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96A8C-3FC4-41DA-BFF7-A7CB116E1B03}" v="6" dt="2023-04-03T08:46:19.03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8" d="100"/>
          <a:sy n="108" d="100"/>
        </p:scale>
        <p:origin x="7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DABA1AB9-17DE-4C33-A58B-03DDC054E1C9}"/>
    <pc:docChg chg="undo custSel addSld modSld">
      <pc:chgData name="Simon Driescher" userId="fcef99ce1c40fef3" providerId="LiveId" clId="{DABA1AB9-17DE-4C33-A58B-03DDC054E1C9}" dt="2023-03-26T10:43:51.030" v="350" actId="20577"/>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03.04.2023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03.04.2023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Zahladresse angeben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Grund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pic>
        <p:nvPicPr>
          <p:cNvPr id="5" name="Inhaltsplatzhalter 4" descr="Ein Bild, das Tisch enthält.">
            <a:extLst>
              <a:ext uri="{FF2B5EF4-FFF2-40B4-BE49-F238E27FC236}">
                <a16:creationId xmlns:a16="http://schemas.microsoft.com/office/drawing/2014/main" id="{5D399974-CDB5-48AE-3CFE-67730074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9352"/>
            <a:ext cx="10515600" cy="2838526"/>
          </a:xfrm>
        </p:spPr>
      </p:pic>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sp>
        <p:nvSpPr>
          <p:cNvPr id="7" name="Textfeld 6">
            <a:extLst>
              <a:ext uri="{FF2B5EF4-FFF2-40B4-BE49-F238E27FC236}">
                <a16:creationId xmlns:a16="http://schemas.microsoft.com/office/drawing/2014/main" id="{B6C02B38-95C9-F9B6-AB77-5EDB429285B6}"/>
              </a:ext>
            </a:extLst>
          </p:cNvPr>
          <p:cNvSpPr txBox="1"/>
          <p:nvPr/>
        </p:nvSpPr>
        <p:spPr>
          <a:xfrm>
            <a:off x="10884561" y="2901626"/>
            <a:ext cx="1234633" cy="246221"/>
          </a:xfrm>
          <a:prstGeom prst="rect">
            <a:avLst/>
          </a:prstGeom>
          <a:noFill/>
        </p:spPr>
        <p:txBody>
          <a:bodyPr wrap="none" rtlCol="0">
            <a:spAutoFit/>
          </a:bodyPr>
          <a:lstStyle/>
          <a:p>
            <a:r>
              <a:rPr lang="de-DE" sz="1000" dirty="0">
                <a:solidFill>
                  <a:srgbClr val="FF0000"/>
                </a:solidFill>
              </a:rPr>
              <a:t>Mitarbeiter/Kunden</a:t>
            </a:r>
          </a:p>
        </p:txBody>
      </p:sp>
    </p:spTree>
    <p:extLst>
      <p:ext uri="{BB962C8B-B14F-4D97-AF65-F5344CB8AC3E}">
        <p14:creationId xmlns:p14="http://schemas.microsoft.com/office/powerpoint/2010/main" val="420726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Struktur</a:t>
            </a:r>
          </a:p>
        </p:txBody>
      </p:sp>
      <p:pic>
        <p:nvPicPr>
          <p:cNvPr id="11" name="Grafik 10">
            <a:extLst>
              <a:ext uri="{FF2B5EF4-FFF2-40B4-BE49-F238E27FC236}">
                <a16:creationId xmlns:a16="http://schemas.microsoft.com/office/drawing/2014/main" id="{AF0516DD-6958-3526-CEB9-8FE2B4153732}"/>
              </a:ext>
            </a:extLst>
          </p:cNvPr>
          <p:cNvPicPr>
            <a:picLocks noChangeAspect="1"/>
          </p:cNvPicPr>
          <p:nvPr/>
        </p:nvPicPr>
        <p:blipFill>
          <a:blip r:embed="rId2"/>
          <a:stretch>
            <a:fillRect/>
          </a:stretch>
        </p:blipFill>
        <p:spPr>
          <a:xfrm>
            <a:off x="1332068" y="1267898"/>
            <a:ext cx="9527864" cy="5349827"/>
          </a:xfrm>
          <a:prstGeom prst="rect">
            <a:avLst/>
          </a:prstGeom>
        </p:spPr>
      </p:pic>
    </p:spTree>
    <p:extLst>
      <p:ext uri="{BB962C8B-B14F-4D97-AF65-F5344CB8AC3E}">
        <p14:creationId xmlns:p14="http://schemas.microsoft.com/office/powerpoint/2010/main" val="316823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Prototyp(Mobile)</a:t>
            </a:r>
          </a:p>
        </p:txBody>
      </p:sp>
      <p:sp>
        <p:nvSpPr>
          <p:cNvPr id="3" name="Inhaltsplatzhalter 2">
            <a:extLst>
              <a:ext uri="{FF2B5EF4-FFF2-40B4-BE49-F238E27FC236}">
                <a16:creationId xmlns:a16="http://schemas.microsoft.com/office/drawing/2014/main" id="{20075951-1839-80E1-9865-08E4492AC477}"/>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56720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r>
              <a:rPr lang="de-DE" dirty="0"/>
              <a:t>Prototyp</a:t>
            </a:r>
            <a:r>
              <a:rPr lang="de-DE"/>
              <a:t>(Desktop)</a:t>
            </a:r>
          </a:p>
        </p:txBody>
      </p:sp>
      <p:sp>
        <p:nvSpPr>
          <p:cNvPr id="3" name="Inhaltsplatzhalter 2">
            <a:extLst>
              <a:ext uri="{FF2B5EF4-FFF2-40B4-BE49-F238E27FC236}">
                <a16:creationId xmlns:a16="http://schemas.microsoft.com/office/drawing/2014/main" id="{D53A6737-E592-448F-A704-11452FF1B4D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64223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a:t>Nicht Authentifizierter </a:t>
                      </a:r>
                      <a:r>
                        <a:rPr lang="de-DE" dirty="0"/>
                        <a:t>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a:t>/Storno, </a:t>
            </a:r>
            <a:r>
              <a:rPr lang="de-DE" dirty="0"/>
              <a:t>Statistik </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Breitbild</PresentationFormat>
  <Paragraphs>126</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PowerPoint-Präsentation</vt:lpstr>
      <vt:lpstr>PowerPoint-Präsentation</vt:lpstr>
      <vt:lpstr>PowerPoint-Präsentation</vt:lpstr>
      <vt:lpstr>PowerPoint-Präsentation</vt:lpstr>
      <vt:lpstr>Site-Map</vt:lpstr>
      <vt:lpstr>Struktur</vt:lpstr>
      <vt:lpstr>Landing-Page</vt:lpstr>
      <vt:lpstr>Über Uns</vt:lpstr>
      <vt:lpstr>Prototyp(Mobile)</vt:lpstr>
      <vt:lpstr>Prototyp(Desktop)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5</cp:revision>
  <dcterms:created xsi:type="dcterms:W3CDTF">2023-03-17T15:30:32Z</dcterms:created>
  <dcterms:modified xsi:type="dcterms:W3CDTF">2023-04-03T08:58:52Z</dcterms:modified>
</cp:coreProperties>
</file>