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CE342-97DC-4B7F-9039-D104E73B5769}" v="21" dt="2023-04-20T08:50:21.55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Driescher" userId="fcef99ce1c40fef3" providerId="LiveId" clId="{DABA1AB9-17DE-4C33-A58B-03DDC054E1C9}"/>
    <pc:docChg chg="undo custSel addSld modSld">
      <pc:chgData name="Simon Driescher" userId="fcef99ce1c40fef3" providerId="LiveId" clId="{DABA1AB9-17DE-4C33-A58B-03DDC054E1C9}" dt="2023-04-05T12:29:26.738" v="474" actId="14100"/>
      <pc:docMkLst>
        <pc:docMk/>
      </pc:docMkLst>
      <pc:sldChg chg="addSp delSp modSp new mod">
        <pc:chgData name="Simon Driescher" userId="fcef99ce1c40fef3" providerId="LiveId" clId="{DABA1AB9-17DE-4C33-A58B-03DDC054E1C9}" dt="2023-03-26T10:39:26.444" v="34" actId="1076"/>
        <pc:sldMkLst>
          <pc:docMk/>
          <pc:sldMk cId="2772934370" sldId="262"/>
        </pc:sldMkLst>
        <pc:spChg chg="add mod">
          <ac:chgData name="Simon Driescher" userId="fcef99ce1c40fef3" providerId="LiveId" clId="{DABA1AB9-17DE-4C33-A58B-03DDC054E1C9}" dt="2023-03-26T10:39:26.444" v="34" actId="1076"/>
          <ac:spMkLst>
            <pc:docMk/>
            <pc:sldMk cId="2772934370" sldId="262"/>
            <ac:spMk id="6" creationId="{CEBCB7BC-A344-6A90-A8DF-9B9A01B9490C}"/>
          </ac:spMkLst>
        </pc:spChg>
        <pc:picChg chg="add del mod">
          <ac:chgData name="Simon Driescher" userId="fcef99ce1c40fef3" providerId="LiveId" clId="{DABA1AB9-17DE-4C33-A58B-03DDC054E1C9}" dt="2023-03-26T10:38:36.780" v="4" actId="478"/>
          <ac:picMkLst>
            <pc:docMk/>
            <pc:sldMk cId="2772934370" sldId="262"/>
            <ac:picMk id="3" creationId="{2662B267-C801-E443-6EAA-B99C60DF446C}"/>
          </ac:picMkLst>
        </pc:picChg>
        <pc:picChg chg="add mod">
          <ac:chgData name="Simon Driescher" userId="fcef99ce1c40fef3" providerId="LiveId" clId="{DABA1AB9-17DE-4C33-A58B-03DDC054E1C9}" dt="2023-03-26T10:39:00.940" v="11" actId="1076"/>
          <ac:picMkLst>
            <pc:docMk/>
            <pc:sldMk cId="2772934370" sldId="262"/>
            <ac:picMk id="5" creationId="{A9220EC9-DBE8-9656-8849-ECD5EE61D81E}"/>
          </ac:picMkLst>
        </pc:picChg>
      </pc:sldChg>
      <pc:sldChg chg="addSp delSp modSp new mod modClrScheme chgLayout">
        <pc:chgData name="Simon Driescher" userId="fcef99ce1c40fef3" providerId="LiveId" clId="{DABA1AB9-17DE-4C33-A58B-03DDC054E1C9}" dt="2023-03-26T10:43:51.030" v="350" actId="20577"/>
        <pc:sldMkLst>
          <pc:docMk/>
          <pc:sldMk cId="846009496" sldId="263"/>
        </pc:sldMkLst>
        <pc:spChg chg="add mod">
          <ac:chgData name="Simon Driescher" userId="fcef99ce1c40fef3" providerId="LiveId" clId="{DABA1AB9-17DE-4C33-A58B-03DDC054E1C9}" dt="2023-03-26T10:39:55.587" v="44" actId="122"/>
          <ac:spMkLst>
            <pc:docMk/>
            <pc:sldMk cId="846009496" sldId="263"/>
            <ac:spMk id="2" creationId="{31CEAB8A-335F-DFC3-3A51-4EA22BE4B171}"/>
          </ac:spMkLst>
        </pc:spChg>
        <pc:spChg chg="add del mod">
          <ac:chgData name="Simon Driescher" userId="fcef99ce1c40fef3" providerId="LiveId" clId="{DABA1AB9-17DE-4C33-A58B-03DDC054E1C9}" dt="2023-03-26T10:40:12.003" v="47" actId="3680"/>
          <ac:spMkLst>
            <pc:docMk/>
            <pc:sldMk cId="846009496" sldId="263"/>
            <ac:spMk id="3" creationId="{FF72ABC6-45C4-BBA1-BBEF-336067C2BB3F}"/>
          </ac:spMkLst>
        </pc:spChg>
        <pc:graphicFrameChg chg="add del mod ord modGraphic">
          <ac:chgData name="Simon Driescher" userId="fcef99ce1c40fef3" providerId="LiveId" clId="{DABA1AB9-17DE-4C33-A58B-03DDC054E1C9}" dt="2023-03-26T10:40:05.143" v="46" actId="3680"/>
          <ac:graphicFrameMkLst>
            <pc:docMk/>
            <pc:sldMk cId="846009496" sldId="263"/>
            <ac:graphicFrameMk id="4" creationId="{3A988B9C-FB54-6979-CA78-8E5297F03A01}"/>
          </ac:graphicFrameMkLst>
        </pc:graphicFrameChg>
        <pc:graphicFrameChg chg="add mod ord modGraphic">
          <ac:chgData name="Simon Driescher" userId="fcef99ce1c40fef3" providerId="LiveId" clId="{DABA1AB9-17DE-4C33-A58B-03DDC054E1C9}" dt="2023-03-26T10:43:51.030" v="350" actId="20577"/>
          <ac:graphicFrameMkLst>
            <pc:docMk/>
            <pc:sldMk cId="846009496" sldId="263"/>
            <ac:graphicFrameMk id="5" creationId="{611B2C5B-4869-F4D0-229D-AF7AB04ACFAD}"/>
          </ac:graphicFrameMkLst>
        </pc:graphicFrameChg>
      </pc:sldChg>
      <pc:sldChg chg="addSp delSp modSp mod">
        <pc:chgData name="Simon Driescher" userId="fcef99ce1c40fef3" providerId="LiveId" clId="{DABA1AB9-17DE-4C33-A58B-03DDC054E1C9}" dt="2023-04-05T12:28:54.605" v="472" actId="21"/>
        <pc:sldMkLst>
          <pc:docMk/>
          <pc:sldMk cId="567203280" sldId="274"/>
        </pc:sldMkLst>
        <pc:spChg chg="del">
          <ac:chgData name="Simon Driescher" userId="fcef99ce1c40fef3" providerId="LiveId" clId="{DABA1AB9-17DE-4C33-A58B-03DDC054E1C9}" dt="2023-04-05T12:25:21.914" v="467" actId="22"/>
          <ac:spMkLst>
            <pc:docMk/>
            <pc:sldMk cId="567203280" sldId="274"/>
            <ac:spMk id="3" creationId="{20075951-1839-80E1-9865-08E4492AC477}"/>
          </ac:spMkLst>
        </pc:spChg>
        <pc:spChg chg="add del mod">
          <ac:chgData name="Simon Driescher" userId="fcef99ce1c40fef3" providerId="LiveId" clId="{DABA1AB9-17DE-4C33-A58B-03DDC054E1C9}" dt="2023-04-05T12:28:54.605" v="472" actId="21"/>
          <ac:spMkLst>
            <pc:docMk/>
            <pc:sldMk cId="567203280" sldId="274"/>
            <ac:spMk id="7" creationId="{3B91EE0F-6B44-821C-F1CD-A59B75413EBD}"/>
          </ac:spMkLst>
        </pc:spChg>
        <pc:picChg chg="add del mod ord">
          <ac:chgData name="Simon Driescher" userId="fcef99ce1c40fef3" providerId="LiveId" clId="{DABA1AB9-17DE-4C33-A58B-03DDC054E1C9}" dt="2023-04-05T12:28:40.155" v="469" actId="478"/>
          <ac:picMkLst>
            <pc:docMk/>
            <pc:sldMk cId="567203280" sldId="274"/>
            <ac:picMk id="5" creationId="{DCFF9479-F106-0729-2D7A-164133E38F17}"/>
          </ac:picMkLst>
        </pc:picChg>
        <pc:picChg chg="add mod">
          <ac:chgData name="Simon Driescher" userId="fcef99ce1c40fef3" providerId="LiveId" clId="{DABA1AB9-17DE-4C33-A58B-03DDC054E1C9}" dt="2023-04-05T12:28:44.135" v="471" actId="1076"/>
          <ac:picMkLst>
            <pc:docMk/>
            <pc:sldMk cId="567203280" sldId="274"/>
            <ac:picMk id="9" creationId="{1AB2AF06-4CEB-B661-B337-4897E408D975}"/>
          </ac:picMkLst>
        </pc:picChg>
      </pc:sldChg>
      <pc:sldChg chg="addSp delSp modSp mod setBg">
        <pc:chgData name="Simon Driescher" userId="fcef99ce1c40fef3" providerId="LiveId" clId="{DABA1AB9-17DE-4C33-A58B-03DDC054E1C9}" dt="2023-04-05T12:29:26.738" v="474" actId="14100"/>
        <pc:sldMkLst>
          <pc:docMk/>
          <pc:sldMk cId="642237072" sldId="275"/>
        </pc:sldMkLst>
        <pc:spChg chg="mod">
          <ac:chgData name="Simon Driescher" userId="fcef99ce1c40fef3" providerId="LiveId" clId="{DABA1AB9-17DE-4C33-A58B-03DDC054E1C9}" dt="2023-04-05T11:50:54.208" v="459" actId="20577"/>
          <ac:spMkLst>
            <pc:docMk/>
            <pc:sldMk cId="642237072" sldId="275"/>
            <ac:spMk id="2" creationId="{2BF6B6AA-7BC4-4AD9-1810-033ADBF68559}"/>
          </ac:spMkLst>
        </pc:spChg>
        <pc:spChg chg="del">
          <ac:chgData name="Simon Driescher" userId="fcef99ce1c40fef3" providerId="LiveId" clId="{DABA1AB9-17DE-4C33-A58B-03DDC054E1C9}" dt="2023-04-05T11:50:07.914" v="353" actId="22"/>
          <ac:spMkLst>
            <pc:docMk/>
            <pc:sldMk cId="642237072" sldId="275"/>
            <ac:spMk id="3" creationId="{D53A6737-E592-448F-A704-11452FF1B4D8}"/>
          </ac:spMkLst>
        </pc:spChg>
        <pc:graphicFrameChg chg="add del mod">
          <ac:chgData name="Simon Driescher" userId="fcef99ce1c40fef3" providerId="LiveId" clId="{DABA1AB9-17DE-4C33-A58B-03DDC054E1C9}" dt="2023-04-05T11:50:00.856" v="352" actId="478"/>
          <ac:graphicFrameMkLst>
            <pc:docMk/>
            <pc:sldMk cId="642237072" sldId="275"/>
            <ac:graphicFrameMk id="4" creationId="{CDEFD65A-ABC3-3434-F969-8E94FD655991}"/>
          </ac:graphicFrameMkLst>
        </pc:graphicFrameChg>
        <pc:picChg chg="add mod ord">
          <ac:chgData name="Simon Driescher" userId="fcef99ce1c40fef3" providerId="LiveId" clId="{DABA1AB9-17DE-4C33-A58B-03DDC054E1C9}" dt="2023-04-05T11:51:07.312" v="464" actId="14100"/>
          <ac:picMkLst>
            <pc:docMk/>
            <pc:sldMk cId="642237072" sldId="275"/>
            <ac:picMk id="6" creationId="{88926D69-DF47-9DE2-CFD4-041533A6899E}"/>
          </ac:picMkLst>
        </pc:picChg>
        <pc:picChg chg="add mod">
          <ac:chgData name="Simon Driescher" userId="fcef99ce1c40fef3" providerId="LiveId" clId="{DABA1AB9-17DE-4C33-A58B-03DDC054E1C9}" dt="2023-04-05T11:53:19.478" v="466" actId="14100"/>
          <ac:picMkLst>
            <pc:docMk/>
            <pc:sldMk cId="642237072" sldId="275"/>
            <ac:picMk id="8" creationId="{70E92C90-C040-345C-814C-33A8198336AD}"/>
          </ac:picMkLst>
        </pc:picChg>
        <pc:picChg chg="add mod">
          <ac:chgData name="Simon Driescher" userId="fcef99ce1c40fef3" providerId="LiveId" clId="{DABA1AB9-17DE-4C33-A58B-03DDC054E1C9}" dt="2023-04-05T12:29:26.738" v="474" actId="14100"/>
          <ac:picMkLst>
            <pc:docMk/>
            <pc:sldMk cId="642237072" sldId="275"/>
            <ac:picMk id="10" creationId="{9B3B01A1-B384-4BBD-A0A1-FA1123CC1DB5}"/>
          </ac:picMkLst>
        </pc:picChg>
      </pc:sldChg>
    </pc:docChg>
  </pc:docChgLst>
  <pc:docChgLst>
    <pc:chgData name="Simon Driescher" userId="fcef99ce1c40fef3" providerId="LiveId" clId="{70991FE6-9E1E-461A-B791-2F58C5BD706A}"/>
    <pc:docChg chg="custSel modSld">
      <pc:chgData name="Simon Driescher" userId="fcef99ce1c40fef3" providerId="LiveId" clId="{70991FE6-9E1E-461A-B791-2F58C5BD706A}" dt="2023-04-06T10:43:19.342" v="209" actId="22"/>
      <pc:docMkLst>
        <pc:docMk/>
      </pc:docMkLst>
      <pc:sldChg chg="addSp modSp mod">
        <pc:chgData name="Simon Driescher" userId="fcef99ce1c40fef3" providerId="LiveId" clId="{70991FE6-9E1E-461A-B791-2F58C5BD706A}" dt="2023-04-06T10:00:44.920" v="4" actId="962"/>
        <pc:sldMkLst>
          <pc:docMk/>
          <pc:sldMk cId="4207267979" sldId="270"/>
        </pc:sldMkLst>
        <pc:picChg chg="add mod">
          <ac:chgData name="Simon Driescher" userId="fcef99ce1c40fef3" providerId="LiveId" clId="{70991FE6-9E1E-461A-B791-2F58C5BD706A}" dt="2023-04-06T10:00:44.920" v="4" actId="962"/>
          <ac:picMkLst>
            <pc:docMk/>
            <pc:sldMk cId="4207267979" sldId="270"/>
            <ac:picMk id="4" creationId="{5FC75516-7938-6257-097D-0AD914083A9E}"/>
          </ac:picMkLst>
        </pc:picChg>
      </pc:sldChg>
      <pc:sldChg chg="addSp delSp modSp mod">
        <pc:chgData name="Simon Driescher" userId="fcef99ce1c40fef3" providerId="LiveId" clId="{70991FE6-9E1E-461A-B791-2F58C5BD706A}" dt="2023-04-06T10:04:54.172" v="205" actId="20577"/>
        <pc:sldMkLst>
          <pc:docMk/>
          <pc:sldMk cId="3168234825" sldId="271"/>
        </pc:sldMkLst>
        <pc:spChg chg="mod">
          <ac:chgData name="Simon Driescher" userId="fcef99ce1c40fef3" providerId="LiveId" clId="{70991FE6-9E1E-461A-B791-2F58C5BD706A}" dt="2023-04-06T10:02:26.251" v="25" actId="20577"/>
          <ac:spMkLst>
            <pc:docMk/>
            <pc:sldMk cId="3168234825" sldId="271"/>
            <ac:spMk id="2" creationId="{27640329-9066-F977-5F31-83F8EF7599F2}"/>
          </ac:spMkLst>
        </pc:spChg>
        <pc:spChg chg="add mod">
          <ac:chgData name="Simon Driescher" userId="fcef99ce1c40fef3" providerId="LiveId" clId="{70991FE6-9E1E-461A-B791-2F58C5BD706A}" dt="2023-04-06T10:04:54.172" v="205" actId="20577"/>
          <ac:spMkLst>
            <pc:docMk/>
            <pc:sldMk cId="3168234825" sldId="271"/>
            <ac:spMk id="3" creationId="{6D10A5DD-E3FA-A69E-696F-5E60F3333447}"/>
          </ac:spMkLst>
        </pc:spChg>
        <pc:picChg chg="del">
          <ac:chgData name="Simon Driescher" userId="fcef99ce1c40fef3" providerId="LiveId" clId="{70991FE6-9E1E-461A-B791-2F58C5BD706A}" dt="2023-04-06T10:02:20.087" v="5" actId="478"/>
          <ac:picMkLst>
            <pc:docMk/>
            <pc:sldMk cId="3168234825" sldId="271"/>
            <ac:picMk id="11" creationId="{AF0516DD-6958-3526-CEB9-8FE2B4153732}"/>
          </ac:picMkLst>
        </pc:picChg>
      </pc:sldChg>
      <pc:sldChg chg="addSp delSp modSp mod">
        <pc:chgData name="Simon Driescher" userId="fcef99ce1c40fef3" providerId="LiveId" clId="{70991FE6-9E1E-461A-B791-2F58C5BD706A}" dt="2023-04-06T10:42:56.337" v="208" actId="1076"/>
        <pc:sldMkLst>
          <pc:docMk/>
          <pc:sldMk cId="567203280" sldId="274"/>
        </pc:sldMkLst>
        <pc:picChg chg="add mod">
          <ac:chgData name="Simon Driescher" userId="fcef99ce1c40fef3" providerId="LiveId" clId="{70991FE6-9E1E-461A-B791-2F58C5BD706A}" dt="2023-04-06T10:42:56.337" v="208" actId="1076"/>
          <ac:picMkLst>
            <pc:docMk/>
            <pc:sldMk cId="567203280" sldId="274"/>
            <ac:picMk id="4" creationId="{85F1854B-D1F7-CE14-BE9C-5A2AC72770E7}"/>
          </ac:picMkLst>
        </pc:picChg>
        <pc:picChg chg="del">
          <ac:chgData name="Simon Driescher" userId="fcef99ce1c40fef3" providerId="LiveId" clId="{70991FE6-9E1E-461A-B791-2F58C5BD706A}" dt="2023-04-06T10:42:53.833" v="207" actId="478"/>
          <ac:picMkLst>
            <pc:docMk/>
            <pc:sldMk cId="567203280" sldId="274"/>
            <ac:picMk id="9" creationId="{1AB2AF06-4CEB-B661-B337-4897E408D975}"/>
          </ac:picMkLst>
        </pc:picChg>
      </pc:sldChg>
      <pc:sldChg chg="addSp mod">
        <pc:chgData name="Simon Driescher" userId="fcef99ce1c40fef3" providerId="LiveId" clId="{70991FE6-9E1E-461A-B791-2F58C5BD706A}" dt="2023-04-06T10:43:19.342" v="209" actId="22"/>
        <pc:sldMkLst>
          <pc:docMk/>
          <pc:sldMk cId="642237072" sldId="275"/>
        </pc:sldMkLst>
        <pc:picChg chg="add">
          <ac:chgData name="Simon Driescher" userId="fcef99ce1c40fef3" providerId="LiveId" clId="{70991FE6-9E1E-461A-B791-2F58C5BD706A}" dt="2023-04-06T10:43:19.342" v="209" actId="22"/>
          <ac:picMkLst>
            <pc:docMk/>
            <pc:sldMk cId="642237072" sldId="275"/>
            <ac:picMk id="4" creationId="{01100B9A-4F21-DE69-114B-1C7917F3CCD3}"/>
          </ac:picMkLst>
        </pc:picChg>
      </pc:sldChg>
    </pc:docChg>
  </pc:docChgLst>
  <pc:docChgLst>
    <pc:chgData name="Simon Driescher" userId="fcef99ce1c40fef3" providerId="LiveId" clId="{27196A8C-3FC4-41DA-BFF7-A7CB116E1B03}"/>
    <pc:docChg chg="undo custSel addSld modSld">
      <pc:chgData name="Simon Driescher" userId="fcef99ce1c40fef3" providerId="LiveId" clId="{27196A8C-3FC4-41DA-BFF7-A7CB116E1B03}" dt="2023-04-03T08:58:51.686" v="401" actId="20577"/>
      <pc:docMkLst>
        <pc:docMk/>
      </pc:docMkLst>
      <pc:sldChg chg="modSp mod">
        <pc:chgData name="Simon Driescher" userId="fcef99ce1c40fef3" providerId="LiveId" clId="{27196A8C-3FC4-41DA-BFF7-A7CB116E1B03}" dt="2023-03-23T11:30:09.559" v="223" actId="6549"/>
        <pc:sldMkLst>
          <pc:docMk/>
          <pc:sldMk cId="222070223" sldId="261"/>
        </pc:sldMkLst>
        <pc:spChg chg="mod">
          <ac:chgData name="Simon Driescher" userId="fcef99ce1c40fef3" providerId="LiveId" clId="{27196A8C-3FC4-41DA-BFF7-A7CB116E1B03}" dt="2023-03-23T11:30:09.559" v="223" actId="6549"/>
          <ac:spMkLst>
            <pc:docMk/>
            <pc:sldMk cId="222070223" sldId="261"/>
            <ac:spMk id="3" creationId="{E9FE390B-3044-185C-5715-5D3C53579DEE}"/>
          </ac:spMkLst>
        </pc:spChg>
      </pc:sldChg>
      <pc:sldChg chg="addSp delSp modSp new mod">
        <pc:chgData name="Simon Driescher" userId="fcef99ce1c40fef3" providerId="LiveId" clId="{27196A8C-3FC4-41DA-BFF7-A7CB116E1B03}" dt="2023-03-30T09:31:02.866" v="297" actId="1076"/>
        <pc:sldMkLst>
          <pc:docMk/>
          <pc:sldMk cId="4207267979" sldId="270"/>
        </pc:sldMkLst>
        <pc:spChg chg="mod">
          <ac:chgData name="Simon Driescher" userId="fcef99ce1c40fef3" providerId="LiveId" clId="{27196A8C-3FC4-41DA-BFF7-A7CB116E1B03}" dt="2023-03-30T09:28:23.436" v="233" actId="20577"/>
          <ac:spMkLst>
            <pc:docMk/>
            <pc:sldMk cId="4207267979" sldId="270"/>
            <ac:spMk id="2" creationId="{E7EBF5C4-6C21-BF66-A0B5-45A20083B321}"/>
          </ac:spMkLst>
        </pc:spChg>
        <pc:spChg chg="del">
          <ac:chgData name="Simon Driescher" userId="fcef99ce1c40fef3" providerId="LiveId" clId="{27196A8C-3FC4-41DA-BFF7-A7CB116E1B03}" dt="2023-03-30T09:28:32.886" v="234"/>
          <ac:spMkLst>
            <pc:docMk/>
            <pc:sldMk cId="4207267979" sldId="270"/>
            <ac:spMk id="3" creationId="{E77F24C3-6ECE-9180-1C8C-D868313B81E1}"/>
          </ac:spMkLst>
        </pc:spChg>
        <pc:spChg chg="add mod">
          <ac:chgData name="Simon Driescher" userId="fcef99ce1c40fef3" providerId="LiveId" clId="{27196A8C-3FC4-41DA-BFF7-A7CB116E1B03}" dt="2023-03-30T09:29:45.785" v="263" actId="207"/>
          <ac:spMkLst>
            <pc:docMk/>
            <pc:sldMk cId="4207267979" sldId="270"/>
            <ac:spMk id="6" creationId="{C9E9A018-56B8-12A4-E0A7-C8D6AD5CE6CD}"/>
          </ac:spMkLst>
        </pc:spChg>
        <pc:spChg chg="add mod">
          <ac:chgData name="Simon Driescher" userId="fcef99ce1c40fef3" providerId="LiveId" clId="{27196A8C-3FC4-41DA-BFF7-A7CB116E1B03}" dt="2023-03-30T09:31:02.866" v="297" actId="1076"/>
          <ac:spMkLst>
            <pc:docMk/>
            <pc:sldMk cId="4207267979" sldId="270"/>
            <ac:spMk id="7" creationId="{B6C02B38-95C9-F9B6-AB77-5EDB429285B6}"/>
          </ac:spMkLst>
        </pc:spChg>
        <pc:picChg chg="add mod">
          <ac:chgData name="Simon Driescher" userId="fcef99ce1c40fef3" providerId="LiveId" clId="{27196A8C-3FC4-41DA-BFF7-A7CB116E1B03}" dt="2023-03-30T09:28:39.858" v="239" actId="962"/>
          <ac:picMkLst>
            <pc:docMk/>
            <pc:sldMk cId="4207267979" sldId="270"/>
            <ac:picMk id="5" creationId="{5D399974-CDB5-48AE-3CFE-677300741489}"/>
          </ac:picMkLst>
        </pc:picChg>
      </pc:sldChg>
      <pc:sldChg chg="addSp delSp modSp new mod">
        <pc:chgData name="Simon Driescher" userId="fcef99ce1c40fef3" providerId="LiveId" clId="{27196A8C-3FC4-41DA-BFF7-A7CB116E1B03}" dt="2023-04-03T08:54:51.754" v="366" actId="1076"/>
        <pc:sldMkLst>
          <pc:docMk/>
          <pc:sldMk cId="3168234825" sldId="271"/>
        </pc:sldMkLst>
        <pc:spChg chg="mod">
          <ac:chgData name="Simon Driescher" userId="fcef99ce1c40fef3" providerId="LiveId" clId="{27196A8C-3FC4-41DA-BFF7-A7CB116E1B03}" dt="2023-04-03T08:31:16.258" v="307" actId="122"/>
          <ac:spMkLst>
            <pc:docMk/>
            <pc:sldMk cId="3168234825" sldId="271"/>
            <ac:spMk id="2" creationId="{27640329-9066-F977-5F31-83F8EF7599F2}"/>
          </ac:spMkLst>
        </pc:spChg>
        <pc:spChg chg="del">
          <ac:chgData name="Simon Driescher" userId="fcef99ce1c40fef3" providerId="LiveId" clId="{27196A8C-3FC4-41DA-BFF7-A7CB116E1B03}" dt="2023-04-03T08:31:17.407" v="308" actId="22"/>
          <ac:spMkLst>
            <pc:docMk/>
            <pc:sldMk cId="3168234825" sldId="271"/>
            <ac:spMk id="3" creationId="{1C80BE69-FF83-8BDA-2499-09BEC7C1FA8A}"/>
          </ac:spMkLst>
        </pc:spChg>
        <pc:spChg chg="add del mod">
          <ac:chgData name="Simon Driescher" userId="fcef99ce1c40fef3" providerId="LiveId" clId="{27196A8C-3FC4-41DA-BFF7-A7CB116E1B03}" dt="2023-04-03T08:32:12.746" v="315" actId="21"/>
          <ac:spMkLst>
            <pc:docMk/>
            <pc:sldMk cId="3168234825" sldId="271"/>
            <ac:spMk id="7" creationId="{7BF8A0F5-F3A8-BE53-D6FE-5CE6B7EC4EBD}"/>
          </ac:spMkLst>
        </pc:spChg>
        <pc:picChg chg="add del mod ord">
          <ac:chgData name="Simon Driescher" userId="fcef99ce1c40fef3" providerId="LiveId" clId="{27196A8C-3FC4-41DA-BFF7-A7CB116E1B03}" dt="2023-04-03T08:31:48.485" v="309" actId="478"/>
          <ac:picMkLst>
            <pc:docMk/>
            <pc:sldMk cId="3168234825" sldId="271"/>
            <ac:picMk id="5" creationId="{709F4BEB-AA9A-5846-07C2-118E265DDA44}"/>
          </ac:picMkLst>
        </pc:picChg>
        <pc:picChg chg="add del mod">
          <ac:chgData name="Simon Driescher" userId="fcef99ce1c40fef3" providerId="LiveId" clId="{27196A8C-3FC4-41DA-BFF7-A7CB116E1B03}" dt="2023-04-03T08:54:44.554" v="363" actId="478"/>
          <ac:picMkLst>
            <pc:docMk/>
            <pc:sldMk cId="3168234825" sldId="271"/>
            <ac:picMk id="9" creationId="{94E5EB6D-876D-8193-6883-E6459468828C}"/>
          </ac:picMkLst>
        </pc:picChg>
        <pc:picChg chg="add mod">
          <ac:chgData name="Simon Driescher" userId="fcef99ce1c40fef3" providerId="LiveId" clId="{27196A8C-3FC4-41DA-BFF7-A7CB116E1B03}" dt="2023-04-03T08:54:51.754" v="366" actId="1076"/>
          <ac:picMkLst>
            <pc:docMk/>
            <pc:sldMk cId="3168234825" sldId="271"/>
            <ac:picMk id="11" creationId="{AF0516DD-6958-3526-CEB9-8FE2B4153732}"/>
          </ac:picMkLst>
        </pc:picChg>
      </pc:sldChg>
      <pc:sldChg chg="addSp delSp modSp new mod">
        <pc:chgData name="Simon Driescher" userId="fcef99ce1c40fef3" providerId="LiveId" clId="{27196A8C-3FC4-41DA-BFF7-A7CB116E1B03}" dt="2023-04-03T08:50:37.813" v="362" actId="2711"/>
        <pc:sldMkLst>
          <pc:docMk/>
          <pc:sldMk cId="3795823013" sldId="272"/>
        </pc:sldMkLst>
        <pc:spChg chg="mod">
          <ac:chgData name="Simon Driescher" userId="fcef99ce1c40fef3" providerId="LiveId" clId="{27196A8C-3FC4-41DA-BFF7-A7CB116E1B03}" dt="2023-04-03T08:49:35.791" v="348" actId="122"/>
          <ac:spMkLst>
            <pc:docMk/>
            <pc:sldMk cId="3795823013" sldId="272"/>
            <ac:spMk id="2" creationId="{6FA99E99-DB1B-5316-C37B-FEAF73640032}"/>
          </ac:spMkLst>
        </pc:spChg>
        <pc:spChg chg="del mod">
          <ac:chgData name="Simon Driescher" userId="fcef99ce1c40fef3" providerId="LiveId" clId="{27196A8C-3FC4-41DA-BFF7-A7CB116E1B03}" dt="2023-04-03T08:35:58.058" v="318"/>
          <ac:spMkLst>
            <pc:docMk/>
            <pc:sldMk cId="3795823013" sldId="272"/>
            <ac:spMk id="3" creationId="{C18E9F02-21D1-F56C-7BAB-8F948106178C}"/>
          </ac:spMkLst>
        </pc:spChg>
        <pc:spChg chg="add mod">
          <ac:chgData name="Simon Driescher" userId="fcef99ce1c40fef3" providerId="LiveId" clId="{27196A8C-3FC4-41DA-BFF7-A7CB116E1B03}" dt="2023-04-03T08:50:37.813" v="362" actId="2711"/>
          <ac:spMkLst>
            <pc:docMk/>
            <pc:sldMk cId="3795823013" sldId="272"/>
            <ac:spMk id="4" creationId="{F29C0257-F579-D874-ED98-C17659822733}"/>
          </ac:spMkLst>
        </pc:spChg>
      </pc:sldChg>
      <pc:sldChg chg="modSp new mod">
        <pc:chgData name="Simon Driescher" userId="fcef99ce1c40fef3" providerId="LiveId" clId="{27196A8C-3FC4-41DA-BFF7-A7CB116E1B03}" dt="2023-04-03T08:50:32.267" v="361" actId="2711"/>
        <pc:sldMkLst>
          <pc:docMk/>
          <pc:sldMk cId="1231324709" sldId="273"/>
        </pc:sldMkLst>
        <pc:spChg chg="mod">
          <ac:chgData name="Simon Driescher" userId="fcef99ce1c40fef3" providerId="LiveId" clId="{27196A8C-3FC4-41DA-BFF7-A7CB116E1B03}" dt="2023-04-03T08:49:32.507" v="347" actId="122"/>
          <ac:spMkLst>
            <pc:docMk/>
            <pc:sldMk cId="1231324709" sldId="273"/>
            <ac:spMk id="2" creationId="{5A4DF092-3F92-500E-3F31-4F77B190FA56}"/>
          </ac:spMkLst>
        </pc:spChg>
        <pc:spChg chg="mod">
          <ac:chgData name="Simon Driescher" userId="fcef99ce1c40fef3" providerId="LiveId" clId="{27196A8C-3FC4-41DA-BFF7-A7CB116E1B03}" dt="2023-04-03T08:50:32.267" v="361" actId="2711"/>
          <ac:spMkLst>
            <pc:docMk/>
            <pc:sldMk cId="1231324709" sldId="273"/>
            <ac:spMk id="3" creationId="{E7B6B314-59D5-7296-436A-2898CE9AA4F8}"/>
          </ac:spMkLst>
        </pc:spChg>
      </pc:sldChg>
      <pc:sldChg chg="modSp new mod">
        <pc:chgData name="Simon Driescher" userId="fcef99ce1c40fef3" providerId="LiveId" clId="{27196A8C-3FC4-41DA-BFF7-A7CB116E1B03}" dt="2023-04-03T08:58:42.922" v="383" actId="20577"/>
        <pc:sldMkLst>
          <pc:docMk/>
          <pc:sldMk cId="567203280" sldId="274"/>
        </pc:sldMkLst>
        <pc:spChg chg="mod">
          <ac:chgData name="Simon Driescher" userId="fcef99ce1c40fef3" providerId="LiveId" clId="{27196A8C-3FC4-41DA-BFF7-A7CB116E1B03}" dt="2023-04-03T08:58:42.922" v="383" actId="20577"/>
          <ac:spMkLst>
            <pc:docMk/>
            <pc:sldMk cId="567203280" sldId="274"/>
            <ac:spMk id="2" creationId="{DEB5CCB0-F863-096A-F423-B652C436A660}"/>
          </ac:spMkLst>
        </pc:spChg>
      </pc:sldChg>
      <pc:sldChg chg="modSp new mod">
        <pc:chgData name="Simon Driescher" userId="fcef99ce1c40fef3" providerId="LiveId" clId="{27196A8C-3FC4-41DA-BFF7-A7CB116E1B03}" dt="2023-04-03T08:58:51.686" v="401" actId="20577"/>
        <pc:sldMkLst>
          <pc:docMk/>
          <pc:sldMk cId="642237072" sldId="275"/>
        </pc:sldMkLst>
        <pc:spChg chg="mod">
          <ac:chgData name="Simon Driescher" userId="fcef99ce1c40fef3" providerId="LiveId" clId="{27196A8C-3FC4-41DA-BFF7-A7CB116E1B03}" dt="2023-04-03T08:58:51.686" v="401" actId="20577"/>
          <ac:spMkLst>
            <pc:docMk/>
            <pc:sldMk cId="642237072" sldId="275"/>
            <ac:spMk id="2" creationId="{2BF6B6AA-7BC4-4AD9-1810-033ADBF68559}"/>
          </ac:spMkLst>
        </pc:spChg>
      </pc:sldChg>
    </pc:docChg>
  </pc:docChgLst>
  <pc:docChgLst>
    <pc:chgData name="Simon Driescher" userId="fcef99ce1c40fef3" providerId="LiveId" clId="{FB3507A5-FAD4-4A3A-9811-108DF476A894}"/>
    <pc:docChg chg="modSld">
      <pc:chgData name="Simon Driescher" userId="fcef99ce1c40fef3" providerId="LiveId" clId="{FB3507A5-FAD4-4A3A-9811-108DF476A894}" dt="2023-04-07T12:56:10.454" v="9" actId="1076"/>
      <pc:docMkLst>
        <pc:docMk/>
      </pc:docMkLst>
      <pc:sldChg chg="addSp modSp mod">
        <pc:chgData name="Simon Driescher" userId="fcef99ce1c40fef3" providerId="LiveId" clId="{FB3507A5-FAD4-4A3A-9811-108DF476A894}" dt="2023-04-07T12:56:10.454" v="9" actId="1076"/>
        <pc:sldMkLst>
          <pc:docMk/>
          <pc:sldMk cId="4207267979" sldId="270"/>
        </pc:sldMkLst>
        <pc:picChg chg="mod">
          <ac:chgData name="Simon Driescher" userId="fcef99ce1c40fef3" providerId="LiveId" clId="{FB3507A5-FAD4-4A3A-9811-108DF476A894}" dt="2023-04-07T12:56:02.576" v="8" actId="962"/>
          <ac:picMkLst>
            <pc:docMk/>
            <pc:sldMk cId="4207267979" sldId="270"/>
            <ac:picMk id="4" creationId="{5FC75516-7938-6257-097D-0AD914083A9E}"/>
          </ac:picMkLst>
        </pc:picChg>
        <pc:picChg chg="add mod">
          <ac:chgData name="Simon Driescher" userId="fcef99ce1c40fef3" providerId="LiveId" clId="{FB3507A5-FAD4-4A3A-9811-108DF476A894}" dt="2023-04-07T12:56:10.454" v="9" actId="1076"/>
          <ac:picMkLst>
            <pc:docMk/>
            <pc:sldMk cId="4207267979" sldId="270"/>
            <ac:picMk id="8" creationId="{795D23B0-E213-1F73-2801-8535CF27A96B}"/>
          </ac:picMkLst>
        </pc:picChg>
      </pc:sldChg>
      <pc:sldChg chg="modSp mod">
        <pc:chgData name="Simon Driescher" userId="fcef99ce1c40fef3" providerId="LiveId" clId="{FB3507A5-FAD4-4A3A-9811-108DF476A894}" dt="2023-04-07T12:34:07.056" v="4" actId="20577"/>
        <pc:sldMkLst>
          <pc:docMk/>
          <pc:sldMk cId="3168234825" sldId="271"/>
        </pc:sldMkLst>
        <pc:spChg chg="mod">
          <ac:chgData name="Simon Driescher" userId="fcef99ce1c40fef3" providerId="LiveId" clId="{FB3507A5-FAD4-4A3A-9811-108DF476A894}" dt="2023-04-07T12:34:07.056" v="4" actId="20577"/>
          <ac:spMkLst>
            <pc:docMk/>
            <pc:sldMk cId="3168234825" sldId="271"/>
            <ac:spMk id="3" creationId="{6D10A5DD-E3FA-A69E-696F-5E60F3333447}"/>
          </ac:spMkLst>
        </pc:spChg>
      </pc:sldChg>
    </pc:docChg>
  </pc:docChgLst>
  <pc:docChgLst>
    <pc:chgData name="Simon Driescher" userId="fcef99ce1c40fef3" providerId="LiveId" clId="{161CE342-97DC-4B7F-9039-D104E73B5769}"/>
    <pc:docChg chg="undo redo custSel addSld modSld">
      <pc:chgData name="Simon Driescher" userId="fcef99ce1c40fef3" providerId="LiveId" clId="{161CE342-97DC-4B7F-9039-D104E73B5769}" dt="2023-04-20T08:50:22.372" v="72" actId="20577"/>
      <pc:docMkLst>
        <pc:docMk/>
      </pc:docMkLst>
      <pc:sldChg chg="addSp delSp modSp mod">
        <pc:chgData name="Simon Driescher" userId="fcef99ce1c40fef3" providerId="LiveId" clId="{161CE342-97DC-4B7F-9039-D104E73B5769}" dt="2023-04-20T08:00:42.007" v="23" actId="1076"/>
        <pc:sldMkLst>
          <pc:docMk/>
          <pc:sldMk cId="567203280" sldId="274"/>
        </pc:sldMkLst>
        <pc:spChg chg="mod">
          <ac:chgData name="Simon Driescher" userId="fcef99ce1c40fef3" providerId="LiveId" clId="{161CE342-97DC-4B7F-9039-D104E73B5769}" dt="2023-04-20T07:59:53.003" v="19" actId="20577"/>
          <ac:spMkLst>
            <pc:docMk/>
            <pc:sldMk cId="567203280" sldId="274"/>
            <ac:spMk id="2" creationId="{DEB5CCB0-F863-096A-F423-B652C436A660}"/>
          </ac:spMkLst>
        </pc:spChg>
        <pc:picChg chg="del mod">
          <ac:chgData name="Simon Driescher" userId="fcef99ce1c40fef3" providerId="LiveId" clId="{161CE342-97DC-4B7F-9039-D104E73B5769}" dt="2023-04-20T08:00:27.646" v="21" actId="478"/>
          <ac:picMkLst>
            <pc:docMk/>
            <pc:sldMk cId="567203280" sldId="274"/>
            <ac:picMk id="4" creationId="{85F1854B-D1F7-CE14-BE9C-5A2AC72770E7}"/>
          </ac:picMkLst>
        </pc:picChg>
        <pc:picChg chg="add mod">
          <ac:chgData name="Simon Driescher" userId="fcef99ce1c40fef3" providerId="LiveId" clId="{161CE342-97DC-4B7F-9039-D104E73B5769}" dt="2023-04-20T08:00:42.007" v="23" actId="1076"/>
          <ac:picMkLst>
            <pc:docMk/>
            <pc:sldMk cId="567203280" sldId="274"/>
            <ac:picMk id="6" creationId="{20F0AC27-6133-A2CF-DB02-2D3B8E1B34A9}"/>
          </ac:picMkLst>
        </pc:picChg>
      </pc:sldChg>
      <pc:sldChg chg="addSp delSp modSp mod">
        <pc:chgData name="Simon Driescher" userId="fcef99ce1c40fef3" providerId="LiveId" clId="{161CE342-97DC-4B7F-9039-D104E73B5769}" dt="2023-04-20T07:59:45.853" v="12" actId="22"/>
        <pc:sldMkLst>
          <pc:docMk/>
          <pc:sldMk cId="642237072" sldId="275"/>
        </pc:sldMkLst>
        <pc:spChg chg="mod">
          <ac:chgData name="Simon Driescher" userId="fcef99ce1c40fef3" providerId="LiveId" clId="{161CE342-97DC-4B7F-9039-D104E73B5769}" dt="2023-04-20T07:58:47.356" v="11" actId="122"/>
          <ac:spMkLst>
            <pc:docMk/>
            <pc:sldMk cId="642237072" sldId="275"/>
            <ac:spMk id="2" creationId="{2BF6B6AA-7BC4-4AD9-1810-033ADBF68559}"/>
          </ac:spMkLst>
        </pc:spChg>
        <pc:spChg chg="add del mod">
          <ac:chgData name="Simon Driescher" userId="fcef99ce1c40fef3" providerId="LiveId" clId="{161CE342-97DC-4B7F-9039-D104E73B5769}" dt="2023-04-20T07:59:45.853" v="12" actId="22"/>
          <ac:spMkLst>
            <pc:docMk/>
            <pc:sldMk cId="642237072" sldId="275"/>
            <ac:spMk id="5" creationId="{64AA7B13-FEFD-65E1-3669-2F11A1BC3B88}"/>
          </ac:spMkLst>
        </pc:spChg>
        <pc:picChg chg="del">
          <ac:chgData name="Simon Driescher" userId="fcef99ce1c40fef3" providerId="LiveId" clId="{161CE342-97DC-4B7F-9039-D104E73B5769}" dt="2023-04-20T07:58:35.563" v="0" actId="478"/>
          <ac:picMkLst>
            <pc:docMk/>
            <pc:sldMk cId="642237072" sldId="275"/>
            <ac:picMk id="4" creationId="{01100B9A-4F21-DE69-114B-1C7917F3CCD3}"/>
          </ac:picMkLst>
        </pc:picChg>
        <pc:picChg chg="del">
          <ac:chgData name="Simon Driescher" userId="fcef99ce1c40fef3" providerId="LiveId" clId="{161CE342-97DC-4B7F-9039-D104E73B5769}" dt="2023-04-20T07:58:40.942" v="3" actId="478"/>
          <ac:picMkLst>
            <pc:docMk/>
            <pc:sldMk cId="642237072" sldId="275"/>
            <ac:picMk id="6" creationId="{88926D69-DF47-9DE2-CFD4-041533A6899E}"/>
          </ac:picMkLst>
        </pc:picChg>
        <pc:picChg chg="del">
          <ac:chgData name="Simon Driescher" userId="fcef99ce1c40fef3" providerId="LiveId" clId="{161CE342-97DC-4B7F-9039-D104E73B5769}" dt="2023-04-20T07:58:39.777" v="2" actId="478"/>
          <ac:picMkLst>
            <pc:docMk/>
            <pc:sldMk cId="642237072" sldId="275"/>
            <ac:picMk id="8" creationId="{70E92C90-C040-345C-814C-33A8198336AD}"/>
          </ac:picMkLst>
        </pc:picChg>
        <pc:picChg chg="del">
          <ac:chgData name="Simon Driescher" userId="fcef99ce1c40fef3" providerId="LiveId" clId="{161CE342-97DC-4B7F-9039-D104E73B5769}" dt="2023-04-20T07:58:37.970" v="1" actId="478"/>
          <ac:picMkLst>
            <pc:docMk/>
            <pc:sldMk cId="642237072" sldId="275"/>
            <ac:picMk id="10" creationId="{9B3B01A1-B384-4BBD-A0A1-FA1123CC1DB5}"/>
          </ac:picMkLst>
        </pc:picChg>
        <pc:picChg chg="add mod ord">
          <ac:chgData name="Simon Driescher" userId="fcef99ce1c40fef3" providerId="LiveId" clId="{161CE342-97DC-4B7F-9039-D104E73B5769}" dt="2023-04-20T07:59:45.853" v="12" actId="22"/>
          <ac:picMkLst>
            <pc:docMk/>
            <pc:sldMk cId="642237072" sldId="275"/>
            <ac:picMk id="11" creationId="{0120A8BF-6FDC-AF10-675D-9E68B803CEF7}"/>
          </ac:picMkLst>
        </pc:picChg>
      </pc:sldChg>
      <pc:sldChg chg="addSp delSp modSp new mod setBg">
        <pc:chgData name="Simon Driescher" userId="fcef99ce1c40fef3" providerId="LiveId" clId="{161CE342-97DC-4B7F-9039-D104E73B5769}" dt="2023-04-20T08:50:21.553" v="70"/>
        <pc:sldMkLst>
          <pc:docMk/>
          <pc:sldMk cId="1571712763" sldId="276"/>
        </pc:sldMkLst>
        <pc:spChg chg="mod">
          <ac:chgData name="Simon Driescher" userId="fcef99ce1c40fef3" providerId="LiveId" clId="{161CE342-97DC-4B7F-9039-D104E73B5769}" dt="2023-04-20T08:48:10.340" v="36" actId="122"/>
          <ac:spMkLst>
            <pc:docMk/>
            <pc:sldMk cId="1571712763" sldId="276"/>
            <ac:spMk id="2" creationId="{CA15BB45-5CFD-3056-AEE5-64F4474D6FC7}"/>
          </ac:spMkLst>
        </pc:spChg>
        <pc:spChg chg="del">
          <ac:chgData name="Simon Driescher" userId="fcef99ce1c40fef3" providerId="LiveId" clId="{161CE342-97DC-4B7F-9039-D104E73B5769}" dt="2023-04-20T08:48:13.625" v="37"/>
          <ac:spMkLst>
            <pc:docMk/>
            <pc:sldMk cId="1571712763" sldId="276"/>
            <ac:spMk id="3" creationId="{6009EBD0-1394-5161-BFB9-ACBACF773322}"/>
          </ac:spMkLst>
        </pc:spChg>
        <pc:picChg chg="add mod">
          <ac:chgData name="Simon Driescher" userId="fcef99ce1c40fef3" providerId="LiveId" clId="{161CE342-97DC-4B7F-9039-D104E73B5769}" dt="2023-04-20T08:48:18.503" v="41" actId="962"/>
          <ac:picMkLst>
            <pc:docMk/>
            <pc:sldMk cId="1571712763" sldId="276"/>
            <ac:picMk id="5" creationId="{B43A6382-AD2D-16E5-E94A-712E13782CDA}"/>
          </ac:picMkLst>
        </pc:picChg>
      </pc:sldChg>
      <pc:sldChg chg="addSp delSp modSp new mod modClrScheme chgLayout">
        <pc:chgData name="Simon Driescher" userId="fcef99ce1c40fef3" providerId="LiveId" clId="{161CE342-97DC-4B7F-9039-D104E73B5769}" dt="2023-04-20T08:50:22.372" v="72" actId="20577"/>
        <pc:sldMkLst>
          <pc:docMk/>
          <pc:sldMk cId="441623518" sldId="277"/>
        </pc:sldMkLst>
        <pc:spChg chg="del mod ord">
          <ac:chgData name="Simon Driescher" userId="fcef99ce1c40fef3" providerId="LiveId" clId="{161CE342-97DC-4B7F-9039-D104E73B5769}" dt="2023-04-20T08:49:24.551" v="43" actId="700"/>
          <ac:spMkLst>
            <pc:docMk/>
            <pc:sldMk cId="441623518" sldId="277"/>
            <ac:spMk id="2" creationId="{9461CE4B-D021-8F39-530F-1813D4D5209D}"/>
          </ac:spMkLst>
        </pc:spChg>
        <pc:spChg chg="del mod ord">
          <ac:chgData name="Simon Driescher" userId="fcef99ce1c40fef3" providerId="LiveId" clId="{161CE342-97DC-4B7F-9039-D104E73B5769}" dt="2023-04-20T08:49:24.551" v="43" actId="700"/>
          <ac:spMkLst>
            <pc:docMk/>
            <pc:sldMk cId="441623518" sldId="277"/>
            <ac:spMk id="3" creationId="{61538305-64CE-DA22-B921-0D0E63407C34}"/>
          </ac:spMkLst>
        </pc:spChg>
        <pc:spChg chg="add mod ord">
          <ac:chgData name="Simon Driescher" userId="fcef99ce1c40fef3" providerId="LiveId" clId="{161CE342-97DC-4B7F-9039-D104E73B5769}" dt="2023-04-20T08:50:22.372" v="72" actId="20577"/>
          <ac:spMkLst>
            <pc:docMk/>
            <pc:sldMk cId="441623518" sldId="277"/>
            <ac:spMk id="4" creationId="{7F778F60-9CC1-C449-572F-8A8864A3FB0B}"/>
          </ac:spMkLst>
        </pc:spChg>
        <pc:spChg chg="add mod ord">
          <ac:chgData name="Simon Driescher" userId="fcef99ce1c40fef3" providerId="LiveId" clId="{161CE342-97DC-4B7F-9039-D104E73B5769}" dt="2023-04-20T08:49:24.551" v="43" actId="700"/>
          <ac:spMkLst>
            <pc:docMk/>
            <pc:sldMk cId="441623518" sldId="277"/>
            <ac:spMk id="5" creationId="{4F6523E6-17CC-2CE0-E565-03647EBF73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0D137-6C08-47E3-913F-08CE2AAEBB97}" type="datetimeFigureOut">
              <a:rPr lang="de-DE" smtClean="0"/>
              <a:t>20.04.2023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C6A5F-378A-43A8-A888-BA03EAE35081}" type="slidenum">
              <a:rPr lang="de-DE" smtClean="0"/>
              <a:t>‹Nr.›</a:t>
            </a:fld>
            <a:endParaRPr lang="de-DE"/>
          </a:p>
        </p:txBody>
      </p:sp>
    </p:spTree>
    <p:extLst>
      <p:ext uri="{BB962C8B-B14F-4D97-AF65-F5344CB8AC3E}">
        <p14:creationId xmlns:p14="http://schemas.microsoft.com/office/powerpoint/2010/main" val="237282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1E82A-66B8-759A-BC76-5C6845E535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7E927A-8B39-A910-2779-1281D0956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C652F3-D0FE-A30A-AFDA-7A10C05D0AAE}"/>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5" name="Fußzeilenplatzhalter 4">
            <a:extLst>
              <a:ext uri="{FF2B5EF4-FFF2-40B4-BE49-F238E27FC236}">
                <a16:creationId xmlns:a16="http://schemas.microsoft.com/office/drawing/2014/main" id="{E6D0CC51-0BE8-5082-5017-5EFC8D4E62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2C9E46-BDC2-E6B2-8084-704A151298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901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AE3E6-15A8-7B34-8026-855F19C508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7AD6E16-A7CA-847F-F39B-093AC528D2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995F81-236A-87CF-5076-82EFDEF294C9}"/>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5" name="Fußzeilenplatzhalter 4">
            <a:extLst>
              <a:ext uri="{FF2B5EF4-FFF2-40B4-BE49-F238E27FC236}">
                <a16:creationId xmlns:a16="http://schemas.microsoft.com/office/drawing/2014/main" id="{22641462-F0CC-8634-724D-6F65ED231B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FBD142-13CC-C09A-BEDE-7DC0AD95871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882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EAF3E9-9EC3-C7CD-EC8A-4F3E2ED5543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50ED69F-2BA2-9FF9-6E6E-AAAE692CCBD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62B8C7-B09E-4430-BA13-BF7DBE414222}"/>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5" name="Fußzeilenplatzhalter 4">
            <a:extLst>
              <a:ext uri="{FF2B5EF4-FFF2-40B4-BE49-F238E27FC236}">
                <a16:creationId xmlns:a16="http://schemas.microsoft.com/office/drawing/2014/main" id="{EDD40B08-5B93-F5E3-30EC-C5053811C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FF834-33DA-30B0-0183-95EB15C184FD}"/>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7970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B721A-A92A-FEA0-3DF4-B1EC814406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E88D92-AA2B-E8CA-18F1-E5A1F9792D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E330B8-00E5-3D6E-5A41-1BE64F54AB37}"/>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5" name="Fußzeilenplatzhalter 4">
            <a:extLst>
              <a:ext uri="{FF2B5EF4-FFF2-40B4-BE49-F238E27FC236}">
                <a16:creationId xmlns:a16="http://schemas.microsoft.com/office/drawing/2014/main" id="{812F3AF9-4773-6224-5EA1-2D72C5BAC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2D4822-ED73-DDC1-C16D-B6DF0F66A6F4}"/>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07807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F3B87-67BE-D03B-00D5-3C76FF55DF2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60E683-38BD-48E8-EECD-888D0584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0173B8-18E1-2BCE-4A04-B0E27130D886}"/>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5" name="Fußzeilenplatzhalter 4">
            <a:extLst>
              <a:ext uri="{FF2B5EF4-FFF2-40B4-BE49-F238E27FC236}">
                <a16:creationId xmlns:a16="http://schemas.microsoft.com/office/drawing/2014/main" id="{AF1F1ADA-A02D-A6D7-C8B2-1ED72AFC92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F6AA3A-1CD9-3485-C0B8-E201DFBEA1C2}"/>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6277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F5A25-AFC5-8DBE-9F82-A240F7C98D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896F0-03AB-4191-ECB7-8242D563DD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7A415D6-7099-BB65-AB22-7277DBC0163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CAD923-72A3-F04F-7B67-AB1895BFDB06}"/>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6" name="Fußzeilenplatzhalter 5">
            <a:extLst>
              <a:ext uri="{FF2B5EF4-FFF2-40B4-BE49-F238E27FC236}">
                <a16:creationId xmlns:a16="http://schemas.microsoft.com/office/drawing/2014/main" id="{26E00C39-A22D-15A9-5347-C7BF481C01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12D114-794A-A63D-32A5-E3F760B1B35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1538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8F991-1A0D-36C8-B133-540092A7C1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20186A5-C133-8EEF-9DD0-0E9DC3DB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152C669-7493-43DF-1396-CCAED2F7BB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09C7D03-33E2-A0B1-2490-F3014809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EC1F31-F23A-4ECC-E963-41826FAF2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07BA340-0194-BDF4-2158-92189DCB7FC0}"/>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8" name="Fußzeilenplatzhalter 7">
            <a:extLst>
              <a:ext uri="{FF2B5EF4-FFF2-40B4-BE49-F238E27FC236}">
                <a16:creationId xmlns:a16="http://schemas.microsoft.com/office/drawing/2014/main" id="{E5423AAC-854A-56AF-3EA8-A3461767578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D1B27FD-BB96-A72D-5868-DFA50913CEE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4732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C37-3FD6-E8D7-BDFF-2A2EC0EF1FA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6C11C9-E1A2-973F-0E72-B90295224E07}"/>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4" name="Fußzeilenplatzhalter 3">
            <a:extLst>
              <a:ext uri="{FF2B5EF4-FFF2-40B4-BE49-F238E27FC236}">
                <a16:creationId xmlns:a16="http://schemas.microsoft.com/office/drawing/2014/main" id="{784DD2CE-D29F-836A-BC45-74C1C646404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C2AC60-8E66-6072-C5A5-448F6E19F945}"/>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18254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65D076-1402-5022-0FC1-35F1195794A6}"/>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3" name="Fußzeilenplatzhalter 2">
            <a:extLst>
              <a:ext uri="{FF2B5EF4-FFF2-40B4-BE49-F238E27FC236}">
                <a16:creationId xmlns:a16="http://schemas.microsoft.com/office/drawing/2014/main" id="{0C605192-B1AC-35D8-F5DD-05177A8D53A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71047A-2E27-0D93-3054-08B54962F960}"/>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2112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8803A-3496-007F-1C90-DD0E2C5431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57706B-675B-B86D-0ED6-27B8F508E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A69CE9-B060-3512-8BB4-D4BC16586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F16D46-27A5-B63D-2472-A6D8F67699D2}"/>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6" name="Fußzeilenplatzhalter 5">
            <a:extLst>
              <a:ext uri="{FF2B5EF4-FFF2-40B4-BE49-F238E27FC236}">
                <a16:creationId xmlns:a16="http://schemas.microsoft.com/office/drawing/2014/main" id="{E026341A-CB5F-E6F6-BE73-13750DD63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7FB7C5-F6E9-4784-783D-9CB6C8D6B9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9203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9A290-976E-ED2D-EEF5-9E9968E75A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DF46CF-5D3B-A267-9B5E-9B0A443EE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F40E3-0893-153B-0519-C37EC1D75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4F24C74-8E87-EEE6-3DF7-8FC7E350E0A7}"/>
              </a:ext>
            </a:extLst>
          </p:cNvPr>
          <p:cNvSpPr>
            <a:spLocks noGrp="1"/>
          </p:cNvSpPr>
          <p:nvPr>
            <p:ph type="dt" sz="half" idx="10"/>
          </p:nvPr>
        </p:nvSpPr>
        <p:spPr/>
        <p:txBody>
          <a:bodyPr/>
          <a:lstStyle/>
          <a:p>
            <a:fld id="{1C760FE3-A85F-42BC-8F15-773C19544183}" type="datetimeFigureOut">
              <a:rPr lang="de-DE" smtClean="0"/>
              <a:t>20.04.2023</a:t>
            </a:fld>
            <a:endParaRPr lang="de-DE"/>
          </a:p>
        </p:txBody>
      </p:sp>
      <p:sp>
        <p:nvSpPr>
          <p:cNvPr id="6" name="Fußzeilenplatzhalter 5">
            <a:extLst>
              <a:ext uri="{FF2B5EF4-FFF2-40B4-BE49-F238E27FC236}">
                <a16:creationId xmlns:a16="http://schemas.microsoft.com/office/drawing/2014/main" id="{E9C5D35A-D45C-318F-41A9-FAAE32D957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051753-6DD2-7907-2A9F-9976C26EC71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5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006B4A-8443-067F-578B-CDAAE9D85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23BE578-AA64-7A11-C398-06C21DE0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E982BBB-EA63-0303-56A9-0D88D589D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0FE3-A85F-42BC-8F15-773C19544183}" type="datetimeFigureOut">
              <a:rPr lang="de-DE" smtClean="0"/>
              <a:t>20.04.2023</a:t>
            </a:fld>
            <a:endParaRPr lang="de-DE"/>
          </a:p>
        </p:txBody>
      </p:sp>
      <p:sp>
        <p:nvSpPr>
          <p:cNvPr id="5" name="Fußzeilenplatzhalter 4">
            <a:extLst>
              <a:ext uri="{FF2B5EF4-FFF2-40B4-BE49-F238E27FC236}">
                <a16:creationId xmlns:a16="http://schemas.microsoft.com/office/drawing/2014/main" id="{6077EAE4-129F-016E-9B16-FD11C0F3C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791129-F8B1-79B1-759A-F9C04256F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B336-1664-4520-9AD5-AA97DFAC467C}" type="slidenum">
              <a:rPr lang="de-DE" smtClean="0"/>
              <a:t>‹Nr.›</a:t>
            </a:fld>
            <a:endParaRPr lang="de-DE"/>
          </a:p>
        </p:txBody>
      </p:sp>
    </p:spTree>
    <p:extLst>
      <p:ext uri="{BB962C8B-B14F-4D97-AF65-F5344CB8AC3E}">
        <p14:creationId xmlns:p14="http://schemas.microsoft.com/office/powerpoint/2010/main" val="153820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D2DCC-9D0E-E0B8-D461-C131B29FAA66}"/>
              </a:ext>
            </a:extLst>
          </p:cNvPr>
          <p:cNvSpPr>
            <a:spLocks noGrp="1"/>
          </p:cNvSpPr>
          <p:nvPr>
            <p:ph type="ctrTitle"/>
          </p:nvPr>
        </p:nvSpPr>
        <p:spPr/>
        <p:txBody>
          <a:bodyPr/>
          <a:lstStyle/>
          <a:p>
            <a:r>
              <a:rPr lang="de-DE" dirty="0"/>
              <a:t>T-Shirt Shirt Shop</a:t>
            </a:r>
          </a:p>
        </p:txBody>
      </p:sp>
      <p:sp>
        <p:nvSpPr>
          <p:cNvPr id="3" name="Untertitel 2">
            <a:extLst>
              <a:ext uri="{FF2B5EF4-FFF2-40B4-BE49-F238E27FC236}">
                <a16:creationId xmlns:a16="http://schemas.microsoft.com/office/drawing/2014/main" id="{7CC5992D-689C-540A-740D-39746E6C9AC4}"/>
              </a:ext>
            </a:extLst>
          </p:cNvPr>
          <p:cNvSpPr>
            <a:spLocks noGrp="1"/>
          </p:cNvSpPr>
          <p:nvPr>
            <p:ph type="subTitle" idx="1"/>
          </p:nvPr>
        </p:nvSpPr>
        <p:spPr/>
        <p:txBody>
          <a:bodyPr/>
          <a:lstStyle/>
          <a:p>
            <a:r>
              <a:rPr lang="de-DE" dirty="0"/>
              <a:t>Web-Technologie</a:t>
            </a:r>
          </a:p>
        </p:txBody>
      </p:sp>
    </p:spTree>
    <p:extLst>
      <p:ext uri="{BB962C8B-B14F-4D97-AF65-F5344CB8AC3E}">
        <p14:creationId xmlns:p14="http://schemas.microsoft.com/office/powerpoint/2010/main" val="4255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520361" y="669460"/>
            <a:ext cx="1151277" cy="369332"/>
          </a:xfrm>
          <a:prstGeom prst="rect">
            <a:avLst/>
          </a:prstGeom>
          <a:noFill/>
        </p:spPr>
        <p:txBody>
          <a:bodyPr wrap="none" rtlCol="0">
            <a:spAutoFit/>
          </a:bodyPr>
          <a:lstStyle/>
          <a:p>
            <a:pPr algn="ctr"/>
            <a:r>
              <a:rPr lang="de-DE" dirty="0">
                <a:solidFill>
                  <a:schemeClr val="tx1"/>
                </a:solidFill>
              </a:rPr>
              <a:t>Check Out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Sachen in den Einkaufskorb</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Bezahlen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Sendeinformationen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Zahlbestätigung</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6" idx="6"/>
            <a:endCxn id="5" idx="1"/>
          </p:cNvCxnSpPr>
          <p:nvPr/>
        </p:nvCxnSpPr>
        <p:spPr>
          <a:xfrm flipV="1">
            <a:off x="8873501" y="3070747"/>
            <a:ext cx="1791483" cy="15725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40" name="Textfeld 39">
            <a:extLst>
              <a:ext uri="{FF2B5EF4-FFF2-40B4-BE49-F238E27FC236}">
                <a16:creationId xmlns:a16="http://schemas.microsoft.com/office/drawing/2014/main" id="{0EF0D3A6-E9FB-D06B-1FA0-D2841B136D48}"/>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42" name="Textfeld 41">
            <a:extLst>
              <a:ext uri="{FF2B5EF4-FFF2-40B4-BE49-F238E27FC236}">
                <a16:creationId xmlns:a16="http://schemas.microsoft.com/office/drawing/2014/main" id="{C8AC960B-6810-E066-1034-42C1F104A8A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108554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690600" y="673934"/>
            <a:ext cx="810799" cy="369332"/>
          </a:xfrm>
          <a:prstGeom prst="rect">
            <a:avLst/>
          </a:prstGeom>
          <a:noFill/>
        </p:spPr>
        <p:txBody>
          <a:bodyPr wrap="none" rtlCol="0">
            <a:spAutoFit/>
          </a:bodyPr>
          <a:lstStyle/>
          <a:p>
            <a:pPr algn="ctr"/>
            <a:r>
              <a:rPr lang="de-DE" dirty="0">
                <a:solidFill>
                  <a:schemeClr val="tx1"/>
                </a:solidFill>
              </a:rPr>
              <a:t>Storno</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Bestellung auswählen</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Zahladresse angeben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Grund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Geld zurück</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12" idx="6"/>
            <a:endCxn id="5" idx="1"/>
          </p:cNvCxnSpPr>
          <p:nvPr/>
        </p:nvCxnSpPr>
        <p:spPr>
          <a:xfrm>
            <a:off x="9853751" y="2412578"/>
            <a:ext cx="811233" cy="65816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11" name="Textfeld 10">
            <a:extLst>
              <a:ext uri="{FF2B5EF4-FFF2-40B4-BE49-F238E27FC236}">
                <a16:creationId xmlns:a16="http://schemas.microsoft.com/office/drawing/2014/main" id="{799B0AC8-D3B6-939C-B259-9C6BD69F8D8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366458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017018" y="673934"/>
            <a:ext cx="2157963" cy="369332"/>
          </a:xfrm>
          <a:prstGeom prst="rect">
            <a:avLst/>
          </a:prstGeom>
          <a:noFill/>
        </p:spPr>
        <p:txBody>
          <a:bodyPr wrap="none" rtlCol="0">
            <a:spAutoFit/>
          </a:bodyPr>
          <a:lstStyle/>
          <a:p>
            <a:pPr algn="ctr"/>
            <a:r>
              <a:rPr lang="de-DE" dirty="0">
                <a:solidFill>
                  <a:schemeClr val="tx1"/>
                </a:solidFill>
              </a:rPr>
              <a:t>Suchanfrage für Shirt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Suchbox</a:t>
            </a:r>
            <a:r>
              <a:rPr lang="de-DE" dirty="0">
                <a:solidFill>
                  <a:schemeClr val="tx1"/>
                </a:solidFill>
              </a:rPr>
              <a:t> auswählen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eingeben und bestätigen</a:t>
            </a:r>
          </a:p>
        </p:txBody>
      </p:sp>
      <p:sp>
        <p:nvSpPr>
          <p:cNvPr id="6" name="Ellipse 5">
            <a:extLst>
              <a:ext uri="{FF2B5EF4-FFF2-40B4-BE49-F238E27FC236}">
                <a16:creationId xmlns:a16="http://schemas.microsoft.com/office/drawing/2014/main" id="{072BA419-AB1F-D85A-0028-CDFBBE65F8F9}"/>
              </a:ext>
            </a:extLst>
          </p:cNvPr>
          <p:cNvSpPr/>
          <p:nvPr/>
        </p:nvSpPr>
        <p:spPr>
          <a:xfrm>
            <a:off x="6815911"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mit Artikel vergleichen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5" idx="1"/>
          </p:cNvCxnSpPr>
          <p:nvPr/>
        </p:nvCxnSpPr>
        <p:spPr>
          <a:xfrm>
            <a:off x="7623586" y="1969495"/>
            <a:ext cx="3041398" cy="110125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cxnSp>
        <p:nvCxnSpPr>
          <p:cNvPr id="16" name="Gerade Verbindung mit Pfeil 15">
            <a:extLst>
              <a:ext uri="{FF2B5EF4-FFF2-40B4-BE49-F238E27FC236}">
                <a16:creationId xmlns:a16="http://schemas.microsoft.com/office/drawing/2014/main" id="{28BACDFC-8428-DE87-584D-77E512A05449}"/>
              </a:ext>
            </a:extLst>
          </p:cNvPr>
          <p:cNvCxnSpPr>
            <a:cxnSpLocks/>
            <a:stCxn id="6" idx="6"/>
            <a:endCxn id="5" idx="1"/>
          </p:cNvCxnSpPr>
          <p:nvPr/>
        </p:nvCxnSpPr>
        <p:spPr>
          <a:xfrm flipV="1">
            <a:off x="9381960" y="3070747"/>
            <a:ext cx="1283024" cy="98849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812708B2-AB35-D426-6CEF-EB842DAFE9FD}"/>
              </a:ext>
            </a:extLst>
          </p:cNvPr>
          <p:cNvSpPr/>
          <p:nvPr/>
        </p:nvSpPr>
        <p:spPr>
          <a:xfrm>
            <a:off x="3315982"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gefiltert anzeigen</a:t>
            </a:r>
          </a:p>
        </p:txBody>
      </p:sp>
      <p:cxnSp>
        <p:nvCxnSpPr>
          <p:cNvPr id="26" name="Gerade Verbindung mit Pfeil 25">
            <a:extLst>
              <a:ext uri="{FF2B5EF4-FFF2-40B4-BE49-F238E27FC236}">
                <a16:creationId xmlns:a16="http://schemas.microsoft.com/office/drawing/2014/main" id="{7823F31E-24DF-EAE9-93DB-C6D02034551E}"/>
              </a:ext>
            </a:extLst>
          </p:cNvPr>
          <p:cNvCxnSpPr>
            <a:cxnSpLocks/>
            <a:stCxn id="24" idx="6"/>
            <a:endCxn id="6" idx="2"/>
          </p:cNvCxnSpPr>
          <p:nvPr/>
        </p:nvCxnSpPr>
        <p:spPr>
          <a:xfrm>
            <a:off x="5882031" y="4059242"/>
            <a:ext cx="93388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34AE6C79-B835-4339-1A5D-21EB19D706C4}"/>
              </a:ext>
            </a:extLst>
          </p:cNvPr>
          <p:cNvSpPr txBox="1"/>
          <p:nvPr/>
        </p:nvSpPr>
        <p:spPr>
          <a:xfrm>
            <a:off x="5472144" y="88187"/>
            <a:ext cx="1247714" cy="369332"/>
          </a:xfrm>
          <a:prstGeom prst="rect">
            <a:avLst/>
          </a:prstGeom>
          <a:noFill/>
        </p:spPr>
        <p:txBody>
          <a:bodyPr wrap="none" rtlCol="0">
            <a:spAutoFit/>
          </a:bodyPr>
          <a:lstStyle/>
          <a:p>
            <a:pPr algn="ctr"/>
            <a:r>
              <a:rPr lang="de-DE" dirty="0">
                <a:solidFill>
                  <a:schemeClr val="tx1"/>
                </a:solidFill>
              </a:rPr>
              <a:t>UC </a:t>
            </a:r>
            <a:r>
              <a:rPr lang="de-DE" dirty="0"/>
              <a:t>SEARCH</a:t>
            </a:r>
            <a:endParaRPr lang="de-DE" dirty="0">
              <a:solidFill>
                <a:schemeClr val="tx1"/>
              </a:solidFill>
            </a:endParaRPr>
          </a:p>
        </p:txBody>
      </p:sp>
    </p:spTree>
    <p:extLst>
      <p:ext uri="{BB962C8B-B14F-4D97-AF65-F5344CB8AC3E}">
        <p14:creationId xmlns:p14="http://schemas.microsoft.com/office/powerpoint/2010/main" val="288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380806" y="673934"/>
            <a:ext cx="1430393" cy="369332"/>
          </a:xfrm>
          <a:prstGeom prst="rect">
            <a:avLst/>
          </a:prstGeom>
          <a:noFill/>
        </p:spPr>
        <p:txBody>
          <a:bodyPr wrap="none" rtlCol="0">
            <a:spAutoFit/>
          </a:bodyPr>
          <a:lstStyle/>
          <a:p>
            <a:pPr algn="ctr"/>
            <a:r>
              <a:rPr lang="de-DE" dirty="0">
                <a:solidFill>
                  <a:schemeClr val="tx1"/>
                </a:solidFill>
              </a:rPr>
              <a:t>Info für Neue</a:t>
            </a:r>
          </a:p>
        </p:txBody>
      </p:sp>
      <p:sp>
        <p:nvSpPr>
          <p:cNvPr id="10" name="Ellipse 9">
            <a:extLst>
              <a:ext uri="{FF2B5EF4-FFF2-40B4-BE49-F238E27FC236}">
                <a16:creationId xmlns:a16="http://schemas.microsoft.com/office/drawing/2014/main" id="{642628AC-BD8A-49BE-5337-9AF09689E778}"/>
              </a:ext>
            </a:extLst>
          </p:cNvPr>
          <p:cNvSpPr/>
          <p:nvPr/>
        </p:nvSpPr>
        <p:spPr>
          <a:xfrm>
            <a:off x="2197654" y="2620998"/>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cookies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3002697"/>
            <a:ext cx="579233" cy="397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368957" y="4316901"/>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Fenster für Neulinge pop-up</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V="1">
            <a:off x="4368957" y="3002697"/>
            <a:ext cx="0" cy="169590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17" idx="2"/>
          </p:cNvCxnSpPr>
          <p:nvPr/>
        </p:nvCxnSpPr>
        <p:spPr>
          <a:xfrm flipV="1">
            <a:off x="7470066" y="3047301"/>
            <a:ext cx="0" cy="165129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30" name="Textfeld 29">
            <a:extLst>
              <a:ext uri="{FF2B5EF4-FFF2-40B4-BE49-F238E27FC236}">
                <a16:creationId xmlns:a16="http://schemas.microsoft.com/office/drawing/2014/main" id="{34AE6C79-B835-4339-1A5D-21EB19D706C4}"/>
              </a:ext>
            </a:extLst>
          </p:cNvPr>
          <p:cNvSpPr txBox="1"/>
          <p:nvPr/>
        </p:nvSpPr>
        <p:spPr>
          <a:xfrm>
            <a:off x="5610355" y="88187"/>
            <a:ext cx="971293" cy="369332"/>
          </a:xfrm>
          <a:prstGeom prst="rect">
            <a:avLst/>
          </a:prstGeom>
          <a:noFill/>
        </p:spPr>
        <p:txBody>
          <a:bodyPr wrap="none" rtlCol="0">
            <a:spAutoFit/>
          </a:bodyPr>
          <a:lstStyle/>
          <a:p>
            <a:pPr algn="ctr"/>
            <a:r>
              <a:rPr lang="de-DE" dirty="0">
                <a:solidFill>
                  <a:schemeClr val="tx1"/>
                </a:solidFill>
              </a:rPr>
              <a:t>UC </a:t>
            </a:r>
            <a:r>
              <a:rPr lang="de-DE" dirty="0"/>
              <a:t>INFO</a:t>
            </a:r>
            <a:endParaRPr lang="de-DE" dirty="0">
              <a:solidFill>
                <a:schemeClr val="tx1"/>
              </a:solidFill>
            </a:endParaRPr>
          </a:p>
        </p:txBody>
      </p:sp>
      <p:sp>
        <p:nvSpPr>
          <p:cNvPr id="17" name="Ellipse 16">
            <a:extLst>
              <a:ext uri="{FF2B5EF4-FFF2-40B4-BE49-F238E27FC236}">
                <a16:creationId xmlns:a16="http://schemas.microsoft.com/office/drawing/2014/main" id="{B98BA539-FA3D-0995-3AE5-7D2D60EF547F}"/>
              </a:ext>
            </a:extLst>
          </p:cNvPr>
          <p:cNvSpPr/>
          <p:nvPr/>
        </p:nvSpPr>
        <p:spPr>
          <a:xfrm>
            <a:off x="7470066" y="2665602"/>
            <a:ext cx="2839350"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„Call </a:t>
            </a:r>
            <a:r>
              <a:rPr lang="de-DE" dirty="0" err="1">
                <a:solidFill>
                  <a:schemeClr val="tx1"/>
                </a:solidFill>
              </a:rPr>
              <a:t>to</a:t>
            </a:r>
            <a:r>
              <a:rPr lang="de-DE" dirty="0">
                <a:solidFill>
                  <a:schemeClr val="tx1"/>
                </a:solidFill>
              </a:rPr>
              <a:t> Action“</a:t>
            </a:r>
          </a:p>
        </p:txBody>
      </p:sp>
      <p:cxnSp>
        <p:nvCxnSpPr>
          <p:cNvPr id="20" name="Gerade Verbindung mit Pfeil 19">
            <a:extLst>
              <a:ext uri="{FF2B5EF4-FFF2-40B4-BE49-F238E27FC236}">
                <a16:creationId xmlns:a16="http://schemas.microsoft.com/office/drawing/2014/main" id="{795A4AA6-F6F0-0391-46E4-1C3A5BAB05B6}"/>
              </a:ext>
            </a:extLst>
          </p:cNvPr>
          <p:cNvCxnSpPr>
            <a:cxnSpLocks/>
            <a:stCxn id="17" idx="6"/>
            <a:endCxn id="5" idx="1"/>
          </p:cNvCxnSpPr>
          <p:nvPr/>
        </p:nvCxnSpPr>
        <p:spPr>
          <a:xfrm>
            <a:off x="10309416" y="3047301"/>
            <a:ext cx="355568" cy="2344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467464" y="663879"/>
            <a:ext cx="1257075" cy="369332"/>
          </a:xfrm>
          <a:prstGeom prst="rect">
            <a:avLst/>
          </a:prstGeom>
          <a:noFill/>
        </p:spPr>
        <p:txBody>
          <a:bodyPr wrap="none" rtlCol="0">
            <a:spAutoFit/>
          </a:bodyPr>
          <a:lstStyle/>
          <a:p>
            <a:pPr algn="ctr"/>
            <a:r>
              <a:rPr lang="de-DE" dirty="0">
                <a:solidFill>
                  <a:schemeClr val="tx1"/>
                </a:solidFill>
              </a:rPr>
              <a:t>Verwaltung</a:t>
            </a:r>
          </a:p>
        </p:txBody>
      </p:sp>
      <p:sp>
        <p:nvSpPr>
          <p:cNvPr id="10" name="Ellipse 9">
            <a:extLst>
              <a:ext uri="{FF2B5EF4-FFF2-40B4-BE49-F238E27FC236}">
                <a16:creationId xmlns:a16="http://schemas.microsoft.com/office/drawing/2014/main" id="{642628AC-BD8A-49BE-5337-9AF09689E778}"/>
              </a:ext>
            </a:extLst>
          </p:cNvPr>
          <p:cNvSpPr/>
          <p:nvPr/>
        </p:nvSpPr>
        <p:spPr>
          <a:xfrm>
            <a:off x="2682800" y="2665602"/>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Anmelden mit Name&amp;PSS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a:off x="1618421" y="3042481"/>
            <a:ext cx="1064379" cy="482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570535" y="3499681"/>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5467464" y="2665602"/>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 lesen/ändern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a:off x="4854103" y="3047301"/>
            <a:ext cx="61336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5" idx="1"/>
            <a:endCxn id="4" idx="6"/>
          </p:cNvCxnSpPr>
          <p:nvPr/>
        </p:nvCxnSpPr>
        <p:spPr>
          <a:xfrm flipH="1" flipV="1">
            <a:off x="8482405" y="3047301"/>
            <a:ext cx="2182579" cy="2344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4A7343E3-ACDB-2510-739D-913C03958C28}"/>
              </a:ext>
            </a:extLst>
          </p:cNvPr>
          <p:cNvSpPr txBox="1"/>
          <p:nvPr/>
        </p:nvSpPr>
        <p:spPr>
          <a:xfrm>
            <a:off x="5565157" y="143953"/>
            <a:ext cx="1047082" cy="369332"/>
          </a:xfrm>
          <a:prstGeom prst="rect">
            <a:avLst/>
          </a:prstGeom>
          <a:noFill/>
        </p:spPr>
        <p:txBody>
          <a:bodyPr wrap="none" rtlCol="0">
            <a:spAutoFit/>
          </a:bodyPr>
          <a:lstStyle/>
          <a:p>
            <a:pPr algn="ctr"/>
            <a:r>
              <a:rPr lang="de-DE" dirty="0">
                <a:solidFill>
                  <a:schemeClr val="tx1"/>
                </a:solidFill>
              </a:rPr>
              <a:t>UC CRUD</a:t>
            </a:r>
          </a:p>
        </p:txBody>
      </p:sp>
    </p:spTree>
    <p:extLst>
      <p:ext uri="{BB962C8B-B14F-4D97-AF65-F5344CB8AC3E}">
        <p14:creationId xmlns:p14="http://schemas.microsoft.com/office/powerpoint/2010/main" val="263775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BF5C4-6C21-BF66-A0B5-45A20083B321}"/>
              </a:ext>
            </a:extLst>
          </p:cNvPr>
          <p:cNvSpPr>
            <a:spLocks noGrp="1"/>
          </p:cNvSpPr>
          <p:nvPr>
            <p:ph type="title"/>
          </p:nvPr>
        </p:nvSpPr>
        <p:spPr/>
        <p:txBody>
          <a:bodyPr/>
          <a:lstStyle/>
          <a:p>
            <a:pPr algn="ctr"/>
            <a:r>
              <a:rPr lang="de-DE" dirty="0"/>
              <a:t>Site-</a:t>
            </a:r>
            <a:r>
              <a:rPr lang="de-DE" dirty="0" err="1"/>
              <a:t>Map</a:t>
            </a:r>
            <a:endParaRPr lang="de-DE" dirty="0"/>
          </a:p>
        </p:txBody>
      </p:sp>
      <p:pic>
        <p:nvPicPr>
          <p:cNvPr id="5" name="Inhaltsplatzhalter 4" descr="Ein Bild, das Tisch enthält.">
            <a:extLst>
              <a:ext uri="{FF2B5EF4-FFF2-40B4-BE49-F238E27FC236}">
                <a16:creationId xmlns:a16="http://schemas.microsoft.com/office/drawing/2014/main" id="{5D399974-CDB5-48AE-3CFE-677300741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9352"/>
            <a:ext cx="10515600" cy="2838526"/>
          </a:xfrm>
        </p:spPr>
      </p:pic>
      <p:sp>
        <p:nvSpPr>
          <p:cNvPr id="6" name="Textfeld 5">
            <a:extLst>
              <a:ext uri="{FF2B5EF4-FFF2-40B4-BE49-F238E27FC236}">
                <a16:creationId xmlns:a16="http://schemas.microsoft.com/office/drawing/2014/main" id="{C9E9A018-56B8-12A4-E0A7-C8D6AD5CE6CD}"/>
              </a:ext>
            </a:extLst>
          </p:cNvPr>
          <p:cNvSpPr txBox="1"/>
          <p:nvPr/>
        </p:nvSpPr>
        <p:spPr>
          <a:xfrm>
            <a:off x="8872396" y="2824682"/>
            <a:ext cx="950614" cy="400110"/>
          </a:xfrm>
          <a:prstGeom prst="rect">
            <a:avLst/>
          </a:prstGeom>
          <a:noFill/>
        </p:spPr>
        <p:txBody>
          <a:bodyPr wrap="square" rtlCol="0">
            <a:spAutoFit/>
          </a:bodyPr>
          <a:lstStyle/>
          <a:p>
            <a:r>
              <a:rPr lang="de-DE" sz="1000" dirty="0">
                <a:solidFill>
                  <a:srgbClr val="FF0000"/>
                </a:solidFill>
              </a:rPr>
              <a:t>Nur für Mitarbeiter</a:t>
            </a:r>
          </a:p>
        </p:txBody>
      </p:sp>
      <p:sp>
        <p:nvSpPr>
          <p:cNvPr id="7" name="Textfeld 6">
            <a:extLst>
              <a:ext uri="{FF2B5EF4-FFF2-40B4-BE49-F238E27FC236}">
                <a16:creationId xmlns:a16="http://schemas.microsoft.com/office/drawing/2014/main" id="{B6C02B38-95C9-F9B6-AB77-5EDB429285B6}"/>
              </a:ext>
            </a:extLst>
          </p:cNvPr>
          <p:cNvSpPr txBox="1"/>
          <p:nvPr/>
        </p:nvSpPr>
        <p:spPr>
          <a:xfrm>
            <a:off x="10884561" y="2901626"/>
            <a:ext cx="1234633" cy="246221"/>
          </a:xfrm>
          <a:prstGeom prst="rect">
            <a:avLst/>
          </a:prstGeom>
          <a:noFill/>
        </p:spPr>
        <p:txBody>
          <a:bodyPr wrap="none" rtlCol="0">
            <a:spAutoFit/>
          </a:bodyPr>
          <a:lstStyle/>
          <a:p>
            <a:r>
              <a:rPr lang="de-DE" sz="1000" dirty="0">
                <a:solidFill>
                  <a:srgbClr val="FF0000"/>
                </a:solidFill>
              </a:rPr>
              <a:t>Mitarbeiter/Kunden</a:t>
            </a:r>
          </a:p>
        </p:txBody>
      </p:sp>
      <p:pic>
        <p:nvPicPr>
          <p:cNvPr id="4" name="Grafik 3" descr="Ein Bild, das Diagramm enthält.">
            <a:extLst>
              <a:ext uri="{FF2B5EF4-FFF2-40B4-BE49-F238E27FC236}">
                <a16:creationId xmlns:a16="http://schemas.microsoft.com/office/drawing/2014/main" id="{5FC75516-7938-6257-097D-0AD914083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6209"/>
            <a:ext cx="12192000" cy="3085581"/>
          </a:xfrm>
          <a:prstGeom prst="rect">
            <a:avLst/>
          </a:prstGeom>
        </p:spPr>
      </p:pic>
      <p:pic>
        <p:nvPicPr>
          <p:cNvPr id="8" name="Grafik 7" descr="Ein Bild, das Diagramm enthält.&#10;&#10;Automatisch generierte Beschreibung">
            <a:extLst>
              <a:ext uri="{FF2B5EF4-FFF2-40B4-BE49-F238E27FC236}">
                <a16:creationId xmlns:a16="http://schemas.microsoft.com/office/drawing/2014/main" id="{795D23B0-E213-1F73-2801-8535CF27A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86209"/>
            <a:ext cx="12192000" cy="3085581"/>
          </a:xfrm>
          <a:prstGeom prst="rect">
            <a:avLst/>
          </a:prstGeom>
        </p:spPr>
      </p:pic>
    </p:spTree>
    <p:extLst>
      <p:ext uri="{BB962C8B-B14F-4D97-AF65-F5344CB8AC3E}">
        <p14:creationId xmlns:p14="http://schemas.microsoft.com/office/powerpoint/2010/main" val="420726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40329-9066-F977-5F31-83F8EF7599F2}"/>
              </a:ext>
            </a:extLst>
          </p:cNvPr>
          <p:cNvSpPr>
            <a:spLocks noGrp="1"/>
          </p:cNvSpPr>
          <p:nvPr>
            <p:ph type="title"/>
          </p:nvPr>
        </p:nvSpPr>
        <p:spPr/>
        <p:txBody>
          <a:bodyPr/>
          <a:lstStyle/>
          <a:p>
            <a:pPr algn="ctr"/>
            <a:r>
              <a:rPr lang="de-DE" dirty="0"/>
              <a:t>Page </a:t>
            </a:r>
            <a:r>
              <a:rPr lang="de-DE" dirty="0" err="1"/>
              <a:t>Structure</a:t>
            </a:r>
            <a:r>
              <a:rPr lang="de-DE" dirty="0"/>
              <a:t>(Home)</a:t>
            </a:r>
          </a:p>
        </p:txBody>
      </p:sp>
      <p:sp>
        <p:nvSpPr>
          <p:cNvPr id="3" name="Textfeld 2">
            <a:extLst>
              <a:ext uri="{FF2B5EF4-FFF2-40B4-BE49-F238E27FC236}">
                <a16:creationId xmlns:a16="http://schemas.microsoft.com/office/drawing/2014/main" id="{6D10A5DD-E3FA-A69E-696F-5E60F3333447}"/>
              </a:ext>
            </a:extLst>
          </p:cNvPr>
          <p:cNvSpPr txBox="1"/>
          <p:nvPr/>
        </p:nvSpPr>
        <p:spPr>
          <a:xfrm>
            <a:off x="657726" y="1690688"/>
            <a:ext cx="10696074" cy="2308324"/>
          </a:xfrm>
          <a:prstGeom prst="rect">
            <a:avLst/>
          </a:prstGeom>
          <a:noFill/>
        </p:spPr>
        <p:txBody>
          <a:bodyPr wrap="square" rtlCol="0">
            <a:spAutoFit/>
          </a:bodyPr>
          <a:lstStyle/>
          <a:p>
            <a:pPr marL="571500" indent="-571500">
              <a:buFontTx/>
              <a:buChar char="-"/>
            </a:pPr>
            <a:r>
              <a:rPr lang="de-DE" sz="3600" dirty="0"/>
              <a:t>Willkommen</a:t>
            </a:r>
          </a:p>
          <a:p>
            <a:pPr marL="571500" indent="-571500">
              <a:buFontTx/>
              <a:buChar char="-"/>
            </a:pPr>
            <a:r>
              <a:rPr lang="de-DE" sz="3600" dirty="0"/>
              <a:t>Angebot</a:t>
            </a:r>
          </a:p>
          <a:p>
            <a:pPr marL="571500" indent="-571500">
              <a:buFontTx/>
              <a:buChar char="-"/>
            </a:pPr>
            <a:r>
              <a:rPr lang="de-DE" sz="3600" dirty="0"/>
              <a:t>Unsere Ziele</a:t>
            </a:r>
          </a:p>
          <a:p>
            <a:pPr marL="571500" indent="-571500">
              <a:buFontTx/>
              <a:buChar char="-"/>
            </a:pPr>
            <a:r>
              <a:rPr lang="de-DE" sz="3600" dirty="0"/>
              <a:t>Vorstellung Produktkategorien</a:t>
            </a:r>
          </a:p>
        </p:txBody>
      </p:sp>
    </p:spTree>
    <p:extLst>
      <p:ext uri="{BB962C8B-B14F-4D97-AF65-F5344CB8AC3E}">
        <p14:creationId xmlns:p14="http://schemas.microsoft.com/office/powerpoint/2010/main" val="316823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99E99-DB1B-5316-C37B-FEAF73640032}"/>
              </a:ext>
            </a:extLst>
          </p:cNvPr>
          <p:cNvSpPr>
            <a:spLocks noGrp="1"/>
          </p:cNvSpPr>
          <p:nvPr>
            <p:ph type="title"/>
          </p:nvPr>
        </p:nvSpPr>
        <p:spPr/>
        <p:txBody>
          <a:bodyPr/>
          <a:lstStyle/>
          <a:p>
            <a:pPr algn="ctr"/>
            <a:r>
              <a:rPr lang="de-DE" dirty="0"/>
              <a:t>Landing-Page</a:t>
            </a:r>
          </a:p>
        </p:txBody>
      </p:sp>
      <p:sp>
        <p:nvSpPr>
          <p:cNvPr id="4" name="Rectangle 1">
            <a:extLst>
              <a:ext uri="{FF2B5EF4-FFF2-40B4-BE49-F238E27FC236}">
                <a16:creationId xmlns:a16="http://schemas.microsoft.com/office/drawing/2014/main" id="{F29C0257-F579-D874-ED98-C17659822733}"/>
              </a:ext>
            </a:extLst>
          </p:cNvPr>
          <p:cNvSpPr>
            <a:spLocks noGrp="1" noChangeArrowheads="1"/>
          </p:cNvSpPr>
          <p:nvPr>
            <p:ph idx="1"/>
          </p:nvPr>
        </p:nvSpPr>
        <p:spPr bwMode="auto">
          <a:xfrm>
            <a:off x="594805" y="2339302"/>
            <a:ext cx="108662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Willkommen bei unserem T-Shirt Online Shop!</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Hier findest du eine große Auswahl an hochwertigen T-Shirts mit einzigartigen Designs, die garantiert deinen individuellen Stil unterstreichen. Unsere T-Shirts werden aus hochwertigen Materialien hergestellt, um sicherzustellen, dass sie sowohl bequem als auch langlebig sind.</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Sortiment umfasst verschiedene Themen wie Musik, Sport, Tiere und vieles mehr. Wir haben Designs für jeden Geschmack und jedes Alter. Ob du auf der Suche nach einem lässigen Alltags-Look oder einem besonderen Outfit für einen besonderen Anlass bist, wir haben das perfekte T-Shirt für dich.</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Ziel ist es, dir ein einzigartiges Einkaufserlebnis zu bieten. Wir legen großen Wert auf Kundenservice und stehen dir gerne bei Fragen oder Anliegen zur Verfügung. Außerdem bieten wir schnelle und sichere Zahlungsmöglichkeiten sowie eine schnelle Lieferung, damit du dein neues Lieblings-T-Shirt schnellstmöglich tragen kannst.</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Schau dich jetzt in unserem Online Shop um und finde dein neues Lieblings-T-Shirt!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82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DF092-3F92-500E-3F31-4F77B190FA56}"/>
              </a:ext>
            </a:extLst>
          </p:cNvPr>
          <p:cNvSpPr>
            <a:spLocks noGrp="1"/>
          </p:cNvSpPr>
          <p:nvPr>
            <p:ph type="title"/>
          </p:nvPr>
        </p:nvSpPr>
        <p:spPr/>
        <p:txBody>
          <a:bodyPr/>
          <a:lstStyle/>
          <a:p>
            <a:pPr algn="ctr"/>
            <a:r>
              <a:rPr lang="de-DE" dirty="0"/>
              <a:t>Über Uns</a:t>
            </a:r>
          </a:p>
        </p:txBody>
      </p:sp>
      <p:sp>
        <p:nvSpPr>
          <p:cNvPr id="3" name="Inhaltsplatzhalter 2">
            <a:extLst>
              <a:ext uri="{FF2B5EF4-FFF2-40B4-BE49-F238E27FC236}">
                <a16:creationId xmlns:a16="http://schemas.microsoft.com/office/drawing/2014/main" id="{E7B6B314-59D5-7296-436A-2898CE9AA4F8}"/>
              </a:ext>
            </a:extLst>
          </p:cNvPr>
          <p:cNvSpPr>
            <a:spLocks noGrp="1"/>
          </p:cNvSpPr>
          <p:nvPr>
            <p:ph idx="1"/>
          </p:nvPr>
        </p:nvSpPr>
        <p:spPr/>
        <p:txBody>
          <a:bodyPr>
            <a:normAutofit/>
          </a:bodyPr>
          <a:lstStyle/>
          <a:p>
            <a:pPr marL="0" indent="0" algn="l">
              <a:buNone/>
            </a:pPr>
            <a:r>
              <a:rPr lang="de-DE" sz="1400" b="0" i="0" dirty="0">
                <a:effectLst/>
                <a:latin typeface="Arial" panose="020B0604020202020204" pitchFamily="34" charset="0"/>
                <a:cs typeface="Arial" panose="020B0604020202020204" pitchFamily="34" charset="0"/>
              </a:rPr>
              <a:t>Wir sind ein leidenschaftliches Team von T-Shirt-Enthusiasten, das es liebt, einzigartige und hochwertige Kleidungsstücke zu kreieren. Wir sind der Meinung, dass Kleidung eine Art ist, sich auszudrücken und Persönlichkeit zu zeigen.</a:t>
            </a:r>
          </a:p>
          <a:p>
            <a:pPr marL="0" indent="0" algn="l">
              <a:buNone/>
            </a:pPr>
            <a:r>
              <a:rPr lang="de-DE" sz="1400" b="0" i="0" dirty="0">
                <a:effectLst/>
                <a:latin typeface="Arial" panose="020B0604020202020204" pitchFamily="34" charset="0"/>
                <a:cs typeface="Arial" panose="020B0604020202020204" pitchFamily="34" charset="0"/>
              </a:rPr>
              <a:t>Unser Ziel ist es, dir ein einzigartiges Einkaufserlebnis zu bieten und dir T-Shirts zu liefern, die nicht nur bequem und langlebig sind, sondern auch deine Individualität zum Ausdruck bringen. Wir glauben daran, dass jeder das Recht hat, sich in seiner Kleidung wohlzufühlen und sich selbst auszudrücken.</a:t>
            </a:r>
          </a:p>
          <a:p>
            <a:pPr marL="0" indent="0" algn="l">
              <a:buNone/>
            </a:pPr>
            <a:r>
              <a:rPr lang="de-DE" sz="1400" b="0" i="0" dirty="0">
                <a:effectLst/>
                <a:latin typeface="Arial" panose="020B0604020202020204" pitchFamily="34" charset="0"/>
                <a:cs typeface="Arial" panose="020B0604020202020204" pitchFamily="34" charset="0"/>
              </a:rPr>
              <a:t>Unsere T-Shirts werden aus hochwertigen Materialien hergestellt und mit viel Liebe zum Detail gestaltet. Jedes Design ist einzigartig und von Hand gezeichnet. Wir haben uns zum Ziel gesetzt, eine breite Palette von Designs zu kreieren, die für jeden etwas bieten, von Musik- und Sport-Themen bis hin zu Natur und Tieren.</a:t>
            </a:r>
          </a:p>
          <a:p>
            <a:pPr marL="0" indent="0" algn="l">
              <a:buNone/>
            </a:pPr>
            <a:r>
              <a:rPr lang="de-DE" sz="1400" b="0" i="0" dirty="0">
                <a:effectLst/>
                <a:latin typeface="Arial" panose="020B0604020202020204" pitchFamily="34" charset="0"/>
                <a:cs typeface="Arial" panose="020B0604020202020204" pitchFamily="34" charset="0"/>
              </a:rPr>
              <a:t>Wir glauben auch daran, dass Kundenservice der Schlüssel zu unserem Erfolg ist. Unser engagiertes Team steht Ihnen gerne zur Verfügung, um Fragen zu beantworten und Probleme zu lösen. Wir arbeiten hart daran, sicherzustellen, dass Sie mit Ihrem Kauf zufrieden sind und ein großartiges Einkaufserlebnis haben.</a:t>
            </a:r>
          </a:p>
          <a:p>
            <a:pPr marL="0" indent="0" algn="l">
              <a:buNone/>
            </a:pPr>
            <a:r>
              <a:rPr lang="de-DE" sz="1400" b="0" i="0" dirty="0">
                <a:effectLst/>
                <a:latin typeface="Arial" panose="020B0604020202020204" pitchFamily="34" charset="0"/>
                <a:cs typeface="Arial" panose="020B0604020202020204" pitchFamily="34" charset="0"/>
              </a:rPr>
              <a:t>Vielen Dank, dass Sie uns gewählt haben, um Ihre T-Shirt-Bedürfnisse zu erfüllen. Wir hoffen, dass Sie unser Sortiment lieben und wir freuen uns darauf, Sie als Kunden begrüßen zu dürfen.</a:t>
            </a:r>
          </a:p>
          <a:p>
            <a:pPr marL="0" indent="0">
              <a:buNone/>
            </a:pPr>
            <a:endParaRPr 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CCB0-F863-096A-F423-B652C436A660}"/>
              </a:ext>
            </a:extLst>
          </p:cNvPr>
          <p:cNvSpPr>
            <a:spLocks noGrp="1"/>
          </p:cNvSpPr>
          <p:nvPr>
            <p:ph type="title"/>
          </p:nvPr>
        </p:nvSpPr>
        <p:spPr/>
        <p:txBody>
          <a:bodyPr/>
          <a:lstStyle/>
          <a:p>
            <a:r>
              <a:rPr lang="de-DE" dirty="0"/>
              <a:t>UC Info(Mobile)</a:t>
            </a:r>
          </a:p>
        </p:txBody>
      </p:sp>
      <p:sp>
        <p:nvSpPr>
          <p:cNvPr id="3" name="Fußzeilenplatzhalter 2">
            <a:extLst>
              <a:ext uri="{FF2B5EF4-FFF2-40B4-BE49-F238E27FC236}">
                <a16:creationId xmlns:a16="http://schemas.microsoft.com/office/drawing/2014/main" id="{F8483B73-6FB5-00B5-0ABE-A87A95B92B3C}"/>
              </a:ext>
            </a:extLst>
          </p:cNvPr>
          <p:cNvSpPr>
            <a:spLocks noGrp="1"/>
          </p:cNvSpPr>
          <p:nvPr>
            <p:ph type="ftr" sz="quarter" idx="11"/>
          </p:nvPr>
        </p:nvSpPr>
        <p:spPr/>
        <p:txBody>
          <a:bodyPr/>
          <a:lstStyle/>
          <a:p>
            <a:r>
              <a:rPr lang="de-DE"/>
              <a:t>https://www.figma.com/file/kYdUcZe2TGO4WvaNcswJFN/Mobile-WT?t=yAqyTt1dIdrnEdjT-0</a:t>
            </a:r>
          </a:p>
        </p:txBody>
      </p:sp>
      <p:pic>
        <p:nvPicPr>
          <p:cNvPr id="6" name="Grafik 5">
            <a:extLst>
              <a:ext uri="{FF2B5EF4-FFF2-40B4-BE49-F238E27FC236}">
                <a16:creationId xmlns:a16="http://schemas.microsoft.com/office/drawing/2014/main" id="{20F0AC27-6133-A2CF-DB02-2D3B8E1B34A9}"/>
              </a:ext>
            </a:extLst>
          </p:cNvPr>
          <p:cNvPicPr>
            <a:picLocks noChangeAspect="1"/>
          </p:cNvPicPr>
          <p:nvPr/>
        </p:nvPicPr>
        <p:blipFill>
          <a:blip r:embed="rId2"/>
          <a:stretch>
            <a:fillRect/>
          </a:stretch>
        </p:blipFill>
        <p:spPr>
          <a:xfrm>
            <a:off x="4623895" y="2288"/>
            <a:ext cx="7059010" cy="6354062"/>
          </a:xfrm>
          <a:prstGeom prst="rect">
            <a:avLst/>
          </a:prstGeom>
        </p:spPr>
      </p:pic>
    </p:spTree>
    <p:extLst>
      <p:ext uri="{BB962C8B-B14F-4D97-AF65-F5344CB8AC3E}">
        <p14:creationId xmlns:p14="http://schemas.microsoft.com/office/powerpoint/2010/main" val="56720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AA0DD-3991-11AB-C9C2-834BC718E354}"/>
              </a:ext>
            </a:extLst>
          </p:cNvPr>
          <p:cNvSpPr>
            <a:spLocks noGrp="1"/>
          </p:cNvSpPr>
          <p:nvPr>
            <p:ph type="title"/>
          </p:nvPr>
        </p:nvSpPr>
        <p:spPr>
          <a:xfrm>
            <a:off x="838200" y="338621"/>
            <a:ext cx="10515600" cy="1325563"/>
          </a:xfrm>
        </p:spPr>
        <p:txBody>
          <a:bodyPr/>
          <a:lstStyle/>
          <a:p>
            <a:pPr algn="ctr"/>
            <a:r>
              <a:rPr lang="de-DE" dirty="0"/>
              <a:t>Ziele</a:t>
            </a:r>
          </a:p>
        </p:txBody>
      </p:sp>
      <p:sp>
        <p:nvSpPr>
          <p:cNvPr id="3" name="Inhaltsplatzhalter 2">
            <a:extLst>
              <a:ext uri="{FF2B5EF4-FFF2-40B4-BE49-F238E27FC236}">
                <a16:creationId xmlns:a16="http://schemas.microsoft.com/office/drawing/2014/main" id="{18A2B591-96BA-C4AE-E337-105E453B4965}"/>
              </a:ext>
            </a:extLst>
          </p:cNvPr>
          <p:cNvSpPr>
            <a:spLocks noGrp="1"/>
          </p:cNvSpPr>
          <p:nvPr>
            <p:ph idx="1"/>
          </p:nvPr>
        </p:nvSpPr>
        <p:spPr>
          <a:xfrm>
            <a:off x="838200" y="3949147"/>
            <a:ext cx="10515600" cy="2227815"/>
          </a:xfrm>
        </p:spPr>
        <p:txBody>
          <a:bodyPr/>
          <a:lstStyle/>
          <a:p>
            <a:r>
              <a:rPr lang="de-DE" dirty="0"/>
              <a:t>T-Shirts sollen über Onlineshop verkauft werden</a:t>
            </a:r>
          </a:p>
          <a:p>
            <a:r>
              <a:rPr lang="de-DE" dirty="0"/>
              <a:t>Verwaltung des Artikelstamms über Webanwendung</a:t>
            </a:r>
          </a:p>
          <a:p>
            <a:endParaRPr lang="de-DE" dirty="0"/>
          </a:p>
        </p:txBody>
      </p:sp>
      <p:sp>
        <p:nvSpPr>
          <p:cNvPr id="4" name="Textfeld 3">
            <a:extLst>
              <a:ext uri="{FF2B5EF4-FFF2-40B4-BE49-F238E27FC236}">
                <a16:creationId xmlns:a16="http://schemas.microsoft.com/office/drawing/2014/main" id="{FBBCF471-CE76-9F16-F848-BD9E63903AF0}"/>
              </a:ext>
            </a:extLst>
          </p:cNvPr>
          <p:cNvSpPr txBox="1"/>
          <p:nvPr/>
        </p:nvSpPr>
        <p:spPr>
          <a:xfrm>
            <a:off x="838200" y="1881809"/>
            <a:ext cx="9843052" cy="1200329"/>
          </a:xfrm>
          <a:prstGeom prst="rect">
            <a:avLst/>
          </a:prstGeom>
          <a:noFill/>
        </p:spPr>
        <p:txBody>
          <a:bodyPr wrap="square" rtlCol="0">
            <a:spAutoFit/>
          </a:bodyPr>
          <a:lstStyle/>
          <a:p>
            <a:r>
              <a:rPr lang="de-DE" sz="2400" dirty="0"/>
              <a:t>Eine funktionierende Web-Applikation + Datenbank, welche einen T-Shirt-Shop für Jung und Alt darstellt. Soll Inhalt, Preis, Lagerbestand und Oberfläche für Kunden und Mitarbeiter darstellen und verwalten.</a:t>
            </a:r>
          </a:p>
        </p:txBody>
      </p:sp>
    </p:spTree>
    <p:extLst>
      <p:ext uri="{BB962C8B-B14F-4D97-AF65-F5344CB8AC3E}">
        <p14:creationId xmlns:p14="http://schemas.microsoft.com/office/powerpoint/2010/main" val="33945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6B6AA-7BC4-4AD9-1810-033ADBF68559}"/>
              </a:ext>
            </a:extLst>
          </p:cNvPr>
          <p:cNvSpPr>
            <a:spLocks noGrp="1"/>
          </p:cNvSpPr>
          <p:nvPr>
            <p:ph type="title"/>
          </p:nvPr>
        </p:nvSpPr>
        <p:spPr/>
        <p:txBody>
          <a:bodyPr/>
          <a:lstStyle/>
          <a:p>
            <a:pPr algn="ctr"/>
            <a:r>
              <a:rPr lang="de-DE" dirty="0"/>
              <a:t>UC INFO</a:t>
            </a:r>
          </a:p>
        </p:txBody>
      </p:sp>
      <p:pic>
        <p:nvPicPr>
          <p:cNvPr id="11" name="Inhaltsplatzhalter 10">
            <a:extLst>
              <a:ext uri="{FF2B5EF4-FFF2-40B4-BE49-F238E27FC236}">
                <a16:creationId xmlns:a16="http://schemas.microsoft.com/office/drawing/2014/main" id="{0120A8BF-6FDC-AF10-675D-9E68B803CEF7}"/>
              </a:ext>
            </a:extLst>
          </p:cNvPr>
          <p:cNvPicPr>
            <a:picLocks noGrp="1" noChangeAspect="1"/>
          </p:cNvPicPr>
          <p:nvPr>
            <p:ph idx="1"/>
          </p:nvPr>
        </p:nvPicPr>
        <p:blipFill>
          <a:blip r:embed="rId2"/>
          <a:stretch>
            <a:fillRect/>
          </a:stretch>
        </p:blipFill>
        <p:spPr>
          <a:xfrm>
            <a:off x="2257820" y="1825625"/>
            <a:ext cx="7676360" cy="4351338"/>
          </a:xfrm>
        </p:spPr>
      </p:pic>
      <p:sp>
        <p:nvSpPr>
          <p:cNvPr id="7" name="Fußzeilenplatzhalter 6">
            <a:extLst>
              <a:ext uri="{FF2B5EF4-FFF2-40B4-BE49-F238E27FC236}">
                <a16:creationId xmlns:a16="http://schemas.microsoft.com/office/drawing/2014/main" id="{C144BCB7-CD3F-B9D9-C1A8-AEBE4B28BD9B}"/>
              </a:ext>
            </a:extLst>
          </p:cNvPr>
          <p:cNvSpPr>
            <a:spLocks noGrp="1"/>
          </p:cNvSpPr>
          <p:nvPr>
            <p:ph type="ftr" sz="quarter" idx="11"/>
          </p:nvPr>
        </p:nvSpPr>
        <p:spPr/>
        <p:txBody>
          <a:bodyPr/>
          <a:lstStyle/>
          <a:p>
            <a:r>
              <a:rPr lang="de-DE"/>
              <a:t>https://www.figma.com/file/Ahn5p8T3juhSWOAAd1LUo7/Desktop-WT?node-id=0-1&amp;t=g8eGCxceAqY9JeWE-0</a:t>
            </a:r>
          </a:p>
        </p:txBody>
      </p:sp>
    </p:spTree>
    <p:extLst>
      <p:ext uri="{BB962C8B-B14F-4D97-AF65-F5344CB8AC3E}">
        <p14:creationId xmlns:p14="http://schemas.microsoft.com/office/powerpoint/2010/main" val="64223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F778F60-9CC1-C449-572F-8A8864A3FB0B}"/>
              </a:ext>
            </a:extLst>
          </p:cNvPr>
          <p:cNvSpPr>
            <a:spLocks noGrp="1"/>
          </p:cNvSpPr>
          <p:nvPr>
            <p:ph type="ctrTitle"/>
          </p:nvPr>
        </p:nvSpPr>
        <p:spPr/>
        <p:txBody>
          <a:bodyPr/>
          <a:lstStyle/>
          <a:p>
            <a:r>
              <a:rPr lang="de-DE" dirty="0"/>
              <a:t>Datenbank</a:t>
            </a:r>
          </a:p>
        </p:txBody>
      </p:sp>
      <p:sp>
        <p:nvSpPr>
          <p:cNvPr id="5" name="Untertitel 4">
            <a:extLst>
              <a:ext uri="{FF2B5EF4-FFF2-40B4-BE49-F238E27FC236}">
                <a16:creationId xmlns:a16="http://schemas.microsoft.com/office/drawing/2014/main" id="{4F6523E6-17CC-2CE0-E565-03647EBF73D3}"/>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4162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15BB45-5CFD-3056-AEE5-64F4474D6FC7}"/>
              </a:ext>
            </a:extLst>
          </p:cNvPr>
          <p:cNvSpPr>
            <a:spLocks noGrp="1"/>
          </p:cNvSpPr>
          <p:nvPr>
            <p:ph type="title"/>
          </p:nvPr>
        </p:nvSpPr>
        <p:spPr/>
        <p:txBody>
          <a:bodyPr/>
          <a:lstStyle/>
          <a:p>
            <a:pPr algn="ctr"/>
            <a:r>
              <a:rPr lang="de-DE" dirty="0"/>
              <a:t>ER Diagramm</a:t>
            </a:r>
          </a:p>
        </p:txBody>
      </p:sp>
      <p:pic>
        <p:nvPicPr>
          <p:cNvPr id="5" name="Inhaltsplatzhalter 4" descr="Ein Bild, das Text, Elektronik, Screenshot enthält.">
            <a:extLst>
              <a:ext uri="{FF2B5EF4-FFF2-40B4-BE49-F238E27FC236}">
                <a16:creationId xmlns:a16="http://schemas.microsoft.com/office/drawing/2014/main" id="{B43A6382-AD2D-16E5-E94A-712E13782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571" y="1825625"/>
            <a:ext cx="5638857" cy="4351338"/>
          </a:xfrm>
        </p:spPr>
      </p:pic>
    </p:spTree>
    <p:extLst>
      <p:ext uri="{BB962C8B-B14F-4D97-AF65-F5344CB8AC3E}">
        <p14:creationId xmlns:p14="http://schemas.microsoft.com/office/powerpoint/2010/main" val="157171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pic>
        <p:nvPicPr>
          <p:cNvPr id="5" name="Grafik 4" descr="Ein Bild, das Text, Mann, Person, Hut enthält.&#10;&#10;Automatisch generierte Beschreibung">
            <a:extLst>
              <a:ext uri="{FF2B5EF4-FFF2-40B4-BE49-F238E27FC236}">
                <a16:creationId xmlns:a16="http://schemas.microsoft.com/office/drawing/2014/main" id="{523BC63B-B418-9E7A-CE5A-6AD2D21B4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59" y="2604653"/>
            <a:ext cx="3030682" cy="4040909"/>
          </a:xfrm>
          <a:prstGeom prst="rect">
            <a:avLst/>
          </a:prstGeom>
        </p:spPr>
      </p:pic>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Mark</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28</a:t>
            </a:r>
          </a:p>
          <a:p>
            <a:pPr marL="285750" indent="-285750">
              <a:buFontTx/>
              <a:buChar char="-"/>
            </a:pPr>
            <a:r>
              <a:rPr lang="de-DE" dirty="0"/>
              <a:t>Beruf: </a:t>
            </a:r>
            <a:r>
              <a:rPr lang="de-DE" dirty="0" err="1"/>
              <a:t>Grafikdesinger</a:t>
            </a:r>
            <a:endParaRPr lang="de-DE" dirty="0"/>
          </a:p>
          <a:p>
            <a:pPr marL="285750" indent="-285750">
              <a:buFontTx/>
              <a:buChar char="-"/>
            </a:pPr>
            <a:r>
              <a:rPr lang="de-DE" dirty="0"/>
              <a:t>Mag es bequem</a:t>
            </a:r>
          </a:p>
          <a:p>
            <a:pPr marL="285750" indent="-285750">
              <a:buFontTx/>
              <a:buChar char="-"/>
            </a:pPr>
            <a:r>
              <a:rPr lang="de-DE" dirty="0"/>
              <a:t>Arbeitet im Homeoffice</a:t>
            </a:r>
          </a:p>
          <a:p>
            <a:pPr marL="285750" indent="-285750">
              <a:buFontTx/>
              <a:buChar char="-"/>
            </a:pPr>
            <a:r>
              <a:rPr lang="de-DE" dirty="0"/>
              <a:t>Bestellt viel Online</a:t>
            </a:r>
          </a:p>
          <a:p>
            <a:pPr marL="285750" indent="-285750">
              <a:buFontTx/>
              <a:buChar char="-"/>
            </a:pPr>
            <a:r>
              <a:rPr lang="de-DE" dirty="0"/>
              <a:t>Mag nur weiße T-Shirts</a:t>
            </a:r>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923330"/>
          </a:xfrm>
          <a:prstGeom prst="rect">
            <a:avLst/>
          </a:prstGeom>
          <a:noFill/>
        </p:spPr>
        <p:txBody>
          <a:bodyPr wrap="square" rtlCol="0">
            <a:spAutoFit/>
          </a:bodyPr>
          <a:lstStyle/>
          <a:p>
            <a:pPr marL="285750" indent="-285750">
              <a:buFontTx/>
              <a:buChar char="-"/>
            </a:pPr>
            <a:r>
              <a:rPr lang="de-DE" dirty="0"/>
              <a:t>Kann Zuhause bleiben</a:t>
            </a:r>
          </a:p>
          <a:p>
            <a:pPr marL="285750" indent="-285750">
              <a:buFontTx/>
              <a:buChar char="-"/>
            </a:pPr>
            <a:r>
              <a:rPr lang="de-DE" dirty="0"/>
              <a:t>Sieht, was vorrätig ist</a:t>
            </a:r>
          </a:p>
          <a:p>
            <a:pPr marL="285750" indent="-285750">
              <a:buFontTx/>
              <a:buChar char="-"/>
            </a:pPr>
            <a:r>
              <a:rPr lang="de-DE" dirty="0"/>
              <a:t>Hat eine Größere Auswahl</a:t>
            </a:r>
          </a:p>
        </p:txBody>
      </p:sp>
    </p:spTree>
    <p:extLst>
      <p:ext uri="{BB962C8B-B14F-4D97-AF65-F5344CB8AC3E}">
        <p14:creationId xmlns:p14="http://schemas.microsoft.com/office/powerpoint/2010/main" val="80201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Isolde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585323"/>
          </a:xfrm>
          <a:prstGeom prst="rect">
            <a:avLst/>
          </a:prstGeom>
          <a:noFill/>
        </p:spPr>
        <p:txBody>
          <a:bodyPr wrap="square" rtlCol="0">
            <a:spAutoFit/>
          </a:bodyPr>
          <a:lstStyle/>
          <a:p>
            <a:pPr marL="285750" indent="-285750">
              <a:buFontTx/>
              <a:buChar char="-"/>
            </a:pPr>
            <a:r>
              <a:rPr lang="de-DE" dirty="0"/>
              <a:t>Alter: 85</a:t>
            </a:r>
          </a:p>
          <a:p>
            <a:pPr marL="285750" indent="-285750">
              <a:buFontTx/>
              <a:buChar char="-"/>
            </a:pPr>
            <a:r>
              <a:rPr lang="de-DE" dirty="0"/>
              <a:t>Beruf: Rentnerin</a:t>
            </a:r>
          </a:p>
          <a:p>
            <a:pPr marL="285750" indent="-285750">
              <a:buFontTx/>
              <a:buChar char="-"/>
            </a:pPr>
            <a:r>
              <a:rPr lang="de-DE" dirty="0"/>
              <a:t>Läuft nicht mehr gut</a:t>
            </a:r>
          </a:p>
          <a:p>
            <a:pPr marL="285750" indent="-285750">
              <a:buFontTx/>
              <a:buChar char="-"/>
            </a:pPr>
            <a:r>
              <a:rPr lang="de-DE" dirty="0"/>
              <a:t>Sieht und Hört schlecht</a:t>
            </a:r>
          </a:p>
          <a:p>
            <a:pPr marL="285750" indent="-285750">
              <a:buFontTx/>
              <a:buChar char="-"/>
            </a:pPr>
            <a:r>
              <a:rPr lang="de-DE" dirty="0"/>
              <a:t>Hat keinen Bezug zu Technik</a:t>
            </a:r>
          </a:p>
          <a:p>
            <a:pPr marL="285750" indent="-285750">
              <a:buFontTx/>
              <a:buChar char="-"/>
            </a:pPr>
            <a:r>
              <a:rPr lang="de-DE" dirty="0"/>
              <a:t>Herzprobleme</a:t>
            </a:r>
          </a:p>
          <a:p>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1200329"/>
          </a:xfrm>
          <a:prstGeom prst="rect">
            <a:avLst/>
          </a:prstGeom>
          <a:noFill/>
        </p:spPr>
        <p:txBody>
          <a:bodyPr wrap="square" rtlCol="0">
            <a:spAutoFit/>
          </a:bodyPr>
          <a:lstStyle/>
          <a:p>
            <a:pPr marL="285750" indent="-285750">
              <a:buFontTx/>
              <a:buChar char="-"/>
            </a:pPr>
            <a:r>
              <a:rPr lang="de-DE" dirty="0"/>
              <a:t>Muss nicht in die Stadt laufen</a:t>
            </a:r>
          </a:p>
          <a:p>
            <a:pPr marL="285750" indent="-285750">
              <a:buFontTx/>
              <a:buChar char="-"/>
            </a:pPr>
            <a:r>
              <a:rPr lang="de-DE" dirty="0"/>
              <a:t>Kann sich zeitlasen</a:t>
            </a:r>
          </a:p>
          <a:p>
            <a:pPr marL="285750" indent="-285750">
              <a:buFontTx/>
              <a:buChar char="-"/>
            </a:pPr>
            <a:r>
              <a:rPr lang="de-DE" dirty="0"/>
              <a:t>Easy-To-Use</a:t>
            </a:r>
          </a:p>
        </p:txBody>
      </p:sp>
      <p:pic>
        <p:nvPicPr>
          <p:cNvPr id="3" name="Grafik 2" descr="Ein Bild, das Text, Wand, Im Haus, Person enthält.&#10;&#10;Automatisch generierte Beschreibung">
            <a:extLst>
              <a:ext uri="{FF2B5EF4-FFF2-40B4-BE49-F238E27FC236}">
                <a16:creationId xmlns:a16="http://schemas.microsoft.com/office/drawing/2014/main" id="{162C6A7C-FC27-0508-0EF7-EED29541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6" y="2909769"/>
            <a:ext cx="3934587" cy="2620963"/>
          </a:xfrm>
          <a:prstGeom prst="rect">
            <a:avLst/>
          </a:prstGeom>
        </p:spPr>
      </p:pic>
    </p:spTree>
    <p:extLst>
      <p:ext uri="{BB962C8B-B14F-4D97-AF65-F5344CB8AC3E}">
        <p14:creationId xmlns:p14="http://schemas.microsoft.com/office/powerpoint/2010/main" val="231258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Sophie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18</a:t>
            </a:r>
          </a:p>
          <a:p>
            <a:pPr marL="285750" indent="-285750">
              <a:buFontTx/>
              <a:buChar char="-"/>
            </a:pPr>
            <a:r>
              <a:rPr lang="de-DE" dirty="0"/>
              <a:t>Beruf: Schülerin</a:t>
            </a:r>
          </a:p>
          <a:p>
            <a:pPr marL="285750" indent="-285750">
              <a:buFontTx/>
              <a:buChar char="-"/>
            </a:pPr>
            <a:r>
              <a:rPr lang="de-DE" dirty="0"/>
              <a:t>Kauft gerne viele unterschiedle Klamotten</a:t>
            </a:r>
          </a:p>
          <a:p>
            <a:pPr marL="285750" indent="-285750">
              <a:buFontTx/>
              <a:buChar char="-"/>
            </a:pPr>
            <a:r>
              <a:rPr lang="de-DE" dirty="0"/>
              <a:t>Knapp bei Kasse </a:t>
            </a:r>
          </a:p>
          <a:p>
            <a:pPr marL="285750" indent="-285750">
              <a:buFontTx/>
              <a:buChar char="-"/>
            </a:pPr>
            <a:endParaRPr lang="de-DE" dirty="0"/>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2031325"/>
          </a:xfrm>
          <a:prstGeom prst="rect">
            <a:avLst/>
          </a:prstGeom>
          <a:noFill/>
        </p:spPr>
        <p:txBody>
          <a:bodyPr wrap="square" rtlCol="0">
            <a:spAutoFit/>
          </a:bodyPr>
          <a:lstStyle/>
          <a:p>
            <a:pPr marL="285750" indent="-285750">
              <a:buFontTx/>
              <a:buChar char="-"/>
            </a:pPr>
            <a:r>
              <a:rPr lang="de-DE" dirty="0"/>
              <a:t>Muss keine Tüten tragen</a:t>
            </a:r>
          </a:p>
          <a:p>
            <a:pPr marL="285750" indent="-285750">
              <a:buFontTx/>
              <a:buChar char="-"/>
            </a:pPr>
            <a:r>
              <a:rPr lang="de-DE" dirty="0"/>
              <a:t>Hat eine größere Auswahl</a:t>
            </a:r>
          </a:p>
          <a:p>
            <a:pPr marL="285750" indent="-285750">
              <a:buFontTx/>
              <a:buChar char="-"/>
            </a:pPr>
            <a:r>
              <a:rPr lang="de-DE" dirty="0"/>
              <a:t>Kann Preise vergleichen</a:t>
            </a:r>
          </a:p>
          <a:p>
            <a:pPr marL="285750" indent="-285750">
              <a:buFontTx/>
              <a:buChar char="-"/>
            </a:pPr>
            <a:r>
              <a:rPr lang="de-DE" dirty="0"/>
              <a:t>Hat den Wert ihres Warenkorbs im Blick</a:t>
            </a:r>
          </a:p>
          <a:p>
            <a:pPr marL="285750" indent="-285750">
              <a:buFontTx/>
              <a:buChar char="-"/>
            </a:pPr>
            <a:r>
              <a:rPr lang="de-DE" dirty="0"/>
              <a:t>Kann sich oft umentscheiden</a:t>
            </a:r>
          </a:p>
        </p:txBody>
      </p:sp>
      <p:pic>
        <p:nvPicPr>
          <p:cNvPr id="4" name="Grafik 3" descr="Ein Bild, das Person, Mantel enthält.&#10;&#10;Automatisch generierte Beschreibung">
            <a:extLst>
              <a:ext uri="{FF2B5EF4-FFF2-40B4-BE49-F238E27FC236}">
                <a16:creationId xmlns:a16="http://schemas.microsoft.com/office/drawing/2014/main" id="{48F42822-4D0A-FCAD-F67F-229863FCF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2429041"/>
            <a:ext cx="4038600" cy="2878945"/>
          </a:xfrm>
          <a:prstGeom prst="rect">
            <a:avLst/>
          </a:prstGeom>
        </p:spPr>
      </p:pic>
    </p:spTree>
    <p:extLst>
      <p:ext uri="{BB962C8B-B14F-4D97-AF65-F5344CB8AC3E}">
        <p14:creationId xmlns:p14="http://schemas.microsoft.com/office/powerpoint/2010/main" val="193029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enthält.">
            <a:extLst>
              <a:ext uri="{FF2B5EF4-FFF2-40B4-BE49-F238E27FC236}">
                <a16:creationId xmlns:a16="http://schemas.microsoft.com/office/drawing/2014/main" id="{A9220EC9-DBE8-9656-8849-ECD5EE61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50" y="1069675"/>
            <a:ext cx="7902362" cy="5477774"/>
          </a:xfrm>
          <a:prstGeom prst="rect">
            <a:avLst/>
          </a:prstGeom>
        </p:spPr>
      </p:pic>
      <p:sp>
        <p:nvSpPr>
          <p:cNvPr id="6" name="Textfeld 5">
            <a:extLst>
              <a:ext uri="{FF2B5EF4-FFF2-40B4-BE49-F238E27FC236}">
                <a16:creationId xmlns:a16="http://schemas.microsoft.com/office/drawing/2014/main" id="{CEBCB7BC-A344-6A90-A8DF-9B9A01B9490C}"/>
              </a:ext>
            </a:extLst>
          </p:cNvPr>
          <p:cNvSpPr txBox="1"/>
          <p:nvPr/>
        </p:nvSpPr>
        <p:spPr>
          <a:xfrm>
            <a:off x="4356340" y="405442"/>
            <a:ext cx="2405146" cy="461665"/>
          </a:xfrm>
          <a:prstGeom prst="rect">
            <a:avLst/>
          </a:prstGeom>
          <a:noFill/>
        </p:spPr>
        <p:txBody>
          <a:bodyPr wrap="none" rtlCol="0">
            <a:spAutoFit/>
          </a:bodyPr>
          <a:lstStyle/>
          <a:p>
            <a:r>
              <a:rPr lang="de-DE" sz="2400" dirty="0"/>
              <a:t>Kontextdiagramm</a:t>
            </a:r>
          </a:p>
        </p:txBody>
      </p:sp>
    </p:spTree>
    <p:extLst>
      <p:ext uri="{BB962C8B-B14F-4D97-AF65-F5344CB8AC3E}">
        <p14:creationId xmlns:p14="http://schemas.microsoft.com/office/powerpoint/2010/main" val="2772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EAB8A-335F-DFC3-3A51-4EA22BE4B171}"/>
              </a:ext>
            </a:extLst>
          </p:cNvPr>
          <p:cNvSpPr>
            <a:spLocks noGrp="1"/>
          </p:cNvSpPr>
          <p:nvPr>
            <p:ph type="title"/>
          </p:nvPr>
        </p:nvSpPr>
        <p:spPr/>
        <p:txBody>
          <a:bodyPr/>
          <a:lstStyle/>
          <a:p>
            <a:pPr algn="ctr"/>
            <a:r>
              <a:rPr lang="de-DE" dirty="0"/>
              <a:t>Aktoren</a:t>
            </a:r>
          </a:p>
        </p:txBody>
      </p:sp>
      <p:graphicFrame>
        <p:nvGraphicFramePr>
          <p:cNvPr id="5" name="Tabelle 5">
            <a:extLst>
              <a:ext uri="{FF2B5EF4-FFF2-40B4-BE49-F238E27FC236}">
                <a16:creationId xmlns:a16="http://schemas.microsoft.com/office/drawing/2014/main" id="{611B2C5B-4869-F4D0-229D-AF7AB04ACFAD}"/>
              </a:ext>
            </a:extLst>
          </p:cNvPr>
          <p:cNvGraphicFramePr>
            <a:graphicFrameLocks noGrp="1"/>
          </p:cNvGraphicFramePr>
          <p:nvPr>
            <p:ph idx="1"/>
            <p:extLst>
              <p:ext uri="{D42A27DB-BD31-4B8C-83A1-F6EECF244321}">
                <p14:modId xmlns:p14="http://schemas.microsoft.com/office/powerpoint/2010/main" val="2877269013"/>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9955521"/>
                    </a:ext>
                  </a:extLst>
                </a:gridCol>
                <a:gridCol w="5257800">
                  <a:extLst>
                    <a:ext uri="{9D8B030D-6E8A-4147-A177-3AD203B41FA5}">
                      <a16:colId xmlns:a16="http://schemas.microsoft.com/office/drawing/2014/main" val="3712522796"/>
                    </a:ext>
                  </a:extLst>
                </a:gridCol>
              </a:tblGrid>
              <a:tr h="370840">
                <a:tc>
                  <a:txBody>
                    <a:bodyPr/>
                    <a:lstStyle/>
                    <a:p>
                      <a:r>
                        <a:rPr lang="de-DE" dirty="0"/>
                        <a:t>Aktor</a:t>
                      </a:r>
                    </a:p>
                  </a:txBody>
                  <a:tcPr/>
                </a:tc>
                <a:tc>
                  <a:txBody>
                    <a:bodyPr/>
                    <a:lstStyle/>
                    <a:p>
                      <a:r>
                        <a:rPr lang="de-DE" dirty="0"/>
                        <a:t>Beschreibung</a:t>
                      </a:r>
                    </a:p>
                  </a:txBody>
                  <a:tcPr/>
                </a:tc>
                <a:extLst>
                  <a:ext uri="{0D108BD9-81ED-4DB2-BD59-A6C34878D82A}">
                    <a16:rowId xmlns:a16="http://schemas.microsoft.com/office/drawing/2014/main" val="1401410329"/>
                  </a:ext>
                </a:extLst>
              </a:tr>
              <a:tr h="370840">
                <a:tc>
                  <a:txBody>
                    <a:bodyPr/>
                    <a:lstStyle/>
                    <a:p>
                      <a:r>
                        <a:rPr lang="de-DE" dirty="0"/>
                        <a:t>Gast</a:t>
                      </a:r>
                    </a:p>
                  </a:txBody>
                  <a:tcPr/>
                </a:tc>
                <a:tc>
                  <a:txBody>
                    <a:bodyPr/>
                    <a:lstStyle/>
                    <a:p>
                      <a:r>
                        <a:rPr lang="de-DE"/>
                        <a:t>Nicht Authentifizierter </a:t>
                      </a:r>
                      <a:r>
                        <a:rPr lang="de-DE" dirty="0"/>
                        <a:t>Benutzer, welcher Inhalt lesen kann, aber keine Bestellung abschicken kann.</a:t>
                      </a:r>
                    </a:p>
                  </a:txBody>
                  <a:tcPr/>
                </a:tc>
                <a:extLst>
                  <a:ext uri="{0D108BD9-81ED-4DB2-BD59-A6C34878D82A}">
                    <a16:rowId xmlns:a16="http://schemas.microsoft.com/office/drawing/2014/main" val="2988782988"/>
                  </a:ext>
                </a:extLst>
              </a:tr>
              <a:tr h="370840">
                <a:tc>
                  <a:txBody>
                    <a:bodyPr/>
                    <a:lstStyle/>
                    <a:p>
                      <a:r>
                        <a:rPr lang="de-DE" dirty="0"/>
                        <a:t>Kunde</a:t>
                      </a:r>
                    </a:p>
                  </a:txBody>
                  <a:tcPr/>
                </a:tc>
                <a:tc>
                  <a:txBody>
                    <a:bodyPr/>
                    <a:lstStyle/>
                    <a:p>
                      <a:r>
                        <a:rPr lang="de-DE" dirty="0"/>
                        <a:t>Registrierter Benutzer, welcher Bestellung tätigt.</a:t>
                      </a:r>
                    </a:p>
                  </a:txBody>
                  <a:tcPr/>
                </a:tc>
                <a:extLst>
                  <a:ext uri="{0D108BD9-81ED-4DB2-BD59-A6C34878D82A}">
                    <a16:rowId xmlns:a16="http://schemas.microsoft.com/office/drawing/2014/main" val="1149782852"/>
                  </a:ext>
                </a:extLst>
              </a:tr>
              <a:tr h="370840">
                <a:tc>
                  <a:txBody>
                    <a:bodyPr/>
                    <a:lstStyle/>
                    <a:p>
                      <a:r>
                        <a:rPr lang="de-DE" dirty="0"/>
                        <a:t>Mitarbeiter</a:t>
                      </a:r>
                    </a:p>
                  </a:txBody>
                  <a:tcPr/>
                </a:tc>
                <a:tc>
                  <a:txBody>
                    <a:bodyPr/>
                    <a:lstStyle/>
                    <a:p>
                      <a:r>
                        <a:rPr lang="de-DE" dirty="0"/>
                        <a:t>Mitarbeiter, mit Rechten für administratives UI zur Content Verwaltung.</a:t>
                      </a:r>
                    </a:p>
                  </a:txBody>
                  <a:tcPr/>
                </a:tc>
                <a:extLst>
                  <a:ext uri="{0D108BD9-81ED-4DB2-BD59-A6C34878D82A}">
                    <a16:rowId xmlns:a16="http://schemas.microsoft.com/office/drawing/2014/main" val="800630000"/>
                  </a:ext>
                </a:extLst>
              </a:tr>
            </a:tbl>
          </a:graphicData>
        </a:graphic>
      </p:graphicFrame>
    </p:spTree>
    <p:extLst>
      <p:ext uri="{BB962C8B-B14F-4D97-AF65-F5344CB8AC3E}">
        <p14:creationId xmlns:p14="http://schemas.microsoft.com/office/powerpoint/2010/main" val="8460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91199-9E45-D4EC-3950-6BD5DCBE91AE}"/>
              </a:ext>
            </a:extLst>
          </p:cNvPr>
          <p:cNvSpPr>
            <a:spLocks noGrp="1"/>
          </p:cNvSpPr>
          <p:nvPr>
            <p:ph type="title"/>
          </p:nvPr>
        </p:nvSpPr>
        <p:spPr/>
        <p:txBody>
          <a:bodyPr/>
          <a:lstStyle/>
          <a:p>
            <a:r>
              <a:rPr lang="de-DE"/>
              <a:t>Use-Case</a:t>
            </a:r>
          </a:p>
        </p:txBody>
      </p:sp>
      <p:sp>
        <p:nvSpPr>
          <p:cNvPr id="3" name="Inhaltsplatzhalter 2">
            <a:extLst>
              <a:ext uri="{FF2B5EF4-FFF2-40B4-BE49-F238E27FC236}">
                <a16:creationId xmlns:a16="http://schemas.microsoft.com/office/drawing/2014/main" id="{E9FE390B-3044-185C-5715-5D3C53579DEE}"/>
              </a:ext>
            </a:extLst>
          </p:cNvPr>
          <p:cNvSpPr>
            <a:spLocks noGrp="1"/>
          </p:cNvSpPr>
          <p:nvPr>
            <p:ph idx="1"/>
          </p:nvPr>
        </p:nvSpPr>
        <p:spPr/>
        <p:txBody>
          <a:bodyPr/>
          <a:lstStyle/>
          <a:p>
            <a:r>
              <a:rPr lang="de-DE" dirty="0"/>
              <a:t>Use </a:t>
            </a:r>
            <a:r>
              <a:rPr lang="de-DE" dirty="0" err="1"/>
              <a:t>case</a:t>
            </a:r>
            <a:r>
              <a:rPr lang="de-DE" dirty="0"/>
              <a:t> Info: Info über Shop</a:t>
            </a:r>
          </a:p>
          <a:p>
            <a:r>
              <a:rPr lang="de-DE" dirty="0"/>
              <a:t>UC </a:t>
            </a:r>
            <a:r>
              <a:rPr lang="de-DE" dirty="0" err="1"/>
              <a:t>Crud</a:t>
            </a:r>
            <a:r>
              <a:rPr lang="de-DE" dirty="0"/>
              <a:t>: Warenwirtschafts Verwaltung für intern</a:t>
            </a:r>
          </a:p>
          <a:p>
            <a:r>
              <a:rPr lang="de-DE" dirty="0"/>
              <a:t>UC  Search: Suchanfrage an DB für Shirts</a:t>
            </a:r>
          </a:p>
          <a:p>
            <a:r>
              <a:rPr lang="de-DE" dirty="0"/>
              <a:t>UC Transaction: </a:t>
            </a:r>
            <a:r>
              <a:rPr lang="de-DE" dirty="0" err="1"/>
              <a:t>Checkout</a:t>
            </a:r>
            <a:r>
              <a:rPr lang="de-DE" dirty="0"/>
              <a:t>/Storno, Statistik </a:t>
            </a:r>
          </a:p>
        </p:txBody>
      </p:sp>
    </p:spTree>
    <p:extLst>
      <p:ext uri="{BB962C8B-B14F-4D97-AF65-F5344CB8AC3E}">
        <p14:creationId xmlns:p14="http://schemas.microsoft.com/office/powerpoint/2010/main" val="2220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3774" y="2585281"/>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7420598" cy="5678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4848094" y="698044"/>
            <a:ext cx="1247906" cy="369332"/>
          </a:xfrm>
          <a:prstGeom prst="rect">
            <a:avLst/>
          </a:prstGeom>
          <a:noFill/>
        </p:spPr>
        <p:txBody>
          <a:bodyPr wrap="none" rtlCol="0">
            <a:spAutoFit/>
          </a:bodyPr>
          <a:lstStyle/>
          <a:p>
            <a:r>
              <a:rPr lang="de-DE" dirty="0"/>
              <a:t>Funktionen</a:t>
            </a:r>
          </a:p>
        </p:txBody>
      </p:sp>
      <p:sp>
        <p:nvSpPr>
          <p:cNvPr id="10" name="Ellipse 9">
            <a:extLst>
              <a:ext uri="{FF2B5EF4-FFF2-40B4-BE49-F238E27FC236}">
                <a16:creationId xmlns:a16="http://schemas.microsoft.com/office/drawing/2014/main" id="{642628AC-BD8A-49BE-5337-9AF09689E778}"/>
              </a:ext>
            </a:extLst>
          </p:cNvPr>
          <p:cNvSpPr/>
          <p:nvPr/>
        </p:nvSpPr>
        <p:spPr>
          <a:xfrm>
            <a:off x="4579693" y="1413615"/>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Out</a:t>
            </a:r>
          </a:p>
        </p:txBody>
      </p:sp>
      <p:sp>
        <p:nvSpPr>
          <p:cNvPr id="12" name="Ellipse 11">
            <a:extLst>
              <a:ext uri="{FF2B5EF4-FFF2-40B4-BE49-F238E27FC236}">
                <a16:creationId xmlns:a16="http://schemas.microsoft.com/office/drawing/2014/main" id="{8A727FC0-DF81-DE0B-2DAF-CCE868CDEDF5}"/>
              </a:ext>
            </a:extLst>
          </p:cNvPr>
          <p:cNvSpPr/>
          <p:nvPr/>
        </p:nvSpPr>
        <p:spPr>
          <a:xfrm>
            <a:off x="4579693" y="2279083"/>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Storno</a:t>
            </a:r>
          </a:p>
        </p:txBody>
      </p:sp>
      <p:cxnSp>
        <p:nvCxnSpPr>
          <p:cNvPr id="14" name="Gerade Verbindung mit Pfeil 13">
            <a:extLst>
              <a:ext uri="{FF2B5EF4-FFF2-40B4-BE49-F238E27FC236}">
                <a16:creationId xmlns:a16="http://schemas.microsoft.com/office/drawing/2014/main" id="{B6D4557C-7700-CE66-3A56-998F41C61E7D}"/>
              </a:ext>
            </a:extLst>
          </p:cNvPr>
          <p:cNvCxnSpPr>
            <a:stCxn id="7" idx="3"/>
            <a:endCxn id="10" idx="2"/>
          </p:cNvCxnSpPr>
          <p:nvPr/>
        </p:nvCxnSpPr>
        <p:spPr>
          <a:xfrm flipV="1">
            <a:off x="1618421" y="1795314"/>
            <a:ext cx="2961272"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153DE89D-D358-80A9-3C8E-F034D1A69B47}"/>
              </a:ext>
            </a:extLst>
          </p:cNvPr>
          <p:cNvCxnSpPr>
            <a:cxnSpLocks/>
            <a:stCxn id="7" idx="3"/>
            <a:endCxn id="12" idx="2"/>
          </p:cNvCxnSpPr>
          <p:nvPr/>
        </p:nvCxnSpPr>
        <p:spPr>
          <a:xfrm flipV="1">
            <a:off x="1618421" y="2660782"/>
            <a:ext cx="2961272"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9698142" y="3499348"/>
            <a:ext cx="785664" cy="369332"/>
          </a:xfrm>
          <a:prstGeom prst="rect">
            <a:avLst/>
          </a:prstGeom>
          <a:noFill/>
        </p:spPr>
        <p:txBody>
          <a:bodyPr wrap="none" rtlCol="0">
            <a:spAutoFit/>
          </a:bodyPr>
          <a:lstStyle/>
          <a:p>
            <a:r>
              <a:rPr lang="de-DE" dirty="0"/>
              <a:t>Server</a:t>
            </a:r>
          </a:p>
        </p:txBody>
      </p:sp>
      <p:cxnSp>
        <p:nvCxnSpPr>
          <p:cNvPr id="20" name="Gerade Verbindung mit Pfeil 19">
            <a:extLst>
              <a:ext uri="{FF2B5EF4-FFF2-40B4-BE49-F238E27FC236}">
                <a16:creationId xmlns:a16="http://schemas.microsoft.com/office/drawing/2014/main" id="{A5C32CBD-4894-72F3-3DFA-7539F7B85D30}"/>
              </a:ext>
            </a:extLst>
          </p:cNvPr>
          <p:cNvCxnSpPr>
            <a:cxnSpLocks/>
            <a:stCxn id="10" idx="6"/>
            <a:endCxn id="5" idx="1"/>
          </p:cNvCxnSpPr>
          <p:nvPr/>
        </p:nvCxnSpPr>
        <p:spPr>
          <a:xfrm>
            <a:off x="6658645" y="1795314"/>
            <a:ext cx="2975129"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35CC29AA-8A95-62CA-010B-FDC4921DC631}"/>
              </a:ext>
            </a:extLst>
          </p:cNvPr>
          <p:cNvCxnSpPr>
            <a:cxnSpLocks/>
            <a:stCxn id="12" idx="6"/>
            <a:endCxn id="5" idx="1"/>
          </p:cNvCxnSpPr>
          <p:nvPr/>
        </p:nvCxnSpPr>
        <p:spPr>
          <a:xfrm>
            <a:off x="6658645" y="2660782"/>
            <a:ext cx="2975129"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F2B3C63C-065C-C910-6C26-DBC21A0FF3AD}"/>
              </a:ext>
            </a:extLst>
          </p:cNvPr>
          <p:cNvSpPr/>
          <p:nvPr/>
        </p:nvSpPr>
        <p:spPr>
          <a:xfrm>
            <a:off x="4579693" y="51889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Verwaltung</a:t>
            </a:r>
          </a:p>
        </p:txBody>
      </p:sp>
      <p:sp>
        <p:nvSpPr>
          <p:cNvPr id="40" name="Ellipse 39">
            <a:extLst>
              <a:ext uri="{FF2B5EF4-FFF2-40B4-BE49-F238E27FC236}">
                <a16:creationId xmlns:a16="http://schemas.microsoft.com/office/drawing/2014/main" id="{BF488C52-C7FA-6ECF-88F8-2BBDABC33CBF}"/>
              </a:ext>
            </a:extLst>
          </p:cNvPr>
          <p:cNvSpPr/>
          <p:nvPr/>
        </p:nvSpPr>
        <p:spPr>
          <a:xfrm>
            <a:off x="4579693" y="3161482"/>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Suchanfrage für Shirt</a:t>
            </a:r>
          </a:p>
        </p:txBody>
      </p:sp>
      <p:cxnSp>
        <p:nvCxnSpPr>
          <p:cNvPr id="41" name="Gerade Verbindung mit Pfeil 40">
            <a:extLst>
              <a:ext uri="{FF2B5EF4-FFF2-40B4-BE49-F238E27FC236}">
                <a16:creationId xmlns:a16="http://schemas.microsoft.com/office/drawing/2014/main" id="{42D3E823-FFA1-6158-8E0C-B9719A4404D6}"/>
              </a:ext>
            </a:extLst>
          </p:cNvPr>
          <p:cNvCxnSpPr>
            <a:cxnSpLocks/>
            <a:stCxn id="7" idx="3"/>
            <a:endCxn id="40" idx="2"/>
          </p:cNvCxnSpPr>
          <p:nvPr/>
        </p:nvCxnSpPr>
        <p:spPr>
          <a:xfrm>
            <a:off x="1618421" y="3042481"/>
            <a:ext cx="2961272"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7AEBD89-3D92-8E8F-ED5D-FA9A101D7FC7}"/>
              </a:ext>
            </a:extLst>
          </p:cNvPr>
          <p:cNvCxnSpPr>
            <a:cxnSpLocks/>
            <a:stCxn id="40" idx="6"/>
            <a:endCxn id="5" idx="1"/>
          </p:cNvCxnSpPr>
          <p:nvPr/>
        </p:nvCxnSpPr>
        <p:spPr>
          <a:xfrm flipV="1">
            <a:off x="6658645" y="3042481"/>
            <a:ext cx="2975129"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7" name="Grafik 46" descr="Mann mit einfarbiger Füllung">
            <a:extLst>
              <a:ext uri="{FF2B5EF4-FFF2-40B4-BE49-F238E27FC236}">
                <a16:creationId xmlns:a16="http://schemas.microsoft.com/office/drawing/2014/main" id="{B2BE11B0-4F38-4460-CA68-F90792020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4465428"/>
            <a:ext cx="914400" cy="914400"/>
          </a:xfrm>
          <a:prstGeom prst="rect">
            <a:avLst/>
          </a:prstGeom>
        </p:spPr>
      </p:pic>
      <p:sp>
        <p:nvSpPr>
          <p:cNvPr id="48" name="Textfeld 47">
            <a:extLst>
              <a:ext uri="{FF2B5EF4-FFF2-40B4-BE49-F238E27FC236}">
                <a16:creationId xmlns:a16="http://schemas.microsoft.com/office/drawing/2014/main" id="{CA139F56-CEA8-9392-F2F5-6A674A920470}"/>
              </a:ext>
            </a:extLst>
          </p:cNvPr>
          <p:cNvSpPr txBox="1"/>
          <p:nvPr/>
        </p:nvSpPr>
        <p:spPr>
          <a:xfrm>
            <a:off x="611424" y="5451064"/>
            <a:ext cx="1259768" cy="369332"/>
          </a:xfrm>
          <a:prstGeom prst="rect">
            <a:avLst/>
          </a:prstGeom>
          <a:noFill/>
        </p:spPr>
        <p:txBody>
          <a:bodyPr wrap="none" rtlCol="0">
            <a:spAutoFit/>
          </a:bodyPr>
          <a:lstStyle/>
          <a:p>
            <a:r>
              <a:rPr lang="de-DE" dirty="0"/>
              <a:t>Mitarbeiter</a:t>
            </a:r>
          </a:p>
        </p:txBody>
      </p:sp>
      <p:cxnSp>
        <p:nvCxnSpPr>
          <p:cNvPr id="49" name="Gerade Verbindung mit Pfeil 48">
            <a:extLst>
              <a:ext uri="{FF2B5EF4-FFF2-40B4-BE49-F238E27FC236}">
                <a16:creationId xmlns:a16="http://schemas.microsoft.com/office/drawing/2014/main" id="{C6FD97A7-EAE7-1EC2-9425-D30EDBACEADA}"/>
              </a:ext>
            </a:extLst>
          </p:cNvPr>
          <p:cNvCxnSpPr>
            <a:cxnSpLocks/>
            <a:stCxn id="47" idx="3"/>
            <a:endCxn id="39" idx="2"/>
          </p:cNvCxnSpPr>
          <p:nvPr/>
        </p:nvCxnSpPr>
        <p:spPr>
          <a:xfrm>
            <a:off x="1618421" y="4922628"/>
            <a:ext cx="2961272" cy="6480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AEC62CC1-52BD-D7DC-56C0-DFA10B7C2E28}"/>
              </a:ext>
            </a:extLst>
          </p:cNvPr>
          <p:cNvCxnSpPr>
            <a:cxnSpLocks/>
            <a:stCxn id="39" idx="6"/>
            <a:endCxn id="5" idx="1"/>
          </p:cNvCxnSpPr>
          <p:nvPr/>
        </p:nvCxnSpPr>
        <p:spPr>
          <a:xfrm flipV="1">
            <a:off x="6658645" y="3042481"/>
            <a:ext cx="2975129" cy="252819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875A9746-CE2A-9B9D-3536-063347B4D6F5}"/>
              </a:ext>
            </a:extLst>
          </p:cNvPr>
          <p:cNvSpPr/>
          <p:nvPr/>
        </p:nvSpPr>
        <p:spPr>
          <a:xfrm>
            <a:off x="4579693" y="4068201"/>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Info für Neue</a:t>
            </a:r>
          </a:p>
        </p:txBody>
      </p:sp>
      <p:cxnSp>
        <p:nvCxnSpPr>
          <p:cNvPr id="64" name="Gerade Verbindung mit Pfeil 63">
            <a:extLst>
              <a:ext uri="{FF2B5EF4-FFF2-40B4-BE49-F238E27FC236}">
                <a16:creationId xmlns:a16="http://schemas.microsoft.com/office/drawing/2014/main" id="{CB67F323-987A-42FF-163D-710CCA07BD6F}"/>
              </a:ext>
            </a:extLst>
          </p:cNvPr>
          <p:cNvCxnSpPr>
            <a:cxnSpLocks/>
            <a:stCxn id="7" idx="3"/>
            <a:endCxn id="63" idx="2"/>
          </p:cNvCxnSpPr>
          <p:nvPr/>
        </p:nvCxnSpPr>
        <p:spPr>
          <a:xfrm>
            <a:off x="1618421" y="3042481"/>
            <a:ext cx="2961272"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3ACA88B7-D064-8D1D-7FDA-13C3DDA9060A}"/>
              </a:ext>
            </a:extLst>
          </p:cNvPr>
          <p:cNvCxnSpPr>
            <a:cxnSpLocks/>
            <a:stCxn id="63" idx="6"/>
            <a:endCxn id="5" idx="1"/>
          </p:cNvCxnSpPr>
          <p:nvPr/>
        </p:nvCxnSpPr>
        <p:spPr>
          <a:xfrm flipV="1">
            <a:off x="6658645" y="3042481"/>
            <a:ext cx="2975129"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77B56C3-4787-C580-0E5B-711B9F8D7BC5}"/>
              </a:ext>
            </a:extLst>
          </p:cNvPr>
          <p:cNvSpPr txBox="1"/>
          <p:nvPr/>
        </p:nvSpPr>
        <p:spPr>
          <a:xfrm>
            <a:off x="4486168" y="131679"/>
            <a:ext cx="2564292" cy="461665"/>
          </a:xfrm>
          <a:prstGeom prst="rect">
            <a:avLst/>
          </a:prstGeom>
          <a:noFill/>
        </p:spPr>
        <p:txBody>
          <a:bodyPr wrap="none" rtlCol="0">
            <a:spAutoFit/>
          </a:bodyPr>
          <a:lstStyle/>
          <a:p>
            <a:r>
              <a:rPr lang="de-DE" sz="2400" dirty="0" err="1"/>
              <a:t>Usecase</a:t>
            </a:r>
            <a:r>
              <a:rPr lang="de-DE" sz="2400" dirty="0"/>
              <a:t> Diagramm</a:t>
            </a:r>
          </a:p>
        </p:txBody>
      </p:sp>
    </p:spTree>
    <p:extLst>
      <p:ext uri="{BB962C8B-B14F-4D97-AF65-F5344CB8AC3E}">
        <p14:creationId xmlns:p14="http://schemas.microsoft.com/office/powerpoint/2010/main" val="1686510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Words>
  <Application>Microsoft Office PowerPoint</Application>
  <PresentationFormat>Breitbild</PresentationFormat>
  <Paragraphs>134</Paragraphs>
  <Slides>22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22</vt:i4>
      </vt:variant>
    </vt:vector>
  </HeadingPairs>
  <TitlesOfParts>
    <vt:vector size="27" baseType="lpstr">
      <vt:lpstr>Arial</vt:lpstr>
      <vt:lpstr>Calibri</vt:lpstr>
      <vt:lpstr>Calibri Light</vt:lpstr>
      <vt:lpstr>Google Sans</vt:lpstr>
      <vt:lpstr>Office</vt:lpstr>
      <vt:lpstr>T-Shirt Shirt Shop</vt:lpstr>
      <vt:lpstr>Ziele</vt:lpstr>
      <vt:lpstr>PowerPoint-Präsentation</vt:lpstr>
      <vt:lpstr>PowerPoint-Präsentation</vt:lpstr>
      <vt:lpstr>PowerPoint-Präsentation</vt:lpstr>
      <vt:lpstr>PowerPoint-Präsentation</vt:lpstr>
      <vt:lpstr>Aktoren</vt:lpstr>
      <vt:lpstr>Use-Case</vt:lpstr>
      <vt:lpstr>PowerPoint-Präsentation</vt:lpstr>
      <vt:lpstr>PowerPoint-Präsentation</vt:lpstr>
      <vt:lpstr>PowerPoint-Präsentation</vt:lpstr>
      <vt:lpstr>PowerPoint-Präsentation</vt:lpstr>
      <vt:lpstr>PowerPoint-Präsentation</vt:lpstr>
      <vt:lpstr>PowerPoint-Präsentation</vt:lpstr>
      <vt:lpstr>Site-Map</vt:lpstr>
      <vt:lpstr>Page Structure(Home)</vt:lpstr>
      <vt:lpstr>Landing-Page</vt:lpstr>
      <vt:lpstr>Über Uns</vt:lpstr>
      <vt:lpstr>UC Info(Mobile)</vt:lpstr>
      <vt:lpstr>UC INFO</vt:lpstr>
      <vt:lpstr>Datenbank</vt:lpstr>
      <vt:lpstr>ER Diagramm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dc:title>
  <dc:creator>Simon Driescher</dc:creator>
  <cp:lastModifiedBy>Simon Driescher</cp:lastModifiedBy>
  <cp:revision>5</cp:revision>
  <dcterms:created xsi:type="dcterms:W3CDTF">2023-03-17T15:30:32Z</dcterms:created>
  <dcterms:modified xsi:type="dcterms:W3CDTF">2023-04-20T08:50:24Z</dcterms:modified>
</cp:coreProperties>
</file>