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2" r:id="rId7"/>
    <p:sldId id="263" r:id="rId8"/>
    <p:sldId id="261" r:id="rId9"/>
    <p:sldId id="264" r:id="rId10"/>
    <p:sldId id="265" r:id="rId11"/>
    <p:sldId id="283" r:id="rId12"/>
    <p:sldId id="278" r:id="rId13"/>
    <p:sldId id="266" r:id="rId14"/>
    <p:sldId id="285" r:id="rId15"/>
    <p:sldId id="279" r:id="rId16"/>
    <p:sldId id="267" r:id="rId17"/>
    <p:sldId id="280" r:id="rId18"/>
    <p:sldId id="268" r:id="rId19"/>
    <p:sldId id="281" r:id="rId20"/>
    <p:sldId id="269" r:id="rId21"/>
    <p:sldId id="284" r:id="rId22"/>
    <p:sldId id="282" r:id="rId23"/>
    <p:sldId id="270" r:id="rId24"/>
    <p:sldId id="271" r:id="rId25"/>
    <p:sldId id="272" r:id="rId26"/>
    <p:sldId id="273" r:id="rId27"/>
    <p:sldId id="274" r:id="rId28"/>
    <p:sldId id="275" r:id="rId29"/>
    <p:sldId id="277" r:id="rId30"/>
    <p:sldId id="276"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CE342-97DC-4B7F-9039-D104E73B5769}" v="21" dt="2023-04-20T08:50:21.55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FB3507A5-FAD4-4A3A-9811-108DF476A894}"/>
    <pc:docChg chg="modSld">
      <pc:chgData name="Simon Driescher" userId="fcef99ce1c40fef3" providerId="LiveId" clId="{FB3507A5-FAD4-4A3A-9811-108DF476A894}" dt="2023-04-07T12:56:10.454" v="9" actId="1076"/>
      <pc:docMkLst>
        <pc:docMk/>
      </pc:docMkLst>
      <pc:sldChg chg="addSp modSp mod">
        <pc:chgData name="Simon Driescher" userId="fcef99ce1c40fef3" providerId="LiveId" clId="{FB3507A5-FAD4-4A3A-9811-108DF476A894}" dt="2023-04-07T12:56:10.454" v="9" actId="1076"/>
        <pc:sldMkLst>
          <pc:docMk/>
          <pc:sldMk cId="4207267979" sldId="270"/>
        </pc:sldMkLst>
        <pc:picChg chg="mod">
          <ac:chgData name="Simon Driescher" userId="fcef99ce1c40fef3" providerId="LiveId" clId="{FB3507A5-FAD4-4A3A-9811-108DF476A894}" dt="2023-04-07T12:56:02.576" v="8" actId="962"/>
          <ac:picMkLst>
            <pc:docMk/>
            <pc:sldMk cId="4207267979" sldId="270"/>
            <ac:picMk id="4" creationId="{5FC75516-7938-6257-097D-0AD914083A9E}"/>
          </ac:picMkLst>
        </pc:picChg>
        <pc:picChg chg="add mod">
          <ac:chgData name="Simon Driescher" userId="fcef99ce1c40fef3" providerId="LiveId" clId="{FB3507A5-FAD4-4A3A-9811-108DF476A894}" dt="2023-04-07T12:56:10.454" v="9" actId="1076"/>
          <ac:picMkLst>
            <pc:docMk/>
            <pc:sldMk cId="4207267979" sldId="270"/>
            <ac:picMk id="8" creationId="{795D23B0-E213-1F73-2801-8535CF27A96B}"/>
          </ac:picMkLst>
        </pc:picChg>
      </pc:sldChg>
      <pc:sldChg chg="modSp mod">
        <pc:chgData name="Simon Driescher" userId="fcef99ce1c40fef3" providerId="LiveId" clId="{FB3507A5-FAD4-4A3A-9811-108DF476A894}" dt="2023-04-07T12:34:07.056" v="4" actId="20577"/>
        <pc:sldMkLst>
          <pc:docMk/>
          <pc:sldMk cId="3168234825" sldId="271"/>
        </pc:sldMkLst>
        <pc:spChg chg="mod">
          <ac:chgData name="Simon Driescher" userId="fcef99ce1c40fef3" providerId="LiveId" clId="{FB3507A5-FAD4-4A3A-9811-108DF476A894}" dt="2023-04-07T12:34:07.056" v="4" actId="20577"/>
          <ac:spMkLst>
            <pc:docMk/>
            <pc:sldMk cId="3168234825" sldId="271"/>
            <ac:spMk id="3" creationId="{6D10A5DD-E3FA-A69E-696F-5E60F3333447}"/>
          </ac:spMkLst>
        </pc:sp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161CE342-97DC-4B7F-9039-D104E73B5769}"/>
    <pc:docChg chg="undo redo custSel addSld modSld">
      <pc:chgData name="Simon Driescher" userId="fcef99ce1c40fef3" providerId="LiveId" clId="{161CE342-97DC-4B7F-9039-D104E73B5769}" dt="2023-04-20T08:50:22.372" v="72" actId="20577"/>
      <pc:docMkLst>
        <pc:docMk/>
      </pc:docMkLst>
      <pc:sldChg chg="addSp delSp modSp mod">
        <pc:chgData name="Simon Driescher" userId="fcef99ce1c40fef3" providerId="LiveId" clId="{161CE342-97DC-4B7F-9039-D104E73B5769}" dt="2023-04-20T08:00:42.007" v="23" actId="1076"/>
        <pc:sldMkLst>
          <pc:docMk/>
          <pc:sldMk cId="567203280" sldId="274"/>
        </pc:sldMkLst>
        <pc:spChg chg="mod">
          <ac:chgData name="Simon Driescher" userId="fcef99ce1c40fef3" providerId="LiveId" clId="{161CE342-97DC-4B7F-9039-D104E73B5769}" dt="2023-04-20T07:59:53.003" v="19" actId="20577"/>
          <ac:spMkLst>
            <pc:docMk/>
            <pc:sldMk cId="567203280" sldId="274"/>
            <ac:spMk id="2" creationId="{DEB5CCB0-F863-096A-F423-B652C436A660}"/>
          </ac:spMkLst>
        </pc:spChg>
        <pc:picChg chg="del mod">
          <ac:chgData name="Simon Driescher" userId="fcef99ce1c40fef3" providerId="LiveId" clId="{161CE342-97DC-4B7F-9039-D104E73B5769}" dt="2023-04-20T08:00:27.646" v="21" actId="478"/>
          <ac:picMkLst>
            <pc:docMk/>
            <pc:sldMk cId="567203280" sldId="274"/>
            <ac:picMk id="4" creationId="{85F1854B-D1F7-CE14-BE9C-5A2AC72770E7}"/>
          </ac:picMkLst>
        </pc:picChg>
        <pc:picChg chg="add mod">
          <ac:chgData name="Simon Driescher" userId="fcef99ce1c40fef3" providerId="LiveId" clId="{161CE342-97DC-4B7F-9039-D104E73B5769}" dt="2023-04-20T08:00:42.007" v="23" actId="1076"/>
          <ac:picMkLst>
            <pc:docMk/>
            <pc:sldMk cId="567203280" sldId="274"/>
            <ac:picMk id="6" creationId="{20F0AC27-6133-A2CF-DB02-2D3B8E1B34A9}"/>
          </ac:picMkLst>
        </pc:picChg>
      </pc:sldChg>
      <pc:sldChg chg="addSp delSp modSp mod">
        <pc:chgData name="Simon Driescher" userId="fcef99ce1c40fef3" providerId="LiveId" clId="{161CE342-97DC-4B7F-9039-D104E73B5769}" dt="2023-04-20T07:59:45.853" v="12" actId="22"/>
        <pc:sldMkLst>
          <pc:docMk/>
          <pc:sldMk cId="642237072" sldId="275"/>
        </pc:sldMkLst>
        <pc:spChg chg="mod">
          <ac:chgData name="Simon Driescher" userId="fcef99ce1c40fef3" providerId="LiveId" clId="{161CE342-97DC-4B7F-9039-D104E73B5769}" dt="2023-04-20T07:58:47.356" v="11" actId="122"/>
          <ac:spMkLst>
            <pc:docMk/>
            <pc:sldMk cId="642237072" sldId="275"/>
            <ac:spMk id="2" creationId="{2BF6B6AA-7BC4-4AD9-1810-033ADBF68559}"/>
          </ac:spMkLst>
        </pc:spChg>
        <pc:spChg chg="add del mod">
          <ac:chgData name="Simon Driescher" userId="fcef99ce1c40fef3" providerId="LiveId" clId="{161CE342-97DC-4B7F-9039-D104E73B5769}" dt="2023-04-20T07:59:45.853" v="12" actId="22"/>
          <ac:spMkLst>
            <pc:docMk/>
            <pc:sldMk cId="642237072" sldId="275"/>
            <ac:spMk id="5" creationId="{64AA7B13-FEFD-65E1-3669-2F11A1BC3B88}"/>
          </ac:spMkLst>
        </pc:spChg>
        <pc:picChg chg="del">
          <ac:chgData name="Simon Driescher" userId="fcef99ce1c40fef3" providerId="LiveId" clId="{161CE342-97DC-4B7F-9039-D104E73B5769}" dt="2023-04-20T07:58:35.563" v="0" actId="478"/>
          <ac:picMkLst>
            <pc:docMk/>
            <pc:sldMk cId="642237072" sldId="275"/>
            <ac:picMk id="4" creationId="{01100B9A-4F21-DE69-114B-1C7917F3CCD3}"/>
          </ac:picMkLst>
        </pc:picChg>
        <pc:picChg chg="del">
          <ac:chgData name="Simon Driescher" userId="fcef99ce1c40fef3" providerId="LiveId" clId="{161CE342-97DC-4B7F-9039-D104E73B5769}" dt="2023-04-20T07:58:40.942" v="3" actId="478"/>
          <ac:picMkLst>
            <pc:docMk/>
            <pc:sldMk cId="642237072" sldId="275"/>
            <ac:picMk id="6" creationId="{88926D69-DF47-9DE2-CFD4-041533A6899E}"/>
          </ac:picMkLst>
        </pc:picChg>
        <pc:picChg chg="del">
          <ac:chgData name="Simon Driescher" userId="fcef99ce1c40fef3" providerId="LiveId" clId="{161CE342-97DC-4B7F-9039-D104E73B5769}" dt="2023-04-20T07:58:39.777" v="2" actId="478"/>
          <ac:picMkLst>
            <pc:docMk/>
            <pc:sldMk cId="642237072" sldId="275"/>
            <ac:picMk id="8" creationId="{70E92C90-C040-345C-814C-33A8198336AD}"/>
          </ac:picMkLst>
        </pc:picChg>
        <pc:picChg chg="del">
          <ac:chgData name="Simon Driescher" userId="fcef99ce1c40fef3" providerId="LiveId" clId="{161CE342-97DC-4B7F-9039-D104E73B5769}" dt="2023-04-20T07:58:37.970" v="1" actId="478"/>
          <ac:picMkLst>
            <pc:docMk/>
            <pc:sldMk cId="642237072" sldId="275"/>
            <ac:picMk id="10" creationId="{9B3B01A1-B384-4BBD-A0A1-FA1123CC1DB5}"/>
          </ac:picMkLst>
        </pc:picChg>
        <pc:picChg chg="add mod ord">
          <ac:chgData name="Simon Driescher" userId="fcef99ce1c40fef3" providerId="LiveId" clId="{161CE342-97DC-4B7F-9039-D104E73B5769}" dt="2023-04-20T07:59:45.853" v="12" actId="22"/>
          <ac:picMkLst>
            <pc:docMk/>
            <pc:sldMk cId="642237072" sldId="275"/>
            <ac:picMk id="11" creationId="{0120A8BF-6FDC-AF10-675D-9E68B803CEF7}"/>
          </ac:picMkLst>
        </pc:picChg>
      </pc:sldChg>
      <pc:sldChg chg="addSp delSp modSp new mod setBg">
        <pc:chgData name="Simon Driescher" userId="fcef99ce1c40fef3" providerId="LiveId" clId="{161CE342-97DC-4B7F-9039-D104E73B5769}" dt="2023-04-20T08:50:21.553" v="70"/>
        <pc:sldMkLst>
          <pc:docMk/>
          <pc:sldMk cId="1571712763" sldId="276"/>
        </pc:sldMkLst>
        <pc:spChg chg="mod">
          <ac:chgData name="Simon Driescher" userId="fcef99ce1c40fef3" providerId="LiveId" clId="{161CE342-97DC-4B7F-9039-D104E73B5769}" dt="2023-04-20T08:48:10.340" v="36" actId="122"/>
          <ac:spMkLst>
            <pc:docMk/>
            <pc:sldMk cId="1571712763" sldId="276"/>
            <ac:spMk id="2" creationId="{CA15BB45-5CFD-3056-AEE5-64F4474D6FC7}"/>
          </ac:spMkLst>
        </pc:spChg>
        <pc:spChg chg="del">
          <ac:chgData name="Simon Driescher" userId="fcef99ce1c40fef3" providerId="LiveId" clId="{161CE342-97DC-4B7F-9039-D104E73B5769}" dt="2023-04-20T08:48:13.625" v="37"/>
          <ac:spMkLst>
            <pc:docMk/>
            <pc:sldMk cId="1571712763" sldId="276"/>
            <ac:spMk id="3" creationId="{6009EBD0-1394-5161-BFB9-ACBACF773322}"/>
          </ac:spMkLst>
        </pc:spChg>
        <pc:picChg chg="add mod">
          <ac:chgData name="Simon Driescher" userId="fcef99ce1c40fef3" providerId="LiveId" clId="{161CE342-97DC-4B7F-9039-D104E73B5769}" dt="2023-04-20T08:48:18.503" v="41" actId="962"/>
          <ac:picMkLst>
            <pc:docMk/>
            <pc:sldMk cId="1571712763" sldId="276"/>
            <ac:picMk id="5" creationId="{B43A6382-AD2D-16E5-E94A-712E13782CDA}"/>
          </ac:picMkLst>
        </pc:picChg>
      </pc:sldChg>
      <pc:sldChg chg="addSp delSp modSp new mod modClrScheme chgLayout">
        <pc:chgData name="Simon Driescher" userId="fcef99ce1c40fef3" providerId="LiveId" clId="{161CE342-97DC-4B7F-9039-D104E73B5769}" dt="2023-04-20T08:50:22.372" v="72" actId="20577"/>
        <pc:sldMkLst>
          <pc:docMk/>
          <pc:sldMk cId="441623518" sldId="277"/>
        </pc:sldMkLst>
        <pc:spChg chg="del mod ord">
          <ac:chgData name="Simon Driescher" userId="fcef99ce1c40fef3" providerId="LiveId" clId="{161CE342-97DC-4B7F-9039-D104E73B5769}" dt="2023-04-20T08:49:24.551" v="43" actId="700"/>
          <ac:spMkLst>
            <pc:docMk/>
            <pc:sldMk cId="441623518" sldId="277"/>
            <ac:spMk id="2" creationId="{9461CE4B-D021-8F39-530F-1813D4D5209D}"/>
          </ac:spMkLst>
        </pc:spChg>
        <pc:spChg chg="del mod ord">
          <ac:chgData name="Simon Driescher" userId="fcef99ce1c40fef3" providerId="LiveId" clId="{161CE342-97DC-4B7F-9039-D104E73B5769}" dt="2023-04-20T08:49:24.551" v="43" actId="700"/>
          <ac:spMkLst>
            <pc:docMk/>
            <pc:sldMk cId="441623518" sldId="277"/>
            <ac:spMk id="3" creationId="{61538305-64CE-DA22-B921-0D0E63407C34}"/>
          </ac:spMkLst>
        </pc:spChg>
        <pc:spChg chg="add mod ord">
          <ac:chgData name="Simon Driescher" userId="fcef99ce1c40fef3" providerId="LiveId" clId="{161CE342-97DC-4B7F-9039-D104E73B5769}" dt="2023-04-20T08:50:22.372" v="72" actId="20577"/>
          <ac:spMkLst>
            <pc:docMk/>
            <pc:sldMk cId="441623518" sldId="277"/>
            <ac:spMk id="4" creationId="{7F778F60-9CC1-C449-572F-8A8864A3FB0B}"/>
          </ac:spMkLst>
        </pc:spChg>
        <pc:spChg chg="add mod ord">
          <ac:chgData name="Simon Driescher" userId="fcef99ce1c40fef3" providerId="LiveId" clId="{161CE342-97DC-4B7F-9039-D104E73B5769}" dt="2023-04-20T08:49:24.551" v="43" actId="700"/>
          <ac:spMkLst>
            <pc:docMk/>
            <pc:sldMk cId="441623518" sldId="277"/>
            <ac:spMk id="5" creationId="{4F6523E6-17CC-2CE0-E565-03647EBF73D3}"/>
          </ac:spMkLst>
        </pc:sp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0D137-6C08-47E3-913F-08CE2AAEBB97}" type="datetimeFigureOut">
              <a:rPr lang="de-DE" smtClean="0"/>
              <a:t>26.04.2023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6A5F-378A-43A8-A888-BA03EAE35081}" type="slidenum">
              <a:rPr lang="de-DE" smtClean="0"/>
              <a:t>‹Nr.›</a:t>
            </a:fld>
            <a:endParaRPr lang="de-DE"/>
          </a:p>
        </p:txBody>
      </p:sp>
    </p:spTree>
    <p:extLst>
      <p:ext uri="{BB962C8B-B14F-4D97-AF65-F5344CB8AC3E}">
        <p14:creationId xmlns:p14="http://schemas.microsoft.com/office/powerpoint/2010/main" val="237282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26.04.2023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26.04.2023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A703B-461F-24F9-D58E-E1B9BF7AEF25}"/>
              </a:ext>
            </a:extLst>
          </p:cNvPr>
          <p:cNvSpPr>
            <a:spLocks noGrp="1"/>
          </p:cNvSpPr>
          <p:nvPr>
            <p:ph type="title"/>
          </p:nvPr>
        </p:nvSpPr>
        <p:spPr>
          <a:xfrm>
            <a:off x="3939680" y="398681"/>
            <a:ext cx="4312640" cy="1061003"/>
          </a:xfrm>
        </p:spPr>
        <p:txBody>
          <a:bodyPr/>
          <a:lstStyle/>
          <a:p>
            <a:r>
              <a:rPr lang="de-DE" dirty="0"/>
              <a:t>Check-Out Mobile</a:t>
            </a:r>
          </a:p>
        </p:txBody>
      </p:sp>
      <p:pic>
        <p:nvPicPr>
          <p:cNvPr id="4" name="Grafik 3">
            <a:extLst>
              <a:ext uri="{FF2B5EF4-FFF2-40B4-BE49-F238E27FC236}">
                <a16:creationId xmlns:a16="http://schemas.microsoft.com/office/drawing/2014/main" id="{9A03E7D2-0426-BF7A-3FDE-D04194C8A37D}"/>
              </a:ext>
            </a:extLst>
          </p:cNvPr>
          <p:cNvPicPr>
            <a:picLocks noChangeAspect="1"/>
          </p:cNvPicPr>
          <p:nvPr/>
        </p:nvPicPr>
        <p:blipFill>
          <a:blip r:embed="rId2"/>
          <a:stretch>
            <a:fillRect/>
          </a:stretch>
        </p:blipFill>
        <p:spPr>
          <a:xfrm>
            <a:off x="3608939" y="1426730"/>
            <a:ext cx="5795378" cy="5431270"/>
          </a:xfrm>
          <a:prstGeom prst="rect">
            <a:avLst/>
          </a:prstGeom>
        </p:spPr>
      </p:pic>
    </p:spTree>
    <p:extLst>
      <p:ext uri="{BB962C8B-B14F-4D97-AF65-F5344CB8AC3E}">
        <p14:creationId xmlns:p14="http://schemas.microsoft.com/office/powerpoint/2010/main" val="404509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400" y="522069"/>
            <a:ext cx="2371419" cy="646331"/>
          </a:xfrm>
          <a:prstGeom prst="rect">
            <a:avLst/>
          </a:prstGeom>
          <a:noFill/>
        </p:spPr>
        <p:txBody>
          <a:bodyPr wrap="none" rtlCol="0">
            <a:spAutoFit/>
          </a:bodyPr>
          <a:lstStyle/>
          <a:p>
            <a:r>
              <a:rPr lang="de-DE" dirty="0">
                <a:solidFill>
                  <a:schemeClr val="tx1"/>
                </a:solidFill>
              </a:rPr>
              <a:t>Check Out durchführen</a:t>
            </a:r>
          </a:p>
          <a:p>
            <a:endParaRPr lang="de-DE" dirty="0"/>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542817" cy="646331"/>
          </a:xfrm>
          <a:prstGeom prst="rect">
            <a:avLst/>
          </a:prstGeom>
          <a:noFill/>
        </p:spPr>
        <p:txBody>
          <a:bodyPr wrap="none" rtlCol="0">
            <a:spAutoFit/>
          </a:bodyPr>
          <a:lstStyle/>
          <a:p>
            <a:r>
              <a:rPr lang="de-DE" dirty="0"/>
              <a:t>Der Kunde füllt seinen Warenkorb mit Artikeln (Items). </a:t>
            </a:r>
          </a:p>
          <a:p>
            <a:r>
              <a:rPr lang="de-DE" dirty="0"/>
              <a:t>Diese werden dann bezahlt und eine Zahlbestätigung wird generiert.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4266553" cy="369332"/>
          </a:xfrm>
          <a:prstGeom prst="rect">
            <a:avLst/>
          </a:prstGeom>
          <a:noFill/>
        </p:spPr>
        <p:txBody>
          <a:bodyPr wrap="none" rtlCol="0">
            <a:spAutoFit/>
          </a:bodyPr>
          <a:lstStyle/>
          <a:p>
            <a:r>
              <a:rPr lang="de-DE" dirty="0">
                <a:solidFill>
                  <a:schemeClr val="tx1"/>
                </a:solidFill>
              </a:rPr>
              <a:t>Der Akteur betätigt den Button „Check out“</a:t>
            </a:r>
            <a:endParaRPr lang="de-DE" dirty="0"/>
          </a:p>
        </p:txBody>
      </p:sp>
    </p:spTree>
    <p:extLst>
      <p:ext uri="{BB962C8B-B14F-4D97-AF65-F5344CB8AC3E}">
        <p14:creationId xmlns:p14="http://schemas.microsoft.com/office/powerpoint/2010/main" val="251550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Zahladresse angeben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Grund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E66AB-48E5-D355-ECDA-2C080663BF60}"/>
              </a:ext>
            </a:extLst>
          </p:cNvPr>
          <p:cNvSpPr>
            <a:spLocks noGrp="1"/>
          </p:cNvSpPr>
          <p:nvPr>
            <p:ph type="title"/>
          </p:nvPr>
        </p:nvSpPr>
        <p:spPr>
          <a:xfrm>
            <a:off x="2200073" y="404035"/>
            <a:ext cx="10515600" cy="1325563"/>
          </a:xfrm>
        </p:spPr>
        <p:txBody>
          <a:bodyPr/>
          <a:lstStyle/>
          <a:p>
            <a:r>
              <a:rPr lang="de-DE" dirty="0"/>
              <a:t>Storno Mobile - Transaction</a:t>
            </a:r>
          </a:p>
        </p:txBody>
      </p:sp>
      <p:pic>
        <p:nvPicPr>
          <p:cNvPr id="5" name="Grafik 4">
            <a:extLst>
              <a:ext uri="{FF2B5EF4-FFF2-40B4-BE49-F238E27FC236}">
                <a16:creationId xmlns:a16="http://schemas.microsoft.com/office/drawing/2014/main" id="{2F71A803-779C-3C4D-5580-8C857F8B794B}"/>
              </a:ext>
            </a:extLst>
          </p:cNvPr>
          <p:cNvPicPr>
            <a:picLocks noChangeAspect="1"/>
          </p:cNvPicPr>
          <p:nvPr/>
        </p:nvPicPr>
        <p:blipFill>
          <a:blip r:embed="rId2"/>
          <a:stretch>
            <a:fillRect/>
          </a:stretch>
        </p:blipFill>
        <p:spPr>
          <a:xfrm>
            <a:off x="2704290" y="1428961"/>
            <a:ext cx="5803602" cy="5273396"/>
          </a:xfrm>
          <a:prstGeom prst="rect">
            <a:avLst/>
          </a:prstGeom>
        </p:spPr>
      </p:pic>
    </p:spTree>
    <p:extLst>
      <p:ext uri="{BB962C8B-B14F-4D97-AF65-F5344CB8AC3E}">
        <p14:creationId xmlns:p14="http://schemas.microsoft.com/office/powerpoint/2010/main" val="185436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75639" y="522069"/>
            <a:ext cx="2030941" cy="369332"/>
          </a:xfrm>
          <a:prstGeom prst="rect">
            <a:avLst/>
          </a:prstGeom>
          <a:noFill/>
        </p:spPr>
        <p:txBody>
          <a:bodyPr wrap="none" rtlCol="0">
            <a:spAutoFit/>
          </a:bodyPr>
          <a:lstStyle/>
          <a:p>
            <a:pPr algn="ctr"/>
            <a:r>
              <a:rPr lang="de-DE" dirty="0">
                <a:solidFill>
                  <a:schemeClr val="tx1"/>
                </a:solidFill>
              </a:rPr>
              <a:t>Storno durchführen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673045" cy="646331"/>
          </a:xfrm>
          <a:prstGeom prst="rect">
            <a:avLst/>
          </a:prstGeom>
          <a:noFill/>
        </p:spPr>
        <p:txBody>
          <a:bodyPr wrap="none" rtlCol="0">
            <a:spAutoFit/>
          </a:bodyPr>
          <a:lstStyle/>
          <a:p>
            <a:r>
              <a:rPr lang="de-DE" dirty="0"/>
              <a:t>Der Kunde wählt seine Bestellung aus und gibt zum einen den Grund </a:t>
            </a:r>
          </a:p>
          <a:p>
            <a:r>
              <a:rPr lang="de-DE" dirty="0"/>
              <a:t>An warum er die Bestellung nicht möchte sowie Zahlungsadresse</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960734" cy="369332"/>
          </a:xfrm>
          <a:prstGeom prst="rect">
            <a:avLst/>
          </a:prstGeom>
          <a:noFill/>
        </p:spPr>
        <p:txBody>
          <a:bodyPr wrap="none" rtlCol="0">
            <a:spAutoFit/>
          </a:bodyPr>
          <a:lstStyle/>
          <a:p>
            <a:r>
              <a:rPr lang="de-DE" dirty="0">
                <a:solidFill>
                  <a:schemeClr val="tx1"/>
                </a:solidFill>
              </a:rPr>
              <a:t>Der Akteur betätigt den Button „stornieren“ im Bestellung </a:t>
            </a:r>
            <a:r>
              <a:rPr lang="de-DE" dirty="0"/>
              <a:t>T</a:t>
            </a:r>
            <a:r>
              <a:rPr lang="de-DE" dirty="0">
                <a:solidFill>
                  <a:schemeClr val="tx1"/>
                </a:solidFill>
              </a:rPr>
              <a:t>ab</a:t>
            </a:r>
            <a:endParaRPr lang="de-DE" dirty="0"/>
          </a:p>
        </p:txBody>
      </p:sp>
    </p:spTree>
    <p:extLst>
      <p:ext uri="{BB962C8B-B14F-4D97-AF65-F5344CB8AC3E}">
        <p14:creationId xmlns:p14="http://schemas.microsoft.com/office/powerpoint/2010/main" val="26351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46239" y="558284"/>
            <a:ext cx="1526379" cy="369332"/>
          </a:xfrm>
          <a:prstGeom prst="rect">
            <a:avLst/>
          </a:prstGeom>
          <a:noFill/>
        </p:spPr>
        <p:txBody>
          <a:bodyPr wrap="none" rtlCol="0">
            <a:spAutoFit/>
          </a:bodyPr>
          <a:lstStyle/>
          <a:p>
            <a:pPr algn="ctr"/>
            <a:r>
              <a:rPr lang="de-DE" dirty="0"/>
              <a:t>T-Shirt</a:t>
            </a:r>
            <a:r>
              <a:rPr lang="de-DE" dirty="0">
                <a:solidFill>
                  <a:schemeClr val="tx1"/>
                </a:solidFill>
              </a:rPr>
              <a:t> suchen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503832" cy="646331"/>
          </a:xfrm>
          <a:prstGeom prst="rect">
            <a:avLst/>
          </a:prstGeom>
          <a:noFill/>
        </p:spPr>
        <p:txBody>
          <a:bodyPr wrap="none" rtlCol="0">
            <a:spAutoFit/>
          </a:bodyPr>
          <a:lstStyle/>
          <a:p>
            <a:r>
              <a:rPr lang="de-DE" dirty="0"/>
              <a:t>Der Kunde wählt die TextBox aus und gibt den zu suchenden Begriff</a:t>
            </a:r>
          </a:p>
          <a:p>
            <a:r>
              <a:rPr lang="de-DE" dirty="0"/>
              <a:t>ein.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6556090" cy="369332"/>
          </a:xfrm>
          <a:prstGeom prst="rect">
            <a:avLst/>
          </a:prstGeom>
          <a:noFill/>
        </p:spPr>
        <p:txBody>
          <a:bodyPr wrap="none" rtlCol="0">
            <a:spAutoFit/>
          </a:bodyPr>
          <a:lstStyle/>
          <a:p>
            <a:r>
              <a:rPr lang="de-DE" dirty="0">
                <a:solidFill>
                  <a:schemeClr val="tx1"/>
                </a:solidFill>
              </a:rPr>
              <a:t>Die Entertaste wird betätigt nachdem ein Begriff geschrieben wurde</a:t>
            </a:r>
            <a:endParaRPr lang="de-DE" dirty="0"/>
          </a:p>
        </p:txBody>
      </p:sp>
    </p:spTree>
    <p:extLst>
      <p:ext uri="{BB962C8B-B14F-4D97-AF65-F5344CB8AC3E}">
        <p14:creationId xmlns:p14="http://schemas.microsoft.com/office/powerpoint/2010/main" val="373062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399" y="558284"/>
            <a:ext cx="2777492" cy="369332"/>
          </a:xfrm>
          <a:prstGeom prst="rect">
            <a:avLst/>
          </a:prstGeom>
          <a:noFill/>
        </p:spPr>
        <p:txBody>
          <a:bodyPr wrap="none" rtlCol="0">
            <a:spAutoFit/>
          </a:bodyPr>
          <a:lstStyle/>
          <a:p>
            <a:pPr algn="ctr"/>
            <a:r>
              <a:rPr lang="de-DE" dirty="0">
                <a:solidFill>
                  <a:schemeClr val="tx1"/>
                </a:solidFill>
              </a:rPr>
              <a:t>Neubesucherinfo darstellen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145593" cy="646331"/>
          </a:xfrm>
          <a:prstGeom prst="rect">
            <a:avLst/>
          </a:prstGeom>
          <a:noFill/>
        </p:spPr>
        <p:txBody>
          <a:bodyPr wrap="none" rtlCol="0">
            <a:spAutoFit/>
          </a:bodyPr>
          <a:lstStyle/>
          <a:p>
            <a:r>
              <a:rPr lang="de-DE" dirty="0"/>
              <a:t>Nachdem die Cookies angesehen werden und es noch keine </a:t>
            </a:r>
          </a:p>
          <a:p>
            <a:r>
              <a:rPr lang="de-DE" dirty="0"/>
              <a:t>bestehenden Cookies gab, so kommt ein Pop Up mit einem Text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434373" cy="369332"/>
          </a:xfrm>
          <a:prstGeom prst="rect">
            <a:avLst/>
          </a:prstGeom>
          <a:noFill/>
        </p:spPr>
        <p:txBody>
          <a:bodyPr wrap="none" rtlCol="0">
            <a:spAutoFit/>
          </a:bodyPr>
          <a:lstStyle/>
          <a:p>
            <a:r>
              <a:rPr lang="de-DE" dirty="0">
                <a:solidFill>
                  <a:schemeClr val="tx1"/>
                </a:solidFill>
              </a:rPr>
              <a:t>Die Website wird besucht und Akteur hat keine Cookies.</a:t>
            </a:r>
            <a:endParaRPr lang="de-DE" dirty="0"/>
          </a:p>
        </p:txBody>
      </p:sp>
    </p:spTree>
    <p:extLst>
      <p:ext uri="{BB962C8B-B14F-4D97-AF65-F5344CB8AC3E}">
        <p14:creationId xmlns:p14="http://schemas.microsoft.com/office/powerpoint/2010/main" val="420511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7CDB1-3229-6514-E18A-1FF1AF62F3B8}"/>
              </a:ext>
            </a:extLst>
          </p:cNvPr>
          <p:cNvSpPr>
            <a:spLocks noGrp="1"/>
          </p:cNvSpPr>
          <p:nvPr>
            <p:ph type="title"/>
          </p:nvPr>
        </p:nvSpPr>
        <p:spPr>
          <a:xfrm>
            <a:off x="3900182" y="365125"/>
            <a:ext cx="3893191" cy="1325563"/>
          </a:xfrm>
        </p:spPr>
        <p:txBody>
          <a:bodyPr/>
          <a:lstStyle/>
          <a:p>
            <a:r>
              <a:rPr lang="de-DE" dirty="0"/>
              <a:t>CRUD Mobile</a:t>
            </a:r>
          </a:p>
        </p:txBody>
      </p:sp>
      <p:pic>
        <p:nvPicPr>
          <p:cNvPr id="5" name="Grafik 4">
            <a:extLst>
              <a:ext uri="{FF2B5EF4-FFF2-40B4-BE49-F238E27FC236}">
                <a16:creationId xmlns:a16="http://schemas.microsoft.com/office/drawing/2014/main" id="{0DDF55E8-12FD-7767-9C37-BEDD180F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84" y="1369809"/>
            <a:ext cx="2424003" cy="4972501"/>
          </a:xfrm>
          <a:prstGeom prst="rect">
            <a:avLst/>
          </a:prstGeom>
        </p:spPr>
      </p:pic>
    </p:spTree>
    <p:extLst>
      <p:ext uri="{BB962C8B-B14F-4D97-AF65-F5344CB8AC3E}">
        <p14:creationId xmlns:p14="http://schemas.microsoft.com/office/powerpoint/2010/main" val="107901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40985" y="558284"/>
            <a:ext cx="1736887" cy="369332"/>
          </a:xfrm>
          <a:prstGeom prst="rect">
            <a:avLst/>
          </a:prstGeom>
          <a:noFill/>
        </p:spPr>
        <p:txBody>
          <a:bodyPr wrap="none" rtlCol="0">
            <a:spAutoFit/>
          </a:bodyPr>
          <a:lstStyle/>
          <a:p>
            <a:pPr algn="ctr"/>
            <a:r>
              <a:rPr lang="de-DE" dirty="0">
                <a:solidFill>
                  <a:schemeClr val="tx1"/>
                </a:solidFill>
              </a:rPr>
              <a:t>Daten verwalten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220677" cy="646331"/>
          </a:xfrm>
          <a:prstGeom prst="rect">
            <a:avLst/>
          </a:prstGeom>
          <a:noFill/>
        </p:spPr>
        <p:txBody>
          <a:bodyPr wrap="none" rtlCol="0">
            <a:spAutoFit/>
          </a:bodyPr>
          <a:lstStyle/>
          <a:p>
            <a:r>
              <a:rPr lang="de-DE" dirty="0"/>
              <a:t>Nach einer erfolgreichen Anmeldung kann der Akteur auf Daten </a:t>
            </a:r>
          </a:p>
          <a:p>
            <a:r>
              <a:rPr lang="de-DE" dirty="0"/>
              <a:t>zugreifen und abändern.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1259768" cy="369332"/>
          </a:xfrm>
          <a:prstGeom prst="rect">
            <a:avLst/>
          </a:prstGeom>
          <a:noFill/>
        </p:spPr>
        <p:txBody>
          <a:bodyPr wrap="none" rtlCol="0">
            <a:spAutoFit/>
          </a:bodyPr>
          <a:lstStyle/>
          <a:p>
            <a:r>
              <a:rPr lang="de-DE" dirty="0">
                <a:solidFill>
                  <a:schemeClr val="tx1"/>
                </a:solidFill>
              </a:rPr>
              <a:t>Mitarbeiter</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2494722" cy="369332"/>
          </a:xfrm>
          <a:prstGeom prst="rect">
            <a:avLst/>
          </a:prstGeom>
          <a:noFill/>
        </p:spPr>
        <p:txBody>
          <a:bodyPr wrap="none" rtlCol="0">
            <a:spAutoFit/>
          </a:bodyPr>
          <a:lstStyle/>
          <a:p>
            <a:r>
              <a:rPr lang="de-DE" dirty="0">
                <a:solidFill>
                  <a:schemeClr val="tx1"/>
                </a:solidFill>
              </a:rPr>
              <a:t>Erfolgreiche Anmeldung</a:t>
            </a:r>
            <a:endParaRPr lang="de-DE" dirty="0"/>
          </a:p>
        </p:txBody>
      </p:sp>
    </p:spTree>
    <p:extLst>
      <p:ext uri="{BB962C8B-B14F-4D97-AF65-F5344CB8AC3E}">
        <p14:creationId xmlns:p14="http://schemas.microsoft.com/office/powerpoint/2010/main" val="1111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pic>
        <p:nvPicPr>
          <p:cNvPr id="4" name="Grafik 3" descr="Ein Bild, das Diagramm enthält.">
            <a:extLst>
              <a:ext uri="{FF2B5EF4-FFF2-40B4-BE49-F238E27FC236}">
                <a16:creationId xmlns:a16="http://schemas.microsoft.com/office/drawing/2014/main" id="{5FC75516-7938-6257-097D-0AD914083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pic>
        <p:nvPicPr>
          <p:cNvPr id="8" name="Grafik 7" descr="Ein Bild, das Diagramm enthält.&#10;&#10;Automatisch generierte Beschreibung">
            <a:extLst>
              <a:ext uri="{FF2B5EF4-FFF2-40B4-BE49-F238E27FC236}">
                <a16:creationId xmlns:a16="http://schemas.microsoft.com/office/drawing/2014/main" id="{795D23B0-E213-1F73-2801-8535CF27A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spTree>
    <p:extLst>
      <p:ext uri="{BB962C8B-B14F-4D97-AF65-F5344CB8AC3E}">
        <p14:creationId xmlns:p14="http://schemas.microsoft.com/office/powerpoint/2010/main" val="420726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Ziele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UC Info(Mobile)</a:t>
            </a:r>
          </a:p>
        </p:txBody>
      </p:sp>
      <p:sp>
        <p:nvSpPr>
          <p:cNvPr id="3" name="Fußzeilenplatzhalter 2">
            <a:extLst>
              <a:ext uri="{FF2B5EF4-FFF2-40B4-BE49-F238E27FC236}">
                <a16:creationId xmlns:a16="http://schemas.microsoft.com/office/drawing/2014/main" id="{F8483B73-6FB5-00B5-0ABE-A87A95B92B3C}"/>
              </a:ext>
            </a:extLst>
          </p:cNvPr>
          <p:cNvSpPr>
            <a:spLocks noGrp="1"/>
          </p:cNvSpPr>
          <p:nvPr>
            <p:ph type="ftr" sz="quarter" idx="11"/>
          </p:nvPr>
        </p:nvSpPr>
        <p:spPr/>
        <p:txBody>
          <a:bodyPr/>
          <a:lstStyle/>
          <a:p>
            <a:r>
              <a:rPr lang="de-DE"/>
              <a:t>https://www.figma.com/file/kYdUcZe2TGO4WvaNcswJFN/Mobile-WT?t=yAqyTt1dIdrnEdjT-0</a:t>
            </a:r>
          </a:p>
        </p:txBody>
      </p:sp>
      <p:pic>
        <p:nvPicPr>
          <p:cNvPr id="6" name="Grafik 5">
            <a:extLst>
              <a:ext uri="{FF2B5EF4-FFF2-40B4-BE49-F238E27FC236}">
                <a16:creationId xmlns:a16="http://schemas.microsoft.com/office/drawing/2014/main" id="{20F0AC27-6133-A2CF-DB02-2D3B8E1B34A9}"/>
              </a:ext>
            </a:extLst>
          </p:cNvPr>
          <p:cNvPicPr>
            <a:picLocks noChangeAspect="1"/>
          </p:cNvPicPr>
          <p:nvPr/>
        </p:nvPicPr>
        <p:blipFill>
          <a:blip r:embed="rId2"/>
          <a:stretch>
            <a:fillRect/>
          </a:stretch>
        </p:blipFill>
        <p:spPr>
          <a:xfrm>
            <a:off x="4623895" y="2288"/>
            <a:ext cx="7059010" cy="6354062"/>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pPr algn="ctr"/>
            <a:r>
              <a:rPr lang="de-DE" dirty="0"/>
              <a:t>UC INFO</a:t>
            </a:r>
          </a:p>
        </p:txBody>
      </p:sp>
      <p:pic>
        <p:nvPicPr>
          <p:cNvPr id="11" name="Inhaltsplatzhalter 10">
            <a:extLst>
              <a:ext uri="{FF2B5EF4-FFF2-40B4-BE49-F238E27FC236}">
                <a16:creationId xmlns:a16="http://schemas.microsoft.com/office/drawing/2014/main" id="{0120A8BF-6FDC-AF10-675D-9E68B803CEF7}"/>
              </a:ext>
            </a:extLst>
          </p:cNvPr>
          <p:cNvPicPr>
            <a:picLocks noGrp="1" noChangeAspect="1"/>
          </p:cNvPicPr>
          <p:nvPr>
            <p:ph idx="1"/>
          </p:nvPr>
        </p:nvPicPr>
        <p:blipFill>
          <a:blip r:embed="rId2"/>
          <a:stretch>
            <a:fillRect/>
          </a:stretch>
        </p:blipFill>
        <p:spPr>
          <a:xfrm>
            <a:off x="2257820" y="1825625"/>
            <a:ext cx="7676360" cy="4351338"/>
          </a:xfrm>
        </p:spPr>
      </p:pic>
      <p:sp>
        <p:nvSpPr>
          <p:cNvPr id="7" name="Fußzeilenplatzhalter 6">
            <a:extLst>
              <a:ext uri="{FF2B5EF4-FFF2-40B4-BE49-F238E27FC236}">
                <a16:creationId xmlns:a16="http://schemas.microsoft.com/office/drawing/2014/main" id="{C144BCB7-CD3F-B9D9-C1A8-AEBE4B28BD9B}"/>
              </a:ext>
            </a:extLst>
          </p:cNvPr>
          <p:cNvSpPr>
            <a:spLocks noGrp="1"/>
          </p:cNvSpPr>
          <p:nvPr>
            <p:ph type="ftr" sz="quarter" idx="11"/>
          </p:nvPr>
        </p:nvSpPr>
        <p:spPr/>
        <p:txBody>
          <a:bodyPr/>
          <a:lstStyle/>
          <a:p>
            <a:r>
              <a:rPr lang="de-DE"/>
              <a:t>https://www.figma.com/file/Ahn5p8T3juhSWOAAd1LUo7/Desktop-WT?node-id=0-1&amp;t=g8eGCxceAqY9JeWE-0</a:t>
            </a:r>
          </a:p>
        </p:txBody>
      </p:sp>
    </p:spTree>
    <p:extLst>
      <p:ext uri="{BB962C8B-B14F-4D97-AF65-F5344CB8AC3E}">
        <p14:creationId xmlns:p14="http://schemas.microsoft.com/office/powerpoint/2010/main" val="64223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778F60-9CC1-C449-572F-8A8864A3FB0B}"/>
              </a:ext>
            </a:extLst>
          </p:cNvPr>
          <p:cNvSpPr>
            <a:spLocks noGrp="1"/>
          </p:cNvSpPr>
          <p:nvPr>
            <p:ph type="ctrTitle"/>
          </p:nvPr>
        </p:nvSpPr>
        <p:spPr/>
        <p:txBody>
          <a:bodyPr/>
          <a:lstStyle/>
          <a:p>
            <a:r>
              <a:rPr lang="de-DE" dirty="0"/>
              <a:t>Datenbank</a:t>
            </a:r>
          </a:p>
        </p:txBody>
      </p:sp>
      <p:sp>
        <p:nvSpPr>
          <p:cNvPr id="5" name="Untertitel 4">
            <a:extLst>
              <a:ext uri="{FF2B5EF4-FFF2-40B4-BE49-F238E27FC236}">
                <a16:creationId xmlns:a16="http://schemas.microsoft.com/office/drawing/2014/main" id="{4F6523E6-17CC-2CE0-E565-03647EBF73D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4162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5BB45-5CFD-3056-AEE5-64F4474D6FC7}"/>
              </a:ext>
            </a:extLst>
          </p:cNvPr>
          <p:cNvSpPr>
            <a:spLocks noGrp="1"/>
          </p:cNvSpPr>
          <p:nvPr>
            <p:ph type="title"/>
          </p:nvPr>
        </p:nvSpPr>
        <p:spPr/>
        <p:txBody>
          <a:bodyPr/>
          <a:lstStyle/>
          <a:p>
            <a:pPr algn="ctr"/>
            <a:r>
              <a:rPr lang="de-DE" dirty="0"/>
              <a:t>ER Diagramm</a:t>
            </a:r>
          </a:p>
        </p:txBody>
      </p:sp>
      <p:pic>
        <p:nvPicPr>
          <p:cNvPr id="5" name="Inhaltsplatzhalter 4" descr="Ein Bild, das Text, Elektronik, Screenshot enthält.">
            <a:extLst>
              <a:ext uri="{FF2B5EF4-FFF2-40B4-BE49-F238E27FC236}">
                <a16:creationId xmlns:a16="http://schemas.microsoft.com/office/drawing/2014/main" id="{B43A6382-AD2D-16E5-E94A-712E13782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571" y="1825625"/>
            <a:ext cx="5638857" cy="4351338"/>
          </a:xfrm>
        </p:spPr>
      </p:pic>
    </p:spTree>
    <p:extLst>
      <p:ext uri="{BB962C8B-B14F-4D97-AF65-F5344CB8AC3E}">
        <p14:creationId xmlns:p14="http://schemas.microsoft.com/office/powerpoint/2010/main" val="157171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dirty="0"/>
              <a:t>/Storno, 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Breitbild</PresentationFormat>
  <Paragraphs>182</Paragraphs>
  <Slides>30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30</vt:i4>
      </vt:variant>
    </vt:vector>
  </HeadingPairs>
  <TitlesOfParts>
    <vt:vector size="35"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Check-Out Mobile</vt:lpstr>
      <vt:lpstr>Name:</vt:lpstr>
      <vt:lpstr>PowerPoint-Präsentation</vt:lpstr>
      <vt:lpstr>Storno Mobile - Transaction</vt:lpstr>
      <vt:lpstr>Name:</vt:lpstr>
      <vt:lpstr>PowerPoint-Präsentation</vt:lpstr>
      <vt:lpstr>Name:</vt:lpstr>
      <vt:lpstr>PowerPoint-Präsentation</vt:lpstr>
      <vt:lpstr>Name:</vt:lpstr>
      <vt:lpstr>PowerPoint-Präsentation</vt:lpstr>
      <vt:lpstr>CRUD Mobile</vt:lpstr>
      <vt:lpstr>Name:</vt:lpstr>
      <vt:lpstr>Site-Map</vt:lpstr>
      <vt:lpstr>Page Structure(Home)</vt:lpstr>
      <vt:lpstr>Landing-Page</vt:lpstr>
      <vt:lpstr>Über Uns</vt:lpstr>
      <vt:lpstr>UC Info(Mobile)</vt:lpstr>
      <vt:lpstr>UC INFO</vt:lpstr>
      <vt:lpstr>Datenbank</vt:lpstr>
      <vt:lpstr>ER Diagramm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Eron Sejdiu</cp:lastModifiedBy>
  <cp:revision>6</cp:revision>
  <dcterms:created xsi:type="dcterms:W3CDTF">2023-03-17T15:30:32Z</dcterms:created>
  <dcterms:modified xsi:type="dcterms:W3CDTF">2023-04-26T17:02:14Z</dcterms:modified>
</cp:coreProperties>
</file>