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5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ExtraLight" panose="000003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B053C-9D20-4D53-A767-1F5E17964C59}">
  <a:tblStyle styleId="{BFAB053C-9D20-4D53-A767-1F5E17964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f9262ee2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f9262ee2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29477" y="436183"/>
            <a:ext cx="27465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78924" y="414050"/>
            <a:ext cx="7626551" cy="288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822414" y="-351911"/>
            <a:ext cx="9309797" cy="3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SpreadShare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No more Paperwaste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Lösung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 SpreadShare</a:t>
            </a:r>
            <a:br>
              <a:rPr lang="en" dirty="0"/>
            </a:br>
            <a:r>
              <a:rPr lang="en" dirty="0"/>
              <a:t>den Inhalt bequem auf dem Handy anzeigen lassen.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</a:t>
            </a:r>
            <a:endParaRPr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Weniger unnötiger Müll mehr Klimaschutz.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 viel Papiermüll</a:t>
            </a:r>
            <a:br>
              <a:rPr lang="en" dirty="0"/>
            </a:br>
            <a:r>
              <a:rPr lang="en" dirty="0"/>
              <a:t>durch unnötige</a:t>
            </a:r>
            <a:br>
              <a:rPr lang="en" dirty="0"/>
            </a:br>
            <a:r>
              <a:rPr lang="en" dirty="0"/>
              <a:t>Werbungen,Flyer und co.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WIE?</a:t>
            </a:r>
            <a:endParaRPr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BLE-Beacons!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881858" y="457628"/>
            <a:ext cx="3821760" cy="277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BLE BEACON</a:t>
            </a:r>
            <a:endParaRPr dirty="0"/>
          </a:p>
        </p:txBody>
      </p:sp>
      <p:pic>
        <p:nvPicPr>
          <p:cNvPr id="1026" name="Picture 2" descr="Targetoo - Beacon Technology | Combine with Programmatic Advertising">
            <a:extLst>
              <a:ext uri="{FF2B5EF4-FFF2-40B4-BE49-F238E27FC236}">
                <a16:creationId xmlns:a16="http://schemas.microsoft.com/office/drawing/2014/main" id="{05B4DDDC-3724-2BBB-E637-F2B10380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74" y="157546"/>
            <a:ext cx="2321277" cy="23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34DAC79-3868-738D-1DB0-0DF57221A3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4398" y="2178740"/>
            <a:ext cx="8818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Bluetooth-Technologie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BLE steht für Bluetooth Low Energy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Sender-Receiver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Beacons senden Signale, die von Geräten empfangen werden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Push-Nachrichten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Beacons triggern Pop-ups auf mobilen Geräten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Verwendung in Marketing für standortbasierte Pop-ups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andy, tragbares Kommunikationsgerät, mobiles Gerät, Gerät enthält.&#10;&#10;Automatisch generierte Beschreibung">
            <a:extLst>
              <a:ext uri="{FF2B5EF4-FFF2-40B4-BE49-F238E27FC236}">
                <a16:creationId xmlns:a16="http://schemas.microsoft.com/office/drawing/2014/main" id="{088A40E4-014F-CEF2-96B4-5D4D18D2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5" y="783708"/>
            <a:ext cx="5528969" cy="4274129"/>
          </a:xfrm>
          <a:prstGeom prst="rect">
            <a:avLst/>
          </a:prstGeom>
        </p:spPr>
      </p:pic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10770" y="85663"/>
            <a:ext cx="3573943" cy="1499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PICTURE IS WORTH A THOUSAND WORDS</a:t>
            </a:r>
            <a:endParaRPr sz="2000" dirty="0"/>
          </a:p>
        </p:txBody>
      </p:sp>
      <p:cxnSp>
        <p:nvCxnSpPr>
          <p:cNvPr id="260" name="Google Shape;260;p4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Montserrat</vt:lpstr>
      <vt:lpstr>Montserrat ExtraBold</vt:lpstr>
      <vt:lpstr>Montserrat ExtraLight</vt:lpstr>
      <vt:lpstr>Futuristic Background by Slidesgo</vt:lpstr>
      <vt:lpstr>SpreadShare</vt:lpstr>
      <vt:lpstr>01</vt:lpstr>
      <vt:lpstr>WIE?</vt:lpstr>
      <vt:lpstr>BLE BEACON</vt:lpstr>
      <vt:lpstr>A PICTURE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kurti</cp:lastModifiedBy>
  <cp:revision>3</cp:revision>
  <dcterms:modified xsi:type="dcterms:W3CDTF">2024-09-17T21:46:59Z</dcterms:modified>
</cp:coreProperties>
</file>