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C9A6-8652-41C2-BED1-D5B20E5C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7EA2-EE0E-4085-B64C-CFA3B5A8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7D27-3DD0-4CA5-A344-ABB03D46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3BA0-70F0-4B9A-96D2-F83E9C4E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862A-F948-4EEC-92C5-EC31BB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721E-1395-418B-8F24-0920D996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EB8E8-A61C-4B5B-A7ED-1389DF5D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DC93-1777-4C95-B95F-DEC223D2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FC10-6117-454F-9E11-FDFD0078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0996-BDE9-4C15-970F-563FBDBA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31EBC-BE51-4488-9252-4B95E750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BB4BF-93E3-4EA6-830B-5169ABEB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D99B-3324-4B8A-867A-0E7C5F2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B17A-F39E-4A50-B97A-A857F4A8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089A-F342-46FC-A01E-D16CFCF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6DBB-0EBF-4102-82F4-DD53745A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2CF7-F14B-4305-95D3-F2905FC9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55589-856E-4F54-8D94-BB6FB4F2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EC2D-96C3-4D1E-A102-25A048BF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1D93-67D8-4356-8BEB-543ACD89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EF7C-9C0E-4424-8FE2-A374095B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CF24B-D1C9-4637-B176-A39EA6D0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49FE-6248-4C54-83DE-19F63002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DCC3-2D3B-4B20-B43D-EA34B832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6AA2-75C3-4EB2-A9A0-0AA5A68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1A22-BB0A-40F4-841C-38CCB13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E80C-E73B-48A1-A13D-E7C1DAF6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7ABF4-71E2-44C3-953F-1EABCB7D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A8C1-A047-4F36-9A48-9B08B5DC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1D89-0009-47D4-A94C-5CC4CB86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4B00F-C4C1-42A7-9FE7-FCC1723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DF8-5942-4D70-B4B8-51A80C4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62A0-2ACC-44EC-909F-374DF255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878B-11F3-47F8-BA77-11B3C695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03D4F-28BD-4414-94DE-342BA99D2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2CA9-F959-4DA9-8A35-E3B1FBACA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97AEA-E3A2-4D21-A6AC-62BF1A83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31BEC-B088-47B8-A0E7-4BB3D4F9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C7B7F-8CF9-409A-9C06-97B6AA9D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9A20-D8F9-4FCD-9216-C48584CA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B65FD-0E6E-4B5A-A7AA-6D4E1F97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B9012-C713-4E0C-AB54-B108A159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A8A7-EEA7-49E7-A436-629979AB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FAB76-04DD-4352-8697-574FE43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CB7D-30E7-4CB4-8399-7A344B17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600FE-B6F9-4AEA-9976-4325413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5BD0-7BF2-4D79-8DB9-3284B0F4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3D10-D0D7-4814-86EA-D49FA013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CF28-44FD-4374-B243-20B437D2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4836B-7508-46E9-9133-9C7D4D9B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0F787-3BA3-48B4-96B4-97A55155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6F955-435E-45CF-B9DB-5D1A241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F696-F94A-4532-AF64-C8805259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56811-8FFB-4648-90E4-3438F3AC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BB7AE-9821-41DE-88FF-E3662F7B5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D4B1-76CA-4C7D-A676-0D1B704B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48E5-3878-4716-BB6F-1328687E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BC43-92F1-4706-9618-6765A142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9F6B1-D10E-45F0-9957-F014EB7B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B02F-8B59-48EA-984C-7CF5A09F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CC33-3436-4113-B606-05386CA1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BDE04-EC33-471B-8A04-3A8401C7881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A224-9E26-4E2F-A645-66CE55053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2803-43CF-43FC-B3A4-6F049551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1E85-FFC0-47DF-ACA4-FA689699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7FF7-A645-416C-B832-7967A5F05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</a:t>
            </a:r>
            <a:r>
              <a:rPr lang="en-US" dirty="0" err="1"/>
              <a:t>WordCount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59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5F3947-1A1F-4C31-9F50-E7CF853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0" y="970961"/>
            <a:ext cx="10649566" cy="50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6BADA-53BC-4300-B08F-749A7644B9CA}"/>
              </a:ext>
            </a:extLst>
          </p:cNvPr>
          <p:cNvSpPr txBox="1"/>
          <p:nvPr/>
        </p:nvSpPr>
        <p:spPr>
          <a:xfrm>
            <a:off x="1216058" y="1998482"/>
            <a:ext cx="423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 World Bye World</a:t>
            </a:r>
          </a:p>
          <a:p>
            <a:r>
              <a:rPr lang="en-US" sz="2400" dirty="0"/>
              <a:t>Hello Hadoop Goodbye Hadoop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834131-FE35-4ACF-B8DD-319CEAC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239544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8C6B6-9438-495D-94D4-9F213BF4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5" y="1159694"/>
            <a:ext cx="10892669" cy="4538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CA105-7C33-402F-B6AE-70459F25A7F7}"/>
              </a:ext>
            </a:extLst>
          </p:cNvPr>
          <p:cNvSpPr txBox="1"/>
          <p:nvPr/>
        </p:nvSpPr>
        <p:spPr>
          <a:xfrm>
            <a:off x="7503737" y="216816"/>
            <a:ext cx="423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 World Bye World</a:t>
            </a:r>
          </a:p>
          <a:p>
            <a:r>
              <a:rPr lang="en-US" sz="2400" dirty="0"/>
              <a:t>Hello Hadoop Goodbye Hadoop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B2E8D2-D77F-4ABC-BBE2-33E4FA2F6317}"/>
              </a:ext>
            </a:extLst>
          </p:cNvPr>
          <p:cNvCxnSpPr>
            <a:cxnSpLocks/>
          </p:cNvCxnSpPr>
          <p:nvPr/>
        </p:nvCxnSpPr>
        <p:spPr>
          <a:xfrm flipV="1">
            <a:off x="6096000" y="461913"/>
            <a:ext cx="1294614" cy="2366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7BA12-AEA5-4CEA-AB16-38423CFE3EBB}"/>
              </a:ext>
            </a:extLst>
          </p:cNvPr>
          <p:cNvCxnSpPr>
            <a:cxnSpLocks/>
          </p:cNvCxnSpPr>
          <p:nvPr/>
        </p:nvCxnSpPr>
        <p:spPr>
          <a:xfrm flipV="1">
            <a:off x="6476215" y="1047813"/>
            <a:ext cx="1206630" cy="1995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300AAC-1C5D-43B3-95BE-DDECEA1DF044}"/>
              </a:ext>
            </a:extLst>
          </p:cNvPr>
          <p:cNvSpPr txBox="1"/>
          <p:nvPr/>
        </p:nvSpPr>
        <p:spPr>
          <a:xfrm>
            <a:off x="9238269" y="4240527"/>
            <a:ext cx="1282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Hello</a:t>
            </a:r>
          </a:p>
          <a:p>
            <a:r>
              <a:rPr lang="en-US" sz="2400" dirty="0"/>
              <a:t>World</a:t>
            </a:r>
          </a:p>
          <a:p>
            <a:r>
              <a:rPr lang="en-US" sz="2400" dirty="0"/>
              <a:t>Bye</a:t>
            </a:r>
          </a:p>
          <a:p>
            <a:r>
              <a:rPr lang="en-US" sz="2400" dirty="0"/>
              <a:t>World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E2FA6-BDF2-4CB9-81AF-0D491A3D4920}"/>
              </a:ext>
            </a:extLst>
          </p:cNvPr>
          <p:cNvCxnSpPr>
            <a:cxnSpLocks/>
          </p:cNvCxnSpPr>
          <p:nvPr/>
        </p:nvCxnSpPr>
        <p:spPr>
          <a:xfrm>
            <a:off x="6826578" y="3881389"/>
            <a:ext cx="2326849" cy="1143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224570-4E2C-449E-BE81-BE259087FC15}"/>
              </a:ext>
            </a:extLst>
          </p:cNvPr>
          <p:cNvCxnSpPr>
            <a:cxnSpLocks/>
          </p:cNvCxnSpPr>
          <p:nvPr/>
        </p:nvCxnSpPr>
        <p:spPr>
          <a:xfrm>
            <a:off x="2517882" y="4799632"/>
            <a:ext cx="2326849" cy="1143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FA741D-EC71-46CA-8DE8-9403E6BC04C8}"/>
              </a:ext>
            </a:extLst>
          </p:cNvPr>
          <p:cNvSpPr txBox="1"/>
          <p:nvPr/>
        </p:nvSpPr>
        <p:spPr>
          <a:xfrm>
            <a:off x="3979682" y="5915517"/>
            <a:ext cx="4232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 this key value pair to reducer function</a:t>
            </a:r>
          </a:p>
        </p:txBody>
      </p:sp>
    </p:spTree>
    <p:extLst>
      <p:ext uri="{BB962C8B-B14F-4D97-AF65-F5344CB8AC3E}">
        <p14:creationId xmlns:p14="http://schemas.microsoft.com/office/powerpoint/2010/main" val="6115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0F21E-B7D4-448B-9BC6-6F54F4D92830}"/>
              </a:ext>
            </a:extLst>
          </p:cNvPr>
          <p:cNvSpPr txBox="1"/>
          <p:nvPr/>
        </p:nvSpPr>
        <p:spPr>
          <a:xfrm>
            <a:off x="304567" y="2081919"/>
            <a:ext cx="2042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Hello, 1&gt;</a:t>
            </a:r>
          </a:p>
          <a:p>
            <a:r>
              <a:rPr lang="en-US" sz="2400" dirty="0"/>
              <a:t>&lt; World, 1&gt;</a:t>
            </a:r>
          </a:p>
          <a:p>
            <a:r>
              <a:rPr lang="en-US" sz="2400" dirty="0"/>
              <a:t>&lt; Bye, 1&gt;</a:t>
            </a:r>
          </a:p>
          <a:p>
            <a:r>
              <a:rPr lang="en-US" sz="2400" dirty="0"/>
              <a:t>&lt; World, 1&gt;</a:t>
            </a:r>
          </a:p>
          <a:p>
            <a:endParaRPr lang="en-US" sz="2400" dirty="0"/>
          </a:p>
          <a:p>
            <a:r>
              <a:rPr lang="en-US" sz="2400" dirty="0"/>
              <a:t>&lt; Hello, 1&gt;</a:t>
            </a:r>
          </a:p>
          <a:p>
            <a:r>
              <a:rPr lang="en-US" sz="2400" dirty="0"/>
              <a:t>&lt; Hadoop, 1&gt;</a:t>
            </a:r>
          </a:p>
          <a:p>
            <a:r>
              <a:rPr lang="en-US" sz="2400" dirty="0"/>
              <a:t>&lt; Goodbye, 1&gt;</a:t>
            </a:r>
          </a:p>
          <a:p>
            <a:r>
              <a:rPr lang="en-US" sz="2400" dirty="0"/>
              <a:t>&lt; Hadoop, 1&gt;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B9104-F599-4B78-8EC4-D46A47D1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of Mapper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22E6B-2919-42D9-B0D5-17F32153FDEA}"/>
              </a:ext>
            </a:extLst>
          </p:cNvPr>
          <p:cNvSpPr txBox="1"/>
          <p:nvPr/>
        </p:nvSpPr>
        <p:spPr>
          <a:xfrm>
            <a:off x="4851135" y="2468422"/>
            <a:ext cx="2299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Hello, 1&gt;</a:t>
            </a:r>
          </a:p>
          <a:p>
            <a:r>
              <a:rPr lang="en-US" sz="2400" dirty="0"/>
              <a:t>&lt; Bye, 1&gt;</a:t>
            </a:r>
          </a:p>
          <a:p>
            <a:r>
              <a:rPr lang="en-US" sz="2400" dirty="0"/>
              <a:t>&lt; World, 2&gt;</a:t>
            </a:r>
          </a:p>
          <a:p>
            <a:endParaRPr lang="en-US" sz="2400" dirty="0"/>
          </a:p>
          <a:p>
            <a:r>
              <a:rPr lang="en-US" sz="2400" dirty="0"/>
              <a:t>&lt; Hello, 1&gt;</a:t>
            </a:r>
          </a:p>
          <a:p>
            <a:r>
              <a:rPr lang="en-US" sz="2400" dirty="0"/>
              <a:t>&lt; Goodbye, 1&gt;</a:t>
            </a:r>
          </a:p>
          <a:p>
            <a:r>
              <a:rPr lang="en-US" sz="2400" dirty="0"/>
              <a:t>&lt; Hadoop, 2&gt;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A0A237-0AA5-4253-BB04-E55432A8722E}"/>
              </a:ext>
            </a:extLst>
          </p:cNvPr>
          <p:cNvSpPr/>
          <p:nvPr/>
        </p:nvSpPr>
        <p:spPr>
          <a:xfrm>
            <a:off x="2243579" y="3429000"/>
            <a:ext cx="2158739" cy="75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674D3-0436-4C1D-94AB-16FDBCC11322}"/>
              </a:ext>
            </a:extLst>
          </p:cNvPr>
          <p:cNvSpPr txBox="1"/>
          <p:nvPr/>
        </p:nvSpPr>
        <p:spPr>
          <a:xfrm>
            <a:off x="2360546" y="3138629"/>
            <a:ext cx="182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aggregation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BD5998-9B81-4B25-AEB0-B2E03DA0C2EF}"/>
              </a:ext>
            </a:extLst>
          </p:cNvPr>
          <p:cNvSpPr/>
          <p:nvPr/>
        </p:nvSpPr>
        <p:spPr>
          <a:xfrm>
            <a:off x="7156515" y="3429000"/>
            <a:ext cx="1953483" cy="756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29731-50C8-457F-BFFE-D691FEA218A1}"/>
              </a:ext>
            </a:extLst>
          </p:cNvPr>
          <p:cNvSpPr txBox="1"/>
          <p:nvPr/>
        </p:nvSpPr>
        <p:spPr>
          <a:xfrm>
            <a:off x="7053588" y="3138629"/>
            <a:ext cx="195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aggregation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4C66-6DAF-4B9D-AE5D-E82F8DF4E21D}"/>
              </a:ext>
            </a:extLst>
          </p:cNvPr>
          <p:cNvSpPr txBox="1"/>
          <p:nvPr/>
        </p:nvSpPr>
        <p:spPr>
          <a:xfrm>
            <a:off x="9455888" y="2820583"/>
            <a:ext cx="22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Hello, [1,1]&gt;</a:t>
            </a:r>
          </a:p>
          <a:p>
            <a:r>
              <a:rPr lang="en-US" sz="2400" dirty="0"/>
              <a:t>&lt; Bye, [1]&gt;</a:t>
            </a:r>
          </a:p>
          <a:p>
            <a:r>
              <a:rPr lang="en-US" sz="2400" dirty="0"/>
              <a:t>&lt; World, [2]&gt;</a:t>
            </a:r>
          </a:p>
          <a:p>
            <a:r>
              <a:rPr lang="en-US" sz="2400" dirty="0"/>
              <a:t>&lt; Goodbye, [1]&gt;</a:t>
            </a:r>
          </a:p>
          <a:p>
            <a:r>
              <a:rPr lang="en-US" sz="2400" dirty="0"/>
              <a:t>&lt; Hadoop, [2]&gt;</a:t>
            </a:r>
          </a:p>
        </p:txBody>
      </p:sp>
    </p:spTree>
    <p:extLst>
      <p:ext uri="{BB962C8B-B14F-4D97-AF65-F5344CB8AC3E}">
        <p14:creationId xmlns:p14="http://schemas.microsoft.com/office/powerpoint/2010/main" val="185979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BF654-6E8D-49A0-AF37-64AB666B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3" y="2174880"/>
            <a:ext cx="10285657" cy="44710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A5DCEF-38CE-447F-9F02-C9F187444CFF}"/>
              </a:ext>
            </a:extLst>
          </p:cNvPr>
          <p:cNvCxnSpPr>
            <a:cxnSpLocks/>
          </p:cNvCxnSpPr>
          <p:nvPr/>
        </p:nvCxnSpPr>
        <p:spPr>
          <a:xfrm flipV="1">
            <a:off x="4543720" y="461913"/>
            <a:ext cx="1552280" cy="2894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84448D-A77B-4926-91CF-6A41023E650B}"/>
              </a:ext>
            </a:extLst>
          </p:cNvPr>
          <p:cNvCxnSpPr>
            <a:cxnSpLocks/>
          </p:cNvCxnSpPr>
          <p:nvPr/>
        </p:nvCxnSpPr>
        <p:spPr>
          <a:xfrm flipV="1">
            <a:off x="5778631" y="537328"/>
            <a:ext cx="1216058" cy="2891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6FEE54-2AAC-41B9-AF8D-FF2C29D3A435}"/>
              </a:ext>
            </a:extLst>
          </p:cNvPr>
          <p:cNvSpPr txBox="1"/>
          <p:nvPr/>
        </p:nvSpPr>
        <p:spPr>
          <a:xfrm>
            <a:off x="5648227" y="105663"/>
            <a:ext cx="22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 Hello, [1,1]&gt;</a:t>
            </a:r>
          </a:p>
          <a:p>
            <a:r>
              <a:rPr lang="en-US" sz="2400" dirty="0"/>
              <a:t>&lt; Bye, [1]&gt;</a:t>
            </a:r>
          </a:p>
          <a:p>
            <a:r>
              <a:rPr lang="en-US" sz="2400" dirty="0"/>
              <a:t>&lt; World, [2]&gt;</a:t>
            </a:r>
          </a:p>
          <a:p>
            <a:r>
              <a:rPr lang="en-US" sz="2400" dirty="0"/>
              <a:t>&lt; Goodbye, [1]&gt;</a:t>
            </a:r>
          </a:p>
          <a:p>
            <a:r>
              <a:rPr lang="en-US" sz="2400" dirty="0"/>
              <a:t>&lt; Hadoop, [2]&gt;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A469F4-C47B-48AC-8942-F80B86622573}"/>
              </a:ext>
            </a:extLst>
          </p:cNvPr>
          <p:cNvCxnSpPr>
            <a:cxnSpLocks/>
          </p:cNvCxnSpPr>
          <p:nvPr/>
        </p:nvCxnSpPr>
        <p:spPr>
          <a:xfrm>
            <a:off x="5319860" y="5824103"/>
            <a:ext cx="227814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5BDD9D-0617-4411-9FF8-F42591AD3792}"/>
              </a:ext>
            </a:extLst>
          </p:cNvPr>
          <p:cNvSpPr txBox="1"/>
          <p:nvPr/>
        </p:nvSpPr>
        <p:spPr>
          <a:xfrm>
            <a:off x="7947600" y="5223938"/>
            <a:ext cx="2299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written to file in output folder</a:t>
            </a:r>
          </a:p>
        </p:txBody>
      </p:sp>
    </p:spTree>
    <p:extLst>
      <p:ext uri="{BB962C8B-B14F-4D97-AF65-F5344CB8AC3E}">
        <p14:creationId xmlns:p14="http://schemas.microsoft.com/office/powerpoint/2010/main" val="174493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2FD25-C31A-4F9F-A0C1-E9D2804F437E}"/>
              </a:ext>
            </a:extLst>
          </p:cNvPr>
          <p:cNvSpPr txBox="1"/>
          <p:nvPr/>
        </p:nvSpPr>
        <p:spPr>
          <a:xfrm>
            <a:off x="4946313" y="2459504"/>
            <a:ext cx="2299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Bye 1</a:t>
            </a:r>
          </a:p>
          <a:p>
            <a:r>
              <a:rPr lang="en-US" sz="2400"/>
              <a:t>Goodbye 1</a:t>
            </a:r>
          </a:p>
          <a:p>
            <a:r>
              <a:rPr lang="en-US" sz="2400"/>
              <a:t>Hadoop 2</a:t>
            </a:r>
          </a:p>
          <a:p>
            <a:r>
              <a:rPr lang="en-US" sz="2400"/>
              <a:t>Hello 2</a:t>
            </a:r>
          </a:p>
          <a:p>
            <a:r>
              <a:rPr lang="en-US" sz="2400"/>
              <a:t>World 2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B5D0C-E8C1-4BFF-8C6C-1381F8E1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Ouput</a:t>
            </a:r>
            <a:r>
              <a:rPr lang="en-US" dirty="0"/>
              <a:t> file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0F3DEF4-483E-4200-8D5F-450AC4D0FF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0929390"/>
                  </p:ext>
                </p:extLst>
              </p:nvPr>
            </p:nvGraphicFramePr>
            <p:xfrm>
              <a:off x="-2410348" y="5200022"/>
              <a:ext cx="3048000" cy="1714500"/>
            </p:xfrm>
            <a:graphic>
              <a:graphicData uri="http://schemas.microsoft.com/office/powerpoint/2016/slidezoom">
                <pslz:sldZm>
                  <pslz:sldZmObj sldId="263" cId="4270342640">
                    <pslz:zmPr id="{2E3C8BF9-628F-4373-82D4-20E6A942956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0F3DEF4-483E-4200-8D5F-450AC4D0FF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10348" y="520002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49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7E687F-DE51-4343-8023-84E662E9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46D6-D622-44B8-84B9-04D3AE99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 name should match file name</a:t>
            </a:r>
          </a:p>
          <a:p>
            <a:r>
              <a:rPr lang="en-US" strike="sngStrike" dirty="0" err="1"/>
              <a:t>Ouput</a:t>
            </a:r>
            <a:r>
              <a:rPr lang="en-US" strike="sngStrike" dirty="0"/>
              <a:t> parameters of map and reduce function should match</a:t>
            </a:r>
          </a:p>
          <a:p>
            <a:pPr lvl="1"/>
            <a:r>
              <a:rPr lang="en-US" dirty="0"/>
              <a:t>In main function</a:t>
            </a:r>
          </a:p>
          <a:p>
            <a:pPr lvl="2"/>
            <a:r>
              <a:rPr lang="en-US" dirty="0" err="1"/>
              <a:t>job.setMapOutputKeyClass</a:t>
            </a:r>
            <a:r>
              <a:rPr lang="en-US" dirty="0"/>
              <a:t>(</a:t>
            </a:r>
            <a:r>
              <a:rPr lang="en-US" dirty="0" err="1"/>
              <a:t>Text.class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job.setMapOutputValueClass</a:t>
            </a:r>
            <a:r>
              <a:rPr lang="en-US" dirty="0"/>
              <a:t>(</a:t>
            </a:r>
            <a:r>
              <a:rPr lang="en-US" dirty="0" err="1"/>
              <a:t>IntWritable.class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job.setOutputKeyClass</a:t>
            </a:r>
            <a:r>
              <a:rPr lang="en-US" dirty="0"/>
              <a:t>(</a:t>
            </a:r>
            <a:r>
              <a:rPr lang="en-US" dirty="0" err="1"/>
              <a:t>Text.class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job.setOutputValueClass</a:t>
            </a:r>
            <a:r>
              <a:rPr lang="en-US" dirty="0"/>
              <a:t>(</a:t>
            </a:r>
            <a:r>
              <a:rPr lang="en-US" dirty="0" err="1"/>
              <a:t>Text.class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34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Hadoop WordCount example</vt:lpstr>
      <vt:lpstr>PowerPoint Presentation</vt:lpstr>
      <vt:lpstr>Input file</vt:lpstr>
      <vt:lpstr>PowerPoint Presentation</vt:lpstr>
      <vt:lpstr>Ouput of Mapper</vt:lpstr>
      <vt:lpstr>PowerPoint Presentation</vt:lpstr>
      <vt:lpstr>Ouput file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WordCount example</dc:title>
  <dc:creator>Kashyap, Arjun</dc:creator>
  <cp:lastModifiedBy>Kashyap, Arjun</cp:lastModifiedBy>
  <cp:revision>30</cp:revision>
  <dcterms:created xsi:type="dcterms:W3CDTF">2021-10-12T17:52:51Z</dcterms:created>
  <dcterms:modified xsi:type="dcterms:W3CDTF">2021-10-19T23:28:39Z</dcterms:modified>
</cp:coreProperties>
</file>