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C100-C5D6-4E63-B031-E94DAF8F0A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FA67F1-FC06-4446-A3E4-9A9BB889E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52B34-CA0B-4085-9E1E-934A477C6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E925-2D76-4AE6-8522-03874B3BF0B9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B6375-14CB-4906-9819-03BB2580B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AB0C9-7B82-4094-9DD9-55CA8D349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6F10-1427-48AC-974E-088337B18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77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619EA-EACA-4310-9FFF-FE659F1A3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E40C61-0E38-4EDB-98B4-49C34F353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BCF62-C010-4945-A637-1160689A3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E925-2D76-4AE6-8522-03874B3BF0B9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C0DE7-6A85-492B-9A63-F3D479850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2B227-0B5A-4E7B-9881-788C5FF02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6F10-1427-48AC-974E-088337B18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04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78F26D-DC86-4322-B000-B0FA01CBC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35B653-D641-45B7-A36F-EDFE31400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19D9A-B45C-4F9A-8463-8DE801AB1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E925-2D76-4AE6-8522-03874B3BF0B9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F011F-3124-4216-8616-0019EC8EC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184F3-A137-4DF3-8672-52CD9DD6C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6F10-1427-48AC-974E-088337B18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40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2ED6D-63F0-4451-A23D-5FEF46070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CBE24-9D52-4746-AD52-3285B33FC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236AE-9919-476D-AF64-628ECBCFF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E925-2D76-4AE6-8522-03874B3BF0B9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5E25D-FB1B-4F03-A5BF-6445DBAC8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54701-797B-4635-9192-BB73EDF77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6F10-1427-48AC-974E-088337B18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28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C33EF-4C2A-4FF2-9223-296DE233C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A3622-AE98-4B6A-B3A3-8872EC17B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DB44F-EE1A-4D02-9C50-ABC8717E4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E925-2D76-4AE6-8522-03874B3BF0B9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DD6B7-E34F-4EB5-935C-751877682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02817-B56A-4672-8A14-AF8D6EB28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6F10-1427-48AC-974E-088337B18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E8081-82D8-4F96-9FC7-A01E5478A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C39BF-0482-41B4-BF3C-27F6D791F3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AF9129-380D-4470-B94C-EBA89D638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CD909-BE40-4A44-800A-2BDDCD6E1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E925-2D76-4AE6-8522-03874B3BF0B9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A82C2-472C-4562-ABB6-B42CD1B29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86E5A2-2CAA-4A02-BDA5-B2BCA1017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6F10-1427-48AC-974E-088337B18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61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99A62-591E-4515-AC4C-3002FD65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C891F-9405-4701-8EE9-4B58DD6F6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CD76A3-1E91-4194-A17B-B406CC447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2A8483-27DB-438E-963A-C6931A3150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1BD660-D6DB-4C0D-8551-5EAEE3CC42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F251CE-8D8E-494A-ACB6-1EA7F8277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E925-2D76-4AE6-8522-03874B3BF0B9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AEBA60-DAF3-4664-BC7C-680001914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F963B3-B2CC-4CBD-A9A0-A909C0418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6F10-1427-48AC-974E-088337B18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71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7C479-E0DA-4A4F-846A-829C94DD1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C403A4-6F84-47D4-87D8-C8CA59E7D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E925-2D76-4AE6-8522-03874B3BF0B9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43D873-D07A-43BA-809E-E6B9E4EE6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5F20E0-E07B-48FF-BAF2-8E53D110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6F10-1427-48AC-974E-088337B18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2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2856CD-8386-4719-9FA4-733E40F5E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E925-2D76-4AE6-8522-03874B3BF0B9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101A8-1286-465A-A2A8-A32F56DE0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2D141-18D5-4786-A25E-9DDCAEE3E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6F10-1427-48AC-974E-088337B18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32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26C49-5688-4965-A7CB-8CD9EBBF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B8C98-E7B1-4C61-9AA0-0E04C9F8A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D8B9D-01EE-45B7-973A-F94F495FD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C7FB6-6537-45DF-81BA-BF5345A15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E925-2D76-4AE6-8522-03874B3BF0B9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022D5-62C8-47A4-9F17-575278F66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14829-5B84-4D25-914C-30C7E6A4A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6F10-1427-48AC-974E-088337B18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4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A38F1-A489-4520-85F7-CCEE0A6F0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59412F-3284-4F33-BFFE-877480A3DE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E36049-F771-4BFA-9DA0-FF87BEFC9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CC949E-65FC-4AEF-955B-B1C39CCA4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E925-2D76-4AE6-8522-03874B3BF0B9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1A987-D5F5-4D24-9AE3-ECCEE64B8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066AF-1182-47B0-9CE7-49658D237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6F10-1427-48AC-974E-088337B18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39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AD425B-A68D-467C-80F2-25200BCDB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2E812-48D0-4F7D-B3ED-A070C2047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3C9A2-8574-45C7-96C4-B95776F291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2E925-2D76-4AE6-8522-03874B3BF0B9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37907-6DA9-4859-85EF-E7B2D27151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83D81-6A9E-4B30-95B0-0ABDE1721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E6F10-1427-48AC-974E-088337B18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ubuntu.com/tutorials/command-line-for-beginners#1-overview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pc.io/docs/languages/cpp/quickstart/#build-the-example" TargetMode="External"/><Relationship Id="rId2" Type="http://schemas.openxmlformats.org/officeDocument/2006/relationships/hyperlink" Target="https://grpc.io/docs/languages/cpp/quickstar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08362C-A190-42A5-9814-AFEE9CA7E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168 Lab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CD52EA-5687-4223-9109-F0B9D4B22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Location: </a:t>
            </a:r>
            <a:r>
              <a:rPr lang="en-US" dirty="0" err="1"/>
              <a:t>Kolligian</a:t>
            </a:r>
            <a:r>
              <a:rPr lang="en-US" dirty="0"/>
              <a:t> (KOLLIG) 202</a:t>
            </a:r>
          </a:p>
          <a:p>
            <a:r>
              <a:rPr lang="en-US" dirty="0"/>
              <a:t>Every Tuesday from 4:30 pm to 7:20 pm.</a:t>
            </a:r>
          </a:p>
          <a:p>
            <a:r>
              <a:rPr lang="en-US" dirty="0"/>
              <a:t>Linux system to complete labs.</a:t>
            </a:r>
          </a:p>
          <a:p>
            <a:r>
              <a:rPr lang="en-US" dirty="0"/>
              <a:t>The computer labs on campus can actually boot to Linux by restarting and pressing F12 during the startup.</a:t>
            </a:r>
          </a:p>
          <a:p>
            <a:r>
              <a:rPr lang="en-US" dirty="0"/>
              <a:t>Once you log off/shutdown the lab computer, the system is reset. Hence, try to save your files to Box/Drive.</a:t>
            </a:r>
          </a:p>
        </p:txBody>
      </p:sp>
    </p:spTree>
    <p:extLst>
      <p:ext uri="{BB962C8B-B14F-4D97-AF65-F5344CB8AC3E}">
        <p14:creationId xmlns:p14="http://schemas.microsoft.com/office/powerpoint/2010/main" val="1747524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D2048-FC43-4639-9229-8D4FA134F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1: RPCs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0241C-DEA8-4E7D-BC53-1C8E43CE2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Latency benchmark</a:t>
            </a:r>
          </a:p>
          <a:p>
            <a:pPr lvl="1"/>
            <a:r>
              <a:rPr lang="en-US" dirty="0"/>
              <a:t>Measure the latency of a message between one RPC client and one RPC server.</a:t>
            </a:r>
          </a:p>
          <a:p>
            <a:pPr lvl="1"/>
            <a:r>
              <a:rPr lang="en-US" dirty="0"/>
              <a:t>Both client and server would run on the same machine (by running them on different Linux Shell or Terminal).</a:t>
            </a:r>
          </a:p>
          <a:p>
            <a:pPr lvl="1"/>
            <a:r>
              <a:rPr lang="en-US" dirty="0"/>
              <a:t>Note down either one-way latency or the round-trip time (RTT) of the message.</a:t>
            </a:r>
          </a:p>
          <a:p>
            <a:r>
              <a:rPr lang="en-US" dirty="0"/>
              <a:t>Throughput benchmark</a:t>
            </a:r>
          </a:p>
          <a:p>
            <a:pPr lvl="1"/>
            <a:r>
              <a:rPr lang="en-US" dirty="0"/>
              <a:t>How many RPC calls per second can the server handle?</a:t>
            </a:r>
          </a:p>
          <a:p>
            <a:pPr lvl="1"/>
            <a:r>
              <a:rPr lang="en-US" dirty="0"/>
              <a:t>One server multiple clients.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333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4BE4A-8230-413C-85E3-CB0B92EAA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56515-0C0E-4D05-93B0-E216D00D8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worked with Linux in the past and are comfortable using the command line you may skip this slide.</a:t>
            </a:r>
          </a:p>
          <a:p>
            <a:r>
              <a:rPr lang="en-US" dirty="0"/>
              <a:t>If you are new to Linux, please get familiar with basic Linux commands by following- </a:t>
            </a:r>
            <a:r>
              <a:rPr lang="en-US" dirty="0">
                <a:hlinkClick r:id="rId2"/>
              </a:rPr>
              <a:t>https://ubuntu.com/tutorials/command-line-for-beginners#1-overview</a:t>
            </a:r>
            <a:r>
              <a:rPr lang="en-US" dirty="0"/>
              <a:t>.</a:t>
            </a:r>
          </a:p>
          <a:p>
            <a:r>
              <a:rPr lang="en-US" dirty="0"/>
              <a:t>If would wish to dive a little deeper into Linux you could follow- </a:t>
            </a:r>
            <a:r>
              <a:rPr lang="en-US" dirty="0">
                <a:hlinkClick r:id="rId2"/>
              </a:rPr>
              <a:t>https://ubuntu.com/tutorials/command-line-for-beginners#1-overview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726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E5449-AEF9-45BD-ADB1-A50D78442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RPC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7BD42-DCBA-4B6E-A46C-51E39F082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Before diving into the Lab 1, we need to setup our Linux environment to use/run RPC framework.</a:t>
            </a:r>
          </a:p>
          <a:p>
            <a:r>
              <a:rPr lang="en-US" dirty="0"/>
              <a:t>Out of the three popular RPC systems we will use </a:t>
            </a:r>
            <a:r>
              <a:rPr lang="en-US" dirty="0" err="1"/>
              <a:t>gRPC</a:t>
            </a:r>
            <a:r>
              <a:rPr lang="en-US" dirty="0"/>
              <a:t> in C++ for the lab. But you can use Apache Thrift too.</a:t>
            </a:r>
          </a:p>
          <a:p>
            <a:r>
              <a:rPr lang="en-US" dirty="0"/>
              <a:t>Steps to install </a:t>
            </a:r>
            <a:r>
              <a:rPr lang="en-US" dirty="0" err="1"/>
              <a:t>gRPC</a:t>
            </a:r>
            <a:r>
              <a:rPr lang="en-US" dirty="0"/>
              <a:t> can be found here- </a:t>
            </a:r>
            <a:r>
              <a:rPr lang="en-US" dirty="0">
                <a:hlinkClick r:id="rId2"/>
              </a:rPr>
              <a:t>https://grpc.io/docs/languages/cpp/</a:t>
            </a:r>
            <a:r>
              <a:rPr lang="en-US">
                <a:hlinkClick r:id="rId2"/>
              </a:rPr>
              <a:t>quickstart/</a:t>
            </a:r>
            <a:r>
              <a:rPr lang="en-US"/>
              <a:t> (Please </a:t>
            </a:r>
            <a:r>
              <a:rPr lang="en-US" dirty="0"/>
              <a:t>follow the steps carefully). </a:t>
            </a:r>
          </a:p>
          <a:p>
            <a:r>
              <a:rPr lang="en-US" dirty="0"/>
              <a:t>To confirm your installation went correctly, you can test it out by running a simple client-server application with </a:t>
            </a:r>
            <a:r>
              <a:rPr lang="en-US" dirty="0" err="1"/>
              <a:t>gRPC</a:t>
            </a:r>
            <a:r>
              <a:rPr lang="en-US" dirty="0"/>
              <a:t>- </a:t>
            </a:r>
            <a:r>
              <a:rPr lang="en-US" dirty="0">
                <a:hlinkClick r:id="rId3"/>
              </a:rPr>
              <a:t>https://www.grpc.io/docs/languages/cpp/quickstart/#build-the-example</a:t>
            </a:r>
            <a:r>
              <a:rPr lang="en-US" dirty="0"/>
              <a:t> </a:t>
            </a:r>
          </a:p>
          <a:p>
            <a:r>
              <a:rPr lang="en-US" dirty="0"/>
              <a:t>Detailed instructions about lab evaluation will be shared soon.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50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348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CSE 168 Lab</vt:lpstr>
      <vt:lpstr>Lab 1: RPCs</vt:lpstr>
      <vt:lpstr>Linux</vt:lpstr>
      <vt:lpstr>RPC setup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168 Lab</dc:title>
  <dc:creator>Kashyap, Arjun</dc:creator>
  <cp:lastModifiedBy>Kashyap, Arjun</cp:lastModifiedBy>
  <cp:revision>20</cp:revision>
  <dcterms:created xsi:type="dcterms:W3CDTF">2021-09-08T19:22:00Z</dcterms:created>
  <dcterms:modified xsi:type="dcterms:W3CDTF">2021-09-14T17:44:01Z</dcterms:modified>
</cp:coreProperties>
</file>