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dav, Shri Prakash" initials="YSP" lastIdx="2" clrIdx="0">
    <p:extLst>
      <p:ext uri="{19B8F6BF-5375-455C-9EA6-DF929625EA0E}">
        <p15:presenceInfo xmlns:p15="http://schemas.microsoft.com/office/powerpoint/2012/main" userId="S::shri-prakash.yadav@capgemini.com::52679e13-65af-4498-a5a8-dcd609e2e6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3792" autoAdjust="0"/>
  </p:normalViewPr>
  <p:slideViewPr>
    <p:cSldViewPr>
      <p:cViewPr varScale="1">
        <p:scale>
          <a:sx n="80" d="100"/>
          <a:sy n="80" d="100"/>
        </p:scale>
        <p:origin x="739"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3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0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6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4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8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3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5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dirty="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7/21/2022</a:t>
            </a:fld>
            <a:endParaRPr lang="en-US" dirty="0"/>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1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github.com/Spreadsmiles/capgemini" TargetMode="External"/><Relationship Id="rId7" Type="http://schemas.openxmlformats.org/officeDocument/2006/relationships/hyperlink" Target="https://www.linkedin.com/in/splpu"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505482077"/>
              </p:ext>
            </p:extLst>
          </p:nvPr>
        </p:nvGraphicFramePr>
        <p:xfrm>
          <a:off x="9229514" y="958338"/>
          <a:ext cx="3038686" cy="6002272"/>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8685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74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16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868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347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86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588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86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5702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86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2852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645317192"/>
                  </a:ext>
                </a:extLst>
              </a:tr>
              <a:tr h="48685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35842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932433" y="3052234"/>
            <a:ext cx="4008437" cy="2686077"/>
          </a:xfrm>
        </p:spPr>
        <p:txBody>
          <a:bodyPr/>
          <a:lstStyle/>
          <a:p>
            <a:pPr>
              <a:lnSpc>
                <a:spcPct val="114000"/>
              </a:lnSpc>
            </a:pPr>
            <a:r>
              <a:rPr lang="en-IN" sz="12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Pharmacy Management System</a:t>
            </a:r>
            <a:endParaRPr lang="en-IN" sz="1200" dirty="0">
              <a:solidFill>
                <a:srgbClr val="000000"/>
              </a:solidFill>
              <a:effectLst/>
              <a:latin typeface="Calibri" panose="020F0502020204030204" pitchFamily="34" charset="0"/>
              <a:ea typeface="Calibri" panose="020F0502020204030204" pitchFamily="34" charset="0"/>
            </a:endParaRPr>
          </a:p>
          <a:p>
            <a:pPr eaLnBrk="1" hangingPunct="1">
              <a:lnSpc>
                <a:spcPct val="114000"/>
              </a:lnSpc>
            </a:pPr>
            <a:r>
              <a:rPr lang="en-IN" sz="1050" dirty="0"/>
              <a:t>Completed end to end case study of</a:t>
            </a:r>
            <a:r>
              <a:rPr lang="en-IN" sz="1050" b="1" dirty="0"/>
              <a:t> Pharmacy Management System </a:t>
            </a:r>
            <a:r>
              <a:rPr lang="en-IN" sz="1050" dirty="0"/>
              <a:t>along with </a:t>
            </a:r>
            <a:r>
              <a:rPr lang="en-IN" sz="1050" b="1" dirty="0"/>
              <a:t>JWT authentication</a:t>
            </a:r>
            <a:r>
              <a:rPr lang="en-IN" sz="1050" dirty="0"/>
              <a:t>, Swagger </a:t>
            </a:r>
            <a:r>
              <a:rPr lang="en-IN" sz="1050" b="1" dirty="0"/>
              <a:t>and payment testing using Paytm Gateway</a:t>
            </a:r>
            <a:r>
              <a:rPr lang="en-IN" sz="1050" dirty="0"/>
              <a:t>, responsive UI with Bootstrap and Angular Material and Angular used for user interface</a:t>
            </a:r>
            <a:r>
              <a:rPr lang="en-IN" dirty="0"/>
              <a:t>.</a:t>
            </a:r>
          </a:p>
          <a:p>
            <a:pPr eaLnBrk="1" hangingPunct="1">
              <a:lnSpc>
                <a:spcPct val="114000"/>
              </a:lnSpc>
            </a:pPr>
            <a:r>
              <a:rPr lang="en-IN" sz="1050" dirty="0"/>
              <a:t>Developed application named </a:t>
            </a:r>
            <a:r>
              <a:rPr lang="en-IN" sz="1050" b="1" dirty="0"/>
              <a:t>MEDICARE</a:t>
            </a:r>
            <a:r>
              <a:rPr lang="en-IN" sz="1050" dirty="0"/>
              <a:t> for making a comfort for the doctors to buy the medicines from the respective supplier which they want using </a:t>
            </a:r>
            <a:r>
              <a:rPr lang="en-IN" sz="1050" b="1" dirty="0"/>
              <a:t>Angular 13, Spring Boot JWT, MongoDB</a:t>
            </a:r>
            <a:endParaRPr lang="en-IN" altLang="nl-NL" sz="1050" b="1" dirty="0"/>
          </a:p>
          <a:p>
            <a:pPr eaLnBrk="1" hangingPunct="1">
              <a:lnSpc>
                <a:spcPct val="114000"/>
              </a:lnSpc>
            </a:pPr>
            <a:endParaRPr lang="en-IN" altLang="nl-NL" b="1" dirty="0"/>
          </a:p>
          <a:p>
            <a:pPr eaLnBrk="1" hangingPunct="1">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174575"/>
          </a:xfrm>
        </p:spPr>
        <p:txBody>
          <a:bodyPr vert="horz" lIns="0" tIns="0" rIns="0" bIns="0" rtlCol="0" anchor="t">
            <a:noAutofit/>
          </a:bodyPr>
          <a:lstStyle/>
          <a:p>
            <a:pPr eaLnBrk="1" hangingPunct="1"/>
            <a:r>
              <a:rPr lang="nl-NL" altLang="nl-NL" dirty="0">
                <a:ea typeface="Verdana"/>
              </a:rPr>
              <a:t>Mumbai</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90445"/>
            <a:ext cx="2382837" cy="188651"/>
          </a:xfrm>
        </p:spPr>
        <p:txBody>
          <a:bodyPr/>
          <a:lstStyle/>
          <a:p>
            <a:pPr eaLnBrk="1" hangingPunct="1"/>
            <a:r>
              <a:rPr lang="nl-NL" altLang="nl-NL" dirty="0"/>
              <a:t>+918058915391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a:t>Springboot, Spring Security, Spring Cloud API Gateway,</a:t>
            </a:r>
            <a:r>
              <a:rPr lang="en-US" sz="1050" dirty="0"/>
              <a:t> Eureka server, load balancing, </a:t>
            </a:r>
          </a:p>
          <a:p>
            <a:pPr marL="171450" indent="-171450">
              <a:buFont typeface="Arial" panose="020B0604020202020204" pitchFamily="34" charset="0"/>
              <a:buChar char="•"/>
            </a:pPr>
            <a:r>
              <a:rPr lang="en-US" sz="1050" dirty="0"/>
              <a:t>Proficient in creating </a:t>
            </a:r>
            <a:r>
              <a:rPr lang="en-US" sz="1050" b="1" dirty="0"/>
              <a:t>Single page Web</a:t>
            </a:r>
            <a:r>
              <a:rPr lang="en-US" sz="1050" dirty="0"/>
              <a:t> Application in </a:t>
            </a:r>
            <a:r>
              <a:rPr lang="en-US" sz="1050" b="1" dirty="0"/>
              <a:t>Angular</a:t>
            </a:r>
            <a:r>
              <a:rPr lang="en-US" sz="1050" dirty="0"/>
              <a:t> with Authentication with route guards, Angular reactive forms, angular routing.</a:t>
            </a:r>
          </a:p>
          <a:p>
            <a:pPr marL="171450" indent="-171450">
              <a:buFont typeface="Arial" panose="020B0604020202020204" pitchFamily="34" charset="0"/>
              <a:buChar char="•"/>
            </a:pPr>
            <a:r>
              <a:rPr lang="en-US" sz="1050" dirty="0"/>
              <a:t>Hands on experience in implementing </a:t>
            </a:r>
            <a:r>
              <a:rPr lang="en-US" sz="1050" b="1" dirty="0"/>
              <a:t>microservice architecture </a:t>
            </a:r>
            <a:r>
              <a:rPr lang="en-US" sz="1050" dirty="0"/>
              <a:t>with </a:t>
            </a:r>
            <a:r>
              <a:rPr lang="en-US" sz="1050" b="1" dirty="0"/>
              <a:t>Angular</a:t>
            </a:r>
            <a:r>
              <a:rPr lang="en-US" sz="1050" dirty="0"/>
              <a:t> &amp; </a:t>
            </a:r>
            <a:r>
              <a:rPr lang="en-US" sz="1050" b="1" dirty="0"/>
              <a:t>spring boot</a:t>
            </a:r>
            <a:r>
              <a:rPr lang="en-US" sz="1050" dirty="0"/>
              <a:t> </a:t>
            </a:r>
          </a:p>
          <a:p>
            <a:pPr marL="171450" indent="-171450">
              <a:buFont typeface="Arial" panose="020B0604020202020204" pitchFamily="34" charset="0"/>
              <a:buChar char="•"/>
            </a:pPr>
            <a:r>
              <a:rPr lang="en-US" sz="1050" dirty="0"/>
              <a:t>Experience in creating documentation with Java docs and swagger and in </a:t>
            </a:r>
            <a:r>
              <a:rPr lang="en-US" sz="1050" b="1" dirty="0"/>
              <a:t>unit testing using Junit, Mockito</a:t>
            </a:r>
            <a:r>
              <a:rPr lang="en-US" sz="1050" dirty="0"/>
              <a:t> including </a:t>
            </a:r>
            <a:r>
              <a:rPr lang="en-US" sz="1050" b="1" dirty="0"/>
              <a:t>code quality compliance using Sonar cube</a:t>
            </a:r>
          </a:p>
          <a:p>
            <a:pPr marL="171450" indent="-171450">
              <a:buFont typeface="Arial" panose="020B0604020202020204" pitchFamily="34" charset="0"/>
              <a:buChar char="•"/>
            </a:pPr>
            <a:r>
              <a:rPr lang="en-US" sz="1050" dirty="0"/>
              <a:t>Development experience in creating docker images and pushing to </a:t>
            </a:r>
            <a:r>
              <a:rPr lang="en-US" sz="1050" b="1" dirty="0"/>
              <a:t>Docker Hub</a:t>
            </a:r>
            <a:endParaRPr lang="en-US" sz="1050" dirty="0"/>
          </a:p>
          <a:p>
            <a:br>
              <a:rPr lang="en-US" altLang="nl-NL" dirty="0"/>
            </a:br>
            <a:endParaRPr lang="en-US" altLang="nl-NL"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19695"/>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7795" y="633157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79831"/>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58115" y="502350"/>
            <a:ext cx="2781484" cy="42806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IN" sz="1000" b="0" i="0" dirty="0">
                <a:solidFill>
                  <a:srgbClr val="202124"/>
                </a:solidFill>
                <a:effectLst/>
                <a:latin typeface="arial" panose="020B0604020202020204" pitchFamily="34" charset="0"/>
              </a:rPr>
              <a:t>Computer Science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191054" y="821267"/>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8" name="Text Placeholder 7">
            <a:extLst>
              <a:ext uri="{FF2B5EF4-FFF2-40B4-BE49-F238E27FC236}">
                <a16:creationId xmlns:a16="http://schemas.microsoft.com/office/drawing/2014/main" id="{F175E022-08A7-4D70-B19F-1A0ADC728FCE}"/>
              </a:ext>
            </a:extLst>
          </p:cNvPr>
          <p:cNvSpPr>
            <a:spLocks noGrp="1"/>
          </p:cNvSpPr>
          <p:nvPr>
            <p:ph type="body" sz="quarter" idx="41"/>
          </p:nvPr>
        </p:nvSpPr>
        <p:spPr/>
        <p:txBody>
          <a:bodyPr/>
          <a:lstStyle/>
          <a:p>
            <a:r>
              <a:rPr lang="en-IN" dirty="0"/>
              <a:t>Shri Prakash Yadav</a:t>
            </a:r>
          </a:p>
        </p:txBody>
      </p:sp>
      <p:sp>
        <p:nvSpPr>
          <p:cNvPr id="10" name="Text Placeholder 9">
            <a:extLst>
              <a:ext uri="{FF2B5EF4-FFF2-40B4-BE49-F238E27FC236}">
                <a16:creationId xmlns:a16="http://schemas.microsoft.com/office/drawing/2014/main" id="{2FE1862E-C382-4AD3-A24C-58CD049B5912}"/>
              </a:ext>
            </a:extLst>
          </p:cNvPr>
          <p:cNvSpPr>
            <a:spLocks noGrp="1"/>
          </p:cNvSpPr>
          <p:nvPr>
            <p:ph type="body" sz="quarter" idx="47"/>
          </p:nvPr>
        </p:nvSpPr>
        <p:spPr>
          <a:xfrm>
            <a:off x="3304487" y="1589788"/>
            <a:ext cx="2764851" cy="237143"/>
          </a:xfrm>
        </p:spPr>
        <p:txBody>
          <a:bodyPr/>
          <a:lstStyle/>
          <a:p>
            <a:r>
              <a:rPr lang="en-IN" dirty="0"/>
              <a:t>Shri-Prakash.yadav@Capgemini.com</a:t>
            </a:r>
          </a:p>
        </p:txBody>
      </p:sp>
      <p:pic>
        <p:nvPicPr>
          <p:cNvPr id="14" name="Picture Placeholder 13">
            <a:extLst>
              <a:ext uri="{FF2B5EF4-FFF2-40B4-BE49-F238E27FC236}">
                <a16:creationId xmlns:a16="http://schemas.microsoft.com/office/drawing/2014/main" id="{AE413D68-C177-44A3-AD34-6096DB103B11}"/>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15714" b="15714"/>
          <a:stretch/>
        </p:blipFill>
        <p:spPr>
          <a:xfrm>
            <a:off x="275546" y="226383"/>
            <a:ext cx="1917551" cy="1919121"/>
          </a:xfrm>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7" ma:contentTypeDescription="Create a new document." ma:contentTypeScope="" ma:versionID="7d161e690ca85245b6e60bd490b1ebc5">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efefa8b4a0699d43df1b9cded87fa819"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www.w3.org/XML/1998/namespace"/>
    <ds:schemaRef ds:uri="http://purl.org/dc/elements/1.1/"/>
    <ds:schemaRef ds:uri="http://schemas.microsoft.com/office/2006/metadata/properties"/>
    <ds:schemaRef ds:uri="http://purl.org/dc/terms/"/>
    <ds:schemaRef ds:uri="25289c4b-8fd1-4155-b56f-82d6fa13afd3"/>
    <ds:schemaRef ds:uri="http://schemas.microsoft.com/office/2006/documentManagement/types"/>
    <ds:schemaRef ds:uri="c43bfbf7-b5f8-4451-8464-ef79a2e28ca1"/>
    <ds:schemaRef ds:uri="http://schemas.microsoft.com/office/infopath/2007/PartnerControls"/>
    <ds:schemaRef ds:uri="http://schemas.openxmlformats.org/package/2006/metadata/core-properties"/>
    <ds:schemaRef ds:uri="http://purl.org/dc/dcmitype/"/>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EECC23A2-80DE-495A-B0B8-B88AE04E3E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3332</TotalTime>
  <Words>378</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Yadav, Shri Prakash</cp:lastModifiedBy>
  <cp:revision>134</cp:revision>
  <dcterms:created xsi:type="dcterms:W3CDTF">2020-09-22T06:24:34Z</dcterms:created>
  <dcterms:modified xsi:type="dcterms:W3CDTF">2022-07-21T03:50:16Z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