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36457"/>
          <c:y val="0.0379568"/>
          <c:w val="0.941354"/>
          <c:h val="0.8264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rgbClr val="4472C4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b="0" i="0" strike="noStrike" sz="1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Cora</c:v>
                </c:pt>
                <c:pt idx="1">
                  <c:v>Citeseer</c:v>
                </c:pt>
                <c:pt idx="2">
                  <c:v>ToyPPI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0.731340</c:v>
                </c:pt>
                <c:pt idx="1">
                  <c:v>0.830510</c:v>
                </c:pt>
                <c:pt idx="2">
                  <c:v>0.909090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rgbClr val="ED7D3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b="0" i="0" strike="noStrike" sz="1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Cora</c:v>
                </c:pt>
                <c:pt idx="1">
                  <c:v>Citeseer</c:v>
                </c:pt>
                <c:pt idx="2">
                  <c:v>ToyPPI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1.000000</c:v>
                </c:pt>
                <c:pt idx="1">
                  <c:v>1.000000</c:v>
                </c:pt>
                <c:pt idx="2">
                  <c:v>0.400000</c:v>
                </c:pt>
              </c:numCache>
            </c:numRef>
          </c:val>
        </c:ser>
        <c:gapWidth val="219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72852"/>
          <c:y val="0.911586"/>
          <c:w val="0.126594"/>
          <c:h val="0.088413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6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30055"/>
          <c:y val="0.037769"/>
          <c:w val="0.941777"/>
          <c:h val="0.8650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Cora 20%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Sheet1!$B$2:$B$4</c:f>
              <c:numCache>
                <c:ptCount val="2"/>
                <c:pt idx="0">
                  <c:v>0.643840</c:v>
                </c:pt>
                <c:pt idx="1">
                  <c:v>0.961170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Cora 10%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Sheet1!$C$2:$C$4</c:f>
              <c:numCache>
                <c:ptCount val="2"/>
                <c:pt idx="0">
                  <c:v>0.462500</c:v>
                </c:pt>
                <c:pt idx="1">
                  <c:v>0.731340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Cite. 20%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Sheet1!$D$2:$D$4</c:f>
              <c:numCache>
                <c:ptCount val="2"/>
                <c:pt idx="0">
                  <c:v>0.779530</c:v>
                </c:pt>
                <c:pt idx="1">
                  <c:v>0.980200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Cite.10%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Sheet1!$E$2:$E$4</c:f>
              <c:numCache>
                <c:ptCount val="2"/>
                <c:pt idx="0">
                  <c:v>0.490000</c:v>
                </c:pt>
                <c:pt idx="1">
                  <c:v>0.830510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Toy 20%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Sheet1!$F$2:$F$4</c:f>
              <c:numCache>
                <c:ptCount val="2"/>
                <c:pt idx="1">
                  <c:v>0.702130</c:v>
                </c:pt>
                <c:pt idx="2">
                  <c:v>0.838710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Toy 10%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Sheet1!$G$2:$G$4</c:f>
              <c:numCache>
                <c:ptCount val="2"/>
                <c:pt idx="1">
                  <c:v>0.909090</c:v>
                </c:pt>
                <c:pt idx="2">
                  <c:v>0.900000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658366"/>
          <c:y val="0.949731"/>
          <c:w val="0.934163"/>
          <c:h val="0.05026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6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30838"/>
          <c:y val="0.0379284"/>
          <c:w val="0.935484"/>
          <c:h val="0.86453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Cora 20%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Sheet1!$B$2:$B$4</c:f>
              <c:numCache>
                <c:ptCount val="2"/>
                <c:pt idx="0">
                  <c:v>0.949490</c:v>
                </c:pt>
                <c:pt idx="1">
                  <c:v>1.000000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Cora 10%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Sheet1!$C$2:$C$4</c:f>
              <c:numCache>
                <c:ptCount val="2"/>
                <c:pt idx="0">
                  <c:v>0.755100</c:v>
                </c:pt>
                <c:pt idx="1">
                  <c:v>1.000000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Cite. 20%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Sheet1!$D$2:$D$4</c:f>
              <c:numCache>
                <c:ptCount val="2"/>
                <c:pt idx="0">
                  <c:v>1.000000</c:v>
                </c:pt>
                <c:pt idx="1">
                  <c:v>1.000000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Cite.10%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Sheet1!$E$2:$E$4</c:f>
              <c:numCache>
                <c:ptCount val="2"/>
                <c:pt idx="0">
                  <c:v>1.000000</c:v>
                </c:pt>
                <c:pt idx="1">
                  <c:v>1.000000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Toy 20%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Sheet1!$F$2:$F$4</c:f>
              <c:numCache>
                <c:ptCount val="2"/>
                <c:pt idx="1">
                  <c:v>0.330000</c:v>
                </c:pt>
                <c:pt idx="2">
                  <c:v>0.780000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Toy 10%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1% attr</c:v>
                </c:pt>
                <c:pt idx="1">
                  <c:v>2% attr</c:v>
                </c:pt>
                <c:pt idx="2">
                  <c:v>4% attr</c:v>
                </c:pt>
              </c:strCache>
            </c:strRef>
          </c:cat>
          <c:val>
            <c:numRef>
              <c:f>Sheet1!$G$2:$G$4</c:f>
              <c:numCache>
                <c:ptCount val="2"/>
                <c:pt idx="1">
                  <c:v>0.400000</c:v>
                </c:pt>
                <c:pt idx="2">
                  <c:v>0.720000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599731"/>
          <c:y val="0.949572"/>
          <c:w val="0.940027"/>
          <c:h val="0.050428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6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31211"/>
          <c:y val="0.0377646"/>
          <c:w val="0.93228"/>
          <c:h val="0.8650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Cora 1%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0.462500</c:v>
                </c:pt>
                <c:pt idx="1">
                  <c:v>0.643840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Cora 2%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Sheet1!$C$2:$C$3</c:f>
              <c:numCache>
                <c:ptCount val="2"/>
                <c:pt idx="0">
                  <c:v>0.731340</c:v>
                </c:pt>
                <c:pt idx="1">
                  <c:v>0.961170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Cite. 1%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Sheet1!$D$2:$D$3</c:f>
              <c:numCache>
                <c:ptCount val="2"/>
                <c:pt idx="0">
                  <c:v>0.490000</c:v>
                </c:pt>
                <c:pt idx="1">
                  <c:v>0.779530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Cite. 2%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Sheet1!$E$2:$E$3</c:f>
              <c:numCache>
                <c:ptCount val="2"/>
                <c:pt idx="0">
                  <c:v>0.830510</c:v>
                </c:pt>
                <c:pt idx="1">
                  <c:v>0.980200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Toy 2%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Sheet1!$F$2:$F$3</c:f>
              <c:numCache>
                <c:ptCount val="2"/>
                <c:pt idx="0">
                  <c:v>0.909090</c:v>
                </c:pt>
                <c:pt idx="1">
                  <c:v>0.702130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Toy 4%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Sheet1!$G$2:$G$3</c:f>
              <c:numCache>
                <c:ptCount val="2"/>
                <c:pt idx="0">
                  <c:v>0.900000</c:v>
                </c:pt>
                <c:pt idx="1">
                  <c:v>0.838710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560192"/>
          <c:y val="0.949735"/>
          <c:w val="0.943981"/>
          <c:h val="0.050264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6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30289"/>
          <c:y val="0.0377635"/>
          <c:w val="0.932375"/>
          <c:h val="0.8650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Cora 1%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0.755100</c:v>
                </c:pt>
                <c:pt idx="1">
                  <c:v>0.949490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Cora 2%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Sheet1!$C$2:$C$3</c:f>
              <c:numCache>
                <c:ptCount val="2"/>
                <c:pt idx="0">
                  <c:v>1.000000</c:v>
                </c:pt>
                <c:pt idx="1">
                  <c:v>1.000000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Cite. 1%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Sheet1!$D$2:$D$3</c:f>
              <c:numCache>
                <c:ptCount val="2"/>
                <c:pt idx="0">
                  <c:v>1.000000</c:v>
                </c:pt>
                <c:pt idx="1">
                  <c:v>1.000000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Cite. 2%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Sheet1!$E$2:$E$3</c:f>
              <c:numCache>
                <c:ptCount val="2"/>
                <c:pt idx="0">
                  <c:v>1.000000</c:v>
                </c:pt>
                <c:pt idx="1">
                  <c:v>1.000000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Toy 2%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Sheet1!$F$2:$F$3</c:f>
              <c:numCache>
                <c:ptCount val="2"/>
                <c:pt idx="0">
                  <c:v>0.400000</c:v>
                </c:pt>
                <c:pt idx="1">
                  <c:v>0.330000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Toy 4%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10% node</c:v>
                </c:pt>
                <c:pt idx="1">
                  <c:v>20% node</c:v>
                </c:pt>
              </c:strCache>
            </c:strRef>
          </c:cat>
          <c:val>
            <c:numRef>
              <c:f>Sheet1!$G$2:$G$3</c:f>
              <c:numCache>
                <c:ptCount val="2"/>
                <c:pt idx="0">
                  <c:v>0.720000</c:v>
                </c:pt>
                <c:pt idx="1">
                  <c:v>0.780000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56007"/>
          <c:y val="0.949737"/>
          <c:w val="0.943993"/>
          <c:h val="0.050263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6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an-Based Aggreg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Mean-Based Aggregator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recision and Recall for each Dataset at 10% node and 2% attribute Pol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Precision and Recall for each Dataset at 10% node and 2% attribute Pollution</a:t>
            </a:r>
          </a:p>
        </p:txBody>
      </p:sp>
      <p:sp>
        <p:nvSpPr>
          <p:cNvPr id="12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23" name="Chart 1"/>
          <p:cNvGraphicFramePr/>
          <p:nvPr/>
        </p:nvGraphicFramePr>
        <p:xfrm>
          <a:off x="964670" y="2501698"/>
          <a:ext cx="11087862" cy="635723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rrelation between Attribute Pollution Rate and Preci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Correlation between Attribute Pollution Rate and Precision</a:t>
            </a:r>
          </a:p>
        </p:txBody>
      </p:sp>
      <p:sp>
        <p:nvSpPr>
          <p:cNvPr id="12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27" name="Chart 2"/>
          <p:cNvGraphicFramePr/>
          <p:nvPr/>
        </p:nvGraphicFramePr>
        <p:xfrm>
          <a:off x="945223" y="2478133"/>
          <a:ext cx="11101984" cy="638883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rrelation between Attribute Pollution Rate and Rec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Correlation between Attribute Pollution Rate and Recall</a:t>
            </a:r>
          </a:p>
        </p:txBody>
      </p:sp>
      <p:sp>
        <p:nvSpPr>
          <p:cNvPr id="13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31" name="Chart 4"/>
          <p:cNvGraphicFramePr/>
          <p:nvPr/>
        </p:nvGraphicFramePr>
        <p:xfrm>
          <a:off x="958717" y="2499713"/>
          <a:ext cx="11085614" cy="636199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rrelation between Node Pollution Rate and Preci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Correlation between Node Pollution Rate and Precision</a:t>
            </a:r>
          </a:p>
        </p:txBody>
      </p:sp>
      <p:sp>
        <p:nvSpPr>
          <p:cNvPr id="13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35" name="Chart 3"/>
          <p:cNvGraphicFramePr/>
          <p:nvPr/>
        </p:nvGraphicFramePr>
        <p:xfrm>
          <a:off x="970078" y="2481507"/>
          <a:ext cx="11077838" cy="638957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rrelation between Node Pollution Rate and Rec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Correlation between Node Pollution Rate and Recall</a:t>
            </a:r>
          </a:p>
        </p:txBody>
      </p:sp>
      <p:sp>
        <p:nvSpPr>
          <p:cNvPr id="13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39" name="Chart 5"/>
          <p:cNvGraphicFramePr/>
          <p:nvPr/>
        </p:nvGraphicFramePr>
        <p:xfrm>
          <a:off x="953806" y="2486170"/>
          <a:ext cx="11097091" cy="638977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