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Objects="1">
      <p:cViewPr varScale="1">
        <p:scale>
          <a:sx n="90" d="100"/>
          <a:sy n="90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rovecitycollege-my.sharepoint.com/personal/sprechernd1_gcc_edu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grovecitycollege-my.sharepoint.com/personal/sprechernd1_gcc_edu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grovecitycollege-my.sharepoint.com/personal/sprechernd1_gcc_edu/Documents/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grovecitycollege-my.sharepoint.com/personal/sprechernd1_gcc_edu/Documents/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Cora: 10% node,</a:t>
            </a:r>
            <a:r>
              <a:rPr lang="en-US" baseline="0"/>
              <a:t> 4% attribute. BFS Induction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Induced!$C$4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Induced!$B$5:$B$9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Induced!$C$5:$C$9</c:f>
              <c:numCache>
                <c:formatCode>General</c:formatCode>
                <c:ptCount val="5"/>
                <c:pt idx="0">
                  <c:v>6.5799999999999999E-3</c:v>
                </c:pt>
                <c:pt idx="1">
                  <c:v>4.99E-2</c:v>
                </c:pt>
                <c:pt idx="2">
                  <c:v>0.14735999999999999</c:v>
                </c:pt>
                <c:pt idx="3">
                  <c:v>6.7860000000000004E-2</c:v>
                </c:pt>
                <c:pt idx="4">
                  <c:v>0.22664999999999999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6E-5641-B38F-C09A49FFC375}"/>
            </c:ext>
          </c:extLst>
        </c:ser>
        <c:ser>
          <c:idx val="1"/>
          <c:order val="1"/>
          <c:tx>
            <c:strRef>
              <c:f>Induced!$D$4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Induced!$B$5:$B$9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Induced!$D$5:$D$9</c:f>
              <c:numCache>
                <c:formatCode>General</c:formatCode>
                <c:ptCount val="5"/>
                <c:pt idx="0">
                  <c:v>0.98</c:v>
                </c:pt>
                <c:pt idx="1">
                  <c:v>0.92583000000000004</c:v>
                </c:pt>
                <c:pt idx="2">
                  <c:v>0.88485000000000003</c:v>
                </c:pt>
                <c:pt idx="3">
                  <c:v>0.33333000000000002</c:v>
                </c:pt>
                <c:pt idx="4">
                  <c:v>3.2939999999999997E-2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6E-5641-B38F-C09A49FFC375}"/>
            </c:ext>
          </c:extLst>
        </c:ser>
        <c:ser>
          <c:idx val="2"/>
          <c:order val="2"/>
          <c:tx>
            <c:strRef>
              <c:f>Induced!$E$4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Induced!$B$5:$B$9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Induced!$E$5:$E$9</c:f>
              <c:numCache>
                <c:formatCode>General</c:formatCode>
                <c:ptCount val="5"/>
                <c:pt idx="0">
                  <c:v>1</c:v>
                </c:pt>
                <c:pt idx="1">
                  <c:v>0.96667000000000003</c:v>
                </c:pt>
                <c:pt idx="2">
                  <c:v>0.38667000000000001</c:v>
                </c:pt>
                <c:pt idx="3">
                  <c:v>2.6669999999999999E-2</c:v>
                </c:pt>
                <c:pt idx="4">
                  <c:v>0.11333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6E-5641-B38F-C09A49FFC375}"/>
            </c:ext>
          </c:extLst>
        </c:ser>
        <c:ser>
          <c:idx val="3"/>
          <c:order val="3"/>
          <c:tx>
            <c:strRef>
              <c:f>Induced!$F$4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Induced!$B$5:$B$9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Induced!$F$5:$F$9</c:f>
              <c:numCache>
                <c:formatCode>General</c:formatCode>
                <c:ptCount val="5"/>
                <c:pt idx="0">
                  <c:v>0.9899</c:v>
                </c:pt>
                <c:pt idx="1">
                  <c:v>0.94494</c:v>
                </c:pt>
                <c:pt idx="2">
                  <c:v>0.47733999999999999</c:v>
                </c:pt>
                <c:pt idx="3">
                  <c:v>4.938E-2</c:v>
                </c:pt>
                <c:pt idx="4">
                  <c:v>5.1049999999999998E-2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6E-5641-B38F-C09A49FFC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6029424"/>
        <c:axId val="1356031056"/>
      </c:lineChart>
      <c:catAx>
        <c:axId val="135602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Set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31056"/>
        <c:crosses val="autoZero"/>
        <c:auto val="1"/>
        <c:lblAlgn val="ctr"/>
        <c:lblOffset val="100"/>
        <c:noMultiLvlLbl val="0"/>
      </c:catAx>
      <c:valAx>
        <c:axId val="1356031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2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Cora</a:t>
            </a:r>
            <a:r>
              <a:rPr lang="en-US" baseline="0"/>
              <a:t>: 10% node, 4% attribute. Random Induction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Induced!$C$14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Induced!$B$15:$B$19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Induced!$C$15:$C$19</c:f>
              <c:numCache>
                <c:formatCode>General</c:formatCode>
                <c:ptCount val="5"/>
                <c:pt idx="0">
                  <c:v>6.5799999999999999E-3</c:v>
                </c:pt>
                <c:pt idx="1">
                  <c:v>3.9370000000000002E-2</c:v>
                </c:pt>
                <c:pt idx="2">
                  <c:v>9.536E-2</c:v>
                </c:pt>
                <c:pt idx="3">
                  <c:v>6.7150000000000001E-2</c:v>
                </c:pt>
                <c:pt idx="4">
                  <c:v>0.22886999999999999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E2-B746-ACDB-330F73741DC3}"/>
            </c:ext>
          </c:extLst>
        </c:ser>
        <c:ser>
          <c:idx val="1"/>
          <c:order val="1"/>
          <c:tx>
            <c:strRef>
              <c:f>Induced!$D$14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Induced!$B$15:$B$19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Induced!$D$15:$D$19</c:f>
              <c:numCache>
                <c:formatCode>General</c:formatCode>
                <c:ptCount val="5"/>
                <c:pt idx="0">
                  <c:v>0.98</c:v>
                </c:pt>
                <c:pt idx="1">
                  <c:v>0.92601</c:v>
                </c:pt>
                <c:pt idx="2">
                  <c:v>0.55630000000000002</c:v>
                </c:pt>
                <c:pt idx="3">
                  <c:v>0.33333000000000002</c:v>
                </c:pt>
                <c:pt idx="4">
                  <c:v>3.092E-2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E2-B746-ACDB-330F73741DC3}"/>
            </c:ext>
          </c:extLst>
        </c:ser>
        <c:ser>
          <c:idx val="2"/>
          <c:order val="2"/>
          <c:tx>
            <c:strRef>
              <c:f>Induced!$E$14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Induced!$B$15:$B$19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Induced!$E$15:$E$19</c:f>
              <c:numCache>
                <c:formatCode>General</c:formatCode>
                <c:ptCount val="5"/>
                <c:pt idx="0">
                  <c:v>1</c:v>
                </c:pt>
                <c:pt idx="1">
                  <c:v>0.99333000000000005</c:v>
                </c:pt>
                <c:pt idx="2">
                  <c:v>0.26667000000000002</c:v>
                </c:pt>
                <c:pt idx="3">
                  <c:v>6.6699999999999997E-3</c:v>
                </c:pt>
                <c:pt idx="4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E2-B746-ACDB-330F73741DC3}"/>
            </c:ext>
          </c:extLst>
        </c:ser>
        <c:ser>
          <c:idx val="3"/>
          <c:order val="3"/>
          <c:tx>
            <c:strRef>
              <c:f>Induced!$F$14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Induced!$B$15:$B$19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Induced!$F$15:$F$19</c:f>
              <c:numCache>
                <c:formatCode>General</c:formatCode>
                <c:ptCount val="5"/>
                <c:pt idx="0">
                  <c:v>0.9899</c:v>
                </c:pt>
                <c:pt idx="1">
                  <c:v>0.95835999999999999</c:v>
                </c:pt>
                <c:pt idx="2">
                  <c:v>0.32950000000000002</c:v>
                </c:pt>
                <c:pt idx="3">
                  <c:v>1.307E-2</c:v>
                </c:pt>
                <c:pt idx="4">
                  <c:v>4.9180000000000001E-2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E2-B746-ACDB-330F73741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4628640"/>
        <c:axId val="1727815264"/>
      </c:lineChart>
      <c:catAx>
        <c:axId val="172462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</a:t>
                </a:r>
                <a:r>
                  <a:rPr lang="en-US" baseline="0"/>
                  <a:t> Set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815264"/>
        <c:crosses val="autoZero"/>
        <c:auto val="1"/>
        <c:lblAlgn val="ctr"/>
        <c:lblOffset val="100"/>
        <c:noMultiLvlLbl val="0"/>
      </c:catAx>
      <c:valAx>
        <c:axId val="17278152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62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Citeseer: 10% node, 4% attribute.</a:t>
            </a:r>
            <a:r>
              <a:rPr lang="en-US" baseline="0"/>
              <a:t> BFS Induction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Induced!$I$4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Induced!$H$5:$H$9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Induced!$I$5:$I$9</c:f>
              <c:numCache>
                <c:formatCode>General</c:formatCode>
                <c:ptCount val="5"/>
                <c:pt idx="0">
                  <c:v>1.204E-2</c:v>
                </c:pt>
                <c:pt idx="1">
                  <c:v>1.39E-3</c:v>
                </c:pt>
                <c:pt idx="2">
                  <c:v>1.0840000000000001E-2</c:v>
                </c:pt>
                <c:pt idx="3">
                  <c:v>9.801E-2</c:v>
                </c:pt>
                <c:pt idx="4">
                  <c:v>0.1555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4C-774D-9C61-F54A8B3BD764}"/>
            </c:ext>
          </c:extLst>
        </c:ser>
        <c:ser>
          <c:idx val="1"/>
          <c:order val="1"/>
          <c:tx>
            <c:strRef>
              <c:f>Induced!$J$4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Induced!$H$5:$H$9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Induced!$J$5:$J$9</c:f>
              <c:numCache>
                <c:formatCode>General</c:formatCode>
                <c:ptCount val="5"/>
                <c:pt idx="0">
                  <c:v>0.98</c:v>
                </c:pt>
                <c:pt idx="1">
                  <c:v>1</c:v>
                </c:pt>
                <c:pt idx="2">
                  <c:v>1</c:v>
                </c:pt>
                <c:pt idx="3">
                  <c:v>0.90476000000000001</c:v>
                </c:pt>
                <c:pt idx="4">
                  <c:v>0.83287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4C-774D-9C61-F54A8B3BD764}"/>
            </c:ext>
          </c:extLst>
        </c:ser>
        <c:ser>
          <c:idx val="2"/>
          <c:order val="2"/>
          <c:tx>
            <c:strRef>
              <c:f>Induced!$K$4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Induced!$H$5:$H$9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Induced!$K$5:$K$9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0.73333000000000004</c:v>
                </c:pt>
                <c:pt idx="4">
                  <c:v>0.92666999999999999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4C-774D-9C61-F54A8B3BD764}"/>
            </c:ext>
          </c:extLst>
        </c:ser>
        <c:ser>
          <c:idx val="3"/>
          <c:order val="3"/>
          <c:tx>
            <c:strRef>
              <c:f>Induced!$L$4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Induced!$H$5:$H$9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Induced!$L$5:$L$9</c:f>
              <c:numCache>
                <c:formatCode>General</c:formatCode>
                <c:ptCount val="5"/>
                <c:pt idx="0">
                  <c:v>0.9899</c:v>
                </c:pt>
                <c:pt idx="1">
                  <c:v>1</c:v>
                </c:pt>
                <c:pt idx="2">
                  <c:v>1</c:v>
                </c:pt>
                <c:pt idx="3">
                  <c:v>0.75144999999999995</c:v>
                </c:pt>
                <c:pt idx="4">
                  <c:v>0.85287000000000002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4C-774D-9C61-F54A8B3BD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7836096"/>
        <c:axId val="1355938896"/>
      </c:lineChart>
      <c:catAx>
        <c:axId val="137783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Set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938896"/>
        <c:crosses val="autoZero"/>
        <c:auto val="1"/>
        <c:lblAlgn val="ctr"/>
        <c:lblOffset val="100"/>
        <c:noMultiLvlLbl val="0"/>
      </c:catAx>
      <c:valAx>
        <c:axId val="13559388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83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Citeseer: 10% node,</a:t>
            </a:r>
            <a:r>
              <a:rPr lang="en-US" baseline="0"/>
              <a:t> 4% attribute. Random Induction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Induced!$I$14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Induced!$H$15:$H$19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Induced!$I$15:$I$19</c:f>
              <c:numCache>
                <c:formatCode>General</c:formatCode>
                <c:ptCount val="5"/>
                <c:pt idx="0">
                  <c:v>1.204E-2</c:v>
                </c:pt>
                <c:pt idx="1">
                  <c:v>1.6000000000000001E-3</c:v>
                </c:pt>
                <c:pt idx="2">
                  <c:v>1.072E-2</c:v>
                </c:pt>
                <c:pt idx="3">
                  <c:v>0.13961000000000001</c:v>
                </c:pt>
                <c:pt idx="4">
                  <c:v>0.33532000000000001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2B-544C-8C35-42B0572E86D3}"/>
            </c:ext>
          </c:extLst>
        </c:ser>
        <c:ser>
          <c:idx val="1"/>
          <c:order val="1"/>
          <c:tx>
            <c:strRef>
              <c:f>Induced!$J$14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Induced!$H$15:$H$19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Induced!$J$15:$J$19</c:f>
              <c:numCache>
                <c:formatCode>General</c:formatCode>
                <c:ptCount val="5"/>
                <c:pt idx="0">
                  <c:v>0.98</c:v>
                </c:pt>
                <c:pt idx="1">
                  <c:v>1</c:v>
                </c:pt>
                <c:pt idx="2">
                  <c:v>1</c:v>
                </c:pt>
                <c:pt idx="3">
                  <c:v>0.59787999999999997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2B-544C-8C35-42B0572E86D3}"/>
            </c:ext>
          </c:extLst>
        </c:ser>
        <c:ser>
          <c:idx val="2"/>
          <c:order val="2"/>
          <c:tx>
            <c:strRef>
              <c:f>Induced!$K$14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Induced!$H$15:$H$19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Induced!$K$15:$K$19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0.45333000000000001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2B-544C-8C35-42B0572E86D3}"/>
            </c:ext>
          </c:extLst>
        </c:ser>
        <c:ser>
          <c:idx val="3"/>
          <c:order val="3"/>
          <c:tx>
            <c:strRef>
              <c:f>Induced!$L$14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Induced!$H$15:$H$19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</c:v>
                </c:pt>
                <c:pt idx="4">
                  <c:v>0.05</c:v>
                </c:pt>
              </c:numCache>
            </c:numRef>
          </c:cat>
          <c:val>
            <c:numRef>
              <c:f>Induced!$L$15:$L$19</c:f>
              <c:numCache>
                <c:formatCode>General</c:formatCode>
                <c:ptCount val="5"/>
                <c:pt idx="0">
                  <c:v>0.9899</c:v>
                </c:pt>
                <c:pt idx="1">
                  <c:v>1</c:v>
                </c:pt>
                <c:pt idx="2">
                  <c:v>1</c:v>
                </c:pt>
                <c:pt idx="3">
                  <c:v>0.47144999999999998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2B-544C-8C35-42B0572E8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2055376"/>
        <c:axId val="1381535392"/>
      </c:lineChart>
      <c:catAx>
        <c:axId val="188205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Set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535392"/>
        <c:crosses val="autoZero"/>
        <c:auto val="1"/>
        <c:lblAlgn val="ctr"/>
        <c:lblOffset val="100"/>
        <c:noMultiLvlLbl val="0"/>
      </c:catAx>
      <c:valAx>
        <c:axId val="13815353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05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14708-4492-954B-BF74-BB1975317739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0B02-F806-B84D-BB7B-DAD1572EA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80B02-F806-B84D-BB7B-DAD1572EA3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2BAD-26BB-2445-A3A5-699784EBD61D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2678-5305-2A4C-B036-EAD56F50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6491-A78F-5E40-B247-810B141F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Inducted Training Subgraph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B741C-3D64-7542-AA80-EE4C9E84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407129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8B97C4-19F9-AD4D-8642-69F5192A5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34060"/>
              </p:ext>
            </p:extLst>
          </p:nvPr>
        </p:nvGraphicFramePr>
        <p:xfrm>
          <a:off x="609600" y="6858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20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F2952D-8DBC-E74A-86F1-0D9F90BF2D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16216"/>
              </p:ext>
            </p:extLst>
          </p:nvPr>
        </p:nvGraphicFramePr>
        <p:xfrm>
          <a:off x="609600" y="6858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30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E4CF8C-B411-BF42-9FCE-80AE98F5B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245706"/>
              </p:ext>
            </p:extLst>
          </p:nvPr>
        </p:nvGraphicFramePr>
        <p:xfrm>
          <a:off x="609600" y="6858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1AA6C59-EDEB-0C45-B443-C972949E6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350531"/>
              </p:ext>
            </p:extLst>
          </p:nvPr>
        </p:nvGraphicFramePr>
        <p:xfrm>
          <a:off x="609600" y="6858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74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66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Inducted Training Subgraph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Inducted Training Subgraph</dc:title>
  <dc:creator>Sprecher, Nathaniel D.</dc:creator>
  <cp:lastModifiedBy>Sprecher, Nathaniel D.</cp:lastModifiedBy>
  <cp:revision>3</cp:revision>
  <dcterms:created xsi:type="dcterms:W3CDTF">2019-07-02T19:56:42Z</dcterms:created>
  <dcterms:modified xsi:type="dcterms:W3CDTF">2019-07-02T20:20:01Z</dcterms:modified>
</cp:coreProperties>
</file>