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72" r:id="rId4"/>
    <p:sldId id="259" r:id="rId5"/>
    <p:sldId id="301" r:id="rId6"/>
    <p:sldId id="325" r:id="rId7"/>
    <p:sldId id="263" r:id="rId8"/>
    <p:sldId id="260" r:id="rId9"/>
    <p:sldId id="302" r:id="rId10"/>
    <p:sldId id="261" r:id="rId11"/>
    <p:sldId id="268" r:id="rId12"/>
    <p:sldId id="265" r:id="rId13"/>
    <p:sldId id="306" r:id="rId14"/>
    <p:sldId id="326" r:id="rId15"/>
    <p:sldId id="307" r:id="rId16"/>
    <p:sldId id="308" r:id="rId17"/>
    <p:sldId id="309" r:id="rId18"/>
    <p:sldId id="310" r:id="rId19"/>
    <p:sldId id="311" r:id="rId20"/>
    <p:sldId id="312" r:id="rId21"/>
    <p:sldId id="266" r:id="rId22"/>
    <p:sldId id="313" r:id="rId23"/>
    <p:sldId id="314" r:id="rId24"/>
    <p:sldId id="315" r:id="rId25"/>
    <p:sldId id="316" r:id="rId26"/>
    <p:sldId id="317" r:id="rId27"/>
    <p:sldId id="318" r:id="rId28"/>
    <p:sldId id="271" r:id="rId29"/>
    <p:sldId id="269" r:id="rId30"/>
    <p:sldId id="319" r:id="rId31"/>
    <p:sldId id="280" r:id="rId32"/>
    <p:sldId id="320" r:id="rId33"/>
    <p:sldId id="321" r:id="rId34"/>
    <p:sldId id="322" r:id="rId35"/>
    <p:sldId id="323" r:id="rId36"/>
    <p:sldId id="303" r:id="rId37"/>
    <p:sldId id="324" r:id="rId38"/>
    <p:sldId id="305" r:id="rId39"/>
    <p:sldId id="262" r:id="rId40"/>
  </p:sldIdLst>
  <p:sldSz cx="9144000" cy="5143500" type="screen16x9"/>
  <p:notesSz cx="6858000" cy="9144000"/>
  <p:embeddedFontLst>
    <p:embeddedFont>
      <p:font typeface="Anaheim" panose="020B0604020202020204" charset="-18"/>
      <p:regular r:id="rId42"/>
    </p:embeddedFont>
    <p:embeddedFont>
      <p:font typeface="Barlow" panose="00000500000000000000" pitchFamily="2" charset="-18"/>
      <p:regular r:id="rId43"/>
      <p:bold r:id="rId44"/>
      <p:italic r:id="rId45"/>
      <p:boldItalic r:id="rId46"/>
    </p:embeddedFont>
    <p:embeddedFont>
      <p:font typeface="Barlow Condensed ExtraBold" panose="00000906000000000000" pitchFamily="2" charset="-18"/>
      <p:bold r:id="rId47"/>
      <p:boldItalic r:id="rId48"/>
    </p:embeddedFont>
    <p:embeddedFont>
      <p:font typeface="Nunito Light" pitchFamily="2" charset="-18"/>
      <p:regular r:id="rId49"/>
      <p:italic r:id="rId50"/>
    </p:embeddedFont>
    <p:embeddedFont>
      <p:font typeface="Overpass Mono" panose="020B0604020202020204" charset="-18"/>
      <p:regular r:id="rId51"/>
      <p:bold r:id="rId52"/>
    </p:embeddedFont>
    <p:embeddedFont>
      <p:font typeface="Raleway SemiBold" pitchFamily="2" charset="-18"/>
      <p:bold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  <p:embeddedFont>
      <p:font typeface="Roboto Condensed Light" panose="02000000000000000000" pitchFamily="2" charset="0"/>
      <p:regular r:id="rId59"/>
      <p: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z Sznurawa" initials="" lastIdx="1" clrIdx="0">
    <p:extLst>
      <p:ext uri="{19B8F6BF-5375-455C-9EA6-DF929625EA0E}">
        <p15:presenceInfo xmlns:p15="http://schemas.microsoft.com/office/powerpoint/2012/main" userId="S::msznurawa@student.agh.edu.pl::115b6ece-2aae-490a-a5c4-6f4db55f2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177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75E32F-FD8A-4978-97C7-D1682234F574}">
  <a:tblStyle styleId="{1775E32F-FD8A-4978-97C7-D1682234F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10E510-54FE-4F8E-BC00-9F5A25FD38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0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19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52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38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74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862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83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63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38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600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805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65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783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96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81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186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33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955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26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27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958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03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02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4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0" r:id="rId9"/>
    <p:sldLayoutId id="2147483662" r:id="rId10"/>
    <p:sldLayoutId id="2147483665" r:id="rId11"/>
    <p:sldLayoutId id="2147483667" r:id="rId12"/>
    <p:sldLayoutId id="2147483668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gui_programming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pythonguis.com/" TargetMode="External"/><Relationship Id="rId4" Type="http://schemas.openxmlformats.org/officeDocument/2006/relationships/hyperlink" Target="https://tkdocs.com/tutorial/eventloo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088629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/>
              <a:t>Podstawy tworzenia GUI w języku </a:t>
            </a:r>
            <a:r>
              <a:rPr lang="pl-PL" sz="5400" dirty="0" err="1"/>
              <a:t>Python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 dirty="0">
                <a:solidFill>
                  <a:schemeClr val="dk2"/>
                </a:solidFill>
              </a:rPr>
              <a:t>Michał Chmie</a:t>
            </a:r>
            <a:r>
              <a:rPr lang="pl-PL" dirty="0">
                <a:solidFill>
                  <a:schemeClr val="dk2"/>
                </a:solidFill>
              </a:rPr>
              <a:t>l, Mateusz Sznurawa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751940" y="3093178"/>
            <a:ext cx="7640120" cy="13869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/>
              <a:t>Podstawowe funkcjonalności</a:t>
            </a:r>
            <a:endParaRPr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564663" y="2531925"/>
            <a:ext cx="6422274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00" dirty="0">
                <a:solidFill>
                  <a:schemeClr val="accent6">
                    <a:lumMod val="75000"/>
                  </a:schemeClr>
                </a:solidFill>
              </a:rPr>
              <a:t>Proste okno z przyciskiem</a:t>
            </a:r>
            <a:endParaRPr sz="4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6287452" y="871869"/>
            <a:ext cx="2082486" cy="1516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652195" y="871869"/>
            <a:ext cx="4997237" cy="3211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6287452" y="2971799"/>
            <a:ext cx="2082486" cy="1068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396C6E-2ED8-0757-6F8E-1D20720E7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1FA8DBE-20FD-F3D3-24B9-F8F27DEA76F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C494406B-43A2-FDCD-D959-0C28C641609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95D5288-B969-DD76-10EC-6A8D2268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4" y="950475"/>
            <a:ext cx="4895437" cy="305382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1D5BCAE-245C-4239-E95F-2589943C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968" y="923845"/>
            <a:ext cx="1869454" cy="141295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7293A3D-EB20-5C77-C161-E33544385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59" y="3059559"/>
            <a:ext cx="1923071" cy="893050"/>
          </a:xfrm>
          <a:prstGeom prst="rect">
            <a:avLst/>
          </a:prstGeom>
        </p:spPr>
      </p:pic>
      <p:pic>
        <p:nvPicPr>
          <p:cNvPr id="16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EE2E7FE1-4C22-C363-6150-26276779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73" y="4652973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985350" y="659606"/>
            <a:ext cx="2082486" cy="1516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4394791" y="659218"/>
            <a:ext cx="4054549" cy="3948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985350" y="3188535"/>
            <a:ext cx="2324922" cy="1071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24A4F2-2C6F-53C1-1748-7825B3FA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8590"/>
            <a:ext cx="3763859" cy="371569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205741F-196C-ACAE-C621-61CC2CB3E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42" y="761511"/>
            <a:ext cx="1965901" cy="131310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7A2F456-CDB3-3839-17FE-A58E92205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42" y="3253121"/>
            <a:ext cx="2208796" cy="942170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7908AD42-15FF-DFA1-C1F1-E358DBAD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9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6201420" y="983152"/>
            <a:ext cx="1340661" cy="33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852523" y="1223783"/>
            <a:ext cx="4248865" cy="2638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908AD42-15FF-DFA1-C1F1-E358DBAD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727" y="4633413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6A60C09-DEDA-1584-EF37-644609EA5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39" y="1281159"/>
            <a:ext cx="4084862" cy="249344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FB785C2-F2AB-27DF-1BC0-3D2F4BBE7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125" y="1032136"/>
            <a:ext cx="1218829" cy="3196843"/>
          </a:xfrm>
          <a:prstGeom prst="rect">
            <a:avLst/>
          </a:prstGeom>
        </p:spPr>
      </p:pic>
      <p:pic>
        <p:nvPicPr>
          <p:cNvPr id="9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675EE659-E4D4-CC28-ADE6-FBE70E1C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2936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81;p33">
            <a:extLst>
              <a:ext uri="{FF2B5EF4-FFF2-40B4-BE49-F238E27FC236}">
                <a16:creationId xmlns:a16="http://schemas.microsoft.com/office/drawing/2014/main" id="{A83CA4A4-5DF8-AECA-AF71-C236DDA62E56}"/>
              </a:ext>
            </a:extLst>
          </p:cNvPr>
          <p:cNvSpPr txBox="1">
            <a:spLocks/>
          </p:cNvSpPr>
          <p:nvPr/>
        </p:nvSpPr>
        <p:spPr>
          <a:xfrm>
            <a:off x="1286316" y="314152"/>
            <a:ext cx="4708848" cy="66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pl-PL" dirty="0">
                <a:solidFill>
                  <a:schemeClr val="bg2"/>
                </a:solidFill>
              </a:rPr>
              <a:t>Przykładowe </a:t>
            </a:r>
            <a:r>
              <a:rPr lang="pl-PL" dirty="0" err="1">
                <a:solidFill>
                  <a:schemeClr val="bg2"/>
                </a:solidFill>
              </a:rPr>
              <a:t>widgety</a:t>
            </a:r>
            <a:endParaRPr lang="pl-P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4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39"/>
          <p:cNvSpPr/>
          <p:nvPr/>
        </p:nvSpPr>
        <p:spPr>
          <a:xfrm>
            <a:off x="2885700" y="1836525"/>
            <a:ext cx="6258300" cy="6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564663" y="2780018"/>
            <a:ext cx="6422274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err="1">
                <a:solidFill>
                  <a:schemeClr val="bg2"/>
                </a:solidFill>
              </a:rPr>
              <a:t>Toolbar</a:t>
            </a:r>
            <a:endParaRPr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6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6018028" y="545805"/>
            <a:ext cx="2424222" cy="2142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701750" y="326064"/>
            <a:ext cx="4267200" cy="455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6018028" y="3141625"/>
            <a:ext cx="2296500" cy="1565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396C6E-2ED8-0757-6F8E-1D20720E7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1FA8DBE-20FD-F3D3-24B9-F8F27DEA76F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C494406B-43A2-FDCD-D959-0C28C641609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6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EE2E7FE1-4C22-C363-6150-26276779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73" y="4652973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4ADBAF9-76C8-366F-2B96-72128DE39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2" y="396949"/>
            <a:ext cx="4148484" cy="4420487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D35909F-AA96-21F0-EBDB-FB95AD37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828" y="594163"/>
            <a:ext cx="2320622" cy="204599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63D2742-A5CA-913E-530D-C1C494B16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828" y="3191249"/>
            <a:ext cx="2196272" cy="14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5561076" y="3476222"/>
            <a:ext cx="3019647" cy="1552353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637737" y="484172"/>
            <a:ext cx="5146375" cy="1224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1202518" y="2045195"/>
            <a:ext cx="6484070" cy="1286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396C6E-2ED8-0757-6F8E-1D20720E7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1FA8DBE-20FD-F3D3-24B9-F8F27DEA76F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C494406B-43A2-FDCD-D959-0C28C641609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154217" y="3913826"/>
            <a:ext cx="2296500" cy="45720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6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EE2E7FE1-4C22-C363-6150-26276779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27" y="4569409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184264D-ABF6-15AC-CA6F-734966A09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29" y="544538"/>
            <a:ext cx="5009471" cy="10928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0496779-0E4E-7FFE-3135-554460267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667" y="2106517"/>
            <a:ext cx="6359772" cy="112966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156DF28-0219-A3AA-B782-15ADA953A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281" y="3541621"/>
            <a:ext cx="2849236" cy="14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1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1219267" y="400372"/>
            <a:ext cx="2792752" cy="2168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5578549" y="181640"/>
            <a:ext cx="2516372" cy="4742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1219266" y="2849527"/>
            <a:ext cx="2792751" cy="2112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908AD42-15FF-DFA1-C1F1-E358DBAD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00C7F52-2375-BA51-642D-3C16BCD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61" y="236131"/>
            <a:ext cx="2336147" cy="4633137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0B6C128-6A50-F1A3-BD4C-46237FCBB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223" y="458718"/>
            <a:ext cx="2634840" cy="2051963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24897663-9ADB-1805-1352-6F9EAB2B5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223" y="2887462"/>
            <a:ext cx="2634840" cy="19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545805" y="245170"/>
            <a:ext cx="5995204" cy="1359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1185884" y="1824099"/>
            <a:ext cx="5995204" cy="1359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5955792" y="3394630"/>
            <a:ext cx="1676400" cy="1487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908AD42-15FF-DFA1-C1F1-E358DBAD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7D35E26-BEEB-8BC6-F4BD-82490C25B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4" y="261842"/>
            <a:ext cx="5895164" cy="12746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DA524AD-4BFF-3B72-028B-EE69C6E3D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982" y="1857683"/>
            <a:ext cx="5907295" cy="12919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7C3B0A-A66A-79B4-8847-7FE64D917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777" y="3458581"/>
            <a:ext cx="1524106" cy="13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3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GUI - definicja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Graphical</a:t>
            </a:r>
            <a:r>
              <a:rPr lang="pl-PL" sz="2000" dirty="0"/>
              <a:t> User Interface (GUI) to interfejs cyfrowy, który pozwala użytkownikowi wchodzić w interakcję z programem za pomocą elementów graficznych takich jak okna, przyciski, pola tekstowe czy </a:t>
            </a:r>
            <a:r>
              <a:rPr lang="pl-PL" sz="2000" dirty="0" err="1"/>
              <a:t>widgety</a:t>
            </a:r>
            <a:r>
              <a:rPr lang="pl-PL" sz="2000" dirty="0"/>
              <a:t>. Elementy wizualne w nim wyświetlane przekazują użytkownikowi informacje, a także umożliwiają przeglądanie, edytowanie i manipulowanie danymi w prosty sposób.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564663" y="2763573"/>
            <a:ext cx="6422274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chemeClr val="accent6">
                    <a:lumMod val="75000"/>
                  </a:schemeClr>
                </a:solidFill>
              </a:rPr>
              <a:t>Layout</a:t>
            </a:r>
            <a:endParaRPr sz="5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5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3201437" y="950564"/>
            <a:ext cx="2613451" cy="5481574"/>
            <a:chOff x="3846326" y="2570562"/>
            <a:chExt cx="1498037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46326" y="4053185"/>
              <a:ext cx="1498037" cy="744009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92515" cy="1488689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70439" y="950564"/>
            <a:ext cx="3455311" cy="4457662"/>
            <a:chOff x="1337312" y="2646770"/>
            <a:chExt cx="1825140" cy="2292989"/>
          </a:xfrm>
        </p:grpSpPr>
        <p:sp>
          <p:nvSpPr>
            <p:cNvPr id="472" name="Google Shape;472;p37"/>
            <p:cNvSpPr/>
            <p:nvPr/>
          </p:nvSpPr>
          <p:spPr>
            <a:xfrm>
              <a:off x="1358471" y="4219959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37312" y="4208497"/>
              <a:ext cx="1825140" cy="731262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58499" y="2646770"/>
              <a:ext cx="1439952" cy="1575919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541572" y="950564"/>
            <a:ext cx="3304314" cy="5525184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433D26A1-F3F2-7D3F-24C7-738457BF46E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C2FA1A9F-C874-B529-CF84-9BAF64AC4B9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AFA9D427-A20C-9FF7-4356-FB53DD10E591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668AA72D-F7CB-217B-ADC2-4190EC48838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D4ED2E9-E3B0-08EC-1173-7999E02C502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D2C47447-1E01-F8DA-2430-9E3FE3819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9B9B3E6F-53A1-13EB-4C0B-131E0B52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1" y="977831"/>
            <a:ext cx="2548883" cy="2959475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6F3127B-25D6-6270-6E70-CCF6969D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77" y="1011000"/>
            <a:ext cx="2462259" cy="304447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4D2B5645-0A61-BE2C-1BE4-1209FB60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10" y="1026427"/>
            <a:ext cx="2447838" cy="2926306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8A865CEF-6F97-7954-281D-BCD3C86E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ytuł 22">
            <a:extLst>
              <a:ext uri="{FF2B5EF4-FFF2-40B4-BE49-F238E27FC236}">
                <a16:creationId xmlns:a16="http://schemas.microsoft.com/office/drawing/2014/main" id="{D7236F95-0AB9-8759-7431-AC8F25632737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3554720" y="864409"/>
            <a:ext cx="2613451" cy="5481574"/>
            <a:chOff x="3846326" y="2570562"/>
            <a:chExt cx="1498037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46326" y="4053185"/>
              <a:ext cx="1498037" cy="744009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92515" cy="1488689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87039" y="864409"/>
            <a:ext cx="3916747" cy="4469019"/>
            <a:chOff x="1337312" y="2646770"/>
            <a:chExt cx="1825140" cy="2292989"/>
          </a:xfrm>
        </p:grpSpPr>
        <p:sp>
          <p:nvSpPr>
            <p:cNvPr id="472" name="Google Shape;472;p37"/>
            <p:cNvSpPr/>
            <p:nvPr/>
          </p:nvSpPr>
          <p:spPr>
            <a:xfrm>
              <a:off x="1358471" y="4219959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37312" y="4208497"/>
              <a:ext cx="1825140" cy="731262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58499" y="2646770"/>
              <a:ext cx="1439952" cy="1575919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727131" y="950564"/>
            <a:ext cx="3304314" cy="5525182"/>
            <a:chOff x="5995705" y="2570562"/>
            <a:chExt cx="1798893" cy="2572928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433D26A1-F3F2-7D3F-24C7-738457BF46E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C2FA1A9F-C874-B529-CF84-9BAF64AC4B9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AFA9D427-A20C-9FF7-4356-FB53DD10E591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668AA72D-F7CB-217B-ADC2-4190EC48838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D4ED2E9-E3B0-08EC-1173-7999E02C502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D2C47447-1E01-F8DA-2430-9E3FE3819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40C260-BCC1-06BC-AF01-FA2D9C86F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92" y="1185407"/>
            <a:ext cx="2432798" cy="241978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439029E-9A9F-74C2-67BB-05263EBCB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488" y="898291"/>
            <a:ext cx="2063501" cy="297273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EFCA911-420D-5E04-E76E-023766887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17" y="1997732"/>
            <a:ext cx="2880511" cy="722835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552C0F6-F1F1-DC2E-0FE6-177622F1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ytuł 16">
            <a:extLst>
              <a:ext uri="{FF2B5EF4-FFF2-40B4-BE49-F238E27FC236}">
                <a16:creationId xmlns:a16="http://schemas.microsoft.com/office/drawing/2014/main" id="{551B702A-0E8C-A94D-BF98-1CFFADC0682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18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2999277" y="942158"/>
            <a:ext cx="2932131" cy="5221756"/>
            <a:chOff x="3846326" y="2570562"/>
            <a:chExt cx="1498037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46326" y="4053185"/>
              <a:ext cx="1498037" cy="744009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92515" cy="1488689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 flipH="1">
            <a:off x="5299665" y="942158"/>
            <a:ext cx="3855028" cy="4427140"/>
            <a:chOff x="1332224" y="2646770"/>
            <a:chExt cx="1825140" cy="2292989"/>
          </a:xfrm>
        </p:grpSpPr>
        <p:sp>
          <p:nvSpPr>
            <p:cNvPr id="472" name="Google Shape;472;p37"/>
            <p:cNvSpPr/>
            <p:nvPr/>
          </p:nvSpPr>
          <p:spPr>
            <a:xfrm>
              <a:off x="1358471" y="4219959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32224" y="4205818"/>
              <a:ext cx="1825140" cy="731262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58499" y="2646770"/>
              <a:ext cx="1439952" cy="1575919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 flipH="1">
            <a:off x="69016" y="942158"/>
            <a:ext cx="3530940" cy="5316984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433D26A1-F3F2-7D3F-24C7-738457BF46E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C2FA1A9F-C874-B529-CF84-9BAF64AC4B9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AFA9D427-A20C-9FF7-4356-FB53DD10E591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668AA72D-F7CB-217B-ADC2-4190EC48838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D4ED2E9-E3B0-08EC-1173-7999E02C502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D2C47447-1E01-F8DA-2430-9E3FE3819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DBE264F-5311-A6F6-76D5-1E69D3D2080F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B3D7E9B-FD81-D220-14CF-CA1D8194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32" y="1038302"/>
            <a:ext cx="2929286" cy="28791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332D828-FB3F-1CC2-B657-9860D9856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79" y="1011000"/>
            <a:ext cx="2816726" cy="281461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66217C2-EE01-5A17-3F4E-1AA31C07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1" y="1011000"/>
            <a:ext cx="2741531" cy="2810906"/>
          </a:xfrm>
          <a:prstGeom prst="rect">
            <a:avLst/>
          </a:prstGeom>
        </p:spPr>
      </p:pic>
      <p:pic>
        <p:nvPicPr>
          <p:cNvPr id="17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8CDA405C-9BD5-7FE9-3127-00531438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27" y="4569409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0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3862091" y="942158"/>
            <a:ext cx="1691366" cy="5221756"/>
            <a:chOff x="3846326" y="2570562"/>
            <a:chExt cx="1498037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46326" y="4053185"/>
              <a:ext cx="1498037" cy="744009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92515" cy="1488689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 flipH="1">
            <a:off x="5219003" y="976295"/>
            <a:ext cx="3722923" cy="4426558"/>
            <a:chOff x="1332224" y="2646770"/>
            <a:chExt cx="1825140" cy="2292989"/>
          </a:xfrm>
        </p:grpSpPr>
        <p:sp>
          <p:nvSpPr>
            <p:cNvPr id="472" name="Google Shape;472;p37"/>
            <p:cNvSpPr/>
            <p:nvPr/>
          </p:nvSpPr>
          <p:spPr>
            <a:xfrm>
              <a:off x="1358471" y="4219959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32224" y="4205818"/>
              <a:ext cx="1825140" cy="731262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58499" y="2646770"/>
              <a:ext cx="1439952" cy="1575919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 flipH="1">
            <a:off x="69016" y="942158"/>
            <a:ext cx="4010386" cy="5316984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433D26A1-F3F2-7D3F-24C7-738457BF46E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C2FA1A9F-C874-B529-CF84-9BAF64AC4B9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AFA9D427-A20C-9FF7-4356-FB53DD10E591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668AA72D-F7CB-217B-ADC2-4190EC48838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D4ED2E9-E3B0-08EC-1173-7999E02C502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D2C47447-1E01-F8DA-2430-9E3FE3819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DBE264F-5311-A6F6-76D5-1E69D3D2080F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7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8CDA405C-9BD5-7FE9-3127-00531438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27" y="4569409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4F7423A-F141-E92B-B3D3-C567D9B5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" y="2028222"/>
            <a:ext cx="3093415" cy="545719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5B93E88-44D8-55EE-CEE5-1467E6707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55" y="1061929"/>
            <a:ext cx="1346038" cy="2715683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26BDEE56-3BA6-BCB0-9F2C-D80767E60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625" y="1086563"/>
            <a:ext cx="2742141" cy="24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39"/>
          <p:cNvSpPr/>
          <p:nvPr/>
        </p:nvSpPr>
        <p:spPr>
          <a:xfrm>
            <a:off x="2885700" y="1836525"/>
            <a:ext cx="6258300" cy="6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336523" y="2773922"/>
            <a:ext cx="6878553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>
                <a:solidFill>
                  <a:schemeClr val="bg2"/>
                </a:solidFill>
              </a:rPr>
              <a:t>Okna dialogowe</a:t>
            </a:r>
            <a:endParaRPr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2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"/>
          <p:cNvSpPr/>
          <p:nvPr/>
        </p:nvSpPr>
        <p:spPr>
          <a:xfrm>
            <a:off x="25590" y="1583629"/>
            <a:ext cx="3736218" cy="22551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9CF13C4A-F7F1-C547-3B6A-6C395B6EB75F}"/>
              </a:ext>
            </a:extLst>
          </p:cNvPr>
          <p:cNvGrpSpPr/>
          <p:nvPr/>
        </p:nvGrpSpPr>
        <p:grpSpPr>
          <a:xfrm>
            <a:off x="4029458" y="1496508"/>
            <a:ext cx="4777357" cy="2916993"/>
            <a:chOff x="4238667" y="1649239"/>
            <a:chExt cx="4462907" cy="2686034"/>
          </a:xfrm>
        </p:grpSpPr>
        <p:sp>
          <p:nvSpPr>
            <p:cNvPr id="726" name="Google Shape;776;p49">
              <a:extLst>
                <a:ext uri="{FF2B5EF4-FFF2-40B4-BE49-F238E27FC236}">
                  <a16:creationId xmlns:a16="http://schemas.microsoft.com/office/drawing/2014/main" id="{38AF60B9-EF15-A2FB-3036-6A188BF3198B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77;p49">
              <a:extLst>
                <a:ext uri="{FF2B5EF4-FFF2-40B4-BE49-F238E27FC236}">
                  <a16:creationId xmlns:a16="http://schemas.microsoft.com/office/drawing/2014/main" id="{4B631640-F023-4270-3988-E0244419C0C3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78;p49">
              <a:extLst>
                <a:ext uri="{FF2B5EF4-FFF2-40B4-BE49-F238E27FC236}">
                  <a16:creationId xmlns:a16="http://schemas.microsoft.com/office/drawing/2014/main" id="{A3418065-8DC7-7C35-6D27-3A8BE6AB2F1C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79;p49">
              <a:extLst>
                <a:ext uri="{FF2B5EF4-FFF2-40B4-BE49-F238E27FC236}">
                  <a16:creationId xmlns:a16="http://schemas.microsoft.com/office/drawing/2014/main" id="{47F8E2D2-E453-835B-92AE-1EB8CDCAF2E3}"/>
                </a:ext>
              </a:extLst>
            </p:cNvPr>
            <p:cNvSpPr/>
            <p:nvPr/>
          </p:nvSpPr>
          <p:spPr>
            <a:xfrm>
              <a:off x="4256062" y="4236116"/>
              <a:ext cx="4428441" cy="99157"/>
            </a:xfrm>
            <a:custGeom>
              <a:avLst/>
              <a:gdLst/>
              <a:ahLst/>
              <a:cxnLst/>
              <a:rect l="l" t="t" r="r" b="b"/>
              <a:pathLst>
                <a:path w="245411" h="5495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3013"/>
                    <a:pt x="2314" y="5326"/>
                    <a:pt x="5157" y="5326"/>
                  </a:cubicBezTo>
                  <a:lnTo>
                    <a:pt x="240278" y="5495"/>
                  </a:lnTo>
                  <a:cubicBezTo>
                    <a:pt x="240293" y="5495"/>
                    <a:pt x="240307" y="5495"/>
                    <a:pt x="240322" y="5495"/>
                  </a:cubicBezTo>
                  <a:cubicBezTo>
                    <a:pt x="243121" y="5495"/>
                    <a:pt x="245411" y="3191"/>
                    <a:pt x="245411" y="362"/>
                  </a:cubicBezTo>
                  <a:lnTo>
                    <a:pt x="245411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80;p49">
              <a:extLst>
                <a:ext uri="{FF2B5EF4-FFF2-40B4-BE49-F238E27FC236}">
                  <a16:creationId xmlns:a16="http://schemas.microsoft.com/office/drawing/2014/main" id="{5DB7BD05-771C-7EB8-A7F6-3FCB35F05B0C}"/>
                </a:ext>
              </a:extLst>
            </p:cNvPr>
            <p:cNvSpPr/>
            <p:nvPr/>
          </p:nvSpPr>
          <p:spPr>
            <a:xfrm>
              <a:off x="4238667" y="3666471"/>
              <a:ext cx="4462907" cy="597506"/>
            </a:xfrm>
            <a:custGeom>
              <a:avLst/>
              <a:gdLst/>
              <a:ahLst/>
              <a:cxnLst/>
              <a:rect l="l" t="t" r="r" b="b"/>
              <a:pathLst>
                <a:path w="247321" h="33112" extrusionOk="0">
                  <a:moveTo>
                    <a:pt x="46147" y="1"/>
                  </a:moveTo>
                  <a:cubicBezTo>
                    <a:pt x="43328" y="1"/>
                    <a:pt x="39930" y="844"/>
                    <a:pt x="38605" y="1904"/>
                  </a:cubicBezTo>
                  <a:lnTo>
                    <a:pt x="1350" y="31038"/>
                  </a:lnTo>
                  <a:cubicBezTo>
                    <a:pt x="0" y="32075"/>
                    <a:pt x="2362" y="32942"/>
                    <a:pt x="6627" y="32942"/>
                  </a:cubicBezTo>
                  <a:lnTo>
                    <a:pt x="240712" y="33111"/>
                  </a:lnTo>
                  <a:cubicBezTo>
                    <a:pt x="240770" y="33111"/>
                    <a:pt x="240827" y="33111"/>
                    <a:pt x="240884" y="33111"/>
                  </a:cubicBezTo>
                  <a:cubicBezTo>
                    <a:pt x="245017" y="33111"/>
                    <a:pt x="247321" y="32253"/>
                    <a:pt x="246013" y="31231"/>
                  </a:cubicBezTo>
                  <a:lnTo>
                    <a:pt x="209337" y="2025"/>
                  </a:lnTo>
                  <a:cubicBezTo>
                    <a:pt x="208011" y="989"/>
                    <a:pt x="204662" y="121"/>
                    <a:pt x="201818" y="121"/>
                  </a:cubicBezTo>
                  <a:lnTo>
                    <a:pt x="46147" y="1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81;p49">
              <a:extLst>
                <a:ext uri="{FF2B5EF4-FFF2-40B4-BE49-F238E27FC236}">
                  <a16:creationId xmlns:a16="http://schemas.microsoft.com/office/drawing/2014/main" id="{6DBABEEE-B2E2-A722-BCAD-2A38F041F86D}"/>
                </a:ext>
              </a:extLst>
            </p:cNvPr>
            <p:cNvSpPr/>
            <p:nvPr/>
          </p:nvSpPr>
          <p:spPr>
            <a:xfrm>
              <a:off x="5658862" y="4012178"/>
              <a:ext cx="1622841" cy="211776"/>
            </a:xfrm>
            <a:custGeom>
              <a:avLst/>
              <a:gdLst/>
              <a:ahLst/>
              <a:cxnLst/>
              <a:rect l="l" t="t" r="r" b="b"/>
              <a:pathLst>
                <a:path w="89933" h="11736" extrusionOk="0">
                  <a:moveTo>
                    <a:pt x="6073" y="0"/>
                  </a:moveTo>
                  <a:lnTo>
                    <a:pt x="0" y="11664"/>
                  </a:lnTo>
                  <a:lnTo>
                    <a:pt x="89933" y="11736"/>
                  </a:lnTo>
                  <a:lnTo>
                    <a:pt x="84101" y="73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82;p49">
              <a:extLst>
                <a:ext uri="{FF2B5EF4-FFF2-40B4-BE49-F238E27FC236}">
                  <a16:creationId xmlns:a16="http://schemas.microsoft.com/office/drawing/2014/main" id="{82A0DB21-A24E-5444-1532-A4521E80060A}"/>
                </a:ext>
              </a:extLst>
            </p:cNvPr>
            <p:cNvSpPr/>
            <p:nvPr/>
          </p:nvSpPr>
          <p:spPr>
            <a:xfrm>
              <a:off x="5110962" y="3688649"/>
              <a:ext cx="206128" cy="54803"/>
            </a:xfrm>
            <a:custGeom>
              <a:avLst/>
              <a:gdLst/>
              <a:ahLst/>
              <a:cxnLst/>
              <a:rect l="l" t="t" r="r" b="b"/>
              <a:pathLst>
                <a:path w="11423" h="3037" extrusionOk="0">
                  <a:moveTo>
                    <a:pt x="3928" y="1"/>
                  </a:moveTo>
                  <a:cubicBezTo>
                    <a:pt x="3519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6"/>
                    <a:pt x="217" y="3013"/>
                    <a:pt x="627" y="3013"/>
                  </a:cubicBezTo>
                  <a:lnTo>
                    <a:pt x="7808" y="3037"/>
                  </a:lnTo>
                  <a:cubicBezTo>
                    <a:pt x="8242" y="3037"/>
                    <a:pt x="8700" y="2916"/>
                    <a:pt x="8844" y="2772"/>
                  </a:cubicBezTo>
                  <a:lnTo>
                    <a:pt x="11278" y="266"/>
                  </a:lnTo>
                  <a:cubicBezTo>
                    <a:pt x="11423" y="121"/>
                    <a:pt x="11206" y="1"/>
                    <a:pt x="1079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83;p49">
              <a:extLst>
                <a:ext uri="{FF2B5EF4-FFF2-40B4-BE49-F238E27FC236}">
                  <a16:creationId xmlns:a16="http://schemas.microsoft.com/office/drawing/2014/main" id="{57A1F8D0-7C9C-67D2-D171-EF3097C911D9}"/>
                </a:ext>
              </a:extLst>
            </p:cNvPr>
            <p:cNvSpPr/>
            <p:nvPr/>
          </p:nvSpPr>
          <p:spPr>
            <a:xfrm>
              <a:off x="5294461" y="3688649"/>
              <a:ext cx="198315" cy="54803"/>
            </a:xfrm>
            <a:custGeom>
              <a:avLst/>
              <a:gdLst/>
              <a:ahLst/>
              <a:cxnLst/>
              <a:rect l="l" t="t" r="r" b="b"/>
              <a:pathLst>
                <a:path w="10990" h="3037" extrusionOk="0">
                  <a:moveTo>
                    <a:pt x="3495" y="1"/>
                  </a:moveTo>
                  <a:cubicBezTo>
                    <a:pt x="3085" y="1"/>
                    <a:pt x="2651" y="121"/>
                    <a:pt x="2507" y="266"/>
                  </a:cubicBezTo>
                  <a:lnTo>
                    <a:pt x="121" y="2772"/>
                  </a:lnTo>
                  <a:cubicBezTo>
                    <a:pt x="1" y="2916"/>
                    <a:pt x="217" y="3037"/>
                    <a:pt x="651" y="3037"/>
                  </a:cubicBezTo>
                  <a:lnTo>
                    <a:pt x="7832" y="3037"/>
                  </a:lnTo>
                  <a:cubicBezTo>
                    <a:pt x="8242" y="3037"/>
                    <a:pt x="8676" y="2916"/>
                    <a:pt x="8796" y="2772"/>
                  </a:cubicBezTo>
                  <a:lnTo>
                    <a:pt x="10869" y="266"/>
                  </a:lnTo>
                  <a:cubicBezTo>
                    <a:pt x="10989" y="121"/>
                    <a:pt x="10772" y="1"/>
                    <a:pt x="1036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84;p49">
              <a:extLst>
                <a:ext uri="{FF2B5EF4-FFF2-40B4-BE49-F238E27FC236}">
                  <a16:creationId xmlns:a16="http://schemas.microsoft.com/office/drawing/2014/main" id="{2CE3ABA5-9DB5-032A-9169-EF28FC14C538}"/>
                </a:ext>
              </a:extLst>
            </p:cNvPr>
            <p:cNvSpPr/>
            <p:nvPr/>
          </p:nvSpPr>
          <p:spPr>
            <a:xfrm>
              <a:off x="5477528" y="3688649"/>
              <a:ext cx="191349" cy="54803"/>
            </a:xfrm>
            <a:custGeom>
              <a:avLst/>
              <a:gdLst/>
              <a:ahLst/>
              <a:cxnLst/>
              <a:rect l="l" t="t" r="r" b="b"/>
              <a:pathLst>
                <a:path w="10604" h="3037" extrusionOk="0">
                  <a:moveTo>
                    <a:pt x="3085" y="1"/>
                  </a:moveTo>
                  <a:cubicBezTo>
                    <a:pt x="2675" y="1"/>
                    <a:pt x="2242" y="121"/>
                    <a:pt x="2121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675" y="3037"/>
                  </a:cubicBezTo>
                  <a:lnTo>
                    <a:pt x="7856" y="3037"/>
                  </a:lnTo>
                  <a:cubicBezTo>
                    <a:pt x="8266" y="3037"/>
                    <a:pt x="8700" y="2916"/>
                    <a:pt x="8796" y="2772"/>
                  </a:cubicBezTo>
                  <a:lnTo>
                    <a:pt x="10507" y="290"/>
                  </a:lnTo>
                  <a:cubicBezTo>
                    <a:pt x="10604" y="121"/>
                    <a:pt x="10339" y="1"/>
                    <a:pt x="9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85;p49">
              <a:extLst>
                <a:ext uri="{FF2B5EF4-FFF2-40B4-BE49-F238E27FC236}">
                  <a16:creationId xmlns:a16="http://schemas.microsoft.com/office/drawing/2014/main" id="{594CE227-C431-BC18-13B4-0EE6FC73340A}"/>
                </a:ext>
              </a:extLst>
            </p:cNvPr>
            <p:cNvSpPr/>
            <p:nvPr/>
          </p:nvSpPr>
          <p:spPr>
            <a:xfrm>
              <a:off x="5661028" y="3689082"/>
              <a:ext cx="183536" cy="54803"/>
            </a:xfrm>
            <a:custGeom>
              <a:avLst/>
              <a:gdLst/>
              <a:ahLst/>
              <a:cxnLst/>
              <a:rect l="l" t="t" r="r" b="b"/>
              <a:pathLst>
                <a:path w="10171" h="3037" extrusionOk="0">
                  <a:moveTo>
                    <a:pt x="2627" y="1"/>
                  </a:moveTo>
                  <a:cubicBezTo>
                    <a:pt x="2242" y="1"/>
                    <a:pt x="1832" y="97"/>
                    <a:pt x="1736" y="266"/>
                  </a:cubicBezTo>
                  <a:lnTo>
                    <a:pt x="97" y="2748"/>
                  </a:lnTo>
                  <a:cubicBezTo>
                    <a:pt x="1" y="2917"/>
                    <a:pt x="242" y="3013"/>
                    <a:pt x="676" y="3013"/>
                  </a:cubicBezTo>
                  <a:lnTo>
                    <a:pt x="7857" y="3037"/>
                  </a:lnTo>
                  <a:cubicBezTo>
                    <a:pt x="8266" y="3037"/>
                    <a:pt x="8676" y="2917"/>
                    <a:pt x="8772" y="2772"/>
                  </a:cubicBezTo>
                  <a:lnTo>
                    <a:pt x="10098" y="266"/>
                  </a:lnTo>
                  <a:cubicBezTo>
                    <a:pt x="10170" y="121"/>
                    <a:pt x="9905" y="1"/>
                    <a:pt x="9519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86;p49">
              <a:extLst>
                <a:ext uri="{FF2B5EF4-FFF2-40B4-BE49-F238E27FC236}">
                  <a16:creationId xmlns:a16="http://schemas.microsoft.com/office/drawing/2014/main" id="{183B1C1B-0CA2-11F8-6039-F7E57FDF78AB}"/>
                </a:ext>
              </a:extLst>
            </p:cNvPr>
            <p:cNvSpPr/>
            <p:nvPr/>
          </p:nvSpPr>
          <p:spPr>
            <a:xfrm>
              <a:off x="5844094" y="3689082"/>
              <a:ext cx="176570" cy="54803"/>
            </a:xfrm>
            <a:custGeom>
              <a:avLst/>
              <a:gdLst/>
              <a:ahLst/>
              <a:cxnLst/>
              <a:rect l="l" t="t" r="r" b="b"/>
              <a:pathLst>
                <a:path w="9785" h="3037" extrusionOk="0">
                  <a:moveTo>
                    <a:pt x="2218" y="1"/>
                  </a:moveTo>
                  <a:cubicBezTo>
                    <a:pt x="1832" y="1"/>
                    <a:pt x="1423" y="121"/>
                    <a:pt x="1350" y="266"/>
                  </a:cubicBezTo>
                  <a:lnTo>
                    <a:pt x="73" y="2772"/>
                  </a:lnTo>
                  <a:cubicBezTo>
                    <a:pt x="1" y="2917"/>
                    <a:pt x="290" y="3037"/>
                    <a:pt x="700" y="3037"/>
                  </a:cubicBezTo>
                  <a:lnTo>
                    <a:pt x="7881" y="3037"/>
                  </a:lnTo>
                  <a:cubicBezTo>
                    <a:pt x="8315" y="3037"/>
                    <a:pt x="8700" y="2917"/>
                    <a:pt x="8748" y="2772"/>
                  </a:cubicBezTo>
                  <a:lnTo>
                    <a:pt x="9712" y="266"/>
                  </a:lnTo>
                  <a:cubicBezTo>
                    <a:pt x="9785" y="121"/>
                    <a:pt x="9495" y="1"/>
                    <a:pt x="908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87;p49">
              <a:extLst>
                <a:ext uri="{FF2B5EF4-FFF2-40B4-BE49-F238E27FC236}">
                  <a16:creationId xmlns:a16="http://schemas.microsoft.com/office/drawing/2014/main" id="{432541D7-0396-0851-2027-32E81E9663ED}"/>
                </a:ext>
              </a:extLst>
            </p:cNvPr>
            <p:cNvSpPr/>
            <p:nvPr/>
          </p:nvSpPr>
          <p:spPr>
            <a:xfrm>
              <a:off x="6028045" y="3689082"/>
              <a:ext cx="169172" cy="54803"/>
            </a:xfrm>
            <a:custGeom>
              <a:avLst/>
              <a:gdLst/>
              <a:ahLst/>
              <a:cxnLst/>
              <a:rect l="l" t="t" r="r" b="b"/>
              <a:pathLst>
                <a:path w="9375" h="3037" extrusionOk="0">
                  <a:moveTo>
                    <a:pt x="1808" y="1"/>
                  </a:moveTo>
                  <a:cubicBezTo>
                    <a:pt x="1398" y="1"/>
                    <a:pt x="1036" y="121"/>
                    <a:pt x="964" y="266"/>
                  </a:cubicBezTo>
                  <a:lnTo>
                    <a:pt x="48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4" y="3037"/>
                  </a:lnTo>
                  <a:cubicBezTo>
                    <a:pt x="8338" y="3037"/>
                    <a:pt x="8700" y="2917"/>
                    <a:pt x="8724" y="2772"/>
                  </a:cubicBezTo>
                  <a:lnTo>
                    <a:pt x="9350" y="266"/>
                  </a:lnTo>
                  <a:cubicBezTo>
                    <a:pt x="9374" y="121"/>
                    <a:pt x="9085" y="1"/>
                    <a:pt x="867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88;p49">
              <a:extLst>
                <a:ext uri="{FF2B5EF4-FFF2-40B4-BE49-F238E27FC236}">
                  <a16:creationId xmlns:a16="http://schemas.microsoft.com/office/drawing/2014/main" id="{933DDA48-F384-01FD-5123-3A06800552F5}"/>
                </a:ext>
              </a:extLst>
            </p:cNvPr>
            <p:cNvSpPr/>
            <p:nvPr/>
          </p:nvSpPr>
          <p:spPr>
            <a:xfrm>
              <a:off x="6211544" y="3689082"/>
              <a:ext cx="161773" cy="55254"/>
            </a:xfrm>
            <a:custGeom>
              <a:avLst/>
              <a:gdLst/>
              <a:ahLst/>
              <a:cxnLst/>
              <a:rect l="l" t="t" r="r" b="b"/>
              <a:pathLst>
                <a:path w="8965" h="3062" extrusionOk="0">
                  <a:moveTo>
                    <a:pt x="1374" y="1"/>
                  </a:moveTo>
                  <a:cubicBezTo>
                    <a:pt x="964" y="1"/>
                    <a:pt x="603" y="121"/>
                    <a:pt x="579" y="290"/>
                  </a:cubicBezTo>
                  <a:lnTo>
                    <a:pt x="25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5" y="3061"/>
                  </a:lnTo>
                  <a:cubicBezTo>
                    <a:pt x="8338" y="3061"/>
                    <a:pt x="8676" y="2941"/>
                    <a:pt x="8700" y="2796"/>
                  </a:cubicBezTo>
                  <a:lnTo>
                    <a:pt x="8941" y="290"/>
                  </a:lnTo>
                  <a:cubicBezTo>
                    <a:pt x="8965" y="145"/>
                    <a:pt x="8627" y="25"/>
                    <a:pt x="8242" y="25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89;p49">
              <a:extLst>
                <a:ext uri="{FF2B5EF4-FFF2-40B4-BE49-F238E27FC236}">
                  <a16:creationId xmlns:a16="http://schemas.microsoft.com/office/drawing/2014/main" id="{C290CDC8-C7DE-4E0F-49BC-40B2916716FA}"/>
                </a:ext>
              </a:extLst>
            </p:cNvPr>
            <p:cNvSpPr/>
            <p:nvPr/>
          </p:nvSpPr>
          <p:spPr>
            <a:xfrm>
              <a:off x="6394611" y="3689515"/>
              <a:ext cx="156992" cy="54821"/>
            </a:xfrm>
            <a:custGeom>
              <a:avLst/>
              <a:gdLst/>
              <a:ahLst/>
              <a:cxnLst/>
              <a:rect l="l" t="t" r="r" b="b"/>
              <a:pathLst>
                <a:path w="8700" h="3038" extrusionOk="0">
                  <a:moveTo>
                    <a:pt x="940" y="1"/>
                  </a:moveTo>
                  <a:cubicBezTo>
                    <a:pt x="555" y="1"/>
                    <a:pt x="217" y="121"/>
                    <a:pt x="193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72" y="3037"/>
                  </a:cubicBezTo>
                  <a:lnTo>
                    <a:pt x="7953" y="3037"/>
                  </a:lnTo>
                  <a:cubicBezTo>
                    <a:pt x="8362" y="3037"/>
                    <a:pt x="8700" y="2917"/>
                    <a:pt x="8700" y="2772"/>
                  </a:cubicBezTo>
                  <a:lnTo>
                    <a:pt x="8555" y="266"/>
                  </a:lnTo>
                  <a:cubicBezTo>
                    <a:pt x="8555" y="121"/>
                    <a:pt x="8218" y="1"/>
                    <a:pt x="780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90;p49">
              <a:extLst>
                <a:ext uri="{FF2B5EF4-FFF2-40B4-BE49-F238E27FC236}">
                  <a16:creationId xmlns:a16="http://schemas.microsoft.com/office/drawing/2014/main" id="{113BE515-FD63-51DA-2941-047F857C3393}"/>
                </a:ext>
              </a:extLst>
            </p:cNvPr>
            <p:cNvSpPr/>
            <p:nvPr/>
          </p:nvSpPr>
          <p:spPr>
            <a:xfrm>
              <a:off x="6574195" y="3689515"/>
              <a:ext cx="160474" cy="54821"/>
            </a:xfrm>
            <a:custGeom>
              <a:avLst/>
              <a:gdLst/>
              <a:ahLst/>
              <a:cxnLst/>
              <a:rect l="l" t="t" r="r" b="b"/>
              <a:pathLst>
                <a:path w="8893" h="3038" extrusionOk="0">
                  <a:moveTo>
                    <a:pt x="724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194" y="2772"/>
                  </a:lnTo>
                  <a:cubicBezTo>
                    <a:pt x="218" y="2917"/>
                    <a:pt x="555" y="3037"/>
                    <a:pt x="989" y="3037"/>
                  </a:cubicBezTo>
                  <a:lnTo>
                    <a:pt x="8170" y="3037"/>
                  </a:lnTo>
                  <a:cubicBezTo>
                    <a:pt x="8580" y="3037"/>
                    <a:pt x="8893" y="2917"/>
                    <a:pt x="8869" y="2772"/>
                  </a:cubicBezTo>
                  <a:lnTo>
                    <a:pt x="8387" y="266"/>
                  </a:lnTo>
                  <a:cubicBezTo>
                    <a:pt x="8363" y="121"/>
                    <a:pt x="8001" y="1"/>
                    <a:pt x="759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91;p49">
              <a:extLst>
                <a:ext uri="{FF2B5EF4-FFF2-40B4-BE49-F238E27FC236}">
                  <a16:creationId xmlns:a16="http://schemas.microsoft.com/office/drawing/2014/main" id="{484F5B6C-031E-115E-CAB7-3F8CB7F05318}"/>
                </a:ext>
              </a:extLst>
            </p:cNvPr>
            <p:cNvSpPr/>
            <p:nvPr/>
          </p:nvSpPr>
          <p:spPr>
            <a:xfrm>
              <a:off x="6750314" y="3689515"/>
              <a:ext cx="167873" cy="55254"/>
            </a:xfrm>
            <a:custGeom>
              <a:avLst/>
              <a:gdLst/>
              <a:ahLst/>
              <a:cxnLst/>
              <a:rect l="l" t="t" r="r" b="b"/>
              <a:pathLst>
                <a:path w="9303" h="3062" extrusionOk="0">
                  <a:moveTo>
                    <a:pt x="699" y="1"/>
                  </a:moveTo>
                  <a:cubicBezTo>
                    <a:pt x="290" y="1"/>
                    <a:pt x="0" y="121"/>
                    <a:pt x="25" y="266"/>
                  </a:cubicBezTo>
                  <a:lnTo>
                    <a:pt x="579" y="2772"/>
                  </a:lnTo>
                  <a:cubicBezTo>
                    <a:pt x="603" y="2917"/>
                    <a:pt x="964" y="3037"/>
                    <a:pt x="1398" y="3037"/>
                  </a:cubicBezTo>
                  <a:lnTo>
                    <a:pt x="8579" y="3061"/>
                  </a:lnTo>
                  <a:cubicBezTo>
                    <a:pt x="8989" y="3061"/>
                    <a:pt x="9302" y="2941"/>
                    <a:pt x="9254" y="2796"/>
                  </a:cubicBezTo>
                  <a:lnTo>
                    <a:pt x="8386" y="290"/>
                  </a:lnTo>
                  <a:cubicBezTo>
                    <a:pt x="8338" y="145"/>
                    <a:pt x="7977" y="25"/>
                    <a:pt x="7567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92;p49">
              <a:extLst>
                <a:ext uri="{FF2B5EF4-FFF2-40B4-BE49-F238E27FC236}">
                  <a16:creationId xmlns:a16="http://schemas.microsoft.com/office/drawing/2014/main" id="{003C9F49-C3D9-1CF2-EC0D-BA2A108251C3}"/>
                </a:ext>
              </a:extLst>
            </p:cNvPr>
            <p:cNvSpPr/>
            <p:nvPr/>
          </p:nvSpPr>
          <p:spPr>
            <a:xfrm>
              <a:off x="6934680" y="3689948"/>
              <a:ext cx="175704" cy="54821"/>
            </a:xfrm>
            <a:custGeom>
              <a:avLst/>
              <a:gdLst/>
              <a:ahLst/>
              <a:cxnLst/>
              <a:rect l="l" t="t" r="r" b="b"/>
              <a:pathLst>
                <a:path w="9737" h="3038" extrusionOk="0">
                  <a:moveTo>
                    <a:pt x="676" y="1"/>
                  </a:moveTo>
                  <a:cubicBezTo>
                    <a:pt x="290" y="1"/>
                    <a:pt x="1" y="121"/>
                    <a:pt x="49" y="266"/>
                  </a:cubicBezTo>
                  <a:lnTo>
                    <a:pt x="989" y="2772"/>
                  </a:lnTo>
                  <a:cubicBezTo>
                    <a:pt x="1037" y="2917"/>
                    <a:pt x="1423" y="3037"/>
                    <a:pt x="1832" y="3037"/>
                  </a:cubicBezTo>
                  <a:lnTo>
                    <a:pt x="9013" y="3037"/>
                  </a:lnTo>
                  <a:cubicBezTo>
                    <a:pt x="9447" y="3037"/>
                    <a:pt x="9736" y="2917"/>
                    <a:pt x="9664" y="2772"/>
                  </a:cubicBezTo>
                  <a:lnTo>
                    <a:pt x="8411" y="266"/>
                  </a:lnTo>
                  <a:cubicBezTo>
                    <a:pt x="8339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93;p49">
              <a:extLst>
                <a:ext uri="{FF2B5EF4-FFF2-40B4-BE49-F238E27FC236}">
                  <a16:creationId xmlns:a16="http://schemas.microsoft.com/office/drawing/2014/main" id="{03942760-A56F-DEF8-7D83-8FCCB44D3A94}"/>
                </a:ext>
              </a:extLst>
            </p:cNvPr>
            <p:cNvSpPr/>
            <p:nvPr/>
          </p:nvSpPr>
          <p:spPr>
            <a:xfrm>
              <a:off x="7110366" y="3689948"/>
              <a:ext cx="183085" cy="54821"/>
            </a:xfrm>
            <a:custGeom>
              <a:avLst/>
              <a:gdLst/>
              <a:ahLst/>
              <a:cxnLst/>
              <a:rect l="l" t="t" r="r" b="b"/>
              <a:pathLst>
                <a:path w="10146" h="3038" extrusionOk="0">
                  <a:moveTo>
                    <a:pt x="675" y="1"/>
                  </a:moveTo>
                  <a:cubicBezTo>
                    <a:pt x="265" y="1"/>
                    <a:pt x="0" y="121"/>
                    <a:pt x="97" y="266"/>
                  </a:cubicBezTo>
                  <a:lnTo>
                    <a:pt x="1374" y="2772"/>
                  </a:lnTo>
                  <a:cubicBezTo>
                    <a:pt x="1446" y="2917"/>
                    <a:pt x="1856" y="3037"/>
                    <a:pt x="2290" y="3037"/>
                  </a:cubicBezTo>
                  <a:lnTo>
                    <a:pt x="9471" y="3037"/>
                  </a:lnTo>
                  <a:cubicBezTo>
                    <a:pt x="9880" y="3037"/>
                    <a:pt x="10145" y="2917"/>
                    <a:pt x="10049" y="2772"/>
                  </a:cubicBezTo>
                  <a:lnTo>
                    <a:pt x="8459" y="266"/>
                  </a:lnTo>
                  <a:cubicBezTo>
                    <a:pt x="8362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94;p49">
              <a:extLst>
                <a:ext uri="{FF2B5EF4-FFF2-40B4-BE49-F238E27FC236}">
                  <a16:creationId xmlns:a16="http://schemas.microsoft.com/office/drawing/2014/main" id="{2AB8A3C5-DFFB-8D71-D5C2-07AD0CE4CFE2}"/>
                </a:ext>
              </a:extLst>
            </p:cNvPr>
            <p:cNvSpPr/>
            <p:nvPr/>
          </p:nvSpPr>
          <p:spPr>
            <a:xfrm>
              <a:off x="7286467" y="3689948"/>
              <a:ext cx="190483" cy="55254"/>
            </a:xfrm>
            <a:custGeom>
              <a:avLst/>
              <a:gdLst/>
              <a:ahLst/>
              <a:cxnLst/>
              <a:rect l="l" t="t" r="r" b="b"/>
              <a:pathLst>
                <a:path w="10556" h="3062" extrusionOk="0">
                  <a:moveTo>
                    <a:pt x="652" y="1"/>
                  </a:moveTo>
                  <a:cubicBezTo>
                    <a:pt x="242" y="1"/>
                    <a:pt x="1" y="121"/>
                    <a:pt x="97" y="266"/>
                  </a:cubicBezTo>
                  <a:lnTo>
                    <a:pt x="1760" y="2772"/>
                  </a:lnTo>
                  <a:cubicBezTo>
                    <a:pt x="1856" y="2917"/>
                    <a:pt x="2266" y="3037"/>
                    <a:pt x="2700" y="3037"/>
                  </a:cubicBezTo>
                  <a:lnTo>
                    <a:pt x="9881" y="3061"/>
                  </a:lnTo>
                  <a:cubicBezTo>
                    <a:pt x="10291" y="3061"/>
                    <a:pt x="10556" y="2941"/>
                    <a:pt x="10435" y="2796"/>
                  </a:cubicBezTo>
                  <a:lnTo>
                    <a:pt x="8459" y="290"/>
                  </a:lnTo>
                  <a:cubicBezTo>
                    <a:pt x="8339" y="145"/>
                    <a:pt x="7929" y="25"/>
                    <a:pt x="7519" y="25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95;p49">
              <a:extLst>
                <a:ext uri="{FF2B5EF4-FFF2-40B4-BE49-F238E27FC236}">
                  <a16:creationId xmlns:a16="http://schemas.microsoft.com/office/drawing/2014/main" id="{1FEED92E-E6B4-C7C9-3CF0-4A37B8F58B81}"/>
                </a:ext>
              </a:extLst>
            </p:cNvPr>
            <p:cNvSpPr/>
            <p:nvPr/>
          </p:nvSpPr>
          <p:spPr>
            <a:xfrm>
              <a:off x="7462153" y="3690399"/>
              <a:ext cx="197863" cy="54803"/>
            </a:xfrm>
            <a:custGeom>
              <a:avLst/>
              <a:gdLst/>
              <a:ahLst/>
              <a:cxnLst/>
              <a:rect l="l" t="t" r="r" b="b"/>
              <a:pathLst>
                <a:path w="10965" h="3037" extrusionOk="0">
                  <a:moveTo>
                    <a:pt x="651" y="0"/>
                  </a:moveTo>
                  <a:cubicBezTo>
                    <a:pt x="241" y="0"/>
                    <a:pt x="0" y="120"/>
                    <a:pt x="121" y="265"/>
                  </a:cubicBezTo>
                  <a:lnTo>
                    <a:pt x="2145" y="2771"/>
                  </a:lnTo>
                  <a:cubicBezTo>
                    <a:pt x="2266" y="2916"/>
                    <a:pt x="2723" y="3036"/>
                    <a:pt x="3133" y="3036"/>
                  </a:cubicBezTo>
                  <a:lnTo>
                    <a:pt x="10314" y="3036"/>
                  </a:lnTo>
                  <a:cubicBezTo>
                    <a:pt x="10748" y="3036"/>
                    <a:pt x="10965" y="2916"/>
                    <a:pt x="10820" y="2771"/>
                  </a:cubicBezTo>
                  <a:lnTo>
                    <a:pt x="8483" y="265"/>
                  </a:lnTo>
                  <a:cubicBezTo>
                    <a:pt x="8362" y="120"/>
                    <a:pt x="7928" y="0"/>
                    <a:pt x="751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96;p49">
              <a:extLst>
                <a:ext uri="{FF2B5EF4-FFF2-40B4-BE49-F238E27FC236}">
                  <a16:creationId xmlns:a16="http://schemas.microsoft.com/office/drawing/2014/main" id="{DEBE96CD-A240-8257-61D9-3099814EDA85}"/>
                </a:ext>
              </a:extLst>
            </p:cNvPr>
            <p:cNvSpPr/>
            <p:nvPr/>
          </p:nvSpPr>
          <p:spPr>
            <a:xfrm>
              <a:off x="7638254" y="3690399"/>
              <a:ext cx="205262" cy="54803"/>
            </a:xfrm>
            <a:custGeom>
              <a:avLst/>
              <a:gdLst/>
              <a:ahLst/>
              <a:cxnLst/>
              <a:rect l="l" t="t" r="r" b="b"/>
              <a:pathLst>
                <a:path w="11375" h="3037" extrusionOk="0">
                  <a:moveTo>
                    <a:pt x="627" y="0"/>
                  </a:moveTo>
                  <a:cubicBezTo>
                    <a:pt x="218" y="0"/>
                    <a:pt x="1" y="120"/>
                    <a:pt x="145" y="265"/>
                  </a:cubicBezTo>
                  <a:lnTo>
                    <a:pt x="2531" y="2771"/>
                  </a:lnTo>
                  <a:cubicBezTo>
                    <a:pt x="2676" y="2916"/>
                    <a:pt x="3134" y="3036"/>
                    <a:pt x="3543" y="3036"/>
                  </a:cubicBezTo>
                  <a:lnTo>
                    <a:pt x="10724" y="3036"/>
                  </a:lnTo>
                  <a:cubicBezTo>
                    <a:pt x="11158" y="3036"/>
                    <a:pt x="11375" y="2916"/>
                    <a:pt x="11206" y="2771"/>
                  </a:cubicBezTo>
                  <a:lnTo>
                    <a:pt x="8507" y="265"/>
                  </a:lnTo>
                  <a:cubicBezTo>
                    <a:pt x="8339" y="120"/>
                    <a:pt x="7881" y="0"/>
                    <a:pt x="749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97;p49">
              <a:extLst>
                <a:ext uri="{FF2B5EF4-FFF2-40B4-BE49-F238E27FC236}">
                  <a16:creationId xmlns:a16="http://schemas.microsoft.com/office/drawing/2014/main" id="{5A0E21F3-CFF6-F32D-9EE0-054EF28BB1E7}"/>
                </a:ext>
              </a:extLst>
            </p:cNvPr>
            <p:cNvSpPr/>
            <p:nvPr/>
          </p:nvSpPr>
          <p:spPr>
            <a:xfrm>
              <a:off x="5042246" y="3751265"/>
              <a:ext cx="290940" cy="54803"/>
            </a:xfrm>
            <a:custGeom>
              <a:avLst/>
              <a:gdLst/>
              <a:ahLst/>
              <a:cxnLst/>
              <a:rect l="l" t="t" r="r" b="b"/>
              <a:pathLst>
                <a:path w="16123" h="3037" extrusionOk="0">
                  <a:moveTo>
                    <a:pt x="3977" y="1"/>
                  </a:moveTo>
                  <a:cubicBezTo>
                    <a:pt x="3543" y="1"/>
                    <a:pt x="3061" y="121"/>
                    <a:pt x="2917" y="266"/>
                  </a:cubicBezTo>
                  <a:lnTo>
                    <a:pt x="170" y="2748"/>
                  </a:lnTo>
                  <a:cubicBezTo>
                    <a:pt x="1" y="2916"/>
                    <a:pt x="242" y="3037"/>
                    <a:pt x="676" y="3037"/>
                  </a:cubicBezTo>
                  <a:lnTo>
                    <a:pt x="12676" y="3037"/>
                  </a:lnTo>
                  <a:cubicBezTo>
                    <a:pt x="13110" y="3037"/>
                    <a:pt x="13568" y="2916"/>
                    <a:pt x="13712" y="2772"/>
                  </a:cubicBezTo>
                  <a:lnTo>
                    <a:pt x="16002" y="266"/>
                  </a:lnTo>
                  <a:cubicBezTo>
                    <a:pt x="16122" y="121"/>
                    <a:pt x="15881" y="1"/>
                    <a:pt x="1547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98;p49">
              <a:extLst>
                <a:ext uri="{FF2B5EF4-FFF2-40B4-BE49-F238E27FC236}">
                  <a16:creationId xmlns:a16="http://schemas.microsoft.com/office/drawing/2014/main" id="{EE9878F5-A029-47A4-A42C-D6B6EEAB709B}"/>
                </a:ext>
              </a:extLst>
            </p:cNvPr>
            <p:cNvSpPr/>
            <p:nvPr/>
          </p:nvSpPr>
          <p:spPr>
            <a:xfrm>
              <a:off x="5313156" y="3751265"/>
              <a:ext cx="203530" cy="54803"/>
            </a:xfrm>
            <a:custGeom>
              <a:avLst/>
              <a:gdLst/>
              <a:ahLst/>
              <a:cxnLst/>
              <a:rect l="l" t="t" r="r" b="b"/>
              <a:pathLst>
                <a:path w="11279" h="3037" extrusionOk="0">
                  <a:moveTo>
                    <a:pt x="3374" y="1"/>
                  </a:moveTo>
                  <a:cubicBezTo>
                    <a:pt x="2941" y="1"/>
                    <a:pt x="2483" y="121"/>
                    <a:pt x="2362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700" y="3037"/>
                  </a:cubicBezTo>
                  <a:lnTo>
                    <a:pt x="8242" y="3037"/>
                  </a:lnTo>
                  <a:cubicBezTo>
                    <a:pt x="8676" y="3037"/>
                    <a:pt x="9134" y="2916"/>
                    <a:pt x="9230" y="2772"/>
                  </a:cubicBezTo>
                  <a:lnTo>
                    <a:pt x="11158" y="266"/>
                  </a:lnTo>
                  <a:cubicBezTo>
                    <a:pt x="11278" y="121"/>
                    <a:pt x="11013" y="1"/>
                    <a:pt x="105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99;p49">
              <a:extLst>
                <a:ext uri="{FF2B5EF4-FFF2-40B4-BE49-F238E27FC236}">
                  <a16:creationId xmlns:a16="http://schemas.microsoft.com/office/drawing/2014/main" id="{43A0BC89-40F7-A768-7FA9-7C84B1D74BF6}"/>
                </a:ext>
              </a:extLst>
            </p:cNvPr>
            <p:cNvSpPr/>
            <p:nvPr/>
          </p:nvSpPr>
          <p:spPr>
            <a:xfrm>
              <a:off x="5505353" y="3751265"/>
              <a:ext cx="196131" cy="55254"/>
            </a:xfrm>
            <a:custGeom>
              <a:avLst/>
              <a:gdLst/>
              <a:ahLst/>
              <a:cxnLst/>
              <a:rect l="l" t="t" r="r" b="b"/>
              <a:pathLst>
                <a:path w="10869" h="3062" extrusionOk="0">
                  <a:moveTo>
                    <a:pt x="2941" y="1"/>
                  </a:moveTo>
                  <a:cubicBezTo>
                    <a:pt x="2531" y="1"/>
                    <a:pt x="2097" y="121"/>
                    <a:pt x="1977" y="266"/>
                  </a:cubicBezTo>
                  <a:lnTo>
                    <a:pt x="121" y="2772"/>
                  </a:lnTo>
                  <a:cubicBezTo>
                    <a:pt x="1" y="2916"/>
                    <a:pt x="290" y="3037"/>
                    <a:pt x="724" y="3037"/>
                  </a:cubicBezTo>
                  <a:lnTo>
                    <a:pt x="8266" y="3061"/>
                  </a:lnTo>
                  <a:cubicBezTo>
                    <a:pt x="8700" y="3061"/>
                    <a:pt x="9134" y="2941"/>
                    <a:pt x="9230" y="2796"/>
                  </a:cubicBezTo>
                  <a:lnTo>
                    <a:pt x="10773" y="290"/>
                  </a:lnTo>
                  <a:cubicBezTo>
                    <a:pt x="10869" y="145"/>
                    <a:pt x="10604" y="25"/>
                    <a:pt x="10170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800;p49">
              <a:extLst>
                <a:ext uri="{FF2B5EF4-FFF2-40B4-BE49-F238E27FC236}">
                  <a16:creationId xmlns:a16="http://schemas.microsoft.com/office/drawing/2014/main" id="{0151D907-F05E-CFB8-E49F-980988897433}"/>
                </a:ext>
              </a:extLst>
            </p:cNvPr>
            <p:cNvSpPr/>
            <p:nvPr/>
          </p:nvSpPr>
          <p:spPr>
            <a:xfrm>
              <a:off x="5698002" y="3751698"/>
              <a:ext cx="188733" cy="54821"/>
            </a:xfrm>
            <a:custGeom>
              <a:avLst/>
              <a:gdLst/>
              <a:ahLst/>
              <a:cxnLst/>
              <a:rect l="l" t="t" r="r" b="b"/>
              <a:pathLst>
                <a:path w="10459" h="3038" extrusionOk="0">
                  <a:moveTo>
                    <a:pt x="2506" y="1"/>
                  </a:moveTo>
                  <a:cubicBezTo>
                    <a:pt x="2097" y="1"/>
                    <a:pt x="1663" y="121"/>
                    <a:pt x="1591" y="266"/>
                  </a:cubicBezTo>
                  <a:lnTo>
                    <a:pt x="97" y="2772"/>
                  </a:lnTo>
                  <a:cubicBezTo>
                    <a:pt x="0" y="2917"/>
                    <a:pt x="289" y="3037"/>
                    <a:pt x="723" y="3037"/>
                  </a:cubicBezTo>
                  <a:lnTo>
                    <a:pt x="8266" y="3037"/>
                  </a:lnTo>
                  <a:cubicBezTo>
                    <a:pt x="8699" y="3037"/>
                    <a:pt x="9133" y="2917"/>
                    <a:pt x="9205" y="2772"/>
                  </a:cubicBezTo>
                  <a:lnTo>
                    <a:pt x="10386" y="266"/>
                  </a:lnTo>
                  <a:cubicBezTo>
                    <a:pt x="10459" y="121"/>
                    <a:pt x="10169" y="1"/>
                    <a:pt x="973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801;p49">
              <a:extLst>
                <a:ext uri="{FF2B5EF4-FFF2-40B4-BE49-F238E27FC236}">
                  <a16:creationId xmlns:a16="http://schemas.microsoft.com/office/drawing/2014/main" id="{B2751EBC-8ACC-A0FC-3A7B-316931BA662B}"/>
                </a:ext>
              </a:extLst>
            </p:cNvPr>
            <p:cNvSpPr/>
            <p:nvPr/>
          </p:nvSpPr>
          <p:spPr>
            <a:xfrm>
              <a:off x="5891065" y="3751698"/>
              <a:ext cx="181352" cy="54821"/>
            </a:xfrm>
            <a:custGeom>
              <a:avLst/>
              <a:gdLst/>
              <a:ahLst/>
              <a:cxnLst/>
              <a:rect l="l" t="t" r="r" b="b"/>
              <a:pathLst>
                <a:path w="10050" h="3038" extrusionOk="0">
                  <a:moveTo>
                    <a:pt x="2097" y="1"/>
                  </a:moveTo>
                  <a:cubicBezTo>
                    <a:pt x="1663" y="1"/>
                    <a:pt x="1278" y="121"/>
                    <a:pt x="1205" y="266"/>
                  </a:cubicBezTo>
                  <a:lnTo>
                    <a:pt x="73" y="2772"/>
                  </a:lnTo>
                  <a:cubicBezTo>
                    <a:pt x="0" y="2917"/>
                    <a:pt x="314" y="3037"/>
                    <a:pt x="748" y="3037"/>
                  </a:cubicBezTo>
                  <a:lnTo>
                    <a:pt x="8290" y="3037"/>
                  </a:lnTo>
                  <a:cubicBezTo>
                    <a:pt x="8748" y="3037"/>
                    <a:pt x="9134" y="2917"/>
                    <a:pt x="9182" y="2772"/>
                  </a:cubicBezTo>
                  <a:lnTo>
                    <a:pt x="10001" y="266"/>
                  </a:lnTo>
                  <a:cubicBezTo>
                    <a:pt x="10049" y="121"/>
                    <a:pt x="9736" y="1"/>
                    <a:pt x="932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802;p49">
              <a:extLst>
                <a:ext uri="{FF2B5EF4-FFF2-40B4-BE49-F238E27FC236}">
                  <a16:creationId xmlns:a16="http://schemas.microsoft.com/office/drawing/2014/main" id="{19D1440F-9E28-541A-15A5-E48014F80E8A}"/>
                </a:ext>
              </a:extLst>
            </p:cNvPr>
            <p:cNvSpPr/>
            <p:nvPr/>
          </p:nvSpPr>
          <p:spPr>
            <a:xfrm>
              <a:off x="6083696" y="3751698"/>
              <a:ext cx="173954" cy="55254"/>
            </a:xfrm>
            <a:custGeom>
              <a:avLst/>
              <a:gdLst/>
              <a:ahLst/>
              <a:cxnLst/>
              <a:rect l="l" t="t" r="r" b="b"/>
              <a:pathLst>
                <a:path w="9640" h="3062" extrusionOk="0">
                  <a:moveTo>
                    <a:pt x="1664" y="1"/>
                  </a:moveTo>
                  <a:cubicBezTo>
                    <a:pt x="1230" y="1"/>
                    <a:pt x="844" y="121"/>
                    <a:pt x="796" y="266"/>
                  </a:cubicBezTo>
                  <a:lnTo>
                    <a:pt x="49" y="2772"/>
                  </a:lnTo>
                  <a:cubicBezTo>
                    <a:pt x="1" y="2917"/>
                    <a:pt x="314" y="3037"/>
                    <a:pt x="772" y="3037"/>
                  </a:cubicBezTo>
                  <a:lnTo>
                    <a:pt x="8290" y="3061"/>
                  </a:lnTo>
                  <a:cubicBezTo>
                    <a:pt x="8748" y="3061"/>
                    <a:pt x="9134" y="2941"/>
                    <a:pt x="9158" y="2796"/>
                  </a:cubicBezTo>
                  <a:lnTo>
                    <a:pt x="9616" y="290"/>
                  </a:lnTo>
                  <a:cubicBezTo>
                    <a:pt x="9640" y="145"/>
                    <a:pt x="9302" y="25"/>
                    <a:pt x="8893" y="25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803;p49">
              <a:extLst>
                <a:ext uri="{FF2B5EF4-FFF2-40B4-BE49-F238E27FC236}">
                  <a16:creationId xmlns:a16="http://schemas.microsoft.com/office/drawing/2014/main" id="{03A037AA-1F98-BCD0-5EDA-090D599433E3}"/>
                </a:ext>
              </a:extLst>
            </p:cNvPr>
            <p:cNvSpPr/>
            <p:nvPr/>
          </p:nvSpPr>
          <p:spPr>
            <a:xfrm>
              <a:off x="6275893" y="3752131"/>
              <a:ext cx="166573" cy="54821"/>
            </a:xfrm>
            <a:custGeom>
              <a:avLst/>
              <a:gdLst/>
              <a:ahLst/>
              <a:cxnLst/>
              <a:rect l="l" t="t" r="r" b="b"/>
              <a:pathLst>
                <a:path w="9231" h="3038" extrusionOk="0">
                  <a:moveTo>
                    <a:pt x="1254" y="1"/>
                  </a:moveTo>
                  <a:cubicBezTo>
                    <a:pt x="820" y="1"/>
                    <a:pt x="459" y="121"/>
                    <a:pt x="435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339" y="3037"/>
                  </a:lnTo>
                  <a:cubicBezTo>
                    <a:pt x="8772" y="3037"/>
                    <a:pt x="9134" y="2917"/>
                    <a:pt x="9134" y="2772"/>
                  </a:cubicBezTo>
                  <a:lnTo>
                    <a:pt x="9230" y="266"/>
                  </a:lnTo>
                  <a:cubicBezTo>
                    <a:pt x="9230" y="121"/>
                    <a:pt x="8893" y="1"/>
                    <a:pt x="848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804;p49">
              <a:extLst>
                <a:ext uri="{FF2B5EF4-FFF2-40B4-BE49-F238E27FC236}">
                  <a16:creationId xmlns:a16="http://schemas.microsoft.com/office/drawing/2014/main" id="{2570EC03-8136-E05C-AF00-5761A731A3D5}"/>
                </a:ext>
              </a:extLst>
            </p:cNvPr>
            <p:cNvSpPr/>
            <p:nvPr/>
          </p:nvSpPr>
          <p:spPr>
            <a:xfrm>
              <a:off x="6468541" y="3752131"/>
              <a:ext cx="164823" cy="54821"/>
            </a:xfrm>
            <a:custGeom>
              <a:avLst/>
              <a:gdLst/>
              <a:ahLst/>
              <a:cxnLst/>
              <a:rect l="l" t="t" r="r" b="b"/>
              <a:pathLst>
                <a:path w="9134" h="3038" extrusionOk="0">
                  <a:moveTo>
                    <a:pt x="795" y="1"/>
                  </a:moveTo>
                  <a:cubicBezTo>
                    <a:pt x="386" y="1"/>
                    <a:pt x="48" y="121"/>
                    <a:pt x="24" y="266"/>
                  </a:cubicBezTo>
                  <a:lnTo>
                    <a:pt x="0" y="2772"/>
                  </a:lnTo>
                  <a:cubicBezTo>
                    <a:pt x="0" y="2917"/>
                    <a:pt x="362" y="3037"/>
                    <a:pt x="795" y="3037"/>
                  </a:cubicBezTo>
                  <a:lnTo>
                    <a:pt x="8338" y="3037"/>
                  </a:lnTo>
                  <a:cubicBezTo>
                    <a:pt x="8772" y="3037"/>
                    <a:pt x="9133" y="2917"/>
                    <a:pt x="9109" y="2772"/>
                  </a:cubicBezTo>
                  <a:lnTo>
                    <a:pt x="8820" y="266"/>
                  </a:lnTo>
                  <a:cubicBezTo>
                    <a:pt x="8820" y="121"/>
                    <a:pt x="8458" y="1"/>
                    <a:pt x="802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805;p49">
              <a:extLst>
                <a:ext uri="{FF2B5EF4-FFF2-40B4-BE49-F238E27FC236}">
                  <a16:creationId xmlns:a16="http://schemas.microsoft.com/office/drawing/2014/main" id="{9F9A7382-AAF2-1143-1805-9C3A1B692F97}"/>
                </a:ext>
              </a:extLst>
            </p:cNvPr>
            <p:cNvSpPr/>
            <p:nvPr/>
          </p:nvSpPr>
          <p:spPr>
            <a:xfrm>
              <a:off x="6654206" y="3752131"/>
              <a:ext cx="171355" cy="55254"/>
            </a:xfrm>
            <a:custGeom>
              <a:avLst/>
              <a:gdLst/>
              <a:ahLst/>
              <a:cxnLst/>
              <a:rect l="l" t="t" r="r" b="b"/>
              <a:pathLst>
                <a:path w="9496" h="3062" extrusionOk="0">
                  <a:moveTo>
                    <a:pt x="748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362" y="2772"/>
                  </a:lnTo>
                  <a:cubicBezTo>
                    <a:pt x="362" y="2917"/>
                    <a:pt x="748" y="3037"/>
                    <a:pt x="1182" y="3037"/>
                  </a:cubicBezTo>
                  <a:lnTo>
                    <a:pt x="8724" y="3061"/>
                  </a:lnTo>
                  <a:cubicBezTo>
                    <a:pt x="9182" y="3061"/>
                    <a:pt x="9495" y="2941"/>
                    <a:pt x="9471" y="2796"/>
                  </a:cubicBezTo>
                  <a:lnTo>
                    <a:pt x="8821" y="290"/>
                  </a:lnTo>
                  <a:cubicBezTo>
                    <a:pt x="8772" y="145"/>
                    <a:pt x="8411" y="25"/>
                    <a:pt x="7977" y="25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806;p49">
              <a:extLst>
                <a:ext uri="{FF2B5EF4-FFF2-40B4-BE49-F238E27FC236}">
                  <a16:creationId xmlns:a16="http://schemas.microsoft.com/office/drawing/2014/main" id="{160C6649-6E03-79D1-05C6-DBDAA44FDA46}"/>
                </a:ext>
              </a:extLst>
            </p:cNvPr>
            <p:cNvSpPr/>
            <p:nvPr/>
          </p:nvSpPr>
          <p:spPr>
            <a:xfrm>
              <a:off x="6848154" y="3752564"/>
              <a:ext cx="179169" cy="54821"/>
            </a:xfrm>
            <a:custGeom>
              <a:avLst/>
              <a:gdLst/>
              <a:ahLst/>
              <a:cxnLst/>
              <a:rect l="l" t="t" r="r" b="b"/>
              <a:pathLst>
                <a:path w="9929" h="3038" extrusionOk="0">
                  <a:moveTo>
                    <a:pt x="747" y="1"/>
                  </a:moveTo>
                  <a:cubicBezTo>
                    <a:pt x="314" y="1"/>
                    <a:pt x="0" y="121"/>
                    <a:pt x="49" y="266"/>
                  </a:cubicBezTo>
                  <a:lnTo>
                    <a:pt x="747" y="2772"/>
                  </a:lnTo>
                  <a:cubicBezTo>
                    <a:pt x="796" y="2917"/>
                    <a:pt x="1181" y="3037"/>
                    <a:pt x="1639" y="3037"/>
                  </a:cubicBezTo>
                  <a:lnTo>
                    <a:pt x="9182" y="3037"/>
                  </a:lnTo>
                  <a:cubicBezTo>
                    <a:pt x="9615" y="3037"/>
                    <a:pt x="9929" y="2917"/>
                    <a:pt x="9856" y="2772"/>
                  </a:cubicBezTo>
                  <a:lnTo>
                    <a:pt x="8844" y="266"/>
                  </a:lnTo>
                  <a:cubicBezTo>
                    <a:pt x="8772" y="121"/>
                    <a:pt x="8386" y="1"/>
                    <a:pt x="7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807;p49">
              <a:extLst>
                <a:ext uri="{FF2B5EF4-FFF2-40B4-BE49-F238E27FC236}">
                  <a16:creationId xmlns:a16="http://schemas.microsoft.com/office/drawing/2014/main" id="{6CF78F91-CE5A-C9E4-4D27-C463D2F20947}"/>
                </a:ext>
              </a:extLst>
            </p:cNvPr>
            <p:cNvSpPr/>
            <p:nvPr/>
          </p:nvSpPr>
          <p:spPr>
            <a:xfrm>
              <a:off x="7033404" y="3752564"/>
              <a:ext cx="186116" cy="54821"/>
            </a:xfrm>
            <a:custGeom>
              <a:avLst/>
              <a:gdLst/>
              <a:ahLst/>
              <a:cxnLst/>
              <a:rect l="l" t="t" r="r" b="b"/>
              <a:pathLst>
                <a:path w="10314" h="3038" extrusionOk="0">
                  <a:moveTo>
                    <a:pt x="699" y="1"/>
                  </a:moveTo>
                  <a:cubicBezTo>
                    <a:pt x="289" y="1"/>
                    <a:pt x="0" y="121"/>
                    <a:pt x="48" y="266"/>
                  </a:cubicBezTo>
                  <a:lnTo>
                    <a:pt x="1133" y="2772"/>
                  </a:lnTo>
                  <a:cubicBezTo>
                    <a:pt x="1205" y="2917"/>
                    <a:pt x="1615" y="3037"/>
                    <a:pt x="2048" y="3037"/>
                  </a:cubicBezTo>
                  <a:lnTo>
                    <a:pt x="9591" y="3037"/>
                  </a:lnTo>
                  <a:cubicBezTo>
                    <a:pt x="10025" y="3037"/>
                    <a:pt x="10314" y="2917"/>
                    <a:pt x="10242" y="2772"/>
                  </a:cubicBezTo>
                  <a:lnTo>
                    <a:pt x="8844" y="266"/>
                  </a:lnTo>
                  <a:cubicBezTo>
                    <a:pt x="8772" y="121"/>
                    <a:pt x="8362" y="1"/>
                    <a:pt x="79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808;p49">
              <a:extLst>
                <a:ext uri="{FF2B5EF4-FFF2-40B4-BE49-F238E27FC236}">
                  <a16:creationId xmlns:a16="http://schemas.microsoft.com/office/drawing/2014/main" id="{6AD566E3-635E-D3A1-C185-5A1868AFF2E9}"/>
                </a:ext>
              </a:extLst>
            </p:cNvPr>
            <p:cNvSpPr/>
            <p:nvPr/>
          </p:nvSpPr>
          <p:spPr>
            <a:xfrm>
              <a:off x="7218203" y="3752564"/>
              <a:ext cx="193966" cy="55254"/>
            </a:xfrm>
            <a:custGeom>
              <a:avLst/>
              <a:gdLst/>
              <a:ahLst/>
              <a:cxnLst/>
              <a:rect l="l" t="t" r="r" b="b"/>
              <a:pathLst>
                <a:path w="10749" h="3062" extrusionOk="0">
                  <a:moveTo>
                    <a:pt x="699" y="1"/>
                  </a:moveTo>
                  <a:cubicBezTo>
                    <a:pt x="290" y="1"/>
                    <a:pt x="1" y="121"/>
                    <a:pt x="97" y="266"/>
                  </a:cubicBezTo>
                  <a:lnTo>
                    <a:pt x="1543" y="2772"/>
                  </a:lnTo>
                  <a:cubicBezTo>
                    <a:pt x="1615" y="2941"/>
                    <a:pt x="2049" y="3037"/>
                    <a:pt x="2483" y="3037"/>
                  </a:cubicBezTo>
                  <a:lnTo>
                    <a:pt x="10025" y="3061"/>
                  </a:lnTo>
                  <a:cubicBezTo>
                    <a:pt x="10483" y="3061"/>
                    <a:pt x="10748" y="2941"/>
                    <a:pt x="10652" y="2796"/>
                  </a:cubicBezTo>
                  <a:lnTo>
                    <a:pt x="8893" y="290"/>
                  </a:lnTo>
                  <a:cubicBezTo>
                    <a:pt x="8796" y="146"/>
                    <a:pt x="8362" y="25"/>
                    <a:pt x="7929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809;p49">
              <a:extLst>
                <a:ext uri="{FF2B5EF4-FFF2-40B4-BE49-F238E27FC236}">
                  <a16:creationId xmlns:a16="http://schemas.microsoft.com/office/drawing/2014/main" id="{601DE654-1C23-56DA-BDF1-F5258FAB5EFC}"/>
                </a:ext>
              </a:extLst>
            </p:cNvPr>
            <p:cNvSpPr/>
            <p:nvPr/>
          </p:nvSpPr>
          <p:spPr>
            <a:xfrm>
              <a:off x="7403453" y="3753015"/>
              <a:ext cx="200913" cy="54803"/>
            </a:xfrm>
            <a:custGeom>
              <a:avLst/>
              <a:gdLst/>
              <a:ahLst/>
              <a:cxnLst/>
              <a:rect l="l" t="t" r="r" b="b"/>
              <a:pathLst>
                <a:path w="11134" h="3037" extrusionOk="0">
                  <a:moveTo>
                    <a:pt x="675" y="0"/>
                  </a:moveTo>
                  <a:cubicBezTo>
                    <a:pt x="265" y="0"/>
                    <a:pt x="0" y="121"/>
                    <a:pt x="97" y="265"/>
                  </a:cubicBezTo>
                  <a:lnTo>
                    <a:pt x="1904" y="2771"/>
                  </a:lnTo>
                  <a:cubicBezTo>
                    <a:pt x="2024" y="2916"/>
                    <a:pt x="2458" y="3036"/>
                    <a:pt x="2916" y="3036"/>
                  </a:cubicBezTo>
                  <a:lnTo>
                    <a:pt x="10434" y="3036"/>
                  </a:lnTo>
                  <a:cubicBezTo>
                    <a:pt x="10892" y="3036"/>
                    <a:pt x="11133" y="2916"/>
                    <a:pt x="11013" y="2771"/>
                  </a:cubicBezTo>
                  <a:lnTo>
                    <a:pt x="8892" y="265"/>
                  </a:lnTo>
                  <a:cubicBezTo>
                    <a:pt x="8772" y="121"/>
                    <a:pt x="8338" y="0"/>
                    <a:pt x="790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810;p49">
              <a:extLst>
                <a:ext uri="{FF2B5EF4-FFF2-40B4-BE49-F238E27FC236}">
                  <a16:creationId xmlns:a16="http://schemas.microsoft.com/office/drawing/2014/main" id="{326ED437-2D08-ED41-8B35-663A175E0DF9}"/>
                </a:ext>
              </a:extLst>
            </p:cNvPr>
            <p:cNvSpPr/>
            <p:nvPr/>
          </p:nvSpPr>
          <p:spPr>
            <a:xfrm>
              <a:off x="7588252" y="3753015"/>
              <a:ext cx="322681" cy="55236"/>
            </a:xfrm>
            <a:custGeom>
              <a:avLst/>
              <a:gdLst/>
              <a:ahLst/>
              <a:cxnLst/>
              <a:rect l="l" t="t" r="r" b="b"/>
              <a:pathLst>
                <a:path w="17882" h="3061" extrusionOk="0">
                  <a:moveTo>
                    <a:pt x="675" y="0"/>
                  </a:moveTo>
                  <a:cubicBezTo>
                    <a:pt x="242" y="0"/>
                    <a:pt x="1" y="121"/>
                    <a:pt x="145" y="265"/>
                  </a:cubicBezTo>
                  <a:lnTo>
                    <a:pt x="2314" y="2771"/>
                  </a:lnTo>
                  <a:cubicBezTo>
                    <a:pt x="2435" y="2916"/>
                    <a:pt x="2892" y="3036"/>
                    <a:pt x="3350" y="3036"/>
                  </a:cubicBezTo>
                  <a:lnTo>
                    <a:pt x="17206" y="3060"/>
                  </a:lnTo>
                  <a:cubicBezTo>
                    <a:pt x="17664" y="3060"/>
                    <a:pt x="17881" y="2940"/>
                    <a:pt x="17737" y="2795"/>
                  </a:cubicBezTo>
                  <a:lnTo>
                    <a:pt x="15013" y="289"/>
                  </a:lnTo>
                  <a:cubicBezTo>
                    <a:pt x="14869" y="145"/>
                    <a:pt x="14387" y="24"/>
                    <a:pt x="13977" y="24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811;p49">
              <a:extLst>
                <a:ext uri="{FF2B5EF4-FFF2-40B4-BE49-F238E27FC236}">
                  <a16:creationId xmlns:a16="http://schemas.microsoft.com/office/drawing/2014/main" id="{768A91A2-E9A5-0AE1-FF40-7B60EA6A321C}"/>
                </a:ext>
              </a:extLst>
            </p:cNvPr>
            <p:cNvSpPr/>
            <p:nvPr/>
          </p:nvSpPr>
          <p:spPr>
            <a:xfrm>
              <a:off x="4833971" y="3941297"/>
              <a:ext cx="326145" cy="54803"/>
            </a:xfrm>
            <a:custGeom>
              <a:avLst/>
              <a:gdLst/>
              <a:ahLst/>
              <a:cxnLst/>
              <a:rect l="l" t="t" r="r" b="b"/>
              <a:pathLst>
                <a:path w="18074" h="3037" extrusionOk="0">
                  <a:moveTo>
                    <a:pt x="4073" y="0"/>
                  </a:moveTo>
                  <a:cubicBezTo>
                    <a:pt x="3591" y="0"/>
                    <a:pt x="3060" y="97"/>
                    <a:pt x="2892" y="265"/>
                  </a:cubicBezTo>
                  <a:lnTo>
                    <a:pt x="145" y="2747"/>
                  </a:lnTo>
                  <a:cubicBezTo>
                    <a:pt x="0" y="2892"/>
                    <a:pt x="265" y="3013"/>
                    <a:pt x="771" y="3013"/>
                  </a:cubicBezTo>
                  <a:lnTo>
                    <a:pt x="14507" y="3037"/>
                  </a:lnTo>
                  <a:cubicBezTo>
                    <a:pt x="15013" y="3037"/>
                    <a:pt x="15519" y="2916"/>
                    <a:pt x="15664" y="2772"/>
                  </a:cubicBezTo>
                  <a:lnTo>
                    <a:pt x="17929" y="265"/>
                  </a:lnTo>
                  <a:cubicBezTo>
                    <a:pt x="18073" y="121"/>
                    <a:pt x="17784" y="0"/>
                    <a:pt x="1730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812;p49">
              <a:extLst>
                <a:ext uri="{FF2B5EF4-FFF2-40B4-BE49-F238E27FC236}">
                  <a16:creationId xmlns:a16="http://schemas.microsoft.com/office/drawing/2014/main" id="{5A563831-1B0C-2A75-D3B3-21B1F486F1A2}"/>
                </a:ext>
              </a:extLst>
            </p:cNvPr>
            <p:cNvSpPr/>
            <p:nvPr/>
          </p:nvSpPr>
          <p:spPr>
            <a:xfrm>
              <a:off x="5143569" y="3941297"/>
              <a:ext cx="227439" cy="54803"/>
            </a:xfrm>
            <a:custGeom>
              <a:avLst/>
              <a:gdLst/>
              <a:ahLst/>
              <a:cxnLst/>
              <a:rect l="l" t="t" r="r" b="b"/>
              <a:pathLst>
                <a:path w="12604" h="3037" extrusionOk="0">
                  <a:moveTo>
                    <a:pt x="3495" y="0"/>
                  </a:moveTo>
                  <a:cubicBezTo>
                    <a:pt x="3013" y="0"/>
                    <a:pt x="2507" y="121"/>
                    <a:pt x="2362" y="265"/>
                  </a:cubicBezTo>
                  <a:lnTo>
                    <a:pt x="145" y="2772"/>
                  </a:lnTo>
                  <a:cubicBezTo>
                    <a:pt x="1" y="2916"/>
                    <a:pt x="314" y="3037"/>
                    <a:pt x="820" y="3037"/>
                  </a:cubicBezTo>
                  <a:lnTo>
                    <a:pt x="9447" y="3037"/>
                  </a:lnTo>
                  <a:cubicBezTo>
                    <a:pt x="9953" y="3037"/>
                    <a:pt x="10459" y="2916"/>
                    <a:pt x="10579" y="2772"/>
                  </a:cubicBezTo>
                  <a:lnTo>
                    <a:pt x="12483" y="265"/>
                  </a:lnTo>
                  <a:cubicBezTo>
                    <a:pt x="12604" y="121"/>
                    <a:pt x="12290" y="0"/>
                    <a:pt x="1180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813;p49">
              <a:extLst>
                <a:ext uri="{FF2B5EF4-FFF2-40B4-BE49-F238E27FC236}">
                  <a16:creationId xmlns:a16="http://schemas.microsoft.com/office/drawing/2014/main" id="{9A540748-AA12-6D89-839F-8FE302C74993}"/>
                </a:ext>
              </a:extLst>
            </p:cNvPr>
            <p:cNvSpPr/>
            <p:nvPr/>
          </p:nvSpPr>
          <p:spPr>
            <a:xfrm>
              <a:off x="5364043" y="3941297"/>
              <a:ext cx="219608" cy="55236"/>
            </a:xfrm>
            <a:custGeom>
              <a:avLst/>
              <a:gdLst/>
              <a:ahLst/>
              <a:cxnLst/>
              <a:rect l="l" t="t" r="r" b="b"/>
              <a:pathLst>
                <a:path w="12170" h="3061" extrusionOk="0">
                  <a:moveTo>
                    <a:pt x="3061" y="0"/>
                  </a:moveTo>
                  <a:cubicBezTo>
                    <a:pt x="2554" y="0"/>
                    <a:pt x="2073" y="121"/>
                    <a:pt x="1976" y="265"/>
                  </a:cubicBezTo>
                  <a:lnTo>
                    <a:pt x="97" y="2772"/>
                  </a:lnTo>
                  <a:cubicBezTo>
                    <a:pt x="0" y="2916"/>
                    <a:pt x="313" y="3037"/>
                    <a:pt x="819" y="3037"/>
                  </a:cubicBezTo>
                  <a:lnTo>
                    <a:pt x="9446" y="3061"/>
                  </a:lnTo>
                  <a:cubicBezTo>
                    <a:pt x="9952" y="3061"/>
                    <a:pt x="10434" y="2940"/>
                    <a:pt x="10531" y="2796"/>
                  </a:cubicBezTo>
                  <a:lnTo>
                    <a:pt x="12073" y="290"/>
                  </a:lnTo>
                  <a:cubicBezTo>
                    <a:pt x="12169" y="145"/>
                    <a:pt x="11856" y="24"/>
                    <a:pt x="11350" y="24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814;p49">
              <a:extLst>
                <a:ext uri="{FF2B5EF4-FFF2-40B4-BE49-F238E27FC236}">
                  <a16:creationId xmlns:a16="http://schemas.microsoft.com/office/drawing/2014/main" id="{1891172F-068A-9C5C-BF38-0E96B7682D35}"/>
                </a:ext>
              </a:extLst>
            </p:cNvPr>
            <p:cNvSpPr/>
            <p:nvPr/>
          </p:nvSpPr>
          <p:spPr>
            <a:xfrm>
              <a:off x="5584066" y="3941730"/>
              <a:ext cx="212227" cy="54803"/>
            </a:xfrm>
            <a:custGeom>
              <a:avLst/>
              <a:gdLst/>
              <a:ahLst/>
              <a:cxnLst/>
              <a:rect l="l" t="t" r="r" b="b"/>
              <a:pathLst>
                <a:path w="11761" h="3037" extrusionOk="0">
                  <a:moveTo>
                    <a:pt x="2627" y="0"/>
                  </a:moveTo>
                  <a:cubicBezTo>
                    <a:pt x="2145" y="0"/>
                    <a:pt x="1687" y="121"/>
                    <a:pt x="1591" y="266"/>
                  </a:cubicBezTo>
                  <a:lnTo>
                    <a:pt x="97" y="2772"/>
                  </a:lnTo>
                  <a:cubicBezTo>
                    <a:pt x="1" y="2916"/>
                    <a:pt x="338" y="3037"/>
                    <a:pt x="844" y="3037"/>
                  </a:cubicBezTo>
                  <a:lnTo>
                    <a:pt x="9471" y="3037"/>
                  </a:lnTo>
                  <a:cubicBezTo>
                    <a:pt x="9977" y="3037"/>
                    <a:pt x="10435" y="2916"/>
                    <a:pt x="10507" y="2772"/>
                  </a:cubicBezTo>
                  <a:lnTo>
                    <a:pt x="11712" y="266"/>
                  </a:lnTo>
                  <a:cubicBezTo>
                    <a:pt x="11760" y="121"/>
                    <a:pt x="11423" y="0"/>
                    <a:pt x="10941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815;p49">
              <a:extLst>
                <a:ext uri="{FF2B5EF4-FFF2-40B4-BE49-F238E27FC236}">
                  <a16:creationId xmlns:a16="http://schemas.microsoft.com/office/drawing/2014/main" id="{76D7F169-9D22-03C1-5354-B8F62A39E084}"/>
                </a:ext>
              </a:extLst>
            </p:cNvPr>
            <p:cNvSpPr/>
            <p:nvPr/>
          </p:nvSpPr>
          <p:spPr>
            <a:xfrm>
              <a:off x="5808888" y="3941730"/>
              <a:ext cx="1193208" cy="55669"/>
            </a:xfrm>
            <a:custGeom>
              <a:avLst/>
              <a:gdLst/>
              <a:ahLst/>
              <a:cxnLst/>
              <a:rect l="l" t="t" r="r" b="b"/>
              <a:pathLst>
                <a:path w="66124" h="3085" extrusionOk="0">
                  <a:moveTo>
                    <a:pt x="2193" y="0"/>
                  </a:moveTo>
                  <a:cubicBezTo>
                    <a:pt x="1711" y="0"/>
                    <a:pt x="1253" y="121"/>
                    <a:pt x="1181" y="266"/>
                  </a:cubicBezTo>
                  <a:lnTo>
                    <a:pt x="72" y="2772"/>
                  </a:lnTo>
                  <a:cubicBezTo>
                    <a:pt x="0" y="2916"/>
                    <a:pt x="362" y="3037"/>
                    <a:pt x="868" y="3037"/>
                  </a:cubicBezTo>
                  <a:lnTo>
                    <a:pt x="65256" y="3085"/>
                  </a:lnTo>
                  <a:cubicBezTo>
                    <a:pt x="65763" y="3085"/>
                    <a:pt x="66124" y="2964"/>
                    <a:pt x="66076" y="2820"/>
                  </a:cubicBezTo>
                  <a:lnTo>
                    <a:pt x="65232" y="314"/>
                  </a:lnTo>
                  <a:cubicBezTo>
                    <a:pt x="65160" y="169"/>
                    <a:pt x="64726" y="49"/>
                    <a:pt x="64244" y="49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816;p49">
              <a:extLst>
                <a:ext uri="{FF2B5EF4-FFF2-40B4-BE49-F238E27FC236}">
                  <a16:creationId xmlns:a16="http://schemas.microsoft.com/office/drawing/2014/main" id="{ACAE51D2-7E94-477B-FA4F-948280A76F16}"/>
                </a:ext>
              </a:extLst>
            </p:cNvPr>
            <p:cNvSpPr/>
            <p:nvPr/>
          </p:nvSpPr>
          <p:spPr>
            <a:xfrm>
              <a:off x="7016009" y="3942596"/>
              <a:ext cx="206561" cy="55254"/>
            </a:xfrm>
            <a:custGeom>
              <a:avLst/>
              <a:gdLst/>
              <a:ahLst/>
              <a:cxnLst/>
              <a:rect l="l" t="t" r="r" b="b"/>
              <a:pathLst>
                <a:path w="11447" h="3062" extrusionOk="0">
                  <a:moveTo>
                    <a:pt x="844" y="1"/>
                  </a:moveTo>
                  <a:cubicBezTo>
                    <a:pt x="338" y="1"/>
                    <a:pt x="0" y="121"/>
                    <a:pt x="48" y="266"/>
                  </a:cubicBezTo>
                  <a:lnTo>
                    <a:pt x="940" y="2772"/>
                  </a:lnTo>
                  <a:cubicBezTo>
                    <a:pt x="1012" y="2916"/>
                    <a:pt x="1470" y="3037"/>
                    <a:pt x="1976" y="3037"/>
                  </a:cubicBezTo>
                  <a:lnTo>
                    <a:pt x="10579" y="3061"/>
                  </a:lnTo>
                  <a:cubicBezTo>
                    <a:pt x="11085" y="3061"/>
                    <a:pt x="11447" y="2941"/>
                    <a:pt x="11374" y="2796"/>
                  </a:cubicBezTo>
                  <a:lnTo>
                    <a:pt x="10145" y="290"/>
                  </a:lnTo>
                  <a:cubicBezTo>
                    <a:pt x="10097" y="145"/>
                    <a:pt x="9639" y="25"/>
                    <a:pt x="9133" y="2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817;p49">
              <a:extLst>
                <a:ext uri="{FF2B5EF4-FFF2-40B4-BE49-F238E27FC236}">
                  <a16:creationId xmlns:a16="http://schemas.microsoft.com/office/drawing/2014/main" id="{89ADE165-472A-3491-86B1-9CD58F1122C0}"/>
                </a:ext>
              </a:extLst>
            </p:cNvPr>
            <p:cNvSpPr/>
            <p:nvPr/>
          </p:nvSpPr>
          <p:spPr>
            <a:xfrm>
              <a:off x="7228633" y="3943029"/>
              <a:ext cx="213960" cy="54821"/>
            </a:xfrm>
            <a:custGeom>
              <a:avLst/>
              <a:gdLst/>
              <a:ahLst/>
              <a:cxnLst/>
              <a:rect l="l" t="t" r="r" b="b"/>
              <a:pathLst>
                <a:path w="11857" h="3038" extrusionOk="0">
                  <a:moveTo>
                    <a:pt x="820" y="1"/>
                  </a:moveTo>
                  <a:cubicBezTo>
                    <a:pt x="338" y="1"/>
                    <a:pt x="1" y="121"/>
                    <a:pt x="73" y="266"/>
                  </a:cubicBezTo>
                  <a:lnTo>
                    <a:pt x="1350" y="2772"/>
                  </a:lnTo>
                  <a:cubicBezTo>
                    <a:pt x="1423" y="2917"/>
                    <a:pt x="1905" y="3037"/>
                    <a:pt x="2411" y="3037"/>
                  </a:cubicBezTo>
                  <a:lnTo>
                    <a:pt x="11038" y="3037"/>
                  </a:lnTo>
                  <a:cubicBezTo>
                    <a:pt x="11544" y="3037"/>
                    <a:pt x="11857" y="2917"/>
                    <a:pt x="11785" y="2772"/>
                  </a:cubicBezTo>
                  <a:lnTo>
                    <a:pt x="10194" y="266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818;p49">
              <a:extLst>
                <a:ext uri="{FF2B5EF4-FFF2-40B4-BE49-F238E27FC236}">
                  <a16:creationId xmlns:a16="http://schemas.microsoft.com/office/drawing/2014/main" id="{4679CE06-7DA6-777E-990F-C29D897238C6}"/>
                </a:ext>
              </a:extLst>
            </p:cNvPr>
            <p:cNvSpPr/>
            <p:nvPr/>
          </p:nvSpPr>
          <p:spPr>
            <a:xfrm>
              <a:off x="7441275" y="3943029"/>
              <a:ext cx="221791" cy="55254"/>
            </a:xfrm>
            <a:custGeom>
              <a:avLst/>
              <a:gdLst/>
              <a:ahLst/>
              <a:cxnLst/>
              <a:rect l="l" t="t" r="r" b="b"/>
              <a:pathLst>
                <a:path w="12291" h="3062" extrusionOk="0">
                  <a:moveTo>
                    <a:pt x="820" y="1"/>
                  </a:moveTo>
                  <a:cubicBezTo>
                    <a:pt x="338" y="1"/>
                    <a:pt x="1" y="121"/>
                    <a:pt x="97" y="266"/>
                  </a:cubicBezTo>
                  <a:lnTo>
                    <a:pt x="1736" y="2772"/>
                  </a:lnTo>
                  <a:cubicBezTo>
                    <a:pt x="1832" y="2917"/>
                    <a:pt x="2338" y="3037"/>
                    <a:pt x="2844" y="3037"/>
                  </a:cubicBezTo>
                  <a:lnTo>
                    <a:pt x="11471" y="3061"/>
                  </a:lnTo>
                  <a:cubicBezTo>
                    <a:pt x="11977" y="3061"/>
                    <a:pt x="12290" y="2941"/>
                    <a:pt x="12170" y="2772"/>
                  </a:cubicBezTo>
                  <a:lnTo>
                    <a:pt x="10218" y="290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819;p49">
              <a:extLst>
                <a:ext uri="{FF2B5EF4-FFF2-40B4-BE49-F238E27FC236}">
                  <a16:creationId xmlns:a16="http://schemas.microsoft.com/office/drawing/2014/main" id="{7FB44F93-BA73-AF67-4874-15C99251779A}"/>
                </a:ext>
              </a:extLst>
            </p:cNvPr>
            <p:cNvSpPr/>
            <p:nvPr/>
          </p:nvSpPr>
          <p:spPr>
            <a:xfrm>
              <a:off x="7654350" y="3943462"/>
              <a:ext cx="228738" cy="54821"/>
            </a:xfrm>
            <a:custGeom>
              <a:avLst/>
              <a:gdLst/>
              <a:ahLst/>
              <a:cxnLst/>
              <a:rect l="l" t="t" r="r" b="b"/>
              <a:pathLst>
                <a:path w="12676" h="3038" extrusionOk="0">
                  <a:moveTo>
                    <a:pt x="796" y="1"/>
                  </a:moveTo>
                  <a:cubicBezTo>
                    <a:pt x="290" y="1"/>
                    <a:pt x="0" y="97"/>
                    <a:pt x="121" y="266"/>
                  </a:cubicBezTo>
                  <a:lnTo>
                    <a:pt x="2121" y="2772"/>
                  </a:lnTo>
                  <a:cubicBezTo>
                    <a:pt x="2242" y="2917"/>
                    <a:pt x="2748" y="3037"/>
                    <a:pt x="3254" y="3037"/>
                  </a:cubicBezTo>
                  <a:lnTo>
                    <a:pt x="11881" y="3037"/>
                  </a:lnTo>
                  <a:cubicBezTo>
                    <a:pt x="12387" y="3037"/>
                    <a:pt x="12676" y="2917"/>
                    <a:pt x="12531" y="2772"/>
                  </a:cubicBezTo>
                  <a:lnTo>
                    <a:pt x="10218" y="266"/>
                  </a:lnTo>
                  <a:cubicBezTo>
                    <a:pt x="10097" y="121"/>
                    <a:pt x="9591" y="1"/>
                    <a:pt x="908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820;p49">
              <a:extLst>
                <a:ext uri="{FF2B5EF4-FFF2-40B4-BE49-F238E27FC236}">
                  <a16:creationId xmlns:a16="http://schemas.microsoft.com/office/drawing/2014/main" id="{E85C3383-AA32-138E-93AF-E005878AFF50}"/>
                </a:ext>
              </a:extLst>
            </p:cNvPr>
            <p:cNvSpPr/>
            <p:nvPr/>
          </p:nvSpPr>
          <p:spPr>
            <a:xfrm>
              <a:off x="7867859" y="3943462"/>
              <a:ext cx="236137" cy="54821"/>
            </a:xfrm>
            <a:custGeom>
              <a:avLst/>
              <a:gdLst/>
              <a:ahLst/>
              <a:cxnLst/>
              <a:rect l="l" t="t" r="r" b="b"/>
              <a:pathLst>
                <a:path w="13086" h="3038" extrusionOk="0">
                  <a:moveTo>
                    <a:pt x="772" y="1"/>
                  </a:moveTo>
                  <a:cubicBezTo>
                    <a:pt x="266" y="1"/>
                    <a:pt x="0" y="121"/>
                    <a:pt x="121" y="266"/>
                  </a:cubicBezTo>
                  <a:lnTo>
                    <a:pt x="2507" y="2772"/>
                  </a:lnTo>
                  <a:cubicBezTo>
                    <a:pt x="2627" y="2917"/>
                    <a:pt x="3157" y="3037"/>
                    <a:pt x="3663" y="3037"/>
                  </a:cubicBezTo>
                  <a:lnTo>
                    <a:pt x="12290" y="3037"/>
                  </a:lnTo>
                  <a:cubicBezTo>
                    <a:pt x="12796" y="3037"/>
                    <a:pt x="13085" y="2917"/>
                    <a:pt x="12917" y="2772"/>
                  </a:cubicBezTo>
                  <a:lnTo>
                    <a:pt x="10242" y="266"/>
                  </a:lnTo>
                  <a:cubicBezTo>
                    <a:pt x="10073" y="121"/>
                    <a:pt x="9567" y="1"/>
                    <a:pt x="9061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821;p49">
              <a:extLst>
                <a:ext uri="{FF2B5EF4-FFF2-40B4-BE49-F238E27FC236}">
                  <a16:creationId xmlns:a16="http://schemas.microsoft.com/office/drawing/2014/main" id="{067327E7-8AFC-1261-C94A-8D8606781AB8}"/>
                </a:ext>
              </a:extLst>
            </p:cNvPr>
            <p:cNvSpPr/>
            <p:nvPr/>
          </p:nvSpPr>
          <p:spPr>
            <a:xfrm>
              <a:off x="4973549" y="3813881"/>
              <a:ext cx="411805" cy="54821"/>
            </a:xfrm>
            <a:custGeom>
              <a:avLst/>
              <a:gdLst/>
              <a:ahLst/>
              <a:cxnLst/>
              <a:rect l="l" t="t" r="r" b="b"/>
              <a:pathLst>
                <a:path w="22821" h="3038" extrusionOk="0">
                  <a:moveTo>
                    <a:pt x="4001" y="1"/>
                  </a:moveTo>
                  <a:cubicBezTo>
                    <a:pt x="3567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7"/>
                    <a:pt x="241" y="3037"/>
                    <a:pt x="723" y="3037"/>
                  </a:cubicBezTo>
                  <a:lnTo>
                    <a:pt x="19568" y="3037"/>
                  </a:lnTo>
                  <a:cubicBezTo>
                    <a:pt x="20026" y="3037"/>
                    <a:pt x="20508" y="2917"/>
                    <a:pt x="20628" y="2772"/>
                  </a:cubicBezTo>
                  <a:lnTo>
                    <a:pt x="22700" y="266"/>
                  </a:lnTo>
                  <a:cubicBezTo>
                    <a:pt x="22821" y="121"/>
                    <a:pt x="22556" y="1"/>
                    <a:pt x="2212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822;p49">
              <a:extLst>
                <a:ext uri="{FF2B5EF4-FFF2-40B4-BE49-F238E27FC236}">
                  <a16:creationId xmlns:a16="http://schemas.microsoft.com/office/drawing/2014/main" id="{D1D4F89D-8D9A-D04F-2A2E-6FE69F1D2E93}"/>
                </a:ext>
              </a:extLst>
            </p:cNvPr>
            <p:cNvSpPr/>
            <p:nvPr/>
          </p:nvSpPr>
          <p:spPr>
            <a:xfrm>
              <a:off x="5374040" y="3813881"/>
              <a:ext cx="206994" cy="55254"/>
            </a:xfrm>
            <a:custGeom>
              <a:avLst/>
              <a:gdLst/>
              <a:ahLst/>
              <a:cxnLst/>
              <a:rect l="l" t="t" r="r" b="b"/>
              <a:pathLst>
                <a:path w="11471" h="3062" extrusionOk="0">
                  <a:moveTo>
                    <a:pt x="3157" y="1"/>
                  </a:moveTo>
                  <a:cubicBezTo>
                    <a:pt x="2723" y="1"/>
                    <a:pt x="2266" y="121"/>
                    <a:pt x="2145" y="266"/>
                  </a:cubicBezTo>
                  <a:lnTo>
                    <a:pt x="121" y="2772"/>
                  </a:lnTo>
                  <a:cubicBezTo>
                    <a:pt x="0" y="2917"/>
                    <a:pt x="290" y="3037"/>
                    <a:pt x="747" y="3037"/>
                  </a:cubicBezTo>
                  <a:lnTo>
                    <a:pt x="8651" y="3061"/>
                  </a:lnTo>
                  <a:cubicBezTo>
                    <a:pt x="9109" y="3061"/>
                    <a:pt x="9567" y="2941"/>
                    <a:pt x="9664" y="2772"/>
                  </a:cubicBezTo>
                  <a:lnTo>
                    <a:pt x="11374" y="290"/>
                  </a:lnTo>
                  <a:cubicBezTo>
                    <a:pt x="11471" y="145"/>
                    <a:pt x="11206" y="25"/>
                    <a:pt x="10748" y="25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823;p49">
              <a:extLst>
                <a:ext uri="{FF2B5EF4-FFF2-40B4-BE49-F238E27FC236}">
                  <a16:creationId xmlns:a16="http://schemas.microsoft.com/office/drawing/2014/main" id="{44746E76-FF52-32B3-15C2-C82E74C0592E}"/>
                </a:ext>
              </a:extLst>
            </p:cNvPr>
            <p:cNvSpPr/>
            <p:nvPr/>
          </p:nvSpPr>
          <p:spPr>
            <a:xfrm>
              <a:off x="5575801" y="3814314"/>
              <a:ext cx="199614" cy="54821"/>
            </a:xfrm>
            <a:custGeom>
              <a:avLst/>
              <a:gdLst/>
              <a:ahLst/>
              <a:cxnLst/>
              <a:rect l="l" t="t" r="r" b="b"/>
              <a:pathLst>
                <a:path w="11062" h="3038" extrusionOk="0">
                  <a:moveTo>
                    <a:pt x="2724" y="1"/>
                  </a:moveTo>
                  <a:cubicBezTo>
                    <a:pt x="2290" y="1"/>
                    <a:pt x="1856" y="121"/>
                    <a:pt x="1760" y="266"/>
                  </a:cubicBezTo>
                  <a:lnTo>
                    <a:pt x="97" y="2772"/>
                  </a:lnTo>
                  <a:cubicBezTo>
                    <a:pt x="1" y="2917"/>
                    <a:pt x="290" y="3037"/>
                    <a:pt x="772" y="3037"/>
                  </a:cubicBezTo>
                  <a:lnTo>
                    <a:pt x="8652" y="3037"/>
                  </a:lnTo>
                  <a:cubicBezTo>
                    <a:pt x="9134" y="3037"/>
                    <a:pt x="9567" y="2917"/>
                    <a:pt x="9640" y="2772"/>
                  </a:cubicBezTo>
                  <a:lnTo>
                    <a:pt x="10989" y="266"/>
                  </a:lnTo>
                  <a:cubicBezTo>
                    <a:pt x="11062" y="121"/>
                    <a:pt x="10772" y="1"/>
                    <a:pt x="1031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824;p49">
              <a:extLst>
                <a:ext uri="{FF2B5EF4-FFF2-40B4-BE49-F238E27FC236}">
                  <a16:creationId xmlns:a16="http://schemas.microsoft.com/office/drawing/2014/main" id="{4034B8B4-40C2-D672-8C09-37F95D00DBD4}"/>
                </a:ext>
              </a:extLst>
            </p:cNvPr>
            <p:cNvSpPr/>
            <p:nvPr/>
          </p:nvSpPr>
          <p:spPr>
            <a:xfrm>
              <a:off x="5778446" y="3814314"/>
              <a:ext cx="191782" cy="54821"/>
            </a:xfrm>
            <a:custGeom>
              <a:avLst/>
              <a:gdLst/>
              <a:ahLst/>
              <a:cxnLst/>
              <a:rect l="l" t="t" r="r" b="b"/>
              <a:pathLst>
                <a:path w="10628" h="3038" extrusionOk="0">
                  <a:moveTo>
                    <a:pt x="2289" y="1"/>
                  </a:moveTo>
                  <a:cubicBezTo>
                    <a:pt x="1856" y="1"/>
                    <a:pt x="1422" y="121"/>
                    <a:pt x="1350" y="266"/>
                  </a:cubicBezTo>
                  <a:lnTo>
                    <a:pt x="72" y="2772"/>
                  </a:lnTo>
                  <a:cubicBezTo>
                    <a:pt x="0" y="2917"/>
                    <a:pt x="313" y="3037"/>
                    <a:pt x="771" y="3037"/>
                  </a:cubicBezTo>
                  <a:lnTo>
                    <a:pt x="8651" y="3037"/>
                  </a:lnTo>
                  <a:cubicBezTo>
                    <a:pt x="9133" y="3037"/>
                    <a:pt x="9543" y="2917"/>
                    <a:pt x="9615" y="2772"/>
                  </a:cubicBezTo>
                  <a:lnTo>
                    <a:pt x="10579" y="266"/>
                  </a:lnTo>
                  <a:cubicBezTo>
                    <a:pt x="10627" y="121"/>
                    <a:pt x="10314" y="1"/>
                    <a:pt x="98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25;p49">
              <a:extLst>
                <a:ext uri="{FF2B5EF4-FFF2-40B4-BE49-F238E27FC236}">
                  <a16:creationId xmlns:a16="http://schemas.microsoft.com/office/drawing/2014/main" id="{8190D6DF-4942-8F39-FB64-82319A18E3A6}"/>
                </a:ext>
              </a:extLst>
            </p:cNvPr>
            <p:cNvSpPr/>
            <p:nvPr/>
          </p:nvSpPr>
          <p:spPr>
            <a:xfrm>
              <a:off x="5979774" y="3814314"/>
              <a:ext cx="184817" cy="55254"/>
            </a:xfrm>
            <a:custGeom>
              <a:avLst/>
              <a:gdLst/>
              <a:ahLst/>
              <a:cxnLst/>
              <a:rect l="l" t="t" r="r" b="b"/>
              <a:pathLst>
                <a:path w="10242" h="3062" extrusionOk="0">
                  <a:moveTo>
                    <a:pt x="1880" y="1"/>
                  </a:moveTo>
                  <a:cubicBezTo>
                    <a:pt x="1446" y="1"/>
                    <a:pt x="1037" y="121"/>
                    <a:pt x="964" y="266"/>
                  </a:cubicBezTo>
                  <a:lnTo>
                    <a:pt x="49" y="2772"/>
                  </a:lnTo>
                  <a:cubicBezTo>
                    <a:pt x="0" y="2917"/>
                    <a:pt x="338" y="3037"/>
                    <a:pt x="796" y="3037"/>
                  </a:cubicBezTo>
                  <a:lnTo>
                    <a:pt x="8700" y="3061"/>
                  </a:lnTo>
                  <a:cubicBezTo>
                    <a:pt x="9158" y="3061"/>
                    <a:pt x="9567" y="2941"/>
                    <a:pt x="9591" y="2796"/>
                  </a:cubicBezTo>
                  <a:lnTo>
                    <a:pt x="10218" y="290"/>
                  </a:lnTo>
                  <a:cubicBezTo>
                    <a:pt x="10242" y="145"/>
                    <a:pt x="9905" y="25"/>
                    <a:pt x="9471" y="25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26;p49">
              <a:extLst>
                <a:ext uri="{FF2B5EF4-FFF2-40B4-BE49-F238E27FC236}">
                  <a16:creationId xmlns:a16="http://schemas.microsoft.com/office/drawing/2014/main" id="{46BFEA84-8E37-1174-D916-8F91E3136D1F}"/>
                </a:ext>
              </a:extLst>
            </p:cNvPr>
            <p:cNvSpPr/>
            <p:nvPr/>
          </p:nvSpPr>
          <p:spPr>
            <a:xfrm>
              <a:off x="6181536" y="3814747"/>
              <a:ext cx="177436" cy="54821"/>
            </a:xfrm>
            <a:custGeom>
              <a:avLst/>
              <a:gdLst/>
              <a:ahLst/>
              <a:cxnLst/>
              <a:rect l="l" t="t" r="r" b="b"/>
              <a:pathLst>
                <a:path w="9833" h="3038" extrusionOk="0">
                  <a:moveTo>
                    <a:pt x="1447" y="1"/>
                  </a:moveTo>
                  <a:cubicBezTo>
                    <a:pt x="989" y="1"/>
                    <a:pt x="603" y="121"/>
                    <a:pt x="579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700" y="3037"/>
                  </a:lnTo>
                  <a:cubicBezTo>
                    <a:pt x="9158" y="3037"/>
                    <a:pt x="9543" y="2917"/>
                    <a:pt x="9568" y="2772"/>
                  </a:cubicBezTo>
                  <a:lnTo>
                    <a:pt x="9808" y="266"/>
                  </a:lnTo>
                  <a:cubicBezTo>
                    <a:pt x="9833" y="121"/>
                    <a:pt x="9471" y="1"/>
                    <a:pt x="9037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27;p49">
              <a:extLst>
                <a:ext uri="{FF2B5EF4-FFF2-40B4-BE49-F238E27FC236}">
                  <a16:creationId xmlns:a16="http://schemas.microsoft.com/office/drawing/2014/main" id="{84C5644B-E788-0654-A93B-DB827A2C3926}"/>
                </a:ext>
              </a:extLst>
            </p:cNvPr>
            <p:cNvSpPr/>
            <p:nvPr/>
          </p:nvSpPr>
          <p:spPr>
            <a:xfrm>
              <a:off x="6382864" y="3814747"/>
              <a:ext cx="172655" cy="54821"/>
            </a:xfrm>
            <a:custGeom>
              <a:avLst/>
              <a:gdLst/>
              <a:ahLst/>
              <a:cxnLst/>
              <a:rect l="l" t="t" r="r" b="b"/>
              <a:pathLst>
                <a:path w="9568" h="3038" extrusionOk="0">
                  <a:moveTo>
                    <a:pt x="1037" y="1"/>
                  </a:moveTo>
                  <a:cubicBezTo>
                    <a:pt x="579" y="1"/>
                    <a:pt x="218" y="121"/>
                    <a:pt x="194" y="266"/>
                  </a:cubicBezTo>
                  <a:lnTo>
                    <a:pt x="25" y="2772"/>
                  </a:lnTo>
                  <a:cubicBezTo>
                    <a:pt x="1" y="2917"/>
                    <a:pt x="362" y="3037"/>
                    <a:pt x="844" y="3037"/>
                  </a:cubicBezTo>
                  <a:lnTo>
                    <a:pt x="8724" y="3037"/>
                  </a:lnTo>
                  <a:cubicBezTo>
                    <a:pt x="9206" y="3037"/>
                    <a:pt x="9568" y="2917"/>
                    <a:pt x="9568" y="2772"/>
                  </a:cubicBezTo>
                  <a:lnTo>
                    <a:pt x="9447" y="266"/>
                  </a:lnTo>
                  <a:cubicBezTo>
                    <a:pt x="9423" y="121"/>
                    <a:pt x="9062" y="1"/>
                    <a:pt x="86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28;p49">
              <a:extLst>
                <a:ext uri="{FF2B5EF4-FFF2-40B4-BE49-F238E27FC236}">
                  <a16:creationId xmlns:a16="http://schemas.microsoft.com/office/drawing/2014/main" id="{982E3E3D-2B28-5E2A-792E-63EAFAEA4EFB}"/>
                </a:ext>
              </a:extLst>
            </p:cNvPr>
            <p:cNvSpPr/>
            <p:nvPr/>
          </p:nvSpPr>
          <p:spPr>
            <a:xfrm>
              <a:off x="6581160" y="3814747"/>
              <a:ext cx="176137" cy="55254"/>
            </a:xfrm>
            <a:custGeom>
              <a:avLst/>
              <a:gdLst/>
              <a:ahLst/>
              <a:cxnLst/>
              <a:rect l="l" t="t" r="r" b="b"/>
              <a:pathLst>
                <a:path w="9761" h="3062" extrusionOk="0">
                  <a:moveTo>
                    <a:pt x="796" y="1"/>
                  </a:moveTo>
                  <a:cubicBezTo>
                    <a:pt x="338" y="1"/>
                    <a:pt x="0" y="121"/>
                    <a:pt x="0" y="266"/>
                  </a:cubicBezTo>
                  <a:lnTo>
                    <a:pt x="169" y="2772"/>
                  </a:lnTo>
                  <a:cubicBezTo>
                    <a:pt x="193" y="2917"/>
                    <a:pt x="579" y="3037"/>
                    <a:pt x="1037" y="3037"/>
                  </a:cubicBezTo>
                  <a:lnTo>
                    <a:pt x="8941" y="3061"/>
                  </a:lnTo>
                  <a:cubicBezTo>
                    <a:pt x="9399" y="3061"/>
                    <a:pt x="9760" y="2941"/>
                    <a:pt x="9712" y="2796"/>
                  </a:cubicBezTo>
                  <a:lnTo>
                    <a:pt x="9230" y="290"/>
                  </a:lnTo>
                  <a:cubicBezTo>
                    <a:pt x="9206" y="146"/>
                    <a:pt x="8820" y="25"/>
                    <a:pt x="8362" y="25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29;p49">
              <a:extLst>
                <a:ext uri="{FF2B5EF4-FFF2-40B4-BE49-F238E27FC236}">
                  <a16:creationId xmlns:a16="http://schemas.microsoft.com/office/drawing/2014/main" id="{26C6F377-8E97-F7BE-2DE5-B042C413D071}"/>
                </a:ext>
              </a:extLst>
            </p:cNvPr>
            <p:cNvSpPr/>
            <p:nvPr/>
          </p:nvSpPr>
          <p:spPr>
            <a:xfrm>
              <a:off x="6775108" y="3815198"/>
              <a:ext cx="183518" cy="54803"/>
            </a:xfrm>
            <a:custGeom>
              <a:avLst/>
              <a:gdLst/>
              <a:ahLst/>
              <a:cxnLst/>
              <a:rect l="l" t="t" r="r" b="b"/>
              <a:pathLst>
                <a:path w="10170" h="3037" extrusionOk="0">
                  <a:moveTo>
                    <a:pt x="795" y="0"/>
                  </a:moveTo>
                  <a:cubicBezTo>
                    <a:pt x="337" y="0"/>
                    <a:pt x="0" y="121"/>
                    <a:pt x="24" y="265"/>
                  </a:cubicBezTo>
                  <a:lnTo>
                    <a:pt x="578" y="2771"/>
                  </a:lnTo>
                  <a:cubicBezTo>
                    <a:pt x="602" y="2916"/>
                    <a:pt x="1012" y="3036"/>
                    <a:pt x="1470" y="3036"/>
                  </a:cubicBezTo>
                  <a:lnTo>
                    <a:pt x="9374" y="3036"/>
                  </a:lnTo>
                  <a:cubicBezTo>
                    <a:pt x="9832" y="3036"/>
                    <a:pt x="10169" y="2916"/>
                    <a:pt x="10121" y="2771"/>
                  </a:cubicBezTo>
                  <a:lnTo>
                    <a:pt x="9278" y="265"/>
                  </a:lnTo>
                  <a:cubicBezTo>
                    <a:pt x="9205" y="121"/>
                    <a:pt x="8820" y="0"/>
                    <a:pt x="836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30;p49">
              <a:extLst>
                <a:ext uri="{FF2B5EF4-FFF2-40B4-BE49-F238E27FC236}">
                  <a16:creationId xmlns:a16="http://schemas.microsoft.com/office/drawing/2014/main" id="{6B364AA3-7E21-523B-BC73-71FAA68EF9CA}"/>
                </a:ext>
              </a:extLst>
            </p:cNvPr>
            <p:cNvSpPr/>
            <p:nvPr/>
          </p:nvSpPr>
          <p:spPr>
            <a:xfrm>
              <a:off x="6969471" y="3815198"/>
              <a:ext cx="190916" cy="54803"/>
            </a:xfrm>
            <a:custGeom>
              <a:avLst/>
              <a:gdLst/>
              <a:ahLst/>
              <a:cxnLst/>
              <a:rect l="l" t="t" r="r" b="b"/>
              <a:pathLst>
                <a:path w="10580" h="3037" extrusionOk="0">
                  <a:moveTo>
                    <a:pt x="748" y="0"/>
                  </a:moveTo>
                  <a:cubicBezTo>
                    <a:pt x="314" y="0"/>
                    <a:pt x="1" y="121"/>
                    <a:pt x="49" y="265"/>
                  </a:cubicBezTo>
                  <a:lnTo>
                    <a:pt x="965" y="2771"/>
                  </a:lnTo>
                  <a:cubicBezTo>
                    <a:pt x="1013" y="2916"/>
                    <a:pt x="1422" y="3036"/>
                    <a:pt x="1880" y="3036"/>
                  </a:cubicBezTo>
                  <a:lnTo>
                    <a:pt x="9784" y="3036"/>
                  </a:lnTo>
                  <a:cubicBezTo>
                    <a:pt x="10242" y="3036"/>
                    <a:pt x="10580" y="2940"/>
                    <a:pt x="10507" y="2771"/>
                  </a:cubicBezTo>
                  <a:lnTo>
                    <a:pt x="9278" y="265"/>
                  </a:lnTo>
                  <a:cubicBezTo>
                    <a:pt x="9206" y="121"/>
                    <a:pt x="8796" y="0"/>
                    <a:pt x="833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31;p49">
              <a:extLst>
                <a:ext uri="{FF2B5EF4-FFF2-40B4-BE49-F238E27FC236}">
                  <a16:creationId xmlns:a16="http://schemas.microsoft.com/office/drawing/2014/main" id="{587C947B-65FA-DB61-C8E6-F73416A6BBCD}"/>
                </a:ext>
              </a:extLst>
            </p:cNvPr>
            <p:cNvSpPr/>
            <p:nvPr/>
          </p:nvSpPr>
          <p:spPr>
            <a:xfrm>
              <a:off x="7163526" y="3815577"/>
              <a:ext cx="198188" cy="54857"/>
            </a:xfrm>
            <a:custGeom>
              <a:avLst/>
              <a:gdLst/>
              <a:ahLst/>
              <a:cxnLst/>
              <a:rect l="l" t="t" r="r" b="b"/>
              <a:pathLst>
                <a:path w="10983" h="3040" extrusionOk="0">
                  <a:moveTo>
                    <a:pt x="632" y="0"/>
                  </a:moveTo>
                  <a:cubicBezTo>
                    <a:pt x="257" y="0"/>
                    <a:pt x="0" y="114"/>
                    <a:pt x="67" y="268"/>
                  </a:cubicBezTo>
                  <a:lnTo>
                    <a:pt x="1344" y="2750"/>
                  </a:lnTo>
                  <a:cubicBezTo>
                    <a:pt x="1416" y="2919"/>
                    <a:pt x="1874" y="3039"/>
                    <a:pt x="2332" y="3039"/>
                  </a:cubicBezTo>
                  <a:lnTo>
                    <a:pt x="10212" y="3039"/>
                  </a:lnTo>
                  <a:cubicBezTo>
                    <a:pt x="10694" y="3039"/>
                    <a:pt x="10983" y="2919"/>
                    <a:pt x="10886" y="2774"/>
                  </a:cubicBezTo>
                  <a:lnTo>
                    <a:pt x="9320" y="268"/>
                  </a:lnTo>
                  <a:cubicBezTo>
                    <a:pt x="9224" y="124"/>
                    <a:pt x="8790" y="3"/>
                    <a:pt x="8332" y="3"/>
                  </a:cubicBezTo>
                  <a:lnTo>
                    <a:pt x="741" y="3"/>
                  </a:lnTo>
                  <a:cubicBezTo>
                    <a:pt x="704" y="1"/>
                    <a:pt x="668" y="0"/>
                    <a:pt x="63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32;p49">
              <a:extLst>
                <a:ext uri="{FF2B5EF4-FFF2-40B4-BE49-F238E27FC236}">
                  <a16:creationId xmlns:a16="http://schemas.microsoft.com/office/drawing/2014/main" id="{86BDD851-6716-4387-556D-EC70C5163471}"/>
                </a:ext>
              </a:extLst>
            </p:cNvPr>
            <p:cNvSpPr/>
            <p:nvPr/>
          </p:nvSpPr>
          <p:spPr>
            <a:xfrm>
              <a:off x="7357781" y="3815631"/>
              <a:ext cx="205713" cy="54803"/>
            </a:xfrm>
            <a:custGeom>
              <a:avLst/>
              <a:gdLst/>
              <a:ahLst/>
              <a:cxnLst/>
              <a:rect l="l" t="t" r="r" b="b"/>
              <a:pathLst>
                <a:path w="11400" h="3037" extrusionOk="0">
                  <a:moveTo>
                    <a:pt x="724" y="0"/>
                  </a:moveTo>
                  <a:cubicBezTo>
                    <a:pt x="290" y="0"/>
                    <a:pt x="1" y="121"/>
                    <a:pt x="97" y="265"/>
                  </a:cubicBezTo>
                  <a:lnTo>
                    <a:pt x="1736" y="2771"/>
                  </a:lnTo>
                  <a:cubicBezTo>
                    <a:pt x="1832" y="2916"/>
                    <a:pt x="2290" y="3036"/>
                    <a:pt x="2748" y="3036"/>
                  </a:cubicBezTo>
                  <a:lnTo>
                    <a:pt x="10652" y="3036"/>
                  </a:lnTo>
                  <a:cubicBezTo>
                    <a:pt x="11110" y="3036"/>
                    <a:pt x="11399" y="2916"/>
                    <a:pt x="11279" y="2771"/>
                  </a:cubicBezTo>
                  <a:lnTo>
                    <a:pt x="9327" y="265"/>
                  </a:lnTo>
                  <a:cubicBezTo>
                    <a:pt x="9206" y="121"/>
                    <a:pt x="8772" y="0"/>
                    <a:pt x="83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33;p49">
              <a:extLst>
                <a:ext uri="{FF2B5EF4-FFF2-40B4-BE49-F238E27FC236}">
                  <a16:creationId xmlns:a16="http://schemas.microsoft.com/office/drawing/2014/main" id="{54510F17-12F6-F989-442D-19D44F7361ED}"/>
                </a:ext>
              </a:extLst>
            </p:cNvPr>
            <p:cNvSpPr/>
            <p:nvPr/>
          </p:nvSpPr>
          <p:spPr>
            <a:xfrm>
              <a:off x="7552162" y="3815631"/>
              <a:ext cx="212660" cy="55236"/>
            </a:xfrm>
            <a:custGeom>
              <a:avLst/>
              <a:gdLst/>
              <a:ahLst/>
              <a:cxnLst/>
              <a:rect l="l" t="t" r="r" b="b"/>
              <a:pathLst>
                <a:path w="11785" h="3061" extrusionOk="0">
                  <a:moveTo>
                    <a:pt x="699" y="0"/>
                  </a:moveTo>
                  <a:cubicBezTo>
                    <a:pt x="266" y="0"/>
                    <a:pt x="1" y="121"/>
                    <a:pt x="121" y="265"/>
                  </a:cubicBezTo>
                  <a:lnTo>
                    <a:pt x="2121" y="2771"/>
                  </a:lnTo>
                  <a:cubicBezTo>
                    <a:pt x="2242" y="2916"/>
                    <a:pt x="2699" y="3036"/>
                    <a:pt x="3157" y="3036"/>
                  </a:cubicBezTo>
                  <a:lnTo>
                    <a:pt x="11061" y="3061"/>
                  </a:lnTo>
                  <a:cubicBezTo>
                    <a:pt x="11519" y="3061"/>
                    <a:pt x="11784" y="2940"/>
                    <a:pt x="11664" y="2771"/>
                  </a:cubicBezTo>
                  <a:lnTo>
                    <a:pt x="9350" y="289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34;p49">
              <a:extLst>
                <a:ext uri="{FF2B5EF4-FFF2-40B4-BE49-F238E27FC236}">
                  <a16:creationId xmlns:a16="http://schemas.microsoft.com/office/drawing/2014/main" id="{3A2126ED-3A43-AF72-3799-3E46D5D95355}"/>
                </a:ext>
              </a:extLst>
            </p:cNvPr>
            <p:cNvSpPr/>
            <p:nvPr/>
          </p:nvSpPr>
          <p:spPr>
            <a:xfrm>
              <a:off x="7746975" y="3816065"/>
              <a:ext cx="220474" cy="54803"/>
            </a:xfrm>
            <a:custGeom>
              <a:avLst/>
              <a:gdLst/>
              <a:ahLst/>
              <a:cxnLst/>
              <a:rect l="l" t="t" r="r" b="b"/>
              <a:pathLst>
                <a:path w="12218" h="3037" extrusionOk="0">
                  <a:moveTo>
                    <a:pt x="699" y="0"/>
                  </a:moveTo>
                  <a:cubicBezTo>
                    <a:pt x="241" y="0"/>
                    <a:pt x="0" y="97"/>
                    <a:pt x="145" y="265"/>
                  </a:cubicBezTo>
                  <a:lnTo>
                    <a:pt x="2506" y="2771"/>
                  </a:lnTo>
                  <a:cubicBezTo>
                    <a:pt x="2651" y="2916"/>
                    <a:pt x="3133" y="3037"/>
                    <a:pt x="3615" y="3037"/>
                  </a:cubicBezTo>
                  <a:lnTo>
                    <a:pt x="11495" y="3037"/>
                  </a:lnTo>
                  <a:cubicBezTo>
                    <a:pt x="11953" y="3037"/>
                    <a:pt x="12218" y="2916"/>
                    <a:pt x="12049" y="2771"/>
                  </a:cubicBezTo>
                  <a:lnTo>
                    <a:pt x="9374" y="265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35;p49">
              <a:extLst>
                <a:ext uri="{FF2B5EF4-FFF2-40B4-BE49-F238E27FC236}">
                  <a16:creationId xmlns:a16="http://schemas.microsoft.com/office/drawing/2014/main" id="{4EF1805C-54AB-ABC6-4284-72686F2E5371}"/>
                </a:ext>
              </a:extLst>
            </p:cNvPr>
            <p:cNvSpPr/>
            <p:nvPr/>
          </p:nvSpPr>
          <p:spPr>
            <a:xfrm>
              <a:off x="4903535" y="3877815"/>
              <a:ext cx="547052" cy="54803"/>
            </a:xfrm>
            <a:custGeom>
              <a:avLst/>
              <a:gdLst/>
              <a:ahLst/>
              <a:cxnLst/>
              <a:rect l="l" t="t" r="r" b="b"/>
              <a:pathLst>
                <a:path w="30316" h="3037" extrusionOk="0">
                  <a:moveTo>
                    <a:pt x="4049" y="0"/>
                  </a:moveTo>
                  <a:cubicBezTo>
                    <a:pt x="3567" y="0"/>
                    <a:pt x="3061" y="96"/>
                    <a:pt x="2917" y="265"/>
                  </a:cubicBezTo>
                  <a:lnTo>
                    <a:pt x="169" y="2747"/>
                  </a:lnTo>
                  <a:cubicBezTo>
                    <a:pt x="1" y="2892"/>
                    <a:pt x="266" y="3012"/>
                    <a:pt x="748" y="3012"/>
                  </a:cubicBezTo>
                  <a:lnTo>
                    <a:pt x="27255" y="3036"/>
                  </a:lnTo>
                  <a:cubicBezTo>
                    <a:pt x="27761" y="3036"/>
                    <a:pt x="28243" y="2916"/>
                    <a:pt x="28340" y="2771"/>
                  </a:cubicBezTo>
                  <a:lnTo>
                    <a:pt x="30195" y="265"/>
                  </a:lnTo>
                  <a:cubicBezTo>
                    <a:pt x="30316" y="121"/>
                    <a:pt x="30026" y="0"/>
                    <a:pt x="2954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36;p49">
              <a:extLst>
                <a:ext uri="{FF2B5EF4-FFF2-40B4-BE49-F238E27FC236}">
                  <a16:creationId xmlns:a16="http://schemas.microsoft.com/office/drawing/2014/main" id="{639BB7A0-08FE-4117-9DE9-A49F0C64CE65}"/>
                </a:ext>
              </a:extLst>
            </p:cNvPr>
            <p:cNvSpPr/>
            <p:nvPr/>
          </p:nvSpPr>
          <p:spPr>
            <a:xfrm>
              <a:off x="5443170" y="3877815"/>
              <a:ext cx="210495" cy="55236"/>
            </a:xfrm>
            <a:custGeom>
              <a:avLst/>
              <a:gdLst/>
              <a:ahLst/>
              <a:cxnLst/>
              <a:rect l="l" t="t" r="r" b="b"/>
              <a:pathLst>
                <a:path w="11665" h="3061" extrusionOk="0">
                  <a:moveTo>
                    <a:pt x="2941" y="0"/>
                  </a:moveTo>
                  <a:cubicBezTo>
                    <a:pt x="2483" y="0"/>
                    <a:pt x="2025" y="121"/>
                    <a:pt x="1905" y="265"/>
                  </a:cubicBezTo>
                  <a:lnTo>
                    <a:pt x="97" y="2771"/>
                  </a:lnTo>
                  <a:cubicBezTo>
                    <a:pt x="1" y="2916"/>
                    <a:pt x="290" y="3036"/>
                    <a:pt x="796" y="3036"/>
                  </a:cubicBezTo>
                  <a:lnTo>
                    <a:pt x="9038" y="3060"/>
                  </a:lnTo>
                  <a:cubicBezTo>
                    <a:pt x="9544" y="3060"/>
                    <a:pt x="10001" y="2940"/>
                    <a:pt x="10098" y="2795"/>
                  </a:cubicBezTo>
                  <a:lnTo>
                    <a:pt x="11592" y="289"/>
                  </a:lnTo>
                  <a:cubicBezTo>
                    <a:pt x="11664" y="145"/>
                    <a:pt x="11375" y="24"/>
                    <a:pt x="10893" y="24"/>
                  </a:cubicBezTo>
                  <a:lnTo>
                    <a:pt x="294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37;p49">
              <a:extLst>
                <a:ext uri="{FF2B5EF4-FFF2-40B4-BE49-F238E27FC236}">
                  <a16:creationId xmlns:a16="http://schemas.microsoft.com/office/drawing/2014/main" id="{6E8DBDD4-E729-1DDC-6EF6-A1B9BC002412}"/>
                </a:ext>
              </a:extLst>
            </p:cNvPr>
            <p:cNvSpPr/>
            <p:nvPr/>
          </p:nvSpPr>
          <p:spPr>
            <a:xfrm>
              <a:off x="5654946" y="3878248"/>
              <a:ext cx="203096" cy="54803"/>
            </a:xfrm>
            <a:custGeom>
              <a:avLst/>
              <a:gdLst/>
              <a:ahLst/>
              <a:cxnLst/>
              <a:rect l="l" t="t" r="r" b="b"/>
              <a:pathLst>
                <a:path w="11255" h="3037" extrusionOk="0">
                  <a:moveTo>
                    <a:pt x="2531" y="0"/>
                  </a:moveTo>
                  <a:cubicBezTo>
                    <a:pt x="2049" y="0"/>
                    <a:pt x="1615" y="121"/>
                    <a:pt x="1519" y="265"/>
                  </a:cubicBezTo>
                  <a:lnTo>
                    <a:pt x="73" y="2771"/>
                  </a:lnTo>
                  <a:cubicBezTo>
                    <a:pt x="0" y="2916"/>
                    <a:pt x="314" y="3036"/>
                    <a:pt x="796" y="3036"/>
                  </a:cubicBezTo>
                  <a:lnTo>
                    <a:pt x="9061" y="3036"/>
                  </a:lnTo>
                  <a:cubicBezTo>
                    <a:pt x="9543" y="3036"/>
                    <a:pt x="10001" y="2916"/>
                    <a:pt x="10073" y="2771"/>
                  </a:cubicBezTo>
                  <a:lnTo>
                    <a:pt x="11206" y="265"/>
                  </a:lnTo>
                  <a:cubicBezTo>
                    <a:pt x="11254" y="121"/>
                    <a:pt x="10941" y="0"/>
                    <a:pt x="1045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38;p49">
              <a:extLst>
                <a:ext uri="{FF2B5EF4-FFF2-40B4-BE49-F238E27FC236}">
                  <a16:creationId xmlns:a16="http://schemas.microsoft.com/office/drawing/2014/main" id="{236377C7-A9E1-DD2F-351E-69554474DB19}"/>
                </a:ext>
              </a:extLst>
            </p:cNvPr>
            <p:cNvSpPr/>
            <p:nvPr/>
          </p:nvSpPr>
          <p:spPr>
            <a:xfrm>
              <a:off x="5865838" y="3878248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2097" y="0"/>
                  </a:moveTo>
                  <a:cubicBezTo>
                    <a:pt x="1639" y="0"/>
                    <a:pt x="1206" y="121"/>
                    <a:pt x="1133" y="265"/>
                  </a:cubicBezTo>
                  <a:lnTo>
                    <a:pt x="49" y="2771"/>
                  </a:lnTo>
                  <a:cubicBezTo>
                    <a:pt x="1" y="2916"/>
                    <a:pt x="338" y="3036"/>
                    <a:pt x="820" y="3036"/>
                  </a:cubicBezTo>
                  <a:lnTo>
                    <a:pt x="9086" y="3036"/>
                  </a:lnTo>
                  <a:cubicBezTo>
                    <a:pt x="9568" y="3036"/>
                    <a:pt x="10001" y="2916"/>
                    <a:pt x="10050" y="2771"/>
                  </a:cubicBezTo>
                  <a:lnTo>
                    <a:pt x="10821" y="289"/>
                  </a:lnTo>
                  <a:cubicBezTo>
                    <a:pt x="10845" y="121"/>
                    <a:pt x="10507" y="0"/>
                    <a:pt x="1005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39;p49">
              <a:extLst>
                <a:ext uri="{FF2B5EF4-FFF2-40B4-BE49-F238E27FC236}">
                  <a16:creationId xmlns:a16="http://schemas.microsoft.com/office/drawing/2014/main" id="{E640B54D-9928-E942-1B74-F8D84D5D3B58}"/>
                </a:ext>
              </a:extLst>
            </p:cNvPr>
            <p:cNvSpPr/>
            <p:nvPr/>
          </p:nvSpPr>
          <p:spPr>
            <a:xfrm>
              <a:off x="6076748" y="3878681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1663" y="0"/>
                  </a:moveTo>
                  <a:cubicBezTo>
                    <a:pt x="1205" y="0"/>
                    <a:pt x="795" y="97"/>
                    <a:pt x="747" y="265"/>
                  </a:cubicBezTo>
                  <a:lnTo>
                    <a:pt x="24" y="2747"/>
                  </a:lnTo>
                  <a:cubicBezTo>
                    <a:pt x="0" y="2916"/>
                    <a:pt x="362" y="3012"/>
                    <a:pt x="844" y="3037"/>
                  </a:cubicBezTo>
                  <a:lnTo>
                    <a:pt x="9109" y="3037"/>
                  </a:lnTo>
                  <a:cubicBezTo>
                    <a:pt x="9591" y="3037"/>
                    <a:pt x="10001" y="2916"/>
                    <a:pt x="10025" y="2772"/>
                  </a:cubicBezTo>
                  <a:lnTo>
                    <a:pt x="10410" y="265"/>
                  </a:lnTo>
                  <a:cubicBezTo>
                    <a:pt x="10434" y="121"/>
                    <a:pt x="10097" y="0"/>
                    <a:pt x="96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40;p49">
              <a:extLst>
                <a:ext uri="{FF2B5EF4-FFF2-40B4-BE49-F238E27FC236}">
                  <a16:creationId xmlns:a16="http://schemas.microsoft.com/office/drawing/2014/main" id="{94F2AF60-1FD6-547D-E223-99FA0F44574E}"/>
                </a:ext>
              </a:extLst>
            </p:cNvPr>
            <p:cNvSpPr/>
            <p:nvPr/>
          </p:nvSpPr>
          <p:spPr>
            <a:xfrm>
              <a:off x="6287640" y="3878681"/>
              <a:ext cx="180919" cy="54803"/>
            </a:xfrm>
            <a:custGeom>
              <a:avLst/>
              <a:gdLst/>
              <a:ahLst/>
              <a:cxnLst/>
              <a:rect l="l" t="t" r="r" b="b"/>
              <a:pathLst>
                <a:path w="10026" h="3037" extrusionOk="0">
                  <a:moveTo>
                    <a:pt x="1254" y="0"/>
                  </a:moveTo>
                  <a:cubicBezTo>
                    <a:pt x="772" y="0"/>
                    <a:pt x="386" y="121"/>
                    <a:pt x="362" y="265"/>
                  </a:cubicBezTo>
                  <a:lnTo>
                    <a:pt x="25" y="2772"/>
                  </a:lnTo>
                  <a:cubicBezTo>
                    <a:pt x="1" y="2916"/>
                    <a:pt x="362" y="3037"/>
                    <a:pt x="868" y="3037"/>
                  </a:cubicBezTo>
                  <a:lnTo>
                    <a:pt x="9109" y="3037"/>
                  </a:lnTo>
                  <a:cubicBezTo>
                    <a:pt x="9616" y="3037"/>
                    <a:pt x="10001" y="2916"/>
                    <a:pt x="10001" y="2772"/>
                  </a:cubicBezTo>
                  <a:lnTo>
                    <a:pt x="10025" y="265"/>
                  </a:lnTo>
                  <a:cubicBezTo>
                    <a:pt x="10025" y="121"/>
                    <a:pt x="9664" y="0"/>
                    <a:pt x="918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41;p49">
              <a:extLst>
                <a:ext uri="{FF2B5EF4-FFF2-40B4-BE49-F238E27FC236}">
                  <a16:creationId xmlns:a16="http://schemas.microsoft.com/office/drawing/2014/main" id="{62C59EC1-DE85-C130-719D-168DAB1AE6F9}"/>
                </a:ext>
              </a:extLst>
            </p:cNvPr>
            <p:cNvSpPr/>
            <p:nvPr/>
          </p:nvSpPr>
          <p:spPr>
            <a:xfrm>
              <a:off x="6498099" y="3878681"/>
              <a:ext cx="180919" cy="55236"/>
            </a:xfrm>
            <a:custGeom>
              <a:avLst/>
              <a:gdLst/>
              <a:ahLst/>
              <a:cxnLst/>
              <a:rect l="l" t="t" r="r" b="b"/>
              <a:pathLst>
                <a:path w="10026" h="3061" extrusionOk="0">
                  <a:moveTo>
                    <a:pt x="844" y="0"/>
                  </a:moveTo>
                  <a:cubicBezTo>
                    <a:pt x="386" y="0"/>
                    <a:pt x="1" y="121"/>
                    <a:pt x="1" y="265"/>
                  </a:cubicBezTo>
                  <a:lnTo>
                    <a:pt x="25" y="2772"/>
                  </a:lnTo>
                  <a:cubicBezTo>
                    <a:pt x="25" y="2916"/>
                    <a:pt x="410" y="3037"/>
                    <a:pt x="892" y="3037"/>
                  </a:cubicBezTo>
                  <a:lnTo>
                    <a:pt x="9158" y="3061"/>
                  </a:lnTo>
                  <a:cubicBezTo>
                    <a:pt x="9640" y="3061"/>
                    <a:pt x="10025" y="2940"/>
                    <a:pt x="10001" y="2796"/>
                  </a:cubicBezTo>
                  <a:lnTo>
                    <a:pt x="9664" y="289"/>
                  </a:lnTo>
                  <a:cubicBezTo>
                    <a:pt x="9664" y="145"/>
                    <a:pt x="9254" y="24"/>
                    <a:pt x="8796" y="24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842;p49">
              <a:extLst>
                <a:ext uri="{FF2B5EF4-FFF2-40B4-BE49-F238E27FC236}">
                  <a16:creationId xmlns:a16="http://schemas.microsoft.com/office/drawing/2014/main" id="{8CE918C7-3889-C563-6332-E25024BB589D}"/>
                </a:ext>
              </a:extLst>
            </p:cNvPr>
            <p:cNvSpPr/>
            <p:nvPr/>
          </p:nvSpPr>
          <p:spPr>
            <a:xfrm>
              <a:off x="6701611" y="3879114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820" y="0"/>
                  </a:moveTo>
                  <a:cubicBezTo>
                    <a:pt x="362" y="0"/>
                    <a:pt x="1" y="121"/>
                    <a:pt x="25" y="265"/>
                  </a:cubicBezTo>
                  <a:lnTo>
                    <a:pt x="410" y="2772"/>
                  </a:lnTo>
                  <a:cubicBezTo>
                    <a:pt x="434" y="2916"/>
                    <a:pt x="844" y="3037"/>
                    <a:pt x="1326" y="3037"/>
                  </a:cubicBezTo>
                  <a:lnTo>
                    <a:pt x="9591" y="3037"/>
                  </a:lnTo>
                  <a:cubicBezTo>
                    <a:pt x="10073" y="3037"/>
                    <a:pt x="10435" y="2916"/>
                    <a:pt x="10387" y="2772"/>
                  </a:cubicBezTo>
                  <a:lnTo>
                    <a:pt x="9688" y="265"/>
                  </a:lnTo>
                  <a:cubicBezTo>
                    <a:pt x="9664" y="121"/>
                    <a:pt x="9254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843;p49">
              <a:extLst>
                <a:ext uri="{FF2B5EF4-FFF2-40B4-BE49-F238E27FC236}">
                  <a16:creationId xmlns:a16="http://schemas.microsoft.com/office/drawing/2014/main" id="{71E882F6-377F-1541-3828-53A5D7E7FDB4}"/>
                </a:ext>
              </a:extLst>
            </p:cNvPr>
            <p:cNvSpPr/>
            <p:nvPr/>
          </p:nvSpPr>
          <p:spPr>
            <a:xfrm>
              <a:off x="6905122" y="3879114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820" y="0"/>
                  </a:moveTo>
                  <a:cubicBezTo>
                    <a:pt x="338" y="0"/>
                    <a:pt x="0" y="121"/>
                    <a:pt x="48" y="265"/>
                  </a:cubicBezTo>
                  <a:lnTo>
                    <a:pt x="795" y="2772"/>
                  </a:lnTo>
                  <a:cubicBezTo>
                    <a:pt x="844" y="2916"/>
                    <a:pt x="1277" y="3037"/>
                    <a:pt x="1759" y="3037"/>
                  </a:cubicBezTo>
                  <a:lnTo>
                    <a:pt x="10025" y="3037"/>
                  </a:lnTo>
                  <a:cubicBezTo>
                    <a:pt x="10507" y="3037"/>
                    <a:pt x="10844" y="2916"/>
                    <a:pt x="10772" y="2772"/>
                  </a:cubicBezTo>
                  <a:lnTo>
                    <a:pt x="9712" y="265"/>
                  </a:lnTo>
                  <a:cubicBezTo>
                    <a:pt x="9663" y="121"/>
                    <a:pt x="9230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844;p49">
              <a:extLst>
                <a:ext uri="{FF2B5EF4-FFF2-40B4-BE49-F238E27FC236}">
                  <a16:creationId xmlns:a16="http://schemas.microsoft.com/office/drawing/2014/main" id="{220CBF39-A27D-2FCC-A4DD-5FD7CA9E0DD3}"/>
                </a:ext>
              </a:extLst>
            </p:cNvPr>
            <p:cNvSpPr/>
            <p:nvPr/>
          </p:nvSpPr>
          <p:spPr>
            <a:xfrm>
              <a:off x="7108616" y="3879114"/>
              <a:ext cx="203096" cy="55236"/>
            </a:xfrm>
            <a:custGeom>
              <a:avLst/>
              <a:gdLst/>
              <a:ahLst/>
              <a:cxnLst/>
              <a:rect l="l" t="t" r="r" b="b"/>
              <a:pathLst>
                <a:path w="11255" h="3061" extrusionOk="0">
                  <a:moveTo>
                    <a:pt x="796" y="0"/>
                  </a:moveTo>
                  <a:cubicBezTo>
                    <a:pt x="338" y="0"/>
                    <a:pt x="1" y="121"/>
                    <a:pt x="73" y="265"/>
                  </a:cubicBezTo>
                  <a:lnTo>
                    <a:pt x="1182" y="2772"/>
                  </a:lnTo>
                  <a:cubicBezTo>
                    <a:pt x="1254" y="2916"/>
                    <a:pt x="1688" y="3037"/>
                    <a:pt x="2194" y="3037"/>
                  </a:cubicBezTo>
                  <a:lnTo>
                    <a:pt x="10435" y="3061"/>
                  </a:lnTo>
                  <a:cubicBezTo>
                    <a:pt x="10917" y="3061"/>
                    <a:pt x="11255" y="2940"/>
                    <a:pt x="11158" y="2796"/>
                  </a:cubicBezTo>
                  <a:lnTo>
                    <a:pt x="9736" y="290"/>
                  </a:lnTo>
                  <a:cubicBezTo>
                    <a:pt x="9664" y="145"/>
                    <a:pt x="9206" y="24"/>
                    <a:pt x="8748" y="2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845;p49">
              <a:extLst>
                <a:ext uri="{FF2B5EF4-FFF2-40B4-BE49-F238E27FC236}">
                  <a16:creationId xmlns:a16="http://schemas.microsoft.com/office/drawing/2014/main" id="{B1D111E3-BA49-B945-5A83-35601FD1A6FE}"/>
                </a:ext>
              </a:extLst>
            </p:cNvPr>
            <p:cNvSpPr/>
            <p:nvPr/>
          </p:nvSpPr>
          <p:spPr>
            <a:xfrm>
              <a:off x="7312127" y="3879547"/>
              <a:ext cx="210477" cy="54803"/>
            </a:xfrm>
            <a:custGeom>
              <a:avLst/>
              <a:gdLst/>
              <a:ahLst/>
              <a:cxnLst/>
              <a:rect l="l" t="t" r="r" b="b"/>
              <a:pathLst>
                <a:path w="11664" h="3037" extrusionOk="0">
                  <a:moveTo>
                    <a:pt x="772" y="0"/>
                  </a:moveTo>
                  <a:cubicBezTo>
                    <a:pt x="314" y="0"/>
                    <a:pt x="1" y="121"/>
                    <a:pt x="97" y="266"/>
                  </a:cubicBezTo>
                  <a:lnTo>
                    <a:pt x="1567" y="2772"/>
                  </a:lnTo>
                  <a:cubicBezTo>
                    <a:pt x="1663" y="2916"/>
                    <a:pt x="2121" y="3037"/>
                    <a:pt x="2603" y="3037"/>
                  </a:cubicBezTo>
                  <a:lnTo>
                    <a:pt x="10869" y="3037"/>
                  </a:lnTo>
                  <a:cubicBezTo>
                    <a:pt x="11351" y="3037"/>
                    <a:pt x="11664" y="2916"/>
                    <a:pt x="11568" y="2772"/>
                  </a:cubicBezTo>
                  <a:lnTo>
                    <a:pt x="9760" y="266"/>
                  </a:lnTo>
                  <a:cubicBezTo>
                    <a:pt x="9664" y="121"/>
                    <a:pt x="9206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846;p49">
              <a:extLst>
                <a:ext uri="{FF2B5EF4-FFF2-40B4-BE49-F238E27FC236}">
                  <a16:creationId xmlns:a16="http://schemas.microsoft.com/office/drawing/2014/main" id="{E6286173-7472-C2E9-8B37-390FF88703BB}"/>
                </a:ext>
              </a:extLst>
            </p:cNvPr>
            <p:cNvSpPr/>
            <p:nvPr/>
          </p:nvSpPr>
          <p:spPr>
            <a:xfrm>
              <a:off x="7515639" y="3879547"/>
              <a:ext cx="217875" cy="54803"/>
            </a:xfrm>
            <a:custGeom>
              <a:avLst/>
              <a:gdLst/>
              <a:ahLst/>
              <a:cxnLst/>
              <a:rect l="l" t="t" r="r" b="b"/>
              <a:pathLst>
                <a:path w="12074" h="3037" extrusionOk="0">
                  <a:moveTo>
                    <a:pt x="771" y="0"/>
                  </a:moveTo>
                  <a:cubicBezTo>
                    <a:pt x="290" y="0"/>
                    <a:pt x="0" y="121"/>
                    <a:pt x="121" y="266"/>
                  </a:cubicBezTo>
                  <a:lnTo>
                    <a:pt x="1952" y="2772"/>
                  </a:lnTo>
                  <a:cubicBezTo>
                    <a:pt x="2073" y="2916"/>
                    <a:pt x="2555" y="3037"/>
                    <a:pt x="3037" y="3037"/>
                  </a:cubicBezTo>
                  <a:lnTo>
                    <a:pt x="11302" y="3037"/>
                  </a:lnTo>
                  <a:cubicBezTo>
                    <a:pt x="11784" y="3037"/>
                    <a:pt x="12073" y="2940"/>
                    <a:pt x="11953" y="2772"/>
                  </a:cubicBezTo>
                  <a:lnTo>
                    <a:pt x="9784" y="266"/>
                  </a:lnTo>
                  <a:cubicBezTo>
                    <a:pt x="9664" y="121"/>
                    <a:pt x="9182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847;p49">
              <a:extLst>
                <a:ext uri="{FF2B5EF4-FFF2-40B4-BE49-F238E27FC236}">
                  <a16:creationId xmlns:a16="http://schemas.microsoft.com/office/drawing/2014/main" id="{D952E900-93BA-294E-7D53-0053FC8F9ABA}"/>
                </a:ext>
              </a:extLst>
            </p:cNvPr>
            <p:cNvSpPr/>
            <p:nvPr/>
          </p:nvSpPr>
          <p:spPr>
            <a:xfrm>
              <a:off x="7720016" y="3879547"/>
              <a:ext cx="315715" cy="55236"/>
            </a:xfrm>
            <a:custGeom>
              <a:avLst/>
              <a:gdLst/>
              <a:ahLst/>
              <a:cxnLst/>
              <a:rect l="l" t="t" r="r" b="b"/>
              <a:pathLst>
                <a:path w="17496" h="3061" extrusionOk="0">
                  <a:moveTo>
                    <a:pt x="747" y="0"/>
                  </a:moveTo>
                  <a:cubicBezTo>
                    <a:pt x="289" y="0"/>
                    <a:pt x="0" y="121"/>
                    <a:pt x="145" y="290"/>
                  </a:cubicBezTo>
                  <a:lnTo>
                    <a:pt x="2338" y="2772"/>
                  </a:lnTo>
                  <a:cubicBezTo>
                    <a:pt x="2482" y="2940"/>
                    <a:pt x="2988" y="3061"/>
                    <a:pt x="3470" y="3061"/>
                  </a:cubicBezTo>
                  <a:lnTo>
                    <a:pt x="16748" y="3061"/>
                  </a:lnTo>
                  <a:cubicBezTo>
                    <a:pt x="17230" y="3061"/>
                    <a:pt x="17495" y="2940"/>
                    <a:pt x="17351" y="2796"/>
                  </a:cubicBezTo>
                  <a:lnTo>
                    <a:pt x="14652" y="290"/>
                  </a:lnTo>
                  <a:cubicBezTo>
                    <a:pt x="14507" y="145"/>
                    <a:pt x="14001" y="25"/>
                    <a:pt x="13543" y="2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848;p49">
              <a:extLst>
                <a:ext uri="{FF2B5EF4-FFF2-40B4-BE49-F238E27FC236}">
                  <a16:creationId xmlns:a16="http://schemas.microsoft.com/office/drawing/2014/main" id="{8D95D5DA-9F6E-3B8A-A175-D16E5AFA5989}"/>
                </a:ext>
              </a:extLst>
            </p:cNvPr>
            <p:cNvSpPr/>
            <p:nvPr/>
          </p:nvSpPr>
          <p:spPr>
            <a:xfrm>
              <a:off x="4243015" y="4229151"/>
              <a:ext cx="4454535" cy="35242"/>
            </a:xfrm>
            <a:custGeom>
              <a:avLst/>
              <a:gdLst/>
              <a:ahLst/>
              <a:cxnLst/>
              <a:rect l="l" t="t" r="r" b="b"/>
              <a:pathLst>
                <a:path w="246857" h="1953" extrusionOk="0">
                  <a:moveTo>
                    <a:pt x="940" y="1"/>
                  </a:moveTo>
                  <a:cubicBezTo>
                    <a:pt x="0" y="989"/>
                    <a:pt x="2314" y="1760"/>
                    <a:pt x="6386" y="1760"/>
                  </a:cubicBezTo>
                  <a:lnTo>
                    <a:pt x="240447" y="1953"/>
                  </a:lnTo>
                  <a:cubicBezTo>
                    <a:pt x="244519" y="1953"/>
                    <a:pt x="246857" y="1158"/>
                    <a:pt x="245917" y="194"/>
                  </a:cubicBezTo>
                  <a:lnTo>
                    <a:pt x="245917" y="194"/>
                  </a:lnTo>
                  <a:cubicBezTo>
                    <a:pt x="245309" y="732"/>
                    <a:pt x="243408" y="1111"/>
                    <a:pt x="240698" y="1111"/>
                  </a:cubicBezTo>
                  <a:cubicBezTo>
                    <a:pt x="240615" y="1111"/>
                    <a:pt x="240531" y="1110"/>
                    <a:pt x="240447" y="1109"/>
                  </a:cubicBezTo>
                  <a:lnTo>
                    <a:pt x="6386" y="941"/>
                  </a:lnTo>
                  <a:cubicBezTo>
                    <a:pt x="3543" y="941"/>
                    <a:pt x="1567" y="555"/>
                    <a:pt x="940" y="1"/>
                  </a:cubicBez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10F4DBF4-1F92-2749-AA4D-FB9A13BD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3569" y="1711208"/>
              <a:ext cx="2651744" cy="1837429"/>
            </a:xfrm>
            <a:prstGeom prst="rect">
              <a:avLst/>
            </a:prstGeom>
          </p:spPr>
        </p:pic>
        <p:sp>
          <p:nvSpPr>
            <p:cNvPr id="799" name="Google Shape;850;p49">
              <a:extLst>
                <a:ext uri="{FF2B5EF4-FFF2-40B4-BE49-F238E27FC236}">
                  <a16:creationId xmlns:a16="http://schemas.microsoft.com/office/drawing/2014/main" id="{54E2972A-0011-D724-BDAB-A1A281A03EC4}"/>
                </a:ext>
              </a:extLst>
            </p:cNvPr>
            <p:cNvSpPr/>
            <p:nvPr/>
          </p:nvSpPr>
          <p:spPr>
            <a:xfrm>
              <a:off x="5029200" y="1649239"/>
              <a:ext cx="2937383" cy="1896800"/>
            </a:xfrm>
            <a:custGeom>
              <a:avLst/>
              <a:gdLst/>
              <a:ahLst/>
              <a:cxnLst/>
              <a:rect l="l" t="t" r="r" b="b"/>
              <a:pathLst>
                <a:path w="162781" h="105115" extrusionOk="0">
                  <a:moveTo>
                    <a:pt x="3543" y="1"/>
                  </a:moveTo>
                  <a:cubicBezTo>
                    <a:pt x="2242" y="1"/>
                    <a:pt x="1013" y="386"/>
                    <a:pt x="1" y="1061"/>
                  </a:cubicBezTo>
                  <a:lnTo>
                    <a:pt x="162684" y="105115"/>
                  </a:lnTo>
                  <a:lnTo>
                    <a:pt x="162781" y="6676"/>
                  </a:lnTo>
                  <a:cubicBezTo>
                    <a:pt x="162781" y="3061"/>
                    <a:pt x="159841" y="121"/>
                    <a:pt x="156250" y="121"/>
                  </a:cubicBezTo>
                  <a:lnTo>
                    <a:pt x="3543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191782F6-7D21-EA85-BE88-59B26397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3" y="1668604"/>
            <a:ext cx="3571224" cy="2110673"/>
          </a:xfrm>
          <a:prstGeom prst="rect">
            <a:avLst/>
          </a:prstGeom>
        </p:spPr>
      </p:pic>
      <p:sp>
        <p:nvSpPr>
          <p:cNvPr id="654" name="Google Shape;654;p42"/>
          <p:cNvSpPr/>
          <p:nvPr/>
        </p:nvSpPr>
        <p:spPr>
          <a:xfrm flipH="1" flipV="1">
            <a:off x="2901143" y="2610031"/>
            <a:ext cx="3571223" cy="1084478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" name="Google Shape;654;p42">
            <a:extLst>
              <a:ext uri="{FF2B5EF4-FFF2-40B4-BE49-F238E27FC236}">
                <a16:creationId xmlns:a16="http://schemas.microsoft.com/office/drawing/2014/main" id="{0C1E3121-AFDD-4EC0-CFA1-88031C535415}"/>
              </a:ext>
            </a:extLst>
          </p:cNvPr>
          <p:cNvSpPr/>
          <p:nvPr/>
        </p:nvSpPr>
        <p:spPr>
          <a:xfrm flipH="1" flipV="1">
            <a:off x="2682544" y="2180935"/>
            <a:ext cx="3262369" cy="1077161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8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9E477C7F-5C04-E7D2-43C6-040CC540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27" y="4569409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ytuł 6">
            <a:extLst>
              <a:ext uri="{FF2B5EF4-FFF2-40B4-BE49-F238E27FC236}">
                <a16:creationId xmlns:a16="http://schemas.microsoft.com/office/drawing/2014/main" id="{650FBBF1-1D6E-A898-44E6-DFB4DC58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86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rupa 615">
            <a:extLst>
              <a:ext uri="{FF2B5EF4-FFF2-40B4-BE49-F238E27FC236}">
                <a16:creationId xmlns:a16="http://schemas.microsoft.com/office/drawing/2014/main" id="{3C2F72B1-3B26-2838-2B65-3A2D1DF5ADE6}"/>
              </a:ext>
            </a:extLst>
          </p:cNvPr>
          <p:cNvGrpSpPr/>
          <p:nvPr/>
        </p:nvGrpSpPr>
        <p:grpSpPr>
          <a:xfrm>
            <a:off x="237746" y="1113253"/>
            <a:ext cx="4302891" cy="2904930"/>
            <a:chOff x="237746" y="1113253"/>
            <a:chExt cx="4219965" cy="2833129"/>
          </a:xfrm>
        </p:grpSpPr>
        <p:sp>
          <p:nvSpPr>
            <p:cNvPr id="9" name="Google Shape;776;p49">
              <a:extLst>
                <a:ext uri="{FF2B5EF4-FFF2-40B4-BE49-F238E27FC236}">
                  <a16:creationId xmlns:a16="http://schemas.microsoft.com/office/drawing/2014/main" id="{D84DF27C-7433-0AC0-B861-58F8E88FB078}"/>
                </a:ext>
              </a:extLst>
            </p:cNvPr>
            <p:cNvSpPr/>
            <p:nvPr/>
          </p:nvSpPr>
          <p:spPr>
            <a:xfrm>
              <a:off x="933034" y="1113253"/>
              <a:ext cx="2829696" cy="2138265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7;p49">
              <a:extLst>
                <a:ext uri="{FF2B5EF4-FFF2-40B4-BE49-F238E27FC236}">
                  <a16:creationId xmlns:a16="http://schemas.microsoft.com/office/drawing/2014/main" id="{8884FA1E-CF69-A17F-5E23-4C009BCE97AF}"/>
                </a:ext>
              </a:extLst>
            </p:cNvPr>
            <p:cNvSpPr/>
            <p:nvPr/>
          </p:nvSpPr>
          <p:spPr>
            <a:xfrm>
              <a:off x="933034" y="1113253"/>
              <a:ext cx="2829696" cy="2138265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8;p49">
              <a:extLst>
                <a:ext uri="{FF2B5EF4-FFF2-40B4-BE49-F238E27FC236}">
                  <a16:creationId xmlns:a16="http://schemas.microsoft.com/office/drawing/2014/main" id="{C169FEB4-425D-9C0E-32D1-616B70D15EDC}"/>
                </a:ext>
              </a:extLst>
            </p:cNvPr>
            <p:cNvSpPr/>
            <p:nvPr/>
          </p:nvSpPr>
          <p:spPr>
            <a:xfrm>
              <a:off x="933034" y="1113253"/>
              <a:ext cx="2829696" cy="2138265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9;p49">
              <a:extLst>
                <a:ext uri="{FF2B5EF4-FFF2-40B4-BE49-F238E27FC236}">
                  <a16:creationId xmlns:a16="http://schemas.microsoft.com/office/drawing/2014/main" id="{4DA99CD3-90CA-6624-BCF9-264824EDF6A2}"/>
                </a:ext>
              </a:extLst>
            </p:cNvPr>
            <p:cNvSpPr/>
            <p:nvPr/>
          </p:nvSpPr>
          <p:spPr>
            <a:xfrm>
              <a:off x="254194" y="3841795"/>
              <a:ext cx="4187375" cy="104587"/>
            </a:xfrm>
            <a:custGeom>
              <a:avLst/>
              <a:gdLst/>
              <a:ahLst/>
              <a:cxnLst/>
              <a:rect l="l" t="t" r="r" b="b"/>
              <a:pathLst>
                <a:path w="245411" h="5495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3013"/>
                    <a:pt x="2314" y="5326"/>
                    <a:pt x="5157" y="5326"/>
                  </a:cubicBezTo>
                  <a:lnTo>
                    <a:pt x="240278" y="5495"/>
                  </a:lnTo>
                  <a:cubicBezTo>
                    <a:pt x="240293" y="5495"/>
                    <a:pt x="240307" y="5495"/>
                    <a:pt x="240322" y="5495"/>
                  </a:cubicBezTo>
                  <a:cubicBezTo>
                    <a:pt x="243121" y="5495"/>
                    <a:pt x="245411" y="3191"/>
                    <a:pt x="245411" y="362"/>
                  </a:cubicBezTo>
                  <a:lnTo>
                    <a:pt x="245411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49">
              <a:extLst>
                <a:ext uri="{FF2B5EF4-FFF2-40B4-BE49-F238E27FC236}">
                  <a16:creationId xmlns:a16="http://schemas.microsoft.com/office/drawing/2014/main" id="{AFA2CA55-149D-5D27-A430-4E2C99768741}"/>
                </a:ext>
              </a:extLst>
            </p:cNvPr>
            <p:cNvSpPr/>
            <p:nvPr/>
          </p:nvSpPr>
          <p:spPr>
            <a:xfrm>
              <a:off x="237746" y="3240954"/>
              <a:ext cx="4219965" cy="630227"/>
            </a:xfrm>
            <a:custGeom>
              <a:avLst/>
              <a:gdLst/>
              <a:ahLst/>
              <a:cxnLst/>
              <a:rect l="l" t="t" r="r" b="b"/>
              <a:pathLst>
                <a:path w="247321" h="33112" extrusionOk="0">
                  <a:moveTo>
                    <a:pt x="46147" y="1"/>
                  </a:moveTo>
                  <a:cubicBezTo>
                    <a:pt x="43328" y="1"/>
                    <a:pt x="39930" y="844"/>
                    <a:pt x="38605" y="1904"/>
                  </a:cubicBezTo>
                  <a:lnTo>
                    <a:pt x="1350" y="31038"/>
                  </a:lnTo>
                  <a:cubicBezTo>
                    <a:pt x="0" y="32075"/>
                    <a:pt x="2362" y="32942"/>
                    <a:pt x="6627" y="32942"/>
                  </a:cubicBezTo>
                  <a:lnTo>
                    <a:pt x="240712" y="33111"/>
                  </a:lnTo>
                  <a:cubicBezTo>
                    <a:pt x="240770" y="33111"/>
                    <a:pt x="240827" y="33111"/>
                    <a:pt x="240884" y="33111"/>
                  </a:cubicBezTo>
                  <a:cubicBezTo>
                    <a:pt x="245017" y="33111"/>
                    <a:pt x="247321" y="32253"/>
                    <a:pt x="246013" y="31231"/>
                  </a:cubicBezTo>
                  <a:lnTo>
                    <a:pt x="209337" y="2025"/>
                  </a:lnTo>
                  <a:cubicBezTo>
                    <a:pt x="208011" y="989"/>
                    <a:pt x="204662" y="121"/>
                    <a:pt x="201818" y="121"/>
                  </a:cubicBezTo>
                  <a:lnTo>
                    <a:pt x="46147" y="1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1;p49">
              <a:extLst>
                <a:ext uri="{FF2B5EF4-FFF2-40B4-BE49-F238E27FC236}">
                  <a16:creationId xmlns:a16="http://schemas.microsoft.com/office/drawing/2014/main" id="{2DD95332-F887-AEBE-B398-792BBD2DBCA5}"/>
                </a:ext>
              </a:extLst>
            </p:cNvPr>
            <p:cNvSpPr/>
            <p:nvPr/>
          </p:nvSpPr>
          <p:spPr>
            <a:xfrm>
              <a:off x="1580632" y="3605593"/>
              <a:ext cx="1534500" cy="223373"/>
            </a:xfrm>
            <a:custGeom>
              <a:avLst/>
              <a:gdLst/>
              <a:ahLst/>
              <a:cxnLst/>
              <a:rect l="l" t="t" r="r" b="b"/>
              <a:pathLst>
                <a:path w="89933" h="11736" extrusionOk="0">
                  <a:moveTo>
                    <a:pt x="6073" y="0"/>
                  </a:moveTo>
                  <a:lnTo>
                    <a:pt x="0" y="11664"/>
                  </a:lnTo>
                  <a:lnTo>
                    <a:pt x="89933" y="11736"/>
                  </a:lnTo>
                  <a:lnTo>
                    <a:pt x="84101" y="73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;p49">
              <a:extLst>
                <a:ext uri="{FF2B5EF4-FFF2-40B4-BE49-F238E27FC236}">
                  <a16:creationId xmlns:a16="http://schemas.microsoft.com/office/drawing/2014/main" id="{9FD8D39D-4EDE-0FF2-27C8-FBFB0C72A489}"/>
                </a:ext>
              </a:extLst>
            </p:cNvPr>
            <p:cNvSpPr/>
            <p:nvPr/>
          </p:nvSpPr>
          <p:spPr>
            <a:xfrm>
              <a:off x="1062557" y="3264347"/>
              <a:ext cx="194907" cy="57804"/>
            </a:xfrm>
            <a:custGeom>
              <a:avLst/>
              <a:gdLst/>
              <a:ahLst/>
              <a:cxnLst/>
              <a:rect l="l" t="t" r="r" b="b"/>
              <a:pathLst>
                <a:path w="11423" h="3037" extrusionOk="0">
                  <a:moveTo>
                    <a:pt x="3928" y="1"/>
                  </a:moveTo>
                  <a:cubicBezTo>
                    <a:pt x="3519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6"/>
                    <a:pt x="217" y="3013"/>
                    <a:pt x="627" y="3013"/>
                  </a:cubicBezTo>
                  <a:lnTo>
                    <a:pt x="7808" y="3037"/>
                  </a:lnTo>
                  <a:cubicBezTo>
                    <a:pt x="8242" y="3037"/>
                    <a:pt x="8700" y="2916"/>
                    <a:pt x="8844" y="2772"/>
                  </a:cubicBezTo>
                  <a:lnTo>
                    <a:pt x="11278" y="266"/>
                  </a:lnTo>
                  <a:cubicBezTo>
                    <a:pt x="11423" y="121"/>
                    <a:pt x="11206" y="1"/>
                    <a:pt x="1079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3;p49">
              <a:extLst>
                <a:ext uri="{FF2B5EF4-FFF2-40B4-BE49-F238E27FC236}">
                  <a16:creationId xmlns:a16="http://schemas.microsoft.com/office/drawing/2014/main" id="{7415CF1D-2D0B-8687-76FC-50A7632F505D}"/>
                </a:ext>
              </a:extLst>
            </p:cNvPr>
            <p:cNvSpPr/>
            <p:nvPr/>
          </p:nvSpPr>
          <p:spPr>
            <a:xfrm>
              <a:off x="1236067" y="3264347"/>
              <a:ext cx="187520" cy="57804"/>
            </a:xfrm>
            <a:custGeom>
              <a:avLst/>
              <a:gdLst/>
              <a:ahLst/>
              <a:cxnLst/>
              <a:rect l="l" t="t" r="r" b="b"/>
              <a:pathLst>
                <a:path w="10990" h="3037" extrusionOk="0">
                  <a:moveTo>
                    <a:pt x="3495" y="1"/>
                  </a:moveTo>
                  <a:cubicBezTo>
                    <a:pt x="3085" y="1"/>
                    <a:pt x="2651" y="121"/>
                    <a:pt x="2507" y="266"/>
                  </a:cubicBezTo>
                  <a:lnTo>
                    <a:pt x="121" y="2772"/>
                  </a:lnTo>
                  <a:cubicBezTo>
                    <a:pt x="1" y="2916"/>
                    <a:pt x="217" y="3037"/>
                    <a:pt x="651" y="3037"/>
                  </a:cubicBezTo>
                  <a:lnTo>
                    <a:pt x="7832" y="3037"/>
                  </a:lnTo>
                  <a:cubicBezTo>
                    <a:pt x="8242" y="3037"/>
                    <a:pt x="8676" y="2916"/>
                    <a:pt x="8796" y="2772"/>
                  </a:cubicBezTo>
                  <a:lnTo>
                    <a:pt x="10869" y="266"/>
                  </a:lnTo>
                  <a:cubicBezTo>
                    <a:pt x="10989" y="121"/>
                    <a:pt x="10772" y="1"/>
                    <a:pt x="1036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4;p49">
              <a:extLst>
                <a:ext uri="{FF2B5EF4-FFF2-40B4-BE49-F238E27FC236}">
                  <a16:creationId xmlns:a16="http://schemas.microsoft.com/office/drawing/2014/main" id="{F6B81D57-5961-EDB6-15F8-368EF9C7BF78}"/>
                </a:ext>
              </a:extLst>
            </p:cNvPr>
            <p:cNvSpPr/>
            <p:nvPr/>
          </p:nvSpPr>
          <p:spPr>
            <a:xfrm>
              <a:off x="1409169" y="3264347"/>
              <a:ext cx="180933" cy="57804"/>
            </a:xfrm>
            <a:custGeom>
              <a:avLst/>
              <a:gdLst/>
              <a:ahLst/>
              <a:cxnLst/>
              <a:rect l="l" t="t" r="r" b="b"/>
              <a:pathLst>
                <a:path w="10604" h="3037" extrusionOk="0">
                  <a:moveTo>
                    <a:pt x="3085" y="1"/>
                  </a:moveTo>
                  <a:cubicBezTo>
                    <a:pt x="2675" y="1"/>
                    <a:pt x="2242" y="121"/>
                    <a:pt x="2121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675" y="3037"/>
                  </a:cubicBezTo>
                  <a:lnTo>
                    <a:pt x="7856" y="3037"/>
                  </a:lnTo>
                  <a:cubicBezTo>
                    <a:pt x="8266" y="3037"/>
                    <a:pt x="8700" y="2916"/>
                    <a:pt x="8796" y="2772"/>
                  </a:cubicBezTo>
                  <a:lnTo>
                    <a:pt x="10507" y="290"/>
                  </a:lnTo>
                  <a:cubicBezTo>
                    <a:pt x="10604" y="121"/>
                    <a:pt x="10339" y="1"/>
                    <a:pt x="9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5;p49">
              <a:extLst>
                <a:ext uri="{FF2B5EF4-FFF2-40B4-BE49-F238E27FC236}">
                  <a16:creationId xmlns:a16="http://schemas.microsoft.com/office/drawing/2014/main" id="{87D63546-5B91-6985-584F-33EBBF614553}"/>
                </a:ext>
              </a:extLst>
            </p:cNvPr>
            <p:cNvSpPr/>
            <p:nvPr/>
          </p:nvSpPr>
          <p:spPr>
            <a:xfrm>
              <a:off x="1582680" y="3264804"/>
              <a:ext cx="173545" cy="57804"/>
            </a:xfrm>
            <a:custGeom>
              <a:avLst/>
              <a:gdLst/>
              <a:ahLst/>
              <a:cxnLst/>
              <a:rect l="l" t="t" r="r" b="b"/>
              <a:pathLst>
                <a:path w="10171" h="3037" extrusionOk="0">
                  <a:moveTo>
                    <a:pt x="2627" y="1"/>
                  </a:moveTo>
                  <a:cubicBezTo>
                    <a:pt x="2242" y="1"/>
                    <a:pt x="1832" y="97"/>
                    <a:pt x="1736" y="266"/>
                  </a:cubicBezTo>
                  <a:lnTo>
                    <a:pt x="97" y="2748"/>
                  </a:lnTo>
                  <a:cubicBezTo>
                    <a:pt x="1" y="2917"/>
                    <a:pt x="242" y="3013"/>
                    <a:pt x="676" y="3013"/>
                  </a:cubicBezTo>
                  <a:lnTo>
                    <a:pt x="7857" y="3037"/>
                  </a:lnTo>
                  <a:cubicBezTo>
                    <a:pt x="8266" y="3037"/>
                    <a:pt x="8676" y="2917"/>
                    <a:pt x="8772" y="2772"/>
                  </a:cubicBezTo>
                  <a:lnTo>
                    <a:pt x="10098" y="266"/>
                  </a:lnTo>
                  <a:cubicBezTo>
                    <a:pt x="10170" y="121"/>
                    <a:pt x="9905" y="1"/>
                    <a:pt x="9519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6;p49">
              <a:extLst>
                <a:ext uri="{FF2B5EF4-FFF2-40B4-BE49-F238E27FC236}">
                  <a16:creationId xmlns:a16="http://schemas.microsoft.com/office/drawing/2014/main" id="{04BC2CBF-C652-AE37-CCE1-2046D5BD111F}"/>
                </a:ext>
              </a:extLst>
            </p:cNvPr>
            <p:cNvSpPr/>
            <p:nvPr/>
          </p:nvSpPr>
          <p:spPr>
            <a:xfrm>
              <a:off x="1755780" y="3264804"/>
              <a:ext cx="166958" cy="57804"/>
            </a:xfrm>
            <a:custGeom>
              <a:avLst/>
              <a:gdLst/>
              <a:ahLst/>
              <a:cxnLst/>
              <a:rect l="l" t="t" r="r" b="b"/>
              <a:pathLst>
                <a:path w="9785" h="3037" extrusionOk="0">
                  <a:moveTo>
                    <a:pt x="2218" y="1"/>
                  </a:moveTo>
                  <a:cubicBezTo>
                    <a:pt x="1832" y="1"/>
                    <a:pt x="1423" y="121"/>
                    <a:pt x="1350" y="266"/>
                  </a:cubicBezTo>
                  <a:lnTo>
                    <a:pt x="73" y="2772"/>
                  </a:lnTo>
                  <a:cubicBezTo>
                    <a:pt x="1" y="2917"/>
                    <a:pt x="290" y="3037"/>
                    <a:pt x="700" y="3037"/>
                  </a:cubicBezTo>
                  <a:lnTo>
                    <a:pt x="7881" y="3037"/>
                  </a:lnTo>
                  <a:cubicBezTo>
                    <a:pt x="8315" y="3037"/>
                    <a:pt x="8700" y="2917"/>
                    <a:pt x="8748" y="2772"/>
                  </a:cubicBezTo>
                  <a:lnTo>
                    <a:pt x="9712" y="266"/>
                  </a:lnTo>
                  <a:cubicBezTo>
                    <a:pt x="9785" y="121"/>
                    <a:pt x="9495" y="1"/>
                    <a:pt x="908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7;p49">
              <a:extLst>
                <a:ext uri="{FF2B5EF4-FFF2-40B4-BE49-F238E27FC236}">
                  <a16:creationId xmlns:a16="http://schemas.microsoft.com/office/drawing/2014/main" id="{31911CAD-F06F-B62E-A193-9E46EE92B39E}"/>
                </a:ext>
              </a:extLst>
            </p:cNvPr>
            <p:cNvSpPr/>
            <p:nvPr/>
          </p:nvSpPr>
          <p:spPr>
            <a:xfrm>
              <a:off x="1929718" y="3264804"/>
              <a:ext cx="159963" cy="57804"/>
            </a:xfrm>
            <a:custGeom>
              <a:avLst/>
              <a:gdLst/>
              <a:ahLst/>
              <a:cxnLst/>
              <a:rect l="l" t="t" r="r" b="b"/>
              <a:pathLst>
                <a:path w="9375" h="3037" extrusionOk="0">
                  <a:moveTo>
                    <a:pt x="1808" y="1"/>
                  </a:moveTo>
                  <a:cubicBezTo>
                    <a:pt x="1398" y="1"/>
                    <a:pt x="1036" y="121"/>
                    <a:pt x="964" y="266"/>
                  </a:cubicBezTo>
                  <a:lnTo>
                    <a:pt x="48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4" y="3037"/>
                  </a:lnTo>
                  <a:cubicBezTo>
                    <a:pt x="8338" y="3037"/>
                    <a:pt x="8700" y="2917"/>
                    <a:pt x="8724" y="2772"/>
                  </a:cubicBezTo>
                  <a:lnTo>
                    <a:pt x="9350" y="266"/>
                  </a:lnTo>
                  <a:cubicBezTo>
                    <a:pt x="9374" y="121"/>
                    <a:pt x="9085" y="1"/>
                    <a:pt x="867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8;p49">
              <a:extLst>
                <a:ext uri="{FF2B5EF4-FFF2-40B4-BE49-F238E27FC236}">
                  <a16:creationId xmlns:a16="http://schemas.microsoft.com/office/drawing/2014/main" id="{EA006D9F-B8C1-A9BD-34D9-F5C2C021F93A}"/>
                </a:ext>
              </a:extLst>
            </p:cNvPr>
            <p:cNvSpPr/>
            <p:nvPr/>
          </p:nvSpPr>
          <p:spPr>
            <a:xfrm>
              <a:off x="2103228" y="3264804"/>
              <a:ext cx="152967" cy="58280"/>
            </a:xfrm>
            <a:custGeom>
              <a:avLst/>
              <a:gdLst/>
              <a:ahLst/>
              <a:cxnLst/>
              <a:rect l="l" t="t" r="r" b="b"/>
              <a:pathLst>
                <a:path w="8965" h="3062" extrusionOk="0">
                  <a:moveTo>
                    <a:pt x="1374" y="1"/>
                  </a:moveTo>
                  <a:cubicBezTo>
                    <a:pt x="964" y="1"/>
                    <a:pt x="603" y="121"/>
                    <a:pt x="579" y="290"/>
                  </a:cubicBezTo>
                  <a:lnTo>
                    <a:pt x="25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5" y="3061"/>
                  </a:lnTo>
                  <a:cubicBezTo>
                    <a:pt x="8338" y="3061"/>
                    <a:pt x="8676" y="2941"/>
                    <a:pt x="8700" y="2796"/>
                  </a:cubicBezTo>
                  <a:lnTo>
                    <a:pt x="8941" y="290"/>
                  </a:lnTo>
                  <a:cubicBezTo>
                    <a:pt x="8965" y="145"/>
                    <a:pt x="8627" y="25"/>
                    <a:pt x="8242" y="25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9;p49">
              <a:extLst>
                <a:ext uri="{FF2B5EF4-FFF2-40B4-BE49-F238E27FC236}">
                  <a16:creationId xmlns:a16="http://schemas.microsoft.com/office/drawing/2014/main" id="{3270597B-2B6C-41AE-66DD-A3958C413C73}"/>
                </a:ext>
              </a:extLst>
            </p:cNvPr>
            <p:cNvSpPr/>
            <p:nvPr/>
          </p:nvSpPr>
          <p:spPr>
            <a:xfrm>
              <a:off x="2276329" y="3265260"/>
              <a:ext cx="148446" cy="57823"/>
            </a:xfrm>
            <a:custGeom>
              <a:avLst/>
              <a:gdLst/>
              <a:ahLst/>
              <a:cxnLst/>
              <a:rect l="l" t="t" r="r" b="b"/>
              <a:pathLst>
                <a:path w="8700" h="3038" extrusionOk="0">
                  <a:moveTo>
                    <a:pt x="940" y="1"/>
                  </a:moveTo>
                  <a:cubicBezTo>
                    <a:pt x="555" y="1"/>
                    <a:pt x="217" y="121"/>
                    <a:pt x="193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72" y="3037"/>
                  </a:cubicBezTo>
                  <a:lnTo>
                    <a:pt x="7953" y="3037"/>
                  </a:lnTo>
                  <a:cubicBezTo>
                    <a:pt x="8362" y="3037"/>
                    <a:pt x="8700" y="2917"/>
                    <a:pt x="8700" y="2772"/>
                  </a:cubicBezTo>
                  <a:lnTo>
                    <a:pt x="8555" y="266"/>
                  </a:lnTo>
                  <a:cubicBezTo>
                    <a:pt x="8555" y="121"/>
                    <a:pt x="8218" y="1"/>
                    <a:pt x="780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0;p49">
              <a:extLst>
                <a:ext uri="{FF2B5EF4-FFF2-40B4-BE49-F238E27FC236}">
                  <a16:creationId xmlns:a16="http://schemas.microsoft.com/office/drawing/2014/main" id="{4D1BF47D-C6BF-7468-FA99-26B088200B68}"/>
                </a:ext>
              </a:extLst>
            </p:cNvPr>
            <p:cNvSpPr/>
            <p:nvPr/>
          </p:nvSpPr>
          <p:spPr>
            <a:xfrm>
              <a:off x="2446138" y="3265260"/>
              <a:ext cx="151738" cy="57823"/>
            </a:xfrm>
            <a:custGeom>
              <a:avLst/>
              <a:gdLst/>
              <a:ahLst/>
              <a:cxnLst/>
              <a:rect l="l" t="t" r="r" b="b"/>
              <a:pathLst>
                <a:path w="8893" h="3038" extrusionOk="0">
                  <a:moveTo>
                    <a:pt x="724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194" y="2772"/>
                  </a:lnTo>
                  <a:cubicBezTo>
                    <a:pt x="218" y="2917"/>
                    <a:pt x="555" y="3037"/>
                    <a:pt x="989" y="3037"/>
                  </a:cubicBezTo>
                  <a:lnTo>
                    <a:pt x="8170" y="3037"/>
                  </a:lnTo>
                  <a:cubicBezTo>
                    <a:pt x="8580" y="3037"/>
                    <a:pt x="8893" y="2917"/>
                    <a:pt x="8869" y="2772"/>
                  </a:cubicBezTo>
                  <a:lnTo>
                    <a:pt x="8387" y="266"/>
                  </a:lnTo>
                  <a:cubicBezTo>
                    <a:pt x="8363" y="121"/>
                    <a:pt x="8001" y="1"/>
                    <a:pt x="759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1;p49">
              <a:extLst>
                <a:ext uri="{FF2B5EF4-FFF2-40B4-BE49-F238E27FC236}">
                  <a16:creationId xmlns:a16="http://schemas.microsoft.com/office/drawing/2014/main" id="{C4E1AB15-E7DB-8FAF-7CC9-722F16868BD8}"/>
                </a:ext>
              </a:extLst>
            </p:cNvPr>
            <p:cNvSpPr/>
            <p:nvPr/>
          </p:nvSpPr>
          <p:spPr>
            <a:xfrm>
              <a:off x="2612669" y="3265260"/>
              <a:ext cx="158735" cy="58280"/>
            </a:xfrm>
            <a:custGeom>
              <a:avLst/>
              <a:gdLst/>
              <a:ahLst/>
              <a:cxnLst/>
              <a:rect l="l" t="t" r="r" b="b"/>
              <a:pathLst>
                <a:path w="9303" h="3062" extrusionOk="0">
                  <a:moveTo>
                    <a:pt x="699" y="1"/>
                  </a:moveTo>
                  <a:cubicBezTo>
                    <a:pt x="290" y="1"/>
                    <a:pt x="0" y="121"/>
                    <a:pt x="25" y="266"/>
                  </a:cubicBezTo>
                  <a:lnTo>
                    <a:pt x="579" y="2772"/>
                  </a:lnTo>
                  <a:cubicBezTo>
                    <a:pt x="603" y="2917"/>
                    <a:pt x="964" y="3037"/>
                    <a:pt x="1398" y="3037"/>
                  </a:cubicBezTo>
                  <a:lnTo>
                    <a:pt x="8579" y="3061"/>
                  </a:lnTo>
                  <a:cubicBezTo>
                    <a:pt x="8989" y="3061"/>
                    <a:pt x="9302" y="2941"/>
                    <a:pt x="9254" y="2796"/>
                  </a:cubicBezTo>
                  <a:lnTo>
                    <a:pt x="8386" y="290"/>
                  </a:lnTo>
                  <a:cubicBezTo>
                    <a:pt x="8338" y="145"/>
                    <a:pt x="7977" y="25"/>
                    <a:pt x="7567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2;p49">
              <a:extLst>
                <a:ext uri="{FF2B5EF4-FFF2-40B4-BE49-F238E27FC236}">
                  <a16:creationId xmlns:a16="http://schemas.microsoft.com/office/drawing/2014/main" id="{2712EE03-41B2-3867-CAA0-EF7E5D8AE047}"/>
                </a:ext>
              </a:extLst>
            </p:cNvPr>
            <p:cNvSpPr/>
            <p:nvPr/>
          </p:nvSpPr>
          <p:spPr>
            <a:xfrm>
              <a:off x="2786999" y="3265717"/>
              <a:ext cx="166139" cy="57823"/>
            </a:xfrm>
            <a:custGeom>
              <a:avLst/>
              <a:gdLst/>
              <a:ahLst/>
              <a:cxnLst/>
              <a:rect l="l" t="t" r="r" b="b"/>
              <a:pathLst>
                <a:path w="9737" h="3038" extrusionOk="0">
                  <a:moveTo>
                    <a:pt x="676" y="1"/>
                  </a:moveTo>
                  <a:cubicBezTo>
                    <a:pt x="290" y="1"/>
                    <a:pt x="1" y="121"/>
                    <a:pt x="49" y="266"/>
                  </a:cubicBezTo>
                  <a:lnTo>
                    <a:pt x="989" y="2772"/>
                  </a:lnTo>
                  <a:cubicBezTo>
                    <a:pt x="1037" y="2917"/>
                    <a:pt x="1423" y="3037"/>
                    <a:pt x="1832" y="3037"/>
                  </a:cubicBezTo>
                  <a:lnTo>
                    <a:pt x="9013" y="3037"/>
                  </a:lnTo>
                  <a:cubicBezTo>
                    <a:pt x="9447" y="3037"/>
                    <a:pt x="9736" y="2917"/>
                    <a:pt x="9664" y="2772"/>
                  </a:cubicBezTo>
                  <a:lnTo>
                    <a:pt x="8411" y="266"/>
                  </a:lnTo>
                  <a:cubicBezTo>
                    <a:pt x="8339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3;p49">
              <a:extLst>
                <a:ext uri="{FF2B5EF4-FFF2-40B4-BE49-F238E27FC236}">
                  <a16:creationId xmlns:a16="http://schemas.microsoft.com/office/drawing/2014/main" id="{74F40FAE-5DC0-8C2A-6AB1-B35022C9046B}"/>
                </a:ext>
              </a:extLst>
            </p:cNvPr>
            <p:cNvSpPr/>
            <p:nvPr/>
          </p:nvSpPr>
          <p:spPr>
            <a:xfrm>
              <a:off x="2953122" y="3265717"/>
              <a:ext cx="173119" cy="57823"/>
            </a:xfrm>
            <a:custGeom>
              <a:avLst/>
              <a:gdLst/>
              <a:ahLst/>
              <a:cxnLst/>
              <a:rect l="l" t="t" r="r" b="b"/>
              <a:pathLst>
                <a:path w="10146" h="3038" extrusionOk="0">
                  <a:moveTo>
                    <a:pt x="675" y="1"/>
                  </a:moveTo>
                  <a:cubicBezTo>
                    <a:pt x="265" y="1"/>
                    <a:pt x="0" y="121"/>
                    <a:pt x="97" y="266"/>
                  </a:cubicBezTo>
                  <a:lnTo>
                    <a:pt x="1374" y="2772"/>
                  </a:lnTo>
                  <a:cubicBezTo>
                    <a:pt x="1446" y="2917"/>
                    <a:pt x="1856" y="3037"/>
                    <a:pt x="2290" y="3037"/>
                  </a:cubicBezTo>
                  <a:lnTo>
                    <a:pt x="9471" y="3037"/>
                  </a:lnTo>
                  <a:cubicBezTo>
                    <a:pt x="9880" y="3037"/>
                    <a:pt x="10145" y="2917"/>
                    <a:pt x="10049" y="2772"/>
                  </a:cubicBezTo>
                  <a:lnTo>
                    <a:pt x="8459" y="266"/>
                  </a:lnTo>
                  <a:cubicBezTo>
                    <a:pt x="8362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4;p49">
              <a:extLst>
                <a:ext uri="{FF2B5EF4-FFF2-40B4-BE49-F238E27FC236}">
                  <a16:creationId xmlns:a16="http://schemas.microsoft.com/office/drawing/2014/main" id="{B6275514-9A10-A5DD-9CE0-558E335244C3}"/>
                </a:ext>
              </a:extLst>
            </p:cNvPr>
            <p:cNvSpPr/>
            <p:nvPr/>
          </p:nvSpPr>
          <p:spPr>
            <a:xfrm>
              <a:off x="3119637" y="3265717"/>
              <a:ext cx="180114" cy="58280"/>
            </a:xfrm>
            <a:custGeom>
              <a:avLst/>
              <a:gdLst/>
              <a:ahLst/>
              <a:cxnLst/>
              <a:rect l="l" t="t" r="r" b="b"/>
              <a:pathLst>
                <a:path w="10556" h="3062" extrusionOk="0">
                  <a:moveTo>
                    <a:pt x="652" y="1"/>
                  </a:moveTo>
                  <a:cubicBezTo>
                    <a:pt x="242" y="1"/>
                    <a:pt x="1" y="121"/>
                    <a:pt x="97" y="266"/>
                  </a:cubicBezTo>
                  <a:lnTo>
                    <a:pt x="1760" y="2772"/>
                  </a:lnTo>
                  <a:cubicBezTo>
                    <a:pt x="1856" y="2917"/>
                    <a:pt x="2266" y="3037"/>
                    <a:pt x="2700" y="3037"/>
                  </a:cubicBezTo>
                  <a:lnTo>
                    <a:pt x="9881" y="3061"/>
                  </a:lnTo>
                  <a:cubicBezTo>
                    <a:pt x="10291" y="3061"/>
                    <a:pt x="10556" y="2941"/>
                    <a:pt x="10435" y="2796"/>
                  </a:cubicBezTo>
                  <a:lnTo>
                    <a:pt x="8459" y="290"/>
                  </a:lnTo>
                  <a:cubicBezTo>
                    <a:pt x="8339" y="145"/>
                    <a:pt x="7929" y="25"/>
                    <a:pt x="7519" y="25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5;p49">
              <a:extLst>
                <a:ext uri="{FF2B5EF4-FFF2-40B4-BE49-F238E27FC236}">
                  <a16:creationId xmlns:a16="http://schemas.microsoft.com/office/drawing/2014/main" id="{B030CE02-5D6D-4757-2D00-6732DDDD1CE6}"/>
                </a:ext>
              </a:extLst>
            </p:cNvPr>
            <p:cNvSpPr/>
            <p:nvPr/>
          </p:nvSpPr>
          <p:spPr>
            <a:xfrm>
              <a:off x="3285759" y="3266193"/>
              <a:ext cx="187092" cy="57804"/>
            </a:xfrm>
            <a:custGeom>
              <a:avLst/>
              <a:gdLst/>
              <a:ahLst/>
              <a:cxnLst/>
              <a:rect l="l" t="t" r="r" b="b"/>
              <a:pathLst>
                <a:path w="10965" h="3037" extrusionOk="0">
                  <a:moveTo>
                    <a:pt x="651" y="0"/>
                  </a:moveTo>
                  <a:cubicBezTo>
                    <a:pt x="241" y="0"/>
                    <a:pt x="0" y="120"/>
                    <a:pt x="121" y="265"/>
                  </a:cubicBezTo>
                  <a:lnTo>
                    <a:pt x="2145" y="2771"/>
                  </a:lnTo>
                  <a:cubicBezTo>
                    <a:pt x="2266" y="2916"/>
                    <a:pt x="2723" y="3036"/>
                    <a:pt x="3133" y="3036"/>
                  </a:cubicBezTo>
                  <a:lnTo>
                    <a:pt x="10314" y="3036"/>
                  </a:lnTo>
                  <a:cubicBezTo>
                    <a:pt x="10748" y="3036"/>
                    <a:pt x="10965" y="2916"/>
                    <a:pt x="10820" y="2771"/>
                  </a:cubicBezTo>
                  <a:lnTo>
                    <a:pt x="8483" y="265"/>
                  </a:lnTo>
                  <a:cubicBezTo>
                    <a:pt x="8362" y="120"/>
                    <a:pt x="7928" y="0"/>
                    <a:pt x="751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6;p49">
              <a:extLst>
                <a:ext uri="{FF2B5EF4-FFF2-40B4-BE49-F238E27FC236}">
                  <a16:creationId xmlns:a16="http://schemas.microsoft.com/office/drawing/2014/main" id="{2A3FB4E4-8289-D6F4-2BE5-60A306D63740}"/>
                </a:ext>
              </a:extLst>
            </p:cNvPr>
            <p:cNvSpPr/>
            <p:nvPr/>
          </p:nvSpPr>
          <p:spPr>
            <a:xfrm>
              <a:off x="3452274" y="3266193"/>
              <a:ext cx="194088" cy="57804"/>
            </a:xfrm>
            <a:custGeom>
              <a:avLst/>
              <a:gdLst/>
              <a:ahLst/>
              <a:cxnLst/>
              <a:rect l="l" t="t" r="r" b="b"/>
              <a:pathLst>
                <a:path w="11375" h="3037" extrusionOk="0">
                  <a:moveTo>
                    <a:pt x="627" y="0"/>
                  </a:moveTo>
                  <a:cubicBezTo>
                    <a:pt x="218" y="0"/>
                    <a:pt x="1" y="120"/>
                    <a:pt x="145" y="265"/>
                  </a:cubicBezTo>
                  <a:lnTo>
                    <a:pt x="2531" y="2771"/>
                  </a:lnTo>
                  <a:cubicBezTo>
                    <a:pt x="2676" y="2916"/>
                    <a:pt x="3134" y="3036"/>
                    <a:pt x="3543" y="3036"/>
                  </a:cubicBezTo>
                  <a:lnTo>
                    <a:pt x="10724" y="3036"/>
                  </a:lnTo>
                  <a:cubicBezTo>
                    <a:pt x="11158" y="3036"/>
                    <a:pt x="11375" y="2916"/>
                    <a:pt x="11206" y="2771"/>
                  </a:cubicBezTo>
                  <a:lnTo>
                    <a:pt x="8507" y="265"/>
                  </a:lnTo>
                  <a:cubicBezTo>
                    <a:pt x="8339" y="120"/>
                    <a:pt x="7881" y="0"/>
                    <a:pt x="749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7;p49">
              <a:extLst>
                <a:ext uri="{FF2B5EF4-FFF2-40B4-BE49-F238E27FC236}">
                  <a16:creationId xmlns:a16="http://schemas.microsoft.com/office/drawing/2014/main" id="{E0DBCA37-AC17-42C3-BDBA-5162D616A3EB}"/>
                </a:ext>
              </a:extLst>
            </p:cNvPr>
            <p:cNvSpPr/>
            <p:nvPr/>
          </p:nvSpPr>
          <p:spPr>
            <a:xfrm>
              <a:off x="997582" y="3330392"/>
              <a:ext cx="275102" cy="57804"/>
            </a:xfrm>
            <a:custGeom>
              <a:avLst/>
              <a:gdLst/>
              <a:ahLst/>
              <a:cxnLst/>
              <a:rect l="l" t="t" r="r" b="b"/>
              <a:pathLst>
                <a:path w="16123" h="3037" extrusionOk="0">
                  <a:moveTo>
                    <a:pt x="3977" y="1"/>
                  </a:moveTo>
                  <a:cubicBezTo>
                    <a:pt x="3543" y="1"/>
                    <a:pt x="3061" y="121"/>
                    <a:pt x="2917" y="266"/>
                  </a:cubicBezTo>
                  <a:lnTo>
                    <a:pt x="170" y="2748"/>
                  </a:lnTo>
                  <a:cubicBezTo>
                    <a:pt x="1" y="2916"/>
                    <a:pt x="242" y="3037"/>
                    <a:pt x="676" y="3037"/>
                  </a:cubicBezTo>
                  <a:lnTo>
                    <a:pt x="12676" y="3037"/>
                  </a:lnTo>
                  <a:cubicBezTo>
                    <a:pt x="13110" y="3037"/>
                    <a:pt x="13568" y="2916"/>
                    <a:pt x="13712" y="2772"/>
                  </a:cubicBezTo>
                  <a:lnTo>
                    <a:pt x="16002" y="266"/>
                  </a:lnTo>
                  <a:cubicBezTo>
                    <a:pt x="16122" y="121"/>
                    <a:pt x="15881" y="1"/>
                    <a:pt x="1547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8;p49">
              <a:extLst>
                <a:ext uri="{FF2B5EF4-FFF2-40B4-BE49-F238E27FC236}">
                  <a16:creationId xmlns:a16="http://schemas.microsoft.com/office/drawing/2014/main" id="{29BB65A8-EB4A-E044-0FF3-5C5E151A702C}"/>
                </a:ext>
              </a:extLst>
            </p:cNvPr>
            <p:cNvSpPr/>
            <p:nvPr/>
          </p:nvSpPr>
          <p:spPr>
            <a:xfrm>
              <a:off x="1253744" y="3330392"/>
              <a:ext cx="192451" cy="57804"/>
            </a:xfrm>
            <a:custGeom>
              <a:avLst/>
              <a:gdLst/>
              <a:ahLst/>
              <a:cxnLst/>
              <a:rect l="l" t="t" r="r" b="b"/>
              <a:pathLst>
                <a:path w="11279" h="3037" extrusionOk="0">
                  <a:moveTo>
                    <a:pt x="3374" y="1"/>
                  </a:moveTo>
                  <a:cubicBezTo>
                    <a:pt x="2941" y="1"/>
                    <a:pt x="2483" y="121"/>
                    <a:pt x="2362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700" y="3037"/>
                  </a:cubicBezTo>
                  <a:lnTo>
                    <a:pt x="8242" y="3037"/>
                  </a:lnTo>
                  <a:cubicBezTo>
                    <a:pt x="8676" y="3037"/>
                    <a:pt x="9134" y="2916"/>
                    <a:pt x="9230" y="2772"/>
                  </a:cubicBezTo>
                  <a:lnTo>
                    <a:pt x="11158" y="266"/>
                  </a:lnTo>
                  <a:cubicBezTo>
                    <a:pt x="11278" y="121"/>
                    <a:pt x="11013" y="1"/>
                    <a:pt x="105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9;p49">
              <a:extLst>
                <a:ext uri="{FF2B5EF4-FFF2-40B4-BE49-F238E27FC236}">
                  <a16:creationId xmlns:a16="http://schemas.microsoft.com/office/drawing/2014/main" id="{17D679AF-6AE2-4727-5DB5-1E95D69CAE30}"/>
                </a:ext>
              </a:extLst>
            </p:cNvPr>
            <p:cNvSpPr/>
            <p:nvPr/>
          </p:nvSpPr>
          <p:spPr>
            <a:xfrm>
              <a:off x="1435479" y="3330392"/>
              <a:ext cx="185454" cy="58280"/>
            </a:xfrm>
            <a:custGeom>
              <a:avLst/>
              <a:gdLst/>
              <a:ahLst/>
              <a:cxnLst/>
              <a:rect l="l" t="t" r="r" b="b"/>
              <a:pathLst>
                <a:path w="10869" h="3062" extrusionOk="0">
                  <a:moveTo>
                    <a:pt x="2941" y="1"/>
                  </a:moveTo>
                  <a:cubicBezTo>
                    <a:pt x="2531" y="1"/>
                    <a:pt x="2097" y="121"/>
                    <a:pt x="1977" y="266"/>
                  </a:cubicBezTo>
                  <a:lnTo>
                    <a:pt x="121" y="2772"/>
                  </a:lnTo>
                  <a:cubicBezTo>
                    <a:pt x="1" y="2916"/>
                    <a:pt x="290" y="3037"/>
                    <a:pt x="724" y="3037"/>
                  </a:cubicBezTo>
                  <a:lnTo>
                    <a:pt x="8266" y="3061"/>
                  </a:lnTo>
                  <a:cubicBezTo>
                    <a:pt x="8700" y="3061"/>
                    <a:pt x="9134" y="2941"/>
                    <a:pt x="9230" y="2796"/>
                  </a:cubicBezTo>
                  <a:lnTo>
                    <a:pt x="10773" y="290"/>
                  </a:lnTo>
                  <a:cubicBezTo>
                    <a:pt x="10869" y="145"/>
                    <a:pt x="10604" y="25"/>
                    <a:pt x="10170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0;p49">
              <a:extLst>
                <a:ext uri="{FF2B5EF4-FFF2-40B4-BE49-F238E27FC236}">
                  <a16:creationId xmlns:a16="http://schemas.microsoft.com/office/drawing/2014/main" id="{7D63F3D6-4381-B5CD-6367-666A830D1A8D}"/>
                </a:ext>
              </a:extLst>
            </p:cNvPr>
            <p:cNvSpPr/>
            <p:nvPr/>
          </p:nvSpPr>
          <p:spPr>
            <a:xfrm>
              <a:off x="1617641" y="3330849"/>
              <a:ext cx="178459" cy="57823"/>
            </a:xfrm>
            <a:custGeom>
              <a:avLst/>
              <a:gdLst/>
              <a:ahLst/>
              <a:cxnLst/>
              <a:rect l="l" t="t" r="r" b="b"/>
              <a:pathLst>
                <a:path w="10459" h="3038" extrusionOk="0">
                  <a:moveTo>
                    <a:pt x="2506" y="1"/>
                  </a:moveTo>
                  <a:cubicBezTo>
                    <a:pt x="2097" y="1"/>
                    <a:pt x="1663" y="121"/>
                    <a:pt x="1591" y="266"/>
                  </a:cubicBezTo>
                  <a:lnTo>
                    <a:pt x="97" y="2772"/>
                  </a:lnTo>
                  <a:cubicBezTo>
                    <a:pt x="0" y="2917"/>
                    <a:pt x="289" y="3037"/>
                    <a:pt x="723" y="3037"/>
                  </a:cubicBezTo>
                  <a:lnTo>
                    <a:pt x="8266" y="3037"/>
                  </a:lnTo>
                  <a:cubicBezTo>
                    <a:pt x="8699" y="3037"/>
                    <a:pt x="9133" y="2917"/>
                    <a:pt x="9205" y="2772"/>
                  </a:cubicBezTo>
                  <a:lnTo>
                    <a:pt x="10386" y="266"/>
                  </a:lnTo>
                  <a:cubicBezTo>
                    <a:pt x="10459" y="121"/>
                    <a:pt x="10169" y="1"/>
                    <a:pt x="973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1;p49">
              <a:extLst>
                <a:ext uri="{FF2B5EF4-FFF2-40B4-BE49-F238E27FC236}">
                  <a16:creationId xmlns:a16="http://schemas.microsoft.com/office/drawing/2014/main" id="{4C34F583-4264-8152-1227-5971B64A2B6E}"/>
                </a:ext>
              </a:extLst>
            </p:cNvPr>
            <p:cNvSpPr/>
            <p:nvPr/>
          </p:nvSpPr>
          <p:spPr>
            <a:xfrm>
              <a:off x="1800194" y="3330849"/>
              <a:ext cx="171480" cy="57823"/>
            </a:xfrm>
            <a:custGeom>
              <a:avLst/>
              <a:gdLst/>
              <a:ahLst/>
              <a:cxnLst/>
              <a:rect l="l" t="t" r="r" b="b"/>
              <a:pathLst>
                <a:path w="10050" h="3038" extrusionOk="0">
                  <a:moveTo>
                    <a:pt x="2097" y="1"/>
                  </a:moveTo>
                  <a:cubicBezTo>
                    <a:pt x="1663" y="1"/>
                    <a:pt x="1278" y="121"/>
                    <a:pt x="1205" y="266"/>
                  </a:cubicBezTo>
                  <a:lnTo>
                    <a:pt x="73" y="2772"/>
                  </a:lnTo>
                  <a:cubicBezTo>
                    <a:pt x="0" y="2917"/>
                    <a:pt x="314" y="3037"/>
                    <a:pt x="748" y="3037"/>
                  </a:cubicBezTo>
                  <a:lnTo>
                    <a:pt x="8290" y="3037"/>
                  </a:lnTo>
                  <a:cubicBezTo>
                    <a:pt x="8748" y="3037"/>
                    <a:pt x="9134" y="2917"/>
                    <a:pt x="9182" y="2772"/>
                  </a:cubicBezTo>
                  <a:lnTo>
                    <a:pt x="10001" y="266"/>
                  </a:lnTo>
                  <a:cubicBezTo>
                    <a:pt x="10049" y="121"/>
                    <a:pt x="9736" y="1"/>
                    <a:pt x="932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2;p49">
              <a:extLst>
                <a:ext uri="{FF2B5EF4-FFF2-40B4-BE49-F238E27FC236}">
                  <a16:creationId xmlns:a16="http://schemas.microsoft.com/office/drawing/2014/main" id="{E4BFA572-A983-DEA6-39B4-7461361DAE5E}"/>
                </a:ext>
              </a:extLst>
            </p:cNvPr>
            <p:cNvSpPr/>
            <p:nvPr/>
          </p:nvSpPr>
          <p:spPr>
            <a:xfrm>
              <a:off x="1982339" y="3330849"/>
              <a:ext cx="164485" cy="58280"/>
            </a:xfrm>
            <a:custGeom>
              <a:avLst/>
              <a:gdLst/>
              <a:ahLst/>
              <a:cxnLst/>
              <a:rect l="l" t="t" r="r" b="b"/>
              <a:pathLst>
                <a:path w="9640" h="3062" extrusionOk="0">
                  <a:moveTo>
                    <a:pt x="1664" y="1"/>
                  </a:moveTo>
                  <a:cubicBezTo>
                    <a:pt x="1230" y="1"/>
                    <a:pt x="844" y="121"/>
                    <a:pt x="796" y="266"/>
                  </a:cubicBezTo>
                  <a:lnTo>
                    <a:pt x="49" y="2772"/>
                  </a:lnTo>
                  <a:cubicBezTo>
                    <a:pt x="1" y="2917"/>
                    <a:pt x="314" y="3037"/>
                    <a:pt x="772" y="3037"/>
                  </a:cubicBezTo>
                  <a:lnTo>
                    <a:pt x="8290" y="3061"/>
                  </a:lnTo>
                  <a:cubicBezTo>
                    <a:pt x="8748" y="3061"/>
                    <a:pt x="9134" y="2941"/>
                    <a:pt x="9158" y="2796"/>
                  </a:cubicBezTo>
                  <a:lnTo>
                    <a:pt x="9616" y="290"/>
                  </a:lnTo>
                  <a:cubicBezTo>
                    <a:pt x="9640" y="145"/>
                    <a:pt x="9302" y="25"/>
                    <a:pt x="8893" y="25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3;p49">
              <a:extLst>
                <a:ext uri="{FF2B5EF4-FFF2-40B4-BE49-F238E27FC236}">
                  <a16:creationId xmlns:a16="http://schemas.microsoft.com/office/drawing/2014/main" id="{457584DB-DB69-B045-E8E9-CBABD6A5A065}"/>
                </a:ext>
              </a:extLst>
            </p:cNvPr>
            <p:cNvSpPr/>
            <p:nvPr/>
          </p:nvSpPr>
          <p:spPr>
            <a:xfrm>
              <a:off x="2164074" y="3331305"/>
              <a:ext cx="157505" cy="57823"/>
            </a:xfrm>
            <a:custGeom>
              <a:avLst/>
              <a:gdLst/>
              <a:ahLst/>
              <a:cxnLst/>
              <a:rect l="l" t="t" r="r" b="b"/>
              <a:pathLst>
                <a:path w="9231" h="3038" extrusionOk="0">
                  <a:moveTo>
                    <a:pt x="1254" y="1"/>
                  </a:moveTo>
                  <a:cubicBezTo>
                    <a:pt x="820" y="1"/>
                    <a:pt x="459" y="121"/>
                    <a:pt x="435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339" y="3037"/>
                  </a:lnTo>
                  <a:cubicBezTo>
                    <a:pt x="8772" y="3037"/>
                    <a:pt x="9134" y="2917"/>
                    <a:pt x="9134" y="2772"/>
                  </a:cubicBezTo>
                  <a:lnTo>
                    <a:pt x="9230" y="266"/>
                  </a:lnTo>
                  <a:cubicBezTo>
                    <a:pt x="9230" y="121"/>
                    <a:pt x="8893" y="1"/>
                    <a:pt x="848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4;p49">
              <a:extLst>
                <a:ext uri="{FF2B5EF4-FFF2-40B4-BE49-F238E27FC236}">
                  <a16:creationId xmlns:a16="http://schemas.microsoft.com/office/drawing/2014/main" id="{B5BD3845-229E-CE9C-2954-6C9194C2A37D}"/>
                </a:ext>
              </a:extLst>
            </p:cNvPr>
            <p:cNvSpPr/>
            <p:nvPr/>
          </p:nvSpPr>
          <p:spPr>
            <a:xfrm>
              <a:off x="2346235" y="3331305"/>
              <a:ext cx="155851" cy="57823"/>
            </a:xfrm>
            <a:custGeom>
              <a:avLst/>
              <a:gdLst/>
              <a:ahLst/>
              <a:cxnLst/>
              <a:rect l="l" t="t" r="r" b="b"/>
              <a:pathLst>
                <a:path w="9134" h="3038" extrusionOk="0">
                  <a:moveTo>
                    <a:pt x="795" y="1"/>
                  </a:moveTo>
                  <a:cubicBezTo>
                    <a:pt x="386" y="1"/>
                    <a:pt x="48" y="121"/>
                    <a:pt x="24" y="266"/>
                  </a:cubicBezTo>
                  <a:lnTo>
                    <a:pt x="0" y="2772"/>
                  </a:lnTo>
                  <a:cubicBezTo>
                    <a:pt x="0" y="2917"/>
                    <a:pt x="362" y="3037"/>
                    <a:pt x="795" y="3037"/>
                  </a:cubicBezTo>
                  <a:lnTo>
                    <a:pt x="8338" y="3037"/>
                  </a:lnTo>
                  <a:cubicBezTo>
                    <a:pt x="8772" y="3037"/>
                    <a:pt x="9133" y="2917"/>
                    <a:pt x="9109" y="2772"/>
                  </a:cubicBezTo>
                  <a:lnTo>
                    <a:pt x="8820" y="266"/>
                  </a:lnTo>
                  <a:cubicBezTo>
                    <a:pt x="8820" y="121"/>
                    <a:pt x="8458" y="1"/>
                    <a:pt x="802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5;p49">
              <a:extLst>
                <a:ext uri="{FF2B5EF4-FFF2-40B4-BE49-F238E27FC236}">
                  <a16:creationId xmlns:a16="http://schemas.microsoft.com/office/drawing/2014/main" id="{7AA29988-CE7E-5EF4-F6F9-D4C623C08A05}"/>
                </a:ext>
              </a:extLst>
            </p:cNvPr>
            <p:cNvSpPr/>
            <p:nvPr/>
          </p:nvSpPr>
          <p:spPr>
            <a:xfrm>
              <a:off x="2521793" y="3331305"/>
              <a:ext cx="162027" cy="58280"/>
            </a:xfrm>
            <a:custGeom>
              <a:avLst/>
              <a:gdLst/>
              <a:ahLst/>
              <a:cxnLst/>
              <a:rect l="l" t="t" r="r" b="b"/>
              <a:pathLst>
                <a:path w="9496" h="3062" extrusionOk="0">
                  <a:moveTo>
                    <a:pt x="748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362" y="2772"/>
                  </a:lnTo>
                  <a:cubicBezTo>
                    <a:pt x="362" y="2917"/>
                    <a:pt x="748" y="3037"/>
                    <a:pt x="1182" y="3037"/>
                  </a:cubicBezTo>
                  <a:lnTo>
                    <a:pt x="8724" y="3061"/>
                  </a:lnTo>
                  <a:cubicBezTo>
                    <a:pt x="9182" y="3061"/>
                    <a:pt x="9495" y="2941"/>
                    <a:pt x="9471" y="2796"/>
                  </a:cubicBezTo>
                  <a:lnTo>
                    <a:pt x="8821" y="290"/>
                  </a:lnTo>
                  <a:cubicBezTo>
                    <a:pt x="8772" y="145"/>
                    <a:pt x="8411" y="25"/>
                    <a:pt x="7977" y="25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6;p49">
              <a:extLst>
                <a:ext uri="{FF2B5EF4-FFF2-40B4-BE49-F238E27FC236}">
                  <a16:creationId xmlns:a16="http://schemas.microsoft.com/office/drawing/2014/main" id="{6B2B10A9-D646-4F4F-DAEF-589FCE5BE168}"/>
                </a:ext>
              </a:extLst>
            </p:cNvPr>
            <p:cNvSpPr/>
            <p:nvPr/>
          </p:nvSpPr>
          <p:spPr>
            <a:xfrm>
              <a:off x="2705183" y="3331762"/>
              <a:ext cx="169416" cy="57823"/>
            </a:xfrm>
            <a:custGeom>
              <a:avLst/>
              <a:gdLst/>
              <a:ahLst/>
              <a:cxnLst/>
              <a:rect l="l" t="t" r="r" b="b"/>
              <a:pathLst>
                <a:path w="9929" h="3038" extrusionOk="0">
                  <a:moveTo>
                    <a:pt x="747" y="1"/>
                  </a:moveTo>
                  <a:cubicBezTo>
                    <a:pt x="314" y="1"/>
                    <a:pt x="0" y="121"/>
                    <a:pt x="49" y="266"/>
                  </a:cubicBezTo>
                  <a:lnTo>
                    <a:pt x="747" y="2772"/>
                  </a:lnTo>
                  <a:cubicBezTo>
                    <a:pt x="796" y="2917"/>
                    <a:pt x="1181" y="3037"/>
                    <a:pt x="1639" y="3037"/>
                  </a:cubicBezTo>
                  <a:lnTo>
                    <a:pt x="9182" y="3037"/>
                  </a:lnTo>
                  <a:cubicBezTo>
                    <a:pt x="9615" y="3037"/>
                    <a:pt x="9929" y="2917"/>
                    <a:pt x="9856" y="2772"/>
                  </a:cubicBezTo>
                  <a:lnTo>
                    <a:pt x="8844" y="266"/>
                  </a:lnTo>
                  <a:cubicBezTo>
                    <a:pt x="8772" y="121"/>
                    <a:pt x="8386" y="1"/>
                    <a:pt x="7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7;p49">
              <a:extLst>
                <a:ext uri="{FF2B5EF4-FFF2-40B4-BE49-F238E27FC236}">
                  <a16:creationId xmlns:a16="http://schemas.microsoft.com/office/drawing/2014/main" id="{72C248F1-39A5-1AE0-2F4F-F62A3CD559CB}"/>
                </a:ext>
              </a:extLst>
            </p:cNvPr>
            <p:cNvSpPr/>
            <p:nvPr/>
          </p:nvSpPr>
          <p:spPr>
            <a:xfrm>
              <a:off x="2880349" y="3331762"/>
              <a:ext cx="175985" cy="57823"/>
            </a:xfrm>
            <a:custGeom>
              <a:avLst/>
              <a:gdLst/>
              <a:ahLst/>
              <a:cxnLst/>
              <a:rect l="l" t="t" r="r" b="b"/>
              <a:pathLst>
                <a:path w="10314" h="3038" extrusionOk="0">
                  <a:moveTo>
                    <a:pt x="699" y="1"/>
                  </a:moveTo>
                  <a:cubicBezTo>
                    <a:pt x="289" y="1"/>
                    <a:pt x="0" y="121"/>
                    <a:pt x="48" y="266"/>
                  </a:cubicBezTo>
                  <a:lnTo>
                    <a:pt x="1133" y="2772"/>
                  </a:lnTo>
                  <a:cubicBezTo>
                    <a:pt x="1205" y="2917"/>
                    <a:pt x="1615" y="3037"/>
                    <a:pt x="2048" y="3037"/>
                  </a:cubicBezTo>
                  <a:lnTo>
                    <a:pt x="9591" y="3037"/>
                  </a:lnTo>
                  <a:cubicBezTo>
                    <a:pt x="10025" y="3037"/>
                    <a:pt x="10314" y="2917"/>
                    <a:pt x="10242" y="2772"/>
                  </a:cubicBezTo>
                  <a:lnTo>
                    <a:pt x="8844" y="266"/>
                  </a:lnTo>
                  <a:cubicBezTo>
                    <a:pt x="8772" y="121"/>
                    <a:pt x="8362" y="1"/>
                    <a:pt x="79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8;p49">
              <a:extLst>
                <a:ext uri="{FF2B5EF4-FFF2-40B4-BE49-F238E27FC236}">
                  <a16:creationId xmlns:a16="http://schemas.microsoft.com/office/drawing/2014/main" id="{DC3CF39E-814D-2E14-B982-72257AF0D8B2}"/>
                </a:ext>
              </a:extLst>
            </p:cNvPr>
            <p:cNvSpPr/>
            <p:nvPr/>
          </p:nvSpPr>
          <p:spPr>
            <a:xfrm>
              <a:off x="3055089" y="3331762"/>
              <a:ext cx="183407" cy="58280"/>
            </a:xfrm>
            <a:custGeom>
              <a:avLst/>
              <a:gdLst/>
              <a:ahLst/>
              <a:cxnLst/>
              <a:rect l="l" t="t" r="r" b="b"/>
              <a:pathLst>
                <a:path w="10749" h="3062" extrusionOk="0">
                  <a:moveTo>
                    <a:pt x="699" y="1"/>
                  </a:moveTo>
                  <a:cubicBezTo>
                    <a:pt x="290" y="1"/>
                    <a:pt x="1" y="121"/>
                    <a:pt x="97" y="266"/>
                  </a:cubicBezTo>
                  <a:lnTo>
                    <a:pt x="1543" y="2772"/>
                  </a:lnTo>
                  <a:cubicBezTo>
                    <a:pt x="1615" y="2941"/>
                    <a:pt x="2049" y="3037"/>
                    <a:pt x="2483" y="3037"/>
                  </a:cubicBezTo>
                  <a:lnTo>
                    <a:pt x="10025" y="3061"/>
                  </a:lnTo>
                  <a:cubicBezTo>
                    <a:pt x="10483" y="3061"/>
                    <a:pt x="10748" y="2941"/>
                    <a:pt x="10652" y="2796"/>
                  </a:cubicBezTo>
                  <a:lnTo>
                    <a:pt x="8893" y="290"/>
                  </a:lnTo>
                  <a:cubicBezTo>
                    <a:pt x="8796" y="146"/>
                    <a:pt x="8362" y="25"/>
                    <a:pt x="7929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9;p49">
              <a:extLst>
                <a:ext uri="{FF2B5EF4-FFF2-40B4-BE49-F238E27FC236}">
                  <a16:creationId xmlns:a16="http://schemas.microsoft.com/office/drawing/2014/main" id="{885C3388-A1EA-7C79-7485-075DEE691CCF}"/>
                </a:ext>
              </a:extLst>
            </p:cNvPr>
            <p:cNvSpPr/>
            <p:nvPr/>
          </p:nvSpPr>
          <p:spPr>
            <a:xfrm>
              <a:off x="3230254" y="3332238"/>
              <a:ext cx="189976" cy="57804"/>
            </a:xfrm>
            <a:custGeom>
              <a:avLst/>
              <a:gdLst/>
              <a:ahLst/>
              <a:cxnLst/>
              <a:rect l="l" t="t" r="r" b="b"/>
              <a:pathLst>
                <a:path w="11134" h="3037" extrusionOk="0">
                  <a:moveTo>
                    <a:pt x="675" y="0"/>
                  </a:moveTo>
                  <a:cubicBezTo>
                    <a:pt x="265" y="0"/>
                    <a:pt x="0" y="121"/>
                    <a:pt x="97" y="265"/>
                  </a:cubicBezTo>
                  <a:lnTo>
                    <a:pt x="1904" y="2771"/>
                  </a:lnTo>
                  <a:cubicBezTo>
                    <a:pt x="2024" y="2916"/>
                    <a:pt x="2458" y="3036"/>
                    <a:pt x="2916" y="3036"/>
                  </a:cubicBezTo>
                  <a:lnTo>
                    <a:pt x="10434" y="3036"/>
                  </a:lnTo>
                  <a:cubicBezTo>
                    <a:pt x="10892" y="3036"/>
                    <a:pt x="11133" y="2916"/>
                    <a:pt x="11013" y="2771"/>
                  </a:cubicBezTo>
                  <a:lnTo>
                    <a:pt x="8892" y="265"/>
                  </a:lnTo>
                  <a:cubicBezTo>
                    <a:pt x="8772" y="121"/>
                    <a:pt x="8338" y="0"/>
                    <a:pt x="790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0;p49">
              <a:extLst>
                <a:ext uri="{FF2B5EF4-FFF2-40B4-BE49-F238E27FC236}">
                  <a16:creationId xmlns:a16="http://schemas.microsoft.com/office/drawing/2014/main" id="{DCCF4210-BA5E-C1F8-60A0-410B2B89CFB9}"/>
                </a:ext>
              </a:extLst>
            </p:cNvPr>
            <p:cNvSpPr/>
            <p:nvPr/>
          </p:nvSpPr>
          <p:spPr>
            <a:xfrm>
              <a:off x="3404994" y="3332238"/>
              <a:ext cx="305116" cy="58261"/>
            </a:xfrm>
            <a:custGeom>
              <a:avLst/>
              <a:gdLst/>
              <a:ahLst/>
              <a:cxnLst/>
              <a:rect l="l" t="t" r="r" b="b"/>
              <a:pathLst>
                <a:path w="17882" h="3061" extrusionOk="0">
                  <a:moveTo>
                    <a:pt x="675" y="0"/>
                  </a:moveTo>
                  <a:cubicBezTo>
                    <a:pt x="242" y="0"/>
                    <a:pt x="1" y="121"/>
                    <a:pt x="145" y="265"/>
                  </a:cubicBezTo>
                  <a:lnTo>
                    <a:pt x="2314" y="2771"/>
                  </a:lnTo>
                  <a:cubicBezTo>
                    <a:pt x="2435" y="2916"/>
                    <a:pt x="2892" y="3036"/>
                    <a:pt x="3350" y="3036"/>
                  </a:cubicBezTo>
                  <a:lnTo>
                    <a:pt x="17206" y="3060"/>
                  </a:lnTo>
                  <a:cubicBezTo>
                    <a:pt x="17664" y="3060"/>
                    <a:pt x="17881" y="2940"/>
                    <a:pt x="17737" y="2795"/>
                  </a:cubicBezTo>
                  <a:lnTo>
                    <a:pt x="15013" y="289"/>
                  </a:lnTo>
                  <a:cubicBezTo>
                    <a:pt x="14869" y="145"/>
                    <a:pt x="14387" y="24"/>
                    <a:pt x="13977" y="24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1;p49">
              <a:extLst>
                <a:ext uri="{FF2B5EF4-FFF2-40B4-BE49-F238E27FC236}">
                  <a16:creationId xmlns:a16="http://schemas.microsoft.com/office/drawing/2014/main" id="{B4A9DE44-7DBC-D7C9-EEA6-C1DA5A3A708C}"/>
                </a:ext>
              </a:extLst>
            </p:cNvPr>
            <p:cNvSpPr/>
            <p:nvPr/>
          </p:nvSpPr>
          <p:spPr>
            <a:xfrm>
              <a:off x="800644" y="3530831"/>
              <a:ext cx="308391" cy="57804"/>
            </a:xfrm>
            <a:custGeom>
              <a:avLst/>
              <a:gdLst/>
              <a:ahLst/>
              <a:cxnLst/>
              <a:rect l="l" t="t" r="r" b="b"/>
              <a:pathLst>
                <a:path w="18074" h="3037" extrusionOk="0">
                  <a:moveTo>
                    <a:pt x="4073" y="0"/>
                  </a:moveTo>
                  <a:cubicBezTo>
                    <a:pt x="3591" y="0"/>
                    <a:pt x="3060" y="97"/>
                    <a:pt x="2892" y="265"/>
                  </a:cubicBezTo>
                  <a:lnTo>
                    <a:pt x="145" y="2747"/>
                  </a:lnTo>
                  <a:cubicBezTo>
                    <a:pt x="0" y="2892"/>
                    <a:pt x="265" y="3013"/>
                    <a:pt x="771" y="3013"/>
                  </a:cubicBezTo>
                  <a:lnTo>
                    <a:pt x="14507" y="3037"/>
                  </a:lnTo>
                  <a:cubicBezTo>
                    <a:pt x="15013" y="3037"/>
                    <a:pt x="15519" y="2916"/>
                    <a:pt x="15664" y="2772"/>
                  </a:cubicBezTo>
                  <a:lnTo>
                    <a:pt x="17929" y="265"/>
                  </a:lnTo>
                  <a:cubicBezTo>
                    <a:pt x="18073" y="121"/>
                    <a:pt x="17784" y="0"/>
                    <a:pt x="1730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2;p49">
              <a:extLst>
                <a:ext uri="{FF2B5EF4-FFF2-40B4-BE49-F238E27FC236}">
                  <a16:creationId xmlns:a16="http://schemas.microsoft.com/office/drawing/2014/main" id="{5F50B7B9-DB95-AAF2-2028-2B10A6BEDFED}"/>
                </a:ext>
              </a:extLst>
            </p:cNvPr>
            <p:cNvSpPr/>
            <p:nvPr/>
          </p:nvSpPr>
          <p:spPr>
            <a:xfrm>
              <a:off x="1093389" y="3530831"/>
              <a:ext cx="215058" cy="57804"/>
            </a:xfrm>
            <a:custGeom>
              <a:avLst/>
              <a:gdLst/>
              <a:ahLst/>
              <a:cxnLst/>
              <a:rect l="l" t="t" r="r" b="b"/>
              <a:pathLst>
                <a:path w="12604" h="3037" extrusionOk="0">
                  <a:moveTo>
                    <a:pt x="3495" y="0"/>
                  </a:moveTo>
                  <a:cubicBezTo>
                    <a:pt x="3013" y="0"/>
                    <a:pt x="2507" y="121"/>
                    <a:pt x="2362" y="265"/>
                  </a:cubicBezTo>
                  <a:lnTo>
                    <a:pt x="145" y="2772"/>
                  </a:lnTo>
                  <a:cubicBezTo>
                    <a:pt x="1" y="2916"/>
                    <a:pt x="314" y="3037"/>
                    <a:pt x="820" y="3037"/>
                  </a:cubicBezTo>
                  <a:lnTo>
                    <a:pt x="9447" y="3037"/>
                  </a:lnTo>
                  <a:cubicBezTo>
                    <a:pt x="9953" y="3037"/>
                    <a:pt x="10459" y="2916"/>
                    <a:pt x="10579" y="2772"/>
                  </a:cubicBezTo>
                  <a:lnTo>
                    <a:pt x="12483" y="265"/>
                  </a:lnTo>
                  <a:cubicBezTo>
                    <a:pt x="12604" y="121"/>
                    <a:pt x="12290" y="0"/>
                    <a:pt x="1180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3;p49">
              <a:extLst>
                <a:ext uri="{FF2B5EF4-FFF2-40B4-BE49-F238E27FC236}">
                  <a16:creationId xmlns:a16="http://schemas.microsoft.com/office/drawing/2014/main" id="{300B3BB0-A71C-8E53-0ABD-4DC179F59B5F}"/>
                </a:ext>
              </a:extLst>
            </p:cNvPr>
            <p:cNvSpPr/>
            <p:nvPr/>
          </p:nvSpPr>
          <p:spPr>
            <a:xfrm>
              <a:off x="1301861" y="3530831"/>
              <a:ext cx="207653" cy="58261"/>
            </a:xfrm>
            <a:custGeom>
              <a:avLst/>
              <a:gdLst/>
              <a:ahLst/>
              <a:cxnLst/>
              <a:rect l="l" t="t" r="r" b="b"/>
              <a:pathLst>
                <a:path w="12170" h="3061" extrusionOk="0">
                  <a:moveTo>
                    <a:pt x="3061" y="0"/>
                  </a:moveTo>
                  <a:cubicBezTo>
                    <a:pt x="2554" y="0"/>
                    <a:pt x="2073" y="121"/>
                    <a:pt x="1976" y="265"/>
                  </a:cubicBezTo>
                  <a:lnTo>
                    <a:pt x="97" y="2772"/>
                  </a:lnTo>
                  <a:cubicBezTo>
                    <a:pt x="0" y="2916"/>
                    <a:pt x="313" y="3037"/>
                    <a:pt x="819" y="3037"/>
                  </a:cubicBezTo>
                  <a:lnTo>
                    <a:pt x="9446" y="3061"/>
                  </a:lnTo>
                  <a:cubicBezTo>
                    <a:pt x="9952" y="3061"/>
                    <a:pt x="10434" y="2940"/>
                    <a:pt x="10531" y="2796"/>
                  </a:cubicBezTo>
                  <a:lnTo>
                    <a:pt x="12073" y="290"/>
                  </a:lnTo>
                  <a:cubicBezTo>
                    <a:pt x="12169" y="145"/>
                    <a:pt x="11856" y="24"/>
                    <a:pt x="11350" y="24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4;p49">
              <a:extLst>
                <a:ext uri="{FF2B5EF4-FFF2-40B4-BE49-F238E27FC236}">
                  <a16:creationId xmlns:a16="http://schemas.microsoft.com/office/drawing/2014/main" id="{93A0E03E-5BBF-35DB-99AF-88BE514A123F}"/>
                </a:ext>
              </a:extLst>
            </p:cNvPr>
            <p:cNvSpPr/>
            <p:nvPr/>
          </p:nvSpPr>
          <p:spPr>
            <a:xfrm>
              <a:off x="1509907" y="3531287"/>
              <a:ext cx="200674" cy="57804"/>
            </a:xfrm>
            <a:custGeom>
              <a:avLst/>
              <a:gdLst/>
              <a:ahLst/>
              <a:cxnLst/>
              <a:rect l="l" t="t" r="r" b="b"/>
              <a:pathLst>
                <a:path w="11761" h="3037" extrusionOk="0">
                  <a:moveTo>
                    <a:pt x="2627" y="0"/>
                  </a:moveTo>
                  <a:cubicBezTo>
                    <a:pt x="2145" y="0"/>
                    <a:pt x="1687" y="121"/>
                    <a:pt x="1591" y="266"/>
                  </a:cubicBezTo>
                  <a:lnTo>
                    <a:pt x="97" y="2772"/>
                  </a:lnTo>
                  <a:cubicBezTo>
                    <a:pt x="1" y="2916"/>
                    <a:pt x="338" y="3037"/>
                    <a:pt x="844" y="3037"/>
                  </a:cubicBezTo>
                  <a:lnTo>
                    <a:pt x="9471" y="3037"/>
                  </a:lnTo>
                  <a:cubicBezTo>
                    <a:pt x="9977" y="3037"/>
                    <a:pt x="10435" y="2916"/>
                    <a:pt x="10507" y="2772"/>
                  </a:cubicBezTo>
                  <a:lnTo>
                    <a:pt x="11712" y="266"/>
                  </a:lnTo>
                  <a:cubicBezTo>
                    <a:pt x="11760" y="121"/>
                    <a:pt x="11423" y="0"/>
                    <a:pt x="10941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5;p49">
              <a:extLst>
                <a:ext uri="{FF2B5EF4-FFF2-40B4-BE49-F238E27FC236}">
                  <a16:creationId xmlns:a16="http://schemas.microsoft.com/office/drawing/2014/main" id="{BE9B0AB0-8B0A-EE2C-B265-587706DA62EA}"/>
                </a:ext>
              </a:extLst>
            </p:cNvPr>
            <p:cNvSpPr/>
            <p:nvPr/>
          </p:nvSpPr>
          <p:spPr>
            <a:xfrm>
              <a:off x="1722491" y="3531287"/>
              <a:ext cx="1128255" cy="58718"/>
            </a:xfrm>
            <a:custGeom>
              <a:avLst/>
              <a:gdLst/>
              <a:ahLst/>
              <a:cxnLst/>
              <a:rect l="l" t="t" r="r" b="b"/>
              <a:pathLst>
                <a:path w="66124" h="3085" extrusionOk="0">
                  <a:moveTo>
                    <a:pt x="2193" y="0"/>
                  </a:moveTo>
                  <a:cubicBezTo>
                    <a:pt x="1711" y="0"/>
                    <a:pt x="1253" y="121"/>
                    <a:pt x="1181" y="266"/>
                  </a:cubicBezTo>
                  <a:lnTo>
                    <a:pt x="72" y="2772"/>
                  </a:lnTo>
                  <a:cubicBezTo>
                    <a:pt x="0" y="2916"/>
                    <a:pt x="362" y="3037"/>
                    <a:pt x="868" y="3037"/>
                  </a:cubicBezTo>
                  <a:lnTo>
                    <a:pt x="65256" y="3085"/>
                  </a:lnTo>
                  <a:cubicBezTo>
                    <a:pt x="65763" y="3085"/>
                    <a:pt x="66124" y="2964"/>
                    <a:pt x="66076" y="2820"/>
                  </a:cubicBezTo>
                  <a:lnTo>
                    <a:pt x="65232" y="314"/>
                  </a:lnTo>
                  <a:cubicBezTo>
                    <a:pt x="65160" y="169"/>
                    <a:pt x="64726" y="49"/>
                    <a:pt x="64244" y="49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6;p49">
              <a:extLst>
                <a:ext uri="{FF2B5EF4-FFF2-40B4-BE49-F238E27FC236}">
                  <a16:creationId xmlns:a16="http://schemas.microsoft.com/office/drawing/2014/main" id="{F1621F88-C9BC-D844-4CE4-195312DAB001}"/>
                </a:ext>
              </a:extLst>
            </p:cNvPr>
            <p:cNvSpPr/>
            <p:nvPr/>
          </p:nvSpPr>
          <p:spPr>
            <a:xfrm>
              <a:off x="2863901" y="3532201"/>
              <a:ext cx="195317" cy="58280"/>
            </a:xfrm>
            <a:custGeom>
              <a:avLst/>
              <a:gdLst/>
              <a:ahLst/>
              <a:cxnLst/>
              <a:rect l="l" t="t" r="r" b="b"/>
              <a:pathLst>
                <a:path w="11447" h="3062" extrusionOk="0">
                  <a:moveTo>
                    <a:pt x="844" y="1"/>
                  </a:moveTo>
                  <a:cubicBezTo>
                    <a:pt x="338" y="1"/>
                    <a:pt x="0" y="121"/>
                    <a:pt x="48" y="266"/>
                  </a:cubicBezTo>
                  <a:lnTo>
                    <a:pt x="940" y="2772"/>
                  </a:lnTo>
                  <a:cubicBezTo>
                    <a:pt x="1012" y="2916"/>
                    <a:pt x="1470" y="3037"/>
                    <a:pt x="1976" y="3037"/>
                  </a:cubicBezTo>
                  <a:lnTo>
                    <a:pt x="10579" y="3061"/>
                  </a:lnTo>
                  <a:cubicBezTo>
                    <a:pt x="11085" y="3061"/>
                    <a:pt x="11447" y="2941"/>
                    <a:pt x="11374" y="2796"/>
                  </a:cubicBezTo>
                  <a:lnTo>
                    <a:pt x="10145" y="290"/>
                  </a:lnTo>
                  <a:cubicBezTo>
                    <a:pt x="10097" y="145"/>
                    <a:pt x="9639" y="25"/>
                    <a:pt x="9133" y="2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49">
              <a:extLst>
                <a:ext uri="{FF2B5EF4-FFF2-40B4-BE49-F238E27FC236}">
                  <a16:creationId xmlns:a16="http://schemas.microsoft.com/office/drawing/2014/main" id="{9608E31C-A873-D7F5-A495-B59FB1C1B46D}"/>
                </a:ext>
              </a:extLst>
            </p:cNvPr>
            <p:cNvSpPr/>
            <p:nvPr/>
          </p:nvSpPr>
          <p:spPr>
            <a:xfrm>
              <a:off x="3064951" y="3532658"/>
              <a:ext cx="202313" cy="57823"/>
            </a:xfrm>
            <a:custGeom>
              <a:avLst/>
              <a:gdLst/>
              <a:ahLst/>
              <a:cxnLst/>
              <a:rect l="l" t="t" r="r" b="b"/>
              <a:pathLst>
                <a:path w="11857" h="3038" extrusionOk="0">
                  <a:moveTo>
                    <a:pt x="820" y="1"/>
                  </a:moveTo>
                  <a:cubicBezTo>
                    <a:pt x="338" y="1"/>
                    <a:pt x="1" y="121"/>
                    <a:pt x="73" y="266"/>
                  </a:cubicBezTo>
                  <a:lnTo>
                    <a:pt x="1350" y="2772"/>
                  </a:lnTo>
                  <a:cubicBezTo>
                    <a:pt x="1423" y="2917"/>
                    <a:pt x="1905" y="3037"/>
                    <a:pt x="2411" y="3037"/>
                  </a:cubicBezTo>
                  <a:lnTo>
                    <a:pt x="11038" y="3037"/>
                  </a:lnTo>
                  <a:cubicBezTo>
                    <a:pt x="11544" y="3037"/>
                    <a:pt x="11857" y="2917"/>
                    <a:pt x="11785" y="2772"/>
                  </a:cubicBezTo>
                  <a:lnTo>
                    <a:pt x="10194" y="266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49">
              <a:extLst>
                <a:ext uri="{FF2B5EF4-FFF2-40B4-BE49-F238E27FC236}">
                  <a16:creationId xmlns:a16="http://schemas.microsoft.com/office/drawing/2014/main" id="{E60C5F0E-14FA-EE6E-2F46-5C26333D8AEA}"/>
                </a:ext>
              </a:extLst>
            </p:cNvPr>
            <p:cNvSpPr/>
            <p:nvPr/>
          </p:nvSpPr>
          <p:spPr>
            <a:xfrm>
              <a:off x="3266017" y="3532658"/>
              <a:ext cx="209718" cy="58280"/>
            </a:xfrm>
            <a:custGeom>
              <a:avLst/>
              <a:gdLst/>
              <a:ahLst/>
              <a:cxnLst/>
              <a:rect l="l" t="t" r="r" b="b"/>
              <a:pathLst>
                <a:path w="12291" h="3062" extrusionOk="0">
                  <a:moveTo>
                    <a:pt x="820" y="1"/>
                  </a:moveTo>
                  <a:cubicBezTo>
                    <a:pt x="338" y="1"/>
                    <a:pt x="1" y="121"/>
                    <a:pt x="97" y="266"/>
                  </a:cubicBezTo>
                  <a:lnTo>
                    <a:pt x="1736" y="2772"/>
                  </a:lnTo>
                  <a:cubicBezTo>
                    <a:pt x="1832" y="2917"/>
                    <a:pt x="2338" y="3037"/>
                    <a:pt x="2844" y="3037"/>
                  </a:cubicBezTo>
                  <a:lnTo>
                    <a:pt x="11471" y="3061"/>
                  </a:lnTo>
                  <a:cubicBezTo>
                    <a:pt x="11977" y="3061"/>
                    <a:pt x="12290" y="2941"/>
                    <a:pt x="12170" y="2772"/>
                  </a:cubicBezTo>
                  <a:lnTo>
                    <a:pt x="10218" y="290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49">
              <a:extLst>
                <a:ext uri="{FF2B5EF4-FFF2-40B4-BE49-F238E27FC236}">
                  <a16:creationId xmlns:a16="http://schemas.microsoft.com/office/drawing/2014/main" id="{D16640CE-46DA-82AC-7F07-3FF0C35E8660}"/>
                </a:ext>
              </a:extLst>
            </p:cNvPr>
            <p:cNvSpPr/>
            <p:nvPr/>
          </p:nvSpPr>
          <p:spPr>
            <a:xfrm>
              <a:off x="3467493" y="3533114"/>
              <a:ext cx="216286" cy="57823"/>
            </a:xfrm>
            <a:custGeom>
              <a:avLst/>
              <a:gdLst/>
              <a:ahLst/>
              <a:cxnLst/>
              <a:rect l="l" t="t" r="r" b="b"/>
              <a:pathLst>
                <a:path w="12676" h="3038" extrusionOk="0">
                  <a:moveTo>
                    <a:pt x="796" y="1"/>
                  </a:moveTo>
                  <a:cubicBezTo>
                    <a:pt x="290" y="1"/>
                    <a:pt x="0" y="97"/>
                    <a:pt x="121" y="266"/>
                  </a:cubicBezTo>
                  <a:lnTo>
                    <a:pt x="2121" y="2772"/>
                  </a:lnTo>
                  <a:cubicBezTo>
                    <a:pt x="2242" y="2917"/>
                    <a:pt x="2748" y="3037"/>
                    <a:pt x="3254" y="3037"/>
                  </a:cubicBezTo>
                  <a:lnTo>
                    <a:pt x="11881" y="3037"/>
                  </a:lnTo>
                  <a:cubicBezTo>
                    <a:pt x="12387" y="3037"/>
                    <a:pt x="12676" y="2917"/>
                    <a:pt x="12531" y="2772"/>
                  </a:cubicBezTo>
                  <a:lnTo>
                    <a:pt x="10218" y="266"/>
                  </a:lnTo>
                  <a:cubicBezTo>
                    <a:pt x="10097" y="121"/>
                    <a:pt x="9591" y="1"/>
                    <a:pt x="908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0;p49">
              <a:extLst>
                <a:ext uri="{FF2B5EF4-FFF2-40B4-BE49-F238E27FC236}">
                  <a16:creationId xmlns:a16="http://schemas.microsoft.com/office/drawing/2014/main" id="{5AAAD527-4FD9-1E41-88CC-AB859ADE8F3C}"/>
                </a:ext>
              </a:extLst>
            </p:cNvPr>
            <p:cNvSpPr/>
            <p:nvPr/>
          </p:nvSpPr>
          <p:spPr>
            <a:xfrm>
              <a:off x="3669380" y="3533114"/>
              <a:ext cx="223283" cy="57823"/>
            </a:xfrm>
            <a:custGeom>
              <a:avLst/>
              <a:gdLst/>
              <a:ahLst/>
              <a:cxnLst/>
              <a:rect l="l" t="t" r="r" b="b"/>
              <a:pathLst>
                <a:path w="13086" h="3038" extrusionOk="0">
                  <a:moveTo>
                    <a:pt x="772" y="1"/>
                  </a:moveTo>
                  <a:cubicBezTo>
                    <a:pt x="266" y="1"/>
                    <a:pt x="0" y="121"/>
                    <a:pt x="121" y="266"/>
                  </a:cubicBezTo>
                  <a:lnTo>
                    <a:pt x="2507" y="2772"/>
                  </a:lnTo>
                  <a:cubicBezTo>
                    <a:pt x="2627" y="2917"/>
                    <a:pt x="3157" y="3037"/>
                    <a:pt x="3663" y="3037"/>
                  </a:cubicBezTo>
                  <a:lnTo>
                    <a:pt x="12290" y="3037"/>
                  </a:lnTo>
                  <a:cubicBezTo>
                    <a:pt x="12796" y="3037"/>
                    <a:pt x="13085" y="2917"/>
                    <a:pt x="12917" y="2772"/>
                  </a:cubicBezTo>
                  <a:lnTo>
                    <a:pt x="10242" y="266"/>
                  </a:lnTo>
                  <a:cubicBezTo>
                    <a:pt x="10073" y="121"/>
                    <a:pt x="9567" y="1"/>
                    <a:pt x="9061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1;p49">
              <a:extLst>
                <a:ext uri="{FF2B5EF4-FFF2-40B4-BE49-F238E27FC236}">
                  <a16:creationId xmlns:a16="http://schemas.microsoft.com/office/drawing/2014/main" id="{DFAF2A6C-8DB1-0AEF-6CF4-EC6E344E8D92}"/>
                </a:ext>
              </a:extLst>
            </p:cNvPr>
            <p:cNvSpPr/>
            <p:nvPr/>
          </p:nvSpPr>
          <p:spPr>
            <a:xfrm>
              <a:off x="932624" y="3396437"/>
              <a:ext cx="389388" cy="57823"/>
            </a:xfrm>
            <a:custGeom>
              <a:avLst/>
              <a:gdLst/>
              <a:ahLst/>
              <a:cxnLst/>
              <a:rect l="l" t="t" r="r" b="b"/>
              <a:pathLst>
                <a:path w="22821" h="3038" extrusionOk="0">
                  <a:moveTo>
                    <a:pt x="4001" y="1"/>
                  </a:moveTo>
                  <a:cubicBezTo>
                    <a:pt x="3567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7"/>
                    <a:pt x="241" y="3037"/>
                    <a:pt x="723" y="3037"/>
                  </a:cubicBezTo>
                  <a:lnTo>
                    <a:pt x="19568" y="3037"/>
                  </a:lnTo>
                  <a:cubicBezTo>
                    <a:pt x="20026" y="3037"/>
                    <a:pt x="20508" y="2917"/>
                    <a:pt x="20628" y="2772"/>
                  </a:cubicBezTo>
                  <a:lnTo>
                    <a:pt x="22700" y="266"/>
                  </a:lnTo>
                  <a:cubicBezTo>
                    <a:pt x="22821" y="121"/>
                    <a:pt x="22556" y="1"/>
                    <a:pt x="2212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2;p49">
              <a:extLst>
                <a:ext uri="{FF2B5EF4-FFF2-40B4-BE49-F238E27FC236}">
                  <a16:creationId xmlns:a16="http://schemas.microsoft.com/office/drawing/2014/main" id="{F4051D88-9424-18AE-B6B6-51BD3120B72E}"/>
                </a:ext>
              </a:extLst>
            </p:cNvPr>
            <p:cNvSpPr/>
            <p:nvPr/>
          </p:nvSpPr>
          <p:spPr>
            <a:xfrm>
              <a:off x="1311314" y="3396437"/>
              <a:ext cx="195726" cy="58280"/>
            </a:xfrm>
            <a:custGeom>
              <a:avLst/>
              <a:gdLst/>
              <a:ahLst/>
              <a:cxnLst/>
              <a:rect l="l" t="t" r="r" b="b"/>
              <a:pathLst>
                <a:path w="11471" h="3062" extrusionOk="0">
                  <a:moveTo>
                    <a:pt x="3157" y="1"/>
                  </a:moveTo>
                  <a:cubicBezTo>
                    <a:pt x="2723" y="1"/>
                    <a:pt x="2266" y="121"/>
                    <a:pt x="2145" y="266"/>
                  </a:cubicBezTo>
                  <a:lnTo>
                    <a:pt x="121" y="2772"/>
                  </a:lnTo>
                  <a:cubicBezTo>
                    <a:pt x="0" y="2917"/>
                    <a:pt x="290" y="3037"/>
                    <a:pt x="747" y="3037"/>
                  </a:cubicBezTo>
                  <a:lnTo>
                    <a:pt x="8651" y="3061"/>
                  </a:lnTo>
                  <a:cubicBezTo>
                    <a:pt x="9109" y="3061"/>
                    <a:pt x="9567" y="2941"/>
                    <a:pt x="9664" y="2772"/>
                  </a:cubicBezTo>
                  <a:lnTo>
                    <a:pt x="11374" y="290"/>
                  </a:lnTo>
                  <a:cubicBezTo>
                    <a:pt x="11471" y="145"/>
                    <a:pt x="11206" y="25"/>
                    <a:pt x="10748" y="25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3;p49">
              <a:extLst>
                <a:ext uri="{FF2B5EF4-FFF2-40B4-BE49-F238E27FC236}">
                  <a16:creationId xmlns:a16="http://schemas.microsoft.com/office/drawing/2014/main" id="{E07A085A-292A-29CB-573B-FEF2398B40DA}"/>
                </a:ext>
              </a:extLst>
            </p:cNvPr>
            <p:cNvSpPr/>
            <p:nvPr/>
          </p:nvSpPr>
          <p:spPr>
            <a:xfrm>
              <a:off x="1502092" y="3396894"/>
              <a:ext cx="188748" cy="57823"/>
            </a:xfrm>
            <a:custGeom>
              <a:avLst/>
              <a:gdLst/>
              <a:ahLst/>
              <a:cxnLst/>
              <a:rect l="l" t="t" r="r" b="b"/>
              <a:pathLst>
                <a:path w="11062" h="3038" extrusionOk="0">
                  <a:moveTo>
                    <a:pt x="2724" y="1"/>
                  </a:moveTo>
                  <a:cubicBezTo>
                    <a:pt x="2290" y="1"/>
                    <a:pt x="1856" y="121"/>
                    <a:pt x="1760" y="266"/>
                  </a:cubicBezTo>
                  <a:lnTo>
                    <a:pt x="97" y="2772"/>
                  </a:lnTo>
                  <a:cubicBezTo>
                    <a:pt x="1" y="2917"/>
                    <a:pt x="290" y="3037"/>
                    <a:pt x="772" y="3037"/>
                  </a:cubicBezTo>
                  <a:lnTo>
                    <a:pt x="8652" y="3037"/>
                  </a:lnTo>
                  <a:cubicBezTo>
                    <a:pt x="9134" y="3037"/>
                    <a:pt x="9567" y="2917"/>
                    <a:pt x="9640" y="2772"/>
                  </a:cubicBezTo>
                  <a:lnTo>
                    <a:pt x="10989" y="266"/>
                  </a:lnTo>
                  <a:cubicBezTo>
                    <a:pt x="11062" y="121"/>
                    <a:pt x="10772" y="1"/>
                    <a:pt x="1031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;p49">
              <a:extLst>
                <a:ext uri="{FF2B5EF4-FFF2-40B4-BE49-F238E27FC236}">
                  <a16:creationId xmlns:a16="http://schemas.microsoft.com/office/drawing/2014/main" id="{DA29804D-C83B-E1B7-362D-2525AA7AF2E2}"/>
                </a:ext>
              </a:extLst>
            </p:cNvPr>
            <p:cNvSpPr/>
            <p:nvPr/>
          </p:nvSpPr>
          <p:spPr>
            <a:xfrm>
              <a:off x="1693706" y="3396894"/>
              <a:ext cx="181342" cy="57823"/>
            </a:xfrm>
            <a:custGeom>
              <a:avLst/>
              <a:gdLst/>
              <a:ahLst/>
              <a:cxnLst/>
              <a:rect l="l" t="t" r="r" b="b"/>
              <a:pathLst>
                <a:path w="10628" h="3038" extrusionOk="0">
                  <a:moveTo>
                    <a:pt x="2289" y="1"/>
                  </a:moveTo>
                  <a:cubicBezTo>
                    <a:pt x="1856" y="1"/>
                    <a:pt x="1422" y="121"/>
                    <a:pt x="1350" y="266"/>
                  </a:cubicBezTo>
                  <a:lnTo>
                    <a:pt x="72" y="2772"/>
                  </a:lnTo>
                  <a:cubicBezTo>
                    <a:pt x="0" y="2917"/>
                    <a:pt x="313" y="3037"/>
                    <a:pt x="771" y="3037"/>
                  </a:cubicBezTo>
                  <a:lnTo>
                    <a:pt x="8651" y="3037"/>
                  </a:lnTo>
                  <a:cubicBezTo>
                    <a:pt x="9133" y="3037"/>
                    <a:pt x="9543" y="2917"/>
                    <a:pt x="9615" y="2772"/>
                  </a:cubicBezTo>
                  <a:lnTo>
                    <a:pt x="10579" y="266"/>
                  </a:lnTo>
                  <a:cubicBezTo>
                    <a:pt x="10627" y="121"/>
                    <a:pt x="10314" y="1"/>
                    <a:pt x="98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5;p49">
              <a:extLst>
                <a:ext uri="{FF2B5EF4-FFF2-40B4-BE49-F238E27FC236}">
                  <a16:creationId xmlns:a16="http://schemas.microsoft.com/office/drawing/2014/main" id="{B8131D0D-E89F-66F4-0D7A-84666016D9E3}"/>
                </a:ext>
              </a:extLst>
            </p:cNvPr>
            <p:cNvSpPr/>
            <p:nvPr/>
          </p:nvSpPr>
          <p:spPr>
            <a:xfrm>
              <a:off x="1884074" y="3396894"/>
              <a:ext cx="174756" cy="58280"/>
            </a:xfrm>
            <a:custGeom>
              <a:avLst/>
              <a:gdLst/>
              <a:ahLst/>
              <a:cxnLst/>
              <a:rect l="l" t="t" r="r" b="b"/>
              <a:pathLst>
                <a:path w="10242" h="3062" extrusionOk="0">
                  <a:moveTo>
                    <a:pt x="1880" y="1"/>
                  </a:moveTo>
                  <a:cubicBezTo>
                    <a:pt x="1446" y="1"/>
                    <a:pt x="1037" y="121"/>
                    <a:pt x="964" y="266"/>
                  </a:cubicBezTo>
                  <a:lnTo>
                    <a:pt x="49" y="2772"/>
                  </a:lnTo>
                  <a:cubicBezTo>
                    <a:pt x="0" y="2917"/>
                    <a:pt x="338" y="3037"/>
                    <a:pt x="796" y="3037"/>
                  </a:cubicBezTo>
                  <a:lnTo>
                    <a:pt x="8700" y="3061"/>
                  </a:lnTo>
                  <a:cubicBezTo>
                    <a:pt x="9158" y="3061"/>
                    <a:pt x="9567" y="2941"/>
                    <a:pt x="9591" y="2796"/>
                  </a:cubicBezTo>
                  <a:lnTo>
                    <a:pt x="10218" y="290"/>
                  </a:lnTo>
                  <a:cubicBezTo>
                    <a:pt x="10242" y="145"/>
                    <a:pt x="9905" y="25"/>
                    <a:pt x="9471" y="25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6;p49">
              <a:extLst>
                <a:ext uri="{FF2B5EF4-FFF2-40B4-BE49-F238E27FC236}">
                  <a16:creationId xmlns:a16="http://schemas.microsoft.com/office/drawing/2014/main" id="{A0A62AAB-2E24-C00C-5495-B665D2D80923}"/>
                </a:ext>
              </a:extLst>
            </p:cNvPr>
            <p:cNvSpPr/>
            <p:nvPr/>
          </p:nvSpPr>
          <p:spPr>
            <a:xfrm>
              <a:off x="2074853" y="3397350"/>
              <a:ext cx="167777" cy="57823"/>
            </a:xfrm>
            <a:custGeom>
              <a:avLst/>
              <a:gdLst/>
              <a:ahLst/>
              <a:cxnLst/>
              <a:rect l="l" t="t" r="r" b="b"/>
              <a:pathLst>
                <a:path w="9833" h="3038" extrusionOk="0">
                  <a:moveTo>
                    <a:pt x="1447" y="1"/>
                  </a:moveTo>
                  <a:cubicBezTo>
                    <a:pt x="989" y="1"/>
                    <a:pt x="603" y="121"/>
                    <a:pt x="579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700" y="3037"/>
                  </a:lnTo>
                  <a:cubicBezTo>
                    <a:pt x="9158" y="3037"/>
                    <a:pt x="9543" y="2917"/>
                    <a:pt x="9568" y="2772"/>
                  </a:cubicBezTo>
                  <a:lnTo>
                    <a:pt x="9808" y="266"/>
                  </a:lnTo>
                  <a:cubicBezTo>
                    <a:pt x="9833" y="121"/>
                    <a:pt x="9471" y="1"/>
                    <a:pt x="9037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7;p49">
              <a:extLst>
                <a:ext uri="{FF2B5EF4-FFF2-40B4-BE49-F238E27FC236}">
                  <a16:creationId xmlns:a16="http://schemas.microsoft.com/office/drawing/2014/main" id="{DFFE3E03-C33E-3C12-9EB9-0B415A390404}"/>
                </a:ext>
              </a:extLst>
            </p:cNvPr>
            <p:cNvSpPr/>
            <p:nvPr/>
          </p:nvSpPr>
          <p:spPr>
            <a:xfrm>
              <a:off x="2265222" y="3397350"/>
              <a:ext cx="163256" cy="57823"/>
            </a:xfrm>
            <a:custGeom>
              <a:avLst/>
              <a:gdLst/>
              <a:ahLst/>
              <a:cxnLst/>
              <a:rect l="l" t="t" r="r" b="b"/>
              <a:pathLst>
                <a:path w="9568" h="3038" extrusionOk="0">
                  <a:moveTo>
                    <a:pt x="1037" y="1"/>
                  </a:moveTo>
                  <a:cubicBezTo>
                    <a:pt x="579" y="1"/>
                    <a:pt x="218" y="121"/>
                    <a:pt x="194" y="266"/>
                  </a:cubicBezTo>
                  <a:lnTo>
                    <a:pt x="25" y="2772"/>
                  </a:lnTo>
                  <a:cubicBezTo>
                    <a:pt x="1" y="2917"/>
                    <a:pt x="362" y="3037"/>
                    <a:pt x="844" y="3037"/>
                  </a:cubicBezTo>
                  <a:lnTo>
                    <a:pt x="8724" y="3037"/>
                  </a:lnTo>
                  <a:cubicBezTo>
                    <a:pt x="9206" y="3037"/>
                    <a:pt x="9568" y="2917"/>
                    <a:pt x="9568" y="2772"/>
                  </a:cubicBezTo>
                  <a:lnTo>
                    <a:pt x="9447" y="266"/>
                  </a:lnTo>
                  <a:cubicBezTo>
                    <a:pt x="9423" y="121"/>
                    <a:pt x="9062" y="1"/>
                    <a:pt x="86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8;p49">
              <a:extLst>
                <a:ext uri="{FF2B5EF4-FFF2-40B4-BE49-F238E27FC236}">
                  <a16:creationId xmlns:a16="http://schemas.microsoft.com/office/drawing/2014/main" id="{9E60B18B-2C3C-ED87-8C77-A24BB97AEC7D}"/>
                </a:ext>
              </a:extLst>
            </p:cNvPr>
            <p:cNvSpPr/>
            <p:nvPr/>
          </p:nvSpPr>
          <p:spPr>
            <a:xfrm>
              <a:off x="2452723" y="3397350"/>
              <a:ext cx="166549" cy="58280"/>
            </a:xfrm>
            <a:custGeom>
              <a:avLst/>
              <a:gdLst/>
              <a:ahLst/>
              <a:cxnLst/>
              <a:rect l="l" t="t" r="r" b="b"/>
              <a:pathLst>
                <a:path w="9761" h="3062" extrusionOk="0">
                  <a:moveTo>
                    <a:pt x="796" y="1"/>
                  </a:moveTo>
                  <a:cubicBezTo>
                    <a:pt x="338" y="1"/>
                    <a:pt x="0" y="121"/>
                    <a:pt x="0" y="266"/>
                  </a:cubicBezTo>
                  <a:lnTo>
                    <a:pt x="169" y="2772"/>
                  </a:lnTo>
                  <a:cubicBezTo>
                    <a:pt x="193" y="2917"/>
                    <a:pt x="579" y="3037"/>
                    <a:pt x="1037" y="3037"/>
                  </a:cubicBezTo>
                  <a:lnTo>
                    <a:pt x="8941" y="3061"/>
                  </a:lnTo>
                  <a:cubicBezTo>
                    <a:pt x="9399" y="3061"/>
                    <a:pt x="9760" y="2941"/>
                    <a:pt x="9712" y="2796"/>
                  </a:cubicBezTo>
                  <a:lnTo>
                    <a:pt x="9230" y="290"/>
                  </a:lnTo>
                  <a:cubicBezTo>
                    <a:pt x="9206" y="146"/>
                    <a:pt x="8820" y="25"/>
                    <a:pt x="8362" y="25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9;p49">
              <a:extLst>
                <a:ext uri="{FF2B5EF4-FFF2-40B4-BE49-F238E27FC236}">
                  <a16:creationId xmlns:a16="http://schemas.microsoft.com/office/drawing/2014/main" id="{17A7AF01-B23F-2F3A-EFF9-E2CC923996F5}"/>
                </a:ext>
              </a:extLst>
            </p:cNvPr>
            <p:cNvSpPr/>
            <p:nvPr/>
          </p:nvSpPr>
          <p:spPr>
            <a:xfrm>
              <a:off x="2636114" y="3397826"/>
              <a:ext cx="173528" cy="57804"/>
            </a:xfrm>
            <a:custGeom>
              <a:avLst/>
              <a:gdLst/>
              <a:ahLst/>
              <a:cxnLst/>
              <a:rect l="l" t="t" r="r" b="b"/>
              <a:pathLst>
                <a:path w="10170" h="3037" extrusionOk="0">
                  <a:moveTo>
                    <a:pt x="795" y="0"/>
                  </a:moveTo>
                  <a:cubicBezTo>
                    <a:pt x="337" y="0"/>
                    <a:pt x="0" y="121"/>
                    <a:pt x="24" y="265"/>
                  </a:cubicBezTo>
                  <a:lnTo>
                    <a:pt x="578" y="2771"/>
                  </a:lnTo>
                  <a:cubicBezTo>
                    <a:pt x="602" y="2916"/>
                    <a:pt x="1012" y="3036"/>
                    <a:pt x="1470" y="3036"/>
                  </a:cubicBezTo>
                  <a:lnTo>
                    <a:pt x="9374" y="3036"/>
                  </a:lnTo>
                  <a:cubicBezTo>
                    <a:pt x="9832" y="3036"/>
                    <a:pt x="10169" y="2916"/>
                    <a:pt x="10121" y="2771"/>
                  </a:cubicBezTo>
                  <a:lnTo>
                    <a:pt x="9278" y="265"/>
                  </a:lnTo>
                  <a:cubicBezTo>
                    <a:pt x="9205" y="121"/>
                    <a:pt x="8820" y="0"/>
                    <a:pt x="836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0;p49">
              <a:extLst>
                <a:ext uri="{FF2B5EF4-FFF2-40B4-BE49-F238E27FC236}">
                  <a16:creationId xmlns:a16="http://schemas.microsoft.com/office/drawing/2014/main" id="{6B29745D-367A-3CAC-FE75-2216169028BD}"/>
                </a:ext>
              </a:extLst>
            </p:cNvPr>
            <p:cNvSpPr/>
            <p:nvPr/>
          </p:nvSpPr>
          <p:spPr>
            <a:xfrm>
              <a:off x="2819896" y="3397826"/>
              <a:ext cx="180523" cy="57804"/>
            </a:xfrm>
            <a:custGeom>
              <a:avLst/>
              <a:gdLst/>
              <a:ahLst/>
              <a:cxnLst/>
              <a:rect l="l" t="t" r="r" b="b"/>
              <a:pathLst>
                <a:path w="10580" h="3037" extrusionOk="0">
                  <a:moveTo>
                    <a:pt x="748" y="0"/>
                  </a:moveTo>
                  <a:cubicBezTo>
                    <a:pt x="314" y="0"/>
                    <a:pt x="1" y="121"/>
                    <a:pt x="49" y="265"/>
                  </a:cubicBezTo>
                  <a:lnTo>
                    <a:pt x="965" y="2771"/>
                  </a:lnTo>
                  <a:cubicBezTo>
                    <a:pt x="1013" y="2916"/>
                    <a:pt x="1422" y="3036"/>
                    <a:pt x="1880" y="3036"/>
                  </a:cubicBezTo>
                  <a:lnTo>
                    <a:pt x="9784" y="3036"/>
                  </a:lnTo>
                  <a:cubicBezTo>
                    <a:pt x="10242" y="3036"/>
                    <a:pt x="10580" y="2940"/>
                    <a:pt x="10507" y="2771"/>
                  </a:cubicBezTo>
                  <a:lnTo>
                    <a:pt x="9278" y="265"/>
                  </a:lnTo>
                  <a:cubicBezTo>
                    <a:pt x="9206" y="121"/>
                    <a:pt x="8796" y="0"/>
                    <a:pt x="833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831;p49">
              <a:extLst>
                <a:ext uri="{FF2B5EF4-FFF2-40B4-BE49-F238E27FC236}">
                  <a16:creationId xmlns:a16="http://schemas.microsoft.com/office/drawing/2014/main" id="{C478B7A0-F959-FCF0-8B6E-BDCF905BBA00}"/>
                </a:ext>
              </a:extLst>
            </p:cNvPr>
            <p:cNvSpPr/>
            <p:nvPr/>
          </p:nvSpPr>
          <p:spPr>
            <a:xfrm>
              <a:off x="3003388" y="3398226"/>
              <a:ext cx="187399" cy="57861"/>
            </a:xfrm>
            <a:custGeom>
              <a:avLst/>
              <a:gdLst/>
              <a:ahLst/>
              <a:cxnLst/>
              <a:rect l="l" t="t" r="r" b="b"/>
              <a:pathLst>
                <a:path w="10983" h="3040" extrusionOk="0">
                  <a:moveTo>
                    <a:pt x="632" y="0"/>
                  </a:moveTo>
                  <a:cubicBezTo>
                    <a:pt x="257" y="0"/>
                    <a:pt x="0" y="114"/>
                    <a:pt x="67" y="268"/>
                  </a:cubicBezTo>
                  <a:lnTo>
                    <a:pt x="1344" y="2750"/>
                  </a:lnTo>
                  <a:cubicBezTo>
                    <a:pt x="1416" y="2919"/>
                    <a:pt x="1874" y="3039"/>
                    <a:pt x="2332" y="3039"/>
                  </a:cubicBezTo>
                  <a:lnTo>
                    <a:pt x="10212" y="3039"/>
                  </a:lnTo>
                  <a:cubicBezTo>
                    <a:pt x="10694" y="3039"/>
                    <a:pt x="10983" y="2919"/>
                    <a:pt x="10886" y="2774"/>
                  </a:cubicBezTo>
                  <a:lnTo>
                    <a:pt x="9320" y="268"/>
                  </a:lnTo>
                  <a:cubicBezTo>
                    <a:pt x="9224" y="124"/>
                    <a:pt x="8790" y="3"/>
                    <a:pt x="8332" y="3"/>
                  </a:cubicBezTo>
                  <a:lnTo>
                    <a:pt x="741" y="3"/>
                  </a:lnTo>
                  <a:cubicBezTo>
                    <a:pt x="704" y="1"/>
                    <a:pt x="668" y="0"/>
                    <a:pt x="63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832;p49">
              <a:extLst>
                <a:ext uri="{FF2B5EF4-FFF2-40B4-BE49-F238E27FC236}">
                  <a16:creationId xmlns:a16="http://schemas.microsoft.com/office/drawing/2014/main" id="{7994D46C-3E3C-9316-335D-3DEE7E2B6E24}"/>
                </a:ext>
              </a:extLst>
            </p:cNvPr>
            <p:cNvSpPr/>
            <p:nvPr/>
          </p:nvSpPr>
          <p:spPr>
            <a:xfrm>
              <a:off x="3187068" y="3398283"/>
              <a:ext cx="194515" cy="57804"/>
            </a:xfrm>
            <a:custGeom>
              <a:avLst/>
              <a:gdLst/>
              <a:ahLst/>
              <a:cxnLst/>
              <a:rect l="l" t="t" r="r" b="b"/>
              <a:pathLst>
                <a:path w="11400" h="3037" extrusionOk="0">
                  <a:moveTo>
                    <a:pt x="724" y="0"/>
                  </a:moveTo>
                  <a:cubicBezTo>
                    <a:pt x="290" y="0"/>
                    <a:pt x="1" y="121"/>
                    <a:pt x="97" y="265"/>
                  </a:cubicBezTo>
                  <a:lnTo>
                    <a:pt x="1736" y="2771"/>
                  </a:lnTo>
                  <a:cubicBezTo>
                    <a:pt x="1832" y="2916"/>
                    <a:pt x="2290" y="3036"/>
                    <a:pt x="2748" y="3036"/>
                  </a:cubicBezTo>
                  <a:lnTo>
                    <a:pt x="10652" y="3036"/>
                  </a:lnTo>
                  <a:cubicBezTo>
                    <a:pt x="11110" y="3036"/>
                    <a:pt x="11399" y="2916"/>
                    <a:pt x="11279" y="2771"/>
                  </a:cubicBezTo>
                  <a:lnTo>
                    <a:pt x="9327" y="265"/>
                  </a:lnTo>
                  <a:cubicBezTo>
                    <a:pt x="9206" y="121"/>
                    <a:pt x="8772" y="0"/>
                    <a:pt x="83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833;p49">
              <a:extLst>
                <a:ext uri="{FF2B5EF4-FFF2-40B4-BE49-F238E27FC236}">
                  <a16:creationId xmlns:a16="http://schemas.microsoft.com/office/drawing/2014/main" id="{417709EC-CF70-96E9-3C2D-E3B01D076A5D}"/>
                </a:ext>
              </a:extLst>
            </p:cNvPr>
            <p:cNvSpPr/>
            <p:nvPr/>
          </p:nvSpPr>
          <p:spPr>
            <a:xfrm>
              <a:off x="3370868" y="3398283"/>
              <a:ext cx="201084" cy="58261"/>
            </a:xfrm>
            <a:custGeom>
              <a:avLst/>
              <a:gdLst/>
              <a:ahLst/>
              <a:cxnLst/>
              <a:rect l="l" t="t" r="r" b="b"/>
              <a:pathLst>
                <a:path w="11785" h="3061" extrusionOk="0">
                  <a:moveTo>
                    <a:pt x="699" y="0"/>
                  </a:moveTo>
                  <a:cubicBezTo>
                    <a:pt x="266" y="0"/>
                    <a:pt x="1" y="121"/>
                    <a:pt x="121" y="265"/>
                  </a:cubicBezTo>
                  <a:lnTo>
                    <a:pt x="2121" y="2771"/>
                  </a:lnTo>
                  <a:cubicBezTo>
                    <a:pt x="2242" y="2916"/>
                    <a:pt x="2699" y="3036"/>
                    <a:pt x="3157" y="3036"/>
                  </a:cubicBezTo>
                  <a:lnTo>
                    <a:pt x="11061" y="3061"/>
                  </a:lnTo>
                  <a:cubicBezTo>
                    <a:pt x="11519" y="3061"/>
                    <a:pt x="11784" y="2940"/>
                    <a:pt x="11664" y="2771"/>
                  </a:cubicBezTo>
                  <a:lnTo>
                    <a:pt x="9350" y="289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834;p49">
              <a:extLst>
                <a:ext uri="{FF2B5EF4-FFF2-40B4-BE49-F238E27FC236}">
                  <a16:creationId xmlns:a16="http://schemas.microsoft.com/office/drawing/2014/main" id="{3ED798CD-8DE4-4B34-CFF8-09972C3A086E}"/>
                </a:ext>
              </a:extLst>
            </p:cNvPr>
            <p:cNvSpPr/>
            <p:nvPr/>
          </p:nvSpPr>
          <p:spPr>
            <a:xfrm>
              <a:off x="3555076" y="3398741"/>
              <a:ext cx="208472" cy="57804"/>
            </a:xfrm>
            <a:custGeom>
              <a:avLst/>
              <a:gdLst/>
              <a:ahLst/>
              <a:cxnLst/>
              <a:rect l="l" t="t" r="r" b="b"/>
              <a:pathLst>
                <a:path w="12218" h="3037" extrusionOk="0">
                  <a:moveTo>
                    <a:pt x="699" y="0"/>
                  </a:moveTo>
                  <a:cubicBezTo>
                    <a:pt x="241" y="0"/>
                    <a:pt x="0" y="97"/>
                    <a:pt x="145" y="265"/>
                  </a:cubicBezTo>
                  <a:lnTo>
                    <a:pt x="2506" y="2771"/>
                  </a:lnTo>
                  <a:cubicBezTo>
                    <a:pt x="2651" y="2916"/>
                    <a:pt x="3133" y="3037"/>
                    <a:pt x="3615" y="3037"/>
                  </a:cubicBezTo>
                  <a:lnTo>
                    <a:pt x="11495" y="3037"/>
                  </a:lnTo>
                  <a:cubicBezTo>
                    <a:pt x="11953" y="3037"/>
                    <a:pt x="12218" y="2916"/>
                    <a:pt x="12049" y="2771"/>
                  </a:cubicBezTo>
                  <a:lnTo>
                    <a:pt x="9374" y="265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835;p49">
              <a:extLst>
                <a:ext uri="{FF2B5EF4-FFF2-40B4-BE49-F238E27FC236}">
                  <a16:creationId xmlns:a16="http://schemas.microsoft.com/office/drawing/2014/main" id="{7368C350-E143-239D-650D-9D233233E5EB}"/>
                </a:ext>
              </a:extLst>
            </p:cNvPr>
            <p:cNvSpPr/>
            <p:nvPr/>
          </p:nvSpPr>
          <p:spPr>
            <a:xfrm>
              <a:off x="866421" y="3463872"/>
              <a:ext cx="517273" cy="57804"/>
            </a:xfrm>
            <a:custGeom>
              <a:avLst/>
              <a:gdLst/>
              <a:ahLst/>
              <a:cxnLst/>
              <a:rect l="l" t="t" r="r" b="b"/>
              <a:pathLst>
                <a:path w="30316" h="3037" extrusionOk="0">
                  <a:moveTo>
                    <a:pt x="4049" y="0"/>
                  </a:moveTo>
                  <a:cubicBezTo>
                    <a:pt x="3567" y="0"/>
                    <a:pt x="3061" y="96"/>
                    <a:pt x="2917" y="265"/>
                  </a:cubicBezTo>
                  <a:lnTo>
                    <a:pt x="169" y="2747"/>
                  </a:lnTo>
                  <a:cubicBezTo>
                    <a:pt x="1" y="2892"/>
                    <a:pt x="266" y="3012"/>
                    <a:pt x="748" y="3012"/>
                  </a:cubicBezTo>
                  <a:lnTo>
                    <a:pt x="27255" y="3036"/>
                  </a:lnTo>
                  <a:cubicBezTo>
                    <a:pt x="27761" y="3036"/>
                    <a:pt x="28243" y="2916"/>
                    <a:pt x="28340" y="2771"/>
                  </a:cubicBezTo>
                  <a:lnTo>
                    <a:pt x="30195" y="265"/>
                  </a:lnTo>
                  <a:cubicBezTo>
                    <a:pt x="30316" y="121"/>
                    <a:pt x="30026" y="0"/>
                    <a:pt x="2954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836;p49">
              <a:extLst>
                <a:ext uri="{FF2B5EF4-FFF2-40B4-BE49-F238E27FC236}">
                  <a16:creationId xmlns:a16="http://schemas.microsoft.com/office/drawing/2014/main" id="{E1EF9404-D58A-9CE6-4BA6-9F57BBBAAE1F}"/>
                </a:ext>
              </a:extLst>
            </p:cNvPr>
            <p:cNvSpPr/>
            <p:nvPr/>
          </p:nvSpPr>
          <p:spPr>
            <a:xfrm>
              <a:off x="1376681" y="3463872"/>
              <a:ext cx="199037" cy="58261"/>
            </a:xfrm>
            <a:custGeom>
              <a:avLst/>
              <a:gdLst/>
              <a:ahLst/>
              <a:cxnLst/>
              <a:rect l="l" t="t" r="r" b="b"/>
              <a:pathLst>
                <a:path w="11665" h="3061" extrusionOk="0">
                  <a:moveTo>
                    <a:pt x="2941" y="0"/>
                  </a:moveTo>
                  <a:cubicBezTo>
                    <a:pt x="2483" y="0"/>
                    <a:pt x="2025" y="121"/>
                    <a:pt x="1905" y="265"/>
                  </a:cubicBezTo>
                  <a:lnTo>
                    <a:pt x="97" y="2771"/>
                  </a:lnTo>
                  <a:cubicBezTo>
                    <a:pt x="1" y="2916"/>
                    <a:pt x="290" y="3036"/>
                    <a:pt x="796" y="3036"/>
                  </a:cubicBezTo>
                  <a:lnTo>
                    <a:pt x="9038" y="3060"/>
                  </a:lnTo>
                  <a:cubicBezTo>
                    <a:pt x="9544" y="3060"/>
                    <a:pt x="10001" y="2940"/>
                    <a:pt x="10098" y="2795"/>
                  </a:cubicBezTo>
                  <a:lnTo>
                    <a:pt x="11592" y="289"/>
                  </a:lnTo>
                  <a:cubicBezTo>
                    <a:pt x="11664" y="145"/>
                    <a:pt x="11375" y="24"/>
                    <a:pt x="10893" y="24"/>
                  </a:cubicBezTo>
                  <a:lnTo>
                    <a:pt x="294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837;p49">
              <a:extLst>
                <a:ext uri="{FF2B5EF4-FFF2-40B4-BE49-F238E27FC236}">
                  <a16:creationId xmlns:a16="http://schemas.microsoft.com/office/drawing/2014/main" id="{1935F7F1-2DE0-2836-3194-9C4DCBA4D99F}"/>
                </a:ext>
              </a:extLst>
            </p:cNvPr>
            <p:cNvSpPr/>
            <p:nvPr/>
          </p:nvSpPr>
          <p:spPr>
            <a:xfrm>
              <a:off x="1576929" y="3464329"/>
              <a:ext cx="192040" cy="57804"/>
            </a:xfrm>
            <a:custGeom>
              <a:avLst/>
              <a:gdLst/>
              <a:ahLst/>
              <a:cxnLst/>
              <a:rect l="l" t="t" r="r" b="b"/>
              <a:pathLst>
                <a:path w="11255" h="3037" extrusionOk="0">
                  <a:moveTo>
                    <a:pt x="2531" y="0"/>
                  </a:moveTo>
                  <a:cubicBezTo>
                    <a:pt x="2049" y="0"/>
                    <a:pt x="1615" y="121"/>
                    <a:pt x="1519" y="265"/>
                  </a:cubicBezTo>
                  <a:lnTo>
                    <a:pt x="73" y="2771"/>
                  </a:lnTo>
                  <a:cubicBezTo>
                    <a:pt x="0" y="2916"/>
                    <a:pt x="314" y="3036"/>
                    <a:pt x="796" y="3036"/>
                  </a:cubicBezTo>
                  <a:lnTo>
                    <a:pt x="9061" y="3036"/>
                  </a:lnTo>
                  <a:cubicBezTo>
                    <a:pt x="9543" y="3036"/>
                    <a:pt x="10001" y="2916"/>
                    <a:pt x="10073" y="2771"/>
                  </a:cubicBezTo>
                  <a:lnTo>
                    <a:pt x="11206" y="265"/>
                  </a:lnTo>
                  <a:cubicBezTo>
                    <a:pt x="11254" y="121"/>
                    <a:pt x="10941" y="0"/>
                    <a:pt x="1045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838;p49">
              <a:extLst>
                <a:ext uri="{FF2B5EF4-FFF2-40B4-BE49-F238E27FC236}">
                  <a16:creationId xmlns:a16="http://schemas.microsoft.com/office/drawing/2014/main" id="{BA60F1D0-631F-E30B-23E8-CB40E1C7DB11}"/>
                </a:ext>
              </a:extLst>
            </p:cNvPr>
            <p:cNvSpPr/>
            <p:nvPr/>
          </p:nvSpPr>
          <p:spPr>
            <a:xfrm>
              <a:off x="1776341" y="3464329"/>
              <a:ext cx="185045" cy="57804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2097" y="0"/>
                  </a:moveTo>
                  <a:cubicBezTo>
                    <a:pt x="1639" y="0"/>
                    <a:pt x="1206" y="121"/>
                    <a:pt x="1133" y="265"/>
                  </a:cubicBezTo>
                  <a:lnTo>
                    <a:pt x="49" y="2771"/>
                  </a:lnTo>
                  <a:cubicBezTo>
                    <a:pt x="1" y="2916"/>
                    <a:pt x="338" y="3036"/>
                    <a:pt x="820" y="3036"/>
                  </a:cubicBezTo>
                  <a:lnTo>
                    <a:pt x="9086" y="3036"/>
                  </a:lnTo>
                  <a:cubicBezTo>
                    <a:pt x="9568" y="3036"/>
                    <a:pt x="10001" y="2916"/>
                    <a:pt x="10050" y="2771"/>
                  </a:cubicBezTo>
                  <a:lnTo>
                    <a:pt x="10821" y="289"/>
                  </a:lnTo>
                  <a:cubicBezTo>
                    <a:pt x="10845" y="121"/>
                    <a:pt x="10507" y="0"/>
                    <a:pt x="1005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839;p49">
              <a:extLst>
                <a:ext uri="{FF2B5EF4-FFF2-40B4-BE49-F238E27FC236}">
                  <a16:creationId xmlns:a16="http://schemas.microsoft.com/office/drawing/2014/main" id="{43B9716C-920F-4EEB-CFBC-A4F09B20F837}"/>
                </a:ext>
              </a:extLst>
            </p:cNvPr>
            <p:cNvSpPr/>
            <p:nvPr/>
          </p:nvSpPr>
          <p:spPr>
            <a:xfrm>
              <a:off x="1975770" y="3464786"/>
              <a:ext cx="178050" cy="57804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1663" y="0"/>
                  </a:moveTo>
                  <a:cubicBezTo>
                    <a:pt x="1205" y="0"/>
                    <a:pt x="795" y="97"/>
                    <a:pt x="747" y="265"/>
                  </a:cubicBezTo>
                  <a:lnTo>
                    <a:pt x="24" y="2747"/>
                  </a:lnTo>
                  <a:cubicBezTo>
                    <a:pt x="0" y="2916"/>
                    <a:pt x="362" y="3012"/>
                    <a:pt x="844" y="3037"/>
                  </a:cubicBezTo>
                  <a:lnTo>
                    <a:pt x="9109" y="3037"/>
                  </a:lnTo>
                  <a:cubicBezTo>
                    <a:pt x="9591" y="3037"/>
                    <a:pt x="10001" y="2916"/>
                    <a:pt x="10025" y="2772"/>
                  </a:cubicBezTo>
                  <a:lnTo>
                    <a:pt x="10410" y="265"/>
                  </a:lnTo>
                  <a:cubicBezTo>
                    <a:pt x="10434" y="121"/>
                    <a:pt x="10097" y="0"/>
                    <a:pt x="96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840;p49">
              <a:extLst>
                <a:ext uri="{FF2B5EF4-FFF2-40B4-BE49-F238E27FC236}">
                  <a16:creationId xmlns:a16="http://schemas.microsoft.com/office/drawing/2014/main" id="{2E42623F-F9C3-8F94-E6DA-7EF30DB28BDD}"/>
                </a:ext>
              </a:extLst>
            </p:cNvPr>
            <p:cNvSpPr/>
            <p:nvPr/>
          </p:nvSpPr>
          <p:spPr>
            <a:xfrm>
              <a:off x="2175181" y="3464786"/>
              <a:ext cx="171071" cy="57804"/>
            </a:xfrm>
            <a:custGeom>
              <a:avLst/>
              <a:gdLst/>
              <a:ahLst/>
              <a:cxnLst/>
              <a:rect l="l" t="t" r="r" b="b"/>
              <a:pathLst>
                <a:path w="10026" h="3037" extrusionOk="0">
                  <a:moveTo>
                    <a:pt x="1254" y="0"/>
                  </a:moveTo>
                  <a:cubicBezTo>
                    <a:pt x="772" y="0"/>
                    <a:pt x="386" y="121"/>
                    <a:pt x="362" y="265"/>
                  </a:cubicBezTo>
                  <a:lnTo>
                    <a:pt x="25" y="2772"/>
                  </a:lnTo>
                  <a:cubicBezTo>
                    <a:pt x="1" y="2916"/>
                    <a:pt x="362" y="3037"/>
                    <a:pt x="868" y="3037"/>
                  </a:cubicBezTo>
                  <a:lnTo>
                    <a:pt x="9109" y="3037"/>
                  </a:lnTo>
                  <a:cubicBezTo>
                    <a:pt x="9616" y="3037"/>
                    <a:pt x="10001" y="2916"/>
                    <a:pt x="10001" y="2772"/>
                  </a:cubicBezTo>
                  <a:lnTo>
                    <a:pt x="10025" y="265"/>
                  </a:lnTo>
                  <a:cubicBezTo>
                    <a:pt x="10025" y="121"/>
                    <a:pt x="9664" y="0"/>
                    <a:pt x="918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841;p49">
              <a:extLst>
                <a:ext uri="{FF2B5EF4-FFF2-40B4-BE49-F238E27FC236}">
                  <a16:creationId xmlns:a16="http://schemas.microsoft.com/office/drawing/2014/main" id="{ABF1B871-FAA3-25D2-FEE2-79B457A22BF4}"/>
                </a:ext>
              </a:extLst>
            </p:cNvPr>
            <p:cNvSpPr/>
            <p:nvPr/>
          </p:nvSpPr>
          <p:spPr>
            <a:xfrm>
              <a:off x="2374184" y="3464786"/>
              <a:ext cx="171071" cy="58261"/>
            </a:xfrm>
            <a:custGeom>
              <a:avLst/>
              <a:gdLst/>
              <a:ahLst/>
              <a:cxnLst/>
              <a:rect l="l" t="t" r="r" b="b"/>
              <a:pathLst>
                <a:path w="10026" h="3061" extrusionOk="0">
                  <a:moveTo>
                    <a:pt x="844" y="0"/>
                  </a:moveTo>
                  <a:cubicBezTo>
                    <a:pt x="386" y="0"/>
                    <a:pt x="1" y="121"/>
                    <a:pt x="1" y="265"/>
                  </a:cubicBezTo>
                  <a:lnTo>
                    <a:pt x="25" y="2772"/>
                  </a:lnTo>
                  <a:cubicBezTo>
                    <a:pt x="25" y="2916"/>
                    <a:pt x="410" y="3037"/>
                    <a:pt x="892" y="3037"/>
                  </a:cubicBezTo>
                  <a:lnTo>
                    <a:pt x="9158" y="3061"/>
                  </a:lnTo>
                  <a:cubicBezTo>
                    <a:pt x="9640" y="3061"/>
                    <a:pt x="10025" y="2940"/>
                    <a:pt x="10001" y="2796"/>
                  </a:cubicBezTo>
                  <a:lnTo>
                    <a:pt x="9664" y="289"/>
                  </a:lnTo>
                  <a:cubicBezTo>
                    <a:pt x="9664" y="145"/>
                    <a:pt x="9254" y="24"/>
                    <a:pt x="8796" y="24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842;p49">
              <a:extLst>
                <a:ext uri="{FF2B5EF4-FFF2-40B4-BE49-F238E27FC236}">
                  <a16:creationId xmlns:a16="http://schemas.microsoft.com/office/drawing/2014/main" id="{2E52DF1C-56A6-37F4-C871-F43F25C524E4}"/>
                </a:ext>
              </a:extLst>
            </p:cNvPr>
            <p:cNvSpPr/>
            <p:nvPr/>
          </p:nvSpPr>
          <p:spPr>
            <a:xfrm>
              <a:off x="2566618" y="3465242"/>
              <a:ext cx="178050" cy="57804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820" y="0"/>
                  </a:moveTo>
                  <a:cubicBezTo>
                    <a:pt x="362" y="0"/>
                    <a:pt x="1" y="121"/>
                    <a:pt x="25" y="265"/>
                  </a:cubicBezTo>
                  <a:lnTo>
                    <a:pt x="410" y="2772"/>
                  </a:lnTo>
                  <a:cubicBezTo>
                    <a:pt x="434" y="2916"/>
                    <a:pt x="844" y="3037"/>
                    <a:pt x="1326" y="3037"/>
                  </a:cubicBezTo>
                  <a:lnTo>
                    <a:pt x="9591" y="3037"/>
                  </a:lnTo>
                  <a:cubicBezTo>
                    <a:pt x="10073" y="3037"/>
                    <a:pt x="10435" y="2916"/>
                    <a:pt x="10387" y="2772"/>
                  </a:cubicBezTo>
                  <a:lnTo>
                    <a:pt x="9688" y="265"/>
                  </a:lnTo>
                  <a:cubicBezTo>
                    <a:pt x="9664" y="121"/>
                    <a:pt x="9254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843;p49">
              <a:extLst>
                <a:ext uri="{FF2B5EF4-FFF2-40B4-BE49-F238E27FC236}">
                  <a16:creationId xmlns:a16="http://schemas.microsoft.com/office/drawing/2014/main" id="{E1D67840-AE66-AF72-F451-6233BC8FBCD7}"/>
                </a:ext>
              </a:extLst>
            </p:cNvPr>
            <p:cNvSpPr/>
            <p:nvPr/>
          </p:nvSpPr>
          <p:spPr>
            <a:xfrm>
              <a:off x="2759050" y="3465242"/>
              <a:ext cx="185045" cy="57804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820" y="0"/>
                  </a:moveTo>
                  <a:cubicBezTo>
                    <a:pt x="338" y="0"/>
                    <a:pt x="0" y="121"/>
                    <a:pt x="48" y="265"/>
                  </a:cubicBezTo>
                  <a:lnTo>
                    <a:pt x="795" y="2772"/>
                  </a:lnTo>
                  <a:cubicBezTo>
                    <a:pt x="844" y="2916"/>
                    <a:pt x="1277" y="3037"/>
                    <a:pt x="1759" y="3037"/>
                  </a:cubicBezTo>
                  <a:lnTo>
                    <a:pt x="10025" y="3037"/>
                  </a:lnTo>
                  <a:cubicBezTo>
                    <a:pt x="10507" y="3037"/>
                    <a:pt x="10844" y="2916"/>
                    <a:pt x="10772" y="2772"/>
                  </a:cubicBezTo>
                  <a:lnTo>
                    <a:pt x="9712" y="265"/>
                  </a:lnTo>
                  <a:cubicBezTo>
                    <a:pt x="9663" y="121"/>
                    <a:pt x="9230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844;p49">
              <a:extLst>
                <a:ext uri="{FF2B5EF4-FFF2-40B4-BE49-F238E27FC236}">
                  <a16:creationId xmlns:a16="http://schemas.microsoft.com/office/drawing/2014/main" id="{6E7E62E2-EFBA-558B-7846-0BEC46971155}"/>
                </a:ext>
              </a:extLst>
            </p:cNvPr>
            <p:cNvSpPr/>
            <p:nvPr/>
          </p:nvSpPr>
          <p:spPr>
            <a:xfrm>
              <a:off x="2951467" y="3465242"/>
              <a:ext cx="192040" cy="58261"/>
            </a:xfrm>
            <a:custGeom>
              <a:avLst/>
              <a:gdLst/>
              <a:ahLst/>
              <a:cxnLst/>
              <a:rect l="l" t="t" r="r" b="b"/>
              <a:pathLst>
                <a:path w="11255" h="3061" extrusionOk="0">
                  <a:moveTo>
                    <a:pt x="796" y="0"/>
                  </a:moveTo>
                  <a:cubicBezTo>
                    <a:pt x="338" y="0"/>
                    <a:pt x="1" y="121"/>
                    <a:pt x="73" y="265"/>
                  </a:cubicBezTo>
                  <a:lnTo>
                    <a:pt x="1182" y="2772"/>
                  </a:lnTo>
                  <a:cubicBezTo>
                    <a:pt x="1254" y="2916"/>
                    <a:pt x="1688" y="3037"/>
                    <a:pt x="2194" y="3037"/>
                  </a:cubicBezTo>
                  <a:lnTo>
                    <a:pt x="10435" y="3061"/>
                  </a:lnTo>
                  <a:cubicBezTo>
                    <a:pt x="10917" y="3061"/>
                    <a:pt x="11255" y="2940"/>
                    <a:pt x="11158" y="2796"/>
                  </a:cubicBezTo>
                  <a:lnTo>
                    <a:pt x="9736" y="290"/>
                  </a:lnTo>
                  <a:cubicBezTo>
                    <a:pt x="9664" y="145"/>
                    <a:pt x="9206" y="24"/>
                    <a:pt x="8748" y="2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845;p49">
              <a:extLst>
                <a:ext uri="{FF2B5EF4-FFF2-40B4-BE49-F238E27FC236}">
                  <a16:creationId xmlns:a16="http://schemas.microsoft.com/office/drawing/2014/main" id="{C9D760F1-72D8-D706-1977-E35DAABE9B4B}"/>
                </a:ext>
              </a:extLst>
            </p:cNvPr>
            <p:cNvSpPr/>
            <p:nvPr/>
          </p:nvSpPr>
          <p:spPr>
            <a:xfrm>
              <a:off x="3143900" y="3465699"/>
              <a:ext cx="199020" cy="57804"/>
            </a:xfrm>
            <a:custGeom>
              <a:avLst/>
              <a:gdLst/>
              <a:ahLst/>
              <a:cxnLst/>
              <a:rect l="l" t="t" r="r" b="b"/>
              <a:pathLst>
                <a:path w="11664" h="3037" extrusionOk="0">
                  <a:moveTo>
                    <a:pt x="772" y="0"/>
                  </a:moveTo>
                  <a:cubicBezTo>
                    <a:pt x="314" y="0"/>
                    <a:pt x="1" y="121"/>
                    <a:pt x="97" y="266"/>
                  </a:cubicBezTo>
                  <a:lnTo>
                    <a:pt x="1567" y="2772"/>
                  </a:lnTo>
                  <a:cubicBezTo>
                    <a:pt x="1663" y="2916"/>
                    <a:pt x="2121" y="3037"/>
                    <a:pt x="2603" y="3037"/>
                  </a:cubicBezTo>
                  <a:lnTo>
                    <a:pt x="10869" y="3037"/>
                  </a:lnTo>
                  <a:cubicBezTo>
                    <a:pt x="11351" y="3037"/>
                    <a:pt x="11664" y="2916"/>
                    <a:pt x="11568" y="2772"/>
                  </a:cubicBezTo>
                  <a:lnTo>
                    <a:pt x="9760" y="266"/>
                  </a:lnTo>
                  <a:cubicBezTo>
                    <a:pt x="9664" y="121"/>
                    <a:pt x="9206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846;p49">
              <a:extLst>
                <a:ext uri="{FF2B5EF4-FFF2-40B4-BE49-F238E27FC236}">
                  <a16:creationId xmlns:a16="http://schemas.microsoft.com/office/drawing/2014/main" id="{88D62182-5590-87B5-5632-1C5C9E132F65}"/>
                </a:ext>
              </a:extLst>
            </p:cNvPr>
            <p:cNvSpPr/>
            <p:nvPr/>
          </p:nvSpPr>
          <p:spPr>
            <a:xfrm>
              <a:off x="3336333" y="3465699"/>
              <a:ext cx="206015" cy="57804"/>
            </a:xfrm>
            <a:custGeom>
              <a:avLst/>
              <a:gdLst/>
              <a:ahLst/>
              <a:cxnLst/>
              <a:rect l="l" t="t" r="r" b="b"/>
              <a:pathLst>
                <a:path w="12074" h="3037" extrusionOk="0">
                  <a:moveTo>
                    <a:pt x="771" y="0"/>
                  </a:moveTo>
                  <a:cubicBezTo>
                    <a:pt x="290" y="0"/>
                    <a:pt x="0" y="121"/>
                    <a:pt x="121" y="266"/>
                  </a:cubicBezTo>
                  <a:lnTo>
                    <a:pt x="1952" y="2772"/>
                  </a:lnTo>
                  <a:cubicBezTo>
                    <a:pt x="2073" y="2916"/>
                    <a:pt x="2555" y="3037"/>
                    <a:pt x="3037" y="3037"/>
                  </a:cubicBezTo>
                  <a:lnTo>
                    <a:pt x="11302" y="3037"/>
                  </a:lnTo>
                  <a:cubicBezTo>
                    <a:pt x="11784" y="3037"/>
                    <a:pt x="12073" y="2940"/>
                    <a:pt x="11953" y="2772"/>
                  </a:cubicBezTo>
                  <a:lnTo>
                    <a:pt x="9784" y="266"/>
                  </a:lnTo>
                  <a:cubicBezTo>
                    <a:pt x="9664" y="121"/>
                    <a:pt x="9182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847;p49">
              <a:extLst>
                <a:ext uri="{FF2B5EF4-FFF2-40B4-BE49-F238E27FC236}">
                  <a16:creationId xmlns:a16="http://schemas.microsoft.com/office/drawing/2014/main" id="{4555AEF7-DA2B-25EC-C76D-919D5532BC23}"/>
                </a:ext>
              </a:extLst>
            </p:cNvPr>
            <p:cNvSpPr/>
            <p:nvPr/>
          </p:nvSpPr>
          <p:spPr>
            <a:xfrm>
              <a:off x="3529585" y="3465699"/>
              <a:ext cx="298529" cy="58261"/>
            </a:xfrm>
            <a:custGeom>
              <a:avLst/>
              <a:gdLst/>
              <a:ahLst/>
              <a:cxnLst/>
              <a:rect l="l" t="t" r="r" b="b"/>
              <a:pathLst>
                <a:path w="17496" h="3061" extrusionOk="0">
                  <a:moveTo>
                    <a:pt x="747" y="0"/>
                  </a:moveTo>
                  <a:cubicBezTo>
                    <a:pt x="289" y="0"/>
                    <a:pt x="0" y="121"/>
                    <a:pt x="145" y="290"/>
                  </a:cubicBezTo>
                  <a:lnTo>
                    <a:pt x="2338" y="2772"/>
                  </a:lnTo>
                  <a:cubicBezTo>
                    <a:pt x="2482" y="2940"/>
                    <a:pt x="2988" y="3061"/>
                    <a:pt x="3470" y="3061"/>
                  </a:cubicBezTo>
                  <a:lnTo>
                    <a:pt x="16748" y="3061"/>
                  </a:lnTo>
                  <a:cubicBezTo>
                    <a:pt x="17230" y="3061"/>
                    <a:pt x="17495" y="2940"/>
                    <a:pt x="17351" y="2796"/>
                  </a:cubicBezTo>
                  <a:lnTo>
                    <a:pt x="14652" y="290"/>
                  </a:lnTo>
                  <a:cubicBezTo>
                    <a:pt x="14507" y="145"/>
                    <a:pt x="14001" y="25"/>
                    <a:pt x="13543" y="2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848;p49">
              <a:extLst>
                <a:ext uri="{FF2B5EF4-FFF2-40B4-BE49-F238E27FC236}">
                  <a16:creationId xmlns:a16="http://schemas.microsoft.com/office/drawing/2014/main" id="{1CED0A24-5AD0-041E-2488-569001A9EDA1}"/>
                </a:ext>
              </a:extLst>
            </p:cNvPr>
            <p:cNvSpPr/>
            <p:nvPr/>
          </p:nvSpPr>
          <p:spPr>
            <a:xfrm>
              <a:off x="241857" y="3834448"/>
              <a:ext cx="4212049" cy="37172"/>
            </a:xfrm>
            <a:custGeom>
              <a:avLst/>
              <a:gdLst/>
              <a:ahLst/>
              <a:cxnLst/>
              <a:rect l="l" t="t" r="r" b="b"/>
              <a:pathLst>
                <a:path w="246857" h="1953" extrusionOk="0">
                  <a:moveTo>
                    <a:pt x="940" y="1"/>
                  </a:moveTo>
                  <a:cubicBezTo>
                    <a:pt x="0" y="989"/>
                    <a:pt x="2314" y="1760"/>
                    <a:pt x="6386" y="1760"/>
                  </a:cubicBezTo>
                  <a:lnTo>
                    <a:pt x="240447" y="1953"/>
                  </a:lnTo>
                  <a:cubicBezTo>
                    <a:pt x="244519" y="1953"/>
                    <a:pt x="246857" y="1158"/>
                    <a:pt x="245917" y="194"/>
                  </a:cubicBezTo>
                  <a:lnTo>
                    <a:pt x="245917" y="194"/>
                  </a:lnTo>
                  <a:cubicBezTo>
                    <a:pt x="245309" y="732"/>
                    <a:pt x="243408" y="1111"/>
                    <a:pt x="240698" y="1111"/>
                  </a:cubicBezTo>
                  <a:cubicBezTo>
                    <a:pt x="240615" y="1111"/>
                    <a:pt x="240531" y="1110"/>
                    <a:pt x="240447" y="1109"/>
                  </a:cubicBezTo>
                  <a:lnTo>
                    <a:pt x="6386" y="941"/>
                  </a:lnTo>
                  <a:cubicBezTo>
                    <a:pt x="3543" y="941"/>
                    <a:pt x="1567" y="555"/>
                    <a:pt x="940" y="1"/>
                  </a:cubicBez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7" name="Obraz 536">
              <a:extLst>
                <a:ext uri="{FF2B5EF4-FFF2-40B4-BE49-F238E27FC236}">
                  <a16:creationId xmlns:a16="http://schemas.microsoft.com/office/drawing/2014/main" id="{1FFC098B-886D-0069-2203-215D55B96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100714" y="1178616"/>
              <a:ext cx="2492742" cy="1938052"/>
            </a:xfrm>
            <a:prstGeom prst="rect">
              <a:avLst/>
            </a:prstGeom>
          </p:spPr>
        </p:pic>
        <p:sp>
          <p:nvSpPr>
            <p:cNvPr id="538" name="Google Shape;850;p49">
              <a:extLst>
                <a:ext uri="{FF2B5EF4-FFF2-40B4-BE49-F238E27FC236}">
                  <a16:creationId xmlns:a16="http://schemas.microsoft.com/office/drawing/2014/main" id="{C3732AF4-0FA8-193E-70F8-AB9579E91352}"/>
                </a:ext>
              </a:extLst>
            </p:cNvPr>
            <p:cNvSpPr/>
            <p:nvPr/>
          </p:nvSpPr>
          <p:spPr>
            <a:xfrm>
              <a:off x="985246" y="1113253"/>
              <a:ext cx="2777484" cy="2000674"/>
            </a:xfrm>
            <a:custGeom>
              <a:avLst/>
              <a:gdLst/>
              <a:ahLst/>
              <a:cxnLst/>
              <a:rect l="l" t="t" r="r" b="b"/>
              <a:pathLst>
                <a:path w="162781" h="105115" extrusionOk="0">
                  <a:moveTo>
                    <a:pt x="3543" y="1"/>
                  </a:moveTo>
                  <a:cubicBezTo>
                    <a:pt x="2242" y="1"/>
                    <a:pt x="1013" y="386"/>
                    <a:pt x="1" y="1061"/>
                  </a:cubicBezTo>
                  <a:lnTo>
                    <a:pt x="162684" y="105115"/>
                  </a:lnTo>
                  <a:lnTo>
                    <a:pt x="162781" y="6676"/>
                  </a:lnTo>
                  <a:cubicBezTo>
                    <a:pt x="162781" y="3061"/>
                    <a:pt x="159841" y="121"/>
                    <a:pt x="156250" y="121"/>
                  </a:cubicBezTo>
                  <a:lnTo>
                    <a:pt x="3543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rupa 538">
            <a:extLst>
              <a:ext uri="{FF2B5EF4-FFF2-40B4-BE49-F238E27FC236}">
                <a16:creationId xmlns:a16="http://schemas.microsoft.com/office/drawing/2014/main" id="{886A69F1-8096-D280-752B-AEA3B0FAD44C}"/>
              </a:ext>
            </a:extLst>
          </p:cNvPr>
          <p:cNvGrpSpPr/>
          <p:nvPr/>
        </p:nvGrpSpPr>
        <p:grpSpPr>
          <a:xfrm>
            <a:off x="4859022" y="1178616"/>
            <a:ext cx="4220347" cy="2839567"/>
            <a:chOff x="4238667" y="1649239"/>
            <a:chExt cx="4462907" cy="2686034"/>
          </a:xfrm>
        </p:grpSpPr>
        <p:sp>
          <p:nvSpPr>
            <p:cNvPr id="540" name="Google Shape;776;p49">
              <a:extLst>
                <a:ext uri="{FF2B5EF4-FFF2-40B4-BE49-F238E27FC236}">
                  <a16:creationId xmlns:a16="http://schemas.microsoft.com/office/drawing/2014/main" id="{852699B1-6548-2995-83F8-C370A3F363AC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77;p49">
              <a:extLst>
                <a:ext uri="{FF2B5EF4-FFF2-40B4-BE49-F238E27FC236}">
                  <a16:creationId xmlns:a16="http://schemas.microsoft.com/office/drawing/2014/main" id="{D5E9F968-03EC-B781-4900-0AD10ACA71F0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78;p49">
              <a:extLst>
                <a:ext uri="{FF2B5EF4-FFF2-40B4-BE49-F238E27FC236}">
                  <a16:creationId xmlns:a16="http://schemas.microsoft.com/office/drawing/2014/main" id="{6C9E36CC-E8F9-B6E5-C34D-96E9278844C0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79;p49">
              <a:extLst>
                <a:ext uri="{FF2B5EF4-FFF2-40B4-BE49-F238E27FC236}">
                  <a16:creationId xmlns:a16="http://schemas.microsoft.com/office/drawing/2014/main" id="{864EFF76-9779-B907-6F84-02F7E7303906}"/>
                </a:ext>
              </a:extLst>
            </p:cNvPr>
            <p:cNvSpPr/>
            <p:nvPr/>
          </p:nvSpPr>
          <p:spPr>
            <a:xfrm>
              <a:off x="4256062" y="4236116"/>
              <a:ext cx="4428441" cy="99157"/>
            </a:xfrm>
            <a:custGeom>
              <a:avLst/>
              <a:gdLst/>
              <a:ahLst/>
              <a:cxnLst/>
              <a:rect l="l" t="t" r="r" b="b"/>
              <a:pathLst>
                <a:path w="245411" h="5495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3013"/>
                    <a:pt x="2314" y="5326"/>
                    <a:pt x="5157" y="5326"/>
                  </a:cubicBezTo>
                  <a:lnTo>
                    <a:pt x="240278" y="5495"/>
                  </a:lnTo>
                  <a:cubicBezTo>
                    <a:pt x="240293" y="5495"/>
                    <a:pt x="240307" y="5495"/>
                    <a:pt x="240322" y="5495"/>
                  </a:cubicBezTo>
                  <a:cubicBezTo>
                    <a:pt x="243121" y="5495"/>
                    <a:pt x="245411" y="3191"/>
                    <a:pt x="245411" y="362"/>
                  </a:cubicBezTo>
                  <a:lnTo>
                    <a:pt x="245411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80;p49">
              <a:extLst>
                <a:ext uri="{FF2B5EF4-FFF2-40B4-BE49-F238E27FC236}">
                  <a16:creationId xmlns:a16="http://schemas.microsoft.com/office/drawing/2014/main" id="{D45DB68C-C90C-08C4-A5FE-57A4F257DF08}"/>
                </a:ext>
              </a:extLst>
            </p:cNvPr>
            <p:cNvSpPr/>
            <p:nvPr/>
          </p:nvSpPr>
          <p:spPr>
            <a:xfrm>
              <a:off x="4238667" y="3666471"/>
              <a:ext cx="4462907" cy="597506"/>
            </a:xfrm>
            <a:custGeom>
              <a:avLst/>
              <a:gdLst/>
              <a:ahLst/>
              <a:cxnLst/>
              <a:rect l="l" t="t" r="r" b="b"/>
              <a:pathLst>
                <a:path w="247321" h="33112" extrusionOk="0">
                  <a:moveTo>
                    <a:pt x="46147" y="1"/>
                  </a:moveTo>
                  <a:cubicBezTo>
                    <a:pt x="43328" y="1"/>
                    <a:pt x="39930" y="844"/>
                    <a:pt x="38605" y="1904"/>
                  </a:cubicBezTo>
                  <a:lnTo>
                    <a:pt x="1350" y="31038"/>
                  </a:lnTo>
                  <a:cubicBezTo>
                    <a:pt x="0" y="32075"/>
                    <a:pt x="2362" y="32942"/>
                    <a:pt x="6627" y="32942"/>
                  </a:cubicBezTo>
                  <a:lnTo>
                    <a:pt x="240712" y="33111"/>
                  </a:lnTo>
                  <a:cubicBezTo>
                    <a:pt x="240770" y="33111"/>
                    <a:pt x="240827" y="33111"/>
                    <a:pt x="240884" y="33111"/>
                  </a:cubicBezTo>
                  <a:cubicBezTo>
                    <a:pt x="245017" y="33111"/>
                    <a:pt x="247321" y="32253"/>
                    <a:pt x="246013" y="31231"/>
                  </a:cubicBezTo>
                  <a:lnTo>
                    <a:pt x="209337" y="2025"/>
                  </a:lnTo>
                  <a:cubicBezTo>
                    <a:pt x="208011" y="989"/>
                    <a:pt x="204662" y="121"/>
                    <a:pt x="201818" y="121"/>
                  </a:cubicBezTo>
                  <a:lnTo>
                    <a:pt x="46147" y="1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81;p49">
              <a:extLst>
                <a:ext uri="{FF2B5EF4-FFF2-40B4-BE49-F238E27FC236}">
                  <a16:creationId xmlns:a16="http://schemas.microsoft.com/office/drawing/2014/main" id="{D3FCCAC4-33A5-73C8-7ADE-91DFFB2C7938}"/>
                </a:ext>
              </a:extLst>
            </p:cNvPr>
            <p:cNvSpPr/>
            <p:nvPr/>
          </p:nvSpPr>
          <p:spPr>
            <a:xfrm>
              <a:off x="5658862" y="4012178"/>
              <a:ext cx="1622841" cy="211776"/>
            </a:xfrm>
            <a:custGeom>
              <a:avLst/>
              <a:gdLst/>
              <a:ahLst/>
              <a:cxnLst/>
              <a:rect l="l" t="t" r="r" b="b"/>
              <a:pathLst>
                <a:path w="89933" h="11736" extrusionOk="0">
                  <a:moveTo>
                    <a:pt x="6073" y="0"/>
                  </a:moveTo>
                  <a:lnTo>
                    <a:pt x="0" y="11664"/>
                  </a:lnTo>
                  <a:lnTo>
                    <a:pt x="89933" y="11736"/>
                  </a:lnTo>
                  <a:lnTo>
                    <a:pt x="84101" y="73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82;p49">
              <a:extLst>
                <a:ext uri="{FF2B5EF4-FFF2-40B4-BE49-F238E27FC236}">
                  <a16:creationId xmlns:a16="http://schemas.microsoft.com/office/drawing/2014/main" id="{41DE9405-6A60-7196-755B-E332B891C507}"/>
                </a:ext>
              </a:extLst>
            </p:cNvPr>
            <p:cNvSpPr/>
            <p:nvPr/>
          </p:nvSpPr>
          <p:spPr>
            <a:xfrm>
              <a:off x="5110962" y="3688649"/>
              <a:ext cx="206128" cy="54803"/>
            </a:xfrm>
            <a:custGeom>
              <a:avLst/>
              <a:gdLst/>
              <a:ahLst/>
              <a:cxnLst/>
              <a:rect l="l" t="t" r="r" b="b"/>
              <a:pathLst>
                <a:path w="11423" h="3037" extrusionOk="0">
                  <a:moveTo>
                    <a:pt x="3928" y="1"/>
                  </a:moveTo>
                  <a:cubicBezTo>
                    <a:pt x="3519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6"/>
                    <a:pt x="217" y="3013"/>
                    <a:pt x="627" y="3013"/>
                  </a:cubicBezTo>
                  <a:lnTo>
                    <a:pt x="7808" y="3037"/>
                  </a:lnTo>
                  <a:cubicBezTo>
                    <a:pt x="8242" y="3037"/>
                    <a:pt x="8700" y="2916"/>
                    <a:pt x="8844" y="2772"/>
                  </a:cubicBezTo>
                  <a:lnTo>
                    <a:pt x="11278" y="266"/>
                  </a:lnTo>
                  <a:cubicBezTo>
                    <a:pt x="11423" y="121"/>
                    <a:pt x="11206" y="1"/>
                    <a:pt x="1079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83;p49">
              <a:extLst>
                <a:ext uri="{FF2B5EF4-FFF2-40B4-BE49-F238E27FC236}">
                  <a16:creationId xmlns:a16="http://schemas.microsoft.com/office/drawing/2014/main" id="{CB33FA08-AE10-F125-1C3E-D08F43673E2B}"/>
                </a:ext>
              </a:extLst>
            </p:cNvPr>
            <p:cNvSpPr/>
            <p:nvPr/>
          </p:nvSpPr>
          <p:spPr>
            <a:xfrm>
              <a:off x="5294461" y="3688649"/>
              <a:ext cx="198315" cy="54803"/>
            </a:xfrm>
            <a:custGeom>
              <a:avLst/>
              <a:gdLst/>
              <a:ahLst/>
              <a:cxnLst/>
              <a:rect l="l" t="t" r="r" b="b"/>
              <a:pathLst>
                <a:path w="10990" h="3037" extrusionOk="0">
                  <a:moveTo>
                    <a:pt x="3495" y="1"/>
                  </a:moveTo>
                  <a:cubicBezTo>
                    <a:pt x="3085" y="1"/>
                    <a:pt x="2651" y="121"/>
                    <a:pt x="2507" y="266"/>
                  </a:cubicBezTo>
                  <a:lnTo>
                    <a:pt x="121" y="2772"/>
                  </a:lnTo>
                  <a:cubicBezTo>
                    <a:pt x="1" y="2916"/>
                    <a:pt x="217" y="3037"/>
                    <a:pt x="651" y="3037"/>
                  </a:cubicBezTo>
                  <a:lnTo>
                    <a:pt x="7832" y="3037"/>
                  </a:lnTo>
                  <a:cubicBezTo>
                    <a:pt x="8242" y="3037"/>
                    <a:pt x="8676" y="2916"/>
                    <a:pt x="8796" y="2772"/>
                  </a:cubicBezTo>
                  <a:lnTo>
                    <a:pt x="10869" y="266"/>
                  </a:lnTo>
                  <a:cubicBezTo>
                    <a:pt x="10989" y="121"/>
                    <a:pt x="10772" y="1"/>
                    <a:pt x="1036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84;p49">
              <a:extLst>
                <a:ext uri="{FF2B5EF4-FFF2-40B4-BE49-F238E27FC236}">
                  <a16:creationId xmlns:a16="http://schemas.microsoft.com/office/drawing/2014/main" id="{6F854E74-EF8F-6158-773B-FE0FC0822639}"/>
                </a:ext>
              </a:extLst>
            </p:cNvPr>
            <p:cNvSpPr/>
            <p:nvPr/>
          </p:nvSpPr>
          <p:spPr>
            <a:xfrm>
              <a:off x="5477528" y="3688649"/>
              <a:ext cx="191349" cy="54803"/>
            </a:xfrm>
            <a:custGeom>
              <a:avLst/>
              <a:gdLst/>
              <a:ahLst/>
              <a:cxnLst/>
              <a:rect l="l" t="t" r="r" b="b"/>
              <a:pathLst>
                <a:path w="10604" h="3037" extrusionOk="0">
                  <a:moveTo>
                    <a:pt x="3085" y="1"/>
                  </a:moveTo>
                  <a:cubicBezTo>
                    <a:pt x="2675" y="1"/>
                    <a:pt x="2242" y="121"/>
                    <a:pt x="2121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675" y="3037"/>
                  </a:cubicBezTo>
                  <a:lnTo>
                    <a:pt x="7856" y="3037"/>
                  </a:lnTo>
                  <a:cubicBezTo>
                    <a:pt x="8266" y="3037"/>
                    <a:pt x="8700" y="2916"/>
                    <a:pt x="8796" y="2772"/>
                  </a:cubicBezTo>
                  <a:lnTo>
                    <a:pt x="10507" y="290"/>
                  </a:lnTo>
                  <a:cubicBezTo>
                    <a:pt x="10604" y="121"/>
                    <a:pt x="10339" y="1"/>
                    <a:pt x="9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85;p49">
              <a:extLst>
                <a:ext uri="{FF2B5EF4-FFF2-40B4-BE49-F238E27FC236}">
                  <a16:creationId xmlns:a16="http://schemas.microsoft.com/office/drawing/2014/main" id="{6021404F-D411-D6D1-3E1E-01B4A21B6E75}"/>
                </a:ext>
              </a:extLst>
            </p:cNvPr>
            <p:cNvSpPr/>
            <p:nvPr/>
          </p:nvSpPr>
          <p:spPr>
            <a:xfrm>
              <a:off x="5661028" y="3689082"/>
              <a:ext cx="183536" cy="54803"/>
            </a:xfrm>
            <a:custGeom>
              <a:avLst/>
              <a:gdLst/>
              <a:ahLst/>
              <a:cxnLst/>
              <a:rect l="l" t="t" r="r" b="b"/>
              <a:pathLst>
                <a:path w="10171" h="3037" extrusionOk="0">
                  <a:moveTo>
                    <a:pt x="2627" y="1"/>
                  </a:moveTo>
                  <a:cubicBezTo>
                    <a:pt x="2242" y="1"/>
                    <a:pt x="1832" y="97"/>
                    <a:pt x="1736" y="266"/>
                  </a:cubicBezTo>
                  <a:lnTo>
                    <a:pt x="97" y="2748"/>
                  </a:lnTo>
                  <a:cubicBezTo>
                    <a:pt x="1" y="2917"/>
                    <a:pt x="242" y="3013"/>
                    <a:pt x="676" y="3013"/>
                  </a:cubicBezTo>
                  <a:lnTo>
                    <a:pt x="7857" y="3037"/>
                  </a:lnTo>
                  <a:cubicBezTo>
                    <a:pt x="8266" y="3037"/>
                    <a:pt x="8676" y="2917"/>
                    <a:pt x="8772" y="2772"/>
                  </a:cubicBezTo>
                  <a:lnTo>
                    <a:pt x="10098" y="266"/>
                  </a:lnTo>
                  <a:cubicBezTo>
                    <a:pt x="10170" y="121"/>
                    <a:pt x="9905" y="1"/>
                    <a:pt x="9519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86;p49">
              <a:extLst>
                <a:ext uri="{FF2B5EF4-FFF2-40B4-BE49-F238E27FC236}">
                  <a16:creationId xmlns:a16="http://schemas.microsoft.com/office/drawing/2014/main" id="{F60FE0BF-ED77-6FD4-75CF-1D8A25331B5B}"/>
                </a:ext>
              </a:extLst>
            </p:cNvPr>
            <p:cNvSpPr/>
            <p:nvPr/>
          </p:nvSpPr>
          <p:spPr>
            <a:xfrm>
              <a:off x="5844094" y="3689082"/>
              <a:ext cx="176570" cy="54803"/>
            </a:xfrm>
            <a:custGeom>
              <a:avLst/>
              <a:gdLst/>
              <a:ahLst/>
              <a:cxnLst/>
              <a:rect l="l" t="t" r="r" b="b"/>
              <a:pathLst>
                <a:path w="9785" h="3037" extrusionOk="0">
                  <a:moveTo>
                    <a:pt x="2218" y="1"/>
                  </a:moveTo>
                  <a:cubicBezTo>
                    <a:pt x="1832" y="1"/>
                    <a:pt x="1423" y="121"/>
                    <a:pt x="1350" y="266"/>
                  </a:cubicBezTo>
                  <a:lnTo>
                    <a:pt x="73" y="2772"/>
                  </a:lnTo>
                  <a:cubicBezTo>
                    <a:pt x="1" y="2917"/>
                    <a:pt x="290" y="3037"/>
                    <a:pt x="700" y="3037"/>
                  </a:cubicBezTo>
                  <a:lnTo>
                    <a:pt x="7881" y="3037"/>
                  </a:lnTo>
                  <a:cubicBezTo>
                    <a:pt x="8315" y="3037"/>
                    <a:pt x="8700" y="2917"/>
                    <a:pt x="8748" y="2772"/>
                  </a:cubicBezTo>
                  <a:lnTo>
                    <a:pt x="9712" y="266"/>
                  </a:lnTo>
                  <a:cubicBezTo>
                    <a:pt x="9785" y="121"/>
                    <a:pt x="9495" y="1"/>
                    <a:pt x="908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87;p49">
              <a:extLst>
                <a:ext uri="{FF2B5EF4-FFF2-40B4-BE49-F238E27FC236}">
                  <a16:creationId xmlns:a16="http://schemas.microsoft.com/office/drawing/2014/main" id="{8F2325DF-74C3-1684-1721-A2F937537421}"/>
                </a:ext>
              </a:extLst>
            </p:cNvPr>
            <p:cNvSpPr/>
            <p:nvPr/>
          </p:nvSpPr>
          <p:spPr>
            <a:xfrm>
              <a:off x="6028045" y="3689082"/>
              <a:ext cx="169172" cy="54803"/>
            </a:xfrm>
            <a:custGeom>
              <a:avLst/>
              <a:gdLst/>
              <a:ahLst/>
              <a:cxnLst/>
              <a:rect l="l" t="t" r="r" b="b"/>
              <a:pathLst>
                <a:path w="9375" h="3037" extrusionOk="0">
                  <a:moveTo>
                    <a:pt x="1808" y="1"/>
                  </a:moveTo>
                  <a:cubicBezTo>
                    <a:pt x="1398" y="1"/>
                    <a:pt x="1036" y="121"/>
                    <a:pt x="964" y="266"/>
                  </a:cubicBezTo>
                  <a:lnTo>
                    <a:pt x="48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4" y="3037"/>
                  </a:lnTo>
                  <a:cubicBezTo>
                    <a:pt x="8338" y="3037"/>
                    <a:pt x="8700" y="2917"/>
                    <a:pt x="8724" y="2772"/>
                  </a:cubicBezTo>
                  <a:lnTo>
                    <a:pt x="9350" y="266"/>
                  </a:lnTo>
                  <a:cubicBezTo>
                    <a:pt x="9374" y="121"/>
                    <a:pt x="9085" y="1"/>
                    <a:pt x="867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88;p49">
              <a:extLst>
                <a:ext uri="{FF2B5EF4-FFF2-40B4-BE49-F238E27FC236}">
                  <a16:creationId xmlns:a16="http://schemas.microsoft.com/office/drawing/2014/main" id="{1F2CDAA1-D2ED-92AD-8AAF-896DEAEAB375}"/>
                </a:ext>
              </a:extLst>
            </p:cNvPr>
            <p:cNvSpPr/>
            <p:nvPr/>
          </p:nvSpPr>
          <p:spPr>
            <a:xfrm>
              <a:off x="6211544" y="3689082"/>
              <a:ext cx="161773" cy="55254"/>
            </a:xfrm>
            <a:custGeom>
              <a:avLst/>
              <a:gdLst/>
              <a:ahLst/>
              <a:cxnLst/>
              <a:rect l="l" t="t" r="r" b="b"/>
              <a:pathLst>
                <a:path w="8965" h="3062" extrusionOk="0">
                  <a:moveTo>
                    <a:pt x="1374" y="1"/>
                  </a:moveTo>
                  <a:cubicBezTo>
                    <a:pt x="964" y="1"/>
                    <a:pt x="603" y="121"/>
                    <a:pt x="579" y="290"/>
                  </a:cubicBezTo>
                  <a:lnTo>
                    <a:pt x="25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5" y="3061"/>
                  </a:lnTo>
                  <a:cubicBezTo>
                    <a:pt x="8338" y="3061"/>
                    <a:pt x="8676" y="2941"/>
                    <a:pt x="8700" y="2796"/>
                  </a:cubicBezTo>
                  <a:lnTo>
                    <a:pt x="8941" y="290"/>
                  </a:lnTo>
                  <a:cubicBezTo>
                    <a:pt x="8965" y="145"/>
                    <a:pt x="8627" y="25"/>
                    <a:pt x="8242" y="25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89;p49">
              <a:extLst>
                <a:ext uri="{FF2B5EF4-FFF2-40B4-BE49-F238E27FC236}">
                  <a16:creationId xmlns:a16="http://schemas.microsoft.com/office/drawing/2014/main" id="{73F81F39-199B-A308-E31E-CDA94C087196}"/>
                </a:ext>
              </a:extLst>
            </p:cNvPr>
            <p:cNvSpPr/>
            <p:nvPr/>
          </p:nvSpPr>
          <p:spPr>
            <a:xfrm>
              <a:off x="6394611" y="3689515"/>
              <a:ext cx="156992" cy="54821"/>
            </a:xfrm>
            <a:custGeom>
              <a:avLst/>
              <a:gdLst/>
              <a:ahLst/>
              <a:cxnLst/>
              <a:rect l="l" t="t" r="r" b="b"/>
              <a:pathLst>
                <a:path w="8700" h="3038" extrusionOk="0">
                  <a:moveTo>
                    <a:pt x="940" y="1"/>
                  </a:moveTo>
                  <a:cubicBezTo>
                    <a:pt x="555" y="1"/>
                    <a:pt x="217" y="121"/>
                    <a:pt x="193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72" y="3037"/>
                  </a:cubicBezTo>
                  <a:lnTo>
                    <a:pt x="7953" y="3037"/>
                  </a:lnTo>
                  <a:cubicBezTo>
                    <a:pt x="8362" y="3037"/>
                    <a:pt x="8700" y="2917"/>
                    <a:pt x="8700" y="2772"/>
                  </a:cubicBezTo>
                  <a:lnTo>
                    <a:pt x="8555" y="266"/>
                  </a:lnTo>
                  <a:cubicBezTo>
                    <a:pt x="8555" y="121"/>
                    <a:pt x="8218" y="1"/>
                    <a:pt x="780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90;p49">
              <a:extLst>
                <a:ext uri="{FF2B5EF4-FFF2-40B4-BE49-F238E27FC236}">
                  <a16:creationId xmlns:a16="http://schemas.microsoft.com/office/drawing/2014/main" id="{BE69F69E-C928-60F5-B290-D0A33E15DFA0}"/>
                </a:ext>
              </a:extLst>
            </p:cNvPr>
            <p:cNvSpPr/>
            <p:nvPr/>
          </p:nvSpPr>
          <p:spPr>
            <a:xfrm>
              <a:off x="6574195" y="3689515"/>
              <a:ext cx="160474" cy="54821"/>
            </a:xfrm>
            <a:custGeom>
              <a:avLst/>
              <a:gdLst/>
              <a:ahLst/>
              <a:cxnLst/>
              <a:rect l="l" t="t" r="r" b="b"/>
              <a:pathLst>
                <a:path w="8893" h="3038" extrusionOk="0">
                  <a:moveTo>
                    <a:pt x="724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194" y="2772"/>
                  </a:lnTo>
                  <a:cubicBezTo>
                    <a:pt x="218" y="2917"/>
                    <a:pt x="555" y="3037"/>
                    <a:pt x="989" y="3037"/>
                  </a:cubicBezTo>
                  <a:lnTo>
                    <a:pt x="8170" y="3037"/>
                  </a:lnTo>
                  <a:cubicBezTo>
                    <a:pt x="8580" y="3037"/>
                    <a:pt x="8893" y="2917"/>
                    <a:pt x="8869" y="2772"/>
                  </a:cubicBezTo>
                  <a:lnTo>
                    <a:pt x="8387" y="266"/>
                  </a:lnTo>
                  <a:cubicBezTo>
                    <a:pt x="8363" y="121"/>
                    <a:pt x="8001" y="1"/>
                    <a:pt x="759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91;p49">
              <a:extLst>
                <a:ext uri="{FF2B5EF4-FFF2-40B4-BE49-F238E27FC236}">
                  <a16:creationId xmlns:a16="http://schemas.microsoft.com/office/drawing/2014/main" id="{F0D57C62-9124-20E2-93C4-8F028FB99CB9}"/>
                </a:ext>
              </a:extLst>
            </p:cNvPr>
            <p:cNvSpPr/>
            <p:nvPr/>
          </p:nvSpPr>
          <p:spPr>
            <a:xfrm>
              <a:off x="6750314" y="3689515"/>
              <a:ext cx="167873" cy="55254"/>
            </a:xfrm>
            <a:custGeom>
              <a:avLst/>
              <a:gdLst/>
              <a:ahLst/>
              <a:cxnLst/>
              <a:rect l="l" t="t" r="r" b="b"/>
              <a:pathLst>
                <a:path w="9303" h="3062" extrusionOk="0">
                  <a:moveTo>
                    <a:pt x="699" y="1"/>
                  </a:moveTo>
                  <a:cubicBezTo>
                    <a:pt x="290" y="1"/>
                    <a:pt x="0" y="121"/>
                    <a:pt x="25" y="266"/>
                  </a:cubicBezTo>
                  <a:lnTo>
                    <a:pt x="579" y="2772"/>
                  </a:lnTo>
                  <a:cubicBezTo>
                    <a:pt x="603" y="2917"/>
                    <a:pt x="964" y="3037"/>
                    <a:pt x="1398" y="3037"/>
                  </a:cubicBezTo>
                  <a:lnTo>
                    <a:pt x="8579" y="3061"/>
                  </a:lnTo>
                  <a:cubicBezTo>
                    <a:pt x="8989" y="3061"/>
                    <a:pt x="9302" y="2941"/>
                    <a:pt x="9254" y="2796"/>
                  </a:cubicBezTo>
                  <a:lnTo>
                    <a:pt x="8386" y="290"/>
                  </a:lnTo>
                  <a:cubicBezTo>
                    <a:pt x="8338" y="145"/>
                    <a:pt x="7977" y="25"/>
                    <a:pt x="7567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92;p49">
              <a:extLst>
                <a:ext uri="{FF2B5EF4-FFF2-40B4-BE49-F238E27FC236}">
                  <a16:creationId xmlns:a16="http://schemas.microsoft.com/office/drawing/2014/main" id="{67AD2BB2-D743-E715-41F7-682ACEE55871}"/>
                </a:ext>
              </a:extLst>
            </p:cNvPr>
            <p:cNvSpPr/>
            <p:nvPr/>
          </p:nvSpPr>
          <p:spPr>
            <a:xfrm>
              <a:off x="6934680" y="3689948"/>
              <a:ext cx="175704" cy="54821"/>
            </a:xfrm>
            <a:custGeom>
              <a:avLst/>
              <a:gdLst/>
              <a:ahLst/>
              <a:cxnLst/>
              <a:rect l="l" t="t" r="r" b="b"/>
              <a:pathLst>
                <a:path w="9737" h="3038" extrusionOk="0">
                  <a:moveTo>
                    <a:pt x="676" y="1"/>
                  </a:moveTo>
                  <a:cubicBezTo>
                    <a:pt x="290" y="1"/>
                    <a:pt x="1" y="121"/>
                    <a:pt x="49" y="266"/>
                  </a:cubicBezTo>
                  <a:lnTo>
                    <a:pt x="989" y="2772"/>
                  </a:lnTo>
                  <a:cubicBezTo>
                    <a:pt x="1037" y="2917"/>
                    <a:pt x="1423" y="3037"/>
                    <a:pt x="1832" y="3037"/>
                  </a:cubicBezTo>
                  <a:lnTo>
                    <a:pt x="9013" y="3037"/>
                  </a:lnTo>
                  <a:cubicBezTo>
                    <a:pt x="9447" y="3037"/>
                    <a:pt x="9736" y="2917"/>
                    <a:pt x="9664" y="2772"/>
                  </a:cubicBezTo>
                  <a:lnTo>
                    <a:pt x="8411" y="266"/>
                  </a:lnTo>
                  <a:cubicBezTo>
                    <a:pt x="8339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93;p49">
              <a:extLst>
                <a:ext uri="{FF2B5EF4-FFF2-40B4-BE49-F238E27FC236}">
                  <a16:creationId xmlns:a16="http://schemas.microsoft.com/office/drawing/2014/main" id="{D6F5A5F9-216E-0876-AB23-DBA0B7EB4C6C}"/>
                </a:ext>
              </a:extLst>
            </p:cNvPr>
            <p:cNvSpPr/>
            <p:nvPr/>
          </p:nvSpPr>
          <p:spPr>
            <a:xfrm>
              <a:off x="7110366" y="3689948"/>
              <a:ext cx="183085" cy="54821"/>
            </a:xfrm>
            <a:custGeom>
              <a:avLst/>
              <a:gdLst/>
              <a:ahLst/>
              <a:cxnLst/>
              <a:rect l="l" t="t" r="r" b="b"/>
              <a:pathLst>
                <a:path w="10146" h="3038" extrusionOk="0">
                  <a:moveTo>
                    <a:pt x="675" y="1"/>
                  </a:moveTo>
                  <a:cubicBezTo>
                    <a:pt x="265" y="1"/>
                    <a:pt x="0" y="121"/>
                    <a:pt x="97" y="266"/>
                  </a:cubicBezTo>
                  <a:lnTo>
                    <a:pt x="1374" y="2772"/>
                  </a:lnTo>
                  <a:cubicBezTo>
                    <a:pt x="1446" y="2917"/>
                    <a:pt x="1856" y="3037"/>
                    <a:pt x="2290" y="3037"/>
                  </a:cubicBezTo>
                  <a:lnTo>
                    <a:pt x="9471" y="3037"/>
                  </a:lnTo>
                  <a:cubicBezTo>
                    <a:pt x="9880" y="3037"/>
                    <a:pt x="10145" y="2917"/>
                    <a:pt x="10049" y="2772"/>
                  </a:cubicBezTo>
                  <a:lnTo>
                    <a:pt x="8459" y="266"/>
                  </a:lnTo>
                  <a:cubicBezTo>
                    <a:pt x="8362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94;p49">
              <a:extLst>
                <a:ext uri="{FF2B5EF4-FFF2-40B4-BE49-F238E27FC236}">
                  <a16:creationId xmlns:a16="http://schemas.microsoft.com/office/drawing/2014/main" id="{9103B595-6162-1D86-32E0-A57A85A87469}"/>
                </a:ext>
              </a:extLst>
            </p:cNvPr>
            <p:cNvSpPr/>
            <p:nvPr/>
          </p:nvSpPr>
          <p:spPr>
            <a:xfrm>
              <a:off x="7286467" y="3689948"/>
              <a:ext cx="190483" cy="55254"/>
            </a:xfrm>
            <a:custGeom>
              <a:avLst/>
              <a:gdLst/>
              <a:ahLst/>
              <a:cxnLst/>
              <a:rect l="l" t="t" r="r" b="b"/>
              <a:pathLst>
                <a:path w="10556" h="3062" extrusionOk="0">
                  <a:moveTo>
                    <a:pt x="652" y="1"/>
                  </a:moveTo>
                  <a:cubicBezTo>
                    <a:pt x="242" y="1"/>
                    <a:pt x="1" y="121"/>
                    <a:pt x="97" y="266"/>
                  </a:cubicBezTo>
                  <a:lnTo>
                    <a:pt x="1760" y="2772"/>
                  </a:lnTo>
                  <a:cubicBezTo>
                    <a:pt x="1856" y="2917"/>
                    <a:pt x="2266" y="3037"/>
                    <a:pt x="2700" y="3037"/>
                  </a:cubicBezTo>
                  <a:lnTo>
                    <a:pt x="9881" y="3061"/>
                  </a:lnTo>
                  <a:cubicBezTo>
                    <a:pt x="10291" y="3061"/>
                    <a:pt x="10556" y="2941"/>
                    <a:pt x="10435" y="2796"/>
                  </a:cubicBezTo>
                  <a:lnTo>
                    <a:pt x="8459" y="290"/>
                  </a:lnTo>
                  <a:cubicBezTo>
                    <a:pt x="8339" y="145"/>
                    <a:pt x="7929" y="25"/>
                    <a:pt x="7519" y="25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95;p49">
              <a:extLst>
                <a:ext uri="{FF2B5EF4-FFF2-40B4-BE49-F238E27FC236}">
                  <a16:creationId xmlns:a16="http://schemas.microsoft.com/office/drawing/2014/main" id="{65854C50-E4DA-21FC-7903-601C984D7069}"/>
                </a:ext>
              </a:extLst>
            </p:cNvPr>
            <p:cNvSpPr/>
            <p:nvPr/>
          </p:nvSpPr>
          <p:spPr>
            <a:xfrm>
              <a:off x="7462153" y="3690399"/>
              <a:ext cx="197863" cy="54803"/>
            </a:xfrm>
            <a:custGeom>
              <a:avLst/>
              <a:gdLst/>
              <a:ahLst/>
              <a:cxnLst/>
              <a:rect l="l" t="t" r="r" b="b"/>
              <a:pathLst>
                <a:path w="10965" h="3037" extrusionOk="0">
                  <a:moveTo>
                    <a:pt x="651" y="0"/>
                  </a:moveTo>
                  <a:cubicBezTo>
                    <a:pt x="241" y="0"/>
                    <a:pt x="0" y="120"/>
                    <a:pt x="121" y="265"/>
                  </a:cubicBezTo>
                  <a:lnTo>
                    <a:pt x="2145" y="2771"/>
                  </a:lnTo>
                  <a:cubicBezTo>
                    <a:pt x="2266" y="2916"/>
                    <a:pt x="2723" y="3036"/>
                    <a:pt x="3133" y="3036"/>
                  </a:cubicBezTo>
                  <a:lnTo>
                    <a:pt x="10314" y="3036"/>
                  </a:lnTo>
                  <a:cubicBezTo>
                    <a:pt x="10748" y="3036"/>
                    <a:pt x="10965" y="2916"/>
                    <a:pt x="10820" y="2771"/>
                  </a:cubicBezTo>
                  <a:lnTo>
                    <a:pt x="8483" y="265"/>
                  </a:lnTo>
                  <a:cubicBezTo>
                    <a:pt x="8362" y="120"/>
                    <a:pt x="7928" y="0"/>
                    <a:pt x="751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96;p49">
              <a:extLst>
                <a:ext uri="{FF2B5EF4-FFF2-40B4-BE49-F238E27FC236}">
                  <a16:creationId xmlns:a16="http://schemas.microsoft.com/office/drawing/2014/main" id="{A83E7657-15AC-5962-3F53-46A7989954EC}"/>
                </a:ext>
              </a:extLst>
            </p:cNvPr>
            <p:cNvSpPr/>
            <p:nvPr/>
          </p:nvSpPr>
          <p:spPr>
            <a:xfrm>
              <a:off x="7638254" y="3690399"/>
              <a:ext cx="205262" cy="54803"/>
            </a:xfrm>
            <a:custGeom>
              <a:avLst/>
              <a:gdLst/>
              <a:ahLst/>
              <a:cxnLst/>
              <a:rect l="l" t="t" r="r" b="b"/>
              <a:pathLst>
                <a:path w="11375" h="3037" extrusionOk="0">
                  <a:moveTo>
                    <a:pt x="627" y="0"/>
                  </a:moveTo>
                  <a:cubicBezTo>
                    <a:pt x="218" y="0"/>
                    <a:pt x="1" y="120"/>
                    <a:pt x="145" y="265"/>
                  </a:cubicBezTo>
                  <a:lnTo>
                    <a:pt x="2531" y="2771"/>
                  </a:lnTo>
                  <a:cubicBezTo>
                    <a:pt x="2676" y="2916"/>
                    <a:pt x="3134" y="3036"/>
                    <a:pt x="3543" y="3036"/>
                  </a:cubicBezTo>
                  <a:lnTo>
                    <a:pt x="10724" y="3036"/>
                  </a:lnTo>
                  <a:cubicBezTo>
                    <a:pt x="11158" y="3036"/>
                    <a:pt x="11375" y="2916"/>
                    <a:pt x="11206" y="2771"/>
                  </a:cubicBezTo>
                  <a:lnTo>
                    <a:pt x="8507" y="265"/>
                  </a:lnTo>
                  <a:cubicBezTo>
                    <a:pt x="8339" y="120"/>
                    <a:pt x="7881" y="0"/>
                    <a:pt x="749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97;p49">
              <a:extLst>
                <a:ext uri="{FF2B5EF4-FFF2-40B4-BE49-F238E27FC236}">
                  <a16:creationId xmlns:a16="http://schemas.microsoft.com/office/drawing/2014/main" id="{0FD562D2-E9B1-BB20-9D04-A6ECDEBF7B37}"/>
                </a:ext>
              </a:extLst>
            </p:cNvPr>
            <p:cNvSpPr/>
            <p:nvPr/>
          </p:nvSpPr>
          <p:spPr>
            <a:xfrm>
              <a:off x="5042246" y="3751265"/>
              <a:ext cx="290940" cy="54803"/>
            </a:xfrm>
            <a:custGeom>
              <a:avLst/>
              <a:gdLst/>
              <a:ahLst/>
              <a:cxnLst/>
              <a:rect l="l" t="t" r="r" b="b"/>
              <a:pathLst>
                <a:path w="16123" h="3037" extrusionOk="0">
                  <a:moveTo>
                    <a:pt x="3977" y="1"/>
                  </a:moveTo>
                  <a:cubicBezTo>
                    <a:pt x="3543" y="1"/>
                    <a:pt x="3061" y="121"/>
                    <a:pt x="2917" y="266"/>
                  </a:cubicBezTo>
                  <a:lnTo>
                    <a:pt x="170" y="2748"/>
                  </a:lnTo>
                  <a:cubicBezTo>
                    <a:pt x="1" y="2916"/>
                    <a:pt x="242" y="3037"/>
                    <a:pt x="676" y="3037"/>
                  </a:cubicBezTo>
                  <a:lnTo>
                    <a:pt x="12676" y="3037"/>
                  </a:lnTo>
                  <a:cubicBezTo>
                    <a:pt x="13110" y="3037"/>
                    <a:pt x="13568" y="2916"/>
                    <a:pt x="13712" y="2772"/>
                  </a:cubicBezTo>
                  <a:lnTo>
                    <a:pt x="16002" y="266"/>
                  </a:lnTo>
                  <a:cubicBezTo>
                    <a:pt x="16122" y="121"/>
                    <a:pt x="15881" y="1"/>
                    <a:pt x="1547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98;p49">
              <a:extLst>
                <a:ext uri="{FF2B5EF4-FFF2-40B4-BE49-F238E27FC236}">
                  <a16:creationId xmlns:a16="http://schemas.microsoft.com/office/drawing/2014/main" id="{D8BF243E-425F-36D0-0050-D18843CECCAC}"/>
                </a:ext>
              </a:extLst>
            </p:cNvPr>
            <p:cNvSpPr/>
            <p:nvPr/>
          </p:nvSpPr>
          <p:spPr>
            <a:xfrm>
              <a:off x="5313156" y="3751265"/>
              <a:ext cx="203530" cy="54803"/>
            </a:xfrm>
            <a:custGeom>
              <a:avLst/>
              <a:gdLst/>
              <a:ahLst/>
              <a:cxnLst/>
              <a:rect l="l" t="t" r="r" b="b"/>
              <a:pathLst>
                <a:path w="11279" h="3037" extrusionOk="0">
                  <a:moveTo>
                    <a:pt x="3374" y="1"/>
                  </a:moveTo>
                  <a:cubicBezTo>
                    <a:pt x="2941" y="1"/>
                    <a:pt x="2483" y="121"/>
                    <a:pt x="2362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700" y="3037"/>
                  </a:cubicBezTo>
                  <a:lnTo>
                    <a:pt x="8242" y="3037"/>
                  </a:lnTo>
                  <a:cubicBezTo>
                    <a:pt x="8676" y="3037"/>
                    <a:pt x="9134" y="2916"/>
                    <a:pt x="9230" y="2772"/>
                  </a:cubicBezTo>
                  <a:lnTo>
                    <a:pt x="11158" y="266"/>
                  </a:lnTo>
                  <a:cubicBezTo>
                    <a:pt x="11278" y="121"/>
                    <a:pt x="11013" y="1"/>
                    <a:pt x="105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99;p49">
              <a:extLst>
                <a:ext uri="{FF2B5EF4-FFF2-40B4-BE49-F238E27FC236}">
                  <a16:creationId xmlns:a16="http://schemas.microsoft.com/office/drawing/2014/main" id="{0E8F4F32-79AF-3582-119C-E9C5B975994C}"/>
                </a:ext>
              </a:extLst>
            </p:cNvPr>
            <p:cNvSpPr/>
            <p:nvPr/>
          </p:nvSpPr>
          <p:spPr>
            <a:xfrm>
              <a:off x="5505353" y="3751265"/>
              <a:ext cx="196131" cy="55254"/>
            </a:xfrm>
            <a:custGeom>
              <a:avLst/>
              <a:gdLst/>
              <a:ahLst/>
              <a:cxnLst/>
              <a:rect l="l" t="t" r="r" b="b"/>
              <a:pathLst>
                <a:path w="10869" h="3062" extrusionOk="0">
                  <a:moveTo>
                    <a:pt x="2941" y="1"/>
                  </a:moveTo>
                  <a:cubicBezTo>
                    <a:pt x="2531" y="1"/>
                    <a:pt x="2097" y="121"/>
                    <a:pt x="1977" y="266"/>
                  </a:cubicBezTo>
                  <a:lnTo>
                    <a:pt x="121" y="2772"/>
                  </a:lnTo>
                  <a:cubicBezTo>
                    <a:pt x="1" y="2916"/>
                    <a:pt x="290" y="3037"/>
                    <a:pt x="724" y="3037"/>
                  </a:cubicBezTo>
                  <a:lnTo>
                    <a:pt x="8266" y="3061"/>
                  </a:lnTo>
                  <a:cubicBezTo>
                    <a:pt x="8700" y="3061"/>
                    <a:pt x="9134" y="2941"/>
                    <a:pt x="9230" y="2796"/>
                  </a:cubicBezTo>
                  <a:lnTo>
                    <a:pt x="10773" y="290"/>
                  </a:lnTo>
                  <a:cubicBezTo>
                    <a:pt x="10869" y="145"/>
                    <a:pt x="10604" y="25"/>
                    <a:pt x="10170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800;p49">
              <a:extLst>
                <a:ext uri="{FF2B5EF4-FFF2-40B4-BE49-F238E27FC236}">
                  <a16:creationId xmlns:a16="http://schemas.microsoft.com/office/drawing/2014/main" id="{7D0DDAA9-DC2A-0E7D-4D09-175106EFAB5A}"/>
                </a:ext>
              </a:extLst>
            </p:cNvPr>
            <p:cNvSpPr/>
            <p:nvPr/>
          </p:nvSpPr>
          <p:spPr>
            <a:xfrm>
              <a:off x="5698002" y="3751698"/>
              <a:ext cx="188733" cy="54821"/>
            </a:xfrm>
            <a:custGeom>
              <a:avLst/>
              <a:gdLst/>
              <a:ahLst/>
              <a:cxnLst/>
              <a:rect l="l" t="t" r="r" b="b"/>
              <a:pathLst>
                <a:path w="10459" h="3038" extrusionOk="0">
                  <a:moveTo>
                    <a:pt x="2506" y="1"/>
                  </a:moveTo>
                  <a:cubicBezTo>
                    <a:pt x="2097" y="1"/>
                    <a:pt x="1663" y="121"/>
                    <a:pt x="1591" y="266"/>
                  </a:cubicBezTo>
                  <a:lnTo>
                    <a:pt x="97" y="2772"/>
                  </a:lnTo>
                  <a:cubicBezTo>
                    <a:pt x="0" y="2917"/>
                    <a:pt x="289" y="3037"/>
                    <a:pt x="723" y="3037"/>
                  </a:cubicBezTo>
                  <a:lnTo>
                    <a:pt x="8266" y="3037"/>
                  </a:lnTo>
                  <a:cubicBezTo>
                    <a:pt x="8699" y="3037"/>
                    <a:pt x="9133" y="2917"/>
                    <a:pt x="9205" y="2772"/>
                  </a:cubicBezTo>
                  <a:lnTo>
                    <a:pt x="10386" y="266"/>
                  </a:lnTo>
                  <a:cubicBezTo>
                    <a:pt x="10459" y="121"/>
                    <a:pt x="10169" y="1"/>
                    <a:pt x="973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801;p49">
              <a:extLst>
                <a:ext uri="{FF2B5EF4-FFF2-40B4-BE49-F238E27FC236}">
                  <a16:creationId xmlns:a16="http://schemas.microsoft.com/office/drawing/2014/main" id="{7C3F9D68-F71E-A865-7373-A89CE88EBE79}"/>
                </a:ext>
              </a:extLst>
            </p:cNvPr>
            <p:cNvSpPr/>
            <p:nvPr/>
          </p:nvSpPr>
          <p:spPr>
            <a:xfrm>
              <a:off x="5891065" y="3751698"/>
              <a:ext cx="181352" cy="54821"/>
            </a:xfrm>
            <a:custGeom>
              <a:avLst/>
              <a:gdLst/>
              <a:ahLst/>
              <a:cxnLst/>
              <a:rect l="l" t="t" r="r" b="b"/>
              <a:pathLst>
                <a:path w="10050" h="3038" extrusionOk="0">
                  <a:moveTo>
                    <a:pt x="2097" y="1"/>
                  </a:moveTo>
                  <a:cubicBezTo>
                    <a:pt x="1663" y="1"/>
                    <a:pt x="1278" y="121"/>
                    <a:pt x="1205" y="266"/>
                  </a:cubicBezTo>
                  <a:lnTo>
                    <a:pt x="73" y="2772"/>
                  </a:lnTo>
                  <a:cubicBezTo>
                    <a:pt x="0" y="2917"/>
                    <a:pt x="314" y="3037"/>
                    <a:pt x="748" y="3037"/>
                  </a:cubicBezTo>
                  <a:lnTo>
                    <a:pt x="8290" y="3037"/>
                  </a:lnTo>
                  <a:cubicBezTo>
                    <a:pt x="8748" y="3037"/>
                    <a:pt x="9134" y="2917"/>
                    <a:pt x="9182" y="2772"/>
                  </a:cubicBezTo>
                  <a:lnTo>
                    <a:pt x="10001" y="266"/>
                  </a:lnTo>
                  <a:cubicBezTo>
                    <a:pt x="10049" y="121"/>
                    <a:pt x="9736" y="1"/>
                    <a:pt x="932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802;p49">
              <a:extLst>
                <a:ext uri="{FF2B5EF4-FFF2-40B4-BE49-F238E27FC236}">
                  <a16:creationId xmlns:a16="http://schemas.microsoft.com/office/drawing/2014/main" id="{9174DBF1-CE70-3496-F0E2-3B0D992F5D25}"/>
                </a:ext>
              </a:extLst>
            </p:cNvPr>
            <p:cNvSpPr/>
            <p:nvPr/>
          </p:nvSpPr>
          <p:spPr>
            <a:xfrm>
              <a:off x="6083696" y="3751698"/>
              <a:ext cx="173954" cy="55254"/>
            </a:xfrm>
            <a:custGeom>
              <a:avLst/>
              <a:gdLst/>
              <a:ahLst/>
              <a:cxnLst/>
              <a:rect l="l" t="t" r="r" b="b"/>
              <a:pathLst>
                <a:path w="9640" h="3062" extrusionOk="0">
                  <a:moveTo>
                    <a:pt x="1664" y="1"/>
                  </a:moveTo>
                  <a:cubicBezTo>
                    <a:pt x="1230" y="1"/>
                    <a:pt x="844" y="121"/>
                    <a:pt x="796" y="266"/>
                  </a:cubicBezTo>
                  <a:lnTo>
                    <a:pt x="49" y="2772"/>
                  </a:lnTo>
                  <a:cubicBezTo>
                    <a:pt x="1" y="2917"/>
                    <a:pt x="314" y="3037"/>
                    <a:pt x="772" y="3037"/>
                  </a:cubicBezTo>
                  <a:lnTo>
                    <a:pt x="8290" y="3061"/>
                  </a:lnTo>
                  <a:cubicBezTo>
                    <a:pt x="8748" y="3061"/>
                    <a:pt x="9134" y="2941"/>
                    <a:pt x="9158" y="2796"/>
                  </a:cubicBezTo>
                  <a:lnTo>
                    <a:pt x="9616" y="290"/>
                  </a:lnTo>
                  <a:cubicBezTo>
                    <a:pt x="9640" y="145"/>
                    <a:pt x="9302" y="25"/>
                    <a:pt x="8893" y="25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803;p49">
              <a:extLst>
                <a:ext uri="{FF2B5EF4-FFF2-40B4-BE49-F238E27FC236}">
                  <a16:creationId xmlns:a16="http://schemas.microsoft.com/office/drawing/2014/main" id="{076B7381-2A58-8BA6-21CD-EC5E9ABAEB76}"/>
                </a:ext>
              </a:extLst>
            </p:cNvPr>
            <p:cNvSpPr/>
            <p:nvPr/>
          </p:nvSpPr>
          <p:spPr>
            <a:xfrm>
              <a:off x="6275893" y="3752131"/>
              <a:ext cx="166573" cy="54821"/>
            </a:xfrm>
            <a:custGeom>
              <a:avLst/>
              <a:gdLst/>
              <a:ahLst/>
              <a:cxnLst/>
              <a:rect l="l" t="t" r="r" b="b"/>
              <a:pathLst>
                <a:path w="9231" h="3038" extrusionOk="0">
                  <a:moveTo>
                    <a:pt x="1254" y="1"/>
                  </a:moveTo>
                  <a:cubicBezTo>
                    <a:pt x="820" y="1"/>
                    <a:pt x="459" y="121"/>
                    <a:pt x="435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339" y="3037"/>
                  </a:lnTo>
                  <a:cubicBezTo>
                    <a:pt x="8772" y="3037"/>
                    <a:pt x="9134" y="2917"/>
                    <a:pt x="9134" y="2772"/>
                  </a:cubicBezTo>
                  <a:lnTo>
                    <a:pt x="9230" y="266"/>
                  </a:lnTo>
                  <a:cubicBezTo>
                    <a:pt x="9230" y="121"/>
                    <a:pt x="8893" y="1"/>
                    <a:pt x="848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804;p49">
              <a:extLst>
                <a:ext uri="{FF2B5EF4-FFF2-40B4-BE49-F238E27FC236}">
                  <a16:creationId xmlns:a16="http://schemas.microsoft.com/office/drawing/2014/main" id="{CDE9B397-B057-0747-5903-81371679AD87}"/>
                </a:ext>
              </a:extLst>
            </p:cNvPr>
            <p:cNvSpPr/>
            <p:nvPr/>
          </p:nvSpPr>
          <p:spPr>
            <a:xfrm>
              <a:off x="6468541" y="3752131"/>
              <a:ext cx="164823" cy="54821"/>
            </a:xfrm>
            <a:custGeom>
              <a:avLst/>
              <a:gdLst/>
              <a:ahLst/>
              <a:cxnLst/>
              <a:rect l="l" t="t" r="r" b="b"/>
              <a:pathLst>
                <a:path w="9134" h="3038" extrusionOk="0">
                  <a:moveTo>
                    <a:pt x="795" y="1"/>
                  </a:moveTo>
                  <a:cubicBezTo>
                    <a:pt x="386" y="1"/>
                    <a:pt x="48" y="121"/>
                    <a:pt x="24" y="266"/>
                  </a:cubicBezTo>
                  <a:lnTo>
                    <a:pt x="0" y="2772"/>
                  </a:lnTo>
                  <a:cubicBezTo>
                    <a:pt x="0" y="2917"/>
                    <a:pt x="362" y="3037"/>
                    <a:pt x="795" y="3037"/>
                  </a:cubicBezTo>
                  <a:lnTo>
                    <a:pt x="8338" y="3037"/>
                  </a:lnTo>
                  <a:cubicBezTo>
                    <a:pt x="8772" y="3037"/>
                    <a:pt x="9133" y="2917"/>
                    <a:pt x="9109" y="2772"/>
                  </a:cubicBezTo>
                  <a:lnTo>
                    <a:pt x="8820" y="266"/>
                  </a:lnTo>
                  <a:cubicBezTo>
                    <a:pt x="8820" y="121"/>
                    <a:pt x="8458" y="1"/>
                    <a:pt x="802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805;p49">
              <a:extLst>
                <a:ext uri="{FF2B5EF4-FFF2-40B4-BE49-F238E27FC236}">
                  <a16:creationId xmlns:a16="http://schemas.microsoft.com/office/drawing/2014/main" id="{4DE981BE-D561-3B59-50C0-9AAF3DDEDC2C}"/>
                </a:ext>
              </a:extLst>
            </p:cNvPr>
            <p:cNvSpPr/>
            <p:nvPr/>
          </p:nvSpPr>
          <p:spPr>
            <a:xfrm>
              <a:off x="6654206" y="3752131"/>
              <a:ext cx="171355" cy="55254"/>
            </a:xfrm>
            <a:custGeom>
              <a:avLst/>
              <a:gdLst/>
              <a:ahLst/>
              <a:cxnLst/>
              <a:rect l="l" t="t" r="r" b="b"/>
              <a:pathLst>
                <a:path w="9496" h="3062" extrusionOk="0">
                  <a:moveTo>
                    <a:pt x="748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362" y="2772"/>
                  </a:lnTo>
                  <a:cubicBezTo>
                    <a:pt x="362" y="2917"/>
                    <a:pt x="748" y="3037"/>
                    <a:pt x="1182" y="3037"/>
                  </a:cubicBezTo>
                  <a:lnTo>
                    <a:pt x="8724" y="3061"/>
                  </a:lnTo>
                  <a:cubicBezTo>
                    <a:pt x="9182" y="3061"/>
                    <a:pt x="9495" y="2941"/>
                    <a:pt x="9471" y="2796"/>
                  </a:cubicBezTo>
                  <a:lnTo>
                    <a:pt x="8821" y="290"/>
                  </a:lnTo>
                  <a:cubicBezTo>
                    <a:pt x="8772" y="145"/>
                    <a:pt x="8411" y="25"/>
                    <a:pt x="7977" y="25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806;p49">
              <a:extLst>
                <a:ext uri="{FF2B5EF4-FFF2-40B4-BE49-F238E27FC236}">
                  <a16:creationId xmlns:a16="http://schemas.microsoft.com/office/drawing/2014/main" id="{B5C766A5-2EA2-7C83-B341-3E41E198E071}"/>
                </a:ext>
              </a:extLst>
            </p:cNvPr>
            <p:cNvSpPr/>
            <p:nvPr/>
          </p:nvSpPr>
          <p:spPr>
            <a:xfrm>
              <a:off x="6848154" y="3752564"/>
              <a:ext cx="179169" cy="54821"/>
            </a:xfrm>
            <a:custGeom>
              <a:avLst/>
              <a:gdLst/>
              <a:ahLst/>
              <a:cxnLst/>
              <a:rect l="l" t="t" r="r" b="b"/>
              <a:pathLst>
                <a:path w="9929" h="3038" extrusionOk="0">
                  <a:moveTo>
                    <a:pt x="747" y="1"/>
                  </a:moveTo>
                  <a:cubicBezTo>
                    <a:pt x="314" y="1"/>
                    <a:pt x="0" y="121"/>
                    <a:pt x="49" y="266"/>
                  </a:cubicBezTo>
                  <a:lnTo>
                    <a:pt x="747" y="2772"/>
                  </a:lnTo>
                  <a:cubicBezTo>
                    <a:pt x="796" y="2917"/>
                    <a:pt x="1181" y="3037"/>
                    <a:pt x="1639" y="3037"/>
                  </a:cubicBezTo>
                  <a:lnTo>
                    <a:pt x="9182" y="3037"/>
                  </a:lnTo>
                  <a:cubicBezTo>
                    <a:pt x="9615" y="3037"/>
                    <a:pt x="9929" y="2917"/>
                    <a:pt x="9856" y="2772"/>
                  </a:cubicBezTo>
                  <a:lnTo>
                    <a:pt x="8844" y="266"/>
                  </a:lnTo>
                  <a:cubicBezTo>
                    <a:pt x="8772" y="121"/>
                    <a:pt x="8386" y="1"/>
                    <a:pt x="7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807;p49">
              <a:extLst>
                <a:ext uri="{FF2B5EF4-FFF2-40B4-BE49-F238E27FC236}">
                  <a16:creationId xmlns:a16="http://schemas.microsoft.com/office/drawing/2014/main" id="{EAA29352-F149-5E69-45B3-0BBE6977B55D}"/>
                </a:ext>
              </a:extLst>
            </p:cNvPr>
            <p:cNvSpPr/>
            <p:nvPr/>
          </p:nvSpPr>
          <p:spPr>
            <a:xfrm>
              <a:off x="7033404" y="3752564"/>
              <a:ext cx="186116" cy="54821"/>
            </a:xfrm>
            <a:custGeom>
              <a:avLst/>
              <a:gdLst/>
              <a:ahLst/>
              <a:cxnLst/>
              <a:rect l="l" t="t" r="r" b="b"/>
              <a:pathLst>
                <a:path w="10314" h="3038" extrusionOk="0">
                  <a:moveTo>
                    <a:pt x="699" y="1"/>
                  </a:moveTo>
                  <a:cubicBezTo>
                    <a:pt x="289" y="1"/>
                    <a:pt x="0" y="121"/>
                    <a:pt x="48" y="266"/>
                  </a:cubicBezTo>
                  <a:lnTo>
                    <a:pt x="1133" y="2772"/>
                  </a:lnTo>
                  <a:cubicBezTo>
                    <a:pt x="1205" y="2917"/>
                    <a:pt x="1615" y="3037"/>
                    <a:pt x="2048" y="3037"/>
                  </a:cubicBezTo>
                  <a:lnTo>
                    <a:pt x="9591" y="3037"/>
                  </a:lnTo>
                  <a:cubicBezTo>
                    <a:pt x="10025" y="3037"/>
                    <a:pt x="10314" y="2917"/>
                    <a:pt x="10242" y="2772"/>
                  </a:cubicBezTo>
                  <a:lnTo>
                    <a:pt x="8844" y="266"/>
                  </a:lnTo>
                  <a:cubicBezTo>
                    <a:pt x="8772" y="121"/>
                    <a:pt x="8362" y="1"/>
                    <a:pt x="79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808;p49">
              <a:extLst>
                <a:ext uri="{FF2B5EF4-FFF2-40B4-BE49-F238E27FC236}">
                  <a16:creationId xmlns:a16="http://schemas.microsoft.com/office/drawing/2014/main" id="{16128B8E-580A-F614-B904-3733A1B25197}"/>
                </a:ext>
              </a:extLst>
            </p:cNvPr>
            <p:cNvSpPr/>
            <p:nvPr/>
          </p:nvSpPr>
          <p:spPr>
            <a:xfrm>
              <a:off x="7218203" y="3752564"/>
              <a:ext cx="193966" cy="55254"/>
            </a:xfrm>
            <a:custGeom>
              <a:avLst/>
              <a:gdLst/>
              <a:ahLst/>
              <a:cxnLst/>
              <a:rect l="l" t="t" r="r" b="b"/>
              <a:pathLst>
                <a:path w="10749" h="3062" extrusionOk="0">
                  <a:moveTo>
                    <a:pt x="699" y="1"/>
                  </a:moveTo>
                  <a:cubicBezTo>
                    <a:pt x="290" y="1"/>
                    <a:pt x="1" y="121"/>
                    <a:pt x="97" y="266"/>
                  </a:cubicBezTo>
                  <a:lnTo>
                    <a:pt x="1543" y="2772"/>
                  </a:lnTo>
                  <a:cubicBezTo>
                    <a:pt x="1615" y="2941"/>
                    <a:pt x="2049" y="3037"/>
                    <a:pt x="2483" y="3037"/>
                  </a:cubicBezTo>
                  <a:lnTo>
                    <a:pt x="10025" y="3061"/>
                  </a:lnTo>
                  <a:cubicBezTo>
                    <a:pt x="10483" y="3061"/>
                    <a:pt x="10748" y="2941"/>
                    <a:pt x="10652" y="2796"/>
                  </a:cubicBezTo>
                  <a:lnTo>
                    <a:pt x="8893" y="290"/>
                  </a:lnTo>
                  <a:cubicBezTo>
                    <a:pt x="8796" y="146"/>
                    <a:pt x="8362" y="25"/>
                    <a:pt x="7929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809;p49">
              <a:extLst>
                <a:ext uri="{FF2B5EF4-FFF2-40B4-BE49-F238E27FC236}">
                  <a16:creationId xmlns:a16="http://schemas.microsoft.com/office/drawing/2014/main" id="{AA2C0DF7-C11E-F3B4-BFEB-BEDD8D35D697}"/>
                </a:ext>
              </a:extLst>
            </p:cNvPr>
            <p:cNvSpPr/>
            <p:nvPr/>
          </p:nvSpPr>
          <p:spPr>
            <a:xfrm>
              <a:off x="7403453" y="3753015"/>
              <a:ext cx="200913" cy="54803"/>
            </a:xfrm>
            <a:custGeom>
              <a:avLst/>
              <a:gdLst/>
              <a:ahLst/>
              <a:cxnLst/>
              <a:rect l="l" t="t" r="r" b="b"/>
              <a:pathLst>
                <a:path w="11134" h="3037" extrusionOk="0">
                  <a:moveTo>
                    <a:pt x="675" y="0"/>
                  </a:moveTo>
                  <a:cubicBezTo>
                    <a:pt x="265" y="0"/>
                    <a:pt x="0" y="121"/>
                    <a:pt x="97" y="265"/>
                  </a:cubicBezTo>
                  <a:lnTo>
                    <a:pt x="1904" y="2771"/>
                  </a:lnTo>
                  <a:cubicBezTo>
                    <a:pt x="2024" y="2916"/>
                    <a:pt x="2458" y="3036"/>
                    <a:pt x="2916" y="3036"/>
                  </a:cubicBezTo>
                  <a:lnTo>
                    <a:pt x="10434" y="3036"/>
                  </a:lnTo>
                  <a:cubicBezTo>
                    <a:pt x="10892" y="3036"/>
                    <a:pt x="11133" y="2916"/>
                    <a:pt x="11013" y="2771"/>
                  </a:cubicBezTo>
                  <a:lnTo>
                    <a:pt x="8892" y="265"/>
                  </a:lnTo>
                  <a:cubicBezTo>
                    <a:pt x="8772" y="121"/>
                    <a:pt x="8338" y="0"/>
                    <a:pt x="790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810;p49">
              <a:extLst>
                <a:ext uri="{FF2B5EF4-FFF2-40B4-BE49-F238E27FC236}">
                  <a16:creationId xmlns:a16="http://schemas.microsoft.com/office/drawing/2014/main" id="{92FEAD96-C909-51C7-D575-A44E98906369}"/>
                </a:ext>
              </a:extLst>
            </p:cNvPr>
            <p:cNvSpPr/>
            <p:nvPr/>
          </p:nvSpPr>
          <p:spPr>
            <a:xfrm>
              <a:off x="7588252" y="3753015"/>
              <a:ext cx="322681" cy="55236"/>
            </a:xfrm>
            <a:custGeom>
              <a:avLst/>
              <a:gdLst/>
              <a:ahLst/>
              <a:cxnLst/>
              <a:rect l="l" t="t" r="r" b="b"/>
              <a:pathLst>
                <a:path w="17882" h="3061" extrusionOk="0">
                  <a:moveTo>
                    <a:pt x="675" y="0"/>
                  </a:moveTo>
                  <a:cubicBezTo>
                    <a:pt x="242" y="0"/>
                    <a:pt x="1" y="121"/>
                    <a:pt x="145" y="265"/>
                  </a:cubicBezTo>
                  <a:lnTo>
                    <a:pt x="2314" y="2771"/>
                  </a:lnTo>
                  <a:cubicBezTo>
                    <a:pt x="2435" y="2916"/>
                    <a:pt x="2892" y="3036"/>
                    <a:pt x="3350" y="3036"/>
                  </a:cubicBezTo>
                  <a:lnTo>
                    <a:pt x="17206" y="3060"/>
                  </a:lnTo>
                  <a:cubicBezTo>
                    <a:pt x="17664" y="3060"/>
                    <a:pt x="17881" y="2940"/>
                    <a:pt x="17737" y="2795"/>
                  </a:cubicBezTo>
                  <a:lnTo>
                    <a:pt x="15013" y="289"/>
                  </a:lnTo>
                  <a:cubicBezTo>
                    <a:pt x="14869" y="145"/>
                    <a:pt x="14387" y="24"/>
                    <a:pt x="13977" y="24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811;p49">
              <a:extLst>
                <a:ext uri="{FF2B5EF4-FFF2-40B4-BE49-F238E27FC236}">
                  <a16:creationId xmlns:a16="http://schemas.microsoft.com/office/drawing/2014/main" id="{8DC85313-B804-7433-9194-803FA6EB50C4}"/>
                </a:ext>
              </a:extLst>
            </p:cNvPr>
            <p:cNvSpPr/>
            <p:nvPr/>
          </p:nvSpPr>
          <p:spPr>
            <a:xfrm>
              <a:off x="4833971" y="3941297"/>
              <a:ext cx="326145" cy="54803"/>
            </a:xfrm>
            <a:custGeom>
              <a:avLst/>
              <a:gdLst/>
              <a:ahLst/>
              <a:cxnLst/>
              <a:rect l="l" t="t" r="r" b="b"/>
              <a:pathLst>
                <a:path w="18074" h="3037" extrusionOk="0">
                  <a:moveTo>
                    <a:pt x="4073" y="0"/>
                  </a:moveTo>
                  <a:cubicBezTo>
                    <a:pt x="3591" y="0"/>
                    <a:pt x="3060" y="97"/>
                    <a:pt x="2892" y="265"/>
                  </a:cubicBezTo>
                  <a:lnTo>
                    <a:pt x="145" y="2747"/>
                  </a:lnTo>
                  <a:cubicBezTo>
                    <a:pt x="0" y="2892"/>
                    <a:pt x="265" y="3013"/>
                    <a:pt x="771" y="3013"/>
                  </a:cubicBezTo>
                  <a:lnTo>
                    <a:pt x="14507" y="3037"/>
                  </a:lnTo>
                  <a:cubicBezTo>
                    <a:pt x="15013" y="3037"/>
                    <a:pt x="15519" y="2916"/>
                    <a:pt x="15664" y="2772"/>
                  </a:cubicBezTo>
                  <a:lnTo>
                    <a:pt x="17929" y="265"/>
                  </a:lnTo>
                  <a:cubicBezTo>
                    <a:pt x="18073" y="121"/>
                    <a:pt x="17784" y="0"/>
                    <a:pt x="1730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812;p49">
              <a:extLst>
                <a:ext uri="{FF2B5EF4-FFF2-40B4-BE49-F238E27FC236}">
                  <a16:creationId xmlns:a16="http://schemas.microsoft.com/office/drawing/2014/main" id="{FBBD29DB-F158-C8E6-BDDC-203BD9D9F0E0}"/>
                </a:ext>
              </a:extLst>
            </p:cNvPr>
            <p:cNvSpPr/>
            <p:nvPr/>
          </p:nvSpPr>
          <p:spPr>
            <a:xfrm>
              <a:off x="5143569" y="3941297"/>
              <a:ext cx="227439" cy="54803"/>
            </a:xfrm>
            <a:custGeom>
              <a:avLst/>
              <a:gdLst/>
              <a:ahLst/>
              <a:cxnLst/>
              <a:rect l="l" t="t" r="r" b="b"/>
              <a:pathLst>
                <a:path w="12604" h="3037" extrusionOk="0">
                  <a:moveTo>
                    <a:pt x="3495" y="0"/>
                  </a:moveTo>
                  <a:cubicBezTo>
                    <a:pt x="3013" y="0"/>
                    <a:pt x="2507" y="121"/>
                    <a:pt x="2362" y="265"/>
                  </a:cubicBezTo>
                  <a:lnTo>
                    <a:pt x="145" y="2772"/>
                  </a:lnTo>
                  <a:cubicBezTo>
                    <a:pt x="1" y="2916"/>
                    <a:pt x="314" y="3037"/>
                    <a:pt x="820" y="3037"/>
                  </a:cubicBezTo>
                  <a:lnTo>
                    <a:pt x="9447" y="3037"/>
                  </a:lnTo>
                  <a:cubicBezTo>
                    <a:pt x="9953" y="3037"/>
                    <a:pt x="10459" y="2916"/>
                    <a:pt x="10579" y="2772"/>
                  </a:cubicBezTo>
                  <a:lnTo>
                    <a:pt x="12483" y="265"/>
                  </a:lnTo>
                  <a:cubicBezTo>
                    <a:pt x="12604" y="121"/>
                    <a:pt x="12290" y="0"/>
                    <a:pt x="1180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813;p49">
              <a:extLst>
                <a:ext uri="{FF2B5EF4-FFF2-40B4-BE49-F238E27FC236}">
                  <a16:creationId xmlns:a16="http://schemas.microsoft.com/office/drawing/2014/main" id="{C703DAF5-9C02-847A-0FD9-78CC1E59BA7F}"/>
                </a:ext>
              </a:extLst>
            </p:cNvPr>
            <p:cNvSpPr/>
            <p:nvPr/>
          </p:nvSpPr>
          <p:spPr>
            <a:xfrm>
              <a:off x="5364043" y="3941297"/>
              <a:ext cx="219608" cy="55236"/>
            </a:xfrm>
            <a:custGeom>
              <a:avLst/>
              <a:gdLst/>
              <a:ahLst/>
              <a:cxnLst/>
              <a:rect l="l" t="t" r="r" b="b"/>
              <a:pathLst>
                <a:path w="12170" h="3061" extrusionOk="0">
                  <a:moveTo>
                    <a:pt x="3061" y="0"/>
                  </a:moveTo>
                  <a:cubicBezTo>
                    <a:pt x="2554" y="0"/>
                    <a:pt x="2073" y="121"/>
                    <a:pt x="1976" y="265"/>
                  </a:cubicBezTo>
                  <a:lnTo>
                    <a:pt x="97" y="2772"/>
                  </a:lnTo>
                  <a:cubicBezTo>
                    <a:pt x="0" y="2916"/>
                    <a:pt x="313" y="3037"/>
                    <a:pt x="819" y="3037"/>
                  </a:cubicBezTo>
                  <a:lnTo>
                    <a:pt x="9446" y="3061"/>
                  </a:lnTo>
                  <a:cubicBezTo>
                    <a:pt x="9952" y="3061"/>
                    <a:pt x="10434" y="2940"/>
                    <a:pt x="10531" y="2796"/>
                  </a:cubicBezTo>
                  <a:lnTo>
                    <a:pt x="12073" y="290"/>
                  </a:lnTo>
                  <a:cubicBezTo>
                    <a:pt x="12169" y="145"/>
                    <a:pt x="11856" y="24"/>
                    <a:pt x="11350" y="24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814;p49">
              <a:extLst>
                <a:ext uri="{FF2B5EF4-FFF2-40B4-BE49-F238E27FC236}">
                  <a16:creationId xmlns:a16="http://schemas.microsoft.com/office/drawing/2014/main" id="{7E9CC48D-8F0E-D360-30BD-E0DB01C0277F}"/>
                </a:ext>
              </a:extLst>
            </p:cNvPr>
            <p:cNvSpPr/>
            <p:nvPr/>
          </p:nvSpPr>
          <p:spPr>
            <a:xfrm>
              <a:off x="5584066" y="3941730"/>
              <a:ext cx="212227" cy="54803"/>
            </a:xfrm>
            <a:custGeom>
              <a:avLst/>
              <a:gdLst/>
              <a:ahLst/>
              <a:cxnLst/>
              <a:rect l="l" t="t" r="r" b="b"/>
              <a:pathLst>
                <a:path w="11761" h="3037" extrusionOk="0">
                  <a:moveTo>
                    <a:pt x="2627" y="0"/>
                  </a:moveTo>
                  <a:cubicBezTo>
                    <a:pt x="2145" y="0"/>
                    <a:pt x="1687" y="121"/>
                    <a:pt x="1591" y="266"/>
                  </a:cubicBezTo>
                  <a:lnTo>
                    <a:pt x="97" y="2772"/>
                  </a:lnTo>
                  <a:cubicBezTo>
                    <a:pt x="1" y="2916"/>
                    <a:pt x="338" y="3037"/>
                    <a:pt x="844" y="3037"/>
                  </a:cubicBezTo>
                  <a:lnTo>
                    <a:pt x="9471" y="3037"/>
                  </a:lnTo>
                  <a:cubicBezTo>
                    <a:pt x="9977" y="3037"/>
                    <a:pt x="10435" y="2916"/>
                    <a:pt x="10507" y="2772"/>
                  </a:cubicBezTo>
                  <a:lnTo>
                    <a:pt x="11712" y="266"/>
                  </a:lnTo>
                  <a:cubicBezTo>
                    <a:pt x="11760" y="121"/>
                    <a:pt x="11423" y="0"/>
                    <a:pt x="10941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815;p49">
              <a:extLst>
                <a:ext uri="{FF2B5EF4-FFF2-40B4-BE49-F238E27FC236}">
                  <a16:creationId xmlns:a16="http://schemas.microsoft.com/office/drawing/2014/main" id="{7E420FB3-DF62-02EE-E5D4-E43FD179262D}"/>
                </a:ext>
              </a:extLst>
            </p:cNvPr>
            <p:cNvSpPr/>
            <p:nvPr/>
          </p:nvSpPr>
          <p:spPr>
            <a:xfrm>
              <a:off x="5808888" y="3941730"/>
              <a:ext cx="1193208" cy="55669"/>
            </a:xfrm>
            <a:custGeom>
              <a:avLst/>
              <a:gdLst/>
              <a:ahLst/>
              <a:cxnLst/>
              <a:rect l="l" t="t" r="r" b="b"/>
              <a:pathLst>
                <a:path w="66124" h="3085" extrusionOk="0">
                  <a:moveTo>
                    <a:pt x="2193" y="0"/>
                  </a:moveTo>
                  <a:cubicBezTo>
                    <a:pt x="1711" y="0"/>
                    <a:pt x="1253" y="121"/>
                    <a:pt x="1181" y="266"/>
                  </a:cubicBezTo>
                  <a:lnTo>
                    <a:pt x="72" y="2772"/>
                  </a:lnTo>
                  <a:cubicBezTo>
                    <a:pt x="0" y="2916"/>
                    <a:pt x="362" y="3037"/>
                    <a:pt x="868" y="3037"/>
                  </a:cubicBezTo>
                  <a:lnTo>
                    <a:pt x="65256" y="3085"/>
                  </a:lnTo>
                  <a:cubicBezTo>
                    <a:pt x="65763" y="3085"/>
                    <a:pt x="66124" y="2964"/>
                    <a:pt x="66076" y="2820"/>
                  </a:cubicBezTo>
                  <a:lnTo>
                    <a:pt x="65232" y="314"/>
                  </a:lnTo>
                  <a:cubicBezTo>
                    <a:pt x="65160" y="169"/>
                    <a:pt x="64726" y="49"/>
                    <a:pt x="64244" y="49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816;p49">
              <a:extLst>
                <a:ext uri="{FF2B5EF4-FFF2-40B4-BE49-F238E27FC236}">
                  <a16:creationId xmlns:a16="http://schemas.microsoft.com/office/drawing/2014/main" id="{1E326E1C-9B2C-B015-A56A-FEB1096EF602}"/>
                </a:ext>
              </a:extLst>
            </p:cNvPr>
            <p:cNvSpPr/>
            <p:nvPr/>
          </p:nvSpPr>
          <p:spPr>
            <a:xfrm>
              <a:off x="7016009" y="3942596"/>
              <a:ext cx="206561" cy="55254"/>
            </a:xfrm>
            <a:custGeom>
              <a:avLst/>
              <a:gdLst/>
              <a:ahLst/>
              <a:cxnLst/>
              <a:rect l="l" t="t" r="r" b="b"/>
              <a:pathLst>
                <a:path w="11447" h="3062" extrusionOk="0">
                  <a:moveTo>
                    <a:pt x="844" y="1"/>
                  </a:moveTo>
                  <a:cubicBezTo>
                    <a:pt x="338" y="1"/>
                    <a:pt x="0" y="121"/>
                    <a:pt x="48" y="266"/>
                  </a:cubicBezTo>
                  <a:lnTo>
                    <a:pt x="940" y="2772"/>
                  </a:lnTo>
                  <a:cubicBezTo>
                    <a:pt x="1012" y="2916"/>
                    <a:pt x="1470" y="3037"/>
                    <a:pt x="1976" y="3037"/>
                  </a:cubicBezTo>
                  <a:lnTo>
                    <a:pt x="10579" y="3061"/>
                  </a:lnTo>
                  <a:cubicBezTo>
                    <a:pt x="11085" y="3061"/>
                    <a:pt x="11447" y="2941"/>
                    <a:pt x="11374" y="2796"/>
                  </a:cubicBezTo>
                  <a:lnTo>
                    <a:pt x="10145" y="290"/>
                  </a:lnTo>
                  <a:cubicBezTo>
                    <a:pt x="10097" y="145"/>
                    <a:pt x="9639" y="25"/>
                    <a:pt x="9133" y="2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817;p49">
              <a:extLst>
                <a:ext uri="{FF2B5EF4-FFF2-40B4-BE49-F238E27FC236}">
                  <a16:creationId xmlns:a16="http://schemas.microsoft.com/office/drawing/2014/main" id="{B748AA07-5F67-4737-6824-DE569AE675B0}"/>
                </a:ext>
              </a:extLst>
            </p:cNvPr>
            <p:cNvSpPr/>
            <p:nvPr/>
          </p:nvSpPr>
          <p:spPr>
            <a:xfrm>
              <a:off x="7228633" y="3943029"/>
              <a:ext cx="213960" cy="54821"/>
            </a:xfrm>
            <a:custGeom>
              <a:avLst/>
              <a:gdLst/>
              <a:ahLst/>
              <a:cxnLst/>
              <a:rect l="l" t="t" r="r" b="b"/>
              <a:pathLst>
                <a:path w="11857" h="3038" extrusionOk="0">
                  <a:moveTo>
                    <a:pt x="820" y="1"/>
                  </a:moveTo>
                  <a:cubicBezTo>
                    <a:pt x="338" y="1"/>
                    <a:pt x="1" y="121"/>
                    <a:pt x="73" y="266"/>
                  </a:cubicBezTo>
                  <a:lnTo>
                    <a:pt x="1350" y="2772"/>
                  </a:lnTo>
                  <a:cubicBezTo>
                    <a:pt x="1423" y="2917"/>
                    <a:pt x="1905" y="3037"/>
                    <a:pt x="2411" y="3037"/>
                  </a:cubicBezTo>
                  <a:lnTo>
                    <a:pt x="11038" y="3037"/>
                  </a:lnTo>
                  <a:cubicBezTo>
                    <a:pt x="11544" y="3037"/>
                    <a:pt x="11857" y="2917"/>
                    <a:pt x="11785" y="2772"/>
                  </a:cubicBezTo>
                  <a:lnTo>
                    <a:pt x="10194" y="266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818;p49">
              <a:extLst>
                <a:ext uri="{FF2B5EF4-FFF2-40B4-BE49-F238E27FC236}">
                  <a16:creationId xmlns:a16="http://schemas.microsoft.com/office/drawing/2014/main" id="{DE130A5B-4866-3817-0293-1C16F9043A7C}"/>
                </a:ext>
              </a:extLst>
            </p:cNvPr>
            <p:cNvSpPr/>
            <p:nvPr/>
          </p:nvSpPr>
          <p:spPr>
            <a:xfrm>
              <a:off x="7441275" y="3943029"/>
              <a:ext cx="221791" cy="55254"/>
            </a:xfrm>
            <a:custGeom>
              <a:avLst/>
              <a:gdLst/>
              <a:ahLst/>
              <a:cxnLst/>
              <a:rect l="l" t="t" r="r" b="b"/>
              <a:pathLst>
                <a:path w="12291" h="3062" extrusionOk="0">
                  <a:moveTo>
                    <a:pt x="820" y="1"/>
                  </a:moveTo>
                  <a:cubicBezTo>
                    <a:pt x="338" y="1"/>
                    <a:pt x="1" y="121"/>
                    <a:pt x="97" y="266"/>
                  </a:cubicBezTo>
                  <a:lnTo>
                    <a:pt x="1736" y="2772"/>
                  </a:lnTo>
                  <a:cubicBezTo>
                    <a:pt x="1832" y="2917"/>
                    <a:pt x="2338" y="3037"/>
                    <a:pt x="2844" y="3037"/>
                  </a:cubicBezTo>
                  <a:lnTo>
                    <a:pt x="11471" y="3061"/>
                  </a:lnTo>
                  <a:cubicBezTo>
                    <a:pt x="11977" y="3061"/>
                    <a:pt x="12290" y="2941"/>
                    <a:pt x="12170" y="2772"/>
                  </a:cubicBezTo>
                  <a:lnTo>
                    <a:pt x="10218" y="290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819;p49">
              <a:extLst>
                <a:ext uri="{FF2B5EF4-FFF2-40B4-BE49-F238E27FC236}">
                  <a16:creationId xmlns:a16="http://schemas.microsoft.com/office/drawing/2014/main" id="{92866C72-FC9E-F117-53BE-6A09E3B251DC}"/>
                </a:ext>
              </a:extLst>
            </p:cNvPr>
            <p:cNvSpPr/>
            <p:nvPr/>
          </p:nvSpPr>
          <p:spPr>
            <a:xfrm>
              <a:off x="7654350" y="3943462"/>
              <a:ext cx="228738" cy="54821"/>
            </a:xfrm>
            <a:custGeom>
              <a:avLst/>
              <a:gdLst/>
              <a:ahLst/>
              <a:cxnLst/>
              <a:rect l="l" t="t" r="r" b="b"/>
              <a:pathLst>
                <a:path w="12676" h="3038" extrusionOk="0">
                  <a:moveTo>
                    <a:pt x="796" y="1"/>
                  </a:moveTo>
                  <a:cubicBezTo>
                    <a:pt x="290" y="1"/>
                    <a:pt x="0" y="97"/>
                    <a:pt x="121" y="266"/>
                  </a:cubicBezTo>
                  <a:lnTo>
                    <a:pt x="2121" y="2772"/>
                  </a:lnTo>
                  <a:cubicBezTo>
                    <a:pt x="2242" y="2917"/>
                    <a:pt x="2748" y="3037"/>
                    <a:pt x="3254" y="3037"/>
                  </a:cubicBezTo>
                  <a:lnTo>
                    <a:pt x="11881" y="3037"/>
                  </a:lnTo>
                  <a:cubicBezTo>
                    <a:pt x="12387" y="3037"/>
                    <a:pt x="12676" y="2917"/>
                    <a:pt x="12531" y="2772"/>
                  </a:cubicBezTo>
                  <a:lnTo>
                    <a:pt x="10218" y="266"/>
                  </a:lnTo>
                  <a:cubicBezTo>
                    <a:pt x="10097" y="121"/>
                    <a:pt x="9591" y="1"/>
                    <a:pt x="908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820;p49">
              <a:extLst>
                <a:ext uri="{FF2B5EF4-FFF2-40B4-BE49-F238E27FC236}">
                  <a16:creationId xmlns:a16="http://schemas.microsoft.com/office/drawing/2014/main" id="{25C3F491-0345-246A-79B0-666AAAB6B634}"/>
                </a:ext>
              </a:extLst>
            </p:cNvPr>
            <p:cNvSpPr/>
            <p:nvPr/>
          </p:nvSpPr>
          <p:spPr>
            <a:xfrm>
              <a:off x="7867859" y="3943462"/>
              <a:ext cx="236137" cy="54821"/>
            </a:xfrm>
            <a:custGeom>
              <a:avLst/>
              <a:gdLst/>
              <a:ahLst/>
              <a:cxnLst/>
              <a:rect l="l" t="t" r="r" b="b"/>
              <a:pathLst>
                <a:path w="13086" h="3038" extrusionOk="0">
                  <a:moveTo>
                    <a:pt x="772" y="1"/>
                  </a:moveTo>
                  <a:cubicBezTo>
                    <a:pt x="266" y="1"/>
                    <a:pt x="0" y="121"/>
                    <a:pt x="121" y="266"/>
                  </a:cubicBezTo>
                  <a:lnTo>
                    <a:pt x="2507" y="2772"/>
                  </a:lnTo>
                  <a:cubicBezTo>
                    <a:pt x="2627" y="2917"/>
                    <a:pt x="3157" y="3037"/>
                    <a:pt x="3663" y="3037"/>
                  </a:cubicBezTo>
                  <a:lnTo>
                    <a:pt x="12290" y="3037"/>
                  </a:lnTo>
                  <a:cubicBezTo>
                    <a:pt x="12796" y="3037"/>
                    <a:pt x="13085" y="2917"/>
                    <a:pt x="12917" y="2772"/>
                  </a:cubicBezTo>
                  <a:lnTo>
                    <a:pt x="10242" y="266"/>
                  </a:lnTo>
                  <a:cubicBezTo>
                    <a:pt x="10073" y="121"/>
                    <a:pt x="9567" y="1"/>
                    <a:pt x="9061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821;p49">
              <a:extLst>
                <a:ext uri="{FF2B5EF4-FFF2-40B4-BE49-F238E27FC236}">
                  <a16:creationId xmlns:a16="http://schemas.microsoft.com/office/drawing/2014/main" id="{47C260E0-B751-2532-34CD-8A6B075F103A}"/>
                </a:ext>
              </a:extLst>
            </p:cNvPr>
            <p:cNvSpPr/>
            <p:nvPr/>
          </p:nvSpPr>
          <p:spPr>
            <a:xfrm>
              <a:off x="4973549" y="3813881"/>
              <a:ext cx="411805" cy="54821"/>
            </a:xfrm>
            <a:custGeom>
              <a:avLst/>
              <a:gdLst/>
              <a:ahLst/>
              <a:cxnLst/>
              <a:rect l="l" t="t" r="r" b="b"/>
              <a:pathLst>
                <a:path w="22821" h="3038" extrusionOk="0">
                  <a:moveTo>
                    <a:pt x="4001" y="1"/>
                  </a:moveTo>
                  <a:cubicBezTo>
                    <a:pt x="3567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7"/>
                    <a:pt x="241" y="3037"/>
                    <a:pt x="723" y="3037"/>
                  </a:cubicBezTo>
                  <a:lnTo>
                    <a:pt x="19568" y="3037"/>
                  </a:lnTo>
                  <a:cubicBezTo>
                    <a:pt x="20026" y="3037"/>
                    <a:pt x="20508" y="2917"/>
                    <a:pt x="20628" y="2772"/>
                  </a:cubicBezTo>
                  <a:lnTo>
                    <a:pt x="22700" y="266"/>
                  </a:lnTo>
                  <a:cubicBezTo>
                    <a:pt x="22821" y="121"/>
                    <a:pt x="22556" y="1"/>
                    <a:pt x="2212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822;p49">
              <a:extLst>
                <a:ext uri="{FF2B5EF4-FFF2-40B4-BE49-F238E27FC236}">
                  <a16:creationId xmlns:a16="http://schemas.microsoft.com/office/drawing/2014/main" id="{EA1E94A5-8582-6AD6-2B53-1A12669CA9AD}"/>
                </a:ext>
              </a:extLst>
            </p:cNvPr>
            <p:cNvSpPr/>
            <p:nvPr/>
          </p:nvSpPr>
          <p:spPr>
            <a:xfrm>
              <a:off x="5374040" y="3813881"/>
              <a:ext cx="206994" cy="55254"/>
            </a:xfrm>
            <a:custGeom>
              <a:avLst/>
              <a:gdLst/>
              <a:ahLst/>
              <a:cxnLst/>
              <a:rect l="l" t="t" r="r" b="b"/>
              <a:pathLst>
                <a:path w="11471" h="3062" extrusionOk="0">
                  <a:moveTo>
                    <a:pt x="3157" y="1"/>
                  </a:moveTo>
                  <a:cubicBezTo>
                    <a:pt x="2723" y="1"/>
                    <a:pt x="2266" y="121"/>
                    <a:pt x="2145" y="266"/>
                  </a:cubicBezTo>
                  <a:lnTo>
                    <a:pt x="121" y="2772"/>
                  </a:lnTo>
                  <a:cubicBezTo>
                    <a:pt x="0" y="2917"/>
                    <a:pt x="290" y="3037"/>
                    <a:pt x="747" y="3037"/>
                  </a:cubicBezTo>
                  <a:lnTo>
                    <a:pt x="8651" y="3061"/>
                  </a:lnTo>
                  <a:cubicBezTo>
                    <a:pt x="9109" y="3061"/>
                    <a:pt x="9567" y="2941"/>
                    <a:pt x="9664" y="2772"/>
                  </a:cubicBezTo>
                  <a:lnTo>
                    <a:pt x="11374" y="290"/>
                  </a:lnTo>
                  <a:cubicBezTo>
                    <a:pt x="11471" y="145"/>
                    <a:pt x="11206" y="25"/>
                    <a:pt x="10748" y="25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823;p49">
              <a:extLst>
                <a:ext uri="{FF2B5EF4-FFF2-40B4-BE49-F238E27FC236}">
                  <a16:creationId xmlns:a16="http://schemas.microsoft.com/office/drawing/2014/main" id="{9947347D-649A-978F-1910-C386FB57A6A8}"/>
                </a:ext>
              </a:extLst>
            </p:cNvPr>
            <p:cNvSpPr/>
            <p:nvPr/>
          </p:nvSpPr>
          <p:spPr>
            <a:xfrm>
              <a:off x="5575801" y="3814314"/>
              <a:ext cx="199614" cy="54821"/>
            </a:xfrm>
            <a:custGeom>
              <a:avLst/>
              <a:gdLst/>
              <a:ahLst/>
              <a:cxnLst/>
              <a:rect l="l" t="t" r="r" b="b"/>
              <a:pathLst>
                <a:path w="11062" h="3038" extrusionOk="0">
                  <a:moveTo>
                    <a:pt x="2724" y="1"/>
                  </a:moveTo>
                  <a:cubicBezTo>
                    <a:pt x="2290" y="1"/>
                    <a:pt x="1856" y="121"/>
                    <a:pt x="1760" y="266"/>
                  </a:cubicBezTo>
                  <a:lnTo>
                    <a:pt x="97" y="2772"/>
                  </a:lnTo>
                  <a:cubicBezTo>
                    <a:pt x="1" y="2917"/>
                    <a:pt x="290" y="3037"/>
                    <a:pt x="772" y="3037"/>
                  </a:cubicBezTo>
                  <a:lnTo>
                    <a:pt x="8652" y="3037"/>
                  </a:lnTo>
                  <a:cubicBezTo>
                    <a:pt x="9134" y="3037"/>
                    <a:pt x="9567" y="2917"/>
                    <a:pt x="9640" y="2772"/>
                  </a:cubicBezTo>
                  <a:lnTo>
                    <a:pt x="10989" y="266"/>
                  </a:lnTo>
                  <a:cubicBezTo>
                    <a:pt x="11062" y="121"/>
                    <a:pt x="10772" y="1"/>
                    <a:pt x="1031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824;p49">
              <a:extLst>
                <a:ext uri="{FF2B5EF4-FFF2-40B4-BE49-F238E27FC236}">
                  <a16:creationId xmlns:a16="http://schemas.microsoft.com/office/drawing/2014/main" id="{77BB7527-0E0A-509B-3B5A-CE37533EF60C}"/>
                </a:ext>
              </a:extLst>
            </p:cNvPr>
            <p:cNvSpPr/>
            <p:nvPr/>
          </p:nvSpPr>
          <p:spPr>
            <a:xfrm>
              <a:off x="5778446" y="3814314"/>
              <a:ext cx="191782" cy="54821"/>
            </a:xfrm>
            <a:custGeom>
              <a:avLst/>
              <a:gdLst/>
              <a:ahLst/>
              <a:cxnLst/>
              <a:rect l="l" t="t" r="r" b="b"/>
              <a:pathLst>
                <a:path w="10628" h="3038" extrusionOk="0">
                  <a:moveTo>
                    <a:pt x="2289" y="1"/>
                  </a:moveTo>
                  <a:cubicBezTo>
                    <a:pt x="1856" y="1"/>
                    <a:pt x="1422" y="121"/>
                    <a:pt x="1350" y="266"/>
                  </a:cubicBezTo>
                  <a:lnTo>
                    <a:pt x="72" y="2772"/>
                  </a:lnTo>
                  <a:cubicBezTo>
                    <a:pt x="0" y="2917"/>
                    <a:pt x="313" y="3037"/>
                    <a:pt x="771" y="3037"/>
                  </a:cubicBezTo>
                  <a:lnTo>
                    <a:pt x="8651" y="3037"/>
                  </a:lnTo>
                  <a:cubicBezTo>
                    <a:pt x="9133" y="3037"/>
                    <a:pt x="9543" y="2917"/>
                    <a:pt x="9615" y="2772"/>
                  </a:cubicBezTo>
                  <a:lnTo>
                    <a:pt x="10579" y="266"/>
                  </a:lnTo>
                  <a:cubicBezTo>
                    <a:pt x="10627" y="121"/>
                    <a:pt x="10314" y="1"/>
                    <a:pt x="98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25;p49">
              <a:extLst>
                <a:ext uri="{FF2B5EF4-FFF2-40B4-BE49-F238E27FC236}">
                  <a16:creationId xmlns:a16="http://schemas.microsoft.com/office/drawing/2014/main" id="{6287B70F-7AB8-9865-666C-AA828BF14413}"/>
                </a:ext>
              </a:extLst>
            </p:cNvPr>
            <p:cNvSpPr/>
            <p:nvPr/>
          </p:nvSpPr>
          <p:spPr>
            <a:xfrm>
              <a:off x="5979774" y="3814314"/>
              <a:ext cx="184817" cy="55254"/>
            </a:xfrm>
            <a:custGeom>
              <a:avLst/>
              <a:gdLst/>
              <a:ahLst/>
              <a:cxnLst/>
              <a:rect l="l" t="t" r="r" b="b"/>
              <a:pathLst>
                <a:path w="10242" h="3062" extrusionOk="0">
                  <a:moveTo>
                    <a:pt x="1880" y="1"/>
                  </a:moveTo>
                  <a:cubicBezTo>
                    <a:pt x="1446" y="1"/>
                    <a:pt x="1037" y="121"/>
                    <a:pt x="964" y="266"/>
                  </a:cubicBezTo>
                  <a:lnTo>
                    <a:pt x="49" y="2772"/>
                  </a:lnTo>
                  <a:cubicBezTo>
                    <a:pt x="0" y="2917"/>
                    <a:pt x="338" y="3037"/>
                    <a:pt x="796" y="3037"/>
                  </a:cubicBezTo>
                  <a:lnTo>
                    <a:pt x="8700" y="3061"/>
                  </a:lnTo>
                  <a:cubicBezTo>
                    <a:pt x="9158" y="3061"/>
                    <a:pt x="9567" y="2941"/>
                    <a:pt x="9591" y="2796"/>
                  </a:cubicBezTo>
                  <a:lnTo>
                    <a:pt x="10218" y="290"/>
                  </a:lnTo>
                  <a:cubicBezTo>
                    <a:pt x="10242" y="145"/>
                    <a:pt x="9905" y="25"/>
                    <a:pt x="9471" y="25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26;p49">
              <a:extLst>
                <a:ext uri="{FF2B5EF4-FFF2-40B4-BE49-F238E27FC236}">
                  <a16:creationId xmlns:a16="http://schemas.microsoft.com/office/drawing/2014/main" id="{C677F7E4-635E-334B-8A58-8D3C338CFB82}"/>
                </a:ext>
              </a:extLst>
            </p:cNvPr>
            <p:cNvSpPr/>
            <p:nvPr/>
          </p:nvSpPr>
          <p:spPr>
            <a:xfrm>
              <a:off x="6181536" y="3814747"/>
              <a:ext cx="177436" cy="54821"/>
            </a:xfrm>
            <a:custGeom>
              <a:avLst/>
              <a:gdLst/>
              <a:ahLst/>
              <a:cxnLst/>
              <a:rect l="l" t="t" r="r" b="b"/>
              <a:pathLst>
                <a:path w="9833" h="3038" extrusionOk="0">
                  <a:moveTo>
                    <a:pt x="1447" y="1"/>
                  </a:moveTo>
                  <a:cubicBezTo>
                    <a:pt x="989" y="1"/>
                    <a:pt x="603" y="121"/>
                    <a:pt x="579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700" y="3037"/>
                  </a:lnTo>
                  <a:cubicBezTo>
                    <a:pt x="9158" y="3037"/>
                    <a:pt x="9543" y="2917"/>
                    <a:pt x="9568" y="2772"/>
                  </a:cubicBezTo>
                  <a:lnTo>
                    <a:pt x="9808" y="266"/>
                  </a:lnTo>
                  <a:cubicBezTo>
                    <a:pt x="9833" y="121"/>
                    <a:pt x="9471" y="1"/>
                    <a:pt x="9037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27;p49">
              <a:extLst>
                <a:ext uri="{FF2B5EF4-FFF2-40B4-BE49-F238E27FC236}">
                  <a16:creationId xmlns:a16="http://schemas.microsoft.com/office/drawing/2014/main" id="{3DB1CF1E-D4EA-6369-EB48-00FF7DDE143A}"/>
                </a:ext>
              </a:extLst>
            </p:cNvPr>
            <p:cNvSpPr/>
            <p:nvPr/>
          </p:nvSpPr>
          <p:spPr>
            <a:xfrm>
              <a:off x="6382864" y="3814747"/>
              <a:ext cx="172655" cy="54821"/>
            </a:xfrm>
            <a:custGeom>
              <a:avLst/>
              <a:gdLst/>
              <a:ahLst/>
              <a:cxnLst/>
              <a:rect l="l" t="t" r="r" b="b"/>
              <a:pathLst>
                <a:path w="9568" h="3038" extrusionOk="0">
                  <a:moveTo>
                    <a:pt x="1037" y="1"/>
                  </a:moveTo>
                  <a:cubicBezTo>
                    <a:pt x="579" y="1"/>
                    <a:pt x="218" y="121"/>
                    <a:pt x="194" y="266"/>
                  </a:cubicBezTo>
                  <a:lnTo>
                    <a:pt x="25" y="2772"/>
                  </a:lnTo>
                  <a:cubicBezTo>
                    <a:pt x="1" y="2917"/>
                    <a:pt x="362" y="3037"/>
                    <a:pt x="844" y="3037"/>
                  </a:cubicBezTo>
                  <a:lnTo>
                    <a:pt x="8724" y="3037"/>
                  </a:lnTo>
                  <a:cubicBezTo>
                    <a:pt x="9206" y="3037"/>
                    <a:pt x="9568" y="2917"/>
                    <a:pt x="9568" y="2772"/>
                  </a:cubicBezTo>
                  <a:lnTo>
                    <a:pt x="9447" y="266"/>
                  </a:lnTo>
                  <a:cubicBezTo>
                    <a:pt x="9423" y="121"/>
                    <a:pt x="9062" y="1"/>
                    <a:pt x="86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28;p49">
              <a:extLst>
                <a:ext uri="{FF2B5EF4-FFF2-40B4-BE49-F238E27FC236}">
                  <a16:creationId xmlns:a16="http://schemas.microsoft.com/office/drawing/2014/main" id="{05AD9BF7-CD2F-3097-2E8E-04F2CF370C1C}"/>
                </a:ext>
              </a:extLst>
            </p:cNvPr>
            <p:cNvSpPr/>
            <p:nvPr/>
          </p:nvSpPr>
          <p:spPr>
            <a:xfrm>
              <a:off x="6581160" y="3814747"/>
              <a:ext cx="176137" cy="55254"/>
            </a:xfrm>
            <a:custGeom>
              <a:avLst/>
              <a:gdLst/>
              <a:ahLst/>
              <a:cxnLst/>
              <a:rect l="l" t="t" r="r" b="b"/>
              <a:pathLst>
                <a:path w="9761" h="3062" extrusionOk="0">
                  <a:moveTo>
                    <a:pt x="796" y="1"/>
                  </a:moveTo>
                  <a:cubicBezTo>
                    <a:pt x="338" y="1"/>
                    <a:pt x="0" y="121"/>
                    <a:pt x="0" y="266"/>
                  </a:cubicBezTo>
                  <a:lnTo>
                    <a:pt x="169" y="2772"/>
                  </a:lnTo>
                  <a:cubicBezTo>
                    <a:pt x="193" y="2917"/>
                    <a:pt x="579" y="3037"/>
                    <a:pt x="1037" y="3037"/>
                  </a:cubicBezTo>
                  <a:lnTo>
                    <a:pt x="8941" y="3061"/>
                  </a:lnTo>
                  <a:cubicBezTo>
                    <a:pt x="9399" y="3061"/>
                    <a:pt x="9760" y="2941"/>
                    <a:pt x="9712" y="2796"/>
                  </a:cubicBezTo>
                  <a:lnTo>
                    <a:pt x="9230" y="290"/>
                  </a:lnTo>
                  <a:cubicBezTo>
                    <a:pt x="9206" y="146"/>
                    <a:pt x="8820" y="25"/>
                    <a:pt x="8362" y="25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29;p49">
              <a:extLst>
                <a:ext uri="{FF2B5EF4-FFF2-40B4-BE49-F238E27FC236}">
                  <a16:creationId xmlns:a16="http://schemas.microsoft.com/office/drawing/2014/main" id="{78F6AC64-456B-1342-5152-A7ECC32C94F3}"/>
                </a:ext>
              </a:extLst>
            </p:cNvPr>
            <p:cNvSpPr/>
            <p:nvPr/>
          </p:nvSpPr>
          <p:spPr>
            <a:xfrm>
              <a:off x="6775108" y="3815198"/>
              <a:ext cx="183518" cy="54803"/>
            </a:xfrm>
            <a:custGeom>
              <a:avLst/>
              <a:gdLst/>
              <a:ahLst/>
              <a:cxnLst/>
              <a:rect l="l" t="t" r="r" b="b"/>
              <a:pathLst>
                <a:path w="10170" h="3037" extrusionOk="0">
                  <a:moveTo>
                    <a:pt x="795" y="0"/>
                  </a:moveTo>
                  <a:cubicBezTo>
                    <a:pt x="337" y="0"/>
                    <a:pt x="0" y="121"/>
                    <a:pt x="24" y="265"/>
                  </a:cubicBezTo>
                  <a:lnTo>
                    <a:pt x="578" y="2771"/>
                  </a:lnTo>
                  <a:cubicBezTo>
                    <a:pt x="602" y="2916"/>
                    <a:pt x="1012" y="3036"/>
                    <a:pt x="1470" y="3036"/>
                  </a:cubicBezTo>
                  <a:lnTo>
                    <a:pt x="9374" y="3036"/>
                  </a:lnTo>
                  <a:cubicBezTo>
                    <a:pt x="9832" y="3036"/>
                    <a:pt x="10169" y="2916"/>
                    <a:pt x="10121" y="2771"/>
                  </a:cubicBezTo>
                  <a:lnTo>
                    <a:pt x="9278" y="265"/>
                  </a:lnTo>
                  <a:cubicBezTo>
                    <a:pt x="9205" y="121"/>
                    <a:pt x="8820" y="0"/>
                    <a:pt x="836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30;p49">
              <a:extLst>
                <a:ext uri="{FF2B5EF4-FFF2-40B4-BE49-F238E27FC236}">
                  <a16:creationId xmlns:a16="http://schemas.microsoft.com/office/drawing/2014/main" id="{95B36511-09E9-396C-2138-4E7FD7C145B9}"/>
                </a:ext>
              </a:extLst>
            </p:cNvPr>
            <p:cNvSpPr/>
            <p:nvPr/>
          </p:nvSpPr>
          <p:spPr>
            <a:xfrm>
              <a:off x="6969471" y="3815198"/>
              <a:ext cx="190916" cy="54803"/>
            </a:xfrm>
            <a:custGeom>
              <a:avLst/>
              <a:gdLst/>
              <a:ahLst/>
              <a:cxnLst/>
              <a:rect l="l" t="t" r="r" b="b"/>
              <a:pathLst>
                <a:path w="10580" h="3037" extrusionOk="0">
                  <a:moveTo>
                    <a:pt x="748" y="0"/>
                  </a:moveTo>
                  <a:cubicBezTo>
                    <a:pt x="314" y="0"/>
                    <a:pt x="1" y="121"/>
                    <a:pt x="49" y="265"/>
                  </a:cubicBezTo>
                  <a:lnTo>
                    <a:pt x="965" y="2771"/>
                  </a:lnTo>
                  <a:cubicBezTo>
                    <a:pt x="1013" y="2916"/>
                    <a:pt x="1422" y="3036"/>
                    <a:pt x="1880" y="3036"/>
                  </a:cubicBezTo>
                  <a:lnTo>
                    <a:pt x="9784" y="3036"/>
                  </a:lnTo>
                  <a:cubicBezTo>
                    <a:pt x="10242" y="3036"/>
                    <a:pt x="10580" y="2940"/>
                    <a:pt x="10507" y="2771"/>
                  </a:cubicBezTo>
                  <a:lnTo>
                    <a:pt x="9278" y="265"/>
                  </a:lnTo>
                  <a:cubicBezTo>
                    <a:pt x="9206" y="121"/>
                    <a:pt x="8796" y="0"/>
                    <a:pt x="833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31;p49">
              <a:extLst>
                <a:ext uri="{FF2B5EF4-FFF2-40B4-BE49-F238E27FC236}">
                  <a16:creationId xmlns:a16="http://schemas.microsoft.com/office/drawing/2014/main" id="{ED343023-E347-4CB4-AF81-F5F11724015B}"/>
                </a:ext>
              </a:extLst>
            </p:cNvPr>
            <p:cNvSpPr/>
            <p:nvPr/>
          </p:nvSpPr>
          <p:spPr>
            <a:xfrm>
              <a:off x="7163526" y="3815577"/>
              <a:ext cx="198188" cy="54857"/>
            </a:xfrm>
            <a:custGeom>
              <a:avLst/>
              <a:gdLst/>
              <a:ahLst/>
              <a:cxnLst/>
              <a:rect l="l" t="t" r="r" b="b"/>
              <a:pathLst>
                <a:path w="10983" h="3040" extrusionOk="0">
                  <a:moveTo>
                    <a:pt x="632" y="0"/>
                  </a:moveTo>
                  <a:cubicBezTo>
                    <a:pt x="257" y="0"/>
                    <a:pt x="0" y="114"/>
                    <a:pt x="67" y="268"/>
                  </a:cubicBezTo>
                  <a:lnTo>
                    <a:pt x="1344" y="2750"/>
                  </a:lnTo>
                  <a:cubicBezTo>
                    <a:pt x="1416" y="2919"/>
                    <a:pt x="1874" y="3039"/>
                    <a:pt x="2332" y="3039"/>
                  </a:cubicBezTo>
                  <a:lnTo>
                    <a:pt x="10212" y="3039"/>
                  </a:lnTo>
                  <a:cubicBezTo>
                    <a:pt x="10694" y="3039"/>
                    <a:pt x="10983" y="2919"/>
                    <a:pt x="10886" y="2774"/>
                  </a:cubicBezTo>
                  <a:lnTo>
                    <a:pt x="9320" y="268"/>
                  </a:lnTo>
                  <a:cubicBezTo>
                    <a:pt x="9224" y="124"/>
                    <a:pt x="8790" y="3"/>
                    <a:pt x="8332" y="3"/>
                  </a:cubicBezTo>
                  <a:lnTo>
                    <a:pt x="741" y="3"/>
                  </a:lnTo>
                  <a:cubicBezTo>
                    <a:pt x="704" y="1"/>
                    <a:pt x="668" y="0"/>
                    <a:pt x="63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32;p49">
              <a:extLst>
                <a:ext uri="{FF2B5EF4-FFF2-40B4-BE49-F238E27FC236}">
                  <a16:creationId xmlns:a16="http://schemas.microsoft.com/office/drawing/2014/main" id="{BF3FAD64-7C32-E3E2-1DD0-4B6D3014FFFD}"/>
                </a:ext>
              </a:extLst>
            </p:cNvPr>
            <p:cNvSpPr/>
            <p:nvPr/>
          </p:nvSpPr>
          <p:spPr>
            <a:xfrm>
              <a:off x="7357781" y="3815631"/>
              <a:ext cx="205713" cy="54803"/>
            </a:xfrm>
            <a:custGeom>
              <a:avLst/>
              <a:gdLst/>
              <a:ahLst/>
              <a:cxnLst/>
              <a:rect l="l" t="t" r="r" b="b"/>
              <a:pathLst>
                <a:path w="11400" h="3037" extrusionOk="0">
                  <a:moveTo>
                    <a:pt x="724" y="0"/>
                  </a:moveTo>
                  <a:cubicBezTo>
                    <a:pt x="290" y="0"/>
                    <a:pt x="1" y="121"/>
                    <a:pt x="97" y="265"/>
                  </a:cubicBezTo>
                  <a:lnTo>
                    <a:pt x="1736" y="2771"/>
                  </a:lnTo>
                  <a:cubicBezTo>
                    <a:pt x="1832" y="2916"/>
                    <a:pt x="2290" y="3036"/>
                    <a:pt x="2748" y="3036"/>
                  </a:cubicBezTo>
                  <a:lnTo>
                    <a:pt x="10652" y="3036"/>
                  </a:lnTo>
                  <a:cubicBezTo>
                    <a:pt x="11110" y="3036"/>
                    <a:pt x="11399" y="2916"/>
                    <a:pt x="11279" y="2771"/>
                  </a:cubicBezTo>
                  <a:lnTo>
                    <a:pt x="9327" y="265"/>
                  </a:lnTo>
                  <a:cubicBezTo>
                    <a:pt x="9206" y="121"/>
                    <a:pt x="8772" y="0"/>
                    <a:pt x="83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33;p49">
              <a:extLst>
                <a:ext uri="{FF2B5EF4-FFF2-40B4-BE49-F238E27FC236}">
                  <a16:creationId xmlns:a16="http://schemas.microsoft.com/office/drawing/2014/main" id="{6BC43829-7914-5599-E1F8-CAECD2796A5B}"/>
                </a:ext>
              </a:extLst>
            </p:cNvPr>
            <p:cNvSpPr/>
            <p:nvPr/>
          </p:nvSpPr>
          <p:spPr>
            <a:xfrm>
              <a:off x="7552162" y="3815631"/>
              <a:ext cx="212660" cy="55236"/>
            </a:xfrm>
            <a:custGeom>
              <a:avLst/>
              <a:gdLst/>
              <a:ahLst/>
              <a:cxnLst/>
              <a:rect l="l" t="t" r="r" b="b"/>
              <a:pathLst>
                <a:path w="11785" h="3061" extrusionOk="0">
                  <a:moveTo>
                    <a:pt x="699" y="0"/>
                  </a:moveTo>
                  <a:cubicBezTo>
                    <a:pt x="266" y="0"/>
                    <a:pt x="1" y="121"/>
                    <a:pt x="121" y="265"/>
                  </a:cubicBezTo>
                  <a:lnTo>
                    <a:pt x="2121" y="2771"/>
                  </a:lnTo>
                  <a:cubicBezTo>
                    <a:pt x="2242" y="2916"/>
                    <a:pt x="2699" y="3036"/>
                    <a:pt x="3157" y="3036"/>
                  </a:cubicBezTo>
                  <a:lnTo>
                    <a:pt x="11061" y="3061"/>
                  </a:lnTo>
                  <a:cubicBezTo>
                    <a:pt x="11519" y="3061"/>
                    <a:pt x="11784" y="2940"/>
                    <a:pt x="11664" y="2771"/>
                  </a:cubicBezTo>
                  <a:lnTo>
                    <a:pt x="9350" y="289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34;p49">
              <a:extLst>
                <a:ext uri="{FF2B5EF4-FFF2-40B4-BE49-F238E27FC236}">
                  <a16:creationId xmlns:a16="http://schemas.microsoft.com/office/drawing/2014/main" id="{BBC735EB-86CA-A8C7-D763-BCBBAD0CE04C}"/>
                </a:ext>
              </a:extLst>
            </p:cNvPr>
            <p:cNvSpPr/>
            <p:nvPr/>
          </p:nvSpPr>
          <p:spPr>
            <a:xfrm>
              <a:off x="7746975" y="3816065"/>
              <a:ext cx="220474" cy="54803"/>
            </a:xfrm>
            <a:custGeom>
              <a:avLst/>
              <a:gdLst/>
              <a:ahLst/>
              <a:cxnLst/>
              <a:rect l="l" t="t" r="r" b="b"/>
              <a:pathLst>
                <a:path w="12218" h="3037" extrusionOk="0">
                  <a:moveTo>
                    <a:pt x="699" y="0"/>
                  </a:moveTo>
                  <a:cubicBezTo>
                    <a:pt x="241" y="0"/>
                    <a:pt x="0" y="97"/>
                    <a:pt x="145" y="265"/>
                  </a:cubicBezTo>
                  <a:lnTo>
                    <a:pt x="2506" y="2771"/>
                  </a:lnTo>
                  <a:cubicBezTo>
                    <a:pt x="2651" y="2916"/>
                    <a:pt x="3133" y="3037"/>
                    <a:pt x="3615" y="3037"/>
                  </a:cubicBezTo>
                  <a:lnTo>
                    <a:pt x="11495" y="3037"/>
                  </a:lnTo>
                  <a:cubicBezTo>
                    <a:pt x="11953" y="3037"/>
                    <a:pt x="12218" y="2916"/>
                    <a:pt x="12049" y="2771"/>
                  </a:cubicBezTo>
                  <a:lnTo>
                    <a:pt x="9374" y="265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835;p49">
              <a:extLst>
                <a:ext uri="{FF2B5EF4-FFF2-40B4-BE49-F238E27FC236}">
                  <a16:creationId xmlns:a16="http://schemas.microsoft.com/office/drawing/2014/main" id="{7C0E0844-D157-662D-1237-CFF8A2B891AB}"/>
                </a:ext>
              </a:extLst>
            </p:cNvPr>
            <p:cNvSpPr/>
            <p:nvPr/>
          </p:nvSpPr>
          <p:spPr>
            <a:xfrm>
              <a:off x="4903535" y="3877815"/>
              <a:ext cx="547052" cy="54803"/>
            </a:xfrm>
            <a:custGeom>
              <a:avLst/>
              <a:gdLst/>
              <a:ahLst/>
              <a:cxnLst/>
              <a:rect l="l" t="t" r="r" b="b"/>
              <a:pathLst>
                <a:path w="30316" h="3037" extrusionOk="0">
                  <a:moveTo>
                    <a:pt x="4049" y="0"/>
                  </a:moveTo>
                  <a:cubicBezTo>
                    <a:pt x="3567" y="0"/>
                    <a:pt x="3061" y="96"/>
                    <a:pt x="2917" y="265"/>
                  </a:cubicBezTo>
                  <a:lnTo>
                    <a:pt x="169" y="2747"/>
                  </a:lnTo>
                  <a:cubicBezTo>
                    <a:pt x="1" y="2892"/>
                    <a:pt x="266" y="3012"/>
                    <a:pt x="748" y="3012"/>
                  </a:cubicBezTo>
                  <a:lnTo>
                    <a:pt x="27255" y="3036"/>
                  </a:lnTo>
                  <a:cubicBezTo>
                    <a:pt x="27761" y="3036"/>
                    <a:pt x="28243" y="2916"/>
                    <a:pt x="28340" y="2771"/>
                  </a:cubicBezTo>
                  <a:lnTo>
                    <a:pt x="30195" y="265"/>
                  </a:lnTo>
                  <a:cubicBezTo>
                    <a:pt x="30316" y="121"/>
                    <a:pt x="30026" y="0"/>
                    <a:pt x="2954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836;p49">
              <a:extLst>
                <a:ext uri="{FF2B5EF4-FFF2-40B4-BE49-F238E27FC236}">
                  <a16:creationId xmlns:a16="http://schemas.microsoft.com/office/drawing/2014/main" id="{F8C13ECC-85AF-0971-F8F7-376C640E8342}"/>
                </a:ext>
              </a:extLst>
            </p:cNvPr>
            <p:cNvSpPr/>
            <p:nvPr/>
          </p:nvSpPr>
          <p:spPr>
            <a:xfrm>
              <a:off x="5443170" y="3877815"/>
              <a:ext cx="210495" cy="55236"/>
            </a:xfrm>
            <a:custGeom>
              <a:avLst/>
              <a:gdLst/>
              <a:ahLst/>
              <a:cxnLst/>
              <a:rect l="l" t="t" r="r" b="b"/>
              <a:pathLst>
                <a:path w="11665" h="3061" extrusionOk="0">
                  <a:moveTo>
                    <a:pt x="2941" y="0"/>
                  </a:moveTo>
                  <a:cubicBezTo>
                    <a:pt x="2483" y="0"/>
                    <a:pt x="2025" y="121"/>
                    <a:pt x="1905" y="265"/>
                  </a:cubicBezTo>
                  <a:lnTo>
                    <a:pt x="97" y="2771"/>
                  </a:lnTo>
                  <a:cubicBezTo>
                    <a:pt x="1" y="2916"/>
                    <a:pt x="290" y="3036"/>
                    <a:pt x="796" y="3036"/>
                  </a:cubicBezTo>
                  <a:lnTo>
                    <a:pt x="9038" y="3060"/>
                  </a:lnTo>
                  <a:cubicBezTo>
                    <a:pt x="9544" y="3060"/>
                    <a:pt x="10001" y="2940"/>
                    <a:pt x="10098" y="2795"/>
                  </a:cubicBezTo>
                  <a:lnTo>
                    <a:pt x="11592" y="289"/>
                  </a:lnTo>
                  <a:cubicBezTo>
                    <a:pt x="11664" y="145"/>
                    <a:pt x="11375" y="24"/>
                    <a:pt x="10893" y="24"/>
                  </a:cubicBezTo>
                  <a:lnTo>
                    <a:pt x="294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837;p49">
              <a:extLst>
                <a:ext uri="{FF2B5EF4-FFF2-40B4-BE49-F238E27FC236}">
                  <a16:creationId xmlns:a16="http://schemas.microsoft.com/office/drawing/2014/main" id="{4E5D52B6-014B-B252-CEBB-5FB85EF40828}"/>
                </a:ext>
              </a:extLst>
            </p:cNvPr>
            <p:cNvSpPr/>
            <p:nvPr/>
          </p:nvSpPr>
          <p:spPr>
            <a:xfrm>
              <a:off x="5654946" y="3878248"/>
              <a:ext cx="203096" cy="54803"/>
            </a:xfrm>
            <a:custGeom>
              <a:avLst/>
              <a:gdLst/>
              <a:ahLst/>
              <a:cxnLst/>
              <a:rect l="l" t="t" r="r" b="b"/>
              <a:pathLst>
                <a:path w="11255" h="3037" extrusionOk="0">
                  <a:moveTo>
                    <a:pt x="2531" y="0"/>
                  </a:moveTo>
                  <a:cubicBezTo>
                    <a:pt x="2049" y="0"/>
                    <a:pt x="1615" y="121"/>
                    <a:pt x="1519" y="265"/>
                  </a:cubicBezTo>
                  <a:lnTo>
                    <a:pt x="73" y="2771"/>
                  </a:lnTo>
                  <a:cubicBezTo>
                    <a:pt x="0" y="2916"/>
                    <a:pt x="314" y="3036"/>
                    <a:pt x="796" y="3036"/>
                  </a:cubicBezTo>
                  <a:lnTo>
                    <a:pt x="9061" y="3036"/>
                  </a:lnTo>
                  <a:cubicBezTo>
                    <a:pt x="9543" y="3036"/>
                    <a:pt x="10001" y="2916"/>
                    <a:pt x="10073" y="2771"/>
                  </a:cubicBezTo>
                  <a:lnTo>
                    <a:pt x="11206" y="265"/>
                  </a:lnTo>
                  <a:cubicBezTo>
                    <a:pt x="11254" y="121"/>
                    <a:pt x="10941" y="0"/>
                    <a:pt x="1045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38;p49">
              <a:extLst>
                <a:ext uri="{FF2B5EF4-FFF2-40B4-BE49-F238E27FC236}">
                  <a16:creationId xmlns:a16="http://schemas.microsoft.com/office/drawing/2014/main" id="{211D085D-253B-5D3A-55D6-5F0B39289C8B}"/>
                </a:ext>
              </a:extLst>
            </p:cNvPr>
            <p:cNvSpPr/>
            <p:nvPr/>
          </p:nvSpPr>
          <p:spPr>
            <a:xfrm>
              <a:off x="5865838" y="3878248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2097" y="0"/>
                  </a:moveTo>
                  <a:cubicBezTo>
                    <a:pt x="1639" y="0"/>
                    <a:pt x="1206" y="121"/>
                    <a:pt x="1133" y="265"/>
                  </a:cubicBezTo>
                  <a:lnTo>
                    <a:pt x="49" y="2771"/>
                  </a:lnTo>
                  <a:cubicBezTo>
                    <a:pt x="1" y="2916"/>
                    <a:pt x="338" y="3036"/>
                    <a:pt x="820" y="3036"/>
                  </a:cubicBezTo>
                  <a:lnTo>
                    <a:pt x="9086" y="3036"/>
                  </a:lnTo>
                  <a:cubicBezTo>
                    <a:pt x="9568" y="3036"/>
                    <a:pt x="10001" y="2916"/>
                    <a:pt x="10050" y="2771"/>
                  </a:cubicBezTo>
                  <a:lnTo>
                    <a:pt x="10821" y="289"/>
                  </a:lnTo>
                  <a:cubicBezTo>
                    <a:pt x="10845" y="121"/>
                    <a:pt x="10507" y="0"/>
                    <a:pt x="1005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39;p49">
              <a:extLst>
                <a:ext uri="{FF2B5EF4-FFF2-40B4-BE49-F238E27FC236}">
                  <a16:creationId xmlns:a16="http://schemas.microsoft.com/office/drawing/2014/main" id="{B6D43A53-DC49-11DD-E561-8F48C8C70060}"/>
                </a:ext>
              </a:extLst>
            </p:cNvPr>
            <p:cNvSpPr/>
            <p:nvPr/>
          </p:nvSpPr>
          <p:spPr>
            <a:xfrm>
              <a:off x="6076748" y="3878681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1663" y="0"/>
                  </a:moveTo>
                  <a:cubicBezTo>
                    <a:pt x="1205" y="0"/>
                    <a:pt x="795" y="97"/>
                    <a:pt x="747" y="265"/>
                  </a:cubicBezTo>
                  <a:lnTo>
                    <a:pt x="24" y="2747"/>
                  </a:lnTo>
                  <a:cubicBezTo>
                    <a:pt x="0" y="2916"/>
                    <a:pt x="362" y="3012"/>
                    <a:pt x="844" y="3037"/>
                  </a:cubicBezTo>
                  <a:lnTo>
                    <a:pt x="9109" y="3037"/>
                  </a:lnTo>
                  <a:cubicBezTo>
                    <a:pt x="9591" y="3037"/>
                    <a:pt x="10001" y="2916"/>
                    <a:pt x="10025" y="2772"/>
                  </a:cubicBezTo>
                  <a:lnTo>
                    <a:pt x="10410" y="265"/>
                  </a:lnTo>
                  <a:cubicBezTo>
                    <a:pt x="10434" y="121"/>
                    <a:pt x="10097" y="0"/>
                    <a:pt x="96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40;p49">
              <a:extLst>
                <a:ext uri="{FF2B5EF4-FFF2-40B4-BE49-F238E27FC236}">
                  <a16:creationId xmlns:a16="http://schemas.microsoft.com/office/drawing/2014/main" id="{43F7C22A-638E-50D8-EBBA-0EA9E9F216C3}"/>
                </a:ext>
              </a:extLst>
            </p:cNvPr>
            <p:cNvSpPr/>
            <p:nvPr/>
          </p:nvSpPr>
          <p:spPr>
            <a:xfrm>
              <a:off x="6287640" y="3878681"/>
              <a:ext cx="180919" cy="54803"/>
            </a:xfrm>
            <a:custGeom>
              <a:avLst/>
              <a:gdLst/>
              <a:ahLst/>
              <a:cxnLst/>
              <a:rect l="l" t="t" r="r" b="b"/>
              <a:pathLst>
                <a:path w="10026" h="3037" extrusionOk="0">
                  <a:moveTo>
                    <a:pt x="1254" y="0"/>
                  </a:moveTo>
                  <a:cubicBezTo>
                    <a:pt x="772" y="0"/>
                    <a:pt x="386" y="121"/>
                    <a:pt x="362" y="265"/>
                  </a:cubicBezTo>
                  <a:lnTo>
                    <a:pt x="25" y="2772"/>
                  </a:lnTo>
                  <a:cubicBezTo>
                    <a:pt x="1" y="2916"/>
                    <a:pt x="362" y="3037"/>
                    <a:pt x="868" y="3037"/>
                  </a:cubicBezTo>
                  <a:lnTo>
                    <a:pt x="9109" y="3037"/>
                  </a:lnTo>
                  <a:cubicBezTo>
                    <a:pt x="9616" y="3037"/>
                    <a:pt x="10001" y="2916"/>
                    <a:pt x="10001" y="2772"/>
                  </a:cubicBezTo>
                  <a:lnTo>
                    <a:pt x="10025" y="265"/>
                  </a:lnTo>
                  <a:cubicBezTo>
                    <a:pt x="10025" y="121"/>
                    <a:pt x="9664" y="0"/>
                    <a:pt x="918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41;p49">
              <a:extLst>
                <a:ext uri="{FF2B5EF4-FFF2-40B4-BE49-F238E27FC236}">
                  <a16:creationId xmlns:a16="http://schemas.microsoft.com/office/drawing/2014/main" id="{CF784005-7A84-341F-7C3B-236F2F2859B7}"/>
                </a:ext>
              </a:extLst>
            </p:cNvPr>
            <p:cNvSpPr/>
            <p:nvPr/>
          </p:nvSpPr>
          <p:spPr>
            <a:xfrm>
              <a:off x="6498099" y="3878681"/>
              <a:ext cx="180919" cy="55236"/>
            </a:xfrm>
            <a:custGeom>
              <a:avLst/>
              <a:gdLst/>
              <a:ahLst/>
              <a:cxnLst/>
              <a:rect l="l" t="t" r="r" b="b"/>
              <a:pathLst>
                <a:path w="10026" h="3061" extrusionOk="0">
                  <a:moveTo>
                    <a:pt x="844" y="0"/>
                  </a:moveTo>
                  <a:cubicBezTo>
                    <a:pt x="386" y="0"/>
                    <a:pt x="1" y="121"/>
                    <a:pt x="1" y="265"/>
                  </a:cubicBezTo>
                  <a:lnTo>
                    <a:pt x="25" y="2772"/>
                  </a:lnTo>
                  <a:cubicBezTo>
                    <a:pt x="25" y="2916"/>
                    <a:pt x="410" y="3037"/>
                    <a:pt x="892" y="3037"/>
                  </a:cubicBezTo>
                  <a:lnTo>
                    <a:pt x="9158" y="3061"/>
                  </a:lnTo>
                  <a:cubicBezTo>
                    <a:pt x="9640" y="3061"/>
                    <a:pt x="10025" y="2940"/>
                    <a:pt x="10001" y="2796"/>
                  </a:cubicBezTo>
                  <a:lnTo>
                    <a:pt x="9664" y="289"/>
                  </a:lnTo>
                  <a:cubicBezTo>
                    <a:pt x="9664" y="145"/>
                    <a:pt x="9254" y="24"/>
                    <a:pt x="8796" y="24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42;p49">
              <a:extLst>
                <a:ext uri="{FF2B5EF4-FFF2-40B4-BE49-F238E27FC236}">
                  <a16:creationId xmlns:a16="http://schemas.microsoft.com/office/drawing/2014/main" id="{E0F2475B-E015-FEDF-10C3-D568C6263641}"/>
                </a:ext>
              </a:extLst>
            </p:cNvPr>
            <p:cNvSpPr/>
            <p:nvPr/>
          </p:nvSpPr>
          <p:spPr>
            <a:xfrm>
              <a:off x="6701611" y="3879114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820" y="0"/>
                  </a:moveTo>
                  <a:cubicBezTo>
                    <a:pt x="362" y="0"/>
                    <a:pt x="1" y="121"/>
                    <a:pt x="25" y="265"/>
                  </a:cubicBezTo>
                  <a:lnTo>
                    <a:pt x="410" y="2772"/>
                  </a:lnTo>
                  <a:cubicBezTo>
                    <a:pt x="434" y="2916"/>
                    <a:pt x="844" y="3037"/>
                    <a:pt x="1326" y="3037"/>
                  </a:cubicBezTo>
                  <a:lnTo>
                    <a:pt x="9591" y="3037"/>
                  </a:lnTo>
                  <a:cubicBezTo>
                    <a:pt x="10073" y="3037"/>
                    <a:pt x="10435" y="2916"/>
                    <a:pt x="10387" y="2772"/>
                  </a:cubicBezTo>
                  <a:lnTo>
                    <a:pt x="9688" y="265"/>
                  </a:lnTo>
                  <a:cubicBezTo>
                    <a:pt x="9664" y="121"/>
                    <a:pt x="9254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43;p49">
              <a:extLst>
                <a:ext uri="{FF2B5EF4-FFF2-40B4-BE49-F238E27FC236}">
                  <a16:creationId xmlns:a16="http://schemas.microsoft.com/office/drawing/2014/main" id="{8B0703B8-B30F-9199-3422-75137A8025C1}"/>
                </a:ext>
              </a:extLst>
            </p:cNvPr>
            <p:cNvSpPr/>
            <p:nvPr/>
          </p:nvSpPr>
          <p:spPr>
            <a:xfrm>
              <a:off x="6905122" y="3879114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820" y="0"/>
                  </a:moveTo>
                  <a:cubicBezTo>
                    <a:pt x="338" y="0"/>
                    <a:pt x="0" y="121"/>
                    <a:pt x="48" y="265"/>
                  </a:cubicBezTo>
                  <a:lnTo>
                    <a:pt x="795" y="2772"/>
                  </a:lnTo>
                  <a:cubicBezTo>
                    <a:pt x="844" y="2916"/>
                    <a:pt x="1277" y="3037"/>
                    <a:pt x="1759" y="3037"/>
                  </a:cubicBezTo>
                  <a:lnTo>
                    <a:pt x="10025" y="3037"/>
                  </a:lnTo>
                  <a:cubicBezTo>
                    <a:pt x="10507" y="3037"/>
                    <a:pt x="10844" y="2916"/>
                    <a:pt x="10772" y="2772"/>
                  </a:cubicBezTo>
                  <a:lnTo>
                    <a:pt x="9712" y="265"/>
                  </a:lnTo>
                  <a:cubicBezTo>
                    <a:pt x="9663" y="121"/>
                    <a:pt x="9230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44;p49">
              <a:extLst>
                <a:ext uri="{FF2B5EF4-FFF2-40B4-BE49-F238E27FC236}">
                  <a16:creationId xmlns:a16="http://schemas.microsoft.com/office/drawing/2014/main" id="{AF61FDA8-5527-B838-D230-83C4DC9DB1FD}"/>
                </a:ext>
              </a:extLst>
            </p:cNvPr>
            <p:cNvSpPr/>
            <p:nvPr/>
          </p:nvSpPr>
          <p:spPr>
            <a:xfrm>
              <a:off x="7108616" y="3879114"/>
              <a:ext cx="203096" cy="55236"/>
            </a:xfrm>
            <a:custGeom>
              <a:avLst/>
              <a:gdLst/>
              <a:ahLst/>
              <a:cxnLst/>
              <a:rect l="l" t="t" r="r" b="b"/>
              <a:pathLst>
                <a:path w="11255" h="3061" extrusionOk="0">
                  <a:moveTo>
                    <a:pt x="796" y="0"/>
                  </a:moveTo>
                  <a:cubicBezTo>
                    <a:pt x="338" y="0"/>
                    <a:pt x="1" y="121"/>
                    <a:pt x="73" y="265"/>
                  </a:cubicBezTo>
                  <a:lnTo>
                    <a:pt x="1182" y="2772"/>
                  </a:lnTo>
                  <a:cubicBezTo>
                    <a:pt x="1254" y="2916"/>
                    <a:pt x="1688" y="3037"/>
                    <a:pt x="2194" y="3037"/>
                  </a:cubicBezTo>
                  <a:lnTo>
                    <a:pt x="10435" y="3061"/>
                  </a:lnTo>
                  <a:cubicBezTo>
                    <a:pt x="10917" y="3061"/>
                    <a:pt x="11255" y="2940"/>
                    <a:pt x="11158" y="2796"/>
                  </a:cubicBezTo>
                  <a:lnTo>
                    <a:pt x="9736" y="290"/>
                  </a:lnTo>
                  <a:cubicBezTo>
                    <a:pt x="9664" y="145"/>
                    <a:pt x="9206" y="24"/>
                    <a:pt x="8748" y="2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45;p49">
              <a:extLst>
                <a:ext uri="{FF2B5EF4-FFF2-40B4-BE49-F238E27FC236}">
                  <a16:creationId xmlns:a16="http://schemas.microsoft.com/office/drawing/2014/main" id="{E9A4F97C-259D-1EDB-26EA-926D4AD217C8}"/>
                </a:ext>
              </a:extLst>
            </p:cNvPr>
            <p:cNvSpPr/>
            <p:nvPr/>
          </p:nvSpPr>
          <p:spPr>
            <a:xfrm>
              <a:off x="7312127" y="3879547"/>
              <a:ext cx="210477" cy="54803"/>
            </a:xfrm>
            <a:custGeom>
              <a:avLst/>
              <a:gdLst/>
              <a:ahLst/>
              <a:cxnLst/>
              <a:rect l="l" t="t" r="r" b="b"/>
              <a:pathLst>
                <a:path w="11664" h="3037" extrusionOk="0">
                  <a:moveTo>
                    <a:pt x="772" y="0"/>
                  </a:moveTo>
                  <a:cubicBezTo>
                    <a:pt x="314" y="0"/>
                    <a:pt x="1" y="121"/>
                    <a:pt x="97" y="266"/>
                  </a:cubicBezTo>
                  <a:lnTo>
                    <a:pt x="1567" y="2772"/>
                  </a:lnTo>
                  <a:cubicBezTo>
                    <a:pt x="1663" y="2916"/>
                    <a:pt x="2121" y="3037"/>
                    <a:pt x="2603" y="3037"/>
                  </a:cubicBezTo>
                  <a:lnTo>
                    <a:pt x="10869" y="3037"/>
                  </a:lnTo>
                  <a:cubicBezTo>
                    <a:pt x="11351" y="3037"/>
                    <a:pt x="11664" y="2916"/>
                    <a:pt x="11568" y="2772"/>
                  </a:cubicBezTo>
                  <a:lnTo>
                    <a:pt x="9760" y="266"/>
                  </a:lnTo>
                  <a:cubicBezTo>
                    <a:pt x="9664" y="121"/>
                    <a:pt x="9206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46;p49">
              <a:extLst>
                <a:ext uri="{FF2B5EF4-FFF2-40B4-BE49-F238E27FC236}">
                  <a16:creationId xmlns:a16="http://schemas.microsoft.com/office/drawing/2014/main" id="{80C8B4BF-3F85-501A-25AB-D8CC3B5A5C81}"/>
                </a:ext>
              </a:extLst>
            </p:cNvPr>
            <p:cNvSpPr/>
            <p:nvPr/>
          </p:nvSpPr>
          <p:spPr>
            <a:xfrm>
              <a:off x="7515639" y="3879547"/>
              <a:ext cx="217875" cy="54803"/>
            </a:xfrm>
            <a:custGeom>
              <a:avLst/>
              <a:gdLst/>
              <a:ahLst/>
              <a:cxnLst/>
              <a:rect l="l" t="t" r="r" b="b"/>
              <a:pathLst>
                <a:path w="12074" h="3037" extrusionOk="0">
                  <a:moveTo>
                    <a:pt x="771" y="0"/>
                  </a:moveTo>
                  <a:cubicBezTo>
                    <a:pt x="290" y="0"/>
                    <a:pt x="0" y="121"/>
                    <a:pt x="121" y="266"/>
                  </a:cubicBezTo>
                  <a:lnTo>
                    <a:pt x="1952" y="2772"/>
                  </a:lnTo>
                  <a:cubicBezTo>
                    <a:pt x="2073" y="2916"/>
                    <a:pt x="2555" y="3037"/>
                    <a:pt x="3037" y="3037"/>
                  </a:cubicBezTo>
                  <a:lnTo>
                    <a:pt x="11302" y="3037"/>
                  </a:lnTo>
                  <a:cubicBezTo>
                    <a:pt x="11784" y="3037"/>
                    <a:pt x="12073" y="2940"/>
                    <a:pt x="11953" y="2772"/>
                  </a:cubicBezTo>
                  <a:lnTo>
                    <a:pt x="9784" y="266"/>
                  </a:lnTo>
                  <a:cubicBezTo>
                    <a:pt x="9664" y="121"/>
                    <a:pt x="9182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47;p49">
              <a:extLst>
                <a:ext uri="{FF2B5EF4-FFF2-40B4-BE49-F238E27FC236}">
                  <a16:creationId xmlns:a16="http://schemas.microsoft.com/office/drawing/2014/main" id="{9C629634-8F55-70D4-0D5D-3DF49364DEBC}"/>
                </a:ext>
              </a:extLst>
            </p:cNvPr>
            <p:cNvSpPr/>
            <p:nvPr/>
          </p:nvSpPr>
          <p:spPr>
            <a:xfrm>
              <a:off x="7720016" y="3879547"/>
              <a:ext cx="315715" cy="55236"/>
            </a:xfrm>
            <a:custGeom>
              <a:avLst/>
              <a:gdLst/>
              <a:ahLst/>
              <a:cxnLst/>
              <a:rect l="l" t="t" r="r" b="b"/>
              <a:pathLst>
                <a:path w="17496" h="3061" extrusionOk="0">
                  <a:moveTo>
                    <a:pt x="747" y="0"/>
                  </a:moveTo>
                  <a:cubicBezTo>
                    <a:pt x="289" y="0"/>
                    <a:pt x="0" y="121"/>
                    <a:pt x="145" y="290"/>
                  </a:cubicBezTo>
                  <a:lnTo>
                    <a:pt x="2338" y="2772"/>
                  </a:lnTo>
                  <a:cubicBezTo>
                    <a:pt x="2482" y="2940"/>
                    <a:pt x="2988" y="3061"/>
                    <a:pt x="3470" y="3061"/>
                  </a:cubicBezTo>
                  <a:lnTo>
                    <a:pt x="16748" y="3061"/>
                  </a:lnTo>
                  <a:cubicBezTo>
                    <a:pt x="17230" y="3061"/>
                    <a:pt x="17495" y="2940"/>
                    <a:pt x="17351" y="2796"/>
                  </a:cubicBezTo>
                  <a:lnTo>
                    <a:pt x="14652" y="290"/>
                  </a:lnTo>
                  <a:cubicBezTo>
                    <a:pt x="14507" y="145"/>
                    <a:pt x="14001" y="25"/>
                    <a:pt x="13543" y="2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48;p49">
              <a:extLst>
                <a:ext uri="{FF2B5EF4-FFF2-40B4-BE49-F238E27FC236}">
                  <a16:creationId xmlns:a16="http://schemas.microsoft.com/office/drawing/2014/main" id="{14B43B9E-6E01-A507-B5E8-DF4681093DDD}"/>
                </a:ext>
              </a:extLst>
            </p:cNvPr>
            <p:cNvSpPr/>
            <p:nvPr/>
          </p:nvSpPr>
          <p:spPr>
            <a:xfrm>
              <a:off x="4243015" y="4229151"/>
              <a:ext cx="4454535" cy="35242"/>
            </a:xfrm>
            <a:custGeom>
              <a:avLst/>
              <a:gdLst/>
              <a:ahLst/>
              <a:cxnLst/>
              <a:rect l="l" t="t" r="r" b="b"/>
              <a:pathLst>
                <a:path w="246857" h="1953" extrusionOk="0">
                  <a:moveTo>
                    <a:pt x="940" y="1"/>
                  </a:moveTo>
                  <a:cubicBezTo>
                    <a:pt x="0" y="989"/>
                    <a:pt x="2314" y="1760"/>
                    <a:pt x="6386" y="1760"/>
                  </a:cubicBezTo>
                  <a:lnTo>
                    <a:pt x="240447" y="1953"/>
                  </a:lnTo>
                  <a:cubicBezTo>
                    <a:pt x="244519" y="1953"/>
                    <a:pt x="246857" y="1158"/>
                    <a:pt x="245917" y="194"/>
                  </a:cubicBezTo>
                  <a:lnTo>
                    <a:pt x="245917" y="194"/>
                  </a:lnTo>
                  <a:cubicBezTo>
                    <a:pt x="245309" y="732"/>
                    <a:pt x="243408" y="1111"/>
                    <a:pt x="240698" y="1111"/>
                  </a:cubicBezTo>
                  <a:cubicBezTo>
                    <a:pt x="240615" y="1111"/>
                    <a:pt x="240531" y="1110"/>
                    <a:pt x="240447" y="1109"/>
                  </a:cubicBezTo>
                  <a:lnTo>
                    <a:pt x="6386" y="941"/>
                  </a:lnTo>
                  <a:cubicBezTo>
                    <a:pt x="3543" y="941"/>
                    <a:pt x="1567" y="555"/>
                    <a:pt x="940" y="1"/>
                  </a:cubicBez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3" name="Obraz 612">
              <a:extLst>
                <a:ext uri="{FF2B5EF4-FFF2-40B4-BE49-F238E27FC236}">
                  <a16:creationId xmlns:a16="http://schemas.microsoft.com/office/drawing/2014/main" id="{249385AA-EAE7-6D8F-87C9-1AC3423D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169884" y="1740791"/>
              <a:ext cx="2599113" cy="1778262"/>
            </a:xfrm>
            <a:prstGeom prst="rect">
              <a:avLst/>
            </a:prstGeom>
          </p:spPr>
        </p:pic>
        <p:sp>
          <p:nvSpPr>
            <p:cNvPr id="614" name="Google Shape;850;p49">
              <a:extLst>
                <a:ext uri="{FF2B5EF4-FFF2-40B4-BE49-F238E27FC236}">
                  <a16:creationId xmlns:a16="http://schemas.microsoft.com/office/drawing/2014/main" id="{14FAA0C9-EF6F-3AB2-09E5-460AEDCF23F2}"/>
                </a:ext>
              </a:extLst>
            </p:cNvPr>
            <p:cNvSpPr/>
            <p:nvPr/>
          </p:nvSpPr>
          <p:spPr>
            <a:xfrm>
              <a:off x="5029200" y="1649239"/>
              <a:ext cx="2937383" cy="1896800"/>
            </a:xfrm>
            <a:custGeom>
              <a:avLst/>
              <a:gdLst/>
              <a:ahLst/>
              <a:cxnLst/>
              <a:rect l="l" t="t" r="r" b="b"/>
              <a:pathLst>
                <a:path w="162781" h="105115" extrusionOk="0">
                  <a:moveTo>
                    <a:pt x="3543" y="1"/>
                  </a:moveTo>
                  <a:cubicBezTo>
                    <a:pt x="2242" y="1"/>
                    <a:pt x="1013" y="386"/>
                    <a:pt x="1" y="1061"/>
                  </a:cubicBezTo>
                  <a:lnTo>
                    <a:pt x="162684" y="105115"/>
                  </a:lnTo>
                  <a:lnTo>
                    <a:pt x="162781" y="6676"/>
                  </a:lnTo>
                  <a:cubicBezTo>
                    <a:pt x="162781" y="3061"/>
                    <a:pt x="159841" y="121"/>
                    <a:pt x="156250" y="121"/>
                  </a:cubicBezTo>
                  <a:lnTo>
                    <a:pt x="3543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4432D531-C6A0-67D7-0DC3-03C1507B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99" y="4537654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86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-12327" y="1532676"/>
            <a:ext cx="3983490" cy="23960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rupa 799">
            <a:extLst>
              <a:ext uri="{FF2B5EF4-FFF2-40B4-BE49-F238E27FC236}">
                <a16:creationId xmlns:a16="http://schemas.microsoft.com/office/drawing/2014/main" id="{C3D940E8-CC2C-3586-E9AB-7A2BC4737804}"/>
              </a:ext>
            </a:extLst>
          </p:cNvPr>
          <p:cNvGrpSpPr/>
          <p:nvPr/>
        </p:nvGrpSpPr>
        <p:grpSpPr>
          <a:xfrm>
            <a:off x="4177707" y="1581853"/>
            <a:ext cx="4462907" cy="2686034"/>
            <a:chOff x="4238667" y="1649239"/>
            <a:chExt cx="4462907" cy="2686034"/>
          </a:xfrm>
        </p:grpSpPr>
        <p:sp>
          <p:nvSpPr>
            <p:cNvPr id="726" name="Google Shape;776;p49">
              <a:extLst>
                <a:ext uri="{FF2B5EF4-FFF2-40B4-BE49-F238E27FC236}">
                  <a16:creationId xmlns:a16="http://schemas.microsoft.com/office/drawing/2014/main" id="{38AF60B9-EF15-A2FB-3036-6A188BF3198B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77;p49">
              <a:extLst>
                <a:ext uri="{FF2B5EF4-FFF2-40B4-BE49-F238E27FC236}">
                  <a16:creationId xmlns:a16="http://schemas.microsoft.com/office/drawing/2014/main" id="{4B631640-F023-4270-3988-E0244419C0C3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78;p49">
              <a:extLst>
                <a:ext uri="{FF2B5EF4-FFF2-40B4-BE49-F238E27FC236}">
                  <a16:creationId xmlns:a16="http://schemas.microsoft.com/office/drawing/2014/main" id="{A3418065-8DC7-7C35-6D27-3A8BE6AB2F1C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79;p49">
              <a:extLst>
                <a:ext uri="{FF2B5EF4-FFF2-40B4-BE49-F238E27FC236}">
                  <a16:creationId xmlns:a16="http://schemas.microsoft.com/office/drawing/2014/main" id="{47F8E2D2-E453-835B-92AE-1EB8CDCAF2E3}"/>
                </a:ext>
              </a:extLst>
            </p:cNvPr>
            <p:cNvSpPr/>
            <p:nvPr/>
          </p:nvSpPr>
          <p:spPr>
            <a:xfrm>
              <a:off x="4256062" y="4236116"/>
              <a:ext cx="4428441" cy="99157"/>
            </a:xfrm>
            <a:custGeom>
              <a:avLst/>
              <a:gdLst/>
              <a:ahLst/>
              <a:cxnLst/>
              <a:rect l="l" t="t" r="r" b="b"/>
              <a:pathLst>
                <a:path w="245411" h="5495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3013"/>
                    <a:pt x="2314" y="5326"/>
                    <a:pt x="5157" y="5326"/>
                  </a:cubicBezTo>
                  <a:lnTo>
                    <a:pt x="240278" y="5495"/>
                  </a:lnTo>
                  <a:cubicBezTo>
                    <a:pt x="240293" y="5495"/>
                    <a:pt x="240307" y="5495"/>
                    <a:pt x="240322" y="5495"/>
                  </a:cubicBezTo>
                  <a:cubicBezTo>
                    <a:pt x="243121" y="5495"/>
                    <a:pt x="245411" y="3191"/>
                    <a:pt x="245411" y="362"/>
                  </a:cubicBezTo>
                  <a:lnTo>
                    <a:pt x="245411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80;p49">
              <a:extLst>
                <a:ext uri="{FF2B5EF4-FFF2-40B4-BE49-F238E27FC236}">
                  <a16:creationId xmlns:a16="http://schemas.microsoft.com/office/drawing/2014/main" id="{5DB7BD05-771C-7EB8-A7F6-3FCB35F05B0C}"/>
                </a:ext>
              </a:extLst>
            </p:cNvPr>
            <p:cNvSpPr/>
            <p:nvPr/>
          </p:nvSpPr>
          <p:spPr>
            <a:xfrm>
              <a:off x="4238667" y="3666471"/>
              <a:ext cx="4462907" cy="597506"/>
            </a:xfrm>
            <a:custGeom>
              <a:avLst/>
              <a:gdLst/>
              <a:ahLst/>
              <a:cxnLst/>
              <a:rect l="l" t="t" r="r" b="b"/>
              <a:pathLst>
                <a:path w="247321" h="33112" extrusionOk="0">
                  <a:moveTo>
                    <a:pt x="46147" y="1"/>
                  </a:moveTo>
                  <a:cubicBezTo>
                    <a:pt x="43328" y="1"/>
                    <a:pt x="39930" y="844"/>
                    <a:pt x="38605" y="1904"/>
                  </a:cubicBezTo>
                  <a:lnTo>
                    <a:pt x="1350" y="31038"/>
                  </a:lnTo>
                  <a:cubicBezTo>
                    <a:pt x="0" y="32075"/>
                    <a:pt x="2362" y="32942"/>
                    <a:pt x="6627" y="32942"/>
                  </a:cubicBezTo>
                  <a:lnTo>
                    <a:pt x="240712" y="33111"/>
                  </a:lnTo>
                  <a:cubicBezTo>
                    <a:pt x="240770" y="33111"/>
                    <a:pt x="240827" y="33111"/>
                    <a:pt x="240884" y="33111"/>
                  </a:cubicBezTo>
                  <a:cubicBezTo>
                    <a:pt x="245017" y="33111"/>
                    <a:pt x="247321" y="32253"/>
                    <a:pt x="246013" y="31231"/>
                  </a:cubicBezTo>
                  <a:lnTo>
                    <a:pt x="209337" y="2025"/>
                  </a:lnTo>
                  <a:cubicBezTo>
                    <a:pt x="208011" y="989"/>
                    <a:pt x="204662" y="121"/>
                    <a:pt x="201818" y="121"/>
                  </a:cubicBezTo>
                  <a:lnTo>
                    <a:pt x="46147" y="1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81;p49">
              <a:extLst>
                <a:ext uri="{FF2B5EF4-FFF2-40B4-BE49-F238E27FC236}">
                  <a16:creationId xmlns:a16="http://schemas.microsoft.com/office/drawing/2014/main" id="{6DBABEEE-B2E2-A722-BCAD-2A38F041F86D}"/>
                </a:ext>
              </a:extLst>
            </p:cNvPr>
            <p:cNvSpPr/>
            <p:nvPr/>
          </p:nvSpPr>
          <p:spPr>
            <a:xfrm>
              <a:off x="5658862" y="4012178"/>
              <a:ext cx="1622841" cy="211776"/>
            </a:xfrm>
            <a:custGeom>
              <a:avLst/>
              <a:gdLst/>
              <a:ahLst/>
              <a:cxnLst/>
              <a:rect l="l" t="t" r="r" b="b"/>
              <a:pathLst>
                <a:path w="89933" h="11736" extrusionOk="0">
                  <a:moveTo>
                    <a:pt x="6073" y="0"/>
                  </a:moveTo>
                  <a:lnTo>
                    <a:pt x="0" y="11664"/>
                  </a:lnTo>
                  <a:lnTo>
                    <a:pt x="89933" y="11736"/>
                  </a:lnTo>
                  <a:lnTo>
                    <a:pt x="84101" y="73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82;p49">
              <a:extLst>
                <a:ext uri="{FF2B5EF4-FFF2-40B4-BE49-F238E27FC236}">
                  <a16:creationId xmlns:a16="http://schemas.microsoft.com/office/drawing/2014/main" id="{82A0DB21-A24E-5444-1532-A4521E80060A}"/>
                </a:ext>
              </a:extLst>
            </p:cNvPr>
            <p:cNvSpPr/>
            <p:nvPr/>
          </p:nvSpPr>
          <p:spPr>
            <a:xfrm>
              <a:off x="5110962" y="3688649"/>
              <a:ext cx="206128" cy="54803"/>
            </a:xfrm>
            <a:custGeom>
              <a:avLst/>
              <a:gdLst/>
              <a:ahLst/>
              <a:cxnLst/>
              <a:rect l="l" t="t" r="r" b="b"/>
              <a:pathLst>
                <a:path w="11423" h="3037" extrusionOk="0">
                  <a:moveTo>
                    <a:pt x="3928" y="1"/>
                  </a:moveTo>
                  <a:cubicBezTo>
                    <a:pt x="3519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6"/>
                    <a:pt x="217" y="3013"/>
                    <a:pt x="627" y="3013"/>
                  </a:cubicBezTo>
                  <a:lnTo>
                    <a:pt x="7808" y="3037"/>
                  </a:lnTo>
                  <a:cubicBezTo>
                    <a:pt x="8242" y="3037"/>
                    <a:pt x="8700" y="2916"/>
                    <a:pt x="8844" y="2772"/>
                  </a:cubicBezTo>
                  <a:lnTo>
                    <a:pt x="11278" y="266"/>
                  </a:lnTo>
                  <a:cubicBezTo>
                    <a:pt x="11423" y="121"/>
                    <a:pt x="11206" y="1"/>
                    <a:pt x="1079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83;p49">
              <a:extLst>
                <a:ext uri="{FF2B5EF4-FFF2-40B4-BE49-F238E27FC236}">
                  <a16:creationId xmlns:a16="http://schemas.microsoft.com/office/drawing/2014/main" id="{57A1F8D0-7C9C-67D2-D171-EF3097C911D9}"/>
                </a:ext>
              </a:extLst>
            </p:cNvPr>
            <p:cNvSpPr/>
            <p:nvPr/>
          </p:nvSpPr>
          <p:spPr>
            <a:xfrm>
              <a:off x="5294461" y="3688649"/>
              <a:ext cx="198315" cy="54803"/>
            </a:xfrm>
            <a:custGeom>
              <a:avLst/>
              <a:gdLst/>
              <a:ahLst/>
              <a:cxnLst/>
              <a:rect l="l" t="t" r="r" b="b"/>
              <a:pathLst>
                <a:path w="10990" h="3037" extrusionOk="0">
                  <a:moveTo>
                    <a:pt x="3495" y="1"/>
                  </a:moveTo>
                  <a:cubicBezTo>
                    <a:pt x="3085" y="1"/>
                    <a:pt x="2651" y="121"/>
                    <a:pt x="2507" y="266"/>
                  </a:cubicBezTo>
                  <a:lnTo>
                    <a:pt x="121" y="2772"/>
                  </a:lnTo>
                  <a:cubicBezTo>
                    <a:pt x="1" y="2916"/>
                    <a:pt x="217" y="3037"/>
                    <a:pt x="651" y="3037"/>
                  </a:cubicBezTo>
                  <a:lnTo>
                    <a:pt x="7832" y="3037"/>
                  </a:lnTo>
                  <a:cubicBezTo>
                    <a:pt x="8242" y="3037"/>
                    <a:pt x="8676" y="2916"/>
                    <a:pt x="8796" y="2772"/>
                  </a:cubicBezTo>
                  <a:lnTo>
                    <a:pt x="10869" y="266"/>
                  </a:lnTo>
                  <a:cubicBezTo>
                    <a:pt x="10989" y="121"/>
                    <a:pt x="10772" y="1"/>
                    <a:pt x="1036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84;p49">
              <a:extLst>
                <a:ext uri="{FF2B5EF4-FFF2-40B4-BE49-F238E27FC236}">
                  <a16:creationId xmlns:a16="http://schemas.microsoft.com/office/drawing/2014/main" id="{2CE3ABA5-9DB5-032A-9169-EF28FC14C538}"/>
                </a:ext>
              </a:extLst>
            </p:cNvPr>
            <p:cNvSpPr/>
            <p:nvPr/>
          </p:nvSpPr>
          <p:spPr>
            <a:xfrm>
              <a:off x="5477528" y="3688649"/>
              <a:ext cx="191349" cy="54803"/>
            </a:xfrm>
            <a:custGeom>
              <a:avLst/>
              <a:gdLst/>
              <a:ahLst/>
              <a:cxnLst/>
              <a:rect l="l" t="t" r="r" b="b"/>
              <a:pathLst>
                <a:path w="10604" h="3037" extrusionOk="0">
                  <a:moveTo>
                    <a:pt x="3085" y="1"/>
                  </a:moveTo>
                  <a:cubicBezTo>
                    <a:pt x="2675" y="1"/>
                    <a:pt x="2242" y="121"/>
                    <a:pt x="2121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675" y="3037"/>
                  </a:cubicBezTo>
                  <a:lnTo>
                    <a:pt x="7856" y="3037"/>
                  </a:lnTo>
                  <a:cubicBezTo>
                    <a:pt x="8266" y="3037"/>
                    <a:pt x="8700" y="2916"/>
                    <a:pt x="8796" y="2772"/>
                  </a:cubicBezTo>
                  <a:lnTo>
                    <a:pt x="10507" y="290"/>
                  </a:lnTo>
                  <a:cubicBezTo>
                    <a:pt x="10604" y="121"/>
                    <a:pt x="10339" y="1"/>
                    <a:pt x="9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85;p49">
              <a:extLst>
                <a:ext uri="{FF2B5EF4-FFF2-40B4-BE49-F238E27FC236}">
                  <a16:creationId xmlns:a16="http://schemas.microsoft.com/office/drawing/2014/main" id="{594CE227-C431-BC18-13B4-0EE6FC73340A}"/>
                </a:ext>
              </a:extLst>
            </p:cNvPr>
            <p:cNvSpPr/>
            <p:nvPr/>
          </p:nvSpPr>
          <p:spPr>
            <a:xfrm>
              <a:off x="5661028" y="3689082"/>
              <a:ext cx="183536" cy="54803"/>
            </a:xfrm>
            <a:custGeom>
              <a:avLst/>
              <a:gdLst/>
              <a:ahLst/>
              <a:cxnLst/>
              <a:rect l="l" t="t" r="r" b="b"/>
              <a:pathLst>
                <a:path w="10171" h="3037" extrusionOk="0">
                  <a:moveTo>
                    <a:pt x="2627" y="1"/>
                  </a:moveTo>
                  <a:cubicBezTo>
                    <a:pt x="2242" y="1"/>
                    <a:pt x="1832" y="97"/>
                    <a:pt x="1736" y="266"/>
                  </a:cubicBezTo>
                  <a:lnTo>
                    <a:pt x="97" y="2748"/>
                  </a:lnTo>
                  <a:cubicBezTo>
                    <a:pt x="1" y="2917"/>
                    <a:pt x="242" y="3013"/>
                    <a:pt x="676" y="3013"/>
                  </a:cubicBezTo>
                  <a:lnTo>
                    <a:pt x="7857" y="3037"/>
                  </a:lnTo>
                  <a:cubicBezTo>
                    <a:pt x="8266" y="3037"/>
                    <a:pt x="8676" y="2917"/>
                    <a:pt x="8772" y="2772"/>
                  </a:cubicBezTo>
                  <a:lnTo>
                    <a:pt x="10098" y="266"/>
                  </a:lnTo>
                  <a:cubicBezTo>
                    <a:pt x="10170" y="121"/>
                    <a:pt x="9905" y="1"/>
                    <a:pt x="9519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86;p49">
              <a:extLst>
                <a:ext uri="{FF2B5EF4-FFF2-40B4-BE49-F238E27FC236}">
                  <a16:creationId xmlns:a16="http://schemas.microsoft.com/office/drawing/2014/main" id="{183B1C1B-0CA2-11F8-6039-F7E57FDF78AB}"/>
                </a:ext>
              </a:extLst>
            </p:cNvPr>
            <p:cNvSpPr/>
            <p:nvPr/>
          </p:nvSpPr>
          <p:spPr>
            <a:xfrm>
              <a:off x="5844094" y="3689082"/>
              <a:ext cx="176570" cy="54803"/>
            </a:xfrm>
            <a:custGeom>
              <a:avLst/>
              <a:gdLst/>
              <a:ahLst/>
              <a:cxnLst/>
              <a:rect l="l" t="t" r="r" b="b"/>
              <a:pathLst>
                <a:path w="9785" h="3037" extrusionOk="0">
                  <a:moveTo>
                    <a:pt x="2218" y="1"/>
                  </a:moveTo>
                  <a:cubicBezTo>
                    <a:pt x="1832" y="1"/>
                    <a:pt x="1423" y="121"/>
                    <a:pt x="1350" y="266"/>
                  </a:cubicBezTo>
                  <a:lnTo>
                    <a:pt x="73" y="2772"/>
                  </a:lnTo>
                  <a:cubicBezTo>
                    <a:pt x="1" y="2917"/>
                    <a:pt x="290" y="3037"/>
                    <a:pt x="700" y="3037"/>
                  </a:cubicBezTo>
                  <a:lnTo>
                    <a:pt x="7881" y="3037"/>
                  </a:lnTo>
                  <a:cubicBezTo>
                    <a:pt x="8315" y="3037"/>
                    <a:pt x="8700" y="2917"/>
                    <a:pt x="8748" y="2772"/>
                  </a:cubicBezTo>
                  <a:lnTo>
                    <a:pt x="9712" y="266"/>
                  </a:lnTo>
                  <a:cubicBezTo>
                    <a:pt x="9785" y="121"/>
                    <a:pt x="9495" y="1"/>
                    <a:pt x="908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87;p49">
              <a:extLst>
                <a:ext uri="{FF2B5EF4-FFF2-40B4-BE49-F238E27FC236}">
                  <a16:creationId xmlns:a16="http://schemas.microsoft.com/office/drawing/2014/main" id="{432541D7-0396-0851-2027-32E81E9663ED}"/>
                </a:ext>
              </a:extLst>
            </p:cNvPr>
            <p:cNvSpPr/>
            <p:nvPr/>
          </p:nvSpPr>
          <p:spPr>
            <a:xfrm>
              <a:off x="6028045" y="3689082"/>
              <a:ext cx="169172" cy="54803"/>
            </a:xfrm>
            <a:custGeom>
              <a:avLst/>
              <a:gdLst/>
              <a:ahLst/>
              <a:cxnLst/>
              <a:rect l="l" t="t" r="r" b="b"/>
              <a:pathLst>
                <a:path w="9375" h="3037" extrusionOk="0">
                  <a:moveTo>
                    <a:pt x="1808" y="1"/>
                  </a:moveTo>
                  <a:cubicBezTo>
                    <a:pt x="1398" y="1"/>
                    <a:pt x="1036" y="121"/>
                    <a:pt x="964" y="266"/>
                  </a:cubicBezTo>
                  <a:lnTo>
                    <a:pt x="48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4" y="3037"/>
                  </a:lnTo>
                  <a:cubicBezTo>
                    <a:pt x="8338" y="3037"/>
                    <a:pt x="8700" y="2917"/>
                    <a:pt x="8724" y="2772"/>
                  </a:cubicBezTo>
                  <a:lnTo>
                    <a:pt x="9350" y="266"/>
                  </a:lnTo>
                  <a:cubicBezTo>
                    <a:pt x="9374" y="121"/>
                    <a:pt x="9085" y="1"/>
                    <a:pt x="867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88;p49">
              <a:extLst>
                <a:ext uri="{FF2B5EF4-FFF2-40B4-BE49-F238E27FC236}">
                  <a16:creationId xmlns:a16="http://schemas.microsoft.com/office/drawing/2014/main" id="{933DDA48-F384-01FD-5123-3A06800552F5}"/>
                </a:ext>
              </a:extLst>
            </p:cNvPr>
            <p:cNvSpPr/>
            <p:nvPr/>
          </p:nvSpPr>
          <p:spPr>
            <a:xfrm>
              <a:off x="6211544" y="3689082"/>
              <a:ext cx="161773" cy="55254"/>
            </a:xfrm>
            <a:custGeom>
              <a:avLst/>
              <a:gdLst/>
              <a:ahLst/>
              <a:cxnLst/>
              <a:rect l="l" t="t" r="r" b="b"/>
              <a:pathLst>
                <a:path w="8965" h="3062" extrusionOk="0">
                  <a:moveTo>
                    <a:pt x="1374" y="1"/>
                  </a:moveTo>
                  <a:cubicBezTo>
                    <a:pt x="964" y="1"/>
                    <a:pt x="603" y="121"/>
                    <a:pt x="579" y="290"/>
                  </a:cubicBezTo>
                  <a:lnTo>
                    <a:pt x="25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5" y="3061"/>
                  </a:lnTo>
                  <a:cubicBezTo>
                    <a:pt x="8338" y="3061"/>
                    <a:pt x="8676" y="2941"/>
                    <a:pt x="8700" y="2796"/>
                  </a:cubicBezTo>
                  <a:lnTo>
                    <a:pt x="8941" y="290"/>
                  </a:lnTo>
                  <a:cubicBezTo>
                    <a:pt x="8965" y="145"/>
                    <a:pt x="8627" y="25"/>
                    <a:pt x="8242" y="25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89;p49">
              <a:extLst>
                <a:ext uri="{FF2B5EF4-FFF2-40B4-BE49-F238E27FC236}">
                  <a16:creationId xmlns:a16="http://schemas.microsoft.com/office/drawing/2014/main" id="{C290CDC8-C7DE-4E0F-49BC-40B2916716FA}"/>
                </a:ext>
              </a:extLst>
            </p:cNvPr>
            <p:cNvSpPr/>
            <p:nvPr/>
          </p:nvSpPr>
          <p:spPr>
            <a:xfrm>
              <a:off x="6394611" y="3689515"/>
              <a:ext cx="156992" cy="54821"/>
            </a:xfrm>
            <a:custGeom>
              <a:avLst/>
              <a:gdLst/>
              <a:ahLst/>
              <a:cxnLst/>
              <a:rect l="l" t="t" r="r" b="b"/>
              <a:pathLst>
                <a:path w="8700" h="3038" extrusionOk="0">
                  <a:moveTo>
                    <a:pt x="940" y="1"/>
                  </a:moveTo>
                  <a:cubicBezTo>
                    <a:pt x="555" y="1"/>
                    <a:pt x="217" y="121"/>
                    <a:pt x="193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72" y="3037"/>
                  </a:cubicBezTo>
                  <a:lnTo>
                    <a:pt x="7953" y="3037"/>
                  </a:lnTo>
                  <a:cubicBezTo>
                    <a:pt x="8362" y="3037"/>
                    <a:pt x="8700" y="2917"/>
                    <a:pt x="8700" y="2772"/>
                  </a:cubicBezTo>
                  <a:lnTo>
                    <a:pt x="8555" y="266"/>
                  </a:lnTo>
                  <a:cubicBezTo>
                    <a:pt x="8555" y="121"/>
                    <a:pt x="8218" y="1"/>
                    <a:pt x="780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90;p49">
              <a:extLst>
                <a:ext uri="{FF2B5EF4-FFF2-40B4-BE49-F238E27FC236}">
                  <a16:creationId xmlns:a16="http://schemas.microsoft.com/office/drawing/2014/main" id="{113BE515-FD63-51DA-2941-047F857C3393}"/>
                </a:ext>
              </a:extLst>
            </p:cNvPr>
            <p:cNvSpPr/>
            <p:nvPr/>
          </p:nvSpPr>
          <p:spPr>
            <a:xfrm>
              <a:off x="6574195" y="3689515"/>
              <a:ext cx="160474" cy="54821"/>
            </a:xfrm>
            <a:custGeom>
              <a:avLst/>
              <a:gdLst/>
              <a:ahLst/>
              <a:cxnLst/>
              <a:rect l="l" t="t" r="r" b="b"/>
              <a:pathLst>
                <a:path w="8893" h="3038" extrusionOk="0">
                  <a:moveTo>
                    <a:pt x="724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194" y="2772"/>
                  </a:lnTo>
                  <a:cubicBezTo>
                    <a:pt x="218" y="2917"/>
                    <a:pt x="555" y="3037"/>
                    <a:pt x="989" y="3037"/>
                  </a:cubicBezTo>
                  <a:lnTo>
                    <a:pt x="8170" y="3037"/>
                  </a:lnTo>
                  <a:cubicBezTo>
                    <a:pt x="8580" y="3037"/>
                    <a:pt x="8893" y="2917"/>
                    <a:pt x="8869" y="2772"/>
                  </a:cubicBezTo>
                  <a:lnTo>
                    <a:pt x="8387" y="266"/>
                  </a:lnTo>
                  <a:cubicBezTo>
                    <a:pt x="8363" y="121"/>
                    <a:pt x="8001" y="1"/>
                    <a:pt x="759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91;p49">
              <a:extLst>
                <a:ext uri="{FF2B5EF4-FFF2-40B4-BE49-F238E27FC236}">
                  <a16:creationId xmlns:a16="http://schemas.microsoft.com/office/drawing/2014/main" id="{484F5B6C-031E-115E-CAB7-3F8CB7F05318}"/>
                </a:ext>
              </a:extLst>
            </p:cNvPr>
            <p:cNvSpPr/>
            <p:nvPr/>
          </p:nvSpPr>
          <p:spPr>
            <a:xfrm>
              <a:off x="6750314" y="3689515"/>
              <a:ext cx="167873" cy="55254"/>
            </a:xfrm>
            <a:custGeom>
              <a:avLst/>
              <a:gdLst/>
              <a:ahLst/>
              <a:cxnLst/>
              <a:rect l="l" t="t" r="r" b="b"/>
              <a:pathLst>
                <a:path w="9303" h="3062" extrusionOk="0">
                  <a:moveTo>
                    <a:pt x="699" y="1"/>
                  </a:moveTo>
                  <a:cubicBezTo>
                    <a:pt x="290" y="1"/>
                    <a:pt x="0" y="121"/>
                    <a:pt x="25" y="266"/>
                  </a:cubicBezTo>
                  <a:lnTo>
                    <a:pt x="579" y="2772"/>
                  </a:lnTo>
                  <a:cubicBezTo>
                    <a:pt x="603" y="2917"/>
                    <a:pt x="964" y="3037"/>
                    <a:pt x="1398" y="3037"/>
                  </a:cubicBezTo>
                  <a:lnTo>
                    <a:pt x="8579" y="3061"/>
                  </a:lnTo>
                  <a:cubicBezTo>
                    <a:pt x="8989" y="3061"/>
                    <a:pt x="9302" y="2941"/>
                    <a:pt x="9254" y="2796"/>
                  </a:cubicBezTo>
                  <a:lnTo>
                    <a:pt x="8386" y="290"/>
                  </a:lnTo>
                  <a:cubicBezTo>
                    <a:pt x="8338" y="145"/>
                    <a:pt x="7977" y="25"/>
                    <a:pt x="7567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92;p49">
              <a:extLst>
                <a:ext uri="{FF2B5EF4-FFF2-40B4-BE49-F238E27FC236}">
                  <a16:creationId xmlns:a16="http://schemas.microsoft.com/office/drawing/2014/main" id="{003C9F49-C3D9-1CF2-EC0D-BA2A108251C3}"/>
                </a:ext>
              </a:extLst>
            </p:cNvPr>
            <p:cNvSpPr/>
            <p:nvPr/>
          </p:nvSpPr>
          <p:spPr>
            <a:xfrm>
              <a:off x="6934680" y="3689948"/>
              <a:ext cx="175704" cy="54821"/>
            </a:xfrm>
            <a:custGeom>
              <a:avLst/>
              <a:gdLst/>
              <a:ahLst/>
              <a:cxnLst/>
              <a:rect l="l" t="t" r="r" b="b"/>
              <a:pathLst>
                <a:path w="9737" h="3038" extrusionOk="0">
                  <a:moveTo>
                    <a:pt x="676" y="1"/>
                  </a:moveTo>
                  <a:cubicBezTo>
                    <a:pt x="290" y="1"/>
                    <a:pt x="1" y="121"/>
                    <a:pt x="49" y="266"/>
                  </a:cubicBezTo>
                  <a:lnTo>
                    <a:pt x="989" y="2772"/>
                  </a:lnTo>
                  <a:cubicBezTo>
                    <a:pt x="1037" y="2917"/>
                    <a:pt x="1423" y="3037"/>
                    <a:pt x="1832" y="3037"/>
                  </a:cubicBezTo>
                  <a:lnTo>
                    <a:pt x="9013" y="3037"/>
                  </a:lnTo>
                  <a:cubicBezTo>
                    <a:pt x="9447" y="3037"/>
                    <a:pt x="9736" y="2917"/>
                    <a:pt x="9664" y="2772"/>
                  </a:cubicBezTo>
                  <a:lnTo>
                    <a:pt x="8411" y="266"/>
                  </a:lnTo>
                  <a:cubicBezTo>
                    <a:pt x="8339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93;p49">
              <a:extLst>
                <a:ext uri="{FF2B5EF4-FFF2-40B4-BE49-F238E27FC236}">
                  <a16:creationId xmlns:a16="http://schemas.microsoft.com/office/drawing/2014/main" id="{03942760-A56F-DEF8-7D83-8FCCB44D3A94}"/>
                </a:ext>
              </a:extLst>
            </p:cNvPr>
            <p:cNvSpPr/>
            <p:nvPr/>
          </p:nvSpPr>
          <p:spPr>
            <a:xfrm>
              <a:off x="7110366" y="3689948"/>
              <a:ext cx="183085" cy="54821"/>
            </a:xfrm>
            <a:custGeom>
              <a:avLst/>
              <a:gdLst/>
              <a:ahLst/>
              <a:cxnLst/>
              <a:rect l="l" t="t" r="r" b="b"/>
              <a:pathLst>
                <a:path w="10146" h="3038" extrusionOk="0">
                  <a:moveTo>
                    <a:pt x="675" y="1"/>
                  </a:moveTo>
                  <a:cubicBezTo>
                    <a:pt x="265" y="1"/>
                    <a:pt x="0" y="121"/>
                    <a:pt x="97" y="266"/>
                  </a:cubicBezTo>
                  <a:lnTo>
                    <a:pt x="1374" y="2772"/>
                  </a:lnTo>
                  <a:cubicBezTo>
                    <a:pt x="1446" y="2917"/>
                    <a:pt x="1856" y="3037"/>
                    <a:pt x="2290" y="3037"/>
                  </a:cubicBezTo>
                  <a:lnTo>
                    <a:pt x="9471" y="3037"/>
                  </a:lnTo>
                  <a:cubicBezTo>
                    <a:pt x="9880" y="3037"/>
                    <a:pt x="10145" y="2917"/>
                    <a:pt x="10049" y="2772"/>
                  </a:cubicBezTo>
                  <a:lnTo>
                    <a:pt x="8459" y="266"/>
                  </a:lnTo>
                  <a:cubicBezTo>
                    <a:pt x="8362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94;p49">
              <a:extLst>
                <a:ext uri="{FF2B5EF4-FFF2-40B4-BE49-F238E27FC236}">
                  <a16:creationId xmlns:a16="http://schemas.microsoft.com/office/drawing/2014/main" id="{2AB8A3C5-DFFB-8D71-D5C2-07AD0CE4CFE2}"/>
                </a:ext>
              </a:extLst>
            </p:cNvPr>
            <p:cNvSpPr/>
            <p:nvPr/>
          </p:nvSpPr>
          <p:spPr>
            <a:xfrm>
              <a:off x="7286467" y="3689948"/>
              <a:ext cx="190483" cy="55254"/>
            </a:xfrm>
            <a:custGeom>
              <a:avLst/>
              <a:gdLst/>
              <a:ahLst/>
              <a:cxnLst/>
              <a:rect l="l" t="t" r="r" b="b"/>
              <a:pathLst>
                <a:path w="10556" h="3062" extrusionOk="0">
                  <a:moveTo>
                    <a:pt x="652" y="1"/>
                  </a:moveTo>
                  <a:cubicBezTo>
                    <a:pt x="242" y="1"/>
                    <a:pt x="1" y="121"/>
                    <a:pt x="97" y="266"/>
                  </a:cubicBezTo>
                  <a:lnTo>
                    <a:pt x="1760" y="2772"/>
                  </a:lnTo>
                  <a:cubicBezTo>
                    <a:pt x="1856" y="2917"/>
                    <a:pt x="2266" y="3037"/>
                    <a:pt x="2700" y="3037"/>
                  </a:cubicBezTo>
                  <a:lnTo>
                    <a:pt x="9881" y="3061"/>
                  </a:lnTo>
                  <a:cubicBezTo>
                    <a:pt x="10291" y="3061"/>
                    <a:pt x="10556" y="2941"/>
                    <a:pt x="10435" y="2796"/>
                  </a:cubicBezTo>
                  <a:lnTo>
                    <a:pt x="8459" y="290"/>
                  </a:lnTo>
                  <a:cubicBezTo>
                    <a:pt x="8339" y="145"/>
                    <a:pt x="7929" y="25"/>
                    <a:pt x="7519" y="25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95;p49">
              <a:extLst>
                <a:ext uri="{FF2B5EF4-FFF2-40B4-BE49-F238E27FC236}">
                  <a16:creationId xmlns:a16="http://schemas.microsoft.com/office/drawing/2014/main" id="{1FEED92E-E6B4-C7C9-3CF0-4A37B8F58B81}"/>
                </a:ext>
              </a:extLst>
            </p:cNvPr>
            <p:cNvSpPr/>
            <p:nvPr/>
          </p:nvSpPr>
          <p:spPr>
            <a:xfrm>
              <a:off x="7462153" y="3690399"/>
              <a:ext cx="197863" cy="54803"/>
            </a:xfrm>
            <a:custGeom>
              <a:avLst/>
              <a:gdLst/>
              <a:ahLst/>
              <a:cxnLst/>
              <a:rect l="l" t="t" r="r" b="b"/>
              <a:pathLst>
                <a:path w="10965" h="3037" extrusionOk="0">
                  <a:moveTo>
                    <a:pt x="651" y="0"/>
                  </a:moveTo>
                  <a:cubicBezTo>
                    <a:pt x="241" y="0"/>
                    <a:pt x="0" y="120"/>
                    <a:pt x="121" y="265"/>
                  </a:cubicBezTo>
                  <a:lnTo>
                    <a:pt x="2145" y="2771"/>
                  </a:lnTo>
                  <a:cubicBezTo>
                    <a:pt x="2266" y="2916"/>
                    <a:pt x="2723" y="3036"/>
                    <a:pt x="3133" y="3036"/>
                  </a:cubicBezTo>
                  <a:lnTo>
                    <a:pt x="10314" y="3036"/>
                  </a:lnTo>
                  <a:cubicBezTo>
                    <a:pt x="10748" y="3036"/>
                    <a:pt x="10965" y="2916"/>
                    <a:pt x="10820" y="2771"/>
                  </a:cubicBezTo>
                  <a:lnTo>
                    <a:pt x="8483" y="265"/>
                  </a:lnTo>
                  <a:cubicBezTo>
                    <a:pt x="8362" y="120"/>
                    <a:pt x="7928" y="0"/>
                    <a:pt x="751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96;p49">
              <a:extLst>
                <a:ext uri="{FF2B5EF4-FFF2-40B4-BE49-F238E27FC236}">
                  <a16:creationId xmlns:a16="http://schemas.microsoft.com/office/drawing/2014/main" id="{DEBE96CD-A240-8257-61D9-3099814EDA85}"/>
                </a:ext>
              </a:extLst>
            </p:cNvPr>
            <p:cNvSpPr/>
            <p:nvPr/>
          </p:nvSpPr>
          <p:spPr>
            <a:xfrm>
              <a:off x="7638254" y="3690399"/>
              <a:ext cx="205262" cy="54803"/>
            </a:xfrm>
            <a:custGeom>
              <a:avLst/>
              <a:gdLst/>
              <a:ahLst/>
              <a:cxnLst/>
              <a:rect l="l" t="t" r="r" b="b"/>
              <a:pathLst>
                <a:path w="11375" h="3037" extrusionOk="0">
                  <a:moveTo>
                    <a:pt x="627" y="0"/>
                  </a:moveTo>
                  <a:cubicBezTo>
                    <a:pt x="218" y="0"/>
                    <a:pt x="1" y="120"/>
                    <a:pt x="145" y="265"/>
                  </a:cubicBezTo>
                  <a:lnTo>
                    <a:pt x="2531" y="2771"/>
                  </a:lnTo>
                  <a:cubicBezTo>
                    <a:pt x="2676" y="2916"/>
                    <a:pt x="3134" y="3036"/>
                    <a:pt x="3543" y="3036"/>
                  </a:cubicBezTo>
                  <a:lnTo>
                    <a:pt x="10724" y="3036"/>
                  </a:lnTo>
                  <a:cubicBezTo>
                    <a:pt x="11158" y="3036"/>
                    <a:pt x="11375" y="2916"/>
                    <a:pt x="11206" y="2771"/>
                  </a:cubicBezTo>
                  <a:lnTo>
                    <a:pt x="8507" y="265"/>
                  </a:lnTo>
                  <a:cubicBezTo>
                    <a:pt x="8339" y="120"/>
                    <a:pt x="7881" y="0"/>
                    <a:pt x="749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97;p49">
              <a:extLst>
                <a:ext uri="{FF2B5EF4-FFF2-40B4-BE49-F238E27FC236}">
                  <a16:creationId xmlns:a16="http://schemas.microsoft.com/office/drawing/2014/main" id="{5A0E21F3-CFF6-F32D-9EE0-054EF28BB1E7}"/>
                </a:ext>
              </a:extLst>
            </p:cNvPr>
            <p:cNvSpPr/>
            <p:nvPr/>
          </p:nvSpPr>
          <p:spPr>
            <a:xfrm>
              <a:off x="5042246" y="3751265"/>
              <a:ext cx="290940" cy="54803"/>
            </a:xfrm>
            <a:custGeom>
              <a:avLst/>
              <a:gdLst/>
              <a:ahLst/>
              <a:cxnLst/>
              <a:rect l="l" t="t" r="r" b="b"/>
              <a:pathLst>
                <a:path w="16123" h="3037" extrusionOk="0">
                  <a:moveTo>
                    <a:pt x="3977" y="1"/>
                  </a:moveTo>
                  <a:cubicBezTo>
                    <a:pt x="3543" y="1"/>
                    <a:pt x="3061" y="121"/>
                    <a:pt x="2917" y="266"/>
                  </a:cubicBezTo>
                  <a:lnTo>
                    <a:pt x="170" y="2748"/>
                  </a:lnTo>
                  <a:cubicBezTo>
                    <a:pt x="1" y="2916"/>
                    <a:pt x="242" y="3037"/>
                    <a:pt x="676" y="3037"/>
                  </a:cubicBezTo>
                  <a:lnTo>
                    <a:pt x="12676" y="3037"/>
                  </a:lnTo>
                  <a:cubicBezTo>
                    <a:pt x="13110" y="3037"/>
                    <a:pt x="13568" y="2916"/>
                    <a:pt x="13712" y="2772"/>
                  </a:cubicBezTo>
                  <a:lnTo>
                    <a:pt x="16002" y="266"/>
                  </a:lnTo>
                  <a:cubicBezTo>
                    <a:pt x="16122" y="121"/>
                    <a:pt x="15881" y="1"/>
                    <a:pt x="1547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98;p49">
              <a:extLst>
                <a:ext uri="{FF2B5EF4-FFF2-40B4-BE49-F238E27FC236}">
                  <a16:creationId xmlns:a16="http://schemas.microsoft.com/office/drawing/2014/main" id="{EE9878F5-A029-47A4-A42C-D6B6EEAB709B}"/>
                </a:ext>
              </a:extLst>
            </p:cNvPr>
            <p:cNvSpPr/>
            <p:nvPr/>
          </p:nvSpPr>
          <p:spPr>
            <a:xfrm>
              <a:off x="5313156" y="3751265"/>
              <a:ext cx="203530" cy="54803"/>
            </a:xfrm>
            <a:custGeom>
              <a:avLst/>
              <a:gdLst/>
              <a:ahLst/>
              <a:cxnLst/>
              <a:rect l="l" t="t" r="r" b="b"/>
              <a:pathLst>
                <a:path w="11279" h="3037" extrusionOk="0">
                  <a:moveTo>
                    <a:pt x="3374" y="1"/>
                  </a:moveTo>
                  <a:cubicBezTo>
                    <a:pt x="2941" y="1"/>
                    <a:pt x="2483" y="121"/>
                    <a:pt x="2362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700" y="3037"/>
                  </a:cubicBezTo>
                  <a:lnTo>
                    <a:pt x="8242" y="3037"/>
                  </a:lnTo>
                  <a:cubicBezTo>
                    <a:pt x="8676" y="3037"/>
                    <a:pt x="9134" y="2916"/>
                    <a:pt x="9230" y="2772"/>
                  </a:cubicBezTo>
                  <a:lnTo>
                    <a:pt x="11158" y="266"/>
                  </a:lnTo>
                  <a:cubicBezTo>
                    <a:pt x="11278" y="121"/>
                    <a:pt x="11013" y="1"/>
                    <a:pt x="105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99;p49">
              <a:extLst>
                <a:ext uri="{FF2B5EF4-FFF2-40B4-BE49-F238E27FC236}">
                  <a16:creationId xmlns:a16="http://schemas.microsoft.com/office/drawing/2014/main" id="{43A0BC89-40F7-A768-7FA9-7C84B1D74BF6}"/>
                </a:ext>
              </a:extLst>
            </p:cNvPr>
            <p:cNvSpPr/>
            <p:nvPr/>
          </p:nvSpPr>
          <p:spPr>
            <a:xfrm>
              <a:off x="5505353" y="3751265"/>
              <a:ext cx="196131" cy="55254"/>
            </a:xfrm>
            <a:custGeom>
              <a:avLst/>
              <a:gdLst/>
              <a:ahLst/>
              <a:cxnLst/>
              <a:rect l="l" t="t" r="r" b="b"/>
              <a:pathLst>
                <a:path w="10869" h="3062" extrusionOk="0">
                  <a:moveTo>
                    <a:pt x="2941" y="1"/>
                  </a:moveTo>
                  <a:cubicBezTo>
                    <a:pt x="2531" y="1"/>
                    <a:pt x="2097" y="121"/>
                    <a:pt x="1977" y="266"/>
                  </a:cubicBezTo>
                  <a:lnTo>
                    <a:pt x="121" y="2772"/>
                  </a:lnTo>
                  <a:cubicBezTo>
                    <a:pt x="1" y="2916"/>
                    <a:pt x="290" y="3037"/>
                    <a:pt x="724" y="3037"/>
                  </a:cubicBezTo>
                  <a:lnTo>
                    <a:pt x="8266" y="3061"/>
                  </a:lnTo>
                  <a:cubicBezTo>
                    <a:pt x="8700" y="3061"/>
                    <a:pt x="9134" y="2941"/>
                    <a:pt x="9230" y="2796"/>
                  </a:cubicBezTo>
                  <a:lnTo>
                    <a:pt x="10773" y="290"/>
                  </a:lnTo>
                  <a:cubicBezTo>
                    <a:pt x="10869" y="145"/>
                    <a:pt x="10604" y="25"/>
                    <a:pt x="10170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800;p49">
              <a:extLst>
                <a:ext uri="{FF2B5EF4-FFF2-40B4-BE49-F238E27FC236}">
                  <a16:creationId xmlns:a16="http://schemas.microsoft.com/office/drawing/2014/main" id="{0151D907-F05E-CFB8-E49F-980988897433}"/>
                </a:ext>
              </a:extLst>
            </p:cNvPr>
            <p:cNvSpPr/>
            <p:nvPr/>
          </p:nvSpPr>
          <p:spPr>
            <a:xfrm>
              <a:off x="5698002" y="3751698"/>
              <a:ext cx="188733" cy="54821"/>
            </a:xfrm>
            <a:custGeom>
              <a:avLst/>
              <a:gdLst/>
              <a:ahLst/>
              <a:cxnLst/>
              <a:rect l="l" t="t" r="r" b="b"/>
              <a:pathLst>
                <a:path w="10459" h="3038" extrusionOk="0">
                  <a:moveTo>
                    <a:pt x="2506" y="1"/>
                  </a:moveTo>
                  <a:cubicBezTo>
                    <a:pt x="2097" y="1"/>
                    <a:pt x="1663" y="121"/>
                    <a:pt x="1591" y="266"/>
                  </a:cubicBezTo>
                  <a:lnTo>
                    <a:pt x="97" y="2772"/>
                  </a:lnTo>
                  <a:cubicBezTo>
                    <a:pt x="0" y="2917"/>
                    <a:pt x="289" y="3037"/>
                    <a:pt x="723" y="3037"/>
                  </a:cubicBezTo>
                  <a:lnTo>
                    <a:pt x="8266" y="3037"/>
                  </a:lnTo>
                  <a:cubicBezTo>
                    <a:pt x="8699" y="3037"/>
                    <a:pt x="9133" y="2917"/>
                    <a:pt x="9205" y="2772"/>
                  </a:cubicBezTo>
                  <a:lnTo>
                    <a:pt x="10386" y="266"/>
                  </a:lnTo>
                  <a:cubicBezTo>
                    <a:pt x="10459" y="121"/>
                    <a:pt x="10169" y="1"/>
                    <a:pt x="973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801;p49">
              <a:extLst>
                <a:ext uri="{FF2B5EF4-FFF2-40B4-BE49-F238E27FC236}">
                  <a16:creationId xmlns:a16="http://schemas.microsoft.com/office/drawing/2014/main" id="{B2751EBC-8ACC-A0FC-3A7B-316931BA662B}"/>
                </a:ext>
              </a:extLst>
            </p:cNvPr>
            <p:cNvSpPr/>
            <p:nvPr/>
          </p:nvSpPr>
          <p:spPr>
            <a:xfrm>
              <a:off x="5891065" y="3751698"/>
              <a:ext cx="181352" cy="54821"/>
            </a:xfrm>
            <a:custGeom>
              <a:avLst/>
              <a:gdLst/>
              <a:ahLst/>
              <a:cxnLst/>
              <a:rect l="l" t="t" r="r" b="b"/>
              <a:pathLst>
                <a:path w="10050" h="3038" extrusionOk="0">
                  <a:moveTo>
                    <a:pt x="2097" y="1"/>
                  </a:moveTo>
                  <a:cubicBezTo>
                    <a:pt x="1663" y="1"/>
                    <a:pt x="1278" y="121"/>
                    <a:pt x="1205" y="266"/>
                  </a:cubicBezTo>
                  <a:lnTo>
                    <a:pt x="73" y="2772"/>
                  </a:lnTo>
                  <a:cubicBezTo>
                    <a:pt x="0" y="2917"/>
                    <a:pt x="314" y="3037"/>
                    <a:pt x="748" y="3037"/>
                  </a:cubicBezTo>
                  <a:lnTo>
                    <a:pt x="8290" y="3037"/>
                  </a:lnTo>
                  <a:cubicBezTo>
                    <a:pt x="8748" y="3037"/>
                    <a:pt x="9134" y="2917"/>
                    <a:pt x="9182" y="2772"/>
                  </a:cubicBezTo>
                  <a:lnTo>
                    <a:pt x="10001" y="266"/>
                  </a:lnTo>
                  <a:cubicBezTo>
                    <a:pt x="10049" y="121"/>
                    <a:pt x="9736" y="1"/>
                    <a:pt x="932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802;p49">
              <a:extLst>
                <a:ext uri="{FF2B5EF4-FFF2-40B4-BE49-F238E27FC236}">
                  <a16:creationId xmlns:a16="http://schemas.microsoft.com/office/drawing/2014/main" id="{19D1440F-9E28-541A-15A5-E48014F80E8A}"/>
                </a:ext>
              </a:extLst>
            </p:cNvPr>
            <p:cNvSpPr/>
            <p:nvPr/>
          </p:nvSpPr>
          <p:spPr>
            <a:xfrm>
              <a:off x="6083696" y="3751698"/>
              <a:ext cx="173954" cy="55254"/>
            </a:xfrm>
            <a:custGeom>
              <a:avLst/>
              <a:gdLst/>
              <a:ahLst/>
              <a:cxnLst/>
              <a:rect l="l" t="t" r="r" b="b"/>
              <a:pathLst>
                <a:path w="9640" h="3062" extrusionOk="0">
                  <a:moveTo>
                    <a:pt x="1664" y="1"/>
                  </a:moveTo>
                  <a:cubicBezTo>
                    <a:pt x="1230" y="1"/>
                    <a:pt x="844" y="121"/>
                    <a:pt x="796" y="266"/>
                  </a:cubicBezTo>
                  <a:lnTo>
                    <a:pt x="49" y="2772"/>
                  </a:lnTo>
                  <a:cubicBezTo>
                    <a:pt x="1" y="2917"/>
                    <a:pt x="314" y="3037"/>
                    <a:pt x="772" y="3037"/>
                  </a:cubicBezTo>
                  <a:lnTo>
                    <a:pt x="8290" y="3061"/>
                  </a:lnTo>
                  <a:cubicBezTo>
                    <a:pt x="8748" y="3061"/>
                    <a:pt x="9134" y="2941"/>
                    <a:pt x="9158" y="2796"/>
                  </a:cubicBezTo>
                  <a:lnTo>
                    <a:pt x="9616" y="290"/>
                  </a:lnTo>
                  <a:cubicBezTo>
                    <a:pt x="9640" y="145"/>
                    <a:pt x="9302" y="25"/>
                    <a:pt x="8893" y="25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803;p49">
              <a:extLst>
                <a:ext uri="{FF2B5EF4-FFF2-40B4-BE49-F238E27FC236}">
                  <a16:creationId xmlns:a16="http://schemas.microsoft.com/office/drawing/2014/main" id="{03A037AA-1F98-BCD0-5EDA-090D599433E3}"/>
                </a:ext>
              </a:extLst>
            </p:cNvPr>
            <p:cNvSpPr/>
            <p:nvPr/>
          </p:nvSpPr>
          <p:spPr>
            <a:xfrm>
              <a:off x="6275893" y="3752131"/>
              <a:ext cx="166573" cy="54821"/>
            </a:xfrm>
            <a:custGeom>
              <a:avLst/>
              <a:gdLst/>
              <a:ahLst/>
              <a:cxnLst/>
              <a:rect l="l" t="t" r="r" b="b"/>
              <a:pathLst>
                <a:path w="9231" h="3038" extrusionOk="0">
                  <a:moveTo>
                    <a:pt x="1254" y="1"/>
                  </a:moveTo>
                  <a:cubicBezTo>
                    <a:pt x="820" y="1"/>
                    <a:pt x="459" y="121"/>
                    <a:pt x="435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339" y="3037"/>
                  </a:lnTo>
                  <a:cubicBezTo>
                    <a:pt x="8772" y="3037"/>
                    <a:pt x="9134" y="2917"/>
                    <a:pt x="9134" y="2772"/>
                  </a:cubicBezTo>
                  <a:lnTo>
                    <a:pt x="9230" y="266"/>
                  </a:lnTo>
                  <a:cubicBezTo>
                    <a:pt x="9230" y="121"/>
                    <a:pt x="8893" y="1"/>
                    <a:pt x="848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804;p49">
              <a:extLst>
                <a:ext uri="{FF2B5EF4-FFF2-40B4-BE49-F238E27FC236}">
                  <a16:creationId xmlns:a16="http://schemas.microsoft.com/office/drawing/2014/main" id="{2570EC03-8136-E05C-AF00-5761A731A3D5}"/>
                </a:ext>
              </a:extLst>
            </p:cNvPr>
            <p:cNvSpPr/>
            <p:nvPr/>
          </p:nvSpPr>
          <p:spPr>
            <a:xfrm>
              <a:off x="6468541" y="3752131"/>
              <a:ext cx="164823" cy="54821"/>
            </a:xfrm>
            <a:custGeom>
              <a:avLst/>
              <a:gdLst/>
              <a:ahLst/>
              <a:cxnLst/>
              <a:rect l="l" t="t" r="r" b="b"/>
              <a:pathLst>
                <a:path w="9134" h="3038" extrusionOk="0">
                  <a:moveTo>
                    <a:pt x="795" y="1"/>
                  </a:moveTo>
                  <a:cubicBezTo>
                    <a:pt x="386" y="1"/>
                    <a:pt x="48" y="121"/>
                    <a:pt x="24" y="266"/>
                  </a:cubicBezTo>
                  <a:lnTo>
                    <a:pt x="0" y="2772"/>
                  </a:lnTo>
                  <a:cubicBezTo>
                    <a:pt x="0" y="2917"/>
                    <a:pt x="362" y="3037"/>
                    <a:pt x="795" y="3037"/>
                  </a:cubicBezTo>
                  <a:lnTo>
                    <a:pt x="8338" y="3037"/>
                  </a:lnTo>
                  <a:cubicBezTo>
                    <a:pt x="8772" y="3037"/>
                    <a:pt x="9133" y="2917"/>
                    <a:pt x="9109" y="2772"/>
                  </a:cubicBezTo>
                  <a:lnTo>
                    <a:pt x="8820" y="266"/>
                  </a:lnTo>
                  <a:cubicBezTo>
                    <a:pt x="8820" y="121"/>
                    <a:pt x="8458" y="1"/>
                    <a:pt x="802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805;p49">
              <a:extLst>
                <a:ext uri="{FF2B5EF4-FFF2-40B4-BE49-F238E27FC236}">
                  <a16:creationId xmlns:a16="http://schemas.microsoft.com/office/drawing/2014/main" id="{9F9A7382-AAF2-1143-1805-9C3A1B692F97}"/>
                </a:ext>
              </a:extLst>
            </p:cNvPr>
            <p:cNvSpPr/>
            <p:nvPr/>
          </p:nvSpPr>
          <p:spPr>
            <a:xfrm>
              <a:off x="6654206" y="3752131"/>
              <a:ext cx="171355" cy="55254"/>
            </a:xfrm>
            <a:custGeom>
              <a:avLst/>
              <a:gdLst/>
              <a:ahLst/>
              <a:cxnLst/>
              <a:rect l="l" t="t" r="r" b="b"/>
              <a:pathLst>
                <a:path w="9496" h="3062" extrusionOk="0">
                  <a:moveTo>
                    <a:pt x="748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362" y="2772"/>
                  </a:lnTo>
                  <a:cubicBezTo>
                    <a:pt x="362" y="2917"/>
                    <a:pt x="748" y="3037"/>
                    <a:pt x="1182" y="3037"/>
                  </a:cubicBezTo>
                  <a:lnTo>
                    <a:pt x="8724" y="3061"/>
                  </a:lnTo>
                  <a:cubicBezTo>
                    <a:pt x="9182" y="3061"/>
                    <a:pt x="9495" y="2941"/>
                    <a:pt x="9471" y="2796"/>
                  </a:cubicBezTo>
                  <a:lnTo>
                    <a:pt x="8821" y="290"/>
                  </a:lnTo>
                  <a:cubicBezTo>
                    <a:pt x="8772" y="145"/>
                    <a:pt x="8411" y="25"/>
                    <a:pt x="7977" y="25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806;p49">
              <a:extLst>
                <a:ext uri="{FF2B5EF4-FFF2-40B4-BE49-F238E27FC236}">
                  <a16:creationId xmlns:a16="http://schemas.microsoft.com/office/drawing/2014/main" id="{160C6649-6E03-79D1-05C6-DBDAA44FDA46}"/>
                </a:ext>
              </a:extLst>
            </p:cNvPr>
            <p:cNvSpPr/>
            <p:nvPr/>
          </p:nvSpPr>
          <p:spPr>
            <a:xfrm>
              <a:off x="6848154" y="3752564"/>
              <a:ext cx="179169" cy="54821"/>
            </a:xfrm>
            <a:custGeom>
              <a:avLst/>
              <a:gdLst/>
              <a:ahLst/>
              <a:cxnLst/>
              <a:rect l="l" t="t" r="r" b="b"/>
              <a:pathLst>
                <a:path w="9929" h="3038" extrusionOk="0">
                  <a:moveTo>
                    <a:pt x="747" y="1"/>
                  </a:moveTo>
                  <a:cubicBezTo>
                    <a:pt x="314" y="1"/>
                    <a:pt x="0" y="121"/>
                    <a:pt x="49" y="266"/>
                  </a:cubicBezTo>
                  <a:lnTo>
                    <a:pt x="747" y="2772"/>
                  </a:lnTo>
                  <a:cubicBezTo>
                    <a:pt x="796" y="2917"/>
                    <a:pt x="1181" y="3037"/>
                    <a:pt x="1639" y="3037"/>
                  </a:cubicBezTo>
                  <a:lnTo>
                    <a:pt x="9182" y="3037"/>
                  </a:lnTo>
                  <a:cubicBezTo>
                    <a:pt x="9615" y="3037"/>
                    <a:pt x="9929" y="2917"/>
                    <a:pt x="9856" y="2772"/>
                  </a:cubicBezTo>
                  <a:lnTo>
                    <a:pt x="8844" y="266"/>
                  </a:lnTo>
                  <a:cubicBezTo>
                    <a:pt x="8772" y="121"/>
                    <a:pt x="8386" y="1"/>
                    <a:pt x="7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807;p49">
              <a:extLst>
                <a:ext uri="{FF2B5EF4-FFF2-40B4-BE49-F238E27FC236}">
                  <a16:creationId xmlns:a16="http://schemas.microsoft.com/office/drawing/2014/main" id="{6CF78F91-CE5A-C9E4-4D27-C463D2F20947}"/>
                </a:ext>
              </a:extLst>
            </p:cNvPr>
            <p:cNvSpPr/>
            <p:nvPr/>
          </p:nvSpPr>
          <p:spPr>
            <a:xfrm>
              <a:off x="7033404" y="3752564"/>
              <a:ext cx="186116" cy="54821"/>
            </a:xfrm>
            <a:custGeom>
              <a:avLst/>
              <a:gdLst/>
              <a:ahLst/>
              <a:cxnLst/>
              <a:rect l="l" t="t" r="r" b="b"/>
              <a:pathLst>
                <a:path w="10314" h="3038" extrusionOk="0">
                  <a:moveTo>
                    <a:pt x="699" y="1"/>
                  </a:moveTo>
                  <a:cubicBezTo>
                    <a:pt x="289" y="1"/>
                    <a:pt x="0" y="121"/>
                    <a:pt x="48" y="266"/>
                  </a:cubicBezTo>
                  <a:lnTo>
                    <a:pt x="1133" y="2772"/>
                  </a:lnTo>
                  <a:cubicBezTo>
                    <a:pt x="1205" y="2917"/>
                    <a:pt x="1615" y="3037"/>
                    <a:pt x="2048" y="3037"/>
                  </a:cubicBezTo>
                  <a:lnTo>
                    <a:pt x="9591" y="3037"/>
                  </a:lnTo>
                  <a:cubicBezTo>
                    <a:pt x="10025" y="3037"/>
                    <a:pt x="10314" y="2917"/>
                    <a:pt x="10242" y="2772"/>
                  </a:cubicBezTo>
                  <a:lnTo>
                    <a:pt x="8844" y="266"/>
                  </a:lnTo>
                  <a:cubicBezTo>
                    <a:pt x="8772" y="121"/>
                    <a:pt x="8362" y="1"/>
                    <a:pt x="79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808;p49">
              <a:extLst>
                <a:ext uri="{FF2B5EF4-FFF2-40B4-BE49-F238E27FC236}">
                  <a16:creationId xmlns:a16="http://schemas.microsoft.com/office/drawing/2014/main" id="{6AD566E3-635E-D3A1-C185-5A1868AFF2E9}"/>
                </a:ext>
              </a:extLst>
            </p:cNvPr>
            <p:cNvSpPr/>
            <p:nvPr/>
          </p:nvSpPr>
          <p:spPr>
            <a:xfrm>
              <a:off x="7218203" y="3752564"/>
              <a:ext cx="193966" cy="55254"/>
            </a:xfrm>
            <a:custGeom>
              <a:avLst/>
              <a:gdLst/>
              <a:ahLst/>
              <a:cxnLst/>
              <a:rect l="l" t="t" r="r" b="b"/>
              <a:pathLst>
                <a:path w="10749" h="3062" extrusionOk="0">
                  <a:moveTo>
                    <a:pt x="699" y="1"/>
                  </a:moveTo>
                  <a:cubicBezTo>
                    <a:pt x="290" y="1"/>
                    <a:pt x="1" y="121"/>
                    <a:pt x="97" y="266"/>
                  </a:cubicBezTo>
                  <a:lnTo>
                    <a:pt x="1543" y="2772"/>
                  </a:lnTo>
                  <a:cubicBezTo>
                    <a:pt x="1615" y="2941"/>
                    <a:pt x="2049" y="3037"/>
                    <a:pt x="2483" y="3037"/>
                  </a:cubicBezTo>
                  <a:lnTo>
                    <a:pt x="10025" y="3061"/>
                  </a:lnTo>
                  <a:cubicBezTo>
                    <a:pt x="10483" y="3061"/>
                    <a:pt x="10748" y="2941"/>
                    <a:pt x="10652" y="2796"/>
                  </a:cubicBezTo>
                  <a:lnTo>
                    <a:pt x="8893" y="290"/>
                  </a:lnTo>
                  <a:cubicBezTo>
                    <a:pt x="8796" y="146"/>
                    <a:pt x="8362" y="25"/>
                    <a:pt x="7929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809;p49">
              <a:extLst>
                <a:ext uri="{FF2B5EF4-FFF2-40B4-BE49-F238E27FC236}">
                  <a16:creationId xmlns:a16="http://schemas.microsoft.com/office/drawing/2014/main" id="{601DE654-1C23-56DA-BDF1-F5258FAB5EFC}"/>
                </a:ext>
              </a:extLst>
            </p:cNvPr>
            <p:cNvSpPr/>
            <p:nvPr/>
          </p:nvSpPr>
          <p:spPr>
            <a:xfrm>
              <a:off x="7403453" y="3753015"/>
              <a:ext cx="200913" cy="54803"/>
            </a:xfrm>
            <a:custGeom>
              <a:avLst/>
              <a:gdLst/>
              <a:ahLst/>
              <a:cxnLst/>
              <a:rect l="l" t="t" r="r" b="b"/>
              <a:pathLst>
                <a:path w="11134" h="3037" extrusionOk="0">
                  <a:moveTo>
                    <a:pt x="675" y="0"/>
                  </a:moveTo>
                  <a:cubicBezTo>
                    <a:pt x="265" y="0"/>
                    <a:pt x="0" y="121"/>
                    <a:pt x="97" y="265"/>
                  </a:cubicBezTo>
                  <a:lnTo>
                    <a:pt x="1904" y="2771"/>
                  </a:lnTo>
                  <a:cubicBezTo>
                    <a:pt x="2024" y="2916"/>
                    <a:pt x="2458" y="3036"/>
                    <a:pt x="2916" y="3036"/>
                  </a:cubicBezTo>
                  <a:lnTo>
                    <a:pt x="10434" y="3036"/>
                  </a:lnTo>
                  <a:cubicBezTo>
                    <a:pt x="10892" y="3036"/>
                    <a:pt x="11133" y="2916"/>
                    <a:pt x="11013" y="2771"/>
                  </a:cubicBezTo>
                  <a:lnTo>
                    <a:pt x="8892" y="265"/>
                  </a:lnTo>
                  <a:cubicBezTo>
                    <a:pt x="8772" y="121"/>
                    <a:pt x="8338" y="0"/>
                    <a:pt x="790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810;p49">
              <a:extLst>
                <a:ext uri="{FF2B5EF4-FFF2-40B4-BE49-F238E27FC236}">
                  <a16:creationId xmlns:a16="http://schemas.microsoft.com/office/drawing/2014/main" id="{326ED437-2D08-ED41-8B35-663A175E0DF9}"/>
                </a:ext>
              </a:extLst>
            </p:cNvPr>
            <p:cNvSpPr/>
            <p:nvPr/>
          </p:nvSpPr>
          <p:spPr>
            <a:xfrm>
              <a:off x="7588252" y="3753015"/>
              <a:ext cx="322681" cy="55236"/>
            </a:xfrm>
            <a:custGeom>
              <a:avLst/>
              <a:gdLst/>
              <a:ahLst/>
              <a:cxnLst/>
              <a:rect l="l" t="t" r="r" b="b"/>
              <a:pathLst>
                <a:path w="17882" h="3061" extrusionOk="0">
                  <a:moveTo>
                    <a:pt x="675" y="0"/>
                  </a:moveTo>
                  <a:cubicBezTo>
                    <a:pt x="242" y="0"/>
                    <a:pt x="1" y="121"/>
                    <a:pt x="145" y="265"/>
                  </a:cubicBezTo>
                  <a:lnTo>
                    <a:pt x="2314" y="2771"/>
                  </a:lnTo>
                  <a:cubicBezTo>
                    <a:pt x="2435" y="2916"/>
                    <a:pt x="2892" y="3036"/>
                    <a:pt x="3350" y="3036"/>
                  </a:cubicBezTo>
                  <a:lnTo>
                    <a:pt x="17206" y="3060"/>
                  </a:lnTo>
                  <a:cubicBezTo>
                    <a:pt x="17664" y="3060"/>
                    <a:pt x="17881" y="2940"/>
                    <a:pt x="17737" y="2795"/>
                  </a:cubicBezTo>
                  <a:lnTo>
                    <a:pt x="15013" y="289"/>
                  </a:lnTo>
                  <a:cubicBezTo>
                    <a:pt x="14869" y="145"/>
                    <a:pt x="14387" y="24"/>
                    <a:pt x="13977" y="24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811;p49">
              <a:extLst>
                <a:ext uri="{FF2B5EF4-FFF2-40B4-BE49-F238E27FC236}">
                  <a16:creationId xmlns:a16="http://schemas.microsoft.com/office/drawing/2014/main" id="{768A91A2-E9A5-0AE1-FF40-7B60EA6A321C}"/>
                </a:ext>
              </a:extLst>
            </p:cNvPr>
            <p:cNvSpPr/>
            <p:nvPr/>
          </p:nvSpPr>
          <p:spPr>
            <a:xfrm>
              <a:off x="4833971" y="3941297"/>
              <a:ext cx="326145" cy="54803"/>
            </a:xfrm>
            <a:custGeom>
              <a:avLst/>
              <a:gdLst/>
              <a:ahLst/>
              <a:cxnLst/>
              <a:rect l="l" t="t" r="r" b="b"/>
              <a:pathLst>
                <a:path w="18074" h="3037" extrusionOk="0">
                  <a:moveTo>
                    <a:pt x="4073" y="0"/>
                  </a:moveTo>
                  <a:cubicBezTo>
                    <a:pt x="3591" y="0"/>
                    <a:pt x="3060" y="97"/>
                    <a:pt x="2892" y="265"/>
                  </a:cubicBezTo>
                  <a:lnTo>
                    <a:pt x="145" y="2747"/>
                  </a:lnTo>
                  <a:cubicBezTo>
                    <a:pt x="0" y="2892"/>
                    <a:pt x="265" y="3013"/>
                    <a:pt x="771" y="3013"/>
                  </a:cubicBezTo>
                  <a:lnTo>
                    <a:pt x="14507" y="3037"/>
                  </a:lnTo>
                  <a:cubicBezTo>
                    <a:pt x="15013" y="3037"/>
                    <a:pt x="15519" y="2916"/>
                    <a:pt x="15664" y="2772"/>
                  </a:cubicBezTo>
                  <a:lnTo>
                    <a:pt x="17929" y="265"/>
                  </a:lnTo>
                  <a:cubicBezTo>
                    <a:pt x="18073" y="121"/>
                    <a:pt x="17784" y="0"/>
                    <a:pt x="1730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812;p49">
              <a:extLst>
                <a:ext uri="{FF2B5EF4-FFF2-40B4-BE49-F238E27FC236}">
                  <a16:creationId xmlns:a16="http://schemas.microsoft.com/office/drawing/2014/main" id="{5A563831-1B0C-2A75-D3B3-21B1F486F1A2}"/>
                </a:ext>
              </a:extLst>
            </p:cNvPr>
            <p:cNvSpPr/>
            <p:nvPr/>
          </p:nvSpPr>
          <p:spPr>
            <a:xfrm>
              <a:off x="5143569" y="3941297"/>
              <a:ext cx="227439" cy="54803"/>
            </a:xfrm>
            <a:custGeom>
              <a:avLst/>
              <a:gdLst/>
              <a:ahLst/>
              <a:cxnLst/>
              <a:rect l="l" t="t" r="r" b="b"/>
              <a:pathLst>
                <a:path w="12604" h="3037" extrusionOk="0">
                  <a:moveTo>
                    <a:pt x="3495" y="0"/>
                  </a:moveTo>
                  <a:cubicBezTo>
                    <a:pt x="3013" y="0"/>
                    <a:pt x="2507" y="121"/>
                    <a:pt x="2362" y="265"/>
                  </a:cubicBezTo>
                  <a:lnTo>
                    <a:pt x="145" y="2772"/>
                  </a:lnTo>
                  <a:cubicBezTo>
                    <a:pt x="1" y="2916"/>
                    <a:pt x="314" y="3037"/>
                    <a:pt x="820" y="3037"/>
                  </a:cubicBezTo>
                  <a:lnTo>
                    <a:pt x="9447" y="3037"/>
                  </a:lnTo>
                  <a:cubicBezTo>
                    <a:pt x="9953" y="3037"/>
                    <a:pt x="10459" y="2916"/>
                    <a:pt x="10579" y="2772"/>
                  </a:cubicBezTo>
                  <a:lnTo>
                    <a:pt x="12483" y="265"/>
                  </a:lnTo>
                  <a:cubicBezTo>
                    <a:pt x="12604" y="121"/>
                    <a:pt x="12290" y="0"/>
                    <a:pt x="1180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813;p49">
              <a:extLst>
                <a:ext uri="{FF2B5EF4-FFF2-40B4-BE49-F238E27FC236}">
                  <a16:creationId xmlns:a16="http://schemas.microsoft.com/office/drawing/2014/main" id="{9A540748-AA12-6D89-839F-8FE302C74993}"/>
                </a:ext>
              </a:extLst>
            </p:cNvPr>
            <p:cNvSpPr/>
            <p:nvPr/>
          </p:nvSpPr>
          <p:spPr>
            <a:xfrm>
              <a:off x="5364043" y="3941297"/>
              <a:ext cx="219608" cy="55236"/>
            </a:xfrm>
            <a:custGeom>
              <a:avLst/>
              <a:gdLst/>
              <a:ahLst/>
              <a:cxnLst/>
              <a:rect l="l" t="t" r="r" b="b"/>
              <a:pathLst>
                <a:path w="12170" h="3061" extrusionOk="0">
                  <a:moveTo>
                    <a:pt x="3061" y="0"/>
                  </a:moveTo>
                  <a:cubicBezTo>
                    <a:pt x="2554" y="0"/>
                    <a:pt x="2073" y="121"/>
                    <a:pt x="1976" y="265"/>
                  </a:cubicBezTo>
                  <a:lnTo>
                    <a:pt x="97" y="2772"/>
                  </a:lnTo>
                  <a:cubicBezTo>
                    <a:pt x="0" y="2916"/>
                    <a:pt x="313" y="3037"/>
                    <a:pt x="819" y="3037"/>
                  </a:cubicBezTo>
                  <a:lnTo>
                    <a:pt x="9446" y="3061"/>
                  </a:lnTo>
                  <a:cubicBezTo>
                    <a:pt x="9952" y="3061"/>
                    <a:pt x="10434" y="2940"/>
                    <a:pt x="10531" y="2796"/>
                  </a:cubicBezTo>
                  <a:lnTo>
                    <a:pt x="12073" y="290"/>
                  </a:lnTo>
                  <a:cubicBezTo>
                    <a:pt x="12169" y="145"/>
                    <a:pt x="11856" y="24"/>
                    <a:pt x="11350" y="24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814;p49">
              <a:extLst>
                <a:ext uri="{FF2B5EF4-FFF2-40B4-BE49-F238E27FC236}">
                  <a16:creationId xmlns:a16="http://schemas.microsoft.com/office/drawing/2014/main" id="{1891172F-068A-9C5C-BF38-0E96B7682D35}"/>
                </a:ext>
              </a:extLst>
            </p:cNvPr>
            <p:cNvSpPr/>
            <p:nvPr/>
          </p:nvSpPr>
          <p:spPr>
            <a:xfrm>
              <a:off x="5584066" y="3941730"/>
              <a:ext cx="212227" cy="54803"/>
            </a:xfrm>
            <a:custGeom>
              <a:avLst/>
              <a:gdLst/>
              <a:ahLst/>
              <a:cxnLst/>
              <a:rect l="l" t="t" r="r" b="b"/>
              <a:pathLst>
                <a:path w="11761" h="3037" extrusionOk="0">
                  <a:moveTo>
                    <a:pt x="2627" y="0"/>
                  </a:moveTo>
                  <a:cubicBezTo>
                    <a:pt x="2145" y="0"/>
                    <a:pt x="1687" y="121"/>
                    <a:pt x="1591" y="266"/>
                  </a:cubicBezTo>
                  <a:lnTo>
                    <a:pt x="97" y="2772"/>
                  </a:lnTo>
                  <a:cubicBezTo>
                    <a:pt x="1" y="2916"/>
                    <a:pt x="338" y="3037"/>
                    <a:pt x="844" y="3037"/>
                  </a:cubicBezTo>
                  <a:lnTo>
                    <a:pt x="9471" y="3037"/>
                  </a:lnTo>
                  <a:cubicBezTo>
                    <a:pt x="9977" y="3037"/>
                    <a:pt x="10435" y="2916"/>
                    <a:pt x="10507" y="2772"/>
                  </a:cubicBezTo>
                  <a:lnTo>
                    <a:pt x="11712" y="266"/>
                  </a:lnTo>
                  <a:cubicBezTo>
                    <a:pt x="11760" y="121"/>
                    <a:pt x="11423" y="0"/>
                    <a:pt x="10941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815;p49">
              <a:extLst>
                <a:ext uri="{FF2B5EF4-FFF2-40B4-BE49-F238E27FC236}">
                  <a16:creationId xmlns:a16="http://schemas.microsoft.com/office/drawing/2014/main" id="{76D7F169-9D22-03C1-5354-B8F62A39E084}"/>
                </a:ext>
              </a:extLst>
            </p:cNvPr>
            <p:cNvSpPr/>
            <p:nvPr/>
          </p:nvSpPr>
          <p:spPr>
            <a:xfrm>
              <a:off x="5808888" y="3941730"/>
              <a:ext cx="1193208" cy="55669"/>
            </a:xfrm>
            <a:custGeom>
              <a:avLst/>
              <a:gdLst/>
              <a:ahLst/>
              <a:cxnLst/>
              <a:rect l="l" t="t" r="r" b="b"/>
              <a:pathLst>
                <a:path w="66124" h="3085" extrusionOk="0">
                  <a:moveTo>
                    <a:pt x="2193" y="0"/>
                  </a:moveTo>
                  <a:cubicBezTo>
                    <a:pt x="1711" y="0"/>
                    <a:pt x="1253" y="121"/>
                    <a:pt x="1181" y="266"/>
                  </a:cubicBezTo>
                  <a:lnTo>
                    <a:pt x="72" y="2772"/>
                  </a:lnTo>
                  <a:cubicBezTo>
                    <a:pt x="0" y="2916"/>
                    <a:pt x="362" y="3037"/>
                    <a:pt x="868" y="3037"/>
                  </a:cubicBezTo>
                  <a:lnTo>
                    <a:pt x="65256" y="3085"/>
                  </a:lnTo>
                  <a:cubicBezTo>
                    <a:pt x="65763" y="3085"/>
                    <a:pt x="66124" y="2964"/>
                    <a:pt x="66076" y="2820"/>
                  </a:cubicBezTo>
                  <a:lnTo>
                    <a:pt x="65232" y="314"/>
                  </a:lnTo>
                  <a:cubicBezTo>
                    <a:pt x="65160" y="169"/>
                    <a:pt x="64726" y="49"/>
                    <a:pt x="64244" y="49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816;p49">
              <a:extLst>
                <a:ext uri="{FF2B5EF4-FFF2-40B4-BE49-F238E27FC236}">
                  <a16:creationId xmlns:a16="http://schemas.microsoft.com/office/drawing/2014/main" id="{ACAE51D2-7E94-477B-FA4F-948280A76F16}"/>
                </a:ext>
              </a:extLst>
            </p:cNvPr>
            <p:cNvSpPr/>
            <p:nvPr/>
          </p:nvSpPr>
          <p:spPr>
            <a:xfrm>
              <a:off x="7016009" y="3942596"/>
              <a:ext cx="206561" cy="55254"/>
            </a:xfrm>
            <a:custGeom>
              <a:avLst/>
              <a:gdLst/>
              <a:ahLst/>
              <a:cxnLst/>
              <a:rect l="l" t="t" r="r" b="b"/>
              <a:pathLst>
                <a:path w="11447" h="3062" extrusionOk="0">
                  <a:moveTo>
                    <a:pt x="844" y="1"/>
                  </a:moveTo>
                  <a:cubicBezTo>
                    <a:pt x="338" y="1"/>
                    <a:pt x="0" y="121"/>
                    <a:pt x="48" y="266"/>
                  </a:cubicBezTo>
                  <a:lnTo>
                    <a:pt x="940" y="2772"/>
                  </a:lnTo>
                  <a:cubicBezTo>
                    <a:pt x="1012" y="2916"/>
                    <a:pt x="1470" y="3037"/>
                    <a:pt x="1976" y="3037"/>
                  </a:cubicBezTo>
                  <a:lnTo>
                    <a:pt x="10579" y="3061"/>
                  </a:lnTo>
                  <a:cubicBezTo>
                    <a:pt x="11085" y="3061"/>
                    <a:pt x="11447" y="2941"/>
                    <a:pt x="11374" y="2796"/>
                  </a:cubicBezTo>
                  <a:lnTo>
                    <a:pt x="10145" y="290"/>
                  </a:lnTo>
                  <a:cubicBezTo>
                    <a:pt x="10097" y="145"/>
                    <a:pt x="9639" y="25"/>
                    <a:pt x="9133" y="2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817;p49">
              <a:extLst>
                <a:ext uri="{FF2B5EF4-FFF2-40B4-BE49-F238E27FC236}">
                  <a16:creationId xmlns:a16="http://schemas.microsoft.com/office/drawing/2014/main" id="{89ADE165-472A-3491-86B1-9CD58F1122C0}"/>
                </a:ext>
              </a:extLst>
            </p:cNvPr>
            <p:cNvSpPr/>
            <p:nvPr/>
          </p:nvSpPr>
          <p:spPr>
            <a:xfrm>
              <a:off x="7228633" y="3943029"/>
              <a:ext cx="213960" cy="54821"/>
            </a:xfrm>
            <a:custGeom>
              <a:avLst/>
              <a:gdLst/>
              <a:ahLst/>
              <a:cxnLst/>
              <a:rect l="l" t="t" r="r" b="b"/>
              <a:pathLst>
                <a:path w="11857" h="3038" extrusionOk="0">
                  <a:moveTo>
                    <a:pt x="820" y="1"/>
                  </a:moveTo>
                  <a:cubicBezTo>
                    <a:pt x="338" y="1"/>
                    <a:pt x="1" y="121"/>
                    <a:pt x="73" y="266"/>
                  </a:cubicBezTo>
                  <a:lnTo>
                    <a:pt x="1350" y="2772"/>
                  </a:lnTo>
                  <a:cubicBezTo>
                    <a:pt x="1423" y="2917"/>
                    <a:pt x="1905" y="3037"/>
                    <a:pt x="2411" y="3037"/>
                  </a:cubicBezTo>
                  <a:lnTo>
                    <a:pt x="11038" y="3037"/>
                  </a:lnTo>
                  <a:cubicBezTo>
                    <a:pt x="11544" y="3037"/>
                    <a:pt x="11857" y="2917"/>
                    <a:pt x="11785" y="2772"/>
                  </a:cubicBezTo>
                  <a:lnTo>
                    <a:pt x="10194" y="266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818;p49">
              <a:extLst>
                <a:ext uri="{FF2B5EF4-FFF2-40B4-BE49-F238E27FC236}">
                  <a16:creationId xmlns:a16="http://schemas.microsoft.com/office/drawing/2014/main" id="{4679CE06-7DA6-777E-990F-C29D897238C6}"/>
                </a:ext>
              </a:extLst>
            </p:cNvPr>
            <p:cNvSpPr/>
            <p:nvPr/>
          </p:nvSpPr>
          <p:spPr>
            <a:xfrm>
              <a:off x="7441275" y="3943029"/>
              <a:ext cx="221791" cy="55254"/>
            </a:xfrm>
            <a:custGeom>
              <a:avLst/>
              <a:gdLst/>
              <a:ahLst/>
              <a:cxnLst/>
              <a:rect l="l" t="t" r="r" b="b"/>
              <a:pathLst>
                <a:path w="12291" h="3062" extrusionOk="0">
                  <a:moveTo>
                    <a:pt x="820" y="1"/>
                  </a:moveTo>
                  <a:cubicBezTo>
                    <a:pt x="338" y="1"/>
                    <a:pt x="1" y="121"/>
                    <a:pt x="97" y="266"/>
                  </a:cubicBezTo>
                  <a:lnTo>
                    <a:pt x="1736" y="2772"/>
                  </a:lnTo>
                  <a:cubicBezTo>
                    <a:pt x="1832" y="2917"/>
                    <a:pt x="2338" y="3037"/>
                    <a:pt x="2844" y="3037"/>
                  </a:cubicBezTo>
                  <a:lnTo>
                    <a:pt x="11471" y="3061"/>
                  </a:lnTo>
                  <a:cubicBezTo>
                    <a:pt x="11977" y="3061"/>
                    <a:pt x="12290" y="2941"/>
                    <a:pt x="12170" y="2772"/>
                  </a:cubicBezTo>
                  <a:lnTo>
                    <a:pt x="10218" y="290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819;p49">
              <a:extLst>
                <a:ext uri="{FF2B5EF4-FFF2-40B4-BE49-F238E27FC236}">
                  <a16:creationId xmlns:a16="http://schemas.microsoft.com/office/drawing/2014/main" id="{7FB44F93-BA73-AF67-4874-15C99251779A}"/>
                </a:ext>
              </a:extLst>
            </p:cNvPr>
            <p:cNvSpPr/>
            <p:nvPr/>
          </p:nvSpPr>
          <p:spPr>
            <a:xfrm>
              <a:off x="7654350" y="3943462"/>
              <a:ext cx="228738" cy="54821"/>
            </a:xfrm>
            <a:custGeom>
              <a:avLst/>
              <a:gdLst/>
              <a:ahLst/>
              <a:cxnLst/>
              <a:rect l="l" t="t" r="r" b="b"/>
              <a:pathLst>
                <a:path w="12676" h="3038" extrusionOk="0">
                  <a:moveTo>
                    <a:pt x="796" y="1"/>
                  </a:moveTo>
                  <a:cubicBezTo>
                    <a:pt x="290" y="1"/>
                    <a:pt x="0" y="97"/>
                    <a:pt x="121" y="266"/>
                  </a:cubicBezTo>
                  <a:lnTo>
                    <a:pt x="2121" y="2772"/>
                  </a:lnTo>
                  <a:cubicBezTo>
                    <a:pt x="2242" y="2917"/>
                    <a:pt x="2748" y="3037"/>
                    <a:pt x="3254" y="3037"/>
                  </a:cubicBezTo>
                  <a:lnTo>
                    <a:pt x="11881" y="3037"/>
                  </a:lnTo>
                  <a:cubicBezTo>
                    <a:pt x="12387" y="3037"/>
                    <a:pt x="12676" y="2917"/>
                    <a:pt x="12531" y="2772"/>
                  </a:cubicBezTo>
                  <a:lnTo>
                    <a:pt x="10218" y="266"/>
                  </a:lnTo>
                  <a:cubicBezTo>
                    <a:pt x="10097" y="121"/>
                    <a:pt x="9591" y="1"/>
                    <a:pt x="908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820;p49">
              <a:extLst>
                <a:ext uri="{FF2B5EF4-FFF2-40B4-BE49-F238E27FC236}">
                  <a16:creationId xmlns:a16="http://schemas.microsoft.com/office/drawing/2014/main" id="{E85C3383-AA32-138E-93AF-E005878AFF50}"/>
                </a:ext>
              </a:extLst>
            </p:cNvPr>
            <p:cNvSpPr/>
            <p:nvPr/>
          </p:nvSpPr>
          <p:spPr>
            <a:xfrm>
              <a:off x="7867859" y="3943462"/>
              <a:ext cx="236137" cy="54821"/>
            </a:xfrm>
            <a:custGeom>
              <a:avLst/>
              <a:gdLst/>
              <a:ahLst/>
              <a:cxnLst/>
              <a:rect l="l" t="t" r="r" b="b"/>
              <a:pathLst>
                <a:path w="13086" h="3038" extrusionOk="0">
                  <a:moveTo>
                    <a:pt x="772" y="1"/>
                  </a:moveTo>
                  <a:cubicBezTo>
                    <a:pt x="266" y="1"/>
                    <a:pt x="0" y="121"/>
                    <a:pt x="121" y="266"/>
                  </a:cubicBezTo>
                  <a:lnTo>
                    <a:pt x="2507" y="2772"/>
                  </a:lnTo>
                  <a:cubicBezTo>
                    <a:pt x="2627" y="2917"/>
                    <a:pt x="3157" y="3037"/>
                    <a:pt x="3663" y="3037"/>
                  </a:cubicBezTo>
                  <a:lnTo>
                    <a:pt x="12290" y="3037"/>
                  </a:lnTo>
                  <a:cubicBezTo>
                    <a:pt x="12796" y="3037"/>
                    <a:pt x="13085" y="2917"/>
                    <a:pt x="12917" y="2772"/>
                  </a:cubicBezTo>
                  <a:lnTo>
                    <a:pt x="10242" y="266"/>
                  </a:lnTo>
                  <a:cubicBezTo>
                    <a:pt x="10073" y="121"/>
                    <a:pt x="9567" y="1"/>
                    <a:pt x="9061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821;p49">
              <a:extLst>
                <a:ext uri="{FF2B5EF4-FFF2-40B4-BE49-F238E27FC236}">
                  <a16:creationId xmlns:a16="http://schemas.microsoft.com/office/drawing/2014/main" id="{067327E7-8AFC-1261-C94A-8D8606781AB8}"/>
                </a:ext>
              </a:extLst>
            </p:cNvPr>
            <p:cNvSpPr/>
            <p:nvPr/>
          </p:nvSpPr>
          <p:spPr>
            <a:xfrm>
              <a:off x="4973549" y="3813881"/>
              <a:ext cx="411805" cy="54821"/>
            </a:xfrm>
            <a:custGeom>
              <a:avLst/>
              <a:gdLst/>
              <a:ahLst/>
              <a:cxnLst/>
              <a:rect l="l" t="t" r="r" b="b"/>
              <a:pathLst>
                <a:path w="22821" h="3038" extrusionOk="0">
                  <a:moveTo>
                    <a:pt x="4001" y="1"/>
                  </a:moveTo>
                  <a:cubicBezTo>
                    <a:pt x="3567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7"/>
                    <a:pt x="241" y="3037"/>
                    <a:pt x="723" y="3037"/>
                  </a:cubicBezTo>
                  <a:lnTo>
                    <a:pt x="19568" y="3037"/>
                  </a:lnTo>
                  <a:cubicBezTo>
                    <a:pt x="20026" y="3037"/>
                    <a:pt x="20508" y="2917"/>
                    <a:pt x="20628" y="2772"/>
                  </a:cubicBezTo>
                  <a:lnTo>
                    <a:pt x="22700" y="266"/>
                  </a:lnTo>
                  <a:cubicBezTo>
                    <a:pt x="22821" y="121"/>
                    <a:pt x="22556" y="1"/>
                    <a:pt x="2212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822;p49">
              <a:extLst>
                <a:ext uri="{FF2B5EF4-FFF2-40B4-BE49-F238E27FC236}">
                  <a16:creationId xmlns:a16="http://schemas.microsoft.com/office/drawing/2014/main" id="{D1D4F89D-8D9A-D04F-2A2E-6FE69F1D2E93}"/>
                </a:ext>
              </a:extLst>
            </p:cNvPr>
            <p:cNvSpPr/>
            <p:nvPr/>
          </p:nvSpPr>
          <p:spPr>
            <a:xfrm>
              <a:off x="5374040" y="3813881"/>
              <a:ext cx="206994" cy="55254"/>
            </a:xfrm>
            <a:custGeom>
              <a:avLst/>
              <a:gdLst/>
              <a:ahLst/>
              <a:cxnLst/>
              <a:rect l="l" t="t" r="r" b="b"/>
              <a:pathLst>
                <a:path w="11471" h="3062" extrusionOk="0">
                  <a:moveTo>
                    <a:pt x="3157" y="1"/>
                  </a:moveTo>
                  <a:cubicBezTo>
                    <a:pt x="2723" y="1"/>
                    <a:pt x="2266" y="121"/>
                    <a:pt x="2145" y="266"/>
                  </a:cubicBezTo>
                  <a:lnTo>
                    <a:pt x="121" y="2772"/>
                  </a:lnTo>
                  <a:cubicBezTo>
                    <a:pt x="0" y="2917"/>
                    <a:pt x="290" y="3037"/>
                    <a:pt x="747" y="3037"/>
                  </a:cubicBezTo>
                  <a:lnTo>
                    <a:pt x="8651" y="3061"/>
                  </a:lnTo>
                  <a:cubicBezTo>
                    <a:pt x="9109" y="3061"/>
                    <a:pt x="9567" y="2941"/>
                    <a:pt x="9664" y="2772"/>
                  </a:cubicBezTo>
                  <a:lnTo>
                    <a:pt x="11374" y="290"/>
                  </a:lnTo>
                  <a:cubicBezTo>
                    <a:pt x="11471" y="145"/>
                    <a:pt x="11206" y="25"/>
                    <a:pt x="10748" y="25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823;p49">
              <a:extLst>
                <a:ext uri="{FF2B5EF4-FFF2-40B4-BE49-F238E27FC236}">
                  <a16:creationId xmlns:a16="http://schemas.microsoft.com/office/drawing/2014/main" id="{44746E76-FF52-32B3-15C2-C82E74C0592E}"/>
                </a:ext>
              </a:extLst>
            </p:cNvPr>
            <p:cNvSpPr/>
            <p:nvPr/>
          </p:nvSpPr>
          <p:spPr>
            <a:xfrm>
              <a:off x="5575801" y="3814314"/>
              <a:ext cx="199614" cy="54821"/>
            </a:xfrm>
            <a:custGeom>
              <a:avLst/>
              <a:gdLst/>
              <a:ahLst/>
              <a:cxnLst/>
              <a:rect l="l" t="t" r="r" b="b"/>
              <a:pathLst>
                <a:path w="11062" h="3038" extrusionOk="0">
                  <a:moveTo>
                    <a:pt x="2724" y="1"/>
                  </a:moveTo>
                  <a:cubicBezTo>
                    <a:pt x="2290" y="1"/>
                    <a:pt x="1856" y="121"/>
                    <a:pt x="1760" y="266"/>
                  </a:cubicBezTo>
                  <a:lnTo>
                    <a:pt x="97" y="2772"/>
                  </a:lnTo>
                  <a:cubicBezTo>
                    <a:pt x="1" y="2917"/>
                    <a:pt x="290" y="3037"/>
                    <a:pt x="772" y="3037"/>
                  </a:cubicBezTo>
                  <a:lnTo>
                    <a:pt x="8652" y="3037"/>
                  </a:lnTo>
                  <a:cubicBezTo>
                    <a:pt x="9134" y="3037"/>
                    <a:pt x="9567" y="2917"/>
                    <a:pt x="9640" y="2772"/>
                  </a:cubicBezTo>
                  <a:lnTo>
                    <a:pt x="10989" y="266"/>
                  </a:lnTo>
                  <a:cubicBezTo>
                    <a:pt x="11062" y="121"/>
                    <a:pt x="10772" y="1"/>
                    <a:pt x="1031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824;p49">
              <a:extLst>
                <a:ext uri="{FF2B5EF4-FFF2-40B4-BE49-F238E27FC236}">
                  <a16:creationId xmlns:a16="http://schemas.microsoft.com/office/drawing/2014/main" id="{4034B8B4-40C2-D672-8C09-37F95D00DBD4}"/>
                </a:ext>
              </a:extLst>
            </p:cNvPr>
            <p:cNvSpPr/>
            <p:nvPr/>
          </p:nvSpPr>
          <p:spPr>
            <a:xfrm>
              <a:off x="5778446" y="3814314"/>
              <a:ext cx="191782" cy="54821"/>
            </a:xfrm>
            <a:custGeom>
              <a:avLst/>
              <a:gdLst/>
              <a:ahLst/>
              <a:cxnLst/>
              <a:rect l="l" t="t" r="r" b="b"/>
              <a:pathLst>
                <a:path w="10628" h="3038" extrusionOk="0">
                  <a:moveTo>
                    <a:pt x="2289" y="1"/>
                  </a:moveTo>
                  <a:cubicBezTo>
                    <a:pt x="1856" y="1"/>
                    <a:pt x="1422" y="121"/>
                    <a:pt x="1350" y="266"/>
                  </a:cubicBezTo>
                  <a:lnTo>
                    <a:pt x="72" y="2772"/>
                  </a:lnTo>
                  <a:cubicBezTo>
                    <a:pt x="0" y="2917"/>
                    <a:pt x="313" y="3037"/>
                    <a:pt x="771" y="3037"/>
                  </a:cubicBezTo>
                  <a:lnTo>
                    <a:pt x="8651" y="3037"/>
                  </a:lnTo>
                  <a:cubicBezTo>
                    <a:pt x="9133" y="3037"/>
                    <a:pt x="9543" y="2917"/>
                    <a:pt x="9615" y="2772"/>
                  </a:cubicBezTo>
                  <a:lnTo>
                    <a:pt x="10579" y="266"/>
                  </a:lnTo>
                  <a:cubicBezTo>
                    <a:pt x="10627" y="121"/>
                    <a:pt x="10314" y="1"/>
                    <a:pt x="98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25;p49">
              <a:extLst>
                <a:ext uri="{FF2B5EF4-FFF2-40B4-BE49-F238E27FC236}">
                  <a16:creationId xmlns:a16="http://schemas.microsoft.com/office/drawing/2014/main" id="{8190D6DF-4942-8F39-FB64-82319A18E3A6}"/>
                </a:ext>
              </a:extLst>
            </p:cNvPr>
            <p:cNvSpPr/>
            <p:nvPr/>
          </p:nvSpPr>
          <p:spPr>
            <a:xfrm>
              <a:off x="5979774" y="3814314"/>
              <a:ext cx="184817" cy="55254"/>
            </a:xfrm>
            <a:custGeom>
              <a:avLst/>
              <a:gdLst/>
              <a:ahLst/>
              <a:cxnLst/>
              <a:rect l="l" t="t" r="r" b="b"/>
              <a:pathLst>
                <a:path w="10242" h="3062" extrusionOk="0">
                  <a:moveTo>
                    <a:pt x="1880" y="1"/>
                  </a:moveTo>
                  <a:cubicBezTo>
                    <a:pt x="1446" y="1"/>
                    <a:pt x="1037" y="121"/>
                    <a:pt x="964" y="266"/>
                  </a:cubicBezTo>
                  <a:lnTo>
                    <a:pt x="49" y="2772"/>
                  </a:lnTo>
                  <a:cubicBezTo>
                    <a:pt x="0" y="2917"/>
                    <a:pt x="338" y="3037"/>
                    <a:pt x="796" y="3037"/>
                  </a:cubicBezTo>
                  <a:lnTo>
                    <a:pt x="8700" y="3061"/>
                  </a:lnTo>
                  <a:cubicBezTo>
                    <a:pt x="9158" y="3061"/>
                    <a:pt x="9567" y="2941"/>
                    <a:pt x="9591" y="2796"/>
                  </a:cubicBezTo>
                  <a:lnTo>
                    <a:pt x="10218" y="290"/>
                  </a:lnTo>
                  <a:cubicBezTo>
                    <a:pt x="10242" y="145"/>
                    <a:pt x="9905" y="25"/>
                    <a:pt x="9471" y="25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26;p49">
              <a:extLst>
                <a:ext uri="{FF2B5EF4-FFF2-40B4-BE49-F238E27FC236}">
                  <a16:creationId xmlns:a16="http://schemas.microsoft.com/office/drawing/2014/main" id="{46BFEA84-8E37-1174-D916-8F91E3136D1F}"/>
                </a:ext>
              </a:extLst>
            </p:cNvPr>
            <p:cNvSpPr/>
            <p:nvPr/>
          </p:nvSpPr>
          <p:spPr>
            <a:xfrm>
              <a:off x="6181536" y="3814747"/>
              <a:ext cx="177436" cy="54821"/>
            </a:xfrm>
            <a:custGeom>
              <a:avLst/>
              <a:gdLst/>
              <a:ahLst/>
              <a:cxnLst/>
              <a:rect l="l" t="t" r="r" b="b"/>
              <a:pathLst>
                <a:path w="9833" h="3038" extrusionOk="0">
                  <a:moveTo>
                    <a:pt x="1447" y="1"/>
                  </a:moveTo>
                  <a:cubicBezTo>
                    <a:pt x="989" y="1"/>
                    <a:pt x="603" y="121"/>
                    <a:pt x="579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700" y="3037"/>
                  </a:lnTo>
                  <a:cubicBezTo>
                    <a:pt x="9158" y="3037"/>
                    <a:pt x="9543" y="2917"/>
                    <a:pt x="9568" y="2772"/>
                  </a:cubicBezTo>
                  <a:lnTo>
                    <a:pt x="9808" y="266"/>
                  </a:lnTo>
                  <a:cubicBezTo>
                    <a:pt x="9833" y="121"/>
                    <a:pt x="9471" y="1"/>
                    <a:pt x="9037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27;p49">
              <a:extLst>
                <a:ext uri="{FF2B5EF4-FFF2-40B4-BE49-F238E27FC236}">
                  <a16:creationId xmlns:a16="http://schemas.microsoft.com/office/drawing/2014/main" id="{84C5644B-E788-0654-A93B-DB827A2C3926}"/>
                </a:ext>
              </a:extLst>
            </p:cNvPr>
            <p:cNvSpPr/>
            <p:nvPr/>
          </p:nvSpPr>
          <p:spPr>
            <a:xfrm>
              <a:off x="6382864" y="3814747"/>
              <a:ext cx="172655" cy="54821"/>
            </a:xfrm>
            <a:custGeom>
              <a:avLst/>
              <a:gdLst/>
              <a:ahLst/>
              <a:cxnLst/>
              <a:rect l="l" t="t" r="r" b="b"/>
              <a:pathLst>
                <a:path w="9568" h="3038" extrusionOk="0">
                  <a:moveTo>
                    <a:pt x="1037" y="1"/>
                  </a:moveTo>
                  <a:cubicBezTo>
                    <a:pt x="579" y="1"/>
                    <a:pt x="218" y="121"/>
                    <a:pt x="194" y="266"/>
                  </a:cubicBezTo>
                  <a:lnTo>
                    <a:pt x="25" y="2772"/>
                  </a:lnTo>
                  <a:cubicBezTo>
                    <a:pt x="1" y="2917"/>
                    <a:pt x="362" y="3037"/>
                    <a:pt x="844" y="3037"/>
                  </a:cubicBezTo>
                  <a:lnTo>
                    <a:pt x="8724" y="3037"/>
                  </a:lnTo>
                  <a:cubicBezTo>
                    <a:pt x="9206" y="3037"/>
                    <a:pt x="9568" y="2917"/>
                    <a:pt x="9568" y="2772"/>
                  </a:cubicBezTo>
                  <a:lnTo>
                    <a:pt x="9447" y="266"/>
                  </a:lnTo>
                  <a:cubicBezTo>
                    <a:pt x="9423" y="121"/>
                    <a:pt x="9062" y="1"/>
                    <a:pt x="86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28;p49">
              <a:extLst>
                <a:ext uri="{FF2B5EF4-FFF2-40B4-BE49-F238E27FC236}">
                  <a16:creationId xmlns:a16="http://schemas.microsoft.com/office/drawing/2014/main" id="{982E3E3D-2B28-5E2A-792E-63EAFAEA4EFB}"/>
                </a:ext>
              </a:extLst>
            </p:cNvPr>
            <p:cNvSpPr/>
            <p:nvPr/>
          </p:nvSpPr>
          <p:spPr>
            <a:xfrm>
              <a:off x="6581160" y="3814747"/>
              <a:ext cx="176137" cy="55254"/>
            </a:xfrm>
            <a:custGeom>
              <a:avLst/>
              <a:gdLst/>
              <a:ahLst/>
              <a:cxnLst/>
              <a:rect l="l" t="t" r="r" b="b"/>
              <a:pathLst>
                <a:path w="9761" h="3062" extrusionOk="0">
                  <a:moveTo>
                    <a:pt x="796" y="1"/>
                  </a:moveTo>
                  <a:cubicBezTo>
                    <a:pt x="338" y="1"/>
                    <a:pt x="0" y="121"/>
                    <a:pt x="0" y="266"/>
                  </a:cubicBezTo>
                  <a:lnTo>
                    <a:pt x="169" y="2772"/>
                  </a:lnTo>
                  <a:cubicBezTo>
                    <a:pt x="193" y="2917"/>
                    <a:pt x="579" y="3037"/>
                    <a:pt x="1037" y="3037"/>
                  </a:cubicBezTo>
                  <a:lnTo>
                    <a:pt x="8941" y="3061"/>
                  </a:lnTo>
                  <a:cubicBezTo>
                    <a:pt x="9399" y="3061"/>
                    <a:pt x="9760" y="2941"/>
                    <a:pt x="9712" y="2796"/>
                  </a:cubicBezTo>
                  <a:lnTo>
                    <a:pt x="9230" y="290"/>
                  </a:lnTo>
                  <a:cubicBezTo>
                    <a:pt x="9206" y="146"/>
                    <a:pt x="8820" y="25"/>
                    <a:pt x="8362" y="25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29;p49">
              <a:extLst>
                <a:ext uri="{FF2B5EF4-FFF2-40B4-BE49-F238E27FC236}">
                  <a16:creationId xmlns:a16="http://schemas.microsoft.com/office/drawing/2014/main" id="{26C6F377-8E97-F7BE-2DE5-B042C413D071}"/>
                </a:ext>
              </a:extLst>
            </p:cNvPr>
            <p:cNvSpPr/>
            <p:nvPr/>
          </p:nvSpPr>
          <p:spPr>
            <a:xfrm>
              <a:off x="6775108" y="3815198"/>
              <a:ext cx="183518" cy="54803"/>
            </a:xfrm>
            <a:custGeom>
              <a:avLst/>
              <a:gdLst/>
              <a:ahLst/>
              <a:cxnLst/>
              <a:rect l="l" t="t" r="r" b="b"/>
              <a:pathLst>
                <a:path w="10170" h="3037" extrusionOk="0">
                  <a:moveTo>
                    <a:pt x="795" y="0"/>
                  </a:moveTo>
                  <a:cubicBezTo>
                    <a:pt x="337" y="0"/>
                    <a:pt x="0" y="121"/>
                    <a:pt x="24" y="265"/>
                  </a:cubicBezTo>
                  <a:lnTo>
                    <a:pt x="578" y="2771"/>
                  </a:lnTo>
                  <a:cubicBezTo>
                    <a:pt x="602" y="2916"/>
                    <a:pt x="1012" y="3036"/>
                    <a:pt x="1470" y="3036"/>
                  </a:cubicBezTo>
                  <a:lnTo>
                    <a:pt x="9374" y="3036"/>
                  </a:lnTo>
                  <a:cubicBezTo>
                    <a:pt x="9832" y="3036"/>
                    <a:pt x="10169" y="2916"/>
                    <a:pt x="10121" y="2771"/>
                  </a:cubicBezTo>
                  <a:lnTo>
                    <a:pt x="9278" y="265"/>
                  </a:lnTo>
                  <a:cubicBezTo>
                    <a:pt x="9205" y="121"/>
                    <a:pt x="8820" y="0"/>
                    <a:pt x="836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30;p49">
              <a:extLst>
                <a:ext uri="{FF2B5EF4-FFF2-40B4-BE49-F238E27FC236}">
                  <a16:creationId xmlns:a16="http://schemas.microsoft.com/office/drawing/2014/main" id="{6B364AA3-7E21-523B-BC73-71FAA68EF9CA}"/>
                </a:ext>
              </a:extLst>
            </p:cNvPr>
            <p:cNvSpPr/>
            <p:nvPr/>
          </p:nvSpPr>
          <p:spPr>
            <a:xfrm>
              <a:off x="6969471" y="3815198"/>
              <a:ext cx="190916" cy="54803"/>
            </a:xfrm>
            <a:custGeom>
              <a:avLst/>
              <a:gdLst/>
              <a:ahLst/>
              <a:cxnLst/>
              <a:rect l="l" t="t" r="r" b="b"/>
              <a:pathLst>
                <a:path w="10580" h="3037" extrusionOk="0">
                  <a:moveTo>
                    <a:pt x="748" y="0"/>
                  </a:moveTo>
                  <a:cubicBezTo>
                    <a:pt x="314" y="0"/>
                    <a:pt x="1" y="121"/>
                    <a:pt x="49" y="265"/>
                  </a:cubicBezTo>
                  <a:lnTo>
                    <a:pt x="965" y="2771"/>
                  </a:lnTo>
                  <a:cubicBezTo>
                    <a:pt x="1013" y="2916"/>
                    <a:pt x="1422" y="3036"/>
                    <a:pt x="1880" y="3036"/>
                  </a:cubicBezTo>
                  <a:lnTo>
                    <a:pt x="9784" y="3036"/>
                  </a:lnTo>
                  <a:cubicBezTo>
                    <a:pt x="10242" y="3036"/>
                    <a:pt x="10580" y="2940"/>
                    <a:pt x="10507" y="2771"/>
                  </a:cubicBezTo>
                  <a:lnTo>
                    <a:pt x="9278" y="265"/>
                  </a:lnTo>
                  <a:cubicBezTo>
                    <a:pt x="9206" y="121"/>
                    <a:pt x="8796" y="0"/>
                    <a:pt x="833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31;p49">
              <a:extLst>
                <a:ext uri="{FF2B5EF4-FFF2-40B4-BE49-F238E27FC236}">
                  <a16:creationId xmlns:a16="http://schemas.microsoft.com/office/drawing/2014/main" id="{587C947B-65FA-DB61-C8E6-F73416A6BBCD}"/>
                </a:ext>
              </a:extLst>
            </p:cNvPr>
            <p:cNvSpPr/>
            <p:nvPr/>
          </p:nvSpPr>
          <p:spPr>
            <a:xfrm>
              <a:off x="7163526" y="3815577"/>
              <a:ext cx="198188" cy="54857"/>
            </a:xfrm>
            <a:custGeom>
              <a:avLst/>
              <a:gdLst/>
              <a:ahLst/>
              <a:cxnLst/>
              <a:rect l="l" t="t" r="r" b="b"/>
              <a:pathLst>
                <a:path w="10983" h="3040" extrusionOk="0">
                  <a:moveTo>
                    <a:pt x="632" y="0"/>
                  </a:moveTo>
                  <a:cubicBezTo>
                    <a:pt x="257" y="0"/>
                    <a:pt x="0" y="114"/>
                    <a:pt x="67" y="268"/>
                  </a:cubicBezTo>
                  <a:lnTo>
                    <a:pt x="1344" y="2750"/>
                  </a:lnTo>
                  <a:cubicBezTo>
                    <a:pt x="1416" y="2919"/>
                    <a:pt x="1874" y="3039"/>
                    <a:pt x="2332" y="3039"/>
                  </a:cubicBezTo>
                  <a:lnTo>
                    <a:pt x="10212" y="3039"/>
                  </a:lnTo>
                  <a:cubicBezTo>
                    <a:pt x="10694" y="3039"/>
                    <a:pt x="10983" y="2919"/>
                    <a:pt x="10886" y="2774"/>
                  </a:cubicBezTo>
                  <a:lnTo>
                    <a:pt x="9320" y="268"/>
                  </a:lnTo>
                  <a:cubicBezTo>
                    <a:pt x="9224" y="124"/>
                    <a:pt x="8790" y="3"/>
                    <a:pt x="8332" y="3"/>
                  </a:cubicBezTo>
                  <a:lnTo>
                    <a:pt x="741" y="3"/>
                  </a:lnTo>
                  <a:cubicBezTo>
                    <a:pt x="704" y="1"/>
                    <a:pt x="668" y="0"/>
                    <a:pt x="63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32;p49">
              <a:extLst>
                <a:ext uri="{FF2B5EF4-FFF2-40B4-BE49-F238E27FC236}">
                  <a16:creationId xmlns:a16="http://schemas.microsoft.com/office/drawing/2014/main" id="{86BDD851-6716-4387-556D-EC70C5163471}"/>
                </a:ext>
              </a:extLst>
            </p:cNvPr>
            <p:cNvSpPr/>
            <p:nvPr/>
          </p:nvSpPr>
          <p:spPr>
            <a:xfrm>
              <a:off x="7357781" y="3815631"/>
              <a:ext cx="205713" cy="54803"/>
            </a:xfrm>
            <a:custGeom>
              <a:avLst/>
              <a:gdLst/>
              <a:ahLst/>
              <a:cxnLst/>
              <a:rect l="l" t="t" r="r" b="b"/>
              <a:pathLst>
                <a:path w="11400" h="3037" extrusionOk="0">
                  <a:moveTo>
                    <a:pt x="724" y="0"/>
                  </a:moveTo>
                  <a:cubicBezTo>
                    <a:pt x="290" y="0"/>
                    <a:pt x="1" y="121"/>
                    <a:pt x="97" y="265"/>
                  </a:cubicBezTo>
                  <a:lnTo>
                    <a:pt x="1736" y="2771"/>
                  </a:lnTo>
                  <a:cubicBezTo>
                    <a:pt x="1832" y="2916"/>
                    <a:pt x="2290" y="3036"/>
                    <a:pt x="2748" y="3036"/>
                  </a:cubicBezTo>
                  <a:lnTo>
                    <a:pt x="10652" y="3036"/>
                  </a:lnTo>
                  <a:cubicBezTo>
                    <a:pt x="11110" y="3036"/>
                    <a:pt x="11399" y="2916"/>
                    <a:pt x="11279" y="2771"/>
                  </a:cubicBezTo>
                  <a:lnTo>
                    <a:pt x="9327" y="265"/>
                  </a:lnTo>
                  <a:cubicBezTo>
                    <a:pt x="9206" y="121"/>
                    <a:pt x="8772" y="0"/>
                    <a:pt x="83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33;p49">
              <a:extLst>
                <a:ext uri="{FF2B5EF4-FFF2-40B4-BE49-F238E27FC236}">
                  <a16:creationId xmlns:a16="http://schemas.microsoft.com/office/drawing/2014/main" id="{54510F17-12F6-F989-442D-19D44F7361ED}"/>
                </a:ext>
              </a:extLst>
            </p:cNvPr>
            <p:cNvSpPr/>
            <p:nvPr/>
          </p:nvSpPr>
          <p:spPr>
            <a:xfrm>
              <a:off x="7552162" y="3815631"/>
              <a:ext cx="212660" cy="55236"/>
            </a:xfrm>
            <a:custGeom>
              <a:avLst/>
              <a:gdLst/>
              <a:ahLst/>
              <a:cxnLst/>
              <a:rect l="l" t="t" r="r" b="b"/>
              <a:pathLst>
                <a:path w="11785" h="3061" extrusionOk="0">
                  <a:moveTo>
                    <a:pt x="699" y="0"/>
                  </a:moveTo>
                  <a:cubicBezTo>
                    <a:pt x="266" y="0"/>
                    <a:pt x="1" y="121"/>
                    <a:pt x="121" y="265"/>
                  </a:cubicBezTo>
                  <a:lnTo>
                    <a:pt x="2121" y="2771"/>
                  </a:lnTo>
                  <a:cubicBezTo>
                    <a:pt x="2242" y="2916"/>
                    <a:pt x="2699" y="3036"/>
                    <a:pt x="3157" y="3036"/>
                  </a:cubicBezTo>
                  <a:lnTo>
                    <a:pt x="11061" y="3061"/>
                  </a:lnTo>
                  <a:cubicBezTo>
                    <a:pt x="11519" y="3061"/>
                    <a:pt x="11784" y="2940"/>
                    <a:pt x="11664" y="2771"/>
                  </a:cubicBezTo>
                  <a:lnTo>
                    <a:pt x="9350" y="289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34;p49">
              <a:extLst>
                <a:ext uri="{FF2B5EF4-FFF2-40B4-BE49-F238E27FC236}">
                  <a16:creationId xmlns:a16="http://schemas.microsoft.com/office/drawing/2014/main" id="{3A2126ED-3A43-AF72-3799-3E46D5D95355}"/>
                </a:ext>
              </a:extLst>
            </p:cNvPr>
            <p:cNvSpPr/>
            <p:nvPr/>
          </p:nvSpPr>
          <p:spPr>
            <a:xfrm>
              <a:off x="7746975" y="3816065"/>
              <a:ext cx="220474" cy="54803"/>
            </a:xfrm>
            <a:custGeom>
              <a:avLst/>
              <a:gdLst/>
              <a:ahLst/>
              <a:cxnLst/>
              <a:rect l="l" t="t" r="r" b="b"/>
              <a:pathLst>
                <a:path w="12218" h="3037" extrusionOk="0">
                  <a:moveTo>
                    <a:pt x="699" y="0"/>
                  </a:moveTo>
                  <a:cubicBezTo>
                    <a:pt x="241" y="0"/>
                    <a:pt x="0" y="97"/>
                    <a:pt x="145" y="265"/>
                  </a:cubicBezTo>
                  <a:lnTo>
                    <a:pt x="2506" y="2771"/>
                  </a:lnTo>
                  <a:cubicBezTo>
                    <a:pt x="2651" y="2916"/>
                    <a:pt x="3133" y="3037"/>
                    <a:pt x="3615" y="3037"/>
                  </a:cubicBezTo>
                  <a:lnTo>
                    <a:pt x="11495" y="3037"/>
                  </a:lnTo>
                  <a:cubicBezTo>
                    <a:pt x="11953" y="3037"/>
                    <a:pt x="12218" y="2916"/>
                    <a:pt x="12049" y="2771"/>
                  </a:cubicBezTo>
                  <a:lnTo>
                    <a:pt x="9374" y="265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35;p49">
              <a:extLst>
                <a:ext uri="{FF2B5EF4-FFF2-40B4-BE49-F238E27FC236}">
                  <a16:creationId xmlns:a16="http://schemas.microsoft.com/office/drawing/2014/main" id="{4EF1805C-54AB-ABC6-4284-72686F2E5371}"/>
                </a:ext>
              </a:extLst>
            </p:cNvPr>
            <p:cNvSpPr/>
            <p:nvPr/>
          </p:nvSpPr>
          <p:spPr>
            <a:xfrm>
              <a:off x="4903535" y="3877815"/>
              <a:ext cx="547052" cy="54803"/>
            </a:xfrm>
            <a:custGeom>
              <a:avLst/>
              <a:gdLst/>
              <a:ahLst/>
              <a:cxnLst/>
              <a:rect l="l" t="t" r="r" b="b"/>
              <a:pathLst>
                <a:path w="30316" h="3037" extrusionOk="0">
                  <a:moveTo>
                    <a:pt x="4049" y="0"/>
                  </a:moveTo>
                  <a:cubicBezTo>
                    <a:pt x="3567" y="0"/>
                    <a:pt x="3061" y="96"/>
                    <a:pt x="2917" y="265"/>
                  </a:cubicBezTo>
                  <a:lnTo>
                    <a:pt x="169" y="2747"/>
                  </a:lnTo>
                  <a:cubicBezTo>
                    <a:pt x="1" y="2892"/>
                    <a:pt x="266" y="3012"/>
                    <a:pt x="748" y="3012"/>
                  </a:cubicBezTo>
                  <a:lnTo>
                    <a:pt x="27255" y="3036"/>
                  </a:lnTo>
                  <a:cubicBezTo>
                    <a:pt x="27761" y="3036"/>
                    <a:pt x="28243" y="2916"/>
                    <a:pt x="28340" y="2771"/>
                  </a:cubicBezTo>
                  <a:lnTo>
                    <a:pt x="30195" y="265"/>
                  </a:lnTo>
                  <a:cubicBezTo>
                    <a:pt x="30316" y="121"/>
                    <a:pt x="30026" y="0"/>
                    <a:pt x="2954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36;p49">
              <a:extLst>
                <a:ext uri="{FF2B5EF4-FFF2-40B4-BE49-F238E27FC236}">
                  <a16:creationId xmlns:a16="http://schemas.microsoft.com/office/drawing/2014/main" id="{639BB7A0-08FE-4117-9DE9-A49F0C64CE65}"/>
                </a:ext>
              </a:extLst>
            </p:cNvPr>
            <p:cNvSpPr/>
            <p:nvPr/>
          </p:nvSpPr>
          <p:spPr>
            <a:xfrm>
              <a:off x="5443170" y="3877815"/>
              <a:ext cx="210495" cy="55236"/>
            </a:xfrm>
            <a:custGeom>
              <a:avLst/>
              <a:gdLst/>
              <a:ahLst/>
              <a:cxnLst/>
              <a:rect l="l" t="t" r="r" b="b"/>
              <a:pathLst>
                <a:path w="11665" h="3061" extrusionOk="0">
                  <a:moveTo>
                    <a:pt x="2941" y="0"/>
                  </a:moveTo>
                  <a:cubicBezTo>
                    <a:pt x="2483" y="0"/>
                    <a:pt x="2025" y="121"/>
                    <a:pt x="1905" y="265"/>
                  </a:cubicBezTo>
                  <a:lnTo>
                    <a:pt x="97" y="2771"/>
                  </a:lnTo>
                  <a:cubicBezTo>
                    <a:pt x="1" y="2916"/>
                    <a:pt x="290" y="3036"/>
                    <a:pt x="796" y="3036"/>
                  </a:cubicBezTo>
                  <a:lnTo>
                    <a:pt x="9038" y="3060"/>
                  </a:lnTo>
                  <a:cubicBezTo>
                    <a:pt x="9544" y="3060"/>
                    <a:pt x="10001" y="2940"/>
                    <a:pt x="10098" y="2795"/>
                  </a:cubicBezTo>
                  <a:lnTo>
                    <a:pt x="11592" y="289"/>
                  </a:lnTo>
                  <a:cubicBezTo>
                    <a:pt x="11664" y="145"/>
                    <a:pt x="11375" y="24"/>
                    <a:pt x="10893" y="24"/>
                  </a:cubicBezTo>
                  <a:lnTo>
                    <a:pt x="294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37;p49">
              <a:extLst>
                <a:ext uri="{FF2B5EF4-FFF2-40B4-BE49-F238E27FC236}">
                  <a16:creationId xmlns:a16="http://schemas.microsoft.com/office/drawing/2014/main" id="{6E8DBDD4-E729-1DDC-6EF6-A1B9BC002412}"/>
                </a:ext>
              </a:extLst>
            </p:cNvPr>
            <p:cNvSpPr/>
            <p:nvPr/>
          </p:nvSpPr>
          <p:spPr>
            <a:xfrm>
              <a:off x="5654946" y="3878248"/>
              <a:ext cx="203096" cy="54803"/>
            </a:xfrm>
            <a:custGeom>
              <a:avLst/>
              <a:gdLst/>
              <a:ahLst/>
              <a:cxnLst/>
              <a:rect l="l" t="t" r="r" b="b"/>
              <a:pathLst>
                <a:path w="11255" h="3037" extrusionOk="0">
                  <a:moveTo>
                    <a:pt x="2531" y="0"/>
                  </a:moveTo>
                  <a:cubicBezTo>
                    <a:pt x="2049" y="0"/>
                    <a:pt x="1615" y="121"/>
                    <a:pt x="1519" y="265"/>
                  </a:cubicBezTo>
                  <a:lnTo>
                    <a:pt x="73" y="2771"/>
                  </a:lnTo>
                  <a:cubicBezTo>
                    <a:pt x="0" y="2916"/>
                    <a:pt x="314" y="3036"/>
                    <a:pt x="796" y="3036"/>
                  </a:cubicBezTo>
                  <a:lnTo>
                    <a:pt x="9061" y="3036"/>
                  </a:lnTo>
                  <a:cubicBezTo>
                    <a:pt x="9543" y="3036"/>
                    <a:pt x="10001" y="2916"/>
                    <a:pt x="10073" y="2771"/>
                  </a:cubicBezTo>
                  <a:lnTo>
                    <a:pt x="11206" y="265"/>
                  </a:lnTo>
                  <a:cubicBezTo>
                    <a:pt x="11254" y="121"/>
                    <a:pt x="10941" y="0"/>
                    <a:pt x="1045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38;p49">
              <a:extLst>
                <a:ext uri="{FF2B5EF4-FFF2-40B4-BE49-F238E27FC236}">
                  <a16:creationId xmlns:a16="http://schemas.microsoft.com/office/drawing/2014/main" id="{236377C7-A9E1-DD2F-351E-69554474DB19}"/>
                </a:ext>
              </a:extLst>
            </p:cNvPr>
            <p:cNvSpPr/>
            <p:nvPr/>
          </p:nvSpPr>
          <p:spPr>
            <a:xfrm>
              <a:off x="5865838" y="3878248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2097" y="0"/>
                  </a:moveTo>
                  <a:cubicBezTo>
                    <a:pt x="1639" y="0"/>
                    <a:pt x="1206" y="121"/>
                    <a:pt x="1133" y="265"/>
                  </a:cubicBezTo>
                  <a:lnTo>
                    <a:pt x="49" y="2771"/>
                  </a:lnTo>
                  <a:cubicBezTo>
                    <a:pt x="1" y="2916"/>
                    <a:pt x="338" y="3036"/>
                    <a:pt x="820" y="3036"/>
                  </a:cubicBezTo>
                  <a:lnTo>
                    <a:pt x="9086" y="3036"/>
                  </a:lnTo>
                  <a:cubicBezTo>
                    <a:pt x="9568" y="3036"/>
                    <a:pt x="10001" y="2916"/>
                    <a:pt x="10050" y="2771"/>
                  </a:cubicBezTo>
                  <a:lnTo>
                    <a:pt x="10821" y="289"/>
                  </a:lnTo>
                  <a:cubicBezTo>
                    <a:pt x="10845" y="121"/>
                    <a:pt x="10507" y="0"/>
                    <a:pt x="1005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39;p49">
              <a:extLst>
                <a:ext uri="{FF2B5EF4-FFF2-40B4-BE49-F238E27FC236}">
                  <a16:creationId xmlns:a16="http://schemas.microsoft.com/office/drawing/2014/main" id="{E640B54D-9928-E942-1B74-F8D84D5D3B58}"/>
                </a:ext>
              </a:extLst>
            </p:cNvPr>
            <p:cNvSpPr/>
            <p:nvPr/>
          </p:nvSpPr>
          <p:spPr>
            <a:xfrm>
              <a:off x="6076748" y="3878681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1663" y="0"/>
                  </a:moveTo>
                  <a:cubicBezTo>
                    <a:pt x="1205" y="0"/>
                    <a:pt x="795" y="97"/>
                    <a:pt x="747" y="265"/>
                  </a:cubicBezTo>
                  <a:lnTo>
                    <a:pt x="24" y="2747"/>
                  </a:lnTo>
                  <a:cubicBezTo>
                    <a:pt x="0" y="2916"/>
                    <a:pt x="362" y="3012"/>
                    <a:pt x="844" y="3037"/>
                  </a:cubicBezTo>
                  <a:lnTo>
                    <a:pt x="9109" y="3037"/>
                  </a:lnTo>
                  <a:cubicBezTo>
                    <a:pt x="9591" y="3037"/>
                    <a:pt x="10001" y="2916"/>
                    <a:pt x="10025" y="2772"/>
                  </a:cubicBezTo>
                  <a:lnTo>
                    <a:pt x="10410" y="265"/>
                  </a:lnTo>
                  <a:cubicBezTo>
                    <a:pt x="10434" y="121"/>
                    <a:pt x="10097" y="0"/>
                    <a:pt x="96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40;p49">
              <a:extLst>
                <a:ext uri="{FF2B5EF4-FFF2-40B4-BE49-F238E27FC236}">
                  <a16:creationId xmlns:a16="http://schemas.microsoft.com/office/drawing/2014/main" id="{94F2AF60-1FD6-547D-E223-99FA0F44574E}"/>
                </a:ext>
              </a:extLst>
            </p:cNvPr>
            <p:cNvSpPr/>
            <p:nvPr/>
          </p:nvSpPr>
          <p:spPr>
            <a:xfrm>
              <a:off x="6287640" y="3878681"/>
              <a:ext cx="180919" cy="54803"/>
            </a:xfrm>
            <a:custGeom>
              <a:avLst/>
              <a:gdLst/>
              <a:ahLst/>
              <a:cxnLst/>
              <a:rect l="l" t="t" r="r" b="b"/>
              <a:pathLst>
                <a:path w="10026" h="3037" extrusionOk="0">
                  <a:moveTo>
                    <a:pt x="1254" y="0"/>
                  </a:moveTo>
                  <a:cubicBezTo>
                    <a:pt x="772" y="0"/>
                    <a:pt x="386" y="121"/>
                    <a:pt x="362" y="265"/>
                  </a:cubicBezTo>
                  <a:lnTo>
                    <a:pt x="25" y="2772"/>
                  </a:lnTo>
                  <a:cubicBezTo>
                    <a:pt x="1" y="2916"/>
                    <a:pt x="362" y="3037"/>
                    <a:pt x="868" y="3037"/>
                  </a:cubicBezTo>
                  <a:lnTo>
                    <a:pt x="9109" y="3037"/>
                  </a:lnTo>
                  <a:cubicBezTo>
                    <a:pt x="9616" y="3037"/>
                    <a:pt x="10001" y="2916"/>
                    <a:pt x="10001" y="2772"/>
                  </a:cubicBezTo>
                  <a:lnTo>
                    <a:pt x="10025" y="265"/>
                  </a:lnTo>
                  <a:cubicBezTo>
                    <a:pt x="10025" y="121"/>
                    <a:pt x="9664" y="0"/>
                    <a:pt x="918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41;p49">
              <a:extLst>
                <a:ext uri="{FF2B5EF4-FFF2-40B4-BE49-F238E27FC236}">
                  <a16:creationId xmlns:a16="http://schemas.microsoft.com/office/drawing/2014/main" id="{62C59EC1-DE85-C130-719D-168DAB1AE6F9}"/>
                </a:ext>
              </a:extLst>
            </p:cNvPr>
            <p:cNvSpPr/>
            <p:nvPr/>
          </p:nvSpPr>
          <p:spPr>
            <a:xfrm>
              <a:off x="6498099" y="3878681"/>
              <a:ext cx="180919" cy="55236"/>
            </a:xfrm>
            <a:custGeom>
              <a:avLst/>
              <a:gdLst/>
              <a:ahLst/>
              <a:cxnLst/>
              <a:rect l="l" t="t" r="r" b="b"/>
              <a:pathLst>
                <a:path w="10026" h="3061" extrusionOk="0">
                  <a:moveTo>
                    <a:pt x="844" y="0"/>
                  </a:moveTo>
                  <a:cubicBezTo>
                    <a:pt x="386" y="0"/>
                    <a:pt x="1" y="121"/>
                    <a:pt x="1" y="265"/>
                  </a:cubicBezTo>
                  <a:lnTo>
                    <a:pt x="25" y="2772"/>
                  </a:lnTo>
                  <a:cubicBezTo>
                    <a:pt x="25" y="2916"/>
                    <a:pt x="410" y="3037"/>
                    <a:pt x="892" y="3037"/>
                  </a:cubicBezTo>
                  <a:lnTo>
                    <a:pt x="9158" y="3061"/>
                  </a:lnTo>
                  <a:cubicBezTo>
                    <a:pt x="9640" y="3061"/>
                    <a:pt x="10025" y="2940"/>
                    <a:pt x="10001" y="2796"/>
                  </a:cubicBezTo>
                  <a:lnTo>
                    <a:pt x="9664" y="289"/>
                  </a:lnTo>
                  <a:cubicBezTo>
                    <a:pt x="9664" y="145"/>
                    <a:pt x="9254" y="24"/>
                    <a:pt x="8796" y="24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842;p49">
              <a:extLst>
                <a:ext uri="{FF2B5EF4-FFF2-40B4-BE49-F238E27FC236}">
                  <a16:creationId xmlns:a16="http://schemas.microsoft.com/office/drawing/2014/main" id="{8CE918C7-3889-C563-6332-E25024BB589D}"/>
                </a:ext>
              </a:extLst>
            </p:cNvPr>
            <p:cNvSpPr/>
            <p:nvPr/>
          </p:nvSpPr>
          <p:spPr>
            <a:xfrm>
              <a:off x="6701611" y="3879114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820" y="0"/>
                  </a:moveTo>
                  <a:cubicBezTo>
                    <a:pt x="362" y="0"/>
                    <a:pt x="1" y="121"/>
                    <a:pt x="25" y="265"/>
                  </a:cubicBezTo>
                  <a:lnTo>
                    <a:pt x="410" y="2772"/>
                  </a:lnTo>
                  <a:cubicBezTo>
                    <a:pt x="434" y="2916"/>
                    <a:pt x="844" y="3037"/>
                    <a:pt x="1326" y="3037"/>
                  </a:cubicBezTo>
                  <a:lnTo>
                    <a:pt x="9591" y="3037"/>
                  </a:lnTo>
                  <a:cubicBezTo>
                    <a:pt x="10073" y="3037"/>
                    <a:pt x="10435" y="2916"/>
                    <a:pt x="10387" y="2772"/>
                  </a:cubicBezTo>
                  <a:lnTo>
                    <a:pt x="9688" y="265"/>
                  </a:lnTo>
                  <a:cubicBezTo>
                    <a:pt x="9664" y="121"/>
                    <a:pt x="9254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843;p49">
              <a:extLst>
                <a:ext uri="{FF2B5EF4-FFF2-40B4-BE49-F238E27FC236}">
                  <a16:creationId xmlns:a16="http://schemas.microsoft.com/office/drawing/2014/main" id="{71E882F6-377F-1541-3828-53A5D7E7FDB4}"/>
                </a:ext>
              </a:extLst>
            </p:cNvPr>
            <p:cNvSpPr/>
            <p:nvPr/>
          </p:nvSpPr>
          <p:spPr>
            <a:xfrm>
              <a:off x="6905122" y="3879114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820" y="0"/>
                  </a:moveTo>
                  <a:cubicBezTo>
                    <a:pt x="338" y="0"/>
                    <a:pt x="0" y="121"/>
                    <a:pt x="48" y="265"/>
                  </a:cubicBezTo>
                  <a:lnTo>
                    <a:pt x="795" y="2772"/>
                  </a:lnTo>
                  <a:cubicBezTo>
                    <a:pt x="844" y="2916"/>
                    <a:pt x="1277" y="3037"/>
                    <a:pt x="1759" y="3037"/>
                  </a:cubicBezTo>
                  <a:lnTo>
                    <a:pt x="10025" y="3037"/>
                  </a:lnTo>
                  <a:cubicBezTo>
                    <a:pt x="10507" y="3037"/>
                    <a:pt x="10844" y="2916"/>
                    <a:pt x="10772" y="2772"/>
                  </a:cubicBezTo>
                  <a:lnTo>
                    <a:pt x="9712" y="265"/>
                  </a:lnTo>
                  <a:cubicBezTo>
                    <a:pt x="9663" y="121"/>
                    <a:pt x="9230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844;p49">
              <a:extLst>
                <a:ext uri="{FF2B5EF4-FFF2-40B4-BE49-F238E27FC236}">
                  <a16:creationId xmlns:a16="http://schemas.microsoft.com/office/drawing/2014/main" id="{220CBF39-A27D-2FCC-A4DD-5FD7CA9E0DD3}"/>
                </a:ext>
              </a:extLst>
            </p:cNvPr>
            <p:cNvSpPr/>
            <p:nvPr/>
          </p:nvSpPr>
          <p:spPr>
            <a:xfrm>
              <a:off x="7108616" y="3879114"/>
              <a:ext cx="203096" cy="55236"/>
            </a:xfrm>
            <a:custGeom>
              <a:avLst/>
              <a:gdLst/>
              <a:ahLst/>
              <a:cxnLst/>
              <a:rect l="l" t="t" r="r" b="b"/>
              <a:pathLst>
                <a:path w="11255" h="3061" extrusionOk="0">
                  <a:moveTo>
                    <a:pt x="796" y="0"/>
                  </a:moveTo>
                  <a:cubicBezTo>
                    <a:pt x="338" y="0"/>
                    <a:pt x="1" y="121"/>
                    <a:pt x="73" y="265"/>
                  </a:cubicBezTo>
                  <a:lnTo>
                    <a:pt x="1182" y="2772"/>
                  </a:lnTo>
                  <a:cubicBezTo>
                    <a:pt x="1254" y="2916"/>
                    <a:pt x="1688" y="3037"/>
                    <a:pt x="2194" y="3037"/>
                  </a:cubicBezTo>
                  <a:lnTo>
                    <a:pt x="10435" y="3061"/>
                  </a:lnTo>
                  <a:cubicBezTo>
                    <a:pt x="10917" y="3061"/>
                    <a:pt x="11255" y="2940"/>
                    <a:pt x="11158" y="2796"/>
                  </a:cubicBezTo>
                  <a:lnTo>
                    <a:pt x="9736" y="290"/>
                  </a:lnTo>
                  <a:cubicBezTo>
                    <a:pt x="9664" y="145"/>
                    <a:pt x="9206" y="24"/>
                    <a:pt x="8748" y="2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845;p49">
              <a:extLst>
                <a:ext uri="{FF2B5EF4-FFF2-40B4-BE49-F238E27FC236}">
                  <a16:creationId xmlns:a16="http://schemas.microsoft.com/office/drawing/2014/main" id="{B1D111E3-BA49-B945-5A83-35601FD1A6FE}"/>
                </a:ext>
              </a:extLst>
            </p:cNvPr>
            <p:cNvSpPr/>
            <p:nvPr/>
          </p:nvSpPr>
          <p:spPr>
            <a:xfrm>
              <a:off x="7312127" y="3879547"/>
              <a:ext cx="210477" cy="54803"/>
            </a:xfrm>
            <a:custGeom>
              <a:avLst/>
              <a:gdLst/>
              <a:ahLst/>
              <a:cxnLst/>
              <a:rect l="l" t="t" r="r" b="b"/>
              <a:pathLst>
                <a:path w="11664" h="3037" extrusionOk="0">
                  <a:moveTo>
                    <a:pt x="772" y="0"/>
                  </a:moveTo>
                  <a:cubicBezTo>
                    <a:pt x="314" y="0"/>
                    <a:pt x="1" y="121"/>
                    <a:pt x="97" y="266"/>
                  </a:cubicBezTo>
                  <a:lnTo>
                    <a:pt x="1567" y="2772"/>
                  </a:lnTo>
                  <a:cubicBezTo>
                    <a:pt x="1663" y="2916"/>
                    <a:pt x="2121" y="3037"/>
                    <a:pt x="2603" y="3037"/>
                  </a:cubicBezTo>
                  <a:lnTo>
                    <a:pt x="10869" y="3037"/>
                  </a:lnTo>
                  <a:cubicBezTo>
                    <a:pt x="11351" y="3037"/>
                    <a:pt x="11664" y="2916"/>
                    <a:pt x="11568" y="2772"/>
                  </a:cubicBezTo>
                  <a:lnTo>
                    <a:pt x="9760" y="266"/>
                  </a:lnTo>
                  <a:cubicBezTo>
                    <a:pt x="9664" y="121"/>
                    <a:pt x="9206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846;p49">
              <a:extLst>
                <a:ext uri="{FF2B5EF4-FFF2-40B4-BE49-F238E27FC236}">
                  <a16:creationId xmlns:a16="http://schemas.microsoft.com/office/drawing/2014/main" id="{E6286173-7472-C2E9-8B37-390FF88703BB}"/>
                </a:ext>
              </a:extLst>
            </p:cNvPr>
            <p:cNvSpPr/>
            <p:nvPr/>
          </p:nvSpPr>
          <p:spPr>
            <a:xfrm>
              <a:off x="7515639" y="3879547"/>
              <a:ext cx="217875" cy="54803"/>
            </a:xfrm>
            <a:custGeom>
              <a:avLst/>
              <a:gdLst/>
              <a:ahLst/>
              <a:cxnLst/>
              <a:rect l="l" t="t" r="r" b="b"/>
              <a:pathLst>
                <a:path w="12074" h="3037" extrusionOk="0">
                  <a:moveTo>
                    <a:pt x="771" y="0"/>
                  </a:moveTo>
                  <a:cubicBezTo>
                    <a:pt x="290" y="0"/>
                    <a:pt x="0" y="121"/>
                    <a:pt x="121" y="266"/>
                  </a:cubicBezTo>
                  <a:lnTo>
                    <a:pt x="1952" y="2772"/>
                  </a:lnTo>
                  <a:cubicBezTo>
                    <a:pt x="2073" y="2916"/>
                    <a:pt x="2555" y="3037"/>
                    <a:pt x="3037" y="3037"/>
                  </a:cubicBezTo>
                  <a:lnTo>
                    <a:pt x="11302" y="3037"/>
                  </a:lnTo>
                  <a:cubicBezTo>
                    <a:pt x="11784" y="3037"/>
                    <a:pt x="12073" y="2940"/>
                    <a:pt x="11953" y="2772"/>
                  </a:cubicBezTo>
                  <a:lnTo>
                    <a:pt x="9784" y="266"/>
                  </a:lnTo>
                  <a:cubicBezTo>
                    <a:pt x="9664" y="121"/>
                    <a:pt x="9182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847;p49">
              <a:extLst>
                <a:ext uri="{FF2B5EF4-FFF2-40B4-BE49-F238E27FC236}">
                  <a16:creationId xmlns:a16="http://schemas.microsoft.com/office/drawing/2014/main" id="{D952E900-93BA-294E-7D53-0053FC8F9ABA}"/>
                </a:ext>
              </a:extLst>
            </p:cNvPr>
            <p:cNvSpPr/>
            <p:nvPr/>
          </p:nvSpPr>
          <p:spPr>
            <a:xfrm>
              <a:off x="7720016" y="3879547"/>
              <a:ext cx="315715" cy="55236"/>
            </a:xfrm>
            <a:custGeom>
              <a:avLst/>
              <a:gdLst/>
              <a:ahLst/>
              <a:cxnLst/>
              <a:rect l="l" t="t" r="r" b="b"/>
              <a:pathLst>
                <a:path w="17496" h="3061" extrusionOk="0">
                  <a:moveTo>
                    <a:pt x="747" y="0"/>
                  </a:moveTo>
                  <a:cubicBezTo>
                    <a:pt x="289" y="0"/>
                    <a:pt x="0" y="121"/>
                    <a:pt x="145" y="290"/>
                  </a:cubicBezTo>
                  <a:lnTo>
                    <a:pt x="2338" y="2772"/>
                  </a:lnTo>
                  <a:cubicBezTo>
                    <a:pt x="2482" y="2940"/>
                    <a:pt x="2988" y="3061"/>
                    <a:pt x="3470" y="3061"/>
                  </a:cubicBezTo>
                  <a:lnTo>
                    <a:pt x="16748" y="3061"/>
                  </a:lnTo>
                  <a:cubicBezTo>
                    <a:pt x="17230" y="3061"/>
                    <a:pt x="17495" y="2940"/>
                    <a:pt x="17351" y="2796"/>
                  </a:cubicBezTo>
                  <a:lnTo>
                    <a:pt x="14652" y="290"/>
                  </a:lnTo>
                  <a:cubicBezTo>
                    <a:pt x="14507" y="145"/>
                    <a:pt x="14001" y="25"/>
                    <a:pt x="13543" y="2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848;p49">
              <a:extLst>
                <a:ext uri="{FF2B5EF4-FFF2-40B4-BE49-F238E27FC236}">
                  <a16:creationId xmlns:a16="http://schemas.microsoft.com/office/drawing/2014/main" id="{8D95D5DA-9F6E-3B8A-A175-D16E5AFA5989}"/>
                </a:ext>
              </a:extLst>
            </p:cNvPr>
            <p:cNvSpPr/>
            <p:nvPr/>
          </p:nvSpPr>
          <p:spPr>
            <a:xfrm>
              <a:off x="4243015" y="4229151"/>
              <a:ext cx="4454535" cy="35242"/>
            </a:xfrm>
            <a:custGeom>
              <a:avLst/>
              <a:gdLst/>
              <a:ahLst/>
              <a:cxnLst/>
              <a:rect l="l" t="t" r="r" b="b"/>
              <a:pathLst>
                <a:path w="246857" h="1953" extrusionOk="0">
                  <a:moveTo>
                    <a:pt x="940" y="1"/>
                  </a:moveTo>
                  <a:cubicBezTo>
                    <a:pt x="0" y="989"/>
                    <a:pt x="2314" y="1760"/>
                    <a:pt x="6386" y="1760"/>
                  </a:cubicBezTo>
                  <a:lnTo>
                    <a:pt x="240447" y="1953"/>
                  </a:lnTo>
                  <a:cubicBezTo>
                    <a:pt x="244519" y="1953"/>
                    <a:pt x="246857" y="1158"/>
                    <a:pt x="245917" y="194"/>
                  </a:cubicBezTo>
                  <a:lnTo>
                    <a:pt x="245917" y="194"/>
                  </a:lnTo>
                  <a:cubicBezTo>
                    <a:pt x="245309" y="732"/>
                    <a:pt x="243408" y="1111"/>
                    <a:pt x="240698" y="1111"/>
                  </a:cubicBezTo>
                  <a:cubicBezTo>
                    <a:pt x="240615" y="1111"/>
                    <a:pt x="240531" y="1110"/>
                    <a:pt x="240447" y="1109"/>
                  </a:cubicBezTo>
                  <a:lnTo>
                    <a:pt x="6386" y="941"/>
                  </a:lnTo>
                  <a:cubicBezTo>
                    <a:pt x="3543" y="941"/>
                    <a:pt x="1567" y="555"/>
                    <a:pt x="940" y="1"/>
                  </a:cubicBez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10F4DBF4-1F92-2749-AA4D-FB9A13BD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279231" y="1722902"/>
              <a:ext cx="2470361" cy="1834283"/>
            </a:xfrm>
            <a:prstGeom prst="rect">
              <a:avLst/>
            </a:prstGeom>
          </p:spPr>
        </p:pic>
        <p:sp>
          <p:nvSpPr>
            <p:cNvPr id="799" name="Google Shape;850;p49">
              <a:extLst>
                <a:ext uri="{FF2B5EF4-FFF2-40B4-BE49-F238E27FC236}">
                  <a16:creationId xmlns:a16="http://schemas.microsoft.com/office/drawing/2014/main" id="{54E2972A-0011-D724-BDAB-A1A281A03EC4}"/>
                </a:ext>
              </a:extLst>
            </p:cNvPr>
            <p:cNvSpPr/>
            <p:nvPr/>
          </p:nvSpPr>
          <p:spPr>
            <a:xfrm>
              <a:off x="5029200" y="1649239"/>
              <a:ext cx="2937383" cy="1896800"/>
            </a:xfrm>
            <a:custGeom>
              <a:avLst/>
              <a:gdLst/>
              <a:ahLst/>
              <a:cxnLst/>
              <a:rect l="l" t="t" r="r" b="b"/>
              <a:pathLst>
                <a:path w="162781" h="105115" extrusionOk="0">
                  <a:moveTo>
                    <a:pt x="3543" y="1"/>
                  </a:moveTo>
                  <a:cubicBezTo>
                    <a:pt x="2242" y="1"/>
                    <a:pt x="1013" y="386"/>
                    <a:pt x="1" y="1061"/>
                  </a:cubicBezTo>
                  <a:lnTo>
                    <a:pt x="162684" y="105115"/>
                  </a:lnTo>
                  <a:lnTo>
                    <a:pt x="162781" y="6676"/>
                  </a:lnTo>
                  <a:cubicBezTo>
                    <a:pt x="162781" y="3061"/>
                    <a:pt x="159841" y="121"/>
                    <a:pt x="156250" y="121"/>
                  </a:cubicBezTo>
                  <a:lnTo>
                    <a:pt x="3543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2" name="Obraz 801">
            <a:extLst>
              <a:ext uri="{FF2B5EF4-FFF2-40B4-BE49-F238E27FC236}">
                <a16:creationId xmlns:a16="http://schemas.microsoft.com/office/drawing/2014/main" id="{CE698E21-545C-C52D-105A-885EB8DC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" y="1577916"/>
            <a:ext cx="3866794" cy="2287316"/>
          </a:xfrm>
          <a:prstGeom prst="rect">
            <a:avLst/>
          </a:prstGeom>
        </p:spPr>
      </p:pic>
      <p:sp>
        <p:nvSpPr>
          <p:cNvPr id="804" name="Google Shape;654;p42">
            <a:extLst>
              <a:ext uri="{FF2B5EF4-FFF2-40B4-BE49-F238E27FC236}">
                <a16:creationId xmlns:a16="http://schemas.microsoft.com/office/drawing/2014/main" id="{0B051914-311D-BDCE-D382-6D18ED7CE988}"/>
              </a:ext>
            </a:extLst>
          </p:cNvPr>
          <p:cNvSpPr/>
          <p:nvPr/>
        </p:nvSpPr>
        <p:spPr>
          <a:xfrm flipH="1" flipV="1">
            <a:off x="1201787" y="2877312"/>
            <a:ext cx="4901843" cy="731788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05" name="Google Shape;654;p42">
            <a:extLst>
              <a:ext uri="{FF2B5EF4-FFF2-40B4-BE49-F238E27FC236}">
                <a16:creationId xmlns:a16="http://schemas.microsoft.com/office/drawing/2014/main" id="{CB352896-E9A6-9465-016D-537FFE3E4A45}"/>
              </a:ext>
            </a:extLst>
          </p:cNvPr>
          <p:cNvSpPr/>
          <p:nvPr/>
        </p:nvSpPr>
        <p:spPr>
          <a:xfrm flipH="1" flipV="1">
            <a:off x="1218733" y="2460241"/>
            <a:ext cx="4516600" cy="597506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806" name="Picture 8">
            <a:extLst>
              <a:ext uri="{FF2B5EF4-FFF2-40B4-BE49-F238E27FC236}">
                <a16:creationId xmlns:a16="http://schemas.microsoft.com/office/drawing/2014/main" id="{512D6374-F3B6-108A-D1B1-ECD2F28B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3AE4EDC-070D-B34A-AE29-5E3E6E34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rupa 615">
            <a:extLst>
              <a:ext uri="{FF2B5EF4-FFF2-40B4-BE49-F238E27FC236}">
                <a16:creationId xmlns:a16="http://schemas.microsoft.com/office/drawing/2014/main" id="{3C2F72B1-3B26-2838-2B65-3A2D1DF5ADE6}"/>
              </a:ext>
            </a:extLst>
          </p:cNvPr>
          <p:cNvGrpSpPr/>
          <p:nvPr/>
        </p:nvGrpSpPr>
        <p:grpSpPr>
          <a:xfrm>
            <a:off x="237746" y="1113253"/>
            <a:ext cx="4302891" cy="2904930"/>
            <a:chOff x="237746" y="1113253"/>
            <a:chExt cx="4219965" cy="2833129"/>
          </a:xfrm>
        </p:grpSpPr>
        <p:sp>
          <p:nvSpPr>
            <p:cNvPr id="9" name="Google Shape;776;p49">
              <a:extLst>
                <a:ext uri="{FF2B5EF4-FFF2-40B4-BE49-F238E27FC236}">
                  <a16:creationId xmlns:a16="http://schemas.microsoft.com/office/drawing/2014/main" id="{D84DF27C-7433-0AC0-B861-58F8E88FB078}"/>
                </a:ext>
              </a:extLst>
            </p:cNvPr>
            <p:cNvSpPr/>
            <p:nvPr/>
          </p:nvSpPr>
          <p:spPr>
            <a:xfrm>
              <a:off x="933034" y="1113253"/>
              <a:ext cx="2829696" cy="2138265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7;p49">
              <a:extLst>
                <a:ext uri="{FF2B5EF4-FFF2-40B4-BE49-F238E27FC236}">
                  <a16:creationId xmlns:a16="http://schemas.microsoft.com/office/drawing/2014/main" id="{8884FA1E-CF69-A17F-5E23-4C009BCE97AF}"/>
                </a:ext>
              </a:extLst>
            </p:cNvPr>
            <p:cNvSpPr/>
            <p:nvPr/>
          </p:nvSpPr>
          <p:spPr>
            <a:xfrm>
              <a:off x="933034" y="1113253"/>
              <a:ext cx="2829696" cy="2138265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8;p49">
              <a:extLst>
                <a:ext uri="{FF2B5EF4-FFF2-40B4-BE49-F238E27FC236}">
                  <a16:creationId xmlns:a16="http://schemas.microsoft.com/office/drawing/2014/main" id="{C169FEB4-425D-9C0E-32D1-616B70D15EDC}"/>
                </a:ext>
              </a:extLst>
            </p:cNvPr>
            <p:cNvSpPr/>
            <p:nvPr/>
          </p:nvSpPr>
          <p:spPr>
            <a:xfrm>
              <a:off x="933034" y="1113253"/>
              <a:ext cx="2829696" cy="2138265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9;p49">
              <a:extLst>
                <a:ext uri="{FF2B5EF4-FFF2-40B4-BE49-F238E27FC236}">
                  <a16:creationId xmlns:a16="http://schemas.microsoft.com/office/drawing/2014/main" id="{4DA99CD3-90CA-6624-BCF9-264824EDF6A2}"/>
                </a:ext>
              </a:extLst>
            </p:cNvPr>
            <p:cNvSpPr/>
            <p:nvPr/>
          </p:nvSpPr>
          <p:spPr>
            <a:xfrm>
              <a:off x="254194" y="3841795"/>
              <a:ext cx="4187375" cy="104587"/>
            </a:xfrm>
            <a:custGeom>
              <a:avLst/>
              <a:gdLst/>
              <a:ahLst/>
              <a:cxnLst/>
              <a:rect l="l" t="t" r="r" b="b"/>
              <a:pathLst>
                <a:path w="245411" h="5495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3013"/>
                    <a:pt x="2314" y="5326"/>
                    <a:pt x="5157" y="5326"/>
                  </a:cubicBezTo>
                  <a:lnTo>
                    <a:pt x="240278" y="5495"/>
                  </a:lnTo>
                  <a:cubicBezTo>
                    <a:pt x="240293" y="5495"/>
                    <a:pt x="240307" y="5495"/>
                    <a:pt x="240322" y="5495"/>
                  </a:cubicBezTo>
                  <a:cubicBezTo>
                    <a:pt x="243121" y="5495"/>
                    <a:pt x="245411" y="3191"/>
                    <a:pt x="245411" y="362"/>
                  </a:cubicBezTo>
                  <a:lnTo>
                    <a:pt x="245411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49">
              <a:extLst>
                <a:ext uri="{FF2B5EF4-FFF2-40B4-BE49-F238E27FC236}">
                  <a16:creationId xmlns:a16="http://schemas.microsoft.com/office/drawing/2014/main" id="{AFA2CA55-149D-5D27-A430-4E2C99768741}"/>
                </a:ext>
              </a:extLst>
            </p:cNvPr>
            <p:cNvSpPr/>
            <p:nvPr/>
          </p:nvSpPr>
          <p:spPr>
            <a:xfrm>
              <a:off x="237746" y="3240954"/>
              <a:ext cx="4219965" cy="630227"/>
            </a:xfrm>
            <a:custGeom>
              <a:avLst/>
              <a:gdLst/>
              <a:ahLst/>
              <a:cxnLst/>
              <a:rect l="l" t="t" r="r" b="b"/>
              <a:pathLst>
                <a:path w="247321" h="33112" extrusionOk="0">
                  <a:moveTo>
                    <a:pt x="46147" y="1"/>
                  </a:moveTo>
                  <a:cubicBezTo>
                    <a:pt x="43328" y="1"/>
                    <a:pt x="39930" y="844"/>
                    <a:pt x="38605" y="1904"/>
                  </a:cubicBezTo>
                  <a:lnTo>
                    <a:pt x="1350" y="31038"/>
                  </a:lnTo>
                  <a:cubicBezTo>
                    <a:pt x="0" y="32075"/>
                    <a:pt x="2362" y="32942"/>
                    <a:pt x="6627" y="32942"/>
                  </a:cubicBezTo>
                  <a:lnTo>
                    <a:pt x="240712" y="33111"/>
                  </a:lnTo>
                  <a:cubicBezTo>
                    <a:pt x="240770" y="33111"/>
                    <a:pt x="240827" y="33111"/>
                    <a:pt x="240884" y="33111"/>
                  </a:cubicBezTo>
                  <a:cubicBezTo>
                    <a:pt x="245017" y="33111"/>
                    <a:pt x="247321" y="32253"/>
                    <a:pt x="246013" y="31231"/>
                  </a:cubicBezTo>
                  <a:lnTo>
                    <a:pt x="209337" y="2025"/>
                  </a:lnTo>
                  <a:cubicBezTo>
                    <a:pt x="208011" y="989"/>
                    <a:pt x="204662" y="121"/>
                    <a:pt x="201818" y="121"/>
                  </a:cubicBezTo>
                  <a:lnTo>
                    <a:pt x="46147" y="1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1;p49">
              <a:extLst>
                <a:ext uri="{FF2B5EF4-FFF2-40B4-BE49-F238E27FC236}">
                  <a16:creationId xmlns:a16="http://schemas.microsoft.com/office/drawing/2014/main" id="{2DD95332-F887-AEBE-B398-792BBD2DBCA5}"/>
                </a:ext>
              </a:extLst>
            </p:cNvPr>
            <p:cNvSpPr/>
            <p:nvPr/>
          </p:nvSpPr>
          <p:spPr>
            <a:xfrm>
              <a:off x="1580632" y="3605593"/>
              <a:ext cx="1534500" cy="223373"/>
            </a:xfrm>
            <a:custGeom>
              <a:avLst/>
              <a:gdLst/>
              <a:ahLst/>
              <a:cxnLst/>
              <a:rect l="l" t="t" r="r" b="b"/>
              <a:pathLst>
                <a:path w="89933" h="11736" extrusionOk="0">
                  <a:moveTo>
                    <a:pt x="6073" y="0"/>
                  </a:moveTo>
                  <a:lnTo>
                    <a:pt x="0" y="11664"/>
                  </a:lnTo>
                  <a:lnTo>
                    <a:pt x="89933" y="11736"/>
                  </a:lnTo>
                  <a:lnTo>
                    <a:pt x="84101" y="73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;p49">
              <a:extLst>
                <a:ext uri="{FF2B5EF4-FFF2-40B4-BE49-F238E27FC236}">
                  <a16:creationId xmlns:a16="http://schemas.microsoft.com/office/drawing/2014/main" id="{9FD8D39D-4EDE-0FF2-27C8-FBFB0C72A489}"/>
                </a:ext>
              </a:extLst>
            </p:cNvPr>
            <p:cNvSpPr/>
            <p:nvPr/>
          </p:nvSpPr>
          <p:spPr>
            <a:xfrm>
              <a:off x="1062557" y="3264347"/>
              <a:ext cx="194907" cy="57804"/>
            </a:xfrm>
            <a:custGeom>
              <a:avLst/>
              <a:gdLst/>
              <a:ahLst/>
              <a:cxnLst/>
              <a:rect l="l" t="t" r="r" b="b"/>
              <a:pathLst>
                <a:path w="11423" h="3037" extrusionOk="0">
                  <a:moveTo>
                    <a:pt x="3928" y="1"/>
                  </a:moveTo>
                  <a:cubicBezTo>
                    <a:pt x="3519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6"/>
                    <a:pt x="217" y="3013"/>
                    <a:pt x="627" y="3013"/>
                  </a:cubicBezTo>
                  <a:lnTo>
                    <a:pt x="7808" y="3037"/>
                  </a:lnTo>
                  <a:cubicBezTo>
                    <a:pt x="8242" y="3037"/>
                    <a:pt x="8700" y="2916"/>
                    <a:pt x="8844" y="2772"/>
                  </a:cubicBezTo>
                  <a:lnTo>
                    <a:pt x="11278" y="266"/>
                  </a:lnTo>
                  <a:cubicBezTo>
                    <a:pt x="11423" y="121"/>
                    <a:pt x="11206" y="1"/>
                    <a:pt x="1079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3;p49">
              <a:extLst>
                <a:ext uri="{FF2B5EF4-FFF2-40B4-BE49-F238E27FC236}">
                  <a16:creationId xmlns:a16="http://schemas.microsoft.com/office/drawing/2014/main" id="{7415CF1D-2D0B-8687-76FC-50A7632F505D}"/>
                </a:ext>
              </a:extLst>
            </p:cNvPr>
            <p:cNvSpPr/>
            <p:nvPr/>
          </p:nvSpPr>
          <p:spPr>
            <a:xfrm>
              <a:off x="1236067" y="3264347"/>
              <a:ext cx="187520" cy="57804"/>
            </a:xfrm>
            <a:custGeom>
              <a:avLst/>
              <a:gdLst/>
              <a:ahLst/>
              <a:cxnLst/>
              <a:rect l="l" t="t" r="r" b="b"/>
              <a:pathLst>
                <a:path w="10990" h="3037" extrusionOk="0">
                  <a:moveTo>
                    <a:pt x="3495" y="1"/>
                  </a:moveTo>
                  <a:cubicBezTo>
                    <a:pt x="3085" y="1"/>
                    <a:pt x="2651" y="121"/>
                    <a:pt x="2507" y="266"/>
                  </a:cubicBezTo>
                  <a:lnTo>
                    <a:pt x="121" y="2772"/>
                  </a:lnTo>
                  <a:cubicBezTo>
                    <a:pt x="1" y="2916"/>
                    <a:pt x="217" y="3037"/>
                    <a:pt x="651" y="3037"/>
                  </a:cubicBezTo>
                  <a:lnTo>
                    <a:pt x="7832" y="3037"/>
                  </a:lnTo>
                  <a:cubicBezTo>
                    <a:pt x="8242" y="3037"/>
                    <a:pt x="8676" y="2916"/>
                    <a:pt x="8796" y="2772"/>
                  </a:cubicBezTo>
                  <a:lnTo>
                    <a:pt x="10869" y="266"/>
                  </a:lnTo>
                  <a:cubicBezTo>
                    <a:pt x="10989" y="121"/>
                    <a:pt x="10772" y="1"/>
                    <a:pt x="1036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4;p49">
              <a:extLst>
                <a:ext uri="{FF2B5EF4-FFF2-40B4-BE49-F238E27FC236}">
                  <a16:creationId xmlns:a16="http://schemas.microsoft.com/office/drawing/2014/main" id="{F6B81D57-5961-EDB6-15F8-368EF9C7BF78}"/>
                </a:ext>
              </a:extLst>
            </p:cNvPr>
            <p:cNvSpPr/>
            <p:nvPr/>
          </p:nvSpPr>
          <p:spPr>
            <a:xfrm>
              <a:off x="1409169" y="3264347"/>
              <a:ext cx="180933" cy="57804"/>
            </a:xfrm>
            <a:custGeom>
              <a:avLst/>
              <a:gdLst/>
              <a:ahLst/>
              <a:cxnLst/>
              <a:rect l="l" t="t" r="r" b="b"/>
              <a:pathLst>
                <a:path w="10604" h="3037" extrusionOk="0">
                  <a:moveTo>
                    <a:pt x="3085" y="1"/>
                  </a:moveTo>
                  <a:cubicBezTo>
                    <a:pt x="2675" y="1"/>
                    <a:pt x="2242" y="121"/>
                    <a:pt x="2121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675" y="3037"/>
                  </a:cubicBezTo>
                  <a:lnTo>
                    <a:pt x="7856" y="3037"/>
                  </a:lnTo>
                  <a:cubicBezTo>
                    <a:pt x="8266" y="3037"/>
                    <a:pt x="8700" y="2916"/>
                    <a:pt x="8796" y="2772"/>
                  </a:cubicBezTo>
                  <a:lnTo>
                    <a:pt x="10507" y="290"/>
                  </a:lnTo>
                  <a:cubicBezTo>
                    <a:pt x="10604" y="121"/>
                    <a:pt x="10339" y="1"/>
                    <a:pt x="9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5;p49">
              <a:extLst>
                <a:ext uri="{FF2B5EF4-FFF2-40B4-BE49-F238E27FC236}">
                  <a16:creationId xmlns:a16="http://schemas.microsoft.com/office/drawing/2014/main" id="{87D63546-5B91-6985-584F-33EBBF614553}"/>
                </a:ext>
              </a:extLst>
            </p:cNvPr>
            <p:cNvSpPr/>
            <p:nvPr/>
          </p:nvSpPr>
          <p:spPr>
            <a:xfrm>
              <a:off x="1582680" y="3264804"/>
              <a:ext cx="173545" cy="57804"/>
            </a:xfrm>
            <a:custGeom>
              <a:avLst/>
              <a:gdLst/>
              <a:ahLst/>
              <a:cxnLst/>
              <a:rect l="l" t="t" r="r" b="b"/>
              <a:pathLst>
                <a:path w="10171" h="3037" extrusionOk="0">
                  <a:moveTo>
                    <a:pt x="2627" y="1"/>
                  </a:moveTo>
                  <a:cubicBezTo>
                    <a:pt x="2242" y="1"/>
                    <a:pt x="1832" y="97"/>
                    <a:pt x="1736" y="266"/>
                  </a:cubicBezTo>
                  <a:lnTo>
                    <a:pt x="97" y="2748"/>
                  </a:lnTo>
                  <a:cubicBezTo>
                    <a:pt x="1" y="2917"/>
                    <a:pt x="242" y="3013"/>
                    <a:pt x="676" y="3013"/>
                  </a:cubicBezTo>
                  <a:lnTo>
                    <a:pt x="7857" y="3037"/>
                  </a:lnTo>
                  <a:cubicBezTo>
                    <a:pt x="8266" y="3037"/>
                    <a:pt x="8676" y="2917"/>
                    <a:pt x="8772" y="2772"/>
                  </a:cubicBezTo>
                  <a:lnTo>
                    <a:pt x="10098" y="266"/>
                  </a:lnTo>
                  <a:cubicBezTo>
                    <a:pt x="10170" y="121"/>
                    <a:pt x="9905" y="1"/>
                    <a:pt x="9519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6;p49">
              <a:extLst>
                <a:ext uri="{FF2B5EF4-FFF2-40B4-BE49-F238E27FC236}">
                  <a16:creationId xmlns:a16="http://schemas.microsoft.com/office/drawing/2014/main" id="{04BC2CBF-C652-AE37-CCE1-2046D5BD111F}"/>
                </a:ext>
              </a:extLst>
            </p:cNvPr>
            <p:cNvSpPr/>
            <p:nvPr/>
          </p:nvSpPr>
          <p:spPr>
            <a:xfrm>
              <a:off x="1755780" y="3264804"/>
              <a:ext cx="166958" cy="57804"/>
            </a:xfrm>
            <a:custGeom>
              <a:avLst/>
              <a:gdLst/>
              <a:ahLst/>
              <a:cxnLst/>
              <a:rect l="l" t="t" r="r" b="b"/>
              <a:pathLst>
                <a:path w="9785" h="3037" extrusionOk="0">
                  <a:moveTo>
                    <a:pt x="2218" y="1"/>
                  </a:moveTo>
                  <a:cubicBezTo>
                    <a:pt x="1832" y="1"/>
                    <a:pt x="1423" y="121"/>
                    <a:pt x="1350" y="266"/>
                  </a:cubicBezTo>
                  <a:lnTo>
                    <a:pt x="73" y="2772"/>
                  </a:lnTo>
                  <a:cubicBezTo>
                    <a:pt x="1" y="2917"/>
                    <a:pt x="290" y="3037"/>
                    <a:pt x="700" y="3037"/>
                  </a:cubicBezTo>
                  <a:lnTo>
                    <a:pt x="7881" y="3037"/>
                  </a:lnTo>
                  <a:cubicBezTo>
                    <a:pt x="8315" y="3037"/>
                    <a:pt x="8700" y="2917"/>
                    <a:pt x="8748" y="2772"/>
                  </a:cubicBezTo>
                  <a:lnTo>
                    <a:pt x="9712" y="266"/>
                  </a:lnTo>
                  <a:cubicBezTo>
                    <a:pt x="9785" y="121"/>
                    <a:pt x="9495" y="1"/>
                    <a:pt x="908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7;p49">
              <a:extLst>
                <a:ext uri="{FF2B5EF4-FFF2-40B4-BE49-F238E27FC236}">
                  <a16:creationId xmlns:a16="http://schemas.microsoft.com/office/drawing/2014/main" id="{31911CAD-F06F-B62E-A193-9E46EE92B39E}"/>
                </a:ext>
              </a:extLst>
            </p:cNvPr>
            <p:cNvSpPr/>
            <p:nvPr/>
          </p:nvSpPr>
          <p:spPr>
            <a:xfrm>
              <a:off x="1929718" y="3264804"/>
              <a:ext cx="159963" cy="57804"/>
            </a:xfrm>
            <a:custGeom>
              <a:avLst/>
              <a:gdLst/>
              <a:ahLst/>
              <a:cxnLst/>
              <a:rect l="l" t="t" r="r" b="b"/>
              <a:pathLst>
                <a:path w="9375" h="3037" extrusionOk="0">
                  <a:moveTo>
                    <a:pt x="1808" y="1"/>
                  </a:moveTo>
                  <a:cubicBezTo>
                    <a:pt x="1398" y="1"/>
                    <a:pt x="1036" y="121"/>
                    <a:pt x="964" y="266"/>
                  </a:cubicBezTo>
                  <a:lnTo>
                    <a:pt x="48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4" y="3037"/>
                  </a:lnTo>
                  <a:cubicBezTo>
                    <a:pt x="8338" y="3037"/>
                    <a:pt x="8700" y="2917"/>
                    <a:pt x="8724" y="2772"/>
                  </a:cubicBezTo>
                  <a:lnTo>
                    <a:pt x="9350" y="266"/>
                  </a:lnTo>
                  <a:cubicBezTo>
                    <a:pt x="9374" y="121"/>
                    <a:pt x="9085" y="1"/>
                    <a:pt x="867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8;p49">
              <a:extLst>
                <a:ext uri="{FF2B5EF4-FFF2-40B4-BE49-F238E27FC236}">
                  <a16:creationId xmlns:a16="http://schemas.microsoft.com/office/drawing/2014/main" id="{EA006D9F-B8C1-A9BD-34D9-F5C2C021F93A}"/>
                </a:ext>
              </a:extLst>
            </p:cNvPr>
            <p:cNvSpPr/>
            <p:nvPr/>
          </p:nvSpPr>
          <p:spPr>
            <a:xfrm>
              <a:off x="2103228" y="3264804"/>
              <a:ext cx="152967" cy="58280"/>
            </a:xfrm>
            <a:custGeom>
              <a:avLst/>
              <a:gdLst/>
              <a:ahLst/>
              <a:cxnLst/>
              <a:rect l="l" t="t" r="r" b="b"/>
              <a:pathLst>
                <a:path w="8965" h="3062" extrusionOk="0">
                  <a:moveTo>
                    <a:pt x="1374" y="1"/>
                  </a:moveTo>
                  <a:cubicBezTo>
                    <a:pt x="964" y="1"/>
                    <a:pt x="603" y="121"/>
                    <a:pt x="579" y="290"/>
                  </a:cubicBezTo>
                  <a:lnTo>
                    <a:pt x="25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5" y="3061"/>
                  </a:lnTo>
                  <a:cubicBezTo>
                    <a:pt x="8338" y="3061"/>
                    <a:pt x="8676" y="2941"/>
                    <a:pt x="8700" y="2796"/>
                  </a:cubicBezTo>
                  <a:lnTo>
                    <a:pt x="8941" y="290"/>
                  </a:lnTo>
                  <a:cubicBezTo>
                    <a:pt x="8965" y="145"/>
                    <a:pt x="8627" y="25"/>
                    <a:pt x="8242" y="25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9;p49">
              <a:extLst>
                <a:ext uri="{FF2B5EF4-FFF2-40B4-BE49-F238E27FC236}">
                  <a16:creationId xmlns:a16="http://schemas.microsoft.com/office/drawing/2014/main" id="{3270597B-2B6C-41AE-66DD-A3958C413C73}"/>
                </a:ext>
              </a:extLst>
            </p:cNvPr>
            <p:cNvSpPr/>
            <p:nvPr/>
          </p:nvSpPr>
          <p:spPr>
            <a:xfrm>
              <a:off x="2276329" y="3265260"/>
              <a:ext cx="148446" cy="57823"/>
            </a:xfrm>
            <a:custGeom>
              <a:avLst/>
              <a:gdLst/>
              <a:ahLst/>
              <a:cxnLst/>
              <a:rect l="l" t="t" r="r" b="b"/>
              <a:pathLst>
                <a:path w="8700" h="3038" extrusionOk="0">
                  <a:moveTo>
                    <a:pt x="940" y="1"/>
                  </a:moveTo>
                  <a:cubicBezTo>
                    <a:pt x="555" y="1"/>
                    <a:pt x="217" y="121"/>
                    <a:pt x="193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72" y="3037"/>
                  </a:cubicBezTo>
                  <a:lnTo>
                    <a:pt x="7953" y="3037"/>
                  </a:lnTo>
                  <a:cubicBezTo>
                    <a:pt x="8362" y="3037"/>
                    <a:pt x="8700" y="2917"/>
                    <a:pt x="8700" y="2772"/>
                  </a:cubicBezTo>
                  <a:lnTo>
                    <a:pt x="8555" y="266"/>
                  </a:lnTo>
                  <a:cubicBezTo>
                    <a:pt x="8555" y="121"/>
                    <a:pt x="8218" y="1"/>
                    <a:pt x="780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0;p49">
              <a:extLst>
                <a:ext uri="{FF2B5EF4-FFF2-40B4-BE49-F238E27FC236}">
                  <a16:creationId xmlns:a16="http://schemas.microsoft.com/office/drawing/2014/main" id="{4D1BF47D-C6BF-7468-FA99-26B088200B68}"/>
                </a:ext>
              </a:extLst>
            </p:cNvPr>
            <p:cNvSpPr/>
            <p:nvPr/>
          </p:nvSpPr>
          <p:spPr>
            <a:xfrm>
              <a:off x="2446138" y="3265260"/>
              <a:ext cx="151738" cy="57823"/>
            </a:xfrm>
            <a:custGeom>
              <a:avLst/>
              <a:gdLst/>
              <a:ahLst/>
              <a:cxnLst/>
              <a:rect l="l" t="t" r="r" b="b"/>
              <a:pathLst>
                <a:path w="8893" h="3038" extrusionOk="0">
                  <a:moveTo>
                    <a:pt x="724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194" y="2772"/>
                  </a:lnTo>
                  <a:cubicBezTo>
                    <a:pt x="218" y="2917"/>
                    <a:pt x="555" y="3037"/>
                    <a:pt x="989" y="3037"/>
                  </a:cubicBezTo>
                  <a:lnTo>
                    <a:pt x="8170" y="3037"/>
                  </a:lnTo>
                  <a:cubicBezTo>
                    <a:pt x="8580" y="3037"/>
                    <a:pt x="8893" y="2917"/>
                    <a:pt x="8869" y="2772"/>
                  </a:cubicBezTo>
                  <a:lnTo>
                    <a:pt x="8387" y="266"/>
                  </a:lnTo>
                  <a:cubicBezTo>
                    <a:pt x="8363" y="121"/>
                    <a:pt x="8001" y="1"/>
                    <a:pt x="759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1;p49">
              <a:extLst>
                <a:ext uri="{FF2B5EF4-FFF2-40B4-BE49-F238E27FC236}">
                  <a16:creationId xmlns:a16="http://schemas.microsoft.com/office/drawing/2014/main" id="{C4E1AB15-E7DB-8FAF-7CC9-722F16868BD8}"/>
                </a:ext>
              </a:extLst>
            </p:cNvPr>
            <p:cNvSpPr/>
            <p:nvPr/>
          </p:nvSpPr>
          <p:spPr>
            <a:xfrm>
              <a:off x="2612669" y="3265260"/>
              <a:ext cx="158735" cy="58280"/>
            </a:xfrm>
            <a:custGeom>
              <a:avLst/>
              <a:gdLst/>
              <a:ahLst/>
              <a:cxnLst/>
              <a:rect l="l" t="t" r="r" b="b"/>
              <a:pathLst>
                <a:path w="9303" h="3062" extrusionOk="0">
                  <a:moveTo>
                    <a:pt x="699" y="1"/>
                  </a:moveTo>
                  <a:cubicBezTo>
                    <a:pt x="290" y="1"/>
                    <a:pt x="0" y="121"/>
                    <a:pt x="25" y="266"/>
                  </a:cubicBezTo>
                  <a:lnTo>
                    <a:pt x="579" y="2772"/>
                  </a:lnTo>
                  <a:cubicBezTo>
                    <a:pt x="603" y="2917"/>
                    <a:pt x="964" y="3037"/>
                    <a:pt x="1398" y="3037"/>
                  </a:cubicBezTo>
                  <a:lnTo>
                    <a:pt x="8579" y="3061"/>
                  </a:lnTo>
                  <a:cubicBezTo>
                    <a:pt x="8989" y="3061"/>
                    <a:pt x="9302" y="2941"/>
                    <a:pt x="9254" y="2796"/>
                  </a:cubicBezTo>
                  <a:lnTo>
                    <a:pt x="8386" y="290"/>
                  </a:lnTo>
                  <a:cubicBezTo>
                    <a:pt x="8338" y="145"/>
                    <a:pt x="7977" y="25"/>
                    <a:pt x="7567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2;p49">
              <a:extLst>
                <a:ext uri="{FF2B5EF4-FFF2-40B4-BE49-F238E27FC236}">
                  <a16:creationId xmlns:a16="http://schemas.microsoft.com/office/drawing/2014/main" id="{2712EE03-41B2-3867-CAA0-EF7E5D8AE047}"/>
                </a:ext>
              </a:extLst>
            </p:cNvPr>
            <p:cNvSpPr/>
            <p:nvPr/>
          </p:nvSpPr>
          <p:spPr>
            <a:xfrm>
              <a:off x="2786999" y="3265717"/>
              <a:ext cx="166139" cy="57823"/>
            </a:xfrm>
            <a:custGeom>
              <a:avLst/>
              <a:gdLst/>
              <a:ahLst/>
              <a:cxnLst/>
              <a:rect l="l" t="t" r="r" b="b"/>
              <a:pathLst>
                <a:path w="9737" h="3038" extrusionOk="0">
                  <a:moveTo>
                    <a:pt x="676" y="1"/>
                  </a:moveTo>
                  <a:cubicBezTo>
                    <a:pt x="290" y="1"/>
                    <a:pt x="1" y="121"/>
                    <a:pt x="49" y="266"/>
                  </a:cubicBezTo>
                  <a:lnTo>
                    <a:pt x="989" y="2772"/>
                  </a:lnTo>
                  <a:cubicBezTo>
                    <a:pt x="1037" y="2917"/>
                    <a:pt x="1423" y="3037"/>
                    <a:pt x="1832" y="3037"/>
                  </a:cubicBezTo>
                  <a:lnTo>
                    <a:pt x="9013" y="3037"/>
                  </a:lnTo>
                  <a:cubicBezTo>
                    <a:pt x="9447" y="3037"/>
                    <a:pt x="9736" y="2917"/>
                    <a:pt x="9664" y="2772"/>
                  </a:cubicBezTo>
                  <a:lnTo>
                    <a:pt x="8411" y="266"/>
                  </a:lnTo>
                  <a:cubicBezTo>
                    <a:pt x="8339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3;p49">
              <a:extLst>
                <a:ext uri="{FF2B5EF4-FFF2-40B4-BE49-F238E27FC236}">
                  <a16:creationId xmlns:a16="http://schemas.microsoft.com/office/drawing/2014/main" id="{74F40FAE-5DC0-8C2A-6AB1-B35022C9046B}"/>
                </a:ext>
              </a:extLst>
            </p:cNvPr>
            <p:cNvSpPr/>
            <p:nvPr/>
          </p:nvSpPr>
          <p:spPr>
            <a:xfrm>
              <a:off x="2953122" y="3265717"/>
              <a:ext cx="173119" cy="57823"/>
            </a:xfrm>
            <a:custGeom>
              <a:avLst/>
              <a:gdLst/>
              <a:ahLst/>
              <a:cxnLst/>
              <a:rect l="l" t="t" r="r" b="b"/>
              <a:pathLst>
                <a:path w="10146" h="3038" extrusionOk="0">
                  <a:moveTo>
                    <a:pt x="675" y="1"/>
                  </a:moveTo>
                  <a:cubicBezTo>
                    <a:pt x="265" y="1"/>
                    <a:pt x="0" y="121"/>
                    <a:pt x="97" y="266"/>
                  </a:cubicBezTo>
                  <a:lnTo>
                    <a:pt x="1374" y="2772"/>
                  </a:lnTo>
                  <a:cubicBezTo>
                    <a:pt x="1446" y="2917"/>
                    <a:pt x="1856" y="3037"/>
                    <a:pt x="2290" y="3037"/>
                  </a:cubicBezTo>
                  <a:lnTo>
                    <a:pt x="9471" y="3037"/>
                  </a:lnTo>
                  <a:cubicBezTo>
                    <a:pt x="9880" y="3037"/>
                    <a:pt x="10145" y="2917"/>
                    <a:pt x="10049" y="2772"/>
                  </a:cubicBezTo>
                  <a:lnTo>
                    <a:pt x="8459" y="266"/>
                  </a:lnTo>
                  <a:cubicBezTo>
                    <a:pt x="8362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4;p49">
              <a:extLst>
                <a:ext uri="{FF2B5EF4-FFF2-40B4-BE49-F238E27FC236}">
                  <a16:creationId xmlns:a16="http://schemas.microsoft.com/office/drawing/2014/main" id="{B6275514-9A10-A5DD-9CE0-558E335244C3}"/>
                </a:ext>
              </a:extLst>
            </p:cNvPr>
            <p:cNvSpPr/>
            <p:nvPr/>
          </p:nvSpPr>
          <p:spPr>
            <a:xfrm>
              <a:off x="3119637" y="3265717"/>
              <a:ext cx="180114" cy="58280"/>
            </a:xfrm>
            <a:custGeom>
              <a:avLst/>
              <a:gdLst/>
              <a:ahLst/>
              <a:cxnLst/>
              <a:rect l="l" t="t" r="r" b="b"/>
              <a:pathLst>
                <a:path w="10556" h="3062" extrusionOk="0">
                  <a:moveTo>
                    <a:pt x="652" y="1"/>
                  </a:moveTo>
                  <a:cubicBezTo>
                    <a:pt x="242" y="1"/>
                    <a:pt x="1" y="121"/>
                    <a:pt x="97" y="266"/>
                  </a:cubicBezTo>
                  <a:lnTo>
                    <a:pt x="1760" y="2772"/>
                  </a:lnTo>
                  <a:cubicBezTo>
                    <a:pt x="1856" y="2917"/>
                    <a:pt x="2266" y="3037"/>
                    <a:pt x="2700" y="3037"/>
                  </a:cubicBezTo>
                  <a:lnTo>
                    <a:pt x="9881" y="3061"/>
                  </a:lnTo>
                  <a:cubicBezTo>
                    <a:pt x="10291" y="3061"/>
                    <a:pt x="10556" y="2941"/>
                    <a:pt x="10435" y="2796"/>
                  </a:cubicBezTo>
                  <a:lnTo>
                    <a:pt x="8459" y="290"/>
                  </a:lnTo>
                  <a:cubicBezTo>
                    <a:pt x="8339" y="145"/>
                    <a:pt x="7929" y="25"/>
                    <a:pt x="7519" y="25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5;p49">
              <a:extLst>
                <a:ext uri="{FF2B5EF4-FFF2-40B4-BE49-F238E27FC236}">
                  <a16:creationId xmlns:a16="http://schemas.microsoft.com/office/drawing/2014/main" id="{B030CE02-5D6D-4757-2D00-6732DDDD1CE6}"/>
                </a:ext>
              </a:extLst>
            </p:cNvPr>
            <p:cNvSpPr/>
            <p:nvPr/>
          </p:nvSpPr>
          <p:spPr>
            <a:xfrm>
              <a:off x="3285759" y="3266193"/>
              <a:ext cx="187092" cy="57804"/>
            </a:xfrm>
            <a:custGeom>
              <a:avLst/>
              <a:gdLst/>
              <a:ahLst/>
              <a:cxnLst/>
              <a:rect l="l" t="t" r="r" b="b"/>
              <a:pathLst>
                <a:path w="10965" h="3037" extrusionOk="0">
                  <a:moveTo>
                    <a:pt x="651" y="0"/>
                  </a:moveTo>
                  <a:cubicBezTo>
                    <a:pt x="241" y="0"/>
                    <a:pt x="0" y="120"/>
                    <a:pt x="121" y="265"/>
                  </a:cubicBezTo>
                  <a:lnTo>
                    <a:pt x="2145" y="2771"/>
                  </a:lnTo>
                  <a:cubicBezTo>
                    <a:pt x="2266" y="2916"/>
                    <a:pt x="2723" y="3036"/>
                    <a:pt x="3133" y="3036"/>
                  </a:cubicBezTo>
                  <a:lnTo>
                    <a:pt x="10314" y="3036"/>
                  </a:lnTo>
                  <a:cubicBezTo>
                    <a:pt x="10748" y="3036"/>
                    <a:pt x="10965" y="2916"/>
                    <a:pt x="10820" y="2771"/>
                  </a:cubicBezTo>
                  <a:lnTo>
                    <a:pt x="8483" y="265"/>
                  </a:lnTo>
                  <a:cubicBezTo>
                    <a:pt x="8362" y="120"/>
                    <a:pt x="7928" y="0"/>
                    <a:pt x="751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6;p49">
              <a:extLst>
                <a:ext uri="{FF2B5EF4-FFF2-40B4-BE49-F238E27FC236}">
                  <a16:creationId xmlns:a16="http://schemas.microsoft.com/office/drawing/2014/main" id="{2A3FB4E4-8289-D6F4-2BE5-60A306D63740}"/>
                </a:ext>
              </a:extLst>
            </p:cNvPr>
            <p:cNvSpPr/>
            <p:nvPr/>
          </p:nvSpPr>
          <p:spPr>
            <a:xfrm>
              <a:off x="3452274" y="3266193"/>
              <a:ext cx="194088" cy="57804"/>
            </a:xfrm>
            <a:custGeom>
              <a:avLst/>
              <a:gdLst/>
              <a:ahLst/>
              <a:cxnLst/>
              <a:rect l="l" t="t" r="r" b="b"/>
              <a:pathLst>
                <a:path w="11375" h="3037" extrusionOk="0">
                  <a:moveTo>
                    <a:pt x="627" y="0"/>
                  </a:moveTo>
                  <a:cubicBezTo>
                    <a:pt x="218" y="0"/>
                    <a:pt x="1" y="120"/>
                    <a:pt x="145" y="265"/>
                  </a:cubicBezTo>
                  <a:lnTo>
                    <a:pt x="2531" y="2771"/>
                  </a:lnTo>
                  <a:cubicBezTo>
                    <a:pt x="2676" y="2916"/>
                    <a:pt x="3134" y="3036"/>
                    <a:pt x="3543" y="3036"/>
                  </a:cubicBezTo>
                  <a:lnTo>
                    <a:pt x="10724" y="3036"/>
                  </a:lnTo>
                  <a:cubicBezTo>
                    <a:pt x="11158" y="3036"/>
                    <a:pt x="11375" y="2916"/>
                    <a:pt x="11206" y="2771"/>
                  </a:cubicBezTo>
                  <a:lnTo>
                    <a:pt x="8507" y="265"/>
                  </a:lnTo>
                  <a:cubicBezTo>
                    <a:pt x="8339" y="120"/>
                    <a:pt x="7881" y="0"/>
                    <a:pt x="749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7;p49">
              <a:extLst>
                <a:ext uri="{FF2B5EF4-FFF2-40B4-BE49-F238E27FC236}">
                  <a16:creationId xmlns:a16="http://schemas.microsoft.com/office/drawing/2014/main" id="{E0DBCA37-AC17-42C3-BDBA-5162D616A3EB}"/>
                </a:ext>
              </a:extLst>
            </p:cNvPr>
            <p:cNvSpPr/>
            <p:nvPr/>
          </p:nvSpPr>
          <p:spPr>
            <a:xfrm>
              <a:off x="997582" y="3330392"/>
              <a:ext cx="275102" cy="57804"/>
            </a:xfrm>
            <a:custGeom>
              <a:avLst/>
              <a:gdLst/>
              <a:ahLst/>
              <a:cxnLst/>
              <a:rect l="l" t="t" r="r" b="b"/>
              <a:pathLst>
                <a:path w="16123" h="3037" extrusionOk="0">
                  <a:moveTo>
                    <a:pt x="3977" y="1"/>
                  </a:moveTo>
                  <a:cubicBezTo>
                    <a:pt x="3543" y="1"/>
                    <a:pt x="3061" y="121"/>
                    <a:pt x="2917" y="266"/>
                  </a:cubicBezTo>
                  <a:lnTo>
                    <a:pt x="170" y="2748"/>
                  </a:lnTo>
                  <a:cubicBezTo>
                    <a:pt x="1" y="2916"/>
                    <a:pt x="242" y="3037"/>
                    <a:pt x="676" y="3037"/>
                  </a:cubicBezTo>
                  <a:lnTo>
                    <a:pt x="12676" y="3037"/>
                  </a:lnTo>
                  <a:cubicBezTo>
                    <a:pt x="13110" y="3037"/>
                    <a:pt x="13568" y="2916"/>
                    <a:pt x="13712" y="2772"/>
                  </a:cubicBezTo>
                  <a:lnTo>
                    <a:pt x="16002" y="266"/>
                  </a:lnTo>
                  <a:cubicBezTo>
                    <a:pt x="16122" y="121"/>
                    <a:pt x="15881" y="1"/>
                    <a:pt x="1547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8;p49">
              <a:extLst>
                <a:ext uri="{FF2B5EF4-FFF2-40B4-BE49-F238E27FC236}">
                  <a16:creationId xmlns:a16="http://schemas.microsoft.com/office/drawing/2014/main" id="{29BB65A8-EB4A-E044-0FF3-5C5E151A702C}"/>
                </a:ext>
              </a:extLst>
            </p:cNvPr>
            <p:cNvSpPr/>
            <p:nvPr/>
          </p:nvSpPr>
          <p:spPr>
            <a:xfrm>
              <a:off x="1253744" y="3330392"/>
              <a:ext cx="192451" cy="57804"/>
            </a:xfrm>
            <a:custGeom>
              <a:avLst/>
              <a:gdLst/>
              <a:ahLst/>
              <a:cxnLst/>
              <a:rect l="l" t="t" r="r" b="b"/>
              <a:pathLst>
                <a:path w="11279" h="3037" extrusionOk="0">
                  <a:moveTo>
                    <a:pt x="3374" y="1"/>
                  </a:moveTo>
                  <a:cubicBezTo>
                    <a:pt x="2941" y="1"/>
                    <a:pt x="2483" y="121"/>
                    <a:pt x="2362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700" y="3037"/>
                  </a:cubicBezTo>
                  <a:lnTo>
                    <a:pt x="8242" y="3037"/>
                  </a:lnTo>
                  <a:cubicBezTo>
                    <a:pt x="8676" y="3037"/>
                    <a:pt x="9134" y="2916"/>
                    <a:pt x="9230" y="2772"/>
                  </a:cubicBezTo>
                  <a:lnTo>
                    <a:pt x="11158" y="266"/>
                  </a:lnTo>
                  <a:cubicBezTo>
                    <a:pt x="11278" y="121"/>
                    <a:pt x="11013" y="1"/>
                    <a:pt x="105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9;p49">
              <a:extLst>
                <a:ext uri="{FF2B5EF4-FFF2-40B4-BE49-F238E27FC236}">
                  <a16:creationId xmlns:a16="http://schemas.microsoft.com/office/drawing/2014/main" id="{17D679AF-6AE2-4727-5DB5-1E95D69CAE30}"/>
                </a:ext>
              </a:extLst>
            </p:cNvPr>
            <p:cNvSpPr/>
            <p:nvPr/>
          </p:nvSpPr>
          <p:spPr>
            <a:xfrm>
              <a:off x="1435479" y="3330392"/>
              <a:ext cx="185454" cy="58280"/>
            </a:xfrm>
            <a:custGeom>
              <a:avLst/>
              <a:gdLst/>
              <a:ahLst/>
              <a:cxnLst/>
              <a:rect l="l" t="t" r="r" b="b"/>
              <a:pathLst>
                <a:path w="10869" h="3062" extrusionOk="0">
                  <a:moveTo>
                    <a:pt x="2941" y="1"/>
                  </a:moveTo>
                  <a:cubicBezTo>
                    <a:pt x="2531" y="1"/>
                    <a:pt x="2097" y="121"/>
                    <a:pt x="1977" y="266"/>
                  </a:cubicBezTo>
                  <a:lnTo>
                    <a:pt x="121" y="2772"/>
                  </a:lnTo>
                  <a:cubicBezTo>
                    <a:pt x="1" y="2916"/>
                    <a:pt x="290" y="3037"/>
                    <a:pt x="724" y="3037"/>
                  </a:cubicBezTo>
                  <a:lnTo>
                    <a:pt x="8266" y="3061"/>
                  </a:lnTo>
                  <a:cubicBezTo>
                    <a:pt x="8700" y="3061"/>
                    <a:pt x="9134" y="2941"/>
                    <a:pt x="9230" y="2796"/>
                  </a:cubicBezTo>
                  <a:lnTo>
                    <a:pt x="10773" y="290"/>
                  </a:lnTo>
                  <a:cubicBezTo>
                    <a:pt x="10869" y="145"/>
                    <a:pt x="10604" y="25"/>
                    <a:pt x="10170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0;p49">
              <a:extLst>
                <a:ext uri="{FF2B5EF4-FFF2-40B4-BE49-F238E27FC236}">
                  <a16:creationId xmlns:a16="http://schemas.microsoft.com/office/drawing/2014/main" id="{7D63F3D6-4381-B5CD-6367-666A830D1A8D}"/>
                </a:ext>
              </a:extLst>
            </p:cNvPr>
            <p:cNvSpPr/>
            <p:nvPr/>
          </p:nvSpPr>
          <p:spPr>
            <a:xfrm>
              <a:off x="1617641" y="3330849"/>
              <a:ext cx="178459" cy="57823"/>
            </a:xfrm>
            <a:custGeom>
              <a:avLst/>
              <a:gdLst/>
              <a:ahLst/>
              <a:cxnLst/>
              <a:rect l="l" t="t" r="r" b="b"/>
              <a:pathLst>
                <a:path w="10459" h="3038" extrusionOk="0">
                  <a:moveTo>
                    <a:pt x="2506" y="1"/>
                  </a:moveTo>
                  <a:cubicBezTo>
                    <a:pt x="2097" y="1"/>
                    <a:pt x="1663" y="121"/>
                    <a:pt x="1591" y="266"/>
                  </a:cubicBezTo>
                  <a:lnTo>
                    <a:pt x="97" y="2772"/>
                  </a:lnTo>
                  <a:cubicBezTo>
                    <a:pt x="0" y="2917"/>
                    <a:pt x="289" y="3037"/>
                    <a:pt x="723" y="3037"/>
                  </a:cubicBezTo>
                  <a:lnTo>
                    <a:pt x="8266" y="3037"/>
                  </a:lnTo>
                  <a:cubicBezTo>
                    <a:pt x="8699" y="3037"/>
                    <a:pt x="9133" y="2917"/>
                    <a:pt x="9205" y="2772"/>
                  </a:cubicBezTo>
                  <a:lnTo>
                    <a:pt x="10386" y="266"/>
                  </a:lnTo>
                  <a:cubicBezTo>
                    <a:pt x="10459" y="121"/>
                    <a:pt x="10169" y="1"/>
                    <a:pt x="973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1;p49">
              <a:extLst>
                <a:ext uri="{FF2B5EF4-FFF2-40B4-BE49-F238E27FC236}">
                  <a16:creationId xmlns:a16="http://schemas.microsoft.com/office/drawing/2014/main" id="{4C34F583-4264-8152-1227-5971B64A2B6E}"/>
                </a:ext>
              </a:extLst>
            </p:cNvPr>
            <p:cNvSpPr/>
            <p:nvPr/>
          </p:nvSpPr>
          <p:spPr>
            <a:xfrm>
              <a:off x="1800194" y="3330849"/>
              <a:ext cx="171480" cy="57823"/>
            </a:xfrm>
            <a:custGeom>
              <a:avLst/>
              <a:gdLst/>
              <a:ahLst/>
              <a:cxnLst/>
              <a:rect l="l" t="t" r="r" b="b"/>
              <a:pathLst>
                <a:path w="10050" h="3038" extrusionOk="0">
                  <a:moveTo>
                    <a:pt x="2097" y="1"/>
                  </a:moveTo>
                  <a:cubicBezTo>
                    <a:pt x="1663" y="1"/>
                    <a:pt x="1278" y="121"/>
                    <a:pt x="1205" y="266"/>
                  </a:cubicBezTo>
                  <a:lnTo>
                    <a:pt x="73" y="2772"/>
                  </a:lnTo>
                  <a:cubicBezTo>
                    <a:pt x="0" y="2917"/>
                    <a:pt x="314" y="3037"/>
                    <a:pt x="748" y="3037"/>
                  </a:cubicBezTo>
                  <a:lnTo>
                    <a:pt x="8290" y="3037"/>
                  </a:lnTo>
                  <a:cubicBezTo>
                    <a:pt x="8748" y="3037"/>
                    <a:pt x="9134" y="2917"/>
                    <a:pt x="9182" y="2772"/>
                  </a:cubicBezTo>
                  <a:lnTo>
                    <a:pt x="10001" y="266"/>
                  </a:lnTo>
                  <a:cubicBezTo>
                    <a:pt x="10049" y="121"/>
                    <a:pt x="9736" y="1"/>
                    <a:pt x="932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2;p49">
              <a:extLst>
                <a:ext uri="{FF2B5EF4-FFF2-40B4-BE49-F238E27FC236}">
                  <a16:creationId xmlns:a16="http://schemas.microsoft.com/office/drawing/2014/main" id="{E4BFA572-A983-DEA6-39B4-7461361DAE5E}"/>
                </a:ext>
              </a:extLst>
            </p:cNvPr>
            <p:cNvSpPr/>
            <p:nvPr/>
          </p:nvSpPr>
          <p:spPr>
            <a:xfrm>
              <a:off x="1982339" y="3330849"/>
              <a:ext cx="164485" cy="58280"/>
            </a:xfrm>
            <a:custGeom>
              <a:avLst/>
              <a:gdLst/>
              <a:ahLst/>
              <a:cxnLst/>
              <a:rect l="l" t="t" r="r" b="b"/>
              <a:pathLst>
                <a:path w="9640" h="3062" extrusionOk="0">
                  <a:moveTo>
                    <a:pt x="1664" y="1"/>
                  </a:moveTo>
                  <a:cubicBezTo>
                    <a:pt x="1230" y="1"/>
                    <a:pt x="844" y="121"/>
                    <a:pt x="796" y="266"/>
                  </a:cubicBezTo>
                  <a:lnTo>
                    <a:pt x="49" y="2772"/>
                  </a:lnTo>
                  <a:cubicBezTo>
                    <a:pt x="1" y="2917"/>
                    <a:pt x="314" y="3037"/>
                    <a:pt x="772" y="3037"/>
                  </a:cubicBezTo>
                  <a:lnTo>
                    <a:pt x="8290" y="3061"/>
                  </a:lnTo>
                  <a:cubicBezTo>
                    <a:pt x="8748" y="3061"/>
                    <a:pt x="9134" y="2941"/>
                    <a:pt x="9158" y="2796"/>
                  </a:cubicBezTo>
                  <a:lnTo>
                    <a:pt x="9616" y="290"/>
                  </a:lnTo>
                  <a:cubicBezTo>
                    <a:pt x="9640" y="145"/>
                    <a:pt x="9302" y="25"/>
                    <a:pt x="8893" y="25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3;p49">
              <a:extLst>
                <a:ext uri="{FF2B5EF4-FFF2-40B4-BE49-F238E27FC236}">
                  <a16:creationId xmlns:a16="http://schemas.microsoft.com/office/drawing/2014/main" id="{457584DB-DB69-B045-E8E9-CBABD6A5A065}"/>
                </a:ext>
              </a:extLst>
            </p:cNvPr>
            <p:cNvSpPr/>
            <p:nvPr/>
          </p:nvSpPr>
          <p:spPr>
            <a:xfrm>
              <a:off x="2164074" y="3331305"/>
              <a:ext cx="157505" cy="57823"/>
            </a:xfrm>
            <a:custGeom>
              <a:avLst/>
              <a:gdLst/>
              <a:ahLst/>
              <a:cxnLst/>
              <a:rect l="l" t="t" r="r" b="b"/>
              <a:pathLst>
                <a:path w="9231" h="3038" extrusionOk="0">
                  <a:moveTo>
                    <a:pt x="1254" y="1"/>
                  </a:moveTo>
                  <a:cubicBezTo>
                    <a:pt x="820" y="1"/>
                    <a:pt x="459" y="121"/>
                    <a:pt x="435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339" y="3037"/>
                  </a:lnTo>
                  <a:cubicBezTo>
                    <a:pt x="8772" y="3037"/>
                    <a:pt x="9134" y="2917"/>
                    <a:pt x="9134" y="2772"/>
                  </a:cubicBezTo>
                  <a:lnTo>
                    <a:pt x="9230" y="266"/>
                  </a:lnTo>
                  <a:cubicBezTo>
                    <a:pt x="9230" y="121"/>
                    <a:pt x="8893" y="1"/>
                    <a:pt x="848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4;p49">
              <a:extLst>
                <a:ext uri="{FF2B5EF4-FFF2-40B4-BE49-F238E27FC236}">
                  <a16:creationId xmlns:a16="http://schemas.microsoft.com/office/drawing/2014/main" id="{B5BD3845-229E-CE9C-2954-6C9194C2A37D}"/>
                </a:ext>
              </a:extLst>
            </p:cNvPr>
            <p:cNvSpPr/>
            <p:nvPr/>
          </p:nvSpPr>
          <p:spPr>
            <a:xfrm>
              <a:off x="2346235" y="3331305"/>
              <a:ext cx="155851" cy="57823"/>
            </a:xfrm>
            <a:custGeom>
              <a:avLst/>
              <a:gdLst/>
              <a:ahLst/>
              <a:cxnLst/>
              <a:rect l="l" t="t" r="r" b="b"/>
              <a:pathLst>
                <a:path w="9134" h="3038" extrusionOk="0">
                  <a:moveTo>
                    <a:pt x="795" y="1"/>
                  </a:moveTo>
                  <a:cubicBezTo>
                    <a:pt x="386" y="1"/>
                    <a:pt x="48" y="121"/>
                    <a:pt x="24" y="266"/>
                  </a:cubicBezTo>
                  <a:lnTo>
                    <a:pt x="0" y="2772"/>
                  </a:lnTo>
                  <a:cubicBezTo>
                    <a:pt x="0" y="2917"/>
                    <a:pt x="362" y="3037"/>
                    <a:pt x="795" y="3037"/>
                  </a:cubicBezTo>
                  <a:lnTo>
                    <a:pt x="8338" y="3037"/>
                  </a:lnTo>
                  <a:cubicBezTo>
                    <a:pt x="8772" y="3037"/>
                    <a:pt x="9133" y="2917"/>
                    <a:pt x="9109" y="2772"/>
                  </a:cubicBezTo>
                  <a:lnTo>
                    <a:pt x="8820" y="266"/>
                  </a:lnTo>
                  <a:cubicBezTo>
                    <a:pt x="8820" y="121"/>
                    <a:pt x="8458" y="1"/>
                    <a:pt x="802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5;p49">
              <a:extLst>
                <a:ext uri="{FF2B5EF4-FFF2-40B4-BE49-F238E27FC236}">
                  <a16:creationId xmlns:a16="http://schemas.microsoft.com/office/drawing/2014/main" id="{7AA29988-CE7E-5EF4-F6F9-D4C623C08A05}"/>
                </a:ext>
              </a:extLst>
            </p:cNvPr>
            <p:cNvSpPr/>
            <p:nvPr/>
          </p:nvSpPr>
          <p:spPr>
            <a:xfrm>
              <a:off x="2521793" y="3331305"/>
              <a:ext cx="162027" cy="58280"/>
            </a:xfrm>
            <a:custGeom>
              <a:avLst/>
              <a:gdLst/>
              <a:ahLst/>
              <a:cxnLst/>
              <a:rect l="l" t="t" r="r" b="b"/>
              <a:pathLst>
                <a:path w="9496" h="3062" extrusionOk="0">
                  <a:moveTo>
                    <a:pt x="748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362" y="2772"/>
                  </a:lnTo>
                  <a:cubicBezTo>
                    <a:pt x="362" y="2917"/>
                    <a:pt x="748" y="3037"/>
                    <a:pt x="1182" y="3037"/>
                  </a:cubicBezTo>
                  <a:lnTo>
                    <a:pt x="8724" y="3061"/>
                  </a:lnTo>
                  <a:cubicBezTo>
                    <a:pt x="9182" y="3061"/>
                    <a:pt x="9495" y="2941"/>
                    <a:pt x="9471" y="2796"/>
                  </a:cubicBezTo>
                  <a:lnTo>
                    <a:pt x="8821" y="290"/>
                  </a:lnTo>
                  <a:cubicBezTo>
                    <a:pt x="8772" y="145"/>
                    <a:pt x="8411" y="25"/>
                    <a:pt x="7977" y="25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6;p49">
              <a:extLst>
                <a:ext uri="{FF2B5EF4-FFF2-40B4-BE49-F238E27FC236}">
                  <a16:creationId xmlns:a16="http://schemas.microsoft.com/office/drawing/2014/main" id="{6B2B10A9-D646-4F4F-DAEF-589FCE5BE168}"/>
                </a:ext>
              </a:extLst>
            </p:cNvPr>
            <p:cNvSpPr/>
            <p:nvPr/>
          </p:nvSpPr>
          <p:spPr>
            <a:xfrm>
              <a:off x="2705183" y="3331762"/>
              <a:ext cx="169416" cy="57823"/>
            </a:xfrm>
            <a:custGeom>
              <a:avLst/>
              <a:gdLst/>
              <a:ahLst/>
              <a:cxnLst/>
              <a:rect l="l" t="t" r="r" b="b"/>
              <a:pathLst>
                <a:path w="9929" h="3038" extrusionOk="0">
                  <a:moveTo>
                    <a:pt x="747" y="1"/>
                  </a:moveTo>
                  <a:cubicBezTo>
                    <a:pt x="314" y="1"/>
                    <a:pt x="0" y="121"/>
                    <a:pt x="49" y="266"/>
                  </a:cubicBezTo>
                  <a:lnTo>
                    <a:pt x="747" y="2772"/>
                  </a:lnTo>
                  <a:cubicBezTo>
                    <a:pt x="796" y="2917"/>
                    <a:pt x="1181" y="3037"/>
                    <a:pt x="1639" y="3037"/>
                  </a:cubicBezTo>
                  <a:lnTo>
                    <a:pt x="9182" y="3037"/>
                  </a:lnTo>
                  <a:cubicBezTo>
                    <a:pt x="9615" y="3037"/>
                    <a:pt x="9929" y="2917"/>
                    <a:pt x="9856" y="2772"/>
                  </a:cubicBezTo>
                  <a:lnTo>
                    <a:pt x="8844" y="266"/>
                  </a:lnTo>
                  <a:cubicBezTo>
                    <a:pt x="8772" y="121"/>
                    <a:pt x="8386" y="1"/>
                    <a:pt x="7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7;p49">
              <a:extLst>
                <a:ext uri="{FF2B5EF4-FFF2-40B4-BE49-F238E27FC236}">
                  <a16:creationId xmlns:a16="http://schemas.microsoft.com/office/drawing/2014/main" id="{72C248F1-39A5-1AE0-2F4F-F62A3CD559CB}"/>
                </a:ext>
              </a:extLst>
            </p:cNvPr>
            <p:cNvSpPr/>
            <p:nvPr/>
          </p:nvSpPr>
          <p:spPr>
            <a:xfrm>
              <a:off x="2880349" y="3331762"/>
              <a:ext cx="175985" cy="57823"/>
            </a:xfrm>
            <a:custGeom>
              <a:avLst/>
              <a:gdLst/>
              <a:ahLst/>
              <a:cxnLst/>
              <a:rect l="l" t="t" r="r" b="b"/>
              <a:pathLst>
                <a:path w="10314" h="3038" extrusionOk="0">
                  <a:moveTo>
                    <a:pt x="699" y="1"/>
                  </a:moveTo>
                  <a:cubicBezTo>
                    <a:pt x="289" y="1"/>
                    <a:pt x="0" y="121"/>
                    <a:pt x="48" y="266"/>
                  </a:cubicBezTo>
                  <a:lnTo>
                    <a:pt x="1133" y="2772"/>
                  </a:lnTo>
                  <a:cubicBezTo>
                    <a:pt x="1205" y="2917"/>
                    <a:pt x="1615" y="3037"/>
                    <a:pt x="2048" y="3037"/>
                  </a:cubicBezTo>
                  <a:lnTo>
                    <a:pt x="9591" y="3037"/>
                  </a:lnTo>
                  <a:cubicBezTo>
                    <a:pt x="10025" y="3037"/>
                    <a:pt x="10314" y="2917"/>
                    <a:pt x="10242" y="2772"/>
                  </a:cubicBezTo>
                  <a:lnTo>
                    <a:pt x="8844" y="266"/>
                  </a:lnTo>
                  <a:cubicBezTo>
                    <a:pt x="8772" y="121"/>
                    <a:pt x="8362" y="1"/>
                    <a:pt x="79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8;p49">
              <a:extLst>
                <a:ext uri="{FF2B5EF4-FFF2-40B4-BE49-F238E27FC236}">
                  <a16:creationId xmlns:a16="http://schemas.microsoft.com/office/drawing/2014/main" id="{DC3CF39E-814D-2E14-B982-72257AF0D8B2}"/>
                </a:ext>
              </a:extLst>
            </p:cNvPr>
            <p:cNvSpPr/>
            <p:nvPr/>
          </p:nvSpPr>
          <p:spPr>
            <a:xfrm>
              <a:off x="3055089" y="3331762"/>
              <a:ext cx="183407" cy="58280"/>
            </a:xfrm>
            <a:custGeom>
              <a:avLst/>
              <a:gdLst/>
              <a:ahLst/>
              <a:cxnLst/>
              <a:rect l="l" t="t" r="r" b="b"/>
              <a:pathLst>
                <a:path w="10749" h="3062" extrusionOk="0">
                  <a:moveTo>
                    <a:pt x="699" y="1"/>
                  </a:moveTo>
                  <a:cubicBezTo>
                    <a:pt x="290" y="1"/>
                    <a:pt x="1" y="121"/>
                    <a:pt x="97" y="266"/>
                  </a:cubicBezTo>
                  <a:lnTo>
                    <a:pt x="1543" y="2772"/>
                  </a:lnTo>
                  <a:cubicBezTo>
                    <a:pt x="1615" y="2941"/>
                    <a:pt x="2049" y="3037"/>
                    <a:pt x="2483" y="3037"/>
                  </a:cubicBezTo>
                  <a:lnTo>
                    <a:pt x="10025" y="3061"/>
                  </a:lnTo>
                  <a:cubicBezTo>
                    <a:pt x="10483" y="3061"/>
                    <a:pt x="10748" y="2941"/>
                    <a:pt x="10652" y="2796"/>
                  </a:cubicBezTo>
                  <a:lnTo>
                    <a:pt x="8893" y="290"/>
                  </a:lnTo>
                  <a:cubicBezTo>
                    <a:pt x="8796" y="146"/>
                    <a:pt x="8362" y="25"/>
                    <a:pt x="7929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9;p49">
              <a:extLst>
                <a:ext uri="{FF2B5EF4-FFF2-40B4-BE49-F238E27FC236}">
                  <a16:creationId xmlns:a16="http://schemas.microsoft.com/office/drawing/2014/main" id="{885C3388-A1EA-7C79-7485-075DEE691CCF}"/>
                </a:ext>
              </a:extLst>
            </p:cNvPr>
            <p:cNvSpPr/>
            <p:nvPr/>
          </p:nvSpPr>
          <p:spPr>
            <a:xfrm>
              <a:off x="3230254" y="3332238"/>
              <a:ext cx="189976" cy="57804"/>
            </a:xfrm>
            <a:custGeom>
              <a:avLst/>
              <a:gdLst/>
              <a:ahLst/>
              <a:cxnLst/>
              <a:rect l="l" t="t" r="r" b="b"/>
              <a:pathLst>
                <a:path w="11134" h="3037" extrusionOk="0">
                  <a:moveTo>
                    <a:pt x="675" y="0"/>
                  </a:moveTo>
                  <a:cubicBezTo>
                    <a:pt x="265" y="0"/>
                    <a:pt x="0" y="121"/>
                    <a:pt x="97" y="265"/>
                  </a:cubicBezTo>
                  <a:lnTo>
                    <a:pt x="1904" y="2771"/>
                  </a:lnTo>
                  <a:cubicBezTo>
                    <a:pt x="2024" y="2916"/>
                    <a:pt x="2458" y="3036"/>
                    <a:pt x="2916" y="3036"/>
                  </a:cubicBezTo>
                  <a:lnTo>
                    <a:pt x="10434" y="3036"/>
                  </a:lnTo>
                  <a:cubicBezTo>
                    <a:pt x="10892" y="3036"/>
                    <a:pt x="11133" y="2916"/>
                    <a:pt x="11013" y="2771"/>
                  </a:cubicBezTo>
                  <a:lnTo>
                    <a:pt x="8892" y="265"/>
                  </a:lnTo>
                  <a:cubicBezTo>
                    <a:pt x="8772" y="121"/>
                    <a:pt x="8338" y="0"/>
                    <a:pt x="790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0;p49">
              <a:extLst>
                <a:ext uri="{FF2B5EF4-FFF2-40B4-BE49-F238E27FC236}">
                  <a16:creationId xmlns:a16="http://schemas.microsoft.com/office/drawing/2014/main" id="{DCCF4210-BA5E-C1F8-60A0-410B2B89CFB9}"/>
                </a:ext>
              </a:extLst>
            </p:cNvPr>
            <p:cNvSpPr/>
            <p:nvPr/>
          </p:nvSpPr>
          <p:spPr>
            <a:xfrm>
              <a:off x="3404994" y="3332238"/>
              <a:ext cx="305116" cy="58261"/>
            </a:xfrm>
            <a:custGeom>
              <a:avLst/>
              <a:gdLst/>
              <a:ahLst/>
              <a:cxnLst/>
              <a:rect l="l" t="t" r="r" b="b"/>
              <a:pathLst>
                <a:path w="17882" h="3061" extrusionOk="0">
                  <a:moveTo>
                    <a:pt x="675" y="0"/>
                  </a:moveTo>
                  <a:cubicBezTo>
                    <a:pt x="242" y="0"/>
                    <a:pt x="1" y="121"/>
                    <a:pt x="145" y="265"/>
                  </a:cubicBezTo>
                  <a:lnTo>
                    <a:pt x="2314" y="2771"/>
                  </a:lnTo>
                  <a:cubicBezTo>
                    <a:pt x="2435" y="2916"/>
                    <a:pt x="2892" y="3036"/>
                    <a:pt x="3350" y="3036"/>
                  </a:cubicBezTo>
                  <a:lnTo>
                    <a:pt x="17206" y="3060"/>
                  </a:lnTo>
                  <a:cubicBezTo>
                    <a:pt x="17664" y="3060"/>
                    <a:pt x="17881" y="2940"/>
                    <a:pt x="17737" y="2795"/>
                  </a:cubicBezTo>
                  <a:lnTo>
                    <a:pt x="15013" y="289"/>
                  </a:lnTo>
                  <a:cubicBezTo>
                    <a:pt x="14869" y="145"/>
                    <a:pt x="14387" y="24"/>
                    <a:pt x="13977" y="24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1;p49">
              <a:extLst>
                <a:ext uri="{FF2B5EF4-FFF2-40B4-BE49-F238E27FC236}">
                  <a16:creationId xmlns:a16="http://schemas.microsoft.com/office/drawing/2014/main" id="{B4A9DE44-7DBC-D7C9-EEA6-C1DA5A3A708C}"/>
                </a:ext>
              </a:extLst>
            </p:cNvPr>
            <p:cNvSpPr/>
            <p:nvPr/>
          </p:nvSpPr>
          <p:spPr>
            <a:xfrm>
              <a:off x="800644" y="3530831"/>
              <a:ext cx="308391" cy="57804"/>
            </a:xfrm>
            <a:custGeom>
              <a:avLst/>
              <a:gdLst/>
              <a:ahLst/>
              <a:cxnLst/>
              <a:rect l="l" t="t" r="r" b="b"/>
              <a:pathLst>
                <a:path w="18074" h="3037" extrusionOk="0">
                  <a:moveTo>
                    <a:pt x="4073" y="0"/>
                  </a:moveTo>
                  <a:cubicBezTo>
                    <a:pt x="3591" y="0"/>
                    <a:pt x="3060" y="97"/>
                    <a:pt x="2892" y="265"/>
                  </a:cubicBezTo>
                  <a:lnTo>
                    <a:pt x="145" y="2747"/>
                  </a:lnTo>
                  <a:cubicBezTo>
                    <a:pt x="0" y="2892"/>
                    <a:pt x="265" y="3013"/>
                    <a:pt x="771" y="3013"/>
                  </a:cubicBezTo>
                  <a:lnTo>
                    <a:pt x="14507" y="3037"/>
                  </a:lnTo>
                  <a:cubicBezTo>
                    <a:pt x="15013" y="3037"/>
                    <a:pt x="15519" y="2916"/>
                    <a:pt x="15664" y="2772"/>
                  </a:cubicBezTo>
                  <a:lnTo>
                    <a:pt x="17929" y="265"/>
                  </a:lnTo>
                  <a:cubicBezTo>
                    <a:pt x="18073" y="121"/>
                    <a:pt x="17784" y="0"/>
                    <a:pt x="1730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2;p49">
              <a:extLst>
                <a:ext uri="{FF2B5EF4-FFF2-40B4-BE49-F238E27FC236}">
                  <a16:creationId xmlns:a16="http://schemas.microsoft.com/office/drawing/2014/main" id="{5F50B7B9-DB95-AAF2-2028-2B10A6BEDFED}"/>
                </a:ext>
              </a:extLst>
            </p:cNvPr>
            <p:cNvSpPr/>
            <p:nvPr/>
          </p:nvSpPr>
          <p:spPr>
            <a:xfrm>
              <a:off x="1093389" y="3530831"/>
              <a:ext cx="215058" cy="57804"/>
            </a:xfrm>
            <a:custGeom>
              <a:avLst/>
              <a:gdLst/>
              <a:ahLst/>
              <a:cxnLst/>
              <a:rect l="l" t="t" r="r" b="b"/>
              <a:pathLst>
                <a:path w="12604" h="3037" extrusionOk="0">
                  <a:moveTo>
                    <a:pt x="3495" y="0"/>
                  </a:moveTo>
                  <a:cubicBezTo>
                    <a:pt x="3013" y="0"/>
                    <a:pt x="2507" y="121"/>
                    <a:pt x="2362" y="265"/>
                  </a:cubicBezTo>
                  <a:lnTo>
                    <a:pt x="145" y="2772"/>
                  </a:lnTo>
                  <a:cubicBezTo>
                    <a:pt x="1" y="2916"/>
                    <a:pt x="314" y="3037"/>
                    <a:pt x="820" y="3037"/>
                  </a:cubicBezTo>
                  <a:lnTo>
                    <a:pt x="9447" y="3037"/>
                  </a:lnTo>
                  <a:cubicBezTo>
                    <a:pt x="9953" y="3037"/>
                    <a:pt x="10459" y="2916"/>
                    <a:pt x="10579" y="2772"/>
                  </a:cubicBezTo>
                  <a:lnTo>
                    <a:pt x="12483" y="265"/>
                  </a:lnTo>
                  <a:cubicBezTo>
                    <a:pt x="12604" y="121"/>
                    <a:pt x="12290" y="0"/>
                    <a:pt x="1180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3;p49">
              <a:extLst>
                <a:ext uri="{FF2B5EF4-FFF2-40B4-BE49-F238E27FC236}">
                  <a16:creationId xmlns:a16="http://schemas.microsoft.com/office/drawing/2014/main" id="{300B3BB0-A71C-8E53-0ABD-4DC179F59B5F}"/>
                </a:ext>
              </a:extLst>
            </p:cNvPr>
            <p:cNvSpPr/>
            <p:nvPr/>
          </p:nvSpPr>
          <p:spPr>
            <a:xfrm>
              <a:off x="1301861" y="3530831"/>
              <a:ext cx="207653" cy="58261"/>
            </a:xfrm>
            <a:custGeom>
              <a:avLst/>
              <a:gdLst/>
              <a:ahLst/>
              <a:cxnLst/>
              <a:rect l="l" t="t" r="r" b="b"/>
              <a:pathLst>
                <a:path w="12170" h="3061" extrusionOk="0">
                  <a:moveTo>
                    <a:pt x="3061" y="0"/>
                  </a:moveTo>
                  <a:cubicBezTo>
                    <a:pt x="2554" y="0"/>
                    <a:pt x="2073" y="121"/>
                    <a:pt x="1976" y="265"/>
                  </a:cubicBezTo>
                  <a:lnTo>
                    <a:pt x="97" y="2772"/>
                  </a:lnTo>
                  <a:cubicBezTo>
                    <a:pt x="0" y="2916"/>
                    <a:pt x="313" y="3037"/>
                    <a:pt x="819" y="3037"/>
                  </a:cubicBezTo>
                  <a:lnTo>
                    <a:pt x="9446" y="3061"/>
                  </a:lnTo>
                  <a:cubicBezTo>
                    <a:pt x="9952" y="3061"/>
                    <a:pt x="10434" y="2940"/>
                    <a:pt x="10531" y="2796"/>
                  </a:cubicBezTo>
                  <a:lnTo>
                    <a:pt x="12073" y="290"/>
                  </a:lnTo>
                  <a:cubicBezTo>
                    <a:pt x="12169" y="145"/>
                    <a:pt x="11856" y="24"/>
                    <a:pt x="11350" y="24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4;p49">
              <a:extLst>
                <a:ext uri="{FF2B5EF4-FFF2-40B4-BE49-F238E27FC236}">
                  <a16:creationId xmlns:a16="http://schemas.microsoft.com/office/drawing/2014/main" id="{93A0E03E-5BBF-35DB-99AF-88BE514A123F}"/>
                </a:ext>
              </a:extLst>
            </p:cNvPr>
            <p:cNvSpPr/>
            <p:nvPr/>
          </p:nvSpPr>
          <p:spPr>
            <a:xfrm>
              <a:off x="1509907" y="3531287"/>
              <a:ext cx="200674" cy="57804"/>
            </a:xfrm>
            <a:custGeom>
              <a:avLst/>
              <a:gdLst/>
              <a:ahLst/>
              <a:cxnLst/>
              <a:rect l="l" t="t" r="r" b="b"/>
              <a:pathLst>
                <a:path w="11761" h="3037" extrusionOk="0">
                  <a:moveTo>
                    <a:pt x="2627" y="0"/>
                  </a:moveTo>
                  <a:cubicBezTo>
                    <a:pt x="2145" y="0"/>
                    <a:pt x="1687" y="121"/>
                    <a:pt x="1591" y="266"/>
                  </a:cubicBezTo>
                  <a:lnTo>
                    <a:pt x="97" y="2772"/>
                  </a:lnTo>
                  <a:cubicBezTo>
                    <a:pt x="1" y="2916"/>
                    <a:pt x="338" y="3037"/>
                    <a:pt x="844" y="3037"/>
                  </a:cubicBezTo>
                  <a:lnTo>
                    <a:pt x="9471" y="3037"/>
                  </a:lnTo>
                  <a:cubicBezTo>
                    <a:pt x="9977" y="3037"/>
                    <a:pt x="10435" y="2916"/>
                    <a:pt x="10507" y="2772"/>
                  </a:cubicBezTo>
                  <a:lnTo>
                    <a:pt x="11712" y="266"/>
                  </a:lnTo>
                  <a:cubicBezTo>
                    <a:pt x="11760" y="121"/>
                    <a:pt x="11423" y="0"/>
                    <a:pt x="10941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5;p49">
              <a:extLst>
                <a:ext uri="{FF2B5EF4-FFF2-40B4-BE49-F238E27FC236}">
                  <a16:creationId xmlns:a16="http://schemas.microsoft.com/office/drawing/2014/main" id="{BE9B0AB0-8B0A-EE2C-B265-587706DA62EA}"/>
                </a:ext>
              </a:extLst>
            </p:cNvPr>
            <p:cNvSpPr/>
            <p:nvPr/>
          </p:nvSpPr>
          <p:spPr>
            <a:xfrm>
              <a:off x="1722491" y="3531287"/>
              <a:ext cx="1128255" cy="58718"/>
            </a:xfrm>
            <a:custGeom>
              <a:avLst/>
              <a:gdLst/>
              <a:ahLst/>
              <a:cxnLst/>
              <a:rect l="l" t="t" r="r" b="b"/>
              <a:pathLst>
                <a:path w="66124" h="3085" extrusionOk="0">
                  <a:moveTo>
                    <a:pt x="2193" y="0"/>
                  </a:moveTo>
                  <a:cubicBezTo>
                    <a:pt x="1711" y="0"/>
                    <a:pt x="1253" y="121"/>
                    <a:pt x="1181" y="266"/>
                  </a:cubicBezTo>
                  <a:lnTo>
                    <a:pt x="72" y="2772"/>
                  </a:lnTo>
                  <a:cubicBezTo>
                    <a:pt x="0" y="2916"/>
                    <a:pt x="362" y="3037"/>
                    <a:pt x="868" y="3037"/>
                  </a:cubicBezTo>
                  <a:lnTo>
                    <a:pt x="65256" y="3085"/>
                  </a:lnTo>
                  <a:cubicBezTo>
                    <a:pt x="65763" y="3085"/>
                    <a:pt x="66124" y="2964"/>
                    <a:pt x="66076" y="2820"/>
                  </a:cubicBezTo>
                  <a:lnTo>
                    <a:pt x="65232" y="314"/>
                  </a:lnTo>
                  <a:cubicBezTo>
                    <a:pt x="65160" y="169"/>
                    <a:pt x="64726" y="49"/>
                    <a:pt x="64244" y="49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6;p49">
              <a:extLst>
                <a:ext uri="{FF2B5EF4-FFF2-40B4-BE49-F238E27FC236}">
                  <a16:creationId xmlns:a16="http://schemas.microsoft.com/office/drawing/2014/main" id="{F1621F88-C9BC-D844-4CE4-195312DAB001}"/>
                </a:ext>
              </a:extLst>
            </p:cNvPr>
            <p:cNvSpPr/>
            <p:nvPr/>
          </p:nvSpPr>
          <p:spPr>
            <a:xfrm>
              <a:off x="2863901" y="3532201"/>
              <a:ext cx="195317" cy="58280"/>
            </a:xfrm>
            <a:custGeom>
              <a:avLst/>
              <a:gdLst/>
              <a:ahLst/>
              <a:cxnLst/>
              <a:rect l="l" t="t" r="r" b="b"/>
              <a:pathLst>
                <a:path w="11447" h="3062" extrusionOk="0">
                  <a:moveTo>
                    <a:pt x="844" y="1"/>
                  </a:moveTo>
                  <a:cubicBezTo>
                    <a:pt x="338" y="1"/>
                    <a:pt x="0" y="121"/>
                    <a:pt x="48" y="266"/>
                  </a:cubicBezTo>
                  <a:lnTo>
                    <a:pt x="940" y="2772"/>
                  </a:lnTo>
                  <a:cubicBezTo>
                    <a:pt x="1012" y="2916"/>
                    <a:pt x="1470" y="3037"/>
                    <a:pt x="1976" y="3037"/>
                  </a:cubicBezTo>
                  <a:lnTo>
                    <a:pt x="10579" y="3061"/>
                  </a:lnTo>
                  <a:cubicBezTo>
                    <a:pt x="11085" y="3061"/>
                    <a:pt x="11447" y="2941"/>
                    <a:pt x="11374" y="2796"/>
                  </a:cubicBezTo>
                  <a:lnTo>
                    <a:pt x="10145" y="290"/>
                  </a:lnTo>
                  <a:cubicBezTo>
                    <a:pt x="10097" y="145"/>
                    <a:pt x="9639" y="25"/>
                    <a:pt x="9133" y="2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7;p49">
              <a:extLst>
                <a:ext uri="{FF2B5EF4-FFF2-40B4-BE49-F238E27FC236}">
                  <a16:creationId xmlns:a16="http://schemas.microsoft.com/office/drawing/2014/main" id="{9608E31C-A873-D7F5-A495-B59FB1C1B46D}"/>
                </a:ext>
              </a:extLst>
            </p:cNvPr>
            <p:cNvSpPr/>
            <p:nvPr/>
          </p:nvSpPr>
          <p:spPr>
            <a:xfrm>
              <a:off x="3064951" y="3532658"/>
              <a:ext cx="202313" cy="57823"/>
            </a:xfrm>
            <a:custGeom>
              <a:avLst/>
              <a:gdLst/>
              <a:ahLst/>
              <a:cxnLst/>
              <a:rect l="l" t="t" r="r" b="b"/>
              <a:pathLst>
                <a:path w="11857" h="3038" extrusionOk="0">
                  <a:moveTo>
                    <a:pt x="820" y="1"/>
                  </a:moveTo>
                  <a:cubicBezTo>
                    <a:pt x="338" y="1"/>
                    <a:pt x="1" y="121"/>
                    <a:pt x="73" y="266"/>
                  </a:cubicBezTo>
                  <a:lnTo>
                    <a:pt x="1350" y="2772"/>
                  </a:lnTo>
                  <a:cubicBezTo>
                    <a:pt x="1423" y="2917"/>
                    <a:pt x="1905" y="3037"/>
                    <a:pt x="2411" y="3037"/>
                  </a:cubicBezTo>
                  <a:lnTo>
                    <a:pt x="11038" y="3037"/>
                  </a:lnTo>
                  <a:cubicBezTo>
                    <a:pt x="11544" y="3037"/>
                    <a:pt x="11857" y="2917"/>
                    <a:pt x="11785" y="2772"/>
                  </a:cubicBezTo>
                  <a:lnTo>
                    <a:pt x="10194" y="266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8;p49">
              <a:extLst>
                <a:ext uri="{FF2B5EF4-FFF2-40B4-BE49-F238E27FC236}">
                  <a16:creationId xmlns:a16="http://schemas.microsoft.com/office/drawing/2014/main" id="{E60C5F0E-14FA-EE6E-2F46-5C26333D8AEA}"/>
                </a:ext>
              </a:extLst>
            </p:cNvPr>
            <p:cNvSpPr/>
            <p:nvPr/>
          </p:nvSpPr>
          <p:spPr>
            <a:xfrm>
              <a:off x="3266017" y="3532658"/>
              <a:ext cx="209718" cy="58280"/>
            </a:xfrm>
            <a:custGeom>
              <a:avLst/>
              <a:gdLst/>
              <a:ahLst/>
              <a:cxnLst/>
              <a:rect l="l" t="t" r="r" b="b"/>
              <a:pathLst>
                <a:path w="12291" h="3062" extrusionOk="0">
                  <a:moveTo>
                    <a:pt x="820" y="1"/>
                  </a:moveTo>
                  <a:cubicBezTo>
                    <a:pt x="338" y="1"/>
                    <a:pt x="1" y="121"/>
                    <a:pt x="97" y="266"/>
                  </a:cubicBezTo>
                  <a:lnTo>
                    <a:pt x="1736" y="2772"/>
                  </a:lnTo>
                  <a:cubicBezTo>
                    <a:pt x="1832" y="2917"/>
                    <a:pt x="2338" y="3037"/>
                    <a:pt x="2844" y="3037"/>
                  </a:cubicBezTo>
                  <a:lnTo>
                    <a:pt x="11471" y="3061"/>
                  </a:lnTo>
                  <a:cubicBezTo>
                    <a:pt x="11977" y="3061"/>
                    <a:pt x="12290" y="2941"/>
                    <a:pt x="12170" y="2772"/>
                  </a:cubicBezTo>
                  <a:lnTo>
                    <a:pt x="10218" y="290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9;p49">
              <a:extLst>
                <a:ext uri="{FF2B5EF4-FFF2-40B4-BE49-F238E27FC236}">
                  <a16:creationId xmlns:a16="http://schemas.microsoft.com/office/drawing/2014/main" id="{D16640CE-46DA-82AC-7F07-3FF0C35E8660}"/>
                </a:ext>
              </a:extLst>
            </p:cNvPr>
            <p:cNvSpPr/>
            <p:nvPr/>
          </p:nvSpPr>
          <p:spPr>
            <a:xfrm>
              <a:off x="3467493" y="3533114"/>
              <a:ext cx="216286" cy="57823"/>
            </a:xfrm>
            <a:custGeom>
              <a:avLst/>
              <a:gdLst/>
              <a:ahLst/>
              <a:cxnLst/>
              <a:rect l="l" t="t" r="r" b="b"/>
              <a:pathLst>
                <a:path w="12676" h="3038" extrusionOk="0">
                  <a:moveTo>
                    <a:pt x="796" y="1"/>
                  </a:moveTo>
                  <a:cubicBezTo>
                    <a:pt x="290" y="1"/>
                    <a:pt x="0" y="97"/>
                    <a:pt x="121" y="266"/>
                  </a:cubicBezTo>
                  <a:lnTo>
                    <a:pt x="2121" y="2772"/>
                  </a:lnTo>
                  <a:cubicBezTo>
                    <a:pt x="2242" y="2917"/>
                    <a:pt x="2748" y="3037"/>
                    <a:pt x="3254" y="3037"/>
                  </a:cubicBezTo>
                  <a:lnTo>
                    <a:pt x="11881" y="3037"/>
                  </a:lnTo>
                  <a:cubicBezTo>
                    <a:pt x="12387" y="3037"/>
                    <a:pt x="12676" y="2917"/>
                    <a:pt x="12531" y="2772"/>
                  </a:cubicBezTo>
                  <a:lnTo>
                    <a:pt x="10218" y="266"/>
                  </a:lnTo>
                  <a:cubicBezTo>
                    <a:pt x="10097" y="121"/>
                    <a:pt x="9591" y="1"/>
                    <a:pt x="908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0;p49">
              <a:extLst>
                <a:ext uri="{FF2B5EF4-FFF2-40B4-BE49-F238E27FC236}">
                  <a16:creationId xmlns:a16="http://schemas.microsoft.com/office/drawing/2014/main" id="{5AAAD527-4FD9-1E41-88CC-AB859ADE8F3C}"/>
                </a:ext>
              </a:extLst>
            </p:cNvPr>
            <p:cNvSpPr/>
            <p:nvPr/>
          </p:nvSpPr>
          <p:spPr>
            <a:xfrm>
              <a:off x="3669380" y="3533114"/>
              <a:ext cx="223283" cy="57823"/>
            </a:xfrm>
            <a:custGeom>
              <a:avLst/>
              <a:gdLst/>
              <a:ahLst/>
              <a:cxnLst/>
              <a:rect l="l" t="t" r="r" b="b"/>
              <a:pathLst>
                <a:path w="13086" h="3038" extrusionOk="0">
                  <a:moveTo>
                    <a:pt x="772" y="1"/>
                  </a:moveTo>
                  <a:cubicBezTo>
                    <a:pt x="266" y="1"/>
                    <a:pt x="0" y="121"/>
                    <a:pt x="121" y="266"/>
                  </a:cubicBezTo>
                  <a:lnTo>
                    <a:pt x="2507" y="2772"/>
                  </a:lnTo>
                  <a:cubicBezTo>
                    <a:pt x="2627" y="2917"/>
                    <a:pt x="3157" y="3037"/>
                    <a:pt x="3663" y="3037"/>
                  </a:cubicBezTo>
                  <a:lnTo>
                    <a:pt x="12290" y="3037"/>
                  </a:lnTo>
                  <a:cubicBezTo>
                    <a:pt x="12796" y="3037"/>
                    <a:pt x="13085" y="2917"/>
                    <a:pt x="12917" y="2772"/>
                  </a:cubicBezTo>
                  <a:lnTo>
                    <a:pt x="10242" y="266"/>
                  </a:lnTo>
                  <a:cubicBezTo>
                    <a:pt x="10073" y="121"/>
                    <a:pt x="9567" y="1"/>
                    <a:pt x="9061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1;p49">
              <a:extLst>
                <a:ext uri="{FF2B5EF4-FFF2-40B4-BE49-F238E27FC236}">
                  <a16:creationId xmlns:a16="http://schemas.microsoft.com/office/drawing/2014/main" id="{DFAF2A6C-8DB1-0AEF-6CF4-EC6E344E8D92}"/>
                </a:ext>
              </a:extLst>
            </p:cNvPr>
            <p:cNvSpPr/>
            <p:nvPr/>
          </p:nvSpPr>
          <p:spPr>
            <a:xfrm>
              <a:off x="932624" y="3396437"/>
              <a:ext cx="389388" cy="57823"/>
            </a:xfrm>
            <a:custGeom>
              <a:avLst/>
              <a:gdLst/>
              <a:ahLst/>
              <a:cxnLst/>
              <a:rect l="l" t="t" r="r" b="b"/>
              <a:pathLst>
                <a:path w="22821" h="3038" extrusionOk="0">
                  <a:moveTo>
                    <a:pt x="4001" y="1"/>
                  </a:moveTo>
                  <a:cubicBezTo>
                    <a:pt x="3567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7"/>
                    <a:pt x="241" y="3037"/>
                    <a:pt x="723" y="3037"/>
                  </a:cubicBezTo>
                  <a:lnTo>
                    <a:pt x="19568" y="3037"/>
                  </a:lnTo>
                  <a:cubicBezTo>
                    <a:pt x="20026" y="3037"/>
                    <a:pt x="20508" y="2917"/>
                    <a:pt x="20628" y="2772"/>
                  </a:cubicBezTo>
                  <a:lnTo>
                    <a:pt x="22700" y="266"/>
                  </a:lnTo>
                  <a:cubicBezTo>
                    <a:pt x="22821" y="121"/>
                    <a:pt x="22556" y="1"/>
                    <a:pt x="2212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2;p49">
              <a:extLst>
                <a:ext uri="{FF2B5EF4-FFF2-40B4-BE49-F238E27FC236}">
                  <a16:creationId xmlns:a16="http://schemas.microsoft.com/office/drawing/2014/main" id="{F4051D88-9424-18AE-B6B6-51BD3120B72E}"/>
                </a:ext>
              </a:extLst>
            </p:cNvPr>
            <p:cNvSpPr/>
            <p:nvPr/>
          </p:nvSpPr>
          <p:spPr>
            <a:xfrm>
              <a:off x="1311314" y="3396437"/>
              <a:ext cx="195726" cy="58280"/>
            </a:xfrm>
            <a:custGeom>
              <a:avLst/>
              <a:gdLst/>
              <a:ahLst/>
              <a:cxnLst/>
              <a:rect l="l" t="t" r="r" b="b"/>
              <a:pathLst>
                <a:path w="11471" h="3062" extrusionOk="0">
                  <a:moveTo>
                    <a:pt x="3157" y="1"/>
                  </a:moveTo>
                  <a:cubicBezTo>
                    <a:pt x="2723" y="1"/>
                    <a:pt x="2266" y="121"/>
                    <a:pt x="2145" y="266"/>
                  </a:cubicBezTo>
                  <a:lnTo>
                    <a:pt x="121" y="2772"/>
                  </a:lnTo>
                  <a:cubicBezTo>
                    <a:pt x="0" y="2917"/>
                    <a:pt x="290" y="3037"/>
                    <a:pt x="747" y="3037"/>
                  </a:cubicBezTo>
                  <a:lnTo>
                    <a:pt x="8651" y="3061"/>
                  </a:lnTo>
                  <a:cubicBezTo>
                    <a:pt x="9109" y="3061"/>
                    <a:pt x="9567" y="2941"/>
                    <a:pt x="9664" y="2772"/>
                  </a:cubicBezTo>
                  <a:lnTo>
                    <a:pt x="11374" y="290"/>
                  </a:lnTo>
                  <a:cubicBezTo>
                    <a:pt x="11471" y="145"/>
                    <a:pt x="11206" y="25"/>
                    <a:pt x="10748" y="25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3;p49">
              <a:extLst>
                <a:ext uri="{FF2B5EF4-FFF2-40B4-BE49-F238E27FC236}">
                  <a16:creationId xmlns:a16="http://schemas.microsoft.com/office/drawing/2014/main" id="{E07A085A-292A-29CB-573B-FEF2398B40DA}"/>
                </a:ext>
              </a:extLst>
            </p:cNvPr>
            <p:cNvSpPr/>
            <p:nvPr/>
          </p:nvSpPr>
          <p:spPr>
            <a:xfrm>
              <a:off x="1502092" y="3396894"/>
              <a:ext cx="188748" cy="57823"/>
            </a:xfrm>
            <a:custGeom>
              <a:avLst/>
              <a:gdLst/>
              <a:ahLst/>
              <a:cxnLst/>
              <a:rect l="l" t="t" r="r" b="b"/>
              <a:pathLst>
                <a:path w="11062" h="3038" extrusionOk="0">
                  <a:moveTo>
                    <a:pt x="2724" y="1"/>
                  </a:moveTo>
                  <a:cubicBezTo>
                    <a:pt x="2290" y="1"/>
                    <a:pt x="1856" y="121"/>
                    <a:pt x="1760" y="266"/>
                  </a:cubicBezTo>
                  <a:lnTo>
                    <a:pt x="97" y="2772"/>
                  </a:lnTo>
                  <a:cubicBezTo>
                    <a:pt x="1" y="2917"/>
                    <a:pt x="290" y="3037"/>
                    <a:pt x="772" y="3037"/>
                  </a:cubicBezTo>
                  <a:lnTo>
                    <a:pt x="8652" y="3037"/>
                  </a:lnTo>
                  <a:cubicBezTo>
                    <a:pt x="9134" y="3037"/>
                    <a:pt x="9567" y="2917"/>
                    <a:pt x="9640" y="2772"/>
                  </a:cubicBezTo>
                  <a:lnTo>
                    <a:pt x="10989" y="266"/>
                  </a:lnTo>
                  <a:cubicBezTo>
                    <a:pt x="11062" y="121"/>
                    <a:pt x="10772" y="1"/>
                    <a:pt x="1031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;p49">
              <a:extLst>
                <a:ext uri="{FF2B5EF4-FFF2-40B4-BE49-F238E27FC236}">
                  <a16:creationId xmlns:a16="http://schemas.microsoft.com/office/drawing/2014/main" id="{DA29804D-C83B-E1B7-362D-2525AA7AF2E2}"/>
                </a:ext>
              </a:extLst>
            </p:cNvPr>
            <p:cNvSpPr/>
            <p:nvPr/>
          </p:nvSpPr>
          <p:spPr>
            <a:xfrm>
              <a:off x="1693706" y="3396894"/>
              <a:ext cx="181342" cy="57823"/>
            </a:xfrm>
            <a:custGeom>
              <a:avLst/>
              <a:gdLst/>
              <a:ahLst/>
              <a:cxnLst/>
              <a:rect l="l" t="t" r="r" b="b"/>
              <a:pathLst>
                <a:path w="10628" h="3038" extrusionOk="0">
                  <a:moveTo>
                    <a:pt x="2289" y="1"/>
                  </a:moveTo>
                  <a:cubicBezTo>
                    <a:pt x="1856" y="1"/>
                    <a:pt x="1422" y="121"/>
                    <a:pt x="1350" y="266"/>
                  </a:cubicBezTo>
                  <a:lnTo>
                    <a:pt x="72" y="2772"/>
                  </a:lnTo>
                  <a:cubicBezTo>
                    <a:pt x="0" y="2917"/>
                    <a:pt x="313" y="3037"/>
                    <a:pt x="771" y="3037"/>
                  </a:cubicBezTo>
                  <a:lnTo>
                    <a:pt x="8651" y="3037"/>
                  </a:lnTo>
                  <a:cubicBezTo>
                    <a:pt x="9133" y="3037"/>
                    <a:pt x="9543" y="2917"/>
                    <a:pt x="9615" y="2772"/>
                  </a:cubicBezTo>
                  <a:lnTo>
                    <a:pt x="10579" y="266"/>
                  </a:lnTo>
                  <a:cubicBezTo>
                    <a:pt x="10627" y="121"/>
                    <a:pt x="10314" y="1"/>
                    <a:pt x="98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5;p49">
              <a:extLst>
                <a:ext uri="{FF2B5EF4-FFF2-40B4-BE49-F238E27FC236}">
                  <a16:creationId xmlns:a16="http://schemas.microsoft.com/office/drawing/2014/main" id="{B8131D0D-E89F-66F4-0D7A-84666016D9E3}"/>
                </a:ext>
              </a:extLst>
            </p:cNvPr>
            <p:cNvSpPr/>
            <p:nvPr/>
          </p:nvSpPr>
          <p:spPr>
            <a:xfrm>
              <a:off x="1884074" y="3396894"/>
              <a:ext cx="174756" cy="58280"/>
            </a:xfrm>
            <a:custGeom>
              <a:avLst/>
              <a:gdLst/>
              <a:ahLst/>
              <a:cxnLst/>
              <a:rect l="l" t="t" r="r" b="b"/>
              <a:pathLst>
                <a:path w="10242" h="3062" extrusionOk="0">
                  <a:moveTo>
                    <a:pt x="1880" y="1"/>
                  </a:moveTo>
                  <a:cubicBezTo>
                    <a:pt x="1446" y="1"/>
                    <a:pt x="1037" y="121"/>
                    <a:pt x="964" y="266"/>
                  </a:cubicBezTo>
                  <a:lnTo>
                    <a:pt x="49" y="2772"/>
                  </a:lnTo>
                  <a:cubicBezTo>
                    <a:pt x="0" y="2917"/>
                    <a:pt x="338" y="3037"/>
                    <a:pt x="796" y="3037"/>
                  </a:cubicBezTo>
                  <a:lnTo>
                    <a:pt x="8700" y="3061"/>
                  </a:lnTo>
                  <a:cubicBezTo>
                    <a:pt x="9158" y="3061"/>
                    <a:pt x="9567" y="2941"/>
                    <a:pt x="9591" y="2796"/>
                  </a:cubicBezTo>
                  <a:lnTo>
                    <a:pt x="10218" y="290"/>
                  </a:lnTo>
                  <a:cubicBezTo>
                    <a:pt x="10242" y="145"/>
                    <a:pt x="9905" y="25"/>
                    <a:pt x="9471" y="25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6;p49">
              <a:extLst>
                <a:ext uri="{FF2B5EF4-FFF2-40B4-BE49-F238E27FC236}">
                  <a16:creationId xmlns:a16="http://schemas.microsoft.com/office/drawing/2014/main" id="{A0A62AAB-2E24-C00C-5495-B665D2D80923}"/>
                </a:ext>
              </a:extLst>
            </p:cNvPr>
            <p:cNvSpPr/>
            <p:nvPr/>
          </p:nvSpPr>
          <p:spPr>
            <a:xfrm>
              <a:off x="2074853" y="3397350"/>
              <a:ext cx="167777" cy="57823"/>
            </a:xfrm>
            <a:custGeom>
              <a:avLst/>
              <a:gdLst/>
              <a:ahLst/>
              <a:cxnLst/>
              <a:rect l="l" t="t" r="r" b="b"/>
              <a:pathLst>
                <a:path w="9833" h="3038" extrusionOk="0">
                  <a:moveTo>
                    <a:pt x="1447" y="1"/>
                  </a:moveTo>
                  <a:cubicBezTo>
                    <a:pt x="989" y="1"/>
                    <a:pt x="603" y="121"/>
                    <a:pt x="579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700" y="3037"/>
                  </a:lnTo>
                  <a:cubicBezTo>
                    <a:pt x="9158" y="3037"/>
                    <a:pt x="9543" y="2917"/>
                    <a:pt x="9568" y="2772"/>
                  </a:cubicBezTo>
                  <a:lnTo>
                    <a:pt x="9808" y="266"/>
                  </a:lnTo>
                  <a:cubicBezTo>
                    <a:pt x="9833" y="121"/>
                    <a:pt x="9471" y="1"/>
                    <a:pt x="9037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7;p49">
              <a:extLst>
                <a:ext uri="{FF2B5EF4-FFF2-40B4-BE49-F238E27FC236}">
                  <a16:creationId xmlns:a16="http://schemas.microsoft.com/office/drawing/2014/main" id="{DFFE3E03-C33E-3C12-9EB9-0B415A390404}"/>
                </a:ext>
              </a:extLst>
            </p:cNvPr>
            <p:cNvSpPr/>
            <p:nvPr/>
          </p:nvSpPr>
          <p:spPr>
            <a:xfrm>
              <a:off x="2265222" y="3397350"/>
              <a:ext cx="163256" cy="57823"/>
            </a:xfrm>
            <a:custGeom>
              <a:avLst/>
              <a:gdLst/>
              <a:ahLst/>
              <a:cxnLst/>
              <a:rect l="l" t="t" r="r" b="b"/>
              <a:pathLst>
                <a:path w="9568" h="3038" extrusionOk="0">
                  <a:moveTo>
                    <a:pt x="1037" y="1"/>
                  </a:moveTo>
                  <a:cubicBezTo>
                    <a:pt x="579" y="1"/>
                    <a:pt x="218" y="121"/>
                    <a:pt x="194" y="266"/>
                  </a:cubicBezTo>
                  <a:lnTo>
                    <a:pt x="25" y="2772"/>
                  </a:lnTo>
                  <a:cubicBezTo>
                    <a:pt x="1" y="2917"/>
                    <a:pt x="362" y="3037"/>
                    <a:pt x="844" y="3037"/>
                  </a:cubicBezTo>
                  <a:lnTo>
                    <a:pt x="8724" y="3037"/>
                  </a:lnTo>
                  <a:cubicBezTo>
                    <a:pt x="9206" y="3037"/>
                    <a:pt x="9568" y="2917"/>
                    <a:pt x="9568" y="2772"/>
                  </a:cubicBezTo>
                  <a:lnTo>
                    <a:pt x="9447" y="266"/>
                  </a:lnTo>
                  <a:cubicBezTo>
                    <a:pt x="9423" y="121"/>
                    <a:pt x="9062" y="1"/>
                    <a:pt x="86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8;p49">
              <a:extLst>
                <a:ext uri="{FF2B5EF4-FFF2-40B4-BE49-F238E27FC236}">
                  <a16:creationId xmlns:a16="http://schemas.microsoft.com/office/drawing/2014/main" id="{9E60B18B-2C3C-ED87-8C77-A24BB97AEC7D}"/>
                </a:ext>
              </a:extLst>
            </p:cNvPr>
            <p:cNvSpPr/>
            <p:nvPr/>
          </p:nvSpPr>
          <p:spPr>
            <a:xfrm>
              <a:off x="2452723" y="3397350"/>
              <a:ext cx="166549" cy="58280"/>
            </a:xfrm>
            <a:custGeom>
              <a:avLst/>
              <a:gdLst/>
              <a:ahLst/>
              <a:cxnLst/>
              <a:rect l="l" t="t" r="r" b="b"/>
              <a:pathLst>
                <a:path w="9761" h="3062" extrusionOk="0">
                  <a:moveTo>
                    <a:pt x="796" y="1"/>
                  </a:moveTo>
                  <a:cubicBezTo>
                    <a:pt x="338" y="1"/>
                    <a:pt x="0" y="121"/>
                    <a:pt x="0" y="266"/>
                  </a:cubicBezTo>
                  <a:lnTo>
                    <a:pt x="169" y="2772"/>
                  </a:lnTo>
                  <a:cubicBezTo>
                    <a:pt x="193" y="2917"/>
                    <a:pt x="579" y="3037"/>
                    <a:pt x="1037" y="3037"/>
                  </a:cubicBezTo>
                  <a:lnTo>
                    <a:pt x="8941" y="3061"/>
                  </a:lnTo>
                  <a:cubicBezTo>
                    <a:pt x="9399" y="3061"/>
                    <a:pt x="9760" y="2941"/>
                    <a:pt x="9712" y="2796"/>
                  </a:cubicBezTo>
                  <a:lnTo>
                    <a:pt x="9230" y="290"/>
                  </a:lnTo>
                  <a:cubicBezTo>
                    <a:pt x="9206" y="146"/>
                    <a:pt x="8820" y="25"/>
                    <a:pt x="8362" y="25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9;p49">
              <a:extLst>
                <a:ext uri="{FF2B5EF4-FFF2-40B4-BE49-F238E27FC236}">
                  <a16:creationId xmlns:a16="http://schemas.microsoft.com/office/drawing/2014/main" id="{17A7AF01-B23F-2F3A-EFF9-E2CC923996F5}"/>
                </a:ext>
              </a:extLst>
            </p:cNvPr>
            <p:cNvSpPr/>
            <p:nvPr/>
          </p:nvSpPr>
          <p:spPr>
            <a:xfrm>
              <a:off x="2636114" y="3397826"/>
              <a:ext cx="173528" cy="57804"/>
            </a:xfrm>
            <a:custGeom>
              <a:avLst/>
              <a:gdLst/>
              <a:ahLst/>
              <a:cxnLst/>
              <a:rect l="l" t="t" r="r" b="b"/>
              <a:pathLst>
                <a:path w="10170" h="3037" extrusionOk="0">
                  <a:moveTo>
                    <a:pt x="795" y="0"/>
                  </a:moveTo>
                  <a:cubicBezTo>
                    <a:pt x="337" y="0"/>
                    <a:pt x="0" y="121"/>
                    <a:pt x="24" y="265"/>
                  </a:cubicBezTo>
                  <a:lnTo>
                    <a:pt x="578" y="2771"/>
                  </a:lnTo>
                  <a:cubicBezTo>
                    <a:pt x="602" y="2916"/>
                    <a:pt x="1012" y="3036"/>
                    <a:pt x="1470" y="3036"/>
                  </a:cubicBezTo>
                  <a:lnTo>
                    <a:pt x="9374" y="3036"/>
                  </a:lnTo>
                  <a:cubicBezTo>
                    <a:pt x="9832" y="3036"/>
                    <a:pt x="10169" y="2916"/>
                    <a:pt x="10121" y="2771"/>
                  </a:cubicBezTo>
                  <a:lnTo>
                    <a:pt x="9278" y="265"/>
                  </a:lnTo>
                  <a:cubicBezTo>
                    <a:pt x="9205" y="121"/>
                    <a:pt x="8820" y="0"/>
                    <a:pt x="836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0;p49">
              <a:extLst>
                <a:ext uri="{FF2B5EF4-FFF2-40B4-BE49-F238E27FC236}">
                  <a16:creationId xmlns:a16="http://schemas.microsoft.com/office/drawing/2014/main" id="{6B29745D-367A-3CAC-FE75-2216169028BD}"/>
                </a:ext>
              </a:extLst>
            </p:cNvPr>
            <p:cNvSpPr/>
            <p:nvPr/>
          </p:nvSpPr>
          <p:spPr>
            <a:xfrm>
              <a:off x="2819896" y="3397826"/>
              <a:ext cx="180523" cy="57804"/>
            </a:xfrm>
            <a:custGeom>
              <a:avLst/>
              <a:gdLst/>
              <a:ahLst/>
              <a:cxnLst/>
              <a:rect l="l" t="t" r="r" b="b"/>
              <a:pathLst>
                <a:path w="10580" h="3037" extrusionOk="0">
                  <a:moveTo>
                    <a:pt x="748" y="0"/>
                  </a:moveTo>
                  <a:cubicBezTo>
                    <a:pt x="314" y="0"/>
                    <a:pt x="1" y="121"/>
                    <a:pt x="49" y="265"/>
                  </a:cubicBezTo>
                  <a:lnTo>
                    <a:pt x="965" y="2771"/>
                  </a:lnTo>
                  <a:cubicBezTo>
                    <a:pt x="1013" y="2916"/>
                    <a:pt x="1422" y="3036"/>
                    <a:pt x="1880" y="3036"/>
                  </a:cubicBezTo>
                  <a:lnTo>
                    <a:pt x="9784" y="3036"/>
                  </a:lnTo>
                  <a:cubicBezTo>
                    <a:pt x="10242" y="3036"/>
                    <a:pt x="10580" y="2940"/>
                    <a:pt x="10507" y="2771"/>
                  </a:cubicBezTo>
                  <a:lnTo>
                    <a:pt x="9278" y="265"/>
                  </a:lnTo>
                  <a:cubicBezTo>
                    <a:pt x="9206" y="121"/>
                    <a:pt x="8796" y="0"/>
                    <a:pt x="833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831;p49">
              <a:extLst>
                <a:ext uri="{FF2B5EF4-FFF2-40B4-BE49-F238E27FC236}">
                  <a16:creationId xmlns:a16="http://schemas.microsoft.com/office/drawing/2014/main" id="{C478B7A0-F959-FCF0-8B6E-BDCF905BBA00}"/>
                </a:ext>
              </a:extLst>
            </p:cNvPr>
            <p:cNvSpPr/>
            <p:nvPr/>
          </p:nvSpPr>
          <p:spPr>
            <a:xfrm>
              <a:off x="3003388" y="3398226"/>
              <a:ext cx="187399" cy="57861"/>
            </a:xfrm>
            <a:custGeom>
              <a:avLst/>
              <a:gdLst/>
              <a:ahLst/>
              <a:cxnLst/>
              <a:rect l="l" t="t" r="r" b="b"/>
              <a:pathLst>
                <a:path w="10983" h="3040" extrusionOk="0">
                  <a:moveTo>
                    <a:pt x="632" y="0"/>
                  </a:moveTo>
                  <a:cubicBezTo>
                    <a:pt x="257" y="0"/>
                    <a:pt x="0" y="114"/>
                    <a:pt x="67" y="268"/>
                  </a:cubicBezTo>
                  <a:lnTo>
                    <a:pt x="1344" y="2750"/>
                  </a:lnTo>
                  <a:cubicBezTo>
                    <a:pt x="1416" y="2919"/>
                    <a:pt x="1874" y="3039"/>
                    <a:pt x="2332" y="3039"/>
                  </a:cubicBezTo>
                  <a:lnTo>
                    <a:pt x="10212" y="3039"/>
                  </a:lnTo>
                  <a:cubicBezTo>
                    <a:pt x="10694" y="3039"/>
                    <a:pt x="10983" y="2919"/>
                    <a:pt x="10886" y="2774"/>
                  </a:cubicBezTo>
                  <a:lnTo>
                    <a:pt x="9320" y="268"/>
                  </a:lnTo>
                  <a:cubicBezTo>
                    <a:pt x="9224" y="124"/>
                    <a:pt x="8790" y="3"/>
                    <a:pt x="8332" y="3"/>
                  </a:cubicBezTo>
                  <a:lnTo>
                    <a:pt x="741" y="3"/>
                  </a:lnTo>
                  <a:cubicBezTo>
                    <a:pt x="704" y="1"/>
                    <a:pt x="668" y="0"/>
                    <a:pt x="63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832;p49">
              <a:extLst>
                <a:ext uri="{FF2B5EF4-FFF2-40B4-BE49-F238E27FC236}">
                  <a16:creationId xmlns:a16="http://schemas.microsoft.com/office/drawing/2014/main" id="{7994D46C-3E3C-9316-335D-3DEE7E2B6E24}"/>
                </a:ext>
              </a:extLst>
            </p:cNvPr>
            <p:cNvSpPr/>
            <p:nvPr/>
          </p:nvSpPr>
          <p:spPr>
            <a:xfrm>
              <a:off x="3187068" y="3398283"/>
              <a:ext cx="194515" cy="57804"/>
            </a:xfrm>
            <a:custGeom>
              <a:avLst/>
              <a:gdLst/>
              <a:ahLst/>
              <a:cxnLst/>
              <a:rect l="l" t="t" r="r" b="b"/>
              <a:pathLst>
                <a:path w="11400" h="3037" extrusionOk="0">
                  <a:moveTo>
                    <a:pt x="724" y="0"/>
                  </a:moveTo>
                  <a:cubicBezTo>
                    <a:pt x="290" y="0"/>
                    <a:pt x="1" y="121"/>
                    <a:pt x="97" y="265"/>
                  </a:cubicBezTo>
                  <a:lnTo>
                    <a:pt x="1736" y="2771"/>
                  </a:lnTo>
                  <a:cubicBezTo>
                    <a:pt x="1832" y="2916"/>
                    <a:pt x="2290" y="3036"/>
                    <a:pt x="2748" y="3036"/>
                  </a:cubicBezTo>
                  <a:lnTo>
                    <a:pt x="10652" y="3036"/>
                  </a:lnTo>
                  <a:cubicBezTo>
                    <a:pt x="11110" y="3036"/>
                    <a:pt x="11399" y="2916"/>
                    <a:pt x="11279" y="2771"/>
                  </a:cubicBezTo>
                  <a:lnTo>
                    <a:pt x="9327" y="265"/>
                  </a:lnTo>
                  <a:cubicBezTo>
                    <a:pt x="9206" y="121"/>
                    <a:pt x="8772" y="0"/>
                    <a:pt x="83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833;p49">
              <a:extLst>
                <a:ext uri="{FF2B5EF4-FFF2-40B4-BE49-F238E27FC236}">
                  <a16:creationId xmlns:a16="http://schemas.microsoft.com/office/drawing/2014/main" id="{417709EC-CF70-96E9-3C2D-E3B01D076A5D}"/>
                </a:ext>
              </a:extLst>
            </p:cNvPr>
            <p:cNvSpPr/>
            <p:nvPr/>
          </p:nvSpPr>
          <p:spPr>
            <a:xfrm>
              <a:off x="3370868" y="3398283"/>
              <a:ext cx="201084" cy="58261"/>
            </a:xfrm>
            <a:custGeom>
              <a:avLst/>
              <a:gdLst/>
              <a:ahLst/>
              <a:cxnLst/>
              <a:rect l="l" t="t" r="r" b="b"/>
              <a:pathLst>
                <a:path w="11785" h="3061" extrusionOk="0">
                  <a:moveTo>
                    <a:pt x="699" y="0"/>
                  </a:moveTo>
                  <a:cubicBezTo>
                    <a:pt x="266" y="0"/>
                    <a:pt x="1" y="121"/>
                    <a:pt x="121" y="265"/>
                  </a:cubicBezTo>
                  <a:lnTo>
                    <a:pt x="2121" y="2771"/>
                  </a:lnTo>
                  <a:cubicBezTo>
                    <a:pt x="2242" y="2916"/>
                    <a:pt x="2699" y="3036"/>
                    <a:pt x="3157" y="3036"/>
                  </a:cubicBezTo>
                  <a:lnTo>
                    <a:pt x="11061" y="3061"/>
                  </a:lnTo>
                  <a:cubicBezTo>
                    <a:pt x="11519" y="3061"/>
                    <a:pt x="11784" y="2940"/>
                    <a:pt x="11664" y="2771"/>
                  </a:cubicBezTo>
                  <a:lnTo>
                    <a:pt x="9350" y="289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834;p49">
              <a:extLst>
                <a:ext uri="{FF2B5EF4-FFF2-40B4-BE49-F238E27FC236}">
                  <a16:creationId xmlns:a16="http://schemas.microsoft.com/office/drawing/2014/main" id="{3ED798CD-8DE4-4B34-CFF8-09972C3A086E}"/>
                </a:ext>
              </a:extLst>
            </p:cNvPr>
            <p:cNvSpPr/>
            <p:nvPr/>
          </p:nvSpPr>
          <p:spPr>
            <a:xfrm>
              <a:off x="3555076" y="3398741"/>
              <a:ext cx="208472" cy="57804"/>
            </a:xfrm>
            <a:custGeom>
              <a:avLst/>
              <a:gdLst/>
              <a:ahLst/>
              <a:cxnLst/>
              <a:rect l="l" t="t" r="r" b="b"/>
              <a:pathLst>
                <a:path w="12218" h="3037" extrusionOk="0">
                  <a:moveTo>
                    <a:pt x="699" y="0"/>
                  </a:moveTo>
                  <a:cubicBezTo>
                    <a:pt x="241" y="0"/>
                    <a:pt x="0" y="97"/>
                    <a:pt x="145" y="265"/>
                  </a:cubicBezTo>
                  <a:lnTo>
                    <a:pt x="2506" y="2771"/>
                  </a:lnTo>
                  <a:cubicBezTo>
                    <a:pt x="2651" y="2916"/>
                    <a:pt x="3133" y="3037"/>
                    <a:pt x="3615" y="3037"/>
                  </a:cubicBezTo>
                  <a:lnTo>
                    <a:pt x="11495" y="3037"/>
                  </a:lnTo>
                  <a:cubicBezTo>
                    <a:pt x="11953" y="3037"/>
                    <a:pt x="12218" y="2916"/>
                    <a:pt x="12049" y="2771"/>
                  </a:cubicBezTo>
                  <a:lnTo>
                    <a:pt x="9374" y="265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835;p49">
              <a:extLst>
                <a:ext uri="{FF2B5EF4-FFF2-40B4-BE49-F238E27FC236}">
                  <a16:creationId xmlns:a16="http://schemas.microsoft.com/office/drawing/2014/main" id="{7368C350-E143-239D-650D-9D233233E5EB}"/>
                </a:ext>
              </a:extLst>
            </p:cNvPr>
            <p:cNvSpPr/>
            <p:nvPr/>
          </p:nvSpPr>
          <p:spPr>
            <a:xfrm>
              <a:off x="866421" y="3463872"/>
              <a:ext cx="517273" cy="57804"/>
            </a:xfrm>
            <a:custGeom>
              <a:avLst/>
              <a:gdLst/>
              <a:ahLst/>
              <a:cxnLst/>
              <a:rect l="l" t="t" r="r" b="b"/>
              <a:pathLst>
                <a:path w="30316" h="3037" extrusionOk="0">
                  <a:moveTo>
                    <a:pt x="4049" y="0"/>
                  </a:moveTo>
                  <a:cubicBezTo>
                    <a:pt x="3567" y="0"/>
                    <a:pt x="3061" y="96"/>
                    <a:pt x="2917" y="265"/>
                  </a:cubicBezTo>
                  <a:lnTo>
                    <a:pt x="169" y="2747"/>
                  </a:lnTo>
                  <a:cubicBezTo>
                    <a:pt x="1" y="2892"/>
                    <a:pt x="266" y="3012"/>
                    <a:pt x="748" y="3012"/>
                  </a:cubicBezTo>
                  <a:lnTo>
                    <a:pt x="27255" y="3036"/>
                  </a:lnTo>
                  <a:cubicBezTo>
                    <a:pt x="27761" y="3036"/>
                    <a:pt x="28243" y="2916"/>
                    <a:pt x="28340" y="2771"/>
                  </a:cubicBezTo>
                  <a:lnTo>
                    <a:pt x="30195" y="265"/>
                  </a:lnTo>
                  <a:cubicBezTo>
                    <a:pt x="30316" y="121"/>
                    <a:pt x="30026" y="0"/>
                    <a:pt x="2954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836;p49">
              <a:extLst>
                <a:ext uri="{FF2B5EF4-FFF2-40B4-BE49-F238E27FC236}">
                  <a16:creationId xmlns:a16="http://schemas.microsoft.com/office/drawing/2014/main" id="{E1EF9404-D58A-9CE6-4BA6-9F57BBBAAE1F}"/>
                </a:ext>
              </a:extLst>
            </p:cNvPr>
            <p:cNvSpPr/>
            <p:nvPr/>
          </p:nvSpPr>
          <p:spPr>
            <a:xfrm>
              <a:off x="1376681" y="3463872"/>
              <a:ext cx="199037" cy="58261"/>
            </a:xfrm>
            <a:custGeom>
              <a:avLst/>
              <a:gdLst/>
              <a:ahLst/>
              <a:cxnLst/>
              <a:rect l="l" t="t" r="r" b="b"/>
              <a:pathLst>
                <a:path w="11665" h="3061" extrusionOk="0">
                  <a:moveTo>
                    <a:pt x="2941" y="0"/>
                  </a:moveTo>
                  <a:cubicBezTo>
                    <a:pt x="2483" y="0"/>
                    <a:pt x="2025" y="121"/>
                    <a:pt x="1905" y="265"/>
                  </a:cubicBezTo>
                  <a:lnTo>
                    <a:pt x="97" y="2771"/>
                  </a:lnTo>
                  <a:cubicBezTo>
                    <a:pt x="1" y="2916"/>
                    <a:pt x="290" y="3036"/>
                    <a:pt x="796" y="3036"/>
                  </a:cubicBezTo>
                  <a:lnTo>
                    <a:pt x="9038" y="3060"/>
                  </a:lnTo>
                  <a:cubicBezTo>
                    <a:pt x="9544" y="3060"/>
                    <a:pt x="10001" y="2940"/>
                    <a:pt x="10098" y="2795"/>
                  </a:cubicBezTo>
                  <a:lnTo>
                    <a:pt x="11592" y="289"/>
                  </a:lnTo>
                  <a:cubicBezTo>
                    <a:pt x="11664" y="145"/>
                    <a:pt x="11375" y="24"/>
                    <a:pt x="10893" y="24"/>
                  </a:cubicBezTo>
                  <a:lnTo>
                    <a:pt x="294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837;p49">
              <a:extLst>
                <a:ext uri="{FF2B5EF4-FFF2-40B4-BE49-F238E27FC236}">
                  <a16:creationId xmlns:a16="http://schemas.microsoft.com/office/drawing/2014/main" id="{1935F7F1-2DE0-2836-3194-9C4DCBA4D99F}"/>
                </a:ext>
              </a:extLst>
            </p:cNvPr>
            <p:cNvSpPr/>
            <p:nvPr/>
          </p:nvSpPr>
          <p:spPr>
            <a:xfrm>
              <a:off x="1576929" y="3464329"/>
              <a:ext cx="192040" cy="57804"/>
            </a:xfrm>
            <a:custGeom>
              <a:avLst/>
              <a:gdLst/>
              <a:ahLst/>
              <a:cxnLst/>
              <a:rect l="l" t="t" r="r" b="b"/>
              <a:pathLst>
                <a:path w="11255" h="3037" extrusionOk="0">
                  <a:moveTo>
                    <a:pt x="2531" y="0"/>
                  </a:moveTo>
                  <a:cubicBezTo>
                    <a:pt x="2049" y="0"/>
                    <a:pt x="1615" y="121"/>
                    <a:pt x="1519" y="265"/>
                  </a:cubicBezTo>
                  <a:lnTo>
                    <a:pt x="73" y="2771"/>
                  </a:lnTo>
                  <a:cubicBezTo>
                    <a:pt x="0" y="2916"/>
                    <a:pt x="314" y="3036"/>
                    <a:pt x="796" y="3036"/>
                  </a:cubicBezTo>
                  <a:lnTo>
                    <a:pt x="9061" y="3036"/>
                  </a:lnTo>
                  <a:cubicBezTo>
                    <a:pt x="9543" y="3036"/>
                    <a:pt x="10001" y="2916"/>
                    <a:pt x="10073" y="2771"/>
                  </a:cubicBezTo>
                  <a:lnTo>
                    <a:pt x="11206" y="265"/>
                  </a:lnTo>
                  <a:cubicBezTo>
                    <a:pt x="11254" y="121"/>
                    <a:pt x="10941" y="0"/>
                    <a:pt x="1045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838;p49">
              <a:extLst>
                <a:ext uri="{FF2B5EF4-FFF2-40B4-BE49-F238E27FC236}">
                  <a16:creationId xmlns:a16="http://schemas.microsoft.com/office/drawing/2014/main" id="{BA60F1D0-631F-E30B-23E8-CB40E1C7DB11}"/>
                </a:ext>
              </a:extLst>
            </p:cNvPr>
            <p:cNvSpPr/>
            <p:nvPr/>
          </p:nvSpPr>
          <p:spPr>
            <a:xfrm>
              <a:off x="1776341" y="3464329"/>
              <a:ext cx="185045" cy="57804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2097" y="0"/>
                  </a:moveTo>
                  <a:cubicBezTo>
                    <a:pt x="1639" y="0"/>
                    <a:pt x="1206" y="121"/>
                    <a:pt x="1133" y="265"/>
                  </a:cubicBezTo>
                  <a:lnTo>
                    <a:pt x="49" y="2771"/>
                  </a:lnTo>
                  <a:cubicBezTo>
                    <a:pt x="1" y="2916"/>
                    <a:pt x="338" y="3036"/>
                    <a:pt x="820" y="3036"/>
                  </a:cubicBezTo>
                  <a:lnTo>
                    <a:pt x="9086" y="3036"/>
                  </a:lnTo>
                  <a:cubicBezTo>
                    <a:pt x="9568" y="3036"/>
                    <a:pt x="10001" y="2916"/>
                    <a:pt x="10050" y="2771"/>
                  </a:cubicBezTo>
                  <a:lnTo>
                    <a:pt x="10821" y="289"/>
                  </a:lnTo>
                  <a:cubicBezTo>
                    <a:pt x="10845" y="121"/>
                    <a:pt x="10507" y="0"/>
                    <a:pt x="1005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839;p49">
              <a:extLst>
                <a:ext uri="{FF2B5EF4-FFF2-40B4-BE49-F238E27FC236}">
                  <a16:creationId xmlns:a16="http://schemas.microsoft.com/office/drawing/2014/main" id="{43B9716C-920F-4EEB-CFBC-A4F09B20F837}"/>
                </a:ext>
              </a:extLst>
            </p:cNvPr>
            <p:cNvSpPr/>
            <p:nvPr/>
          </p:nvSpPr>
          <p:spPr>
            <a:xfrm>
              <a:off x="1975770" y="3464786"/>
              <a:ext cx="178050" cy="57804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1663" y="0"/>
                  </a:moveTo>
                  <a:cubicBezTo>
                    <a:pt x="1205" y="0"/>
                    <a:pt x="795" y="97"/>
                    <a:pt x="747" y="265"/>
                  </a:cubicBezTo>
                  <a:lnTo>
                    <a:pt x="24" y="2747"/>
                  </a:lnTo>
                  <a:cubicBezTo>
                    <a:pt x="0" y="2916"/>
                    <a:pt x="362" y="3012"/>
                    <a:pt x="844" y="3037"/>
                  </a:cubicBezTo>
                  <a:lnTo>
                    <a:pt x="9109" y="3037"/>
                  </a:lnTo>
                  <a:cubicBezTo>
                    <a:pt x="9591" y="3037"/>
                    <a:pt x="10001" y="2916"/>
                    <a:pt x="10025" y="2772"/>
                  </a:cubicBezTo>
                  <a:lnTo>
                    <a:pt x="10410" y="265"/>
                  </a:lnTo>
                  <a:cubicBezTo>
                    <a:pt x="10434" y="121"/>
                    <a:pt x="10097" y="0"/>
                    <a:pt x="96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840;p49">
              <a:extLst>
                <a:ext uri="{FF2B5EF4-FFF2-40B4-BE49-F238E27FC236}">
                  <a16:creationId xmlns:a16="http://schemas.microsoft.com/office/drawing/2014/main" id="{2E42623F-F9C3-8F94-E6DA-7EF30DB28BDD}"/>
                </a:ext>
              </a:extLst>
            </p:cNvPr>
            <p:cNvSpPr/>
            <p:nvPr/>
          </p:nvSpPr>
          <p:spPr>
            <a:xfrm>
              <a:off x="2175181" y="3464786"/>
              <a:ext cx="171071" cy="57804"/>
            </a:xfrm>
            <a:custGeom>
              <a:avLst/>
              <a:gdLst/>
              <a:ahLst/>
              <a:cxnLst/>
              <a:rect l="l" t="t" r="r" b="b"/>
              <a:pathLst>
                <a:path w="10026" h="3037" extrusionOk="0">
                  <a:moveTo>
                    <a:pt x="1254" y="0"/>
                  </a:moveTo>
                  <a:cubicBezTo>
                    <a:pt x="772" y="0"/>
                    <a:pt x="386" y="121"/>
                    <a:pt x="362" y="265"/>
                  </a:cubicBezTo>
                  <a:lnTo>
                    <a:pt x="25" y="2772"/>
                  </a:lnTo>
                  <a:cubicBezTo>
                    <a:pt x="1" y="2916"/>
                    <a:pt x="362" y="3037"/>
                    <a:pt x="868" y="3037"/>
                  </a:cubicBezTo>
                  <a:lnTo>
                    <a:pt x="9109" y="3037"/>
                  </a:lnTo>
                  <a:cubicBezTo>
                    <a:pt x="9616" y="3037"/>
                    <a:pt x="10001" y="2916"/>
                    <a:pt x="10001" y="2772"/>
                  </a:cubicBezTo>
                  <a:lnTo>
                    <a:pt x="10025" y="265"/>
                  </a:lnTo>
                  <a:cubicBezTo>
                    <a:pt x="10025" y="121"/>
                    <a:pt x="9664" y="0"/>
                    <a:pt x="918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841;p49">
              <a:extLst>
                <a:ext uri="{FF2B5EF4-FFF2-40B4-BE49-F238E27FC236}">
                  <a16:creationId xmlns:a16="http://schemas.microsoft.com/office/drawing/2014/main" id="{ABF1B871-FAA3-25D2-FEE2-79B457A22BF4}"/>
                </a:ext>
              </a:extLst>
            </p:cNvPr>
            <p:cNvSpPr/>
            <p:nvPr/>
          </p:nvSpPr>
          <p:spPr>
            <a:xfrm>
              <a:off x="2374184" y="3464786"/>
              <a:ext cx="171071" cy="58261"/>
            </a:xfrm>
            <a:custGeom>
              <a:avLst/>
              <a:gdLst/>
              <a:ahLst/>
              <a:cxnLst/>
              <a:rect l="l" t="t" r="r" b="b"/>
              <a:pathLst>
                <a:path w="10026" h="3061" extrusionOk="0">
                  <a:moveTo>
                    <a:pt x="844" y="0"/>
                  </a:moveTo>
                  <a:cubicBezTo>
                    <a:pt x="386" y="0"/>
                    <a:pt x="1" y="121"/>
                    <a:pt x="1" y="265"/>
                  </a:cubicBezTo>
                  <a:lnTo>
                    <a:pt x="25" y="2772"/>
                  </a:lnTo>
                  <a:cubicBezTo>
                    <a:pt x="25" y="2916"/>
                    <a:pt x="410" y="3037"/>
                    <a:pt x="892" y="3037"/>
                  </a:cubicBezTo>
                  <a:lnTo>
                    <a:pt x="9158" y="3061"/>
                  </a:lnTo>
                  <a:cubicBezTo>
                    <a:pt x="9640" y="3061"/>
                    <a:pt x="10025" y="2940"/>
                    <a:pt x="10001" y="2796"/>
                  </a:cubicBezTo>
                  <a:lnTo>
                    <a:pt x="9664" y="289"/>
                  </a:lnTo>
                  <a:cubicBezTo>
                    <a:pt x="9664" y="145"/>
                    <a:pt x="9254" y="24"/>
                    <a:pt x="8796" y="24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842;p49">
              <a:extLst>
                <a:ext uri="{FF2B5EF4-FFF2-40B4-BE49-F238E27FC236}">
                  <a16:creationId xmlns:a16="http://schemas.microsoft.com/office/drawing/2014/main" id="{2E52DF1C-56A6-37F4-C871-F43F25C524E4}"/>
                </a:ext>
              </a:extLst>
            </p:cNvPr>
            <p:cNvSpPr/>
            <p:nvPr/>
          </p:nvSpPr>
          <p:spPr>
            <a:xfrm>
              <a:off x="2566618" y="3465242"/>
              <a:ext cx="178050" cy="57804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820" y="0"/>
                  </a:moveTo>
                  <a:cubicBezTo>
                    <a:pt x="362" y="0"/>
                    <a:pt x="1" y="121"/>
                    <a:pt x="25" y="265"/>
                  </a:cubicBezTo>
                  <a:lnTo>
                    <a:pt x="410" y="2772"/>
                  </a:lnTo>
                  <a:cubicBezTo>
                    <a:pt x="434" y="2916"/>
                    <a:pt x="844" y="3037"/>
                    <a:pt x="1326" y="3037"/>
                  </a:cubicBezTo>
                  <a:lnTo>
                    <a:pt x="9591" y="3037"/>
                  </a:lnTo>
                  <a:cubicBezTo>
                    <a:pt x="10073" y="3037"/>
                    <a:pt x="10435" y="2916"/>
                    <a:pt x="10387" y="2772"/>
                  </a:cubicBezTo>
                  <a:lnTo>
                    <a:pt x="9688" y="265"/>
                  </a:lnTo>
                  <a:cubicBezTo>
                    <a:pt x="9664" y="121"/>
                    <a:pt x="9254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843;p49">
              <a:extLst>
                <a:ext uri="{FF2B5EF4-FFF2-40B4-BE49-F238E27FC236}">
                  <a16:creationId xmlns:a16="http://schemas.microsoft.com/office/drawing/2014/main" id="{E1D67840-AE66-AF72-F451-6233BC8FBCD7}"/>
                </a:ext>
              </a:extLst>
            </p:cNvPr>
            <p:cNvSpPr/>
            <p:nvPr/>
          </p:nvSpPr>
          <p:spPr>
            <a:xfrm>
              <a:off x="2759050" y="3465242"/>
              <a:ext cx="185045" cy="57804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820" y="0"/>
                  </a:moveTo>
                  <a:cubicBezTo>
                    <a:pt x="338" y="0"/>
                    <a:pt x="0" y="121"/>
                    <a:pt x="48" y="265"/>
                  </a:cubicBezTo>
                  <a:lnTo>
                    <a:pt x="795" y="2772"/>
                  </a:lnTo>
                  <a:cubicBezTo>
                    <a:pt x="844" y="2916"/>
                    <a:pt x="1277" y="3037"/>
                    <a:pt x="1759" y="3037"/>
                  </a:cubicBezTo>
                  <a:lnTo>
                    <a:pt x="10025" y="3037"/>
                  </a:lnTo>
                  <a:cubicBezTo>
                    <a:pt x="10507" y="3037"/>
                    <a:pt x="10844" y="2916"/>
                    <a:pt x="10772" y="2772"/>
                  </a:cubicBezTo>
                  <a:lnTo>
                    <a:pt x="9712" y="265"/>
                  </a:lnTo>
                  <a:cubicBezTo>
                    <a:pt x="9663" y="121"/>
                    <a:pt x="9230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844;p49">
              <a:extLst>
                <a:ext uri="{FF2B5EF4-FFF2-40B4-BE49-F238E27FC236}">
                  <a16:creationId xmlns:a16="http://schemas.microsoft.com/office/drawing/2014/main" id="{6E7E62E2-EFBA-558B-7846-0BEC46971155}"/>
                </a:ext>
              </a:extLst>
            </p:cNvPr>
            <p:cNvSpPr/>
            <p:nvPr/>
          </p:nvSpPr>
          <p:spPr>
            <a:xfrm>
              <a:off x="2951467" y="3465242"/>
              <a:ext cx="192040" cy="58261"/>
            </a:xfrm>
            <a:custGeom>
              <a:avLst/>
              <a:gdLst/>
              <a:ahLst/>
              <a:cxnLst/>
              <a:rect l="l" t="t" r="r" b="b"/>
              <a:pathLst>
                <a:path w="11255" h="3061" extrusionOk="0">
                  <a:moveTo>
                    <a:pt x="796" y="0"/>
                  </a:moveTo>
                  <a:cubicBezTo>
                    <a:pt x="338" y="0"/>
                    <a:pt x="1" y="121"/>
                    <a:pt x="73" y="265"/>
                  </a:cubicBezTo>
                  <a:lnTo>
                    <a:pt x="1182" y="2772"/>
                  </a:lnTo>
                  <a:cubicBezTo>
                    <a:pt x="1254" y="2916"/>
                    <a:pt x="1688" y="3037"/>
                    <a:pt x="2194" y="3037"/>
                  </a:cubicBezTo>
                  <a:lnTo>
                    <a:pt x="10435" y="3061"/>
                  </a:lnTo>
                  <a:cubicBezTo>
                    <a:pt x="10917" y="3061"/>
                    <a:pt x="11255" y="2940"/>
                    <a:pt x="11158" y="2796"/>
                  </a:cubicBezTo>
                  <a:lnTo>
                    <a:pt x="9736" y="290"/>
                  </a:lnTo>
                  <a:cubicBezTo>
                    <a:pt x="9664" y="145"/>
                    <a:pt x="9206" y="24"/>
                    <a:pt x="8748" y="2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845;p49">
              <a:extLst>
                <a:ext uri="{FF2B5EF4-FFF2-40B4-BE49-F238E27FC236}">
                  <a16:creationId xmlns:a16="http://schemas.microsoft.com/office/drawing/2014/main" id="{C9D760F1-72D8-D706-1977-E35DAABE9B4B}"/>
                </a:ext>
              </a:extLst>
            </p:cNvPr>
            <p:cNvSpPr/>
            <p:nvPr/>
          </p:nvSpPr>
          <p:spPr>
            <a:xfrm>
              <a:off x="3143900" y="3465699"/>
              <a:ext cx="199020" cy="57804"/>
            </a:xfrm>
            <a:custGeom>
              <a:avLst/>
              <a:gdLst/>
              <a:ahLst/>
              <a:cxnLst/>
              <a:rect l="l" t="t" r="r" b="b"/>
              <a:pathLst>
                <a:path w="11664" h="3037" extrusionOk="0">
                  <a:moveTo>
                    <a:pt x="772" y="0"/>
                  </a:moveTo>
                  <a:cubicBezTo>
                    <a:pt x="314" y="0"/>
                    <a:pt x="1" y="121"/>
                    <a:pt x="97" y="266"/>
                  </a:cubicBezTo>
                  <a:lnTo>
                    <a:pt x="1567" y="2772"/>
                  </a:lnTo>
                  <a:cubicBezTo>
                    <a:pt x="1663" y="2916"/>
                    <a:pt x="2121" y="3037"/>
                    <a:pt x="2603" y="3037"/>
                  </a:cubicBezTo>
                  <a:lnTo>
                    <a:pt x="10869" y="3037"/>
                  </a:lnTo>
                  <a:cubicBezTo>
                    <a:pt x="11351" y="3037"/>
                    <a:pt x="11664" y="2916"/>
                    <a:pt x="11568" y="2772"/>
                  </a:cubicBezTo>
                  <a:lnTo>
                    <a:pt x="9760" y="266"/>
                  </a:lnTo>
                  <a:cubicBezTo>
                    <a:pt x="9664" y="121"/>
                    <a:pt x="9206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846;p49">
              <a:extLst>
                <a:ext uri="{FF2B5EF4-FFF2-40B4-BE49-F238E27FC236}">
                  <a16:creationId xmlns:a16="http://schemas.microsoft.com/office/drawing/2014/main" id="{88D62182-5590-87B5-5632-1C5C9E132F65}"/>
                </a:ext>
              </a:extLst>
            </p:cNvPr>
            <p:cNvSpPr/>
            <p:nvPr/>
          </p:nvSpPr>
          <p:spPr>
            <a:xfrm>
              <a:off x="3336333" y="3465699"/>
              <a:ext cx="206015" cy="57804"/>
            </a:xfrm>
            <a:custGeom>
              <a:avLst/>
              <a:gdLst/>
              <a:ahLst/>
              <a:cxnLst/>
              <a:rect l="l" t="t" r="r" b="b"/>
              <a:pathLst>
                <a:path w="12074" h="3037" extrusionOk="0">
                  <a:moveTo>
                    <a:pt x="771" y="0"/>
                  </a:moveTo>
                  <a:cubicBezTo>
                    <a:pt x="290" y="0"/>
                    <a:pt x="0" y="121"/>
                    <a:pt x="121" y="266"/>
                  </a:cubicBezTo>
                  <a:lnTo>
                    <a:pt x="1952" y="2772"/>
                  </a:lnTo>
                  <a:cubicBezTo>
                    <a:pt x="2073" y="2916"/>
                    <a:pt x="2555" y="3037"/>
                    <a:pt x="3037" y="3037"/>
                  </a:cubicBezTo>
                  <a:lnTo>
                    <a:pt x="11302" y="3037"/>
                  </a:lnTo>
                  <a:cubicBezTo>
                    <a:pt x="11784" y="3037"/>
                    <a:pt x="12073" y="2940"/>
                    <a:pt x="11953" y="2772"/>
                  </a:cubicBezTo>
                  <a:lnTo>
                    <a:pt x="9784" y="266"/>
                  </a:lnTo>
                  <a:cubicBezTo>
                    <a:pt x="9664" y="121"/>
                    <a:pt x="9182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847;p49">
              <a:extLst>
                <a:ext uri="{FF2B5EF4-FFF2-40B4-BE49-F238E27FC236}">
                  <a16:creationId xmlns:a16="http://schemas.microsoft.com/office/drawing/2014/main" id="{4555AEF7-DA2B-25EC-C76D-919D5532BC23}"/>
                </a:ext>
              </a:extLst>
            </p:cNvPr>
            <p:cNvSpPr/>
            <p:nvPr/>
          </p:nvSpPr>
          <p:spPr>
            <a:xfrm>
              <a:off x="3529585" y="3465699"/>
              <a:ext cx="298529" cy="58261"/>
            </a:xfrm>
            <a:custGeom>
              <a:avLst/>
              <a:gdLst/>
              <a:ahLst/>
              <a:cxnLst/>
              <a:rect l="l" t="t" r="r" b="b"/>
              <a:pathLst>
                <a:path w="17496" h="3061" extrusionOk="0">
                  <a:moveTo>
                    <a:pt x="747" y="0"/>
                  </a:moveTo>
                  <a:cubicBezTo>
                    <a:pt x="289" y="0"/>
                    <a:pt x="0" y="121"/>
                    <a:pt x="145" y="290"/>
                  </a:cubicBezTo>
                  <a:lnTo>
                    <a:pt x="2338" y="2772"/>
                  </a:lnTo>
                  <a:cubicBezTo>
                    <a:pt x="2482" y="2940"/>
                    <a:pt x="2988" y="3061"/>
                    <a:pt x="3470" y="3061"/>
                  </a:cubicBezTo>
                  <a:lnTo>
                    <a:pt x="16748" y="3061"/>
                  </a:lnTo>
                  <a:cubicBezTo>
                    <a:pt x="17230" y="3061"/>
                    <a:pt x="17495" y="2940"/>
                    <a:pt x="17351" y="2796"/>
                  </a:cubicBezTo>
                  <a:lnTo>
                    <a:pt x="14652" y="290"/>
                  </a:lnTo>
                  <a:cubicBezTo>
                    <a:pt x="14507" y="145"/>
                    <a:pt x="14001" y="25"/>
                    <a:pt x="13543" y="2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848;p49">
              <a:extLst>
                <a:ext uri="{FF2B5EF4-FFF2-40B4-BE49-F238E27FC236}">
                  <a16:creationId xmlns:a16="http://schemas.microsoft.com/office/drawing/2014/main" id="{1CED0A24-5AD0-041E-2488-569001A9EDA1}"/>
                </a:ext>
              </a:extLst>
            </p:cNvPr>
            <p:cNvSpPr/>
            <p:nvPr/>
          </p:nvSpPr>
          <p:spPr>
            <a:xfrm>
              <a:off x="241857" y="3834448"/>
              <a:ext cx="4212049" cy="37172"/>
            </a:xfrm>
            <a:custGeom>
              <a:avLst/>
              <a:gdLst/>
              <a:ahLst/>
              <a:cxnLst/>
              <a:rect l="l" t="t" r="r" b="b"/>
              <a:pathLst>
                <a:path w="246857" h="1953" extrusionOk="0">
                  <a:moveTo>
                    <a:pt x="940" y="1"/>
                  </a:moveTo>
                  <a:cubicBezTo>
                    <a:pt x="0" y="989"/>
                    <a:pt x="2314" y="1760"/>
                    <a:pt x="6386" y="1760"/>
                  </a:cubicBezTo>
                  <a:lnTo>
                    <a:pt x="240447" y="1953"/>
                  </a:lnTo>
                  <a:cubicBezTo>
                    <a:pt x="244519" y="1953"/>
                    <a:pt x="246857" y="1158"/>
                    <a:pt x="245917" y="194"/>
                  </a:cubicBezTo>
                  <a:lnTo>
                    <a:pt x="245917" y="194"/>
                  </a:lnTo>
                  <a:cubicBezTo>
                    <a:pt x="245309" y="732"/>
                    <a:pt x="243408" y="1111"/>
                    <a:pt x="240698" y="1111"/>
                  </a:cubicBezTo>
                  <a:cubicBezTo>
                    <a:pt x="240615" y="1111"/>
                    <a:pt x="240531" y="1110"/>
                    <a:pt x="240447" y="1109"/>
                  </a:cubicBezTo>
                  <a:lnTo>
                    <a:pt x="6386" y="941"/>
                  </a:lnTo>
                  <a:cubicBezTo>
                    <a:pt x="3543" y="941"/>
                    <a:pt x="1567" y="555"/>
                    <a:pt x="940" y="1"/>
                  </a:cubicBez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7" name="Obraz 536">
              <a:extLst>
                <a:ext uri="{FF2B5EF4-FFF2-40B4-BE49-F238E27FC236}">
                  <a16:creationId xmlns:a16="http://schemas.microsoft.com/office/drawing/2014/main" id="{1FFC098B-886D-0069-2203-215D55B96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97976" y="1178616"/>
              <a:ext cx="2498219" cy="1938052"/>
            </a:xfrm>
            <a:prstGeom prst="rect">
              <a:avLst/>
            </a:prstGeom>
          </p:spPr>
        </p:pic>
        <p:sp>
          <p:nvSpPr>
            <p:cNvPr id="538" name="Google Shape;850;p49">
              <a:extLst>
                <a:ext uri="{FF2B5EF4-FFF2-40B4-BE49-F238E27FC236}">
                  <a16:creationId xmlns:a16="http://schemas.microsoft.com/office/drawing/2014/main" id="{C3732AF4-0FA8-193E-70F8-AB9579E91352}"/>
                </a:ext>
              </a:extLst>
            </p:cNvPr>
            <p:cNvSpPr/>
            <p:nvPr/>
          </p:nvSpPr>
          <p:spPr>
            <a:xfrm>
              <a:off x="985246" y="1113253"/>
              <a:ext cx="2777484" cy="2000674"/>
            </a:xfrm>
            <a:custGeom>
              <a:avLst/>
              <a:gdLst/>
              <a:ahLst/>
              <a:cxnLst/>
              <a:rect l="l" t="t" r="r" b="b"/>
              <a:pathLst>
                <a:path w="162781" h="105115" extrusionOk="0">
                  <a:moveTo>
                    <a:pt x="3543" y="1"/>
                  </a:moveTo>
                  <a:cubicBezTo>
                    <a:pt x="2242" y="1"/>
                    <a:pt x="1013" y="386"/>
                    <a:pt x="1" y="1061"/>
                  </a:cubicBezTo>
                  <a:lnTo>
                    <a:pt x="162684" y="105115"/>
                  </a:lnTo>
                  <a:lnTo>
                    <a:pt x="162781" y="6676"/>
                  </a:lnTo>
                  <a:cubicBezTo>
                    <a:pt x="162781" y="3061"/>
                    <a:pt x="159841" y="121"/>
                    <a:pt x="156250" y="121"/>
                  </a:cubicBezTo>
                  <a:lnTo>
                    <a:pt x="3543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rupa 538">
            <a:extLst>
              <a:ext uri="{FF2B5EF4-FFF2-40B4-BE49-F238E27FC236}">
                <a16:creationId xmlns:a16="http://schemas.microsoft.com/office/drawing/2014/main" id="{886A69F1-8096-D280-752B-AEA3B0FAD44C}"/>
              </a:ext>
            </a:extLst>
          </p:cNvPr>
          <p:cNvGrpSpPr/>
          <p:nvPr/>
        </p:nvGrpSpPr>
        <p:grpSpPr>
          <a:xfrm>
            <a:off x="4859022" y="1178616"/>
            <a:ext cx="4220347" cy="2839567"/>
            <a:chOff x="4238667" y="1649239"/>
            <a:chExt cx="4462907" cy="2686034"/>
          </a:xfrm>
        </p:grpSpPr>
        <p:sp>
          <p:nvSpPr>
            <p:cNvPr id="540" name="Google Shape;776;p49">
              <a:extLst>
                <a:ext uri="{FF2B5EF4-FFF2-40B4-BE49-F238E27FC236}">
                  <a16:creationId xmlns:a16="http://schemas.microsoft.com/office/drawing/2014/main" id="{852699B1-6548-2995-83F8-C370A3F363AC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77;p49">
              <a:extLst>
                <a:ext uri="{FF2B5EF4-FFF2-40B4-BE49-F238E27FC236}">
                  <a16:creationId xmlns:a16="http://schemas.microsoft.com/office/drawing/2014/main" id="{D5E9F968-03EC-B781-4900-0AD10ACA71F0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78;p49">
              <a:extLst>
                <a:ext uri="{FF2B5EF4-FFF2-40B4-BE49-F238E27FC236}">
                  <a16:creationId xmlns:a16="http://schemas.microsoft.com/office/drawing/2014/main" id="{6C9E36CC-E8F9-B6E5-C34D-96E9278844C0}"/>
                </a:ext>
              </a:extLst>
            </p:cNvPr>
            <p:cNvSpPr/>
            <p:nvPr/>
          </p:nvSpPr>
          <p:spPr>
            <a:xfrm>
              <a:off x="4973982" y="1649239"/>
              <a:ext cx="2992601" cy="2027247"/>
            </a:xfrm>
            <a:custGeom>
              <a:avLst/>
              <a:gdLst/>
              <a:ahLst/>
              <a:cxnLst/>
              <a:rect l="l" t="t" r="r" b="b"/>
              <a:pathLst>
                <a:path w="165841" h="112344" extrusionOk="0">
                  <a:moveTo>
                    <a:pt x="6603" y="1"/>
                  </a:moveTo>
                  <a:cubicBezTo>
                    <a:pt x="3013" y="1"/>
                    <a:pt x="73" y="2917"/>
                    <a:pt x="73" y="6531"/>
                  </a:cubicBezTo>
                  <a:lnTo>
                    <a:pt x="1" y="110079"/>
                  </a:lnTo>
                  <a:cubicBezTo>
                    <a:pt x="1" y="111259"/>
                    <a:pt x="940" y="112199"/>
                    <a:pt x="2121" y="112199"/>
                  </a:cubicBezTo>
                  <a:lnTo>
                    <a:pt x="163624" y="112344"/>
                  </a:lnTo>
                  <a:cubicBezTo>
                    <a:pt x="164780" y="112344"/>
                    <a:pt x="165744" y="111380"/>
                    <a:pt x="165744" y="110199"/>
                  </a:cubicBezTo>
                  <a:lnTo>
                    <a:pt x="165841" y="6676"/>
                  </a:lnTo>
                  <a:cubicBezTo>
                    <a:pt x="165841" y="3061"/>
                    <a:pt x="162901" y="121"/>
                    <a:pt x="159310" y="121"/>
                  </a:cubicBezTo>
                  <a:lnTo>
                    <a:pt x="66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79;p49">
              <a:extLst>
                <a:ext uri="{FF2B5EF4-FFF2-40B4-BE49-F238E27FC236}">
                  <a16:creationId xmlns:a16="http://schemas.microsoft.com/office/drawing/2014/main" id="{864EFF76-9779-B907-6F84-02F7E7303906}"/>
                </a:ext>
              </a:extLst>
            </p:cNvPr>
            <p:cNvSpPr/>
            <p:nvPr/>
          </p:nvSpPr>
          <p:spPr>
            <a:xfrm>
              <a:off x="4256062" y="4236116"/>
              <a:ext cx="4428441" cy="99157"/>
            </a:xfrm>
            <a:custGeom>
              <a:avLst/>
              <a:gdLst/>
              <a:ahLst/>
              <a:cxnLst/>
              <a:rect l="l" t="t" r="r" b="b"/>
              <a:pathLst>
                <a:path w="245411" h="5495" extrusionOk="0">
                  <a:moveTo>
                    <a:pt x="0" y="1"/>
                  </a:moveTo>
                  <a:lnTo>
                    <a:pt x="0" y="169"/>
                  </a:lnTo>
                  <a:cubicBezTo>
                    <a:pt x="0" y="3013"/>
                    <a:pt x="2314" y="5326"/>
                    <a:pt x="5157" y="5326"/>
                  </a:cubicBezTo>
                  <a:lnTo>
                    <a:pt x="240278" y="5495"/>
                  </a:lnTo>
                  <a:cubicBezTo>
                    <a:pt x="240293" y="5495"/>
                    <a:pt x="240307" y="5495"/>
                    <a:pt x="240322" y="5495"/>
                  </a:cubicBezTo>
                  <a:cubicBezTo>
                    <a:pt x="243121" y="5495"/>
                    <a:pt x="245411" y="3191"/>
                    <a:pt x="245411" y="362"/>
                  </a:cubicBezTo>
                  <a:lnTo>
                    <a:pt x="245411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80;p49">
              <a:extLst>
                <a:ext uri="{FF2B5EF4-FFF2-40B4-BE49-F238E27FC236}">
                  <a16:creationId xmlns:a16="http://schemas.microsoft.com/office/drawing/2014/main" id="{D45DB68C-C90C-08C4-A5FE-57A4F257DF08}"/>
                </a:ext>
              </a:extLst>
            </p:cNvPr>
            <p:cNvSpPr/>
            <p:nvPr/>
          </p:nvSpPr>
          <p:spPr>
            <a:xfrm>
              <a:off x="4238667" y="3666471"/>
              <a:ext cx="4462907" cy="597506"/>
            </a:xfrm>
            <a:custGeom>
              <a:avLst/>
              <a:gdLst/>
              <a:ahLst/>
              <a:cxnLst/>
              <a:rect l="l" t="t" r="r" b="b"/>
              <a:pathLst>
                <a:path w="247321" h="33112" extrusionOk="0">
                  <a:moveTo>
                    <a:pt x="46147" y="1"/>
                  </a:moveTo>
                  <a:cubicBezTo>
                    <a:pt x="43328" y="1"/>
                    <a:pt x="39930" y="844"/>
                    <a:pt x="38605" y="1904"/>
                  </a:cubicBezTo>
                  <a:lnTo>
                    <a:pt x="1350" y="31038"/>
                  </a:lnTo>
                  <a:cubicBezTo>
                    <a:pt x="0" y="32075"/>
                    <a:pt x="2362" y="32942"/>
                    <a:pt x="6627" y="32942"/>
                  </a:cubicBezTo>
                  <a:lnTo>
                    <a:pt x="240712" y="33111"/>
                  </a:lnTo>
                  <a:cubicBezTo>
                    <a:pt x="240770" y="33111"/>
                    <a:pt x="240827" y="33111"/>
                    <a:pt x="240884" y="33111"/>
                  </a:cubicBezTo>
                  <a:cubicBezTo>
                    <a:pt x="245017" y="33111"/>
                    <a:pt x="247321" y="32253"/>
                    <a:pt x="246013" y="31231"/>
                  </a:cubicBezTo>
                  <a:lnTo>
                    <a:pt x="209337" y="2025"/>
                  </a:lnTo>
                  <a:cubicBezTo>
                    <a:pt x="208011" y="989"/>
                    <a:pt x="204662" y="121"/>
                    <a:pt x="201818" y="121"/>
                  </a:cubicBezTo>
                  <a:lnTo>
                    <a:pt x="46147" y="1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81;p49">
              <a:extLst>
                <a:ext uri="{FF2B5EF4-FFF2-40B4-BE49-F238E27FC236}">
                  <a16:creationId xmlns:a16="http://schemas.microsoft.com/office/drawing/2014/main" id="{D3FCCAC4-33A5-73C8-7ADE-91DFFB2C7938}"/>
                </a:ext>
              </a:extLst>
            </p:cNvPr>
            <p:cNvSpPr/>
            <p:nvPr/>
          </p:nvSpPr>
          <p:spPr>
            <a:xfrm>
              <a:off x="5658862" y="4012178"/>
              <a:ext cx="1622841" cy="211776"/>
            </a:xfrm>
            <a:custGeom>
              <a:avLst/>
              <a:gdLst/>
              <a:ahLst/>
              <a:cxnLst/>
              <a:rect l="l" t="t" r="r" b="b"/>
              <a:pathLst>
                <a:path w="89933" h="11736" extrusionOk="0">
                  <a:moveTo>
                    <a:pt x="6073" y="0"/>
                  </a:moveTo>
                  <a:lnTo>
                    <a:pt x="0" y="11664"/>
                  </a:lnTo>
                  <a:lnTo>
                    <a:pt x="89933" y="11736"/>
                  </a:lnTo>
                  <a:lnTo>
                    <a:pt x="84101" y="73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82;p49">
              <a:extLst>
                <a:ext uri="{FF2B5EF4-FFF2-40B4-BE49-F238E27FC236}">
                  <a16:creationId xmlns:a16="http://schemas.microsoft.com/office/drawing/2014/main" id="{41DE9405-6A60-7196-755B-E332B891C507}"/>
                </a:ext>
              </a:extLst>
            </p:cNvPr>
            <p:cNvSpPr/>
            <p:nvPr/>
          </p:nvSpPr>
          <p:spPr>
            <a:xfrm>
              <a:off x="5110962" y="3688649"/>
              <a:ext cx="206128" cy="54803"/>
            </a:xfrm>
            <a:custGeom>
              <a:avLst/>
              <a:gdLst/>
              <a:ahLst/>
              <a:cxnLst/>
              <a:rect l="l" t="t" r="r" b="b"/>
              <a:pathLst>
                <a:path w="11423" h="3037" extrusionOk="0">
                  <a:moveTo>
                    <a:pt x="3928" y="1"/>
                  </a:moveTo>
                  <a:cubicBezTo>
                    <a:pt x="3519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6"/>
                    <a:pt x="217" y="3013"/>
                    <a:pt x="627" y="3013"/>
                  </a:cubicBezTo>
                  <a:lnTo>
                    <a:pt x="7808" y="3037"/>
                  </a:lnTo>
                  <a:cubicBezTo>
                    <a:pt x="8242" y="3037"/>
                    <a:pt x="8700" y="2916"/>
                    <a:pt x="8844" y="2772"/>
                  </a:cubicBezTo>
                  <a:lnTo>
                    <a:pt x="11278" y="266"/>
                  </a:lnTo>
                  <a:cubicBezTo>
                    <a:pt x="11423" y="121"/>
                    <a:pt x="11206" y="1"/>
                    <a:pt x="1079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83;p49">
              <a:extLst>
                <a:ext uri="{FF2B5EF4-FFF2-40B4-BE49-F238E27FC236}">
                  <a16:creationId xmlns:a16="http://schemas.microsoft.com/office/drawing/2014/main" id="{CB33FA08-AE10-F125-1C3E-D08F43673E2B}"/>
                </a:ext>
              </a:extLst>
            </p:cNvPr>
            <p:cNvSpPr/>
            <p:nvPr/>
          </p:nvSpPr>
          <p:spPr>
            <a:xfrm>
              <a:off x="5294461" y="3688649"/>
              <a:ext cx="198315" cy="54803"/>
            </a:xfrm>
            <a:custGeom>
              <a:avLst/>
              <a:gdLst/>
              <a:ahLst/>
              <a:cxnLst/>
              <a:rect l="l" t="t" r="r" b="b"/>
              <a:pathLst>
                <a:path w="10990" h="3037" extrusionOk="0">
                  <a:moveTo>
                    <a:pt x="3495" y="1"/>
                  </a:moveTo>
                  <a:cubicBezTo>
                    <a:pt x="3085" y="1"/>
                    <a:pt x="2651" y="121"/>
                    <a:pt x="2507" y="266"/>
                  </a:cubicBezTo>
                  <a:lnTo>
                    <a:pt x="121" y="2772"/>
                  </a:lnTo>
                  <a:cubicBezTo>
                    <a:pt x="1" y="2916"/>
                    <a:pt x="217" y="3037"/>
                    <a:pt x="651" y="3037"/>
                  </a:cubicBezTo>
                  <a:lnTo>
                    <a:pt x="7832" y="3037"/>
                  </a:lnTo>
                  <a:cubicBezTo>
                    <a:pt x="8242" y="3037"/>
                    <a:pt x="8676" y="2916"/>
                    <a:pt x="8796" y="2772"/>
                  </a:cubicBezTo>
                  <a:lnTo>
                    <a:pt x="10869" y="266"/>
                  </a:lnTo>
                  <a:cubicBezTo>
                    <a:pt x="10989" y="121"/>
                    <a:pt x="10772" y="1"/>
                    <a:pt x="1036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84;p49">
              <a:extLst>
                <a:ext uri="{FF2B5EF4-FFF2-40B4-BE49-F238E27FC236}">
                  <a16:creationId xmlns:a16="http://schemas.microsoft.com/office/drawing/2014/main" id="{6F854E74-EF8F-6158-773B-FE0FC0822639}"/>
                </a:ext>
              </a:extLst>
            </p:cNvPr>
            <p:cNvSpPr/>
            <p:nvPr/>
          </p:nvSpPr>
          <p:spPr>
            <a:xfrm>
              <a:off x="5477528" y="3688649"/>
              <a:ext cx="191349" cy="54803"/>
            </a:xfrm>
            <a:custGeom>
              <a:avLst/>
              <a:gdLst/>
              <a:ahLst/>
              <a:cxnLst/>
              <a:rect l="l" t="t" r="r" b="b"/>
              <a:pathLst>
                <a:path w="10604" h="3037" extrusionOk="0">
                  <a:moveTo>
                    <a:pt x="3085" y="1"/>
                  </a:moveTo>
                  <a:cubicBezTo>
                    <a:pt x="2675" y="1"/>
                    <a:pt x="2242" y="121"/>
                    <a:pt x="2121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675" y="3037"/>
                  </a:cubicBezTo>
                  <a:lnTo>
                    <a:pt x="7856" y="3037"/>
                  </a:lnTo>
                  <a:cubicBezTo>
                    <a:pt x="8266" y="3037"/>
                    <a:pt x="8700" y="2916"/>
                    <a:pt x="8796" y="2772"/>
                  </a:cubicBezTo>
                  <a:lnTo>
                    <a:pt x="10507" y="290"/>
                  </a:lnTo>
                  <a:cubicBezTo>
                    <a:pt x="10604" y="121"/>
                    <a:pt x="10339" y="1"/>
                    <a:pt x="9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85;p49">
              <a:extLst>
                <a:ext uri="{FF2B5EF4-FFF2-40B4-BE49-F238E27FC236}">
                  <a16:creationId xmlns:a16="http://schemas.microsoft.com/office/drawing/2014/main" id="{6021404F-D411-D6D1-3E1E-01B4A21B6E75}"/>
                </a:ext>
              </a:extLst>
            </p:cNvPr>
            <p:cNvSpPr/>
            <p:nvPr/>
          </p:nvSpPr>
          <p:spPr>
            <a:xfrm>
              <a:off x="5661028" y="3689082"/>
              <a:ext cx="183536" cy="54803"/>
            </a:xfrm>
            <a:custGeom>
              <a:avLst/>
              <a:gdLst/>
              <a:ahLst/>
              <a:cxnLst/>
              <a:rect l="l" t="t" r="r" b="b"/>
              <a:pathLst>
                <a:path w="10171" h="3037" extrusionOk="0">
                  <a:moveTo>
                    <a:pt x="2627" y="1"/>
                  </a:moveTo>
                  <a:cubicBezTo>
                    <a:pt x="2242" y="1"/>
                    <a:pt x="1832" y="97"/>
                    <a:pt x="1736" y="266"/>
                  </a:cubicBezTo>
                  <a:lnTo>
                    <a:pt x="97" y="2748"/>
                  </a:lnTo>
                  <a:cubicBezTo>
                    <a:pt x="1" y="2917"/>
                    <a:pt x="242" y="3013"/>
                    <a:pt x="676" y="3013"/>
                  </a:cubicBezTo>
                  <a:lnTo>
                    <a:pt x="7857" y="3037"/>
                  </a:lnTo>
                  <a:cubicBezTo>
                    <a:pt x="8266" y="3037"/>
                    <a:pt x="8676" y="2917"/>
                    <a:pt x="8772" y="2772"/>
                  </a:cubicBezTo>
                  <a:lnTo>
                    <a:pt x="10098" y="266"/>
                  </a:lnTo>
                  <a:cubicBezTo>
                    <a:pt x="10170" y="121"/>
                    <a:pt x="9905" y="1"/>
                    <a:pt x="9519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86;p49">
              <a:extLst>
                <a:ext uri="{FF2B5EF4-FFF2-40B4-BE49-F238E27FC236}">
                  <a16:creationId xmlns:a16="http://schemas.microsoft.com/office/drawing/2014/main" id="{F60FE0BF-ED77-6FD4-75CF-1D8A25331B5B}"/>
                </a:ext>
              </a:extLst>
            </p:cNvPr>
            <p:cNvSpPr/>
            <p:nvPr/>
          </p:nvSpPr>
          <p:spPr>
            <a:xfrm>
              <a:off x="5844094" y="3689082"/>
              <a:ext cx="176570" cy="54803"/>
            </a:xfrm>
            <a:custGeom>
              <a:avLst/>
              <a:gdLst/>
              <a:ahLst/>
              <a:cxnLst/>
              <a:rect l="l" t="t" r="r" b="b"/>
              <a:pathLst>
                <a:path w="9785" h="3037" extrusionOk="0">
                  <a:moveTo>
                    <a:pt x="2218" y="1"/>
                  </a:moveTo>
                  <a:cubicBezTo>
                    <a:pt x="1832" y="1"/>
                    <a:pt x="1423" y="121"/>
                    <a:pt x="1350" y="266"/>
                  </a:cubicBezTo>
                  <a:lnTo>
                    <a:pt x="73" y="2772"/>
                  </a:lnTo>
                  <a:cubicBezTo>
                    <a:pt x="1" y="2917"/>
                    <a:pt x="290" y="3037"/>
                    <a:pt x="700" y="3037"/>
                  </a:cubicBezTo>
                  <a:lnTo>
                    <a:pt x="7881" y="3037"/>
                  </a:lnTo>
                  <a:cubicBezTo>
                    <a:pt x="8315" y="3037"/>
                    <a:pt x="8700" y="2917"/>
                    <a:pt x="8748" y="2772"/>
                  </a:cubicBezTo>
                  <a:lnTo>
                    <a:pt x="9712" y="266"/>
                  </a:lnTo>
                  <a:cubicBezTo>
                    <a:pt x="9785" y="121"/>
                    <a:pt x="9495" y="1"/>
                    <a:pt x="908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87;p49">
              <a:extLst>
                <a:ext uri="{FF2B5EF4-FFF2-40B4-BE49-F238E27FC236}">
                  <a16:creationId xmlns:a16="http://schemas.microsoft.com/office/drawing/2014/main" id="{8F2325DF-74C3-1684-1721-A2F937537421}"/>
                </a:ext>
              </a:extLst>
            </p:cNvPr>
            <p:cNvSpPr/>
            <p:nvPr/>
          </p:nvSpPr>
          <p:spPr>
            <a:xfrm>
              <a:off x="6028045" y="3689082"/>
              <a:ext cx="169172" cy="54803"/>
            </a:xfrm>
            <a:custGeom>
              <a:avLst/>
              <a:gdLst/>
              <a:ahLst/>
              <a:cxnLst/>
              <a:rect l="l" t="t" r="r" b="b"/>
              <a:pathLst>
                <a:path w="9375" h="3037" extrusionOk="0">
                  <a:moveTo>
                    <a:pt x="1808" y="1"/>
                  </a:moveTo>
                  <a:cubicBezTo>
                    <a:pt x="1398" y="1"/>
                    <a:pt x="1036" y="121"/>
                    <a:pt x="964" y="266"/>
                  </a:cubicBezTo>
                  <a:lnTo>
                    <a:pt x="48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4" y="3037"/>
                  </a:lnTo>
                  <a:cubicBezTo>
                    <a:pt x="8338" y="3037"/>
                    <a:pt x="8700" y="2917"/>
                    <a:pt x="8724" y="2772"/>
                  </a:cubicBezTo>
                  <a:lnTo>
                    <a:pt x="9350" y="266"/>
                  </a:lnTo>
                  <a:cubicBezTo>
                    <a:pt x="9374" y="121"/>
                    <a:pt x="9085" y="1"/>
                    <a:pt x="867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88;p49">
              <a:extLst>
                <a:ext uri="{FF2B5EF4-FFF2-40B4-BE49-F238E27FC236}">
                  <a16:creationId xmlns:a16="http://schemas.microsoft.com/office/drawing/2014/main" id="{1F2CDAA1-D2ED-92AD-8AAF-896DEAEAB375}"/>
                </a:ext>
              </a:extLst>
            </p:cNvPr>
            <p:cNvSpPr/>
            <p:nvPr/>
          </p:nvSpPr>
          <p:spPr>
            <a:xfrm>
              <a:off x="6211544" y="3689082"/>
              <a:ext cx="161773" cy="55254"/>
            </a:xfrm>
            <a:custGeom>
              <a:avLst/>
              <a:gdLst/>
              <a:ahLst/>
              <a:cxnLst/>
              <a:rect l="l" t="t" r="r" b="b"/>
              <a:pathLst>
                <a:path w="8965" h="3062" extrusionOk="0">
                  <a:moveTo>
                    <a:pt x="1374" y="1"/>
                  </a:moveTo>
                  <a:cubicBezTo>
                    <a:pt x="964" y="1"/>
                    <a:pt x="603" y="121"/>
                    <a:pt x="579" y="290"/>
                  </a:cubicBezTo>
                  <a:lnTo>
                    <a:pt x="25" y="2772"/>
                  </a:lnTo>
                  <a:cubicBezTo>
                    <a:pt x="0" y="2917"/>
                    <a:pt x="314" y="3037"/>
                    <a:pt x="723" y="3037"/>
                  </a:cubicBezTo>
                  <a:lnTo>
                    <a:pt x="7905" y="3061"/>
                  </a:lnTo>
                  <a:cubicBezTo>
                    <a:pt x="8338" y="3061"/>
                    <a:pt x="8676" y="2941"/>
                    <a:pt x="8700" y="2796"/>
                  </a:cubicBezTo>
                  <a:lnTo>
                    <a:pt x="8941" y="290"/>
                  </a:lnTo>
                  <a:cubicBezTo>
                    <a:pt x="8965" y="145"/>
                    <a:pt x="8627" y="25"/>
                    <a:pt x="8242" y="25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89;p49">
              <a:extLst>
                <a:ext uri="{FF2B5EF4-FFF2-40B4-BE49-F238E27FC236}">
                  <a16:creationId xmlns:a16="http://schemas.microsoft.com/office/drawing/2014/main" id="{73F81F39-199B-A308-E31E-CDA94C087196}"/>
                </a:ext>
              </a:extLst>
            </p:cNvPr>
            <p:cNvSpPr/>
            <p:nvPr/>
          </p:nvSpPr>
          <p:spPr>
            <a:xfrm>
              <a:off x="6394611" y="3689515"/>
              <a:ext cx="156992" cy="54821"/>
            </a:xfrm>
            <a:custGeom>
              <a:avLst/>
              <a:gdLst/>
              <a:ahLst/>
              <a:cxnLst/>
              <a:rect l="l" t="t" r="r" b="b"/>
              <a:pathLst>
                <a:path w="8700" h="3038" extrusionOk="0">
                  <a:moveTo>
                    <a:pt x="940" y="1"/>
                  </a:moveTo>
                  <a:cubicBezTo>
                    <a:pt x="555" y="1"/>
                    <a:pt x="217" y="121"/>
                    <a:pt x="193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72" y="3037"/>
                  </a:cubicBezTo>
                  <a:lnTo>
                    <a:pt x="7953" y="3037"/>
                  </a:lnTo>
                  <a:cubicBezTo>
                    <a:pt x="8362" y="3037"/>
                    <a:pt x="8700" y="2917"/>
                    <a:pt x="8700" y="2772"/>
                  </a:cubicBezTo>
                  <a:lnTo>
                    <a:pt x="8555" y="266"/>
                  </a:lnTo>
                  <a:cubicBezTo>
                    <a:pt x="8555" y="121"/>
                    <a:pt x="8218" y="1"/>
                    <a:pt x="780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90;p49">
              <a:extLst>
                <a:ext uri="{FF2B5EF4-FFF2-40B4-BE49-F238E27FC236}">
                  <a16:creationId xmlns:a16="http://schemas.microsoft.com/office/drawing/2014/main" id="{BE69F69E-C928-60F5-B290-D0A33E15DFA0}"/>
                </a:ext>
              </a:extLst>
            </p:cNvPr>
            <p:cNvSpPr/>
            <p:nvPr/>
          </p:nvSpPr>
          <p:spPr>
            <a:xfrm>
              <a:off x="6574195" y="3689515"/>
              <a:ext cx="160474" cy="54821"/>
            </a:xfrm>
            <a:custGeom>
              <a:avLst/>
              <a:gdLst/>
              <a:ahLst/>
              <a:cxnLst/>
              <a:rect l="l" t="t" r="r" b="b"/>
              <a:pathLst>
                <a:path w="8893" h="3038" extrusionOk="0">
                  <a:moveTo>
                    <a:pt x="724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194" y="2772"/>
                  </a:lnTo>
                  <a:cubicBezTo>
                    <a:pt x="218" y="2917"/>
                    <a:pt x="555" y="3037"/>
                    <a:pt x="989" y="3037"/>
                  </a:cubicBezTo>
                  <a:lnTo>
                    <a:pt x="8170" y="3037"/>
                  </a:lnTo>
                  <a:cubicBezTo>
                    <a:pt x="8580" y="3037"/>
                    <a:pt x="8893" y="2917"/>
                    <a:pt x="8869" y="2772"/>
                  </a:cubicBezTo>
                  <a:lnTo>
                    <a:pt x="8387" y="266"/>
                  </a:lnTo>
                  <a:cubicBezTo>
                    <a:pt x="8363" y="121"/>
                    <a:pt x="8001" y="1"/>
                    <a:pt x="759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91;p49">
              <a:extLst>
                <a:ext uri="{FF2B5EF4-FFF2-40B4-BE49-F238E27FC236}">
                  <a16:creationId xmlns:a16="http://schemas.microsoft.com/office/drawing/2014/main" id="{F0D57C62-9124-20E2-93C4-8F028FB99CB9}"/>
                </a:ext>
              </a:extLst>
            </p:cNvPr>
            <p:cNvSpPr/>
            <p:nvPr/>
          </p:nvSpPr>
          <p:spPr>
            <a:xfrm>
              <a:off x="6750314" y="3689515"/>
              <a:ext cx="167873" cy="55254"/>
            </a:xfrm>
            <a:custGeom>
              <a:avLst/>
              <a:gdLst/>
              <a:ahLst/>
              <a:cxnLst/>
              <a:rect l="l" t="t" r="r" b="b"/>
              <a:pathLst>
                <a:path w="9303" h="3062" extrusionOk="0">
                  <a:moveTo>
                    <a:pt x="699" y="1"/>
                  </a:moveTo>
                  <a:cubicBezTo>
                    <a:pt x="290" y="1"/>
                    <a:pt x="0" y="121"/>
                    <a:pt x="25" y="266"/>
                  </a:cubicBezTo>
                  <a:lnTo>
                    <a:pt x="579" y="2772"/>
                  </a:lnTo>
                  <a:cubicBezTo>
                    <a:pt x="603" y="2917"/>
                    <a:pt x="964" y="3037"/>
                    <a:pt x="1398" y="3037"/>
                  </a:cubicBezTo>
                  <a:lnTo>
                    <a:pt x="8579" y="3061"/>
                  </a:lnTo>
                  <a:cubicBezTo>
                    <a:pt x="8989" y="3061"/>
                    <a:pt x="9302" y="2941"/>
                    <a:pt x="9254" y="2796"/>
                  </a:cubicBezTo>
                  <a:lnTo>
                    <a:pt x="8386" y="290"/>
                  </a:lnTo>
                  <a:cubicBezTo>
                    <a:pt x="8338" y="145"/>
                    <a:pt x="7977" y="25"/>
                    <a:pt x="7567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92;p49">
              <a:extLst>
                <a:ext uri="{FF2B5EF4-FFF2-40B4-BE49-F238E27FC236}">
                  <a16:creationId xmlns:a16="http://schemas.microsoft.com/office/drawing/2014/main" id="{67AD2BB2-D743-E715-41F7-682ACEE55871}"/>
                </a:ext>
              </a:extLst>
            </p:cNvPr>
            <p:cNvSpPr/>
            <p:nvPr/>
          </p:nvSpPr>
          <p:spPr>
            <a:xfrm>
              <a:off x="6934680" y="3689948"/>
              <a:ext cx="175704" cy="54821"/>
            </a:xfrm>
            <a:custGeom>
              <a:avLst/>
              <a:gdLst/>
              <a:ahLst/>
              <a:cxnLst/>
              <a:rect l="l" t="t" r="r" b="b"/>
              <a:pathLst>
                <a:path w="9737" h="3038" extrusionOk="0">
                  <a:moveTo>
                    <a:pt x="676" y="1"/>
                  </a:moveTo>
                  <a:cubicBezTo>
                    <a:pt x="290" y="1"/>
                    <a:pt x="1" y="121"/>
                    <a:pt x="49" y="266"/>
                  </a:cubicBezTo>
                  <a:lnTo>
                    <a:pt x="989" y="2772"/>
                  </a:lnTo>
                  <a:cubicBezTo>
                    <a:pt x="1037" y="2917"/>
                    <a:pt x="1423" y="3037"/>
                    <a:pt x="1832" y="3037"/>
                  </a:cubicBezTo>
                  <a:lnTo>
                    <a:pt x="9013" y="3037"/>
                  </a:lnTo>
                  <a:cubicBezTo>
                    <a:pt x="9447" y="3037"/>
                    <a:pt x="9736" y="2917"/>
                    <a:pt x="9664" y="2772"/>
                  </a:cubicBezTo>
                  <a:lnTo>
                    <a:pt x="8411" y="266"/>
                  </a:lnTo>
                  <a:cubicBezTo>
                    <a:pt x="8339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93;p49">
              <a:extLst>
                <a:ext uri="{FF2B5EF4-FFF2-40B4-BE49-F238E27FC236}">
                  <a16:creationId xmlns:a16="http://schemas.microsoft.com/office/drawing/2014/main" id="{D6F5A5F9-216E-0876-AB23-DBA0B7EB4C6C}"/>
                </a:ext>
              </a:extLst>
            </p:cNvPr>
            <p:cNvSpPr/>
            <p:nvPr/>
          </p:nvSpPr>
          <p:spPr>
            <a:xfrm>
              <a:off x="7110366" y="3689948"/>
              <a:ext cx="183085" cy="54821"/>
            </a:xfrm>
            <a:custGeom>
              <a:avLst/>
              <a:gdLst/>
              <a:ahLst/>
              <a:cxnLst/>
              <a:rect l="l" t="t" r="r" b="b"/>
              <a:pathLst>
                <a:path w="10146" h="3038" extrusionOk="0">
                  <a:moveTo>
                    <a:pt x="675" y="1"/>
                  </a:moveTo>
                  <a:cubicBezTo>
                    <a:pt x="265" y="1"/>
                    <a:pt x="0" y="121"/>
                    <a:pt x="97" y="266"/>
                  </a:cubicBezTo>
                  <a:lnTo>
                    <a:pt x="1374" y="2772"/>
                  </a:lnTo>
                  <a:cubicBezTo>
                    <a:pt x="1446" y="2917"/>
                    <a:pt x="1856" y="3037"/>
                    <a:pt x="2290" y="3037"/>
                  </a:cubicBezTo>
                  <a:lnTo>
                    <a:pt x="9471" y="3037"/>
                  </a:lnTo>
                  <a:cubicBezTo>
                    <a:pt x="9880" y="3037"/>
                    <a:pt x="10145" y="2917"/>
                    <a:pt x="10049" y="2772"/>
                  </a:cubicBezTo>
                  <a:lnTo>
                    <a:pt x="8459" y="266"/>
                  </a:lnTo>
                  <a:cubicBezTo>
                    <a:pt x="8362" y="121"/>
                    <a:pt x="7953" y="1"/>
                    <a:pt x="754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94;p49">
              <a:extLst>
                <a:ext uri="{FF2B5EF4-FFF2-40B4-BE49-F238E27FC236}">
                  <a16:creationId xmlns:a16="http://schemas.microsoft.com/office/drawing/2014/main" id="{9103B595-6162-1D86-32E0-A57A85A87469}"/>
                </a:ext>
              </a:extLst>
            </p:cNvPr>
            <p:cNvSpPr/>
            <p:nvPr/>
          </p:nvSpPr>
          <p:spPr>
            <a:xfrm>
              <a:off x="7286467" y="3689948"/>
              <a:ext cx="190483" cy="55254"/>
            </a:xfrm>
            <a:custGeom>
              <a:avLst/>
              <a:gdLst/>
              <a:ahLst/>
              <a:cxnLst/>
              <a:rect l="l" t="t" r="r" b="b"/>
              <a:pathLst>
                <a:path w="10556" h="3062" extrusionOk="0">
                  <a:moveTo>
                    <a:pt x="652" y="1"/>
                  </a:moveTo>
                  <a:cubicBezTo>
                    <a:pt x="242" y="1"/>
                    <a:pt x="1" y="121"/>
                    <a:pt x="97" y="266"/>
                  </a:cubicBezTo>
                  <a:lnTo>
                    <a:pt x="1760" y="2772"/>
                  </a:lnTo>
                  <a:cubicBezTo>
                    <a:pt x="1856" y="2917"/>
                    <a:pt x="2266" y="3037"/>
                    <a:pt x="2700" y="3037"/>
                  </a:cubicBezTo>
                  <a:lnTo>
                    <a:pt x="9881" y="3061"/>
                  </a:lnTo>
                  <a:cubicBezTo>
                    <a:pt x="10291" y="3061"/>
                    <a:pt x="10556" y="2941"/>
                    <a:pt x="10435" y="2796"/>
                  </a:cubicBezTo>
                  <a:lnTo>
                    <a:pt x="8459" y="290"/>
                  </a:lnTo>
                  <a:cubicBezTo>
                    <a:pt x="8339" y="145"/>
                    <a:pt x="7929" y="25"/>
                    <a:pt x="7519" y="25"/>
                  </a:cubicBezTo>
                  <a:lnTo>
                    <a:pt x="652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95;p49">
              <a:extLst>
                <a:ext uri="{FF2B5EF4-FFF2-40B4-BE49-F238E27FC236}">
                  <a16:creationId xmlns:a16="http://schemas.microsoft.com/office/drawing/2014/main" id="{65854C50-E4DA-21FC-7903-601C984D7069}"/>
                </a:ext>
              </a:extLst>
            </p:cNvPr>
            <p:cNvSpPr/>
            <p:nvPr/>
          </p:nvSpPr>
          <p:spPr>
            <a:xfrm>
              <a:off x="7462153" y="3690399"/>
              <a:ext cx="197863" cy="54803"/>
            </a:xfrm>
            <a:custGeom>
              <a:avLst/>
              <a:gdLst/>
              <a:ahLst/>
              <a:cxnLst/>
              <a:rect l="l" t="t" r="r" b="b"/>
              <a:pathLst>
                <a:path w="10965" h="3037" extrusionOk="0">
                  <a:moveTo>
                    <a:pt x="651" y="0"/>
                  </a:moveTo>
                  <a:cubicBezTo>
                    <a:pt x="241" y="0"/>
                    <a:pt x="0" y="120"/>
                    <a:pt x="121" y="265"/>
                  </a:cubicBezTo>
                  <a:lnTo>
                    <a:pt x="2145" y="2771"/>
                  </a:lnTo>
                  <a:cubicBezTo>
                    <a:pt x="2266" y="2916"/>
                    <a:pt x="2723" y="3036"/>
                    <a:pt x="3133" y="3036"/>
                  </a:cubicBezTo>
                  <a:lnTo>
                    <a:pt x="10314" y="3036"/>
                  </a:lnTo>
                  <a:cubicBezTo>
                    <a:pt x="10748" y="3036"/>
                    <a:pt x="10965" y="2916"/>
                    <a:pt x="10820" y="2771"/>
                  </a:cubicBezTo>
                  <a:lnTo>
                    <a:pt x="8483" y="265"/>
                  </a:lnTo>
                  <a:cubicBezTo>
                    <a:pt x="8362" y="120"/>
                    <a:pt x="7928" y="0"/>
                    <a:pt x="751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96;p49">
              <a:extLst>
                <a:ext uri="{FF2B5EF4-FFF2-40B4-BE49-F238E27FC236}">
                  <a16:creationId xmlns:a16="http://schemas.microsoft.com/office/drawing/2014/main" id="{A83E7657-15AC-5962-3F53-46A7989954EC}"/>
                </a:ext>
              </a:extLst>
            </p:cNvPr>
            <p:cNvSpPr/>
            <p:nvPr/>
          </p:nvSpPr>
          <p:spPr>
            <a:xfrm>
              <a:off x="7638254" y="3690399"/>
              <a:ext cx="205262" cy="54803"/>
            </a:xfrm>
            <a:custGeom>
              <a:avLst/>
              <a:gdLst/>
              <a:ahLst/>
              <a:cxnLst/>
              <a:rect l="l" t="t" r="r" b="b"/>
              <a:pathLst>
                <a:path w="11375" h="3037" extrusionOk="0">
                  <a:moveTo>
                    <a:pt x="627" y="0"/>
                  </a:moveTo>
                  <a:cubicBezTo>
                    <a:pt x="218" y="0"/>
                    <a:pt x="1" y="120"/>
                    <a:pt x="145" y="265"/>
                  </a:cubicBezTo>
                  <a:lnTo>
                    <a:pt x="2531" y="2771"/>
                  </a:lnTo>
                  <a:cubicBezTo>
                    <a:pt x="2676" y="2916"/>
                    <a:pt x="3134" y="3036"/>
                    <a:pt x="3543" y="3036"/>
                  </a:cubicBezTo>
                  <a:lnTo>
                    <a:pt x="10724" y="3036"/>
                  </a:lnTo>
                  <a:cubicBezTo>
                    <a:pt x="11158" y="3036"/>
                    <a:pt x="11375" y="2916"/>
                    <a:pt x="11206" y="2771"/>
                  </a:cubicBezTo>
                  <a:lnTo>
                    <a:pt x="8507" y="265"/>
                  </a:lnTo>
                  <a:cubicBezTo>
                    <a:pt x="8339" y="120"/>
                    <a:pt x="7881" y="0"/>
                    <a:pt x="749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97;p49">
              <a:extLst>
                <a:ext uri="{FF2B5EF4-FFF2-40B4-BE49-F238E27FC236}">
                  <a16:creationId xmlns:a16="http://schemas.microsoft.com/office/drawing/2014/main" id="{0FD562D2-E9B1-BB20-9D04-A6ECDEBF7B37}"/>
                </a:ext>
              </a:extLst>
            </p:cNvPr>
            <p:cNvSpPr/>
            <p:nvPr/>
          </p:nvSpPr>
          <p:spPr>
            <a:xfrm>
              <a:off x="5042246" y="3751265"/>
              <a:ext cx="290940" cy="54803"/>
            </a:xfrm>
            <a:custGeom>
              <a:avLst/>
              <a:gdLst/>
              <a:ahLst/>
              <a:cxnLst/>
              <a:rect l="l" t="t" r="r" b="b"/>
              <a:pathLst>
                <a:path w="16123" h="3037" extrusionOk="0">
                  <a:moveTo>
                    <a:pt x="3977" y="1"/>
                  </a:moveTo>
                  <a:cubicBezTo>
                    <a:pt x="3543" y="1"/>
                    <a:pt x="3061" y="121"/>
                    <a:pt x="2917" y="266"/>
                  </a:cubicBezTo>
                  <a:lnTo>
                    <a:pt x="170" y="2748"/>
                  </a:lnTo>
                  <a:cubicBezTo>
                    <a:pt x="1" y="2916"/>
                    <a:pt x="242" y="3037"/>
                    <a:pt x="676" y="3037"/>
                  </a:cubicBezTo>
                  <a:lnTo>
                    <a:pt x="12676" y="3037"/>
                  </a:lnTo>
                  <a:cubicBezTo>
                    <a:pt x="13110" y="3037"/>
                    <a:pt x="13568" y="2916"/>
                    <a:pt x="13712" y="2772"/>
                  </a:cubicBezTo>
                  <a:lnTo>
                    <a:pt x="16002" y="266"/>
                  </a:lnTo>
                  <a:cubicBezTo>
                    <a:pt x="16122" y="121"/>
                    <a:pt x="15881" y="1"/>
                    <a:pt x="1547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98;p49">
              <a:extLst>
                <a:ext uri="{FF2B5EF4-FFF2-40B4-BE49-F238E27FC236}">
                  <a16:creationId xmlns:a16="http://schemas.microsoft.com/office/drawing/2014/main" id="{D8BF243E-425F-36D0-0050-D18843CECCAC}"/>
                </a:ext>
              </a:extLst>
            </p:cNvPr>
            <p:cNvSpPr/>
            <p:nvPr/>
          </p:nvSpPr>
          <p:spPr>
            <a:xfrm>
              <a:off x="5313156" y="3751265"/>
              <a:ext cx="203530" cy="54803"/>
            </a:xfrm>
            <a:custGeom>
              <a:avLst/>
              <a:gdLst/>
              <a:ahLst/>
              <a:cxnLst/>
              <a:rect l="l" t="t" r="r" b="b"/>
              <a:pathLst>
                <a:path w="11279" h="3037" extrusionOk="0">
                  <a:moveTo>
                    <a:pt x="3374" y="1"/>
                  </a:moveTo>
                  <a:cubicBezTo>
                    <a:pt x="2941" y="1"/>
                    <a:pt x="2483" y="121"/>
                    <a:pt x="2362" y="266"/>
                  </a:cubicBezTo>
                  <a:lnTo>
                    <a:pt x="121" y="2772"/>
                  </a:lnTo>
                  <a:cubicBezTo>
                    <a:pt x="1" y="2916"/>
                    <a:pt x="242" y="3037"/>
                    <a:pt x="700" y="3037"/>
                  </a:cubicBezTo>
                  <a:lnTo>
                    <a:pt x="8242" y="3037"/>
                  </a:lnTo>
                  <a:cubicBezTo>
                    <a:pt x="8676" y="3037"/>
                    <a:pt x="9134" y="2916"/>
                    <a:pt x="9230" y="2772"/>
                  </a:cubicBezTo>
                  <a:lnTo>
                    <a:pt x="11158" y="266"/>
                  </a:lnTo>
                  <a:cubicBezTo>
                    <a:pt x="11278" y="121"/>
                    <a:pt x="11013" y="1"/>
                    <a:pt x="105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99;p49">
              <a:extLst>
                <a:ext uri="{FF2B5EF4-FFF2-40B4-BE49-F238E27FC236}">
                  <a16:creationId xmlns:a16="http://schemas.microsoft.com/office/drawing/2014/main" id="{0E8F4F32-79AF-3582-119C-E9C5B975994C}"/>
                </a:ext>
              </a:extLst>
            </p:cNvPr>
            <p:cNvSpPr/>
            <p:nvPr/>
          </p:nvSpPr>
          <p:spPr>
            <a:xfrm>
              <a:off x="5505353" y="3751265"/>
              <a:ext cx="196131" cy="55254"/>
            </a:xfrm>
            <a:custGeom>
              <a:avLst/>
              <a:gdLst/>
              <a:ahLst/>
              <a:cxnLst/>
              <a:rect l="l" t="t" r="r" b="b"/>
              <a:pathLst>
                <a:path w="10869" h="3062" extrusionOk="0">
                  <a:moveTo>
                    <a:pt x="2941" y="1"/>
                  </a:moveTo>
                  <a:cubicBezTo>
                    <a:pt x="2531" y="1"/>
                    <a:pt x="2097" y="121"/>
                    <a:pt x="1977" y="266"/>
                  </a:cubicBezTo>
                  <a:lnTo>
                    <a:pt x="121" y="2772"/>
                  </a:lnTo>
                  <a:cubicBezTo>
                    <a:pt x="1" y="2916"/>
                    <a:pt x="290" y="3037"/>
                    <a:pt x="724" y="3037"/>
                  </a:cubicBezTo>
                  <a:lnTo>
                    <a:pt x="8266" y="3061"/>
                  </a:lnTo>
                  <a:cubicBezTo>
                    <a:pt x="8700" y="3061"/>
                    <a:pt x="9134" y="2941"/>
                    <a:pt x="9230" y="2796"/>
                  </a:cubicBezTo>
                  <a:lnTo>
                    <a:pt x="10773" y="290"/>
                  </a:lnTo>
                  <a:cubicBezTo>
                    <a:pt x="10869" y="145"/>
                    <a:pt x="10604" y="25"/>
                    <a:pt x="10170" y="25"/>
                  </a:cubicBezTo>
                  <a:lnTo>
                    <a:pt x="2941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800;p49">
              <a:extLst>
                <a:ext uri="{FF2B5EF4-FFF2-40B4-BE49-F238E27FC236}">
                  <a16:creationId xmlns:a16="http://schemas.microsoft.com/office/drawing/2014/main" id="{7D0DDAA9-DC2A-0E7D-4D09-175106EFAB5A}"/>
                </a:ext>
              </a:extLst>
            </p:cNvPr>
            <p:cNvSpPr/>
            <p:nvPr/>
          </p:nvSpPr>
          <p:spPr>
            <a:xfrm>
              <a:off x="5698002" y="3751698"/>
              <a:ext cx="188733" cy="54821"/>
            </a:xfrm>
            <a:custGeom>
              <a:avLst/>
              <a:gdLst/>
              <a:ahLst/>
              <a:cxnLst/>
              <a:rect l="l" t="t" r="r" b="b"/>
              <a:pathLst>
                <a:path w="10459" h="3038" extrusionOk="0">
                  <a:moveTo>
                    <a:pt x="2506" y="1"/>
                  </a:moveTo>
                  <a:cubicBezTo>
                    <a:pt x="2097" y="1"/>
                    <a:pt x="1663" y="121"/>
                    <a:pt x="1591" y="266"/>
                  </a:cubicBezTo>
                  <a:lnTo>
                    <a:pt x="97" y="2772"/>
                  </a:lnTo>
                  <a:cubicBezTo>
                    <a:pt x="0" y="2917"/>
                    <a:pt x="289" y="3037"/>
                    <a:pt x="723" y="3037"/>
                  </a:cubicBezTo>
                  <a:lnTo>
                    <a:pt x="8266" y="3037"/>
                  </a:lnTo>
                  <a:cubicBezTo>
                    <a:pt x="8699" y="3037"/>
                    <a:pt x="9133" y="2917"/>
                    <a:pt x="9205" y="2772"/>
                  </a:cubicBezTo>
                  <a:lnTo>
                    <a:pt x="10386" y="266"/>
                  </a:lnTo>
                  <a:cubicBezTo>
                    <a:pt x="10459" y="121"/>
                    <a:pt x="10169" y="1"/>
                    <a:pt x="973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801;p49">
              <a:extLst>
                <a:ext uri="{FF2B5EF4-FFF2-40B4-BE49-F238E27FC236}">
                  <a16:creationId xmlns:a16="http://schemas.microsoft.com/office/drawing/2014/main" id="{7C3F9D68-F71E-A865-7373-A89CE88EBE79}"/>
                </a:ext>
              </a:extLst>
            </p:cNvPr>
            <p:cNvSpPr/>
            <p:nvPr/>
          </p:nvSpPr>
          <p:spPr>
            <a:xfrm>
              <a:off x="5891065" y="3751698"/>
              <a:ext cx="181352" cy="54821"/>
            </a:xfrm>
            <a:custGeom>
              <a:avLst/>
              <a:gdLst/>
              <a:ahLst/>
              <a:cxnLst/>
              <a:rect l="l" t="t" r="r" b="b"/>
              <a:pathLst>
                <a:path w="10050" h="3038" extrusionOk="0">
                  <a:moveTo>
                    <a:pt x="2097" y="1"/>
                  </a:moveTo>
                  <a:cubicBezTo>
                    <a:pt x="1663" y="1"/>
                    <a:pt x="1278" y="121"/>
                    <a:pt x="1205" y="266"/>
                  </a:cubicBezTo>
                  <a:lnTo>
                    <a:pt x="73" y="2772"/>
                  </a:lnTo>
                  <a:cubicBezTo>
                    <a:pt x="0" y="2917"/>
                    <a:pt x="314" y="3037"/>
                    <a:pt x="748" y="3037"/>
                  </a:cubicBezTo>
                  <a:lnTo>
                    <a:pt x="8290" y="3037"/>
                  </a:lnTo>
                  <a:cubicBezTo>
                    <a:pt x="8748" y="3037"/>
                    <a:pt x="9134" y="2917"/>
                    <a:pt x="9182" y="2772"/>
                  </a:cubicBezTo>
                  <a:lnTo>
                    <a:pt x="10001" y="266"/>
                  </a:lnTo>
                  <a:cubicBezTo>
                    <a:pt x="10049" y="121"/>
                    <a:pt x="9736" y="1"/>
                    <a:pt x="9326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802;p49">
              <a:extLst>
                <a:ext uri="{FF2B5EF4-FFF2-40B4-BE49-F238E27FC236}">
                  <a16:creationId xmlns:a16="http://schemas.microsoft.com/office/drawing/2014/main" id="{9174DBF1-CE70-3496-F0E2-3B0D992F5D25}"/>
                </a:ext>
              </a:extLst>
            </p:cNvPr>
            <p:cNvSpPr/>
            <p:nvPr/>
          </p:nvSpPr>
          <p:spPr>
            <a:xfrm>
              <a:off x="6083696" y="3751698"/>
              <a:ext cx="173954" cy="55254"/>
            </a:xfrm>
            <a:custGeom>
              <a:avLst/>
              <a:gdLst/>
              <a:ahLst/>
              <a:cxnLst/>
              <a:rect l="l" t="t" r="r" b="b"/>
              <a:pathLst>
                <a:path w="9640" h="3062" extrusionOk="0">
                  <a:moveTo>
                    <a:pt x="1664" y="1"/>
                  </a:moveTo>
                  <a:cubicBezTo>
                    <a:pt x="1230" y="1"/>
                    <a:pt x="844" y="121"/>
                    <a:pt x="796" y="266"/>
                  </a:cubicBezTo>
                  <a:lnTo>
                    <a:pt x="49" y="2772"/>
                  </a:lnTo>
                  <a:cubicBezTo>
                    <a:pt x="1" y="2917"/>
                    <a:pt x="314" y="3037"/>
                    <a:pt x="772" y="3037"/>
                  </a:cubicBezTo>
                  <a:lnTo>
                    <a:pt x="8290" y="3061"/>
                  </a:lnTo>
                  <a:cubicBezTo>
                    <a:pt x="8748" y="3061"/>
                    <a:pt x="9134" y="2941"/>
                    <a:pt x="9158" y="2796"/>
                  </a:cubicBezTo>
                  <a:lnTo>
                    <a:pt x="9616" y="290"/>
                  </a:lnTo>
                  <a:cubicBezTo>
                    <a:pt x="9640" y="145"/>
                    <a:pt x="9302" y="25"/>
                    <a:pt x="8893" y="25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803;p49">
              <a:extLst>
                <a:ext uri="{FF2B5EF4-FFF2-40B4-BE49-F238E27FC236}">
                  <a16:creationId xmlns:a16="http://schemas.microsoft.com/office/drawing/2014/main" id="{076B7381-2A58-8BA6-21CD-EC5E9ABAEB76}"/>
                </a:ext>
              </a:extLst>
            </p:cNvPr>
            <p:cNvSpPr/>
            <p:nvPr/>
          </p:nvSpPr>
          <p:spPr>
            <a:xfrm>
              <a:off x="6275893" y="3752131"/>
              <a:ext cx="166573" cy="54821"/>
            </a:xfrm>
            <a:custGeom>
              <a:avLst/>
              <a:gdLst/>
              <a:ahLst/>
              <a:cxnLst/>
              <a:rect l="l" t="t" r="r" b="b"/>
              <a:pathLst>
                <a:path w="9231" h="3038" extrusionOk="0">
                  <a:moveTo>
                    <a:pt x="1254" y="1"/>
                  </a:moveTo>
                  <a:cubicBezTo>
                    <a:pt x="820" y="1"/>
                    <a:pt x="459" y="121"/>
                    <a:pt x="435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339" y="3037"/>
                  </a:lnTo>
                  <a:cubicBezTo>
                    <a:pt x="8772" y="3037"/>
                    <a:pt x="9134" y="2917"/>
                    <a:pt x="9134" y="2772"/>
                  </a:cubicBezTo>
                  <a:lnTo>
                    <a:pt x="9230" y="266"/>
                  </a:lnTo>
                  <a:cubicBezTo>
                    <a:pt x="9230" y="121"/>
                    <a:pt x="8893" y="1"/>
                    <a:pt x="848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804;p49">
              <a:extLst>
                <a:ext uri="{FF2B5EF4-FFF2-40B4-BE49-F238E27FC236}">
                  <a16:creationId xmlns:a16="http://schemas.microsoft.com/office/drawing/2014/main" id="{CDE9B397-B057-0747-5903-81371679AD87}"/>
                </a:ext>
              </a:extLst>
            </p:cNvPr>
            <p:cNvSpPr/>
            <p:nvPr/>
          </p:nvSpPr>
          <p:spPr>
            <a:xfrm>
              <a:off x="6468541" y="3752131"/>
              <a:ext cx="164823" cy="54821"/>
            </a:xfrm>
            <a:custGeom>
              <a:avLst/>
              <a:gdLst/>
              <a:ahLst/>
              <a:cxnLst/>
              <a:rect l="l" t="t" r="r" b="b"/>
              <a:pathLst>
                <a:path w="9134" h="3038" extrusionOk="0">
                  <a:moveTo>
                    <a:pt x="795" y="1"/>
                  </a:moveTo>
                  <a:cubicBezTo>
                    <a:pt x="386" y="1"/>
                    <a:pt x="48" y="121"/>
                    <a:pt x="24" y="266"/>
                  </a:cubicBezTo>
                  <a:lnTo>
                    <a:pt x="0" y="2772"/>
                  </a:lnTo>
                  <a:cubicBezTo>
                    <a:pt x="0" y="2917"/>
                    <a:pt x="362" y="3037"/>
                    <a:pt x="795" y="3037"/>
                  </a:cubicBezTo>
                  <a:lnTo>
                    <a:pt x="8338" y="3037"/>
                  </a:lnTo>
                  <a:cubicBezTo>
                    <a:pt x="8772" y="3037"/>
                    <a:pt x="9133" y="2917"/>
                    <a:pt x="9109" y="2772"/>
                  </a:cubicBezTo>
                  <a:lnTo>
                    <a:pt x="8820" y="266"/>
                  </a:lnTo>
                  <a:cubicBezTo>
                    <a:pt x="8820" y="121"/>
                    <a:pt x="8458" y="1"/>
                    <a:pt x="802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805;p49">
              <a:extLst>
                <a:ext uri="{FF2B5EF4-FFF2-40B4-BE49-F238E27FC236}">
                  <a16:creationId xmlns:a16="http://schemas.microsoft.com/office/drawing/2014/main" id="{4DE981BE-D561-3B59-50C0-9AAF3DDEDC2C}"/>
                </a:ext>
              </a:extLst>
            </p:cNvPr>
            <p:cNvSpPr/>
            <p:nvPr/>
          </p:nvSpPr>
          <p:spPr>
            <a:xfrm>
              <a:off x="6654206" y="3752131"/>
              <a:ext cx="171355" cy="55254"/>
            </a:xfrm>
            <a:custGeom>
              <a:avLst/>
              <a:gdLst/>
              <a:ahLst/>
              <a:cxnLst/>
              <a:rect l="l" t="t" r="r" b="b"/>
              <a:pathLst>
                <a:path w="9496" h="3062" extrusionOk="0">
                  <a:moveTo>
                    <a:pt x="748" y="1"/>
                  </a:moveTo>
                  <a:cubicBezTo>
                    <a:pt x="338" y="1"/>
                    <a:pt x="1" y="121"/>
                    <a:pt x="25" y="266"/>
                  </a:cubicBezTo>
                  <a:lnTo>
                    <a:pt x="362" y="2772"/>
                  </a:lnTo>
                  <a:cubicBezTo>
                    <a:pt x="362" y="2917"/>
                    <a:pt x="748" y="3037"/>
                    <a:pt x="1182" y="3037"/>
                  </a:cubicBezTo>
                  <a:lnTo>
                    <a:pt x="8724" y="3061"/>
                  </a:lnTo>
                  <a:cubicBezTo>
                    <a:pt x="9182" y="3061"/>
                    <a:pt x="9495" y="2941"/>
                    <a:pt x="9471" y="2796"/>
                  </a:cubicBezTo>
                  <a:lnTo>
                    <a:pt x="8821" y="290"/>
                  </a:lnTo>
                  <a:cubicBezTo>
                    <a:pt x="8772" y="145"/>
                    <a:pt x="8411" y="25"/>
                    <a:pt x="7977" y="25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806;p49">
              <a:extLst>
                <a:ext uri="{FF2B5EF4-FFF2-40B4-BE49-F238E27FC236}">
                  <a16:creationId xmlns:a16="http://schemas.microsoft.com/office/drawing/2014/main" id="{B5C766A5-2EA2-7C83-B341-3E41E198E071}"/>
                </a:ext>
              </a:extLst>
            </p:cNvPr>
            <p:cNvSpPr/>
            <p:nvPr/>
          </p:nvSpPr>
          <p:spPr>
            <a:xfrm>
              <a:off x="6848154" y="3752564"/>
              <a:ext cx="179169" cy="54821"/>
            </a:xfrm>
            <a:custGeom>
              <a:avLst/>
              <a:gdLst/>
              <a:ahLst/>
              <a:cxnLst/>
              <a:rect l="l" t="t" r="r" b="b"/>
              <a:pathLst>
                <a:path w="9929" h="3038" extrusionOk="0">
                  <a:moveTo>
                    <a:pt x="747" y="1"/>
                  </a:moveTo>
                  <a:cubicBezTo>
                    <a:pt x="314" y="1"/>
                    <a:pt x="0" y="121"/>
                    <a:pt x="49" y="266"/>
                  </a:cubicBezTo>
                  <a:lnTo>
                    <a:pt x="747" y="2772"/>
                  </a:lnTo>
                  <a:cubicBezTo>
                    <a:pt x="796" y="2917"/>
                    <a:pt x="1181" y="3037"/>
                    <a:pt x="1639" y="3037"/>
                  </a:cubicBezTo>
                  <a:lnTo>
                    <a:pt x="9182" y="3037"/>
                  </a:lnTo>
                  <a:cubicBezTo>
                    <a:pt x="9615" y="3037"/>
                    <a:pt x="9929" y="2917"/>
                    <a:pt x="9856" y="2772"/>
                  </a:cubicBezTo>
                  <a:lnTo>
                    <a:pt x="8844" y="266"/>
                  </a:lnTo>
                  <a:cubicBezTo>
                    <a:pt x="8772" y="121"/>
                    <a:pt x="8386" y="1"/>
                    <a:pt x="7953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807;p49">
              <a:extLst>
                <a:ext uri="{FF2B5EF4-FFF2-40B4-BE49-F238E27FC236}">
                  <a16:creationId xmlns:a16="http://schemas.microsoft.com/office/drawing/2014/main" id="{EAA29352-F149-5E69-45B3-0BBE6977B55D}"/>
                </a:ext>
              </a:extLst>
            </p:cNvPr>
            <p:cNvSpPr/>
            <p:nvPr/>
          </p:nvSpPr>
          <p:spPr>
            <a:xfrm>
              <a:off x="7033404" y="3752564"/>
              <a:ext cx="186116" cy="54821"/>
            </a:xfrm>
            <a:custGeom>
              <a:avLst/>
              <a:gdLst/>
              <a:ahLst/>
              <a:cxnLst/>
              <a:rect l="l" t="t" r="r" b="b"/>
              <a:pathLst>
                <a:path w="10314" h="3038" extrusionOk="0">
                  <a:moveTo>
                    <a:pt x="699" y="1"/>
                  </a:moveTo>
                  <a:cubicBezTo>
                    <a:pt x="289" y="1"/>
                    <a:pt x="0" y="121"/>
                    <a:pt x="48" y="266"/>
                  </a:cubicBezTo>
                  <a:lnTo>
                    <a:pt x="1133" y="2772"/>
                  </a:lnTo>
                  <a:cubicBezTo>
                    <a:pt x="1205" y="2917"/>
                    <a:pt x="1615" y="3037"/>
                    <a:pt x="2048" y="3037"/>
                  </a:cubicBezTo>
                  <a:lnTo>
                    <a:pt x="9591" y="3037"/>
                  </a:lnTo>
                  <a:cubicBezTo>
                    <a:pt x="10025" y="3037"/>
                    <a:pt x="10314" y="2917"/>
                    <a:pt x="10242" y="2772"/>
                  </a:cubicBezTo>
                  <a:lnTo>
                    <a:pt x="8844" y="266"/>
                  </a:lnTo>
                  <a:cubicBezTo>
                    <a:pt x="8772" y="121"/>
                    <a:pt x="8362" y="1"/>
                    <a:pt x="79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808;p49">
              <a:extLst>
                <a:ext uri="{FF2B5EF4-FFF2-40B4-BE49-F238E27FC236}">
                  <a16:creationId xmlns:a16="http://schemas.microsoft.com/office/drawing/2014/main" id="{16128B8E-580A-F614-B904-3733A1B25197}"/>
                </a:ext>
              </a:extLst>
            </p:cNvPr>
            <p:cNvSpPr/>
            <p:nvPr/>
          </p:nvSpPr>
          <p:spPr>
            <a:xfrm>
              <a:off x="7218203" y="3752564"/>
              <a:ext cx="193966" cy="55254"/>
            </a:xfrm>
            <a:custGeom>
              <a:avLst/>
              <a:gdLst/>
              <a:ahLst/>
              <a:cxnLst/>
              <a:rect l="l" t="t" r="r" b="b"/>
              <a:pathLst>
                <a:path w="10749" h="3062" extrusionOk="0">
                  <a:moveTo>
                    <a:pt x="699" y="1"/>
                  </a:moveTo>
                  <a:cubicBezTo>
                    <a:pt x="290" y="1"/>
                    <a:pt x="1" y="121"/>
                    <a:pt x="97" y="266"/>
                  </a:cubicBezTo>
                  <a:lnTo>
                    <a:pt x="1543" y="2772"/>
                  </a:lnTo>
                  <a:cubicBezTo>
                    <a:pt x="1615" y="2941"/>
                    <a:pt x="2049" y="3037"/>
                    <a:pt x="2483" y="3037"/>
                  </a:cubicBezTo>
                  <a:lnTo>
                    <a:pt x="10025" y="3061"/>
                  </a:lnTo>
                  <a:cubicBezTo>
                    <a:pt x="10483" y="3061"/>
                    <a:pt x="10748" y="2941"/>
                    <a:pt x="10652" y="2796"/>
                  </a:cubicBezTo>
                  <a:lnTo>
                    <a:pt x="8893" y="290"/>
                  </a:lnTo>
                  <a:cubicBezTo>
                    <a:pt x="8796" y="146"/>
                    <a:pt x="8362" y="25"/>
                    <a:pt x="7929" y="25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809;p49">
              <a:extLst>
                <a:ext uri="{FF2B5EF4-FFF2-40B4-BE49-F238E27FC236}">
                  <a16:creationId xmlns:a16="http://schemas.microsoft.com/office/drawing/2014/main" id="{AA2C0DF7-C11E-F3B4-BFEB-BEDD8D35D697}"/>
                </a:ext>
              </a:extLst>
            </p:cNvPr>
            <p:cNvSpPr/>
            <p:nvPr/>
          </p:nvSpPr>
          <p:spPr>
            <a:xfrm>
              <a:off x="7403453" y="3753015"/>
              <a:ext cx="200913" cy="54803"/>
            </a:xfrm>
            <a:custGeom>
              <a:avLst/>
              <a:gdLst/>
              <a:ahLst/>
              <a:cxnLst/>
              <a:rect l="l" t="t" r="r" b="b"/>
              <a:pathLst>
                <a:path w="11134" h="3037" extrusionOk="0">
                  <a:moveTo>
                    <a:pt x="675" y="0"/>
                  </a:moveTo>
                  <a:cubicBezTo>
                    <a:pt x="265" y="0"/>
                    <a:pt x="0" y="121"/>
                    <a:pt x="97" y="265"/>
                  </a:cubicBezTo>
                  <a:lnTo>
                    <a:pt x="1904" y="2771"/>
                  </a:lnTo>
                  <a:cubicBezTo>
                    <a:pt x="2024" y="2916"/>
                    <a:pt x="2458" y="3036"/>
                    <a:pt x="2916" y="3036"/>
                  </a:cubicBezTo>
                  <a:lnTo>
                    <a:pt x="10434" y="3036"/>
                  </a:lnTo>
                  <a:cubicBezTo>
                    <a:pt x="10892" y="3036"/>
                    <a:pt x="11133" y="2916"/>
                    <a:pt x="11013" y="2771"/>
                  </a:cubicBezTo>
                  <a:lnTo>
                    <a:pt x="8892" y="265"/>
                  </a:lnTo>
                  <a:cubicBezTo>
                    <a:pt x="8772" y="121"/>
                    <a:pt x="8338" y="0"/>
                    <a:pt x="790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810;p49">
              <a:extLst>
                <a:ext uri="{FF2B5EF4-FFF2-40B4-BE49-F238E27FC236}">
                  <a16:creationId xmlns:a16="http://schemas.microsoft.com/office/drawing/2014/main" id="{92FEAD96-C909-51C7-D575-A44E98906369}"/>
                </a:ext>
              </a:extLst>
            </p:cNvPr>
            <p:cNvSpPr/>
            <p:nvPr/>
          </p:nvSpPr>
          <p:spPr>
            <a:xfrm>
              <a:off x="7588252" y="3753015"/>
              <a:ext cx="322681" cy="55236"/>
            </a:xfrm>
            <a:custGeom>
              <a:avLst/>
              <a:gdLst/>
              <a:ahLst/>
              <a:cxnLst/>
              <a:rect l="l" t="t" r="r" b="b"/>
              <a:pathLst>
                <a:path w="17882" h="3061" extrusionOk="0">
                  <a:moveTo>
                    <a:pt x="675" y="0"/>
                  </a:moveTo>
                  <a:cubicBezTo>
                    <a:pt x="242" y="0"/>
                    <a:pt x="1" y="121"/>
                    <a:pt x="145" y="265"/>
                  </a:cubicBezTo>
                  <a:lnTo>
                    <a:pt x="2314" y="2771"/>
                  </a:lnTo>
                  <a:cubicBezTo>
                    <a:pt x="2435" y="2916"/>
                    <a:pt x="2892" y="3036"/>
                    <a:pt x="3350" y="3036"/>
                  </a:cubicBezTo>
                  <a:lnTo>
                    <a:pt x="17206" y="3060"/>
                  </a:lnTo>
                  <a:cubicBezTo>
                    <a:pt x="17664" y="3060"/>
                    <a:pt x="17881" y="2940"/>
                    <a:pt x="17737" y="2795"/>
                  </a:cubicBezTo>
                  <a:lnTo>
                    <a:pt x="15013" y="289"/>
                  </a:lnTo>
                  <a:cubicBezTo>
                    <a:pt x="14869" y="145"/>
                    <a:pt x="14387" y="24"/>
                    <a:pt x="13977" y="24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811;p49">
              <a:extLst>
                <a:ext uri="{FF2B5EF4-FFF2-40B4-BE49-F238E27FC236}">
                  <a16:creationId xmlns:a16="http://schemas.microsoft.com/office/drawing/2014/main" id="{8DC85313-B804-7433-9194-803FA6EB50C4}"/>
                </a:ext>
              </a:extLst>
            </p:cNvPr>
            <p:cNvSpPr/>
            <p:nvPr/>
          </p:nvSpPr>
          <p:spPr>
            <a:xfrm>
              <a:off x="4833971" y="3941297"/>
              <a:ext cx="326145" cy="54803"/>
            </a:xfrm>
            <a:custGeom>
              <a:avLst/>
              <a:gdLst/>
              <a:ahLst/>
              <a:cxnLst/>
              <a:rect l="l" t="t" r="r" b="b"/>
              <a:pathLst>
                <a:path w="18074" h="3037" extrusionOk="0">
                  <a:moveTo>
                    <a:pt x="4073" y="0"/>
                  </a:moveTo>
                  <a:cubicBezTo>
                    <a:pt x="3591" y="0"/>
                    <a:pt x="3060" y="97"/>
                    <a:pt x="2892" y="265"/>
                  </a:cubicBezTo>
                  <a:lnTo>
                    <a:pt x="145" y="2747"/>
                  </a:lnTo>
                  <a:cubicBezTo>
                    <a:pt x="0" y="2892"/>
                    <a:pt x="265" y="3013"/>
                    <a:pt x="771" y="3013"/>
                  </a:cubicBezTo>
                  <a:lnTo>
                    <a:pt x="14507" y="3037"/>
                  </a:lnTo>
                  <a:cubicBezTo>
                    <a:pt x="15013" y="3037"/>
                    <a:pt x="15519" y="2916"/>
                    <a:pt x="15664" y="2772"/>
                  </a:cubicBezTo>
                  <a:lnTo>
                    <a:pt x="17929" y="265"/>
                  </a:lnTo>
                  <a:cubicBezTo>
                    <a:pt x="18073" y="121"/>
                    <a:pt x="17784" y="0"/>
                    <a:pt x="1730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812;p49">
              <a:extLst>
                <a:ext uri="{FF2B5EF4-FFF2-40B4-BE49-F238E27FC236}">
                  <a16:creationId xmlns:a16="http://schemas.microsoft.com/office/drawing/2014/main" id="{FBBD29DB-F158-C8E6-BDDC-203BD9D9F0E0}"/>
                </a:ext>
              </a:extLst>
            </p:cNvPr>
            <p:cNvSpPr/>
            <p:nvPr/>
          </p:nvSpPr>
          <p:spPr>
            <a:xfrm>
              <a:off x="5143569" y="3941297"/>
              <a:ext cx="227439" cy="54803"/>
            </a:xfrm>
            <a:custGeom>
              <a:avLst/>
              <a:gdLst/>
              <a:ahLst/>
              <a:cxnLst/>
              <a:rect l="l" t="t" r="r" b="b"/>
              <a:pathLst>
                <a:path w="12604" h="3037" extrusionOk="0">
                  <a:moveTo>
                    <a:pt x="3495" y="0"/>
                  </a:moveTo>
                  <a:cubicBezTo>
                    <a:pt x="3013" y="0"/>
                    <a:pt x="2507" y="121"/>
                    <a:pt x="2362" y="265"/>
                  </a:cubicBezTo>
                  <a:lnTo>
                    <a:pt x="145" y="2772"/>
                  </a:lnTo>
                  <a:cubicBezTo>
                    <a:pt x="1" y="2916"/>
                    <a:pt x="314" y="3037"/>
                    <a:pt x="820" y="3037"/>
                  </a:cubicBezTo>
                  <a:lnTo>
                    <a:pt x="9447" y="3037"/>
                  </a:lnTo>
                  <a:cubicBezTo>
                    <a:pt x="9953" y="3037"/>
                    <a:pt x="10459" y="2916"/>
                    <a:pt x="10579" y="2772"/>
                  </a:cubicBezTo>
                  <a:lnTo>
                    <a:pt x="12483" y="265"/>
                  </a:lnTo>
                  <a:cubicBezTo>
                    <a:pt x="12604" y="121"/>
                    <a:pt x="12290" y="0"/>
                    <a:pt x="1180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813;p49">
              <a:extLst>
                <a:ext uri="{FF2B5EF4-FFF2-40B4-BE49-F238E27FC236}">
                  <a16:creationId xmlns:a16="http://schemas.microsoft.com/office/drawing/2014/main" id="{C703DAF5-9C02-847A-0FD9-78CC1E59BA7F}"/>
                </a:ext>
              </a:extLst>
            </p:cNvPr>
            <p:cNvSpPr/>
            <p:nvPr/>
          </p:nvSpPr>
          <p:spPr>
            <a:xfrm>
              <a:off x="5364043" y="3941297"/>
              <a:ext cx="219608" cy="55236"/>
            </a:xfrm>
            <a:custGeom>
              <a:avLst/>
              <a:gdLst/>
              <a:ahLst/>
              <a:cxnLst/>
              <a:rect l="l" t="t" r="r" b="b"/>
              <a:pathLst>
                <a:path w="12170" h="3061" extrusionOk="0">
                  <a:moveTo>
                    <a:pt x="3061" y="0"/>
                  </a:moveTo>
                  <a:cubicBezTo>
                    <a:pt x="2554" y="0"/>
                    <a:pt x="2073" y="121"/>
                    <a:pt x="1976" y="265"/>
                  </a:cubicBezTo>
                  <a:lnTo>
                    <a:pt x="97" y="2772"/>
                  </a:lnTo>
                  <a:cubicBezTo>
                    <a:pt x="0" y="2916"/>
                    <a:pt x="313" y="3037"/>
                    <a:pt x="819" y="3037"/>
                  </a:cubicBezTo>
                  <a:lnTo>
                    <a:pt x="9446" y="3061"/>
                  </a:lnTo>
                  <a:cubicBezTo>
                    <a:pt x="9952" y="3061"/>
                    <a:pt x="10434" y="2940"/>
                    <a:pt x="10531" y="2796"/>
                  </a:cubicBezTo>
                  <a:lnTo>
                    <a:pt x="12073" y="290"/>
                  </a:lnTo>
                  <a:cubicBezTo>
                    <a:pt x="12169" y="145"/>
                    <a:pt x="11856" y="24"/>
                    <a:pt x="11350" y="24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814;p49">
              <a:extLst>
                <a:ext uri="{FF2B5EF4-FFF2-40B4-BE49-F238E27FC236}">
                  <a16:creationId xmlns:a16="http://schemas.microsoft.com/office/drawing/2014/main" id="{7E9CC48D-8F0E-D360-30BD-E0DB01C0277F}"/>
                </a:ext>
              </a:extLst>
            </p:cNvPr>
            <p:cNvSpPr/>
            <p:nvPr/>
          </p:nvSpPr>
          <p:spPr>
            <a:xfrm>
              <a:off x="5584066" y="3941730"/>
              <a:ext cx="212227" cy="54803"/>
            </a:xfrm>
            <a:custGeom>
              <a:avLst/>
              <a:gdLst/>
              <a:ahLst/>
              <a:cxnLst/>
              <a:rect l="l" t="t" r="r" b="b"/>
              <a:pathLst>
                <a:path w="11761" h="3037" extrusionOk="0">
                  <a:moveTo>
                    <a:pt x="2627" y="0"/>
                  </a:moveTo>
                  <a:cubicBezTo>
                    <a:pt x="2145" y="0"/>
                    <a:pt x="1687" y="121"/>
                    <a:pt x="1591" y="266"/>
                  </a:cubicBezTo>
                  <a:lnTo>
                    <a:pt x="97" y="2772"/>
                  </a:lnTo>
                  <a:cubicBezTo>
                    <a:pt x="1" y="2916"/>
                    <a:pt x="338" y="3037"/>
                    <a:pt x="844" y="3037"/>
                  </a:cubicBezTo>
                  <a:lnTo>
                    <a:pt x="9471" y="3037"/>
                  </a:lnTo>
                  <a:cubicBezTo>
                    <a:pt x="9977" y="3037"/>
                    <a:pt x="10435" y="2916"/>
                    <a:pt x="10507" y="2772"/>
                  </a:cubicBezTo>
                  <a:lnTo>
                    <a:pt x="11712" y="266"/>
                  </a:lnTo>
                  <a:cubicBezTo>
                    <a:pt x="11760" y="121"/>
                    <a:pt x="11423" y="0"/>
                    <a:pt x="10941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815;p49">
              <a:extLst>
                <a:ext uri="{FF2B5EF4-FFF2-40B4-BE49-F238E27FC236}">
                  <a16:creationId xmlns:a16="http://schemas.microsoft.com/office/drawing/2014/main" id="{7E420FB3-DF62-02EE-E5D4-E43FD179262D}"/>
                </a:ext>
              </a:extLst>
            </p:cNvPr>
            <p:cNvSpPr/>
            <p:nvPr/>
          </p:nvSpPr>
          <p:spPr>
            <a:xfrm>
              <a:off x="5808888" y="3941730"/>
              <a:ext cx="1193208" cy="55669"/>
            </a:xfrm>
            <a:custGeom>
              <a:avLst/>
              <a:gdLst/>
              <a:ahLst/>
              <a:cxnLst/>
              <a:rect l="l" t="t" r="r" b="b"/>
              <a:pathLst>
                <a:path w="66124" h="3085" extrusionOk="0">
                  <a:moveTo>
                    <a:pt x="2193" y="0"/>
                  </a:moveTo>
                  <a:cubicBezTo>
                    <a:pt x="1711" y="0"/>
                    <a:pt x="1253" y="121"/>
                    <a:pt x="1181" y="266"/>
                  </a:cubicBezTo>
                  <a:lnTo>
                    <a:pt x="72" y="2772"/>
                  </a:lnTo>
                  <a:cubicBezTo>
                    <a:pt x="0" y="2916"/>
                    <a:pt x="362" y="3037"/>
                    <a:pt x="868" y="3037"/>
                  </a:cubicBezTo>
                  <a:lnTo>
                    <a:pt x="65256" y="3085"/>
                  </a:lnTo>
                  <a:cubicBezTo>
                    <a:pt x="65763" y="3085"/>
                    <a:pt x="66124" y="2964"/>
                    <a:pt x="66076" y="2820"/>
                  </a:cubicBezTo>
                  <a:lnTo>
                    <a:pt x="65232" y="314"/>
                  </a:lnTo>
                  <a:cubicBezTo>
                    <a:pt x="65160" y="169"/>
                    <a:pt x="64726" y="49"/>
                    <a:pt x="64244" y="49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816;p49">
              <a:extLst>
                <a:ext uri="{FF2B5EF4-FFF2-40B4-BE49-F238E27FC236}">
                  <a16:creationId xmlns:a16="http://schemas.microsoft.com/office/drawing/2014/main" id="{1E326E1C-9B2C-B015-A56A-FEB1096EF602}"/>
                </a:ext>
              </a:extLst>
            </p:cNvPr>
            <p:cNvSpPr/>
            <p:nvPr/>
          </p:nvSpPr>
          <p:spPr>
            <a:xfrm>
              <a:off x="7016009" y="3942596"/>
              <a:ext cx="206561" cy="55254"/>
            </a:xfrm>
            <a:custGeom>
              <a:avLst/>
              <a:gdLst/>
              <a:ahLst/>
              <a:cxnLst/>
              <a:rect l="l" t="t" r="r" b="b"/>
              <a:pathLst>
                <a:path w="11447" h="3062" extrusionOk="0">
                  <a:moveTo>
                    <a:pt x="844" y="1"/>
                  </a:moveTo>
                  <a:cubicBezTo>
                    <a:pt x="338" y="1"/>
                    <a:pt x="0" y="121"/>
                    <a:pt x="48" y="266"/>
                  </a:cubicBezTo>
                  <a:lnTo>
                    <a:pt x="940" y="2772"/>
                  </a:lnTo>
                  <a:cubicBezTo>
                    <a:pt x="1012" y="2916"/>
                    <a:pt x="1470" y="3037"/>
                    <a:pt x="1976" y="3037"/>
                  </a:cubicBezTo>
                  <a:lnTo>
                    <a:pt x="10579" y="3061"/>
                  </a:lnTo>
                  <a:cubicBezTo>
                    <a:pt x="11085" y="3061"/>
                    <a:pt x="11447" y="2941"/>
                    <a:pt x="11374" y="2796"/>
                  </a:cubicBezTo>
                  <a:lnTo>
                    <a:pt x="10145" y="290"/>
                  </a:lnTo>
                  <a:cubicBezTo>
                    <a:pt x="10097" y="145"/>
                    <a:pt x="9639" y="25"/>
                    <a:pt x="9133" y="2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817;p49">
              <a:extLst>
                <a:ext uri="{FF2B5EF4-FFF2-40B4-BE49-F238E27FC236}">
                  <a16:creationId xmlns:a16="http://schemas.microsoft.com/office/drawing/2014/main" id="{B748AA07-5F67-4737-6824-DE569AE675B0}"/>
                </a:ext>
              </a:extLst>
            </p:cNvPr>
            <p:cNvSpPr/>
            <p:nvPr/>
          </p:nvSpPr>
          <p:spPr>
            <a:xfrm>
              <a:off x="7228633" y="3943029"/>
              <a:ext cx="213960" cy="54821"/>
            </a:xfrm>
            <a:custGeom>
              <a:avLst/>
              <a:gdLst/>
              <a:ahLst/>
              <a:cxnLst/>
              <a:rect l="l" t="t" r="r" b="b"/>
              <a:pathLst>
                <a:path w="11857" h="3038" extrusionOk="0">
                  <a:moveTo>
                    <a:pt x="820" y="1"/>
                  </a:moveTo>
                  <a:cubicBezTo>
                    <a:pt x="338" y="1"/>
                    <a:pt x="1" y="121"/>
                    <a:pt x="73" y="266"/>
                  </a:cubicBezTo>
                  <a:lnTo>
                    <a:pt x="1350" y="2772"/>
                  </a:lnTo>
                  <a:cubicBezTo>
                    <a:pt x="1423" y="2917"/>
                    <a:pt x="1905" y="3037"/>
                    <a:pt x="2411" y="3037"/>
                  </a:cubicBezTo>
                  <a:lnTo>
                    <a:pt x="11038" y="3037"/>
                  </a:lnTo>
                  <a:cubicBezTo>
                    <a:pt x="11544" y="3037"/>
                    <a:pt x="11857" y="2917"/>
                    <a:pt x="11785" y="2772"/>
                  </a:cubicBezTo>
                  <a:lnTo>
                    <a:pt x="10194" y="266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818;p49">
              <a:extLst>
                <a:ext uri="{FF2B5EF4-FFF2-40B4-BE49-F238E27FC236}">
                  <a16:creationId xmlns:a16="http://schemas.microsoft.com/office/drawing/2014/main" id="{DE130A5B-4866-3817-0293-1C16F9043A7C}"/>
                </a:ext>
              </a:extLst>
            </p:cNvPr>
            <p:cNvSpPr/>
            <p:nvPr/>
          </p:nvSpPr>
          <p:spPr>
            <a:xfrm>
              <a:off x="7441275" y="3943029"/>
              <a:ext cx="221791" cy="55254"/>
            </a:xfrm>
            <a:custGeom>
              <a:avLst/>
              <a:gdLst/>
              <a:ahLst/>
              <a:cxnLst/>
              <a:rect l="l" t="t" r="r" b="b"/>
              <a:pathLst>
                <a:path w="12291" h="3062" extrusionOk="0">
                  <a:moveTo>
                    <a:pt x="820" y="1"/>
                  </a:moveTo>
                  <a:cubicBezTo>
                    <a:pt x="338" y="1"/>
                    <a:pt x="1" y="121"/>
                    <a:pt x="97" y="266"/>
                  </a:cubicBezTo>
                  <a:lnTo>
                    <a:pt x="1736" y="2772"/>
                  </a:lnTo>
                  <a:cubicBezTo>
                    <a:pt x="1832" y="2917"/>
                    <a:pt x="2338" y="3037"/>
                    <a:pt x="2844" y="3037"/>
                  </a:cubicBezTo>
                  <a:lnTo>
                    <a:pt x="11471" y="3061"/>
                  </a:lnTo>
                  <a:cubicBezTo>
                    <a:pt x="11977" y="3061"/>
                    <a:pt x="12290" y="2941"/>
                    <a:pt x="12170" y="2772"/>
                  </a:cubicBezTo>
                  <a:lnTo>
                    <a:pt x="10218" y="290"/>
                  </a:lnTo>
                  <a:cubicBezTo>
                    <a:pt x="10098" y="121"/>
                    <a:pt x="9616" y="1"/>
                    <a:pt x="913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819;p49">
              <a:extLst>
                <a:ext uri="{FF2B5EF4-FFF2-40B4-BE49-F238E27FC236}">
                  <a16:creationId xmlns:a16="http://schemas.microsoft.com/office/drawing/2014/main" id="{92866C72-FC9E-F117-53BE-6A09E3B251DC}"/>
                </a:ext>
              </a:extLst>
            </p:cNvPr>
            <p:cNvSpPr/>
            <p:nvPr/>
          </p:nvSpPr>
          <p:spPr>
            <a:xfrm>
              <a:off x="7654350" y="3943462"/>
              <a:ext cx="228738" cy="54821"/>
            </a:xfrm>
            <a:custGeom>
              <a:avLst/>
              <a:gdLst/>
              <a:ahLst/>
              <a:cxnLst/>
              <a:rect l="l" t="t" r="r" b="b"/>
              <a:pathLst>
                <a:path w="12676" h="3038" extrusionOk="0">
                  <a:moveTo>
                    <a:pt x="796" y="1"/>
                  </a:moveTo>
                  <a:cubicBezTo>
                    <a:pt x="290" y="1"/>
                    <a:pt x="0" y="97"/>
                    <a:pt x="121" y="266"/>
                  </a:cubicBezTo>
                  <a:lnTo>
                    <a:pt x="2121" y="2772"/>
                  </a:lnTo>
                  <a:cubicBezTo>
                    <a:pt x="2242" y="2917"/>
                    <a:pt x="2748" y="3037"/>
                    <a:pt x="3254" y="3037"/>
                  </a:cubicBezTo>
                  <a:lnTo>
                    <a:pt x="11881" y="3037"/>
                  </a:lnTo>
                  <a:cubicBezTo>
                    <a:pt x="12387" y="3037"/>
                    <a:pt x="12676" y="2917"/>
                    <a:pt x="12531" y="2772"/>
                  </a:cubicBezTo>
                  <a:lnTo>
                    <a:pt x="10218" y="266"/>
                  </a:lnTo>
                  <a:cubicBezTo>
                    <a:pt x="10097" y="121"/>
                    <a:pt x="9591" y="1"/>
                    <a:pt x="9085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820;p49">
              <a:extLst>
                <a:ext uri="{FF2B5EF4-FFF2-40B4-BE49-F238E27FC236}">
                  <a16:creationId xmlns:a16="http://schemas.microsoft.com/office/drawing/2014/main" id="{25C3F491-0345-246A-79B0-666AAAB6B634}"/>
                </a:ext>
              </a:extLst>
            </p:cNvPr>
            <p:cNvSpPr/>
            <p:nvPr/>
          </p:nvSpPr>
          <p:spPr>
            <a:xfrm>
              <a:off x="7867859" y="3943462"/>
              <a:ext cx="236137" cy="54821"/>
            </a:xfrm>
            <a:custGeom>
              <a:avLst/>
              <a:gdLst/>
              <a:ahLst/>
              <a:cxnLst/>
              <a:rect l="l" t="t" r="r" b="b"/>
              <a:pathLst>
                <a:path w="13086" h="3038" extrusionOk="0">
                  <a:moveTo>
                    <a:pt x="772" y="1"/>
                  </a:moveTo>
                  <a:cubicBezTo>
                    <a:pt x="266" y="1"/>
                    <a:pt x="0" y="121"/>
                    <a:pt x="121" y="266"/>
                  </a:cubicBezTo>
                  <a:lnTo>
                    <a:pt x="2507" y="2772"/>
                  </a:lnTo>
                  <a:cubicBezTo>
                    <a:pt x="2627" y="2917"/>
                    <a:pt x="3157" y="3037"/>
                    <a:pt x="3663" y="3037"/>
                  </a:cubicBezTo>
                  <a:lnTo>
                    <a:pt x="12290" y="3037"/>
                  </a:lnTo>
                  <a:cubicBezTo>
                    <a:pt x="12796" y="3037"/>
                    <a:pt x="13085" y="2917"/>
                    <a:pt x="12917" y="2772"/>
                  </a:cubicBezTo>
                  <a:lnTo>
                    <a:pt x="10242" y="266"/>
                  </a:lnTo>
                  <a:cubicBezTo>
                    <a:pt x="10073" y="121"/>
                    <a:pt x="9567" y="1"/>
                    <a:pt x="9061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821;p49">
              <a:extLst>
                <a:ext uri="{FF2B5EF4-FFF2-40B4-BE49-F238E27FC236}">
                  <a16:creationId xmlns:a16="http://schemas.microsoft.com/office/drawing/2014/main" id="{47C260E0-B751-2532-34CD-8A6B075F103A}"/>
                </a:ext>
              </a:extLst>
            </p:cNvPr>
            <p:cNvSpPr/>
            <p:nvPr/>
          </p:nvSpPr>
          <p:spPr>
            <a:xfrm>
              <a:off x="4973549" y="3813881"/>
              <a:ext cx="411805" cy="54821"/>
            </a:xfrm>
            <a:custGeom>
              <a:avLst/>
              <a:gdLst/>
              <a:ahLst/>
              <a:cxnLst/>
              <a:rect l="l" t="t" r="r" b="b"/>
              <a:pathLst>
                <a:path w="22821" h="3038" extrusionOk="0">
                  <a:moveTo>
                    <a:pt x="4001" y="1"/>
                  </a:moveTo>
                  <a:cubicBezTo>
                    <a:pt x="3567" y="1"/>
                    <a:pt x="3061" y="121"/>
                    <a:pt x="2916" y="266"/>
                  </a:cubicBezTo>
                  <a:lnTo>
                    <a:pt x="169" y="2748"/>
                  </a:lnTo>
                  <a:cubicBezTo>
                    <a:pt x="0" y="2917"/>
                    <a:pt x="241" y="3037"/>
                    <a:pt x="723" y="3037"/>
                  </a:cubicBezTo>
                  <a:lnTo>
                    <a:pt x="19568" y="3037"/>
                  </a:lnTo>
                  <a:cubicBezTo>
                    <a:pt x="20026" y="3037"/>
                    <a:pt x="20508" y="2917"/>
                    <a:pt x="20628" y="2772"/>
                  </a:cubicBezTo>
                  <a:lnTo>
                    <a:pt x="22700" y="266"/>
                  </a:lnTo>
                  <a:cubicBezTo>
                    <a:pt x="22821" y="121"/>
                    <a:pt x="22556" y="1"/>
                    <a:pt x="22122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822;p49">
              <a:extLst>
                <a:ext uri="{FF2B5EF4-FFF2-40B4-BE49-F238E27FC236}">
                  <a16:creationId xmlns:a16="http://schemas.microsoft.com/office/drawing/2014/main" id="{EA1E94A5-8582-6AD6-2B53-1A12669CA9AD}"/>
                </a:ext>
              </a:extLst>
            </p:cNvPr>
            <p:cNvSpPr/>
            <p:nvPr/>
          </p:nvSpPr>
          <p:spPr>
            <a:xfrm>
              <a:off x="5374040" y="3813881"/>
              <a:ext cx="206994" cy="55254"/>
            </a:xfrm>
            <a:custGeom>
              <a:avLst/>
              <a:gdLst/>
              <a:ahLst/>
              <a:cxnLst/>
              <a:rect l="l" t="t" r="r" b="b"/>
              <a:pathLst>
                <a:path w="11471" h="3062" extrusionOk="0">
                  <a:moveTo>
                    <a:pt x="3157" y="1"/>
                  </a:moveTo>
                  <a:cubicBezTo>
                    <a:pt x="2723" y="1"/>
                    <a:pt x="2266" y="121"/>
                    <a:pt x="2145" y="266"/>
                  </a:cubicBezTo>
                  <a:lnTo>
                    <a:pt x="121" y="2772"/>
                  </a:lnTo>
                  <a:cubicBezTo>
                    <a:pt x="0" y="2917"/>
                    <a:pt x="290" y="3037"/>
                    <a:pt x="747" y="3037"/>
                  </a:cubicBezTo>
                  <a:lnTo>
                    <a:pt x="8651" y="3061"/>
                  </a:lnTo>
                  <a:cubicBezTo>
                    <a:pt x="9109" y="3061"/>
                    <a:pt x="9567" y="2941"/>
                    <a:pt x="9664" y="2772"/>
                  </a:cubicBezTo>
                  <a:lnTo>
                    <a:pt x="11374" y="290"/>
                  </a:lnTo>
                  <a:cubicBezTo>
                    <a:pt x="11471" y="145"/>
                    <a:pt x="11206" y="25"/>
                    <a:pt x="10748" y="25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823;p49">
              <a:extLst>
                <a:ext uri="{FF2B5EF4-FFF2-40B4-BE49-F238E27FC236}">
                  <a16:creationId xmlns:a16="http://schemas.microsoft.com/office/drawing/2014/main" id="{9947347D-649A-978F-1910-C386FB57A6A8}"/>
                </a:ext>
              </a:extLst>
            </p:cNvPr>
            <p:cNvSpPr/>
            <p:nvPr/>
          </p:nvSpPr>
          <p:spPr>
            <a:xfrm>
              <a:off x="5575801" y="3814314"/>
              <a:ext cx="199614" cy="54821"/>
            </a:xfrm>
            <a:custGeom>
              <a:avLst/>
              <a:gdLst/>
              <a:ahLst/>
              <a:cxnLst/>
              <a:rect l="l" t="t" r="r" b="b"/>
              <a:pathLst>
                <a:path w="11062" h="3038" extrusionOk="0">
                  <a:moveTo>
                    <a:pt x="2724" y="1"/>
                  </a:moveTo>
                  <a:cubicBezTo>
                    <a:pt x="2290" y="1"/>
                    <a:pt x="1856" y="121"/>
                    <a:pt x="1760" y="266"/>
                  </a:cubicBezTo>
                  <a:lnTo>
                    <a:pt x="97" y="2772"/>
                  </a:lnTo>
                  <a:cubicBezTo>
                    <a:pt x="1" y="2917"/>
                    <a:pt x="290" y="3037"/>
                    <a:pt x="772" y="3037"/>
                  </a:cubicBezTo>
                  <a:lnTo>
                    <a:pt x="8652" y="3037"/>
                  </a:lnTo>
                  <a:cubicBezTo>
                    <a:pt x="9134" y="3037"/>
                    <a:pt x="9567" y="2917"/>
                    <a:pt x="9640" y="2772"/>
                  </a:cubicBezTo>
                  <a:lnTo>
                    <a:pt x="10989" y="266"/>
                  </a:lnTo>
                  <a:cubicBezTo>
                    <a:pt x="11062" y="121"/>
                    <a:pt x="10772" y="1"/>
                    <a:pt x="10314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824;p49">
              <a:extLst>
                <a:ext uri="{FF2B5EF4-FFF2-40B4-BE49-F238E27FC236}">
                  <a16:creationId xmlns:a16="http://schemas.microsoft.com/office/drawing/2014/main" id="{77BB7527-0E0A-509B-3B5A-CE37533EF60C}"/>
                </a:ext>
              </a:extLst>
            </p:cNvPr>
            <p:cNvSpPr/>
            <p:nvPr/>
          </p:nvSpPr>
          <p:spPr>
            <a:xfrm>
              <a:off x="5778446" y="3814314"/>
              <a:ext cx="191782" cy="54821"/>
            </a:xfrm>
            <a:custGeom>
              <a:avLst/>
              <a:gdLst/>
              <a:ahLst/>
              <a:cxnLst/>
              <a:rect l="l" t="t" r="r" b="b"/>
              <a:pathLst>
                <a:path w="10628" h="3038" extrusionOk="0">
                  <a:moveTo>
                    <a:pt x="2289" y="1"/>
                  </a:moveTo>
                  <a:cubicBezTo>
                    <a:pt x="1856" y="1"/>
                    <a:pt x="1422" y="121"/>
                    <a:pt x="1350" y="266"/>
                  </a:cubicBezTo>
                  <a:lnTo>
                    <a:pt x="72" y="2772"/>
                  </a:lnTo>
                  <a:cubicBezTo>
                    <a:pt x="0" y="2917"/>
                    <a:pt x="313" y="3037"/>
                    <a:pt x="771" y="3037"/>
                  </a:cubicBezTo>
                  <a:lnTo>
                    <a:pt x="8651" y="3037"/>
                  </a:lnTo>
                  <a:cubicBezTo>
                    <a:pt x="9133" y="3037"/>
                    <a:pt x="9543" y="2917"/>
                    <a:pt x="9615" y="2772"/>
                  </a:cubicBezTo>
                  <a:lnTo>
                    <a:pt x="10579" y="266"/>
                  </a:lnTo>
                  <a:cubicBezTo>
                    <a:pt x="10627" y="121"/>
                    <a:pt x="10314" y="1"/>
                    <a:pt x="9880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25;p49">
              <a:extLst>
                <a:ext uri="{FF2B5EF4-FFF2-40B4-BE49-F238E27FC236}">
                  <a16:creationId xmlns:a16="http://schemas.microsoft.com/office/drawing/2014/main" id="{6287B70F-7AB8-9865-666C-AA828BF14413}"/>
                </a:ext>
              </a:extLst>
            </p:cNvPr>
            <p:cNvSpPr/>
            <p:nvPr/>
          </p:nvSpPr>
          <p:spPr>
            <a:xfrm>
              <a:off x="5979774" y="3814314"/>
              <a:ext cx="184817" cy="55254"/>
            </a:xfrm>
            <a:custGeom>
              <a:avLst/>
              <a:gdLst/>
              <a:ahLst/>
              <a:cxnLst/>
              <a:rect l="l" t="t" r="r" b="b"/>
              <a:pathLst>
                <a:path w="10242" h="3062" extrusionOk="0">
                  <a:moveTo>
                    <a:pt x="1880" y="1"/>
                  </a:moveTo>
                  <a:cubicBezTo>
                    <a:pt x="1446" y="1"/>
                    <a:pt x="1037" y="121"/>
                    <a:pt x="964" y="266"/>
                  </a:cubicBezTo>
                  <a:lnTo>
                    <a:pt x="49" y="2772"/>
                  </a:lnTo>
                  <a:cubicBezTo>
                    <a:pt x="0" y="2917"/>
                    <a:pt x="338" y="3037"/>
                    <a:pt x="796" y="3037"/>
                  </a:cubicBezTo>
                  <a:lnTo>
                    <a:pt x="8700" y="3061"/>
                  </a:lnTo>
                  <a:cubicBezTo>
                    <a:pt x="9158" y="3061"/>
                    <a:pt x="9567" y="2941"/>
                    <a:pt x="9591" y="2796"/>
                  </a:cubicBezTo>
                  <a:lnTo>
                    <a:pt x="10218" y="290"/>
                  </a:lnTo>
                  <a:cubicBezTo>
                    <a:pt x="10242" y="145"/>
                    <a:pt x="9905" y="25"/>
                    <a:pt x="9471" y="25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26;p49">
              <a:extLst>
                <a:ext uri="{FF2B5EF4-FFF2-40B4-BE49-F238E27FC236}">
                  <a16:creationId xmlns:a16="http://schemas.microsoft.com/office/drawing/2014/main" id="{C677F7E4-635E-334B-8A58-8D3C338CFB82}"/>
                </a:ext>
              </a:extLst>
            </p:cNvPr>
            <p:cNvSpPr/>
            <p:nvPr/>
          </p:nvSpPr>
          <p:spPr>
            <a:xfrm>
              <a:off x="6181536" y="3814747"/>
              <a:ext cx="177436" cy="54821"/>
            </a:xfrm>
            <a:custGeom>
              <a:avLst/>
              <a:gdLst/>
              <a:ahLst/>
              <a:cxnLst/>
              <a:rect l="l" t="t" r="r" b="b"/>
              <a:pathLst>
                <a:path w="9833" h="3038" extrusionOk="0">
                  <a:moveTo>
                    <a:pt x="1447" y="1"/>
                  </a:moveTo>
                  <a:cubicBezTo>
                    <a:pt x="989" y="1"/>
                    <a:pt x="603" y="121"/>
                    <a:pt x="579" y="266"/>
                  </a:cubicBezTo>
                  <a:lnTo>
                    <a:pt x="25" y="2772"/>
                  </a:lnTo>
                  <a:cubicBezTo>
                    <a:pt x="1" y="2917"/>
                    <a:pt x="338" y="3037"/>
                    <a:pt x="796" y="3037"/>
                  </a:cubicBezTo>
                  <a:lnTo>
                    <a:pt x="8700" y="3037"/>
                  </a:lnTo>
                  <a:cubicBezTo>
                    <a:pt x="9158" y="3037"/>
                    <a:pt x="9543" y="2917"/>
                    <a:pt x="9568" y="2772"/>
                  </a:cubicBezTo>
                  <a:lnTo>
                    <a:pt x="9808" y="266"/>
                  </a:lnTo>
                  <a:cubicBezTo>
                    <a:pt x="9833" y="121"/>
                    <a:pt x="9471" y="1"/>
                    <a:pt x="9037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27;p49">
              <a:extLst>
                <a:ext uri="{FF2B5EF4-FFF2-40B4-BE49-F238E27FC236}">
                  <a16:creationId xmlns:a16="http://schemas.microsoft.com/office/drawing/2014/main" id="{3DB1CF1E-D4EA-6369-EB48-00FF7DDE143A}"/>
                </a:ext>
              </a:extLst>
            </p:cNvPr>
            <p:cNvSpPr/>
            <p:nvPr/>
          </p:nvSpPr>
          <p:spPr>
            <a:xfrm>
              <a:off x="6382864" y="3814747"/>
              <a:ext cx="172655" cy="54821"/>
            </a:xfrm>
            <a:custGeom>
              <a:avLst/>
              <a:gdLst/>
              <a:ahLst/>
              <a:cxnLst/>
              <a:rect l="l" t="t" r="r" b="b"/>
              <a:pathLst>
                <a:path w="9568" h="3038" extrusionOk="0">
                  <a:moveTo>
                    <a:pt x="1037" y="1"/>
                  </a:moveTo>
                  <a:cubicBezTo>
                    <a:pt x="579" y="1"/>
                    <a:pt x="218" y="121"/>
                    <a:pt x="194" y="266"/>
                  </a:cubicBezTo>
                  <a:lnTo>
                    <a:pt x="25" y="2772"/>
                  </a:lnTo>
                  <a:cubicBezTo>
                    <a:pt x="1" y="2917"/>
                    <a:pt x="362" y="3037"/>
                    <a:pt x="844" y="3037"/>
                  </a:cubicBezTo>
                  <a:lnTo>
                    <a:pt x="8724" y="3037"/>
                  </a:lnTo>
                  <a:cubicBezTo>
                    <a:pt x="9206" y="3037"/>
                    <a:pt x="9568" y="2917"/>
                    <a:pt x="9568" y="2772"/>
                  </a:cubicBezTo>
                  <a:lnTo>
                    <a:pt x="9447" y="266"/>
                  </a:lnTo>
                  <a:cubicBezTo>
                    <a:pt x="9423" y="121"/>
                    <a:pt x="9062" y="1"/>
                    <a:pt x="8628" y="1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28;p49">
              <a:extLst>
                <a:ext uri="{FF2B5EF4-FFF2-40B4-BE49-F238E27FC236}">
                  <a16:creationId xmlns:a16="http://schemas.microsoft.com/office/drawing/2014/main" id="{05AD9BF7-CD2F-3097-2E8E-04F2CF370C1C}"/>
                </a:ext>
              </a:extLst>
            </p:cNvPr>
            <p:cNvSpPr/>
            <p:nvPr/>
          </p:nvSpPr>
          <p:spPr>
            <a:xfrm>
              <a:off x="6581160" y="3814747"/>
              <a:ext cx="176137" cy="55254"/>
            </a:xfrm>
            <a:custGeom>
              <a:avLst/>
              <a:gdLst/>
              <a:ahLst/>
              <a:cxnLst/>
              <a:rect l="l" t="t" r="r" b="b"/>
              <a:pathLst>
                <a:path w="9761" h="3062" extrusionOk="0">
                  <a:moveTo>
                    <a:pt x="796" y="1"/>
                  </a:moveTo>
                  <a:cubicBezTo>
                    <a:pt x="338" y="1"/>
                    <a:pt x="0" y="121"/>
                    <a:pt x="0" y="266"/>
                  </a:cubicBezTo>
                  <a:lnTo>
                    <a:pt x="169" y="2772"/>
                  </a:lnTo>
                  <a:cubicBezTo>
                    <a:pt x="193" y="2917"/>
                    <a:pt x="579" y="3037"/>
                    <a:pt x="1037" y="3037"/>
                  </a:cubicBezTo>
                  <a:lnTo>
                    <a:pt x="8941" y="3061"/>
                  </a:lnTo>
                  <a:cubicBezTo>
                    <a:pt x="9399" y="3061"/>
                    <a:pt x="9760" y="2941"/>
                    <a:pt x="9712" y="2796"/>
                  </a:cubicBezTo>
                  <a:lnTo>
                    <a:pt x="9230" y="290"/>
                  </a:lnTo>
                  <a:cubicBezTo>
                    <a:pt x="9206" y="146"/>
                    <a:pt x="8820" y="25"/>
                    <a:pt x="8362" y="25"/>
                  </a:cubicBezTo>
                  <a:lnTo>
                    <a:pt x="796" y="1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29;p49">
              <a:extLst>
                <a:ext uri="{FF2B5EF4-FFF2-40B4-BE49-F238E27FC236}">
                  <a16:creationId xmlns:a16="http://schemas.microsoft.com/office/drawing/2014/main" id="{78F6AC64-456B-1342-5152-A7ECC32C94F3}"/>
                </a:ext>
              </a:extLst>
            </p:cNvPr>
            <p:cNvSpPr/>
            <p:nvPr/>
          </p:nvSpPr>
          <p:spPr>
            <a:xfrm>
              <a:off x="6775108" y="3815198"/>
              <a:ext cx="183518" cy="54803"/>
            </a:xfrm>
            <a:custGeom>
              <a:avLst/>
              <a:gdLst/>
              <a:ahLst/>
              <a:cxnLst/>
              <a:rect l="l" t="t" r="r" b="b"/>
              <a:pathLst>
                <a:path w="10170" h="3037" extrusionOk="0">
                  <a:moveTo>
                    <a:pt x="795" y="0"/>
                  </a:moveTo>
                  <a:cubicBezTo>
                    <a:pt x="337" y="0"/>
                    <a:pt x="0" y="121"/>
                    <a:pt x="24" y="265"/>
                  </a:cubicBezTo>
                  <a:lnTo>
                    <a:pt x="578" y="2771"/>
                  </a:lnTo>
                  <a:cubicBezTo>
                    <a:pt x="602" y="2916"/>
                    <a:pt x="1012" y="3036"/>
                    <a:pt x="1470" y="3036"/>
                  </a:cubicBezTo>
                  <a:lnTo>
                    <a:pt x="9374" y="3036"/>
                  </a:lnTo>
                  <a:cubicBezTo>
                    <a:pt x="9832" y="3036"/>
                    <a:pt x="10169" y="2916"/>
                    <a:pt x="10121" y="2771"/>
                  </a:cubicBezTo>
                  <a:lnTo>
                    <a:pt x="9278" y="265"/>
                  </a:lnTo>
                  <a:cubicBezTo>
                    <a:pt x="9205" y="121"/>
                    <a:pt x="8820" y="0"/>
                    <a:pt x="836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30;p49">
              <a:extLst>
                <a:ext uri="{FF2B5EF4-FFF2-40B4-BE49-F238E27FC236}">
                  <a16:creationId xmlns:a16="http://schemas.microsoft.com/office/drawing/2014/main" id="{95B36511-09E9-396C-2138-4E7FD7C145B9}"/>
                </a:ext>
              </a:extLst>
            </p:cNvPr>
            <p:cNvSpPr/>
            <p:nvPr/>
          </p:nvSpPr>
          <p:spPr>
            <a:xfrm>
              <a:off x="6969471" y="3815198"/>
              <a:ext cx="190916" cy="54803"/>
            </a:xfrm>
            <a:custGeom>
              <a:avLst/>
              <a:gdLst/>
              <a:ahLst/>
              <a:cxnLst/>
              <a:rect l="l" t="t" r="r" b="b"/>
              <a:pathLst>
                <a:path w="10580" h="3037" extrusionOk="0">
                  <a:moveTo>
                    <a:pt x="748" y="0"/>
                  </a:moveTo>
                  <a:cubicBezTo>
                    <a:pt x="314" y="0"/>
                    <a:pt x="1" y="121"/>
                    <a:pt x="49" y="265"/>
                  </a:cubicBezTo>
                  <a:lnTo>
                    <a:pt x="965" y="2771"/>
                  </a:lnTo>
                  <a:cubicBezTo>
                    <a:pt x="1013" y="2916"/>
                    <a:pt x="1422" y="3036"/>
                    <a:pt x="1880" y="3036"/>
                  </a:cubicBezTo>
                  <a:lnTo>
                    <a:pt x="9784" y="3036"/>
                  </a:lnTo>
                  <a:cubicBezTo>
                    <a:pt x="10242" y="3036"/>
                    <a:pt x="10580" y="2940"/>
                    <a:pt x="10507" y="2771"/>
                  </a:cubicBezTo>
                  <a:lnTo>
                    <a:pt x="9278" y="265"/>
                  </a:lnTo>
                  <a:cubicBezTo>
                    <a:pt x="9206" y="121"/>
                    <a:pt x="8796" y="0"/>
                    <a:pt x="8338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31;p49">
              <a:extLst>
                <a:ext uri="{FF2B5EF4-FFF2-40B4-BE49-F238E27FC236}">
                  <a16:creationId xmlns:a16="http://schemas.microsoft.com/office/drawing/2014/main" id="{ED343023-E347-4CB4-AF81-F5F11724015B}"/>
                </a:ext>
              </a:extLst>
            </p:cNvPr>
            <p:cNvSpPr/>
            <p:nvPr/>
          </p:nvSpPr>
          <p:spPr>
            <a:xfrm>
              <a:off x="7163526" y="3815577"/>
              <a:ext cx="198188" cy="54857"/>
            </a:xfrm>
            <a:custGeom>
              <a:avLst/>
              <a:gdLst/>
              <a:ahLst/>
              <a:cxnLst/>
              <a:rect l="l" t="t" r="r" b="b"/>
              <a:pathLst>
                <a:path w="10983" h="3040" extrusionOk="0">
                  <a:moveTo>
                    <a:pt x="632" y="0"/>
                  </a:moveTo>
                  <a:cubicBezTo>
                    <a:pt x="257" y="0"/>
                    <a:pt x="0" y="114"/>
                    <a:pt x="67" y="268"/>
                  </a:cubicBezTo>
                  <a:lnTo>
                    <a:pt x="1344" y="2750"/>
                  </a:lnTo>
                  <a:cubicBezTo>
                    <a:pt x="1416" y="2919"/>
                    <a:pt x="1874" y="3039"/>
                    <a:pt x="2332" y="3039"/>
                  </a:cubicBezTo>
                  <a:lnTo>
                    <a:pt x="10212" y="3039"/>
                  </a:lnTo>
                  <a:cubicBezTo>
                    <a:pt x="10694" y="3039"/>
                    <a:pt x="10983" y="2919"/>
                    <a:pt x="10886" y="2774"/>
                  </a:cubicBezTo>
                  <a:lnTo>
                    <a:pt x="9320" y="268"/>
                  </a:lnTo>
                  <a:cubicBezTo>
                    <a:pt x="9224" y="124"/>
                    <a:pt x="8790" y="3"/>
                    <a:pt x="8332" y="3"/>
                  </a:cubicBezTo>
                  <a:lnTo>
                    <a:pt x="741" y="3"/>
                  </a:lnTo>
                  <a:cubicBezTo>
                    <a:pt x="704" y="1"/>
                    <a:pt x="668" y="0"/>
                    <a:pt x="63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32;p49">
              <a:extLst>
                <a:ext uri="{FF2B5EF4-FFF2-40B4-BE49-F238E27FC236}">
                  <a16:creationId xmlns:a16="http://schemas.microsoft.com/office/drawing/2014/main" id="{BF3FAD64-7C32-E3E2-1DD0-4B6D3014FFFD}"/>
                </a:ext>
              </a:extLst>
            </p:cNvPr>
            <p:cNvSpPr/>
            <p:nvPr/>
          </p:nvSpPr>
          <p:spPr>
            <a:xfrm>
              <a:off x="7357781" y="3815631"/>
              <a:ext cx="205713" cy="54803"/>
            </a:xfrm>
            <a:custGeom>
              <a:avLst/>
              <a:gdLst/>
              <a:ahLst/>
              <a:cxnLst/>
              <a:rect l="l" t="t" r="r" b="b"/>
              <a:pathLst>
                <a:path w="11400" h="3037" extrusionOk="0">
                  <a:moveTo>
                    <a:pt x="724" y="0"/>
                  </a:moveTo>
                  <a:cubicBezTo>
                    <a:pt x="290" y="0"/>
                    <a:pt x="1" y="121"/>
                    <a:pt x="97" y="265"/>
                  </a:cubicBezTo>
                  <a:lnTo>
                    <a:pt x="1736" y="2771"/>
                  </a:lnTo>
                  <a:cubicBezTo>
                    <a:pt x="1832" y="2916"/>
                    <a:pt x="2290" y="3036"/>
                    <a:pt x="2748" y="3036"/>
                  </a:cubicBezTo>
                  <a:lnTo>
                    <a:pt x="10652" y="3036"/>
                  </a:lnTo>
                  <a:cubicBezTo>
                    <a:pt x="11110" y="3036"/>
                    <a:pt x="11399" y="2916"/>
                    <a:pt x="11279" y="2771"/>
                  </a:cubicBezTo>
                  <a:lnTo>
                    <a:pt x="9327" y="265"/>
                  </a:lnTo>
                  <a:cubicBezTo>
                    <a:pt x="9206" y="121"/>
                    <a:pt x="8772" y="0"/>
                    <a:pt x="83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33;p49">
              <a:extLst>
                <a:ext uri="{FF2B5EF4-FFF2-40B4-BE49-F238E27FC236}">
                  <a16:creationId xmlns:a16="http://schemas.microsoft.com/office/drawing/2014/main" id="{6BC43829-7914-5599-E1F8-CAECD2796A5B}"/>
                </a:ext>
              </a:extLst>
            </p:cNvPr>
            <p:cNvSpPr/>
            <p:nvPr/>
          </p:nvSpPr>
          <p:spPr>
            <a:xfrm>
              <a:off x="7552162" y="3815631"/>
              <a:ext cx="212660" cy="55236"/>
            </a:xfrm>
            <a:custGeom>
              <a:avLst/>
              <a:gdLst/>
              <a:ahLst/>
              <a:cxnLst/>
              <a:rect l="l" t="t" r="r" b="b"/>
              <a:pathLst>
                <a:path w="11785" h="3061" extrusionOk="0">
                  <a:moveTo>
                    <a:pt x="699" y="0"/>
                  </a:moveTo>
                  <a:cubicBezTo>
                    <a:pt x="266" y="0"/>
                    <a:pt x="1" y="121"/>
                    <a:pt x="121" y="265"/>
                  </a:cubicBezTo>
                  <a:lnTo>
                    <a:pt x="2121" y="2771"/>
                  </a:lnTo>
                  <a:cubicBezTo>
                    <a:pt x="2242" y="2916"/>
                    <a:pt x="2699" y="3036"/>
                    <a:pt x="3157" y="3036"/>
                  </a:cubicBezTo>
                  <a:lnTo>
                    <a:pt x="11061" y="3061"/>
                  </a:lnTo>
                  <a:cubicBezTo>
                    <a:pt x="11519" y="3061"/>
                    <a:pt x="11784" y="2940"/>
                    <a:pt x="11664" y="2771"/>
                  </a:cubicBezTo>
                  <a:lnTo>
                    <a:pt x="9350" y="289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34;p49">
              <a:extLst>
                <a:ext uri="{FF2B5EF4-FFF2-40B4-BE49-F238E27FC236}">
                  <a16:creationId xmlns:a16="http://schemas.microsoft.com/office/drawing/2014/main" id="{BBC735EB-86CA-A8C7-D763-BCBBAD0CE04C}"/>
                </a:ext>
              </a:extLst>
            </p:cNvPr>
            <p:cNvSpPr/>
            <p:nvPr/>
          </p:nvSpPr>
          <p:spPr>
            <a:xfrm>
              <a:off x="7746975" y="3816065"/>
              <a:ext cx="220474" cy="54803"/>
            </a:xfrm>
            <a:custGeom>
              <a:avLst/>
              <a:gdLst/>
              <a:ahLst/>
              <a:cxnLst/>
              <a:rect l="l" t="t" r="r" b="b"/>
              <a:pathLst>
                <a:path w="12218" h="3037" extrusionOk="0">
                  <a:moveTo>
                    <a:pt x="699" y="0"/>
                  </a:moveTo>
                  <a:cubicBezTo>
                    <a:pt x="241" y="0"/>
                    <a:pt x="0" y="97"/>
                    <a:pt x="145" y="265"/>
                  </a:cubicBezTo>
                  <a:lnTo>
                    <a:pt x="2506" y="2771"/>
                  </a:lnTo>
                  <a:cubicBezTo>
                    <a:pt x="2651" y="2916"/>
                    <a:pt x="3133" y="3037"/>
                    <a:pt x="3615" y="3037"/>
                  </a:cubicBezTo>
                  <a:lnTo>
                    <a:pt x="11495" y="3037"/>
                  </a:lnTo>
                  <a:cubicBezTo>
                    <a:pt x="11953" y="3037"/>
                    <a:pt x="12218" y="2916"/>
                    <a:pt x="12049" y="2771"/>
                  </a:cubicBezTo>
                  <a:lnTo>
                    <a:pt x="9374" y="265"/>
                  </a:lnTo>
                  <a:cubicBezTo>
                    <a:pt x="9206" y="121"/>
                    <a:pt x="8724" y="0"/>
                    <a:pt x="829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835;p49">
              <a:extLst>
                <a:ext uri="{FF2B5EF4-FFF2-40B4-BE49-F238E27FC236}">
                  <a16:creationId xmlns:a16="http://schemas.microsoft.com/office/drawing/2014/main" id="{7C0E0844-D157-662D-1237-CFF8A2B891AB}"/>
                </a:ext>
              </a:extLst>
            </p:cNvPr>
            <p:cNvSpPr/>
            <p:nvPr/>
          </p:nvSpPr>
          <p:spPr>
            <a:xfrm>
              <a:off x="4903535" y="3877815"/>
              <a:ext cx="547052" cy="54803"/>
            </a:xfrm>
            <a:custGeom>
              <a:avLst/>
              <a:gdLst/>
              <a:ahLst/>
              <a:cxnLst/>
              <a:rect l="l" t="t" r="r" b="b"/>
              <a:pathLst>
                <a:path w="30316" h="3037" extrusionOk="0">
                  <a:moveTo>
                    <a:pt x="4049" y="0"/>
                  </a:moveTo>
                  <a:cubicBezTo>
                    <a:pt x="3567" y="0"/>
                    <a:pt x="3061" y="96"/>
                    <a:pt x="2917" y="265"/>
                  </a:cubicBezTo>
                  <a:lnTo>
                    <a:pt x="169" y="2747"/>
                  </a:lnTo>
                  <a:cubicBezTo>
                    <a:pt x="1" y="2892"/>
                    <a:pt x="266" y="3012"/>
                    <a:pt x="748" y="3012"/>
                  </a:cubicBezTo>
                  <a:lnTo>
                    <a:pt x="27255" y="3036"/>
                  </a:lnTo>
                  <a:cubicBezTo>
                    <a:pt x="27761" y="3036"/>
                    <a:pt x="28243" y="2916"/>
                    <a:pt x="28340" y="2771"/>
                  </a:cubicBezTo>
                  <a:lnTo>
                    <a:pt x="30195" y="265"/>
                  </a:lnTo>
                  <a:cubicBezTo>
                    <a:pt x="30316" y="121"/>
                    <a:pt x="30026" y="0"/>
                    <a:pt x="2954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836;p49">
              <a:extLst>
                <a:ext uri="{FF2B5EF4-FFF2-40B4-BE49-F238E27FC236}">
                  <a16:creationId xmlns:a16="http://schemas.microsoft.com/office/drawing/2014/main" id="{F8C13ECC-85AF-0971-F8F7-376C640E8342}"/>
                </a:ext>
              </a:extLst>
            </p:cNvPr>
            <p:cNvSpPr/>
            <p:nvPr/>
          </p:nvSpPr>
          <p:spPr>
            <a:xfrm>
              <a:off x="5443170" y="3877815"/>
              <a:ext cx="210495" cy="55236"/>
            </a:xfrm>
            <a:custGeom>
              <a:avLst/>
              <a:gdLst/>
              <a:ahLst/>
              <a:cxnLst/>
              <a:rect l="l" t="t" r="r" b="b"/>
              <a:pathLst>
                <a:path w="11665" h="3061" extrusionOk="0">
                  <a:moveTo>
                    <a:pt x="2941" y="0"/>
                  </a:moveTo>
                  <a:cubicBezTo>
                    <a:pt x="2483" y="0"/>
                    <a:pt x="2025" y="121"/>
                    <a:pt x="1905" y="265"/>
                  </a:cubicBezTo>
                  <a:lnTo>
                    <a:pt x="97" y="2771"/>
                  </a:lnTo>
                  <a:cubicBezTo>
                    <a:pt x="1" y="2916"/>
                    <a:pt x="290" y="3036"/>
                    <a:pt x="796" y="3036"/>
                  </a:cubicBezTo>
                  <a:lnTo>
                    <a:pt x="9038" y="3060"/>
                  </a:lnTo>
                  <a:cubicBezTo>
                    <a:pt x="9544" y="3060"/>
                    <a:pt x="10001" y="2940"/>
                    <a:pt x="10098" y="2795"/>
                  </a:cubicBezTo>
                  <a:lnTo>
                    <a:pt x="11592" y="289"/>
                  </a:lnTo>
                  <a:cubicBezTo>
                    <a:pt x="11664" y="145"/>
                    <a:pt x="11375" y="24"/>
                    <a:pt x="10893" y="24"/>
                  </a:cubicBezTo>
                  <a:lnTo>
                    <a:pt x="2941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837;p49">
              <a:extLst>
                <a:ext uri="{FF2B5EF4-FFF2-40B4-BE49-F238E27FC236}">
                  <a16:creationId xmlns:a16="http://schemas.microsoft.com/office/drawing/2014/main" id="{4E5D52B6-014B-B252-CEBB-5FB85EF40828}"/>
                </a:ext>
              </a:extLst>
            </p:cNvPr>
            <p:cNvSpPr/>
            <p:nvPr/>
          </p:nvSpPr>
          <p:spPr>
            <a:xfrm>
              <a:off x="5654946" y="3878248"/>
              <a:ext cx="203096" cy="54803"/>
            </a:xfrm>
            <a:custGeom>
              <a:avLst/>
              <a:gdLst/>
              <a:ahLst/>
              <a:cxnLst/>
              <a:rect l="l" t="t" r="r" b="b"/>
              <a:pathLst>
                <a:path w="11255" h="3037" extrusionOk="0">
                  <a:moveTo>
                    <a:pt x="2531" y="0"/>
                  </a:moveTo>
                  <a:cubicBezTo>
                    <a:pt x="2049" y="0"/>
                    <a:pt x="1615" y="121"/>
                    <a:pt x="1519" y="265"/>
                  </a:cubicBezTo>
                  <a:lnTo>
                    <a:pt x="73" y="2771"/>
                  </a:lnTo>
                  <a:cubicBezTo>
                    <a:pt x="0" y="2916"/>
                    <a:pt x="314" y="3036"/>
                    <a:pt x="796" y="3036"/>
                  </a:cubicBezTo>
                  <a:lnTo>
                    <a:pt x="9061" y="3036"/>
                  </a:lnTo>
                  <a:cubicBezTo>
                    <a:pt x="9543" y="3036"/>
                    <a:pt x="10001" y="2916"/>
                    <a:pt x="10073" y="2771"/>
                  </a:cubicBezTo>
                  <a:lnTo>
                    <a:pt x="11206" y="265"/>
                  </a:lnTo>
                  <a:cubicBezTo>
                    <a:pt x="11254" y="121"/>
                    <a:pt x="10941" y="0"/>
                    <a:pt x="10459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38;p49">
              <a:extLst>
                <a:ext uri="{FF2B5EF4-FFF2-40B4-BE49-F238E27FC236}">
                  <a16:creationId xmlns:a16="http://schemas.microsoft.com/office/drawing/2014/main" id="{211D085D-253B-5D3A-55D6-5F0B39289C8B}"/>
                </a:ext>
              </a:extLst>
            </p:cNvPr>
            <p:cNvSpPr/>
            <p:nvPr/>
          </p:nvSpPr>
          <p:spPr>
            <a:xfrm>
              <a:off x="5865838" y="3878248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2097" y="0"/>
                  </a:moveTo>
                  <a:cubicBezTo>
                    <a:pt x="1639" y="0"/>
                    <a:pt x="1206" y="121"/>
                    <a:pt x="1133" y="265"/>
                  </a:cubicBezTo>
                  <a:lnTo>
                    <a:pt x="49" y="2771"/>
                  </a:lnTo>
                  <a:cubicBezTo>
                    <a:pt x="1" y="2916"/>
                    <a:pt x="338" y="3036"/>
                    <a:pt x="820" y="3036"/>
                  </a:cubicBezTo>
                  <a:lnTo>
                    <a:pt x="9086" y="3036"/>
                  </a:lnTo>
                  <a:cubicBezTo>
                    <a:pt x="9568" y="3036"/>
                    <a:pt x="10001" y="2916"/>
                    <a:pt x="10050" y="2771"/>
                  </a:cubicBezTo>
                  <a:lnTo>
                    <a:pt x="10821" y="289"/>
                  </a:lnTo>
                  <a:cubicBezTo>
                    <a:pt x="10845" y="121"/>
                    <a:pt x="10507" y="0"/>
                    <a:pt x="10050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39;p49">
              <a:extLst>
                <a:ext uri="{FF2B5EF4-FFF2-40B4-BE49-F238E27FC236}">
                  <a16:creationId xmlns:a16="http://schemas.microsoft.com/office/drawing/2014/main" id="{B6D43A53-DC49-11DD-E561-8F48C8C70060}"/>
                </a:ext>
              </a:extLst>
            </p:cNvPr>
            <p:cNvSpPr/>
            <p:nvPr/>
          </p:nvSpPr>
          <p:spPr>
            <a:xfrm>
              <a:off x="6076748" y="3878681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1663" y="0"/>
                  </a:moveTo>
                  <a:cubicBezTo>
                    <a:pt x="1205" y="0"/>
                    <a:pt x="795" y="97"/>
                    <a:pt x="747" y="265"/>
                  </a:cubicBezTo>
                  <a:lnTo>
                    <a:pt x="24" y="2747"/>
                  </a:lnTo>
                  <a:cubicBezTo>
                    <a:pt x="0" y="2916"/>
                    <a:pt x="362" y="3012"/>
                    <a:pt x="844" y="3037"/>
                  </a:cubicBezTo>
                  <a:lnTo>
                    <a:pt x="9109" y="3037"/>
                  </a:lnTo>
                  <a:cubicBezTo>
                    <a:pt x="9591" y="3037"/>
                    <a:pt x="10001" y="2916"/>
                    <a:pt x="10025" y="2772"/>
                  </a:cubicBezTo>
                  <a:lnTo>
                    <a:pt x="10410" y="265"/>
                  </a:lnTo>
                  <a:cubicBezTo>
                    <a:pt x="10434" y="121"/>
                    <a:pt x="10097" y="0"/>
                    <a:pt x="9615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40;p49">
              <a:extLst>
                <a:ext uri="{FF2B5EF4-FFF2-40B4-BE49-F238E27FC236}">
                  <a16:creationId xmlns:a16="http://schemas.microsoft.com/office/drawing/2014/main" id="{43F7C22A-638E-50D8-EBBA-0EA9E9F216C3}"/>
                </a:ext>
              </a:extLst>
            </p:cNvPr>
            <p:cNvSpPr/>
            <p:nvPr/>
          </p:nvSpPr>
          <p:spPr>
            <a:xfrm>
              <a:off x="6287640" y="3878681"/>
              <a:ext cx="180919" cy="54803"/>
            </a:xfrm>
            <a:custGeom>
              <a:avLst/>
              <a:gdLst/>
              <a:ahLst/>
              <a:cxnLst/>
              <a:rect l="l" t="t" r="r" b="b"/>
              <a:pathLst>
                <a:path w="10026" h="3037" extrusionOk="0">
                  <a:moveTo>
                    <a:pt x="1254" y="0"/>
                  </a:moveTo>
                  <a:cubicBezTo>
                    <a:pt x="772" y="0"/>
                    <a:pt x="386" y="121"/>
                    <a:pt x="362" y="265"/>
                  </a:cubicBezTo>
                  <a:lnTo>
                    <a:pt x="25" y="2772"/>
                  </a:lnTo>
                  <a:cubicBezTo>
                    <a:pt x="1" y="2916"/>
                    <a:pt x="362" y="3037"/>
                    <a:pt x="868" y="3037"/>
                  </a:cubicBezTo>
                  <a:lnTo>
                    <a:pt x="9109" y="3037"/>
                  </a:lnTo>
                  <a:cubicBezTo>
                    <a:pt x="9616" y="3037"/>
                    <a:pt x="10001" y="2916"/>
                    <a:pt x="10001" y="2772"/>
                  </a:cubicBezTo>
                  <a:lnTo>
                    <a:pt x="10025" y="265"/>
                  </a:lnTo>
                  <a:cubicBezTo>
                    <a:pt x="10025" y="121"/>
                    <a:pt x="9664" y="0"/>
                    <a:pt x="918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41;p49">
              <a:extLst>
                <a:ext uri="{FF2B5EF4-FFF2-40B4-BE49-F238E27FC236}">
                  <a16:creationId xmlns:a16="http://schemas.microsoft.com/office/drawing/2014/main" id="{CF784005-7A84-341F-7C3B-236F2F2859B7}"/>
                </a:ext>
              </a:extLst>
            </p:cNvPr>
            <p:cNvSpPr/>
            <p:nvPr/>
          </p:nvSpPr>
          <p:spPr>
            <a:xfrm>
              <a:off x="6498099" y="3878681"/>
              <a:ext cx="180919" cy="55236"/>
            </a:xfrm>
            <a:custGeom>
              <a:avLst/>
              <a:gdLst/>
              <a:ahLst/>
              <a:cxnLst/>
              <a:rect l="l" t="t" r="r" b="b"/>
              <a:pathLst>
                <a:path w="10026" h="3061" extrusionOk="0">
                  <a:moveTo>
                    <a:pt x="844" y="0"/>
                  </a:moveTo>
                  <a:cubicBezTo>
                    <a:pt x="386" y="0"/>
                    <a:pt x="1" y="121"/>
                    <a:pt x="1" y="265"/>
                  </a:cubicBezTo>
                  <a:lnTo>
                    <a:pt x="25" y="2772"/>
                  </a:lnTo>
                  <a:cubicBezTo>
                    <a:pt x="25" y="2916"/>
                    <a:pt x="410" y="3037"/>
                    <a:pt x="892" y="3037"/>
                  </a:cubicBezTo>
                  <a:lnTo>
                    <a:pt x="9158" y="3061"/>
                  </a:lnTo>
                  <a:cubicBezTo>
                    <a:pt x="9640" y="3061"/>
                    <a:pt x="10025" y="2940"/>
                    <a:pt x="10001" y="2796"/>
                  </a:cubicBezTo>
                  <a:lnTo>
                    <a:pt x="9664" y="289"/>
                  </a:lnTo>
                  <a:cubicBezTo>
                    <a:pt x="9664" y="145"/>
                    <a:pt x="9254" y="24"/>
                    <a:pt x="8796" y="24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42;p49">
              <a:extLst>
                <a:ext uri="{FF2B5EF4-FFF2-40B4-BE49-F238E27FC236}">
                  <a16:creationId xmlns:a16="http://schemas.microsoft.com/office/drawing/2014/main" id="{E0F2475B-E015-FEDF-10C3-D568C6263641}"/>
                </a:ext>
              </a:extLst>
            </p:cNvPr>
            <p:cNvSpPr/>
            <p:nvPr/>
          </p:nvSpPr>
          <p:spPr>
            <a:xfrm>
              <a:off x="6701611" y="3879114"/>
              <a:ext cx="188300" cy="54803"/>
            </a:xfrm>
            <a:custGeom>
              <a:avLst/>
              <a:gdLst/>
              <a:ahLst/>
              <a:cxnLst/>
              <a:rect l="l" t="t" r="r" b="b"/>
              <a:pathLst>
                <a:path w="10435" h="3037" extrusionOk="0">
                  <a:moveTo>
                    <a:pt x="820" y="0"/>
                  </a:moveTo>
                  <a:cubicBezTo>
                    <a:pt x="362" y="0"/>
                    <a:pt x="1" y="121"/>
                    <a:pt x="25" y="265"/>
                  </a:cubicBezTo>
                  <a:lnTo>
                    <a:pt x="410" y="2772"/>
                  </a:lnTo>
                  <a:cubicBezTo>
                    <a:pt x="434" y="2916"/>
                    <a:pt x="844" y="3037"/>
                    <a:pt x="1326" y="3037"/>
                  </a:cubicBezTo>
                  <a:lnTo>
                    <a:pt x="9591" y="3037"/>
                  </a:lnTo>
                  <a:cubicBezTo>
                    <a:pt x="10073" y="3037"/>
                    <a:pt x="10435" y="2916"/>
                    <a:pt x="10387" y="2772"/>
                  </a:cubicBezTo>
                  <a:lnTo>
                    <a:pt x="9688" y="265"/>
                  </a:lnTo>
                  <a:cubicBezTo>
                    <a:pt x="9664" y="121"/>
                    <a:pt x="9254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43;p49">
              <a:extLst>
                <a:ext uri="{FF2B5EF4-FFF2-40B4-BE49-F238E27FC236}">
                  <a16:creationId xmlns:a16="http://schemas.microsoft.com/office/drawing/2014/main" id="{8B0703B8-B30F-9199-3422-75137A8025C1}"/>
                </a:ext>
              </a:extLst>
            </p:cNvPr>
            <p:cNvSpPr/>
            <p:nvPr/>
          </p:nvSpPr>
          <p:spPr>
            <a:xfrm>
              <a:off x="6905122" y="3879114"/>
              <a:ext cx="195698" cy="54803"/>
            </a:xfrm>
            <a:custGeom>
              <a:avLst/>
              <a:gdLst/>
              <a:ahLst/>
              <a:cxnLst/>
              <a:rect l="l" t="t" r="r" b="b"/>
              <a:pathLst>
                <a:path w="10845" h="3037" extrusionOk="0">
                  <a:moveTo>
                    <a:pt x="820" y="0"/>
                  </a:moveTo>
                  <a:cubicBezTo>
                    <a:pt x="338" y="0"/>
                    <a:pt x="0" y="121"/>
                    <a:pt x="48" y="265"/>
                  </a:cubicBezTo>
                  <a:lnTo>
                    <a:pt x="795" y="2772"/>
                  </a:lnTo>
                  <a:cubicBezTo>
                    <a:pt x="844" y="2916"/>
                    <a:pt x="1277" y="3037"/>
                    <a:pt x="1759" y="3037"/>
                  </a:cubicBezTo>
                  <a:lnTo>
                    <a:pt x="10025" y="3037"/>
                  </a:lnTo>
                  <a:cubicBezTo>
                    <a:pt x="10507" y="3037"/>
                    <a:pt x="10844" y="2916"/>
                    <a:pt x="10772" y="2772"/>
                  </a:cubicBezTo>
                  <a:lnTo>
                    <a:pt x="9712" y="265"/>
                  </a:lnTo>
                  <a:cubicBezTo>
                    <a:pt x="9663" y="121"/>
                    <a:pt x="9230" y="0"/>
                    <a:pt x="8772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44;p49">
              <a:extLst>
                <a:ext uri="{FF2B5EF4-FFF2-40B4-BE49-F238E27FC236}">
                  <a16:creationId xmlns:a16="http://schemas.microsoft.com/office/drawing/2014/main" id="{AF61FDA8-5527-B838-D230-83C4DC9DB1FD}"/>
                </a:ext>
              </a:extLst>
            </p:cNvPr>
            <p:cNvSpPr/>
            <p:nvPr/>
          </p:nvSpPr>
          <p:spPr>
            <a:xfrm>
              <a:off x="7108616" y="3879114"/>
              <a:ext cx="203096" cy="55236"/>
            </a:xfrm>
            <a:custGeom>
              <a:avLst/>
              <a:gdLst/>
              <a:ahLst/>
              <a:cxnLst/>
              <a:rect l="l" t="t" r="r" b="b"/>
              <a:pathLst>
                <a:path w="11255" h="3061" extrusionOk="0">
                  <a:moveTo>
                    <a:pt x="796" y="0"/>
                  </a:moveTo>
                  <a:cubicBezTo>
                    <a:pt x="338" y="0"/>
                    <a:pt x="1" y="121"/>
                    <a:pt x="73" y="265"/>
                  </a:cubicBezTo>
                  <a:lnTo>
                    <a:pt x="1182" y="2772"/>
                  </a:lnTo>
                  <a:cubicBezTo>
                    <a:pt x="1254" y="2916"/>
                    <a:pt x="1688" y="3037"/>
                    <a:pt x="2194" y="3037"/>
                  </a:cubicBezTo>
                  <a:lnTo>
                    <a:pt x="10435" y="3061"/>
                  </a:lnTo>
                  <a:cubicBezTo>
                    <a:pt x="10917" y="3061"/>
                    <a:pt x="11255" y="2940"/>
                    <a:pt x="11158" y="2796"/>
                  </a:cubicBezTo>
                  <a:lnTo>
                    <a:pt x="9736" y="290"/>
                  </a:lnTo>
                  <a:cubicBezTo>
                    <a:pt x="9664" y="145"/>
                    <a:pt x="9206" y="24"/>
                    <a:pt x="8748" y="2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45;p49">
              <a:extLst>
                <a:ext uri="{FF2B5EF4-FFF2-40B4-BE49-F238E27FC236}">
                  <a16:creationId xmlns:a16="http://schemas.microsoft.com/office/drawing/2014/main" id="{E9A4F97C-259D-1EDB-26EA-926D4AD217C8}"/>
                </a:ext>
              </a:extLst>
            </p:cNvPr>
            <p:cNvSpPr/>
            <p:nvPr/>
          </p:nvSpPr>
          <p:spPr>
            <a:xfrm>
              <a:off x="7312127" y="3879547"/>
              <a:ext cx="210477" cy="54803"/>
            </a:xfrm>
            <a:custGeom>
              <a:avLst/>
              <a:gdLst/>
              <a:ahLst/>
              <a:cxnLst/>
              <a:rect l="l" t="t" r="r" b="b"/>
              <a:pathLst>
                <a:path w="11664" h="3037" extrusionOk="0">
                  <a:moveTo>
                    <a:pt x="772" y="0"/>
                  </a:moveTo>
                  <a:cubicBezTo>
                    <a:pt x="314" y="0"/>
                    <a:pt x="1" y="121"/>
                    <a:pt x="97" y="266"/>
                  </a:cubicBezTo>
                  <a:lnTo>
                    <a:pt x="1567" y="2772"/>
                  </a:lnTo>
                  <a:cubicBezTo>
                    <a:pt x="1663" y="2916"/>
                    <a:pt x="2121" y="3037"/>
                    <a:pt x="2603" y="3037"/>
                  </a:cubicBezTo>
                  <a:lnTo>
                    <a:pt x="10869" y="3037"/>
                  </a:lnTo>
                  <a:cubicBezTo>
                    <a:pt x="11351" y="3037"/>
                    <a:pt x="11664" y="2916"/>
                    <a:pt x="11568" y="2772"/>
                  </a:cubicBezTo>
                  <a:lnTo>
                    <a:pt x="9760" y="266"/>
                  </a:lnTo>
                  <a:cubicBezTo>
                    <a:pt x="9664" y="121"/>
                    <a:pt x="9206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46;p49">
              <a:extLst>
                <a:ext uri="{FF2B5EF4-FFF2-40B4-BE49-F238E27FC236}">
                  <a16:creationId xmlns:a16="http://schemas.microsoft.com/office/drawing/2014/main" id="{80C8B4BF-3F85-501A-25AB-D8CC3B5A5C81}"/>
                </a:ext>
              </a:extLst>
            </p:cNvPr>
            <p:cNvSpPr/>
            <p:nvPr/>
          </p:nvSpPr>
          <p:spPr>
            <a:xfrm>
              <a:off x="7515639" y="3879547"/>
              <a:ext cx="217875" cy="54803"/>
            </a:xfrm>
            <a:custGeom>
              <a:avLst/>
              <a:gdLst/>
              <a:ahLst/>
              <a:cxnLst/>
              <a:rect l="l" t="t" r="r" b="b"/>
              <a:pathLst>
                <a:path w="12074" h="3037" extrusionOk="0">
                  <a:moveTo>
                    <a:pt x="771" y="0"/>
                  </a:moveTo>
                  <a:cubicBezTo>
                    <a:pt x="290" y="0"/>
                    <a:pt x="0" y="121"/>
                    <a:pt x="121" y="266"/>
                  </a:cubicBezTo>
                  <a:lnTo>
                    <a:pt x="1952" y="2772"/>
                  </a:lnTo>
                  <a:cubicBezTo>
                    <a:pt x="2073" y="2916"/>
                    <a:pt x="2555" y="3037"/>
                    <a:pt x="3037" y="3037"/>
                  </a:cubicBezTo>
                  <a:lnTo>
                    <a:pt x="11302" y="3037"/>
                  </a:lnTo>
                  <a:cubicBezTo>
                    <a:pt x="11784" y="3037"/>
                    <a:pt x="12073" y="2940"/>
                    <a:pt x="11953" y="2772"/>
                  </a:cubicBezTo>
                  <a:lnTo>
                    <a:pt x="9784" y="266"/>
                  </a:lnTo>
                  <a:cubicBezTo>
                    <a:pt x="9664" y="121"/>
                    <a:pt x="9182" y="0"/>
                    <a:pt x="8724" y="0"/>
                  </a:cubicBez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47;p49">
              <a:extLst>
                <a:ext uri="{FF2B5EF4-FFF2-40B4-BE49-F238E27FC236}">
                  <a16:creationId xmlns:a16="http://schemas.microsoft.com/office/drawing/2014/main" id="{9C629634-8F55-70D4-0D5D-3DF49364DEBC}"/>
                </a:ext>
              </a:extLst>
            </p:cNvPr>
            <p:cNvSpPr/>
            <p:nvPr/>
          </p:nvSpPr>
          <p:spPr>
            <a:xfrm>
              <a:off x="7720016" y="3879547"/>
              <a:ext cx="315715" cy="55236"/>
            </a:xfrm>
            <a:custGeom>
              <a:avLst/>
              <a:gdLst/>
              <a:ahLst/>
              <a:cxnLst/>
              <a:rect l="l" t="t" r="r" b="b"/>
              <a:pathLst>
                <a:path w="17496" h="3061" extrusionOk="0">
                  <a:moveTo>
                    <a:pt x="747" y="0"/>
                  </a:moveTo>
                  <a:cubicBezTo>
                    <a:pt x="289" y="0"/>
                    <a:pt x="0" y="121"/>
                    <a:pt x="145" y="290"/>
                  </a:cubicBezTo>
                  <a:lnTo>
                    <a:pt x="2338" y="2772"/>
                  </a:lnTo>
                  <a:cubicBezTo>
                    <a:pt x="2482" y="2940"/>
                    <a:pt x="2988" y="3061"/>
                    <a:pt x="3470" y="3061"/>
                  </a:cubicBezTo>
                  <a:lnTo>
                    <a:pt x="16748" y="3061"/>
                  </a:lnTo>
                  <a:cubicBezTo>
                    <a:pt x="17230" y="3061"/>
                    <a:pt x="17495" y="2940"/>
                    <a:pt x="17351" y="2796"/>
                  </a:cubicBezTo>
                  <a:lnTo>
                    <a:pt x="14652" y="290"/>
                  </a:lnTo>
                  <a:cubicBezTo>
                    <a:pt x="14507" y="145"/>
                    <a:pt x="14001" y="25"/>
                    <a:pt x="13543" y="25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B1464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48;p49">
              <a:extLst>
                <a:ext uri="{FF2B5EF4-FFF2-40B4-BE49-F238E27FC236}">
                  <a16:creationId xmlns:a16="http://schemas.microsoft.com/office/drawing/2014/main" id="{14B43B9E-6E01-A507-B5E8-DF4681093DDD}"/>
                </a:ext>
              </a:extLst>
            </p:cNvPr>
            <p:cNvSpPr/>
            <p:nvPr/>
          </p:nvSpPr>
          <p:spPr>
            <a:xfrm>
              <a:off x="4243015" y="4229151"/>
              <a:ext cx="4454535" cy="35242"/>
            </a:xfrm>
            <a:custGeom>
              <a:avLst/>
              <a:gdLst/>
              <a:ahLst/>
              <a:cxnLst/>
              <a:rect l="l" t="t" r="r" b="b"/>
              <a:pathLst>
                <a:path w="246857" h="1953" extrusionOk="0">
                  <a:moveTo>
                    <a:pt x="940" y="1"/>
                  </a:moveTo>
                  <a:cubicBezTo>
                    <a:pt x="0" y="989"/>
                    <a:pt x="2314" y="1760"/>
                    <a:pt x="6386" y="1760"/>
                  </a:cubicBezTo>
                  <a:lnTo>
                    <a:pt x="240447" y="1953"/>
                  </a:lnTo>
                  <a:cubicBezTo>
                    <a:pt x="244519" y="1953"/>
                    <a:pt x="246857" y="1158"/>
                    <a:pt x="245917" y="194"/>
                  </a:cubicBezTo>
                  <a:lnTo>
                    <a:pt x="245917" y="194"/>
                  </a:lnTo>
                  <a:cubicBezTo>
                    <a:pt x="245309" y="732"/>
                    <a:pt x="243408" y="1111"/>
                    <a:pt x="240698" y="1111"/>
                  </a:cubicBezTo>
                  <a:cubicBezTo>
                    <a:pt x="240615" y="1111"/>
                    <a:pt x="240531" y="1110"/>
                    <a:pt x="240447" y="1109"/>
                  </a:cubicBezTo>
                  <a:lnTo>
                    <a:pt x="6386" y="941"/>
                  </a:lnTo>
                  <a:cubicBezTo>
                    <a:pt x="3543" y="941"/>
                    <a:pt x="1567" y="555"/>
                    <a:pt x="940" y="1"/>
                  </a:cubicBez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3" name="Obraz 612">
              <a:extLst>
                <a:ext uri="{FF2B5EF4-FFF2-40B4-BE49-F238E27FC236}">
                  <a16:creationId xmlns:a16="http://schemas.microsoft.com/office/drawing/2014/main" id="{249385AA-EAE7-6D8F-87C9-1AC3423D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169884" y="1711208"/>
              <a:ext cx="2599113" cy="1837429"/>
            </a:xfrm>
            <a:prstGeom prst="rect">
              <a:avLst/>
            </a:prstGeom>
          </p:spPr>
        </p:pic>
        <p:sp>
          <p:nvSpPr>
            <p:cNvPr id="614" name="Google Shape;850;p49">
              <a:extLst>
                <a:ext uri="{FF2B5EF4-FFF2-40B4-BE49-F238E27FC236}">
                  <a16:creationId xmlns:a16="http://schemas.microsoft.com/office/drawing/2014/main" id="{14FAA0C9-EF6F-3AB2-09E5-460AEDCF23F2}"/>
                </a:ext>
              </a:extLst>
            </p:cNvPr>
            <p:cNvSpPr/>
            <p:nvPr/>
          </p:nvSpPr>
          <p:spPr>
            <a:xfrm>
              <a:off x="5029200" y="1649239"/>
              <a:ext cx="2937383" cy="1896800"/>
            </a:xfrm>
            <a:custGeom>
              <a:avLst/>
              <a:gdLst/>
              <a:ahLst/>
              <a:cxnLst/>
              <a:rect l="l" t="t" r="r" b="b"/>
              <a:pathLst>
                <a:path w="162781" h="105115" extrusionOk="0">
                  <a:moveTo>
                    <a:pt x="3543" y="1"/>
                  </a:moveTo>
                  <a:cubicBezTo>
                    <a:pt x="2242" y="1"/>
                    <a:pt x="1013" y="386"/>
                    <a:pt x="1" y="1061"/>
                  </a:cubicBezTo>
                  <a:lnTo>
                    <a:pt x="162684" y="105115"/>
                  </a:lnTo>
                  <a:lnTo>
                    <a:pt x="162781" y="6676"/>
                  </a:lnTo>
                  <a:cubicBezTo>
                    <a:pt x="162781" y="3061"/>
                    <a:pt x="159841" y="121"/>
                    <a:pt x="156250" y="121"/>
                  </a:cubicBezTo>
                  <a:lnTo>
                    <a:pt x="3543" y="1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5" name="Picture 8">
            <a:extLst>
              <a:ext uri="{FF2B5EF4-FFF2-40B4-BE49-F238E27FC236}">
                <a16:creationId xmlns:a16="http://schemas.microsoft.com/office/drawing/2014/main" id="{CBEAF6D9-79DD-D5C1-199A-38CF5E2E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Frameworki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471979" y="2200259"/>
            <a:ext cx="1353914" cy="1235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1358316" y="2167979"/>
            <a:ext cx="1353634" cy="11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1072580" y="1164780"/>
            <a:ext cx="7539791" cy="199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Język </a:t>
            </a:r>
            <a:r>
              <a:rPr lang="pl-PL" sz="2000" dirty="0" err="1"/>
              <a:t>Python</a:t>
            </a:r>
            <a:r>
              <a:rPr lang="pl-PL" sz="2000" dirty="0"/>
              <a:t> dostarcza wiele narzędzi do stworzenia Graficznego Interfejsu Użytkownika, poniżej przedstawiono najważniejsze z nich</a:t>
            </a:r>
            <a:endParaRPr sz="2000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988309" y="2206521"/>
            <a:ext cx="1353914" cy="1235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492479" y="3642013"/>
            <a:ext cx="1299431" cy="1235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1358317" y="3642013"/>
            <a:ext cx="1353634" cy="11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988309" y="3642013"/>
            <a:ext cx="1353634" cy="1235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59C4AA50-F879-8A37-C148-E0B1D2D6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59" y="2215482"/>
            <a:ext cx="1099345" cy="10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09DBF6D-8FB9-F687-6F0C-4A64970F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30" y="2429919"/>
            <a:ext cx="947738" cy="78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7478C2D-A3FF-BD05-2658-379D24EF0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67" y="2330354"/>
            <a:ext cx="947738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437F926-D30D-6474-A542-6C18A9B14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454" y="3631881"/>
            <a:ext cx="1197920" cy="119792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3F144644-EBDC-9069-AB56-723A2EFFB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459" y="3668026"/>
            <a:ext cx="1099345" cy="1141973"/>
          </a:xfrm>
          <a:prstGeom prst="rect">
            <a:avLst/>
          </a:prstGeom>
        </p:spPr>
      </p:pic>
      <p:sp>
        <p:nvSpPr>
          <p:cNvPr id="22" name="Podtytuł 21">
            <a:extLst>
              <a:ext uri="{FF2B5EF4-FFF2-40B4-BE49-F238E27FC236}">
                <a16:creationId xmlns:a16="http://schemas.microsoft.com/office/drawing/2014/main" id="{6B49D806-1890-9A34-1830-8A23B5472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30" name="Picture 6" descr="github.com-PySimpleGUI-PySimpleGUI_-_2021-09-21_22-21-59 : PySimpleGUI :  Free Download, Borrow, and Streaming : Internet Archive">
            <a:extLst>
              <a:ext uri="{FF2B5EF4-FFF2-40B4-BE49-F238E27FC236}">
                <a16:creationId xmlns:a16="http://schemas.microsoft.com/office/drawing/2014/main" id="{9D226C66-36C0-D0B2-B355-9D3801A5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36" y="345234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564663" y="2763573"/>
            <a:ext cx="6422274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chemeClr val="accent6">
                    <a:lumMod val="75000"/>
                  </a:schemeClr>
                </a:solidFill>
              </a:rPr>
              <a:t>Error </a:t>
            </a:r>
            <a:r>
              <a:rPr lang="pl-PL" sz="5400" dirty="0" err="1">
                <a:solidFill>
                  <a:schemeClr val="accent6">
                    <a:lumMod val="75000"/>
                  </a:schemeClr>
                </a:solidFill>
              </a:rPr>
              <a:t>handling</a:t>
            </a:r>
            <a:endParaRPr sz="5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4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0" y="1091053"/>
            <a:ext cx="4465674" cy="3530566"/>
          </a:xfrm>
          <a:prstGeom prst="rect">
            <a:avLst/>
          </a:prstGeom>
          <a:solidFill>
            <a:srgbClr val="38317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7"/>
            <a:ext cx="1015038" cy="2899101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D1ED173D-BDCB-DCDF-5759-00820B46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" y="1170929"/>
            <a:ext cx="4211546" cy="3385357"/>
          </a:xfrm>
          <a:prstGeom prst="rect">
            <a:avLst/>
          </a:prstGeom>
        </p:spPr>
      </p:pic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C52BE300-8E65-B6C8-A385-F07DF9E32505}"/>
              </a:ext>
            </a:extLst>
          </p:cNvPr>
          <p:cNvSpPr txBox="1">
            <a:spLocks/>
          </p:cNvSpPr>
          <p:nvPr/>
        </p:nvSpPr>
        <p:spPr>
          <a:xfrm>
            <a:off x="5353340" y="1715520"/>
            <a:ext cx="2372985" cy="186698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FF20774-962D-BE80-8897-89F5FB568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604" y="1806188"/>
            <a:ext cx="2184456" cy="1685643"/>
          </a:xfrm>
          <a:prstGeom prst="rect">
            <a:avLst/>
          </a:prstGeom>
        </p:spPr>
      </p:pic>
      <p:pic>
        <p:nvPicPr>
          <p:cNvPr id="9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DC05EF95-7399-1BCE-ED0B-F5984500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99" y="4537654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-1" y="1091053"/>
            <a:ext cx="7910623" cy="2936506"/>
          </a:xfrm>
          <a:prstGeom prst="rect">
            <a:avLst/>
          </a:prstGeom>
          <a:solidFill>
            <a:srgbClr val="38317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7"/>
            <a:ext cx="1015038" cy="2899101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C52BE300-8E65-B6C8-A385-F07DF9E32505}"/>
              </a:ext>
            </a:extLst>
          </p:cNvPr>
          <p:cNvSpPr txBox="1">
            <a:spLocks/>
          </p:cNvSpPr>
          <p:nvPr/>
        </p:nvSpPr>
        <p:spPr>
          <a:xfrm>
            <a:off x="5353340" y="1715520"/>
            <a:ext cx="2372985" cy="186698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endParaRPr lang="en-US" dirty="0"/>
          </a:p>
        </p:txBody>
      </p:sp>
      <p:pic>
        <p:nvPicPr>
          <p:cNvPr id="2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5A6547B6-2D60-C74C-D73D-48DFABE9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99" y="4537654"/>
            <a:ext cx="490527" cy="4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ACC053A-23E3-FCBC-30D4-08E3E4BD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1" y="1544819"/>
            <a:ext cx="2705432" cy="206802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883FA65-C7CB-83B1-B4D2-8B8B68AAE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14" y="1530655"/>
            <a:ext cx="2705431" cy="20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3387487" y="888200"/>
            <a:ext cx="4416811" cy="3530566"/>
          </a:xfrm>
          <a:prstGeom prst="rect">
            <a:avLst/>
          </a:prstGeom>
          <a:solidFill>
            <a:srgbClr val="38317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7"/>
            <a:ext cx="1015038" cy="2899101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D1ED173D-BDCB-DCDF-5759-00820B46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282" y="960804"/>
            <a:ext cx="4211546" cy="3385357"/>
          </a:xfrm>
          <a:prstGeom prst="rect">
            <a:avLst/>
          </a:prstGeom>
        </p:spPr>
      </p:pic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C52BE300-8E65-B6C8-A385-F07DF9E32505}"/>
              </a:ext>
            </a:extLst>
          </p:cNvPr>
          <p:cNvSpPr txBox="1">
            <a:spLocks/>
          </p:cNvSpPr>
          <p:nvPr/>
        </p:nvSpPr>
        <p:spPr>
          <a:xfrm>
            <a:off x="0" y="1797674"/>
            <a:ext cx="2824846" cy="2113762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D17297B-2A56-1EF4-B6EA-92E3C291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" y="1843658"/>
            <a:ext cx="2674466" cy="1998862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69B6DA1C-DEF4-1D1B-C061-4F1ED27B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6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-1" y="1091053"/>
            <a:ext cx="7910623" cy="2936506"/>
          </a:xfrm>
          <a:prstGeom prst="rect">
            <a:avLst/>
          </a:prstGeom>
          <a:solidFill>
            <a:srgbClr val="38317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7"/>
            <a:ext cx="1015038" cy="2899101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C52BE300-8E65-B6C8-A385-F07DF9E32505}"/>
              </a:ext>
            </a:extLst>
          </p:cNvPr>
          <p:cNvSpPr txBox="1">
            <a:spLocks/>
          </p:cNvSpPr>
          <p:nvPr/>
        </p:nvSpPr>
        <p:spPr>
          <a:xfrm>
            <a:off x="5353340" y="1715520"/>
            <a:ext cx="2372985" cy="186698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40082C31-E7EA-7195-FC3E-3D1AC32A0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4667789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582DF96-5967-2A42-6368-EAEC80AFD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4" y="1426461"/>
            <a:ext cx="2931325" cy="226617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F2D7E22-97A1-9F89-B366-E3EA496DD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253" y="1426461"/>
            <a:ext cx="2931325" cy="2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751940" y="3093178"/>
            <a:ext cx="7640120" cy="13869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/>
              <a:t>Przykładowe zastosowania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86852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39882" y="70717"/>
            <a:ext cx="2314357" cy="439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864;p51">
            <a:extLst>
              <a:ext uri="{FF2B5EF4-FFF2-40B4-BE49-F238E27FC236}">
                <a16:creationId xmlns:a16="http://schemas.microsoft.com/office/drawing/2014/main" id="{E2DE728D-E5FD-11AD-D453-DB62F09F94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39882" y="568536"/>
            <a:ext cx="4095913" cy="2003214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3" name="Google Shape;864;p51">
            <a:extLst>
              <a:ext uri="{FF2B5EF4-FFF2-40B4-BE49-F238E27FC236}">
                <a16:creationId xmlns:a16="http://schemas.microsoft.com/office/drawing/2014/main" id="{0037C97E-A608-F449-1D3E-DBB0BB270A4B}"/>
              </a:ext>
            </a:extLst>
          </p:cNvPr>
          <p:cNvSpPr txBox="1">
            <a:spLocks/>
          </p:cNvSpPr>
          <p:nvPr/>
        </p:nvSpPr>
        <p:spPr>
          <a:xfrm flipH="1">
            <a:off x="539880" y="2633105"/>
            <a:ext cx="2841271" cy="78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pl-PL" sz="4800" dirty="0">
              <a:solidFill>
                <a:schemeClr val="dk2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798DE6B-13F4-0857-53CE-19D2E89B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4" y="621294"/>
            <a:ext cx="3934046" cy="186496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BBB871AA-CD97-8A35-E0B3-6CFA11CD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1" y="137573"/>
            <a:ext cx="2147777" cy="305761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C42AAEE-9D46-48D9-1087-B0C41976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71" y="2684197"/>
            <a:ext cx="2700087" cy="652298"/>
          </a:xfrm>
          <a:prstGeom prst="rect">
            <a:avLst/>
          </a:prstGeom>
        </p:spPr>
      </p:pic>
      <p:sp>
        <p:nvSpPr>
          <p:cNvPr id="19" name="Google Shape;864;p51">
            <a:extLst>
              <a:ext uri="{FF2B5EF4-FFF2-40B4-BE49-F238E27FC236}">
                <a16:creationId xmlns:a16="http://schemas.microsoft.com/office/drawing/2014/main" id="{E169BE75-EEB0-05C2-46CD-23959287C0BD}"/>
              </a:ext>
            </a:extLst>
          </p:cNvPr>
          <p:cNvSpPr txBox="1">
            <a:spLocks/>
          </p:cNvSpPr>
          <p:nvPr/>
        </p:nvSpPr>
        <p:spPr>
          <a:xfrm flipH="1">
            <a:off x="539880" y="3479759"/>
            <a:ext cx="2543562" cy="1526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pl-PL" sz="4800" dirty="0">
              <a:solidFill>
                <a:schemeClr val="dk2"/>
              </a:solidFill>
            </a:endParaRP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E0BF56DF-C264-0573-FC3E-7D7B72648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71" y="3528975"/>
            <a:ext cx="2421303" cy="1427734"/>
          </a:xfrm>
          <a:prstGeom prst="rect">
            <a:avLst/>
          </a:prstGeom>
        </p:spPr>
      </p:pic>
      <p:sp>
        <p:nvSpPr>
          <p:cNvPr id="22" name="Google Shape;864;p51">
            <a:extLst>
              <a:ext uri="{FF2B5EF4-FFF2-40B4-BE49-F238E27FC236}">
                <a16:creationId xmlns:a16="http://schemas.microsoft.com/office/drawing/2014/main" id="{C2F992F2-83F4-A487-9C70-8EC34DECD4F9}"/>
              </a:ext>
            </a:extLst>
          </p:cNvPr>
          <p:cNvSpPr txBox="1">
            <a:spLocks/>
          </p:cNvSpPr>
          <p:nvPr/>
        </p:nvSpPr>
        <p:spPr>
          <a:xfrm flipH="1">
            <a:off x="4813002" y="664464"/>
            <a:ext cx="4180971" cy="3937281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pl-PL" sz="4800" dirty="0">
              <a:solidFill>
                <a:schemeClr val="dk2"/>
              </a:solidFill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B8DBFFDA-4284-46BB-8AE8-FC3CEB966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545" y="1338601"/>
            <a:ext cx="3977884" cy="3140435"/>
          </a:xfrm>
          <a:prstGeom prst="rect">
            <a:avLst/>
          </a:prstGeom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606F4ECD-211C-DE02-4335-79635145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94" y="795152"/>
            <a:ext cx="496185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769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4411663" y="248655"/>
            <a:ext cx="4444409" cy="4727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EADB421F-3ECD-0AEE-4E70-50B01EDB53A0}"/>
              </a:ext>
            </a:extLst>
          </p:cNvPr>
          <p:cNvGrpSpPr/>
          <p:nvPr/>
        </p:nvGrpSpPr>
        <p:grpSpPr>
          <a:xfrm>
            <a:off x="4491831" y="326066"/>
            <a:ext cx="4284072" cy="4568780"/>
            <a:chOff x="6096000" y="792005"/>
            <a:chExt cx="5661977" cy="5964395"/>
          </a:xfrm>
        </p:grpSpPr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6F9B096-872B-520F-D60B-EFC24670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792005"/>
              <a:ext cx="5661977" cy="3179690"/>
            </a:xfrm>
            <a:prstGeom prst="rect">
              <a:avLst/>
            </a:prstGeom>
          </p:spPr>
        </p:pic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0620960F-1497-9C1A-D8FE-FFAF17D2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971695"/>
              <a:ext cx="5661977" cy="2784705"/>
            </a:xfrm>
            <a:prstGeom prst="rect">
              <a:avLst/>
            </a:prstGeom>
          </p:spPr>
        </p:pic>
      </p:grpSp>
      <p:sp>
        <p:nvSpPr>
          <p:cNvPr id="2" name="Google Shape;864;p51">
            <a:extLst>
              <a:ext uri="{FF2B5EF4-FFF2-40B4-BE49-F238E27FC236}">
                <a16:creationId xmlns:a16="http://schemas.microsoft.com/office/drawing/2014/main" id="{BBBD9C38-E742-FB05-5D80-AC4978DCCD99}"/>
              </a:ext>
            </a:extLst>
          </p:cNvPr>
          <p:cNvSpPr txBox="1">
            <a:spLocks/>
          </p:cNvSpPr>
          <p:nvPr/>
        </p:nvSpPr>
        <p:spPr>
          <a:xfrm flipH="1">
            <a:off x="89186" y="850605"/>
            <a:ext cx="4180971" cy="3671776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pl-PL" sz="4800" dirty="0">
              <a:solidFill>
                <a:schemeClr val="dk2"/>
              </a:solidFill>
            </a:endParaRPr>
          </a:p>
        </p:txBody>
      </p:sp>
      <p:pic>
        <p:nvPicPr>
          <p:cNvPr id="2052" name="Picture 4" descr="JavaFX - Wikipedia">
            <a:extLst>
              <a:ext uri="{FF2B5EF4-FFF2-40B4-BE49-F238E27FC236}">
                <a16:creationId xmlns:a16="http://schemas.microsoft.com/office/drawing/2014/main" id="{5FA32907-477B-D36D-9925-60970895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81" y="922051"/>
            <a:ext cx="1306980" cy="5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ECC3AE5-D310-4781-5759-F35D42BFE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01" y="1660704"/>
            <a:ext cx="4070540" cy="27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2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3;p30">
            <a:extLst>
              <a:ext uri="{FF2B5EF4-FFF2-40B4-BE49-F238E27FC236}">
                <a16:creationId xmlns:a16="http://schemas.microsoft.com/office/drawing/2014/main" id="{7358FB67-6CB8-AD17-F58E-98E6EB1A2596}"/>
              </a:ext>
            </a:extLst>
          </p:cNvPr>
          <p:cNvSpPr/>
          <p:nvPr/>
        </p:nvSpPr>
        <p:spPr>
          <a:xfrm>
            <a:off x="935665" y="506720"/>
            <a:ext cx="928577" cy="1378788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8B74E4F-DAAB-5948-7B17-E9060C99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89" y="579302"/>
            <a:ext cx="759317" cy="1244867"/>
          </a:xfrm>
          <a:prstGeom prst="rect">
            <a:avLst/>
          </a:prstGeom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237066" y="330780"/>
            <a:ext cx="549240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2"/>
                </a:solidFill>
              </a:rPr>
              <a:t>Powiązanie zdarzeń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" name="Google Shape;363;p30">
            <a:extLst>
              <a:ext uri="{FF2B5EF4-FFF2-40B4-BE49-F238E27FC236}">
                <a16:creationId xmlns:a16="http://schemas.microsoft.com/office/drawing/2014/main" id="{E2514D1D-DF3C-CD2D-1233-E130D572E763}"/>
              </a:ext>
            </a:extLst>
          </p:cNvPr>
          <p:cNvSpPr/>
          <p:nvPr/>
        </p:nvSpPr>
        <p:spPr>
          <a:xfrm>
            <a:off x="933071" y="2077824"/>
            <a:ext cx="928577" cy="1378788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7A8FBF-7817-E951-0ED9-DB102D2F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48" y="2147045"/>
            <a:ext cx="763658" cy="1244867"/>
          </a:xfrm>
          <a:prstGeom prst="rect">
            <a:avLst/>
          </a:prstGeom>
        </p:spPr>
      </p:pic>
      <p:sp>
        <p:nvSpPr>
          <p:cNvPr id="7" name="Google Shape;363;p30">
            <a:extLst>
              <a:ext uri="{FF2B5EF4-FFF2-40B4-BE49-F238E27FC236}">
                <a16:creationId xmlns:a16="http://schemas.microsoft.com/office/drawing/2014/main" id="{05A7FA84-080F-A636-6743-5991F4DD4C88}"/>
              </a:ext>
            </a:extLst>
          </p:cNvPr>
          <p:cNvSpPr/>
          <p:nvPr/>
        </p:nvSpPr>
        <p:spPr>
          <a:xfrm>
            <a:off x="933070" y="3590162"/>
            <a:ext cx="928578" cy="1435494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BAD5DA4-A98E-E757-5E91-778DBE8F1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01" y="3685475"/>
            <a:ext cx="754305" cy="1244868"/>
          </a:xfrm>
          <a:prstGeom prst="rect">
            <a:avLst/>
          </a:prstGeom>
        </p:spPr>
      </p:pic>
      <p:sp>
        <p:nvSpPr>
          <p:cNvPr id="8" name="Google Shape;864;p51">
            <a:extLst>
              <a:ext uri="{FF2B5EF4-FFF2-40B4-BE49-F238E27FC236}">
                <a16:creationId xmlns:a16="http://schemas.microsoft.com/office/drawing/2014/main" id="{C6CEBD4E-9240-4744-1CDF-10539B8D79C0}"/>
              </a:ext>
            </a:extLst>
          </p:cNvPr>
          <p:cNvSpPr txBox="1">
            <a:spLocks/>
          </p:cNvSpPr>
          <p:nvPr/>
        </p:nvSpPr>
        <p:spPr>
          <a:xfrm flipH="1">
            <a:off x="3364475" y="1091609"/>
            <a:ext cx="5155748" cy="3607982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pl-PL" sz="4800" dirty="0">
              <a:solidFill>
                <a:schemeClr val="dk2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8D93B64-2C94-9611-569D-6702EFAE1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335" y="1189719"/>
            <a:ext cx="4908381" cy="34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283244" y="1540907"/>
            <a:ext cx="4764504" cy="32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800" u="sng" kern="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https://blog.hubspot.com/website/what-is-gui</a:t>
            </a:r>
            <a:endParaRPr lang="pl-PL" sz="1800" dirty="0"/>
          </a:p>
          <a:p>
            <a:pPr marL="285750" indent="-285750"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80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https://www.tutorialspoint.com/python/python_gui_programming.htm</a:t>
            </a:r>
            <a:endParaRPr lang="pl-PL" sz="1800" u="sng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285750" indent="-285750"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800" u="sng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https://tkdocs.com/tutorial/eventloop.html</a:t>
            </a:r>
            <a:endParaRPr lang="pl-PL" sz="1800" u="sng" kern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80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5"/>
              </a:rPr>
              <a:t>https://www.pythonguis.com/</a:t>
            </a:r>
            <a:endParaRPr lang="pl-PL" sz="1800" u="sng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180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https://runestone.academy/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sz="1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191451" y="624400"/>
            <a:ext cx="47088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Wykorzystane źródła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401212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Tkinter</a:t>
            </a:r>
            <a:r>
              <a:rPr lang="pl-PL" sz="2000" dirty="0"/>
              <a:t> jest standardową biblioteką do tworzenia interfejsów graficznych, a właściwie interfejsem biblioteki </a:t>
            </a:r>
            <a:r>
              <a:rPr lang="pl-PL" sz="2000" dirty="0" err="1"/>
              <a:t>Tk</a:t>
            </a:r>
            <a:r>
              <a:rPr lang="pl-PL" sz="2000" dirty="0"/>
              <a:t>, częścią zestawu narzędzi Tc/</a:t>
            </a:r>
            <a:r>
              <a:rPr lang="pl-PL" sz="2000" dirty="0" err="1"/>
              <a:t>Tk</a:t>
            </a:r>
            <a:r>
              <a:rPr lang="pl-PL" sz="2000" dirty="0"/>
              <a:t>. Jest dostępny w standardowej instalacji Pythona, nie wymaga dodatkowego instalowania.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9" y="1140750"/>
            <a:ext cx="54010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solidFill>
                  <a:schemeClr val="dk2"/>
                </a:solidFill>
              </a:rPr>
              <a:t>Tkinter</a:t>
            </a:r>
            <a:r>
              <a:rPr lang="pl-PL" dirty="0">
                <a:solidFill>
                  <a:schemeClr val="dk2"/>
                </a:solidFill>
              </a:rPr>
              <a:t> (</a:t>
            </a:r>
            <a:r>
              <a:rPr lang="pl-PL" dirty="0" err="1">
                <a:solidFill>
                  <a:schemeClr val="dk2"/>
                </a:solidFill>
              </a:rPr>
              <a:t>Tk</a:t>
            </a:r>
            <a:r>
              <a:rPr lang="pl-PL" dirty="0">
                <a:solidFill>
                  <a:schemeClr val="dk2"/>
                </a:solidFill>
              </a:rPr>
              <a:t> Interface)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363;p30">
            <a:extLst>
              <a:ext uri="{FF2B5EF4-FFF2-40B4-BE49-F238E27FC236}">
                <a16:creationId xmlns:a16="http://schemas.microsoft.com/office/drawing/2014/main" id="{7358FB67-6CB8-AD17-F58E-98E6EB1A2596}"/>
              </a:ext>
            </a:extLst>
          </p:cNvPr>
          <p:cNvSpPr/>
          <p:nvPr/>
        </p:nvSpPr>
        <p:spPr>
          <a:xfrm>
            <a:off x="6339746" y="2149948"/>
            <a:ext cx="2804254" cy="1560677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EFDBE3C3-26C9-6901-5FF8-570D2EF9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55" y="2149949"/>
            <a:ext cx="1560677" cy="15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741736" y="1506300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/>
              <a:t>To biblioteka do tworzenia GUI, oparta na bibliotece </a:t>
            </a:r>
            <a:r>
              <a:rPr lang="pl-PL" sz="1800" dirty="0" err="1"/>
              <a:t>Qt</a:t>
            </a:r>
            <a:r>
              <a:rPr lang="pl-PL" sz="1800" dirty="0"/>
              <a:t>, czyli zestawie platformowych narzędzi do tworzenia aplikacji graficznych. </a:t>
            </a:r>
            <a:r>
              <a:rPr lang="pl-PL" sz="1800" dirty="0" err="1"/>
              <a:t>PyQt</a:t>
            </a:r>
            <a:r>
              <a:rPr lang="pl-PL" sz="1800" dirty="0"/>
              <a:t> jest bogata i elastyczna, wymaga jednak dodatkowej instalacji. Działa zarówno na systemach Windows, </a:t>
            </a:r>
            <a:r>
              <a:rPr lang="pl-PL" sz="1800" dirty="0" err="1"/>
              <a:t>macOS</a:t>
            </a:r>
            <a:r>
              <a:rPr lang="pl-PL" sz="1800" dirty="0"/>
              <a:t>, jak i Linux.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9" y="1140750"/>
            <a:ext cx="54010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solidFill>
                  <a:schemeClr val="dk2"/>
                </a:solidFill>
              </a:rPr>
              <a:t>PyQt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363;p30">
            <a:extLst>
              <a:ext uri="{FF2B5EF4-FFF2-40B4-BE49-F238E27FC236}">
                <a16:creationId xmlns:a16="http://schemas.microsoft.com/office/drawing/2014/main" id="{7358FB67-6CB8-AD17-F58E-98E6EB1A2596}"/>
              </a:ext>
            </a:extLst>
          </p:cNvPr>
          <p:cNvSpPr/>
          <p:nvPr/>
        </p:nvSpPr>
        <p:spPr>
          <a:xfrm>
            <a:off x="0" y="2294712"/>
            <a:ext cx="2804254" cy="1560677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6BB4403-14D7-7E05-D6C4-51705EB7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19" y="2474976"/>
            <a:ext cx="1377581" cy="11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Instalacja PyQt6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1072580" y="1164780"/>
            <a:ext cx="7539791" cy="199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PyQt6 instalujemy z wiersza poleceń, należy więc: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l-PL" sz="2000" dirty="0"/>
              <a:t>Sprawdzić czy mamy zainstalowanego Pytona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l-PL" sz="2000" dirty="0"/>
              <a:t>Otworzyć wiersz poleceń i skorzystać z menadżera pakietów pip wpisać:</a:t>
            </a:r>
          </a:p>
          <a:p>
            <a:pPr marL="800100" lvl="1" algn="l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PyQt6</a:t>
            </a:r>
          </a:p>
          <a:p>
            <a:pPr marL="800100" lvl="1" algn="l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2600" lvl="1" indent="0" algn="l">
              <a:buClr>
                <a:schemeClr val="bg2"/>
              </a:buClr>
            </a:pPr>
            <a:r>
              <a:rPr lang="pl-PL" sz="2000" dirty="0">
                <a:latin typeface="Anaheim" panose="020B0604020202020204" charset="-18"/>
                <a:cs typeface="Courier New" panose="02070309020205020404" pitchFamily="49" charset="0"/>
              </a:rPr>
              <a:t>Lub dla Pythona w wersji 3:</a:t>
            </a:r>
          </a:p>
          <a:p>
            <a:pPr marL="482600" lvl="1" indent="0" algn="l">
              <a:buClr>
                <a:schemeClr val="bg2"/>
              </a:buClr>
            </a:pPr>
            <a:endParaRPr lang="pl-PL" sz="2000" dirty="0">
              <a:latin typeface="Anaheim" panose="020B0604020202020204" charset="-18"/>
              <a:cs typeface="Courier New" panose="02070309020205020404" pitchFamily="49" charset="0"/>
            </a:endParaRPr>
          </a:p>
          <a:p>
            <a:pPr marL="825500" lvl="1" indent="-342900" algn="l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PyQt6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9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By zacząć tworzyć GUI: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360615" y="2177599"/>
            <a:ext cx="2703562" cy="41309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Zaimportuj moduł </a:t>
            </a:r>
            <a:r>
              <a:rPr lang="pl-PL" sz="2000" dirty="0" err="1"/>
              <a:t>Tkinter</a:t>
            </a:r>
            <a:r>
              <a:rPr lang="pl-PL" sz="2000" dirty="0"/>
              <a:t>/PyQt6</a:t>
            </a:r>
            <a:endParaRPr sz="20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433232" y="247584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Dodaj wybrane widżety</a:t>
            </a:r>
            <a:r>
              <a:rPr lang="en" sz="2000" dirty="0"/>
              <a:t>        </a:t>
            </a:r>
            <a:endParaRPr sz="20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508622" y="3482153"/>
            <a:ext cx="2843638" cy="38325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Utwórz okno główne aplikacji</a:t>
            </a:r>
            <a:endParaRPr sz="20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680246" y="4016098"/>
            <a:ext cx="3054024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Wprowadź główną pętlę zdarzeń, by odpowiadać na akcje użytkownika</a:t>
            </a:r>
            <a:endParaRPr sz="2000" dirty="0"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49D7AD4-EFFC-A111-F3D2-243C1DA9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70" y="1182704"/>
            <a:ext cx="3576937" cy="277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7829D59-AA75-A588-BF3A-5DD88D2F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365" y="3856075"/>
            <a:ext cx="823116" cy="31699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1927DD-C342-6350-410C-E1104E38956F}"/>
              </a:ext>
            </a:extLst>
          </p:cNvPr>
          <p:cNvSpPr txBox="1"/>
          <p:nvPr/>
        </p:nvSpPr>
        <p:spPr>
          <a:xfrm>
            <a:off x="3259161" y="416431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Overpass Mono" panose="020B0604020202020204" charset="-18"/>
              </a:rPr>
              <a:t>Event </a:t>
            </a:r>
            <a:r>
              <a:rPr lang="pl-PL" sz="3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Overpass Mono" panose="020B0604020202020204" charset="-18"/>
              </a:rPr>
              <a:t>loop</a:t>
            </a:r>
            <a:endParaRPr lang="pl-PL" sz="3000" b="1" dirty="0">
              <a:solidFill>
                <a:schemeClr val="accent2">
                  <a:lumMod val="60000"/>
                  <a:lumOff val="40000"/>
                </a:schemeClr>
              </a:solidFill>
              <a:latin typeface="Overpass Mono" panose="020B0604020202020204" charset="-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Event </a:t>
            </a:r>
            <a:r>
              <a:rPr lang="pl-PL" dirty="0" err="1"/>
              <a:t>loop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Każda interakcja z aplikacją - naciśnięcie klawisza, kliknięcie lub ruch myszą - generuje zdarzenie, które jest umieszczane w </a:t>
            </a:r>
            <a:r>
              <a:rPr lang="pl-PL" sz="2000" i="1" dirty="0"/>
              <a:t>event </a:t>
            </a:r>
            <a:r>
              <a:rPr lang="pl-PL" sz="2000" i="1" dirty="0" err="1"/>
              <a:t>loop</a:t>
            </a:r>
            <a:r>
              <a:rPr lang="pl-PL" sz="2000" dirty="0"/>
              <a:t>. W pętli zdarzeń kolejka jest sprawdzana przy każdej iteracji i jeśli zostanie znalezione zdarzenie oczekujące to sterowanie i samo zdarzenie jest przekazywane do określonego </a:t>
            </a:r>
            <a:r>
              <a:rPr lang="pl-PL" sz="2000" i="1" dirty="0"/>
              <a:t>event </a:t>
            </a:r>
            <a:r>
              <a:rPr lang="pl-PL" sz="2000" i="1" dirty="0" err="1"/>
              <a:t>handler’a</a:t>
            </a:r>
            <a:r>
              <a:rPr lang="pl-PL" sz="2000" dirty="0"/>
              <a:t>. Po obsłudze kontrola przekazywana jest z powrotem do </a:t>
            </a:r>
            <a:r>
              <a:rPr lang="pl-PL" sz="2000" i="1" dirty="0"/>
              <a:t>event </a:t>
            </a:r>
            <a:r>
              <a:rPr lang="pl-PL" sz="2000" i="1" dirty="0" err="1"/>
              <a:t>loop</a:t>
            </a:r>
            <a:r>
              <a:rPr lang="pl-PL" sz="2000" dirty="0"/>
              <a:t>, aby czekać na kolejne zdarzenia. Na aplikację przypada tylko jedna działająca pętla zdarzeń.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5868764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389</Words>
  <Application>Microsoft Office PowerPoint</Application>
  <PresentationFormat>Pokaz na ekranie (16:9)</PresentationFormat>
  <Paragraphs>42</Paragraphs>
  <Slides>39</Slides>
  <Notes>39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51" baseType="lpstr">
      <vt:lpstr>Wingdings</vt:lpstr>
      <vt:lpstr>Arial</vt:lpstr>
      <vt:lpstr>Nunito Light</vt:lpstr>
      <vt:lpstr>Anaheim</vt:lpstr>
      <vt:lpstr>Raleway SemiBold</vt:lpstr>
      <vt:lpstr>Roboto</vt:lpstr>
      <vt:lpstr>Overpass Mono</vt:lpstr>
      <vt:lpstr>Barlow</vt:lpstr>
      <vt:lpstr>Roboto Condensed Light</vt:lpstr>
      <vt:lpstr>Courier New</vt:lpstr>
      <vt:lpstr>Barlow Condensed ExtraBold</vt:lpstr>
      <vt:lpstr>Programming Lesson by Slidesgo</vt:lpstr>
      <vt:lpstr>Podstawy tworzenia GUI w języku Python</vt:lpstr>
      <vt:lpstr>GUI - definicja</vt:lpstr>
      <vt:lpstr>Frameworki</vt:lpstr>
      <vt:lpstr>Tkinter (Tk Interface)</vt:lpstr>
      <vt:lpstr>PyQt</vt:lpstr>
      <vt:lpstr>Instalacja PyQt6</vt:lpstr>
      <vt:lpstr>By zacząć tworzyć GUI:</vt:lpstr>
      <vt:lpstr>Prezentacja programu PowerPoint</vt:lpstr>
      <vt:lpstr>Event loop</vt:lpstr>
      <vt:lpstr>Prezentacja programu PowerPoint</vt:lpstr>
      <vt:lpstr>Proste okno z przyciskiem</vt:lpstr>
      <vt:lpstr>Prezentacja programu PowerPoint</vt:lpstr>
      <vt:lpstr>Prezentacja programu PowerPoint</vt:lpstr>
      <vt:lpstr>Prezentacja programu PowerPoint</vt:lpstr>
      <vt:lpstr>Toolbar</vt:lpstr>
      <vt:lpstr>Prezentacja programu PowerPoint</vt:lpstr>
      <vt:lpstr>Prezentacja programu PowerPoint</vt:lpstr>
      <vt:lpstr>Prezentacja programu PowerPoint</vt:lpstr>
      <vt:lpstr>Prezentacja programu PowerPoint</vt:lpstr>
      <vt:lpstr>Layout</vt:lpstr>
      <vt:lpstr>Prezentacja programu PowerPoint</vt:lpstr>
      <vt:lpstr>Prezentacja programu PowerPoint</vt:lpstr>
      <vt:lpstr>Prezentacja programu PowerPoint</vt:lpstr>
      <vt:lpstr>Prezentacja programu PowerPoint</vt:lpstr>
      <vt:lpstr>Okna dialogowe</vt:lpstr>
      <vt:lpstr>Prezentacja programu PowerPoint</vt:lpstr>
      <vt:lpstr>Prezentacja programu PowerPoint</vt:lpstr>
      <vt:lpstr>Prezentacja programu PowerPoint</vt:lpstr>
      <vt:lpstr>Prezentacja programu PowerPoint</vt:lpstr>
      <vt:lpstr>Error handling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Powiązanie zdarzeń</vt:lpstr>
      <vt:lpstr>Wykorzystane 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tworzenia GUI w języku Python</dc:title>
  <dc:creator>Marek Sznurawa</dc:creator>
  <cp:lastModifiedBy>Michał Chmiel</cp:lastModifiedBy>
  <cp:revision>6</cp:revision>
  <dcterms:modified xsi:type="dcterms:W3CDTF">2024-04-03T20:24:00Z</dcterms:modified>
</cp:coreProperties>
</file>