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B932D7-7EB1-5F0B-719D-98A0C054C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6C84ED0-47CB-6608-C8AA-17ABC540B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2781D6-F0E5-D39E-D4E8-ACAC7D8F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28.03.2024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3F2DBA-95A0-9D87-626B-8C2D590F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A2226A-5D39-6203-47E0-B2CAFE0E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891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7627C8-A7ED-7BFD-80E2-B6F0D9E8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67E4359-8211-A381-D1CD-477AA54FF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5325A2-AEDE-D567-66AC-20A1BDA3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28.03.2024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98576E-829B-B0B3-F46F-21323C05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BAF742-F49A-97AB-F5C1-21B94543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99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0ACAA74-6909-FB02-B8C0-0648DAC04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8574C86-08FB-4FCE-1502-CEABA09A3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607AD5-6ADD-26D2-3DE0-EEBE5B99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28.03.2024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6524D0-F4E4-B0C5-1E0D-C4DA0574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9D8DE4-D620-519B-4628-074C7873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34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80178E-A605-799A-7CA2-46451375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305DF3-7AB7-1595-29CD-C1819A94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2231E5-F0DE-4E5D-4156-44976DEA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28.03.2024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06F0AD-1F08-CE6C-052B-2B28CA4B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3826C8-9054-D0B8-9BE1-BE9C84BA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332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02EEE6-8FC8-6713-90B0-F64BD9FC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17B6767-EA09-B42C-270E-51A9E947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DD0AD1-2E7B-DFF0-DDD9-D89AAE70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28.03.2024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99C1DF-F060-B005-B6D8-63AC5A0A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527F543-02F0-0828-4928-7676D44D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28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C345D7-9EBB-ED23-2CD1-37EFD188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551380-05E3-A5D8-E32C-D210E1DE1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5644507-9873-C4B1-0F77-D5EBA56FC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6D2CE88-F06F-8264-F62D-DA7B2C71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28.03.2024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984B41D-C7F0-534F-D9D1-C526F4F2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1815DB9-9050-77C6-9434-08011A81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047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C74F8C-292F-1703-A43E-26394881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425BDFD-9FFF-4B25-BD3D-2E66D2A0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B40DD87-03ED-3463-FA1B-1D1D4CC0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E6B4A41-7FA0-AD57-4B7C-C0F595A47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33EF90F-3387-9AFD-E4D6-5B334A588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8F357F3-5158-03B8-FFDB-C011D03A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28.03.2024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355560E-B1CC-2005-6866-D1B1917D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05DF445-0D3C-0CDC-CF68-9C9A16AD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97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03E18C-7089-E69B-5F75-60F9B257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655E45E-D6C1-FCD9-BA3A-ECFEBA2D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28.03.2024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D4FA6B7-2EF9-4656-B1A1-D56C70F2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56ACDA2-8006-41D8-AB2F-62D976B0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224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361C9AD-85FA-404E-F484-D31E756A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28.03.2024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486095E-158D-04EA-912D-B6A7B0BF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B8E0C86-C247-737A-46B2-A611D8C8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89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F02A1A-7701-8CA0-94B5-1D08F8DD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27ECE6-2D34-7297-EE5A-00075FA7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6AD9E36-B70A-5E94-B250-7895E0053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05BF13F-D56F-D419-6195-9036C3B0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28.03.2024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6AC6131-C15B-656A-B875-1261442E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0CD6FD-A165-8A67-0A3C-9AB7376E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268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AB9EA3-4E4F-7B1D-FEEF-F1FEB449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EF59263-56BF-B872-06EF-5F72F5C30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3C8CEC-F984-4DC7-CF97-8368E5046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CF9F496-2BA8-9904-D49F-42952AEE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28.03.2024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6F8BF64-9D9A-489E-0DAA-AFCEBAD2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8541125-1E6A-F827-CE09-FD51ECAC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45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F096DC5-759F-1CF5-D3FE-F309178A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627F57B-E7FE-90F1-80ED-3C21EF719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B511B4-D626-1223-E773-4DA234819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3A7CD-4834-4FFD-B13D-F22368C4D1BC}" type="datetimeFigureOut">
              <a:rPr lang="pl-PL" smtClean="0"/>
              <a:t>28.03.2024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73B2A9-A9E6-0B7C-A21C-9ED2D4C9E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6EA9FAD-414B-BAF0-9E3B-3CD41B601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604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B1D53A-CA2D-47B7-FC5B-3F19EAB23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0483"/>
            <a:ext cx="9144000" cy="2387600"/>
          </a:xfrm>
        </p:spPr>
        <p:txBody>
          <a:bodyPr/>
          <a:lstStyle/>
          <a:p>
            <a:r>
              <a:rPr lang="pl-PL" dirty="0"/>
              <a:t>Podstawy tworzenia GUI w języku </a:t>
            </a:r>
            <a:r>
              <a:rPr lang="pl-PL" dirty="0" err="1"/>
              <a:t>Python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0BFCB9-0254-5C1D-D9FB-270595CFC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4958"/>
            <a:ext cx="9144000" cy="1655762"/>
          </a:xfrm>
        </p:spPr>
        <p:txBody>
          <a:bodyPr/>
          <a:lstStyle/>
          <a:p>
            <a:r>
              <a:rPr lang="pl-PL" dirty="0"/>
              <a:t>Michał Chmiel Mateusz </a:t>
            </a:r>
            <a:r>
              <a:rPr lang="pl-PL" dirty="0" err="1"/>
              <a:t>Sznurawa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6C569E-9576-8559-0E27-AD1C3248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dirty="0" err="1"/>
              <a:t>QtDesigner</a:t>
            </a:r>
            <a:endParaRPr lang="pl-PL" sz="5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9B423E-48CF-5BC1-6391-52EF9BA8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987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0B648A-54E5-4093-4EF4-98872014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9228"/>
          </a:xfrm>
        </p:spPr>
        <p:txBody>
          <a:bodyPr>
            <a:normAutofit/>
          </a:bodyPr>
          <a:lstStyle/>
          <a:p>
            <a:pPr algn="ctr"/>
            <a:r>
              <a:rPr lang="pl-PL" sz="5500" dirty="0"/>
              <a:t>CHCEMY TO SAMO OKNO</a:t>
            </a:r>
          </a:p>
        </p:txBody>
      </p:sp>
    </p:spTree>
    <p:extLst>
      <p:ext uri="{BB962C8B-B14F-4D97-AF65-F5344CB8AC3E}">
        <p14:creationId xmlns:p14="http://schemas.microsoft.com/office/powerpoint/2010/main" val="135993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7DD19D-6DC6-BBA2-70CD-784B9115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500" dirty="0"/>
              <a:t>TABELA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C97368-50E9-7D5B-5BFA-0A8C5651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438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6D5825-75CF-BDCD-202E-398E6817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0397"/>
            <a:ext cx="12192000" cy="132556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pl-PL" dirty="0"/>
              <a:t>POWIĄZANIE ZDARZEŃ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F9CBBD5-CFE2-F2CC-5F25-6896371B5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2" y="2723750"/>
            <a:ext cx="1126641" cy="183657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9A22F9F5-A6D7-7568-CAC2-D22B5228D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2" y="4696765"/>
            <a:ext cx="1120237" cy="184878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C4544F6-5D18-3E16-AD81-FA46AEE9A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3" y="750735"/>
            <a:ext cx="1120237" cy="183657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26AE2AB2-5223-AFC5-71A4-DC2D542BE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189" y="750734"/>
            <a:ext cx="8349050" cy="579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63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</Words>
  <Application>Microsoft Office PowerPoint</Application>
  <PresentationFormat>Panoramiczny</PresentationFormat>
  <Paragraphs>6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Motyw pakietu Office</vt:lpstr>
      <vt:lpstr>Podstawy tworzenia GUI w języku Python</vt:lpstr>
      <vt:lpstr>QtDesigner</vt:lpstr>
      <vt:lpstr>CHCEMY TO SAMO OKNO</vt:lpstr>
      <vt:lpstr>TABELA</vt:lpstr>
      <vt:lpstr>POWIĄZANIE ZDARZEŃ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tworzenia GUI w języku Python</dc:title>
  <dc:creator>Michał Chmiel</dc:creator>
  <cp:lastModifiedBy>Michał Chmiel</cp:lastModifiedBy>
  <cp:revision>3</cp:revision>
  <dcterms:created xsi:type="dcterms:W3CDTF">2024-03-21T11:28:17Z</dcterms:created>
  <dcterms:modified xsi:type="dcterms:W3CDTF">2024-03-28T19:12:51Z</dcterms:modified>
</cp:coreProperties>
</file>