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66" r:id="rId6"/>
    <p:sldId id="257" r:id="rId7"/>
    <p:sldId id="261" r:id="rId8"/>
    <p:sldId id="258" r:id="rId9"/>
    <p:sldId id="259" r:id="rId10"/>
    <p:sldId id="262" r:id="rId11"/>
    <p:sldId id="260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>
        <p:scale>
          <a:sx n="80" d="100"/>
          <a:sy n="80" d="100"/>
        </p:scale>
        <p:origin x="-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B932D7-7EB1-5F0B-719D-98A0C054C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6C84ED0-47CB-6608-C8AA-17ABC540B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2781D6-F0E5-D39E-D4E8-ACAC7D8F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3F2DBA-95A0-9D87-626B-8C2D590F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A2226A-5D39-6203-47E0-B2CAFE0E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891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7627C8-A7ED-7BFD-80E2-B6F0D9E8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67E4359-8211-A381-D1CD-477AA54FF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5325A2-AEDE-D567-66AC-20A1BDA3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98576E-829B-B0B3-F46F-21323C05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BAF742-F49A-97AB-F5C1-21B94543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99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0ACAA74-6909-FB02-B8C0-0648DAC04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8574C86-08FB-4FCE-1502-CEABA09A3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607AD5-6ADD-26D2-3DE0-EEBE5B99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6524D0-F4E4-B0C5-1E0D-C4DA0574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9D8DE4-D620-519B-4628-074C7873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34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80178E-A605-799A-7CA2-46451375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305DF3-7AB7-1595-29CD-C1819A94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2231E5-F0DE-4E5D-4156-44976DEA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06F0AD-1F08-CE6C-052B-2B28CA4B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3826C8-9054-D0B8-9BE1-BE9C84BA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332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02EEE6-8FC8-6713-90B0-F64BD9FC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17B6767-EA09-B42C-270E-51A9E947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DD0AD1-2E7B-DFF0-DDD9-D89AAE70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99C1DF-F060-B005-B6D8-63AC5A0A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527F543-02F0-0828-4928-7676D44D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28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C345D7-9EBB-ED23-2CD1-37EFD188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551380-05E3-A5D8-E32C-D210E1DE1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5644507-9873-C4B1-0F77-D5EBA56FC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6D2CE88-F06F-8264-F62D-DA7B2C71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984B41D-C7F0-534F-D9D1-C526F4F2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1815DB9-9050-77C6-9434-08011A81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047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C74F8C-292F-1703-A43E-26394881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425BDFD-9FFF-4B25-BD3D-2E66D2A0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B40DD87-03ED-3463-FA1B-1D1D4CC0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E6B4A41-7FA0-AD57-4B7C-C0F595A47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33EF90F-3387-9AFD-E4D6-5B334A588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8F357F3-5158-03B8-FFDB-C011D03A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355560E-B1CC-2005-6866-D1B1917D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05DF445-0D3C-0CDC-CF68-9C9A16AD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97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03E18C-7089-E69B-5F75-60F9B257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655E45E-D6C1-FCD9-BA3A-ECFEBA2D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D4FA6B7-2EF9-4656-B1A1-D56C70F2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56ACDA2-8006-41D8-AB2F-62D976B0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224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361C9AD-85FA-404E-F484-D31E756A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486095E-158D-04EA-912D-B6A7B0BF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B8E0C86-C247-737A-46B2-A611D8C8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89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F02A1A-7701-8CA0-94B5-1D08F8DD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27ECE6-2D34-7297-EE5A-00075FA7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6AD9E36-B70A-5E94-B250-7895E0053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05BF13F-D56F-D419-6195-9036C3B0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6AC6131-C15B-656A-B875-1261442E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0CD6FD-A165-8A67-0A3C-9AB7376E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268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AB9EA3-4E4F-7B1D-FEEF-F1FEB449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EF59263-56BF-B872-06EF-5F72F5C30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3C8CEC-F984-4DC7-CF97-8368E5046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CF9F496-2BA8-9904-D49F-42952AEE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6F8BF64-9D9A-489E-0DAA-AFCEBAD2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8541125-1E6A-F827-CE09-FD51ECAC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45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F096DC5-759F-1CF5-D3FE-F309178A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627F57B-E7FE-90F1-80ED-3C21EF719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B511B4-D626-1223-E773-4DA234819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73B2A9-A9E6-0B7C-A21C-9ED2D4C9E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6EA9FAD-414B-BAF0-9E3B-3CD41B601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604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B1D53A-CA2D-47B7-FC5B-3F19EAB23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0483"/>
            <a:ext cx="9144000" cy="2387600"/>
          </a:xfrm>
        </p:spPr>
        <p:txBody>
          <a:bodyPr/>
          <a:lstStyle/>
          <a:p>
            <a:r>
              <a:rPr lang="pl-PL" dirty="0"/>
              <a:t>Podstawy tworzenia GUI w języku </a:t>
            </a:r>
            <a:r>
              <a:rPr lang="pl-PL" dirty="0" err="1"/>
              <a:t>Python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0BFCB9-0254-5C1D-D9FB-270595CFC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4958"/>
            <a:ext cx="9144000" cy="1655762"/>
          </a:xfrm>
        </p:spPr>
        <p:txBody>
          <a:bodyPr/>
          <a:lstStyle/>
          <a:p>
            <a:r>
              <a:rPr lang="pl-PL" dirty="0"/>
              <a:t>Michał Chmiel Mateusz </a:t>
            </a:r>
            <a:r>
              <a:rPr lang="pl-PL" dirty="0" err="1"/>
              <a:t>Sznurawa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2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A262BEB-6207-F054-5C26-EA3A63ECC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937" y="0"/>
            <a:ext cx="2438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468C3-49C3-1E39-31A7-8C74CAFC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37" y="0"/>
            <a:ext cx="1957976" cy="83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D4D02FA-AAA6-7E3C-D9A8-500153890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8" y="3280173"/>
            <a:ext cx="4875098" cy="317969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C2AC9E6-8485-A93E-61C2-CF99FDEB7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8" y="1167925"/>
            <a:ext cx="4882512" cy="215375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5646927-C9CA-66D8-0876-1F176FAE9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792005"/>
            <a:ext cx="5661977" cy="317969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5E033D28-2B8C-C08A-9611-321D91D97D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971695"/>
            <a:ext cx="5661977" cy="27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8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6D5825-75CF-BDCD-202E-398E6817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0396"/>
            <a:ext cx="12192000" cy="1269572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pl-PL" dirty="0"/>
              <a:t>POWIĄZANIE ZDARZEŃ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F9CBBD5-CFE2-F2CC-5F25-6896371B5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2" y="2723750"/>
            <a:ext cx="1126641" cy="183657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9A22F9F5-A6D7-7568-CAC2-D22B5228D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2" y="4696765"/>
            <a:ext cx="1120237" cy="184878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C4544F6-5D18-3E16-AD81-FA46AEE9A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3" y="750735"/>
            <a:ext cx="1120237" cy="183657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26AE2AB2-5223-AFC5-71A4-DC2D542BE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189" y="750734"/>
            <a:ext cx="8349050" cy="579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BD7928-357C-1EB5-AE29-EC8ACA2A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7263"/>
          </a:xfrm>
        </p:spPr>
        <p:txBody>
          <a:bodyPr/>
          <a:lstStyle/>
          <a:p>
            <a:pPr algn="ctr"/>
            <a:r>
              <a:rPr lang="pl-PL" dirty="0"/>
              <a:t>CO TO GUI?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FA7B12-9DC2-6ECC-F17D-15B4A5E4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61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D44C13-193B-14FC-5044-5BE02F23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000" dirty="0"/>
              <a:t>GUI W JĘZYKU PYTHON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B8F3A-30F9-F8B9-D56F-9726891F5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000124"/>
            <a:ext cx="11820525" cy="5857875"/>
          </a:xfrm>
        </p:spPr>
        <p:txBody>
          <a:bodyPr>
            <a:normAutofit/>
          </a:bodyPr>
          <a:lstStyle/>
          <a:p>
            <a:r>
              <a:rPr lang="pl-PL" sz="3000" b="1" dirty="0" err="1"/>
              <a:t>Kivy</a:t>
            </a:r>
            <a:r>
              <a:rPr lang="pl-PL" sz="3000" b="1" dirty="0"/>
              <a:t>   </a:t>
            </a:r>
          </a:p>
          <a:p>
            <a:endParaRPr lang="pl-PL" sz="3000" b="1" dirty="0"/>
          </a:p>
          <a:p>
            <a:r>
              <a:rPr lang="pl-PL" sz="3000" b="1" dirty="0" err="1"/>
              <a:t>PyQt</a:t>
            </a:r>
            <a:endParaRPr lang="pl-PL" sz="3000" b="1" dirty="0"/>
          </a:p>
          <a:p>
            <a:endParaRPr lang="pl-PL" sz="3000" b="1" dirty="0"/>
          </a:p>
          <a:p>
            <a:r>
              <a:rPr lang="pl-PL" sz="3000" b="1" dirty="0" err="1"/>
              <a:t>Tkinter</a:t>
            </a:r>
            <a:r>
              <a:rPr lang="pl-PL" sz="3000" b="1" dirty="0"/>
              <a:t>        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2F8E842-3213-969B-A3F5-EEFFF866F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1" y="777081"/>
            <a:ext cx="947738" cy="9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kinter Quickstart Guide. Get started creating GUIs in Python… | by Collin  J. | Medium">
            <a:extLst>
              <a:ext uri="{FF2B5EF4-FFF2-40B4-BE49-F238E27FC236}">
                <a16:creationId xmlns:a16="http://schemas.microsoft.com/office/drawing/2014/main" id="{4A458845-E7B7-6169-CCCE-5120935E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20" y="2879327"/>
            <a:ext cx="1099345" cy="109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B570851-EDAE-9603-0222-B578441D9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31" y="1907875"/>
            <a:ext cx="947738" cy="78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20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970908D2-94D5-0929-9D75-E4B12B826A85}"/>
              </a:ext>
            </a:extLst>
          </p:cNvPr>
          <p:cNvSpPr/>
          <p:nvPr/>
        </p:nvSpPr>
        <p:spPr>
          <a:xfrm>
            <a:off x="0" y="0"/>
            <a:ext cx="12192000" cy="9022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78FE2DC-1B4E-16EA-1925-E326DE82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30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5000" dirty="0"/>
              <a:t>KRÓTKI WSTĘP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147DC1-01A3-4FE6-CB12-EC08B498B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02266"/>
            <a:ext cx="12192000" cy="6109622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Struktura interfejsu użytkownika: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Drzewa i listy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: W PyQt6 i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Tkinter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 istnieją widżety takie jak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QTreeView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QListView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 w PyQt6, oraz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Treeview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Listbox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 w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Tkinter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, które pozwalają na wyświetlanie danych w formie drzewa lub listy.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Dokowanie elementów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: W obu bibliotekach można dokować widżety do różnych obszarów okna za pomocą menedżerów układów.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Na przykład, w PyQt6 możemy użyć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QVBoxLayout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QHBoxLayout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 lub </a:t>
            </a:r>
            <a:r>
              <a:rPr kumimoji="0" lang="pl-PL" altLang="pl-PL" sz="1600" b="1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QGridLayout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, aby dokować elementy wertykalnie, horyzontalnie lub w siatce.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Pozycje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: Pozycje elementów mogą być określone jako relatywne lub absolutne. W PyQt6 możemy użyć kombinacji menedżerów układów i właściwości geometrii widżetów do określenia ich pozycji i rozmiaru w oknie.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l-PL" altLang="pl-PL" sz="1600" b="1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Dodawanie własnych elementów: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1.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Własne widżety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: W obu bibliotekach możemy tworzyć własne widżety dziedzicząc po istniejących lub pisząc je od podstaw.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l-PL" altLang="pl-PL" sz="1600" dirty="0">
                <a:solidFill>
                  <a:srgbClr val="ECECEC"/>
                </a:solidFill>
                <a:cs typeface="Times New Roman" panose="02020603050405020304" pitchFamily="18" charset="0"/>
              </a:rPr>
              <a:t>2.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Niestandardowe malowanie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: Możemy rysować na widżetach za pomocą metod takich jak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paintEvent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() w PyQt6 lub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Canvas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 w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Tkinter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, aby stworzyć niestandardowe elementy.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3.</a:t>
            </a: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Stylizacja CSS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: W PyQt6 możemy używać arkuszy stylów CSS do dostosowywania wyglądu widżetów.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Obsługa zdarzeń: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1.Zdarzenia myszy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: W obu bibliotekach możemy reagować na zdarzenia myszy takie jak kliknięcia i przeciąganie elementów za pomocą metod obsługi zdarzeń, takich jak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mousePressEvent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() i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mouseMoveEvent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() w PyQt6 oraz bind() w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Tkinter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2.Zdarzenia klawiatury: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Możemy obsługiwać zdarzenia klawiatury, takie jak naciśnięcia klawiszy, używając metod takich jak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keyPressEvent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() w PyQt6 lub bind() w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Tkinter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3.Zdarzenia na akcje użytkownika: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W obu bibliotekach możemy reagować na zdarzenia takie jak kliknięcia, najechania myszą, zmiany wartości itp., używając metod obsługi zdarzeń, takich jak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clicked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hoverEnterEvent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valueChanged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 itp.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6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FA3725-E725-31BD-EA1A-407E7C8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905669"/>
          </a:xfrm>
        </p:spPr>
        <p:txBody>
          <a:bodyPr/>
          <a:lstStyle/>
          <a:p>
            <a:pPr algn="ctr"/>
            <a:r>
              <a:rPr lang="pl-PL" dirty="0"/>
              <a:t>EVENT LOOP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F8730B-A9AA-0B4F-6D7C-E40B0CC1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524"/>
            <a:ext cx="12191999" cy="56959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b="1" dirty="0"/>
              <a:t>Event </a:t>
            </a:r>
            <a:r>
              <a:rPr lang="pl-PL" b="1" dirty="0" err="1"/>
              <a:t>loop</a:t>
            </a:r>
            <a:r>
              <a:rPr lang="pl-PL" b="1" dirty="0"/>
              <a:t> (pętla zdarzeń) </a:t>
            </a:r>
            <a:r>
              <a:rPr lang="pl-PL" dirty="0"/>
              <a:t>to mechanizm używany w wielu aplikacjach GUI, do obsługi zdarzeń i reakcji na nie. W kontekście bibliotek GUI, takich jak PyQt6, </a:t>
            </a:r>
            <a:r>
              <a:rPr lang="pl-PL" dirty="0" err="1"/>
              <a:t>Tkinter</a:t>
            </a:r>
            <a:r>
              <a:rPr lang="pl-PL" dirty="0"/>
              <a:t> czy </a:t>
            </a:r>
            <a:r>
              <a:rPr lang="pl-PL" dirty="0" err="1"/>
              <a:t>Kivy</a:t>
            </a:r>
            <a:r>
              <a:rPr lang="pl-PL" dirty="0"/>
              <a:t>, event </a:t>
            </a:r>
            <a:r>
              <a:rPr lang="pl-PL" dirty="0" err="1"/>
              <a:t>loop</a:t>
            </a:r>
            <a:r>
              <a:rPr lang="pl-PL" dirty="0"/>
              <a:t> jest kluczowym elementem, który umożliwia interakcję użytkownika z interfejsem użytkownika oraz synchronizację działań aplikacji. </a:t>
            </a:r>
          </a:p>
          <a:p>
            <a:pPr marL="0" indent="0">
              <a:buNone/>
            </a:pPr>
            <a:r>
              <a:rPr lang="pl-PL" dirty="0"/>
              <a:t>Event </a:t>
            </a:r>
            <a:r>
              <a:rPr lang="pl-PL" dirty="0" err="1"/>
              <a:t>loop</a:t>
            </a:r>
            <a:r>
              <a:rPr lang="pl-PL" dirty="0"/>
              <a:t> działa w nieskończonej pętli, która stale oczekuje na zdarzenia, takie jak kliknięcia myszą, naciśnięcia klawiszy, zmiany stanu elementów interfejsu użytkownika itp. Kiedy zdarzenie występuje, event </a:t>
            </a:r>
            <a:r>
              <a:rPr lang="pl-PL" dirty="0" err="1"/>
              <a:t>loop</a:t>
            </a:r>
            <a:r>
              <a:rPr lang="pl-PL" dirty="0"/>
              <a:t> wywołuje odpowiednią funkcję obsługi zdarzeń (tzw. event handler) do obsłużenia zdarzenia. Po obsłużeniu zdarzenia, pętla event </a:t>
            </a:r>
            <a:r>
              <a:rPr lang="pl-PL" dirty="0" err="1"/>
              <a:t>loop</a:t>
            </a:r>
            <a:r>
              <a:rPr lang="pl-PL" dirty="0"/>
              <a:t> kontynuuje swoje działanie, oczekując na kolejne zdarzenia.</a:t>
            </a:r>
          </a:p>
          <a:p>
            <a:pPr marL="0" indent="0">
              <a:buNone/>
            </a:pPr>
            <a:r>
              <a:rPr lang="pl-PL" dirty="0"/>
              <a:t>Event </a:t>
            </a:r>
            <a:r>
              <a:rPr lang="pl-PL" dirty="0" err="1"/>
              <a:t>loop</a:t>
            </a:r>
            <a:r>
              <a:rPr lang="pl-PL" dirty="0"/>
              <a:t> jest niezbędny w aplikacjach GUI, ponieważ umożliwia ciągłą interakcję użytkownika z interfejsem użytkownika oraz reakcję aplikacji na te interakcje w czasie rzeczywistym. Dzięki event </a:t>
            </a:r>
            <a:r>
              <a:rPr lang="pl-PL" dirty="0" err="1"/>
              <a:t>loop</a:t>
            </a:r>
            <a:r>
              <a:rPr lang="pl-PL" dirty="0"/>
              <a:t>, aplikacje mogą działać w sposób asynchroniczny, co oznacza, że mogą obsługiwać wiele zdarzeń równocześnie i nie blokować interfejsu użytkownika podczas wykonywania operacji długotrwałych.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 przypadku bibliotek GUI, event </a:t>
            </a:r>
            <a:r>
              <a:rPr lang="pl-PL" dirty="0" err="1"/>
              <a:t>loop</a:t>
            </a:r>
            <a:r>
              <a:rPr lang="pl-PL" dirty="0"/>
              <a:t> jest zazwyczaj uruchamiany w głównym wątku aplikacji i jest odpowiedzialny za przetwarzanie zdarzeń związanych z interfejsem użytkownika. Jest to centralny mechanizm sterujący, który umożliwia sprawne działanie interfejsu użytkownika i zapewnia płynną interakcję z użytkownikiem.</a:t>
            </a:r>
          </a:p>
        </p:txBody>
      </p:sp>
    </p:spTree>
    <p:extLst>
      <p:ext uri="{BB962C8B-B14F-4D97-AF65-F5344CB8AC3E}">
        <p14:creationId xmlns:p14="http://schemas.microsoft.com/office/powerpoint/2010/main" val="224632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6C569E-9576-8559-0E27-AD1C3248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dirty="0" err="1"/>
              <a:t>QtDesigner</a:t>
            </a:r>
            <a:endParaRPr lang="pl-PL" sz="5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9B423E-48CF-5BC1-6391-52EF9BA8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987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269E5B-378A-7BDB-4B9B-1D060F71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l-PL" sz="6000" dirty="0"/>
              <a:t>PORÓWNANIA</a:t>
            </a:r>
            <a:br>
              <a:rPr lang="pl-PL" sz="6000" dirty="0"/>
            </a:br>
            <a:r>
              <a:rPr lang="pl-PL" sz="6000" dirty="0"/>
              <a:t>Qt6 vs </a:t>
            </a:r>
            <a:r>
              <a:rPr lang="pl-PL" sz="6000" dirty="0" err="1"/>
              <a:t>Tktinker</a:t>
            </a:r>
            <a:br>
              <a:rPr lang="pl-PL" sz="6000" dirty="0"/>
            </a:br>
            <a:r>
              <a:rPr lang="pl-PL" sz="6000" dirty="0"/>
              <a:t>+ Qt6 vs </a:t>
            </a:r>
            <a:r>
              <a:rPr lang="pl-PL" sz="6000" dirty="0" err="1"/>
              <a:t>JavaFX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164022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0B648A-54E5-4093-4EF4-98872014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9228"/>
          </a:xfrm>
        </p:spPr>
        <p:txBody>
          <a:bodyPr>
            <a:normAutofit/>
          </a:bodyPr>
          <a:lstStyle/>
          <a:p>
            <a:pPr algn="ctr"/>
            <a:r>
              <a:rPr lang="pl-PL" sz="5500" dirty="0"/>
              <a:t>CHCEMY TO SAMO OKNO</a:t>
            </a:r>
          </a:p>
        </p:txBody>
      </p:sp>
    </p:spTree>
    <p:extLst>
      <p:ext uri="{BB962C8B-B14F-4D97-AF65-F5344CB8AC3E}">
        <p14:creationId xmlns:p14="http://schemas.microsoft.com/office/powerpoint/2010/main" val="135993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FEDA2507-5C02-0E93-F84C-E51969EAC783}"/>
              </a:ext>
            </a:extLst>
          </p:cNvPr>
          <p:cNvSpPr/>
          <p:nvPr/>
        </p:nvSpPr>
        <p:spPr>
          <a:xfrm>
            <a:off x="0" y="0"/>
            <a:ext cx="12192000" cy="8017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E7DD19D-6DC6-BBA2-70CD-784B9115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7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l-PL" sz="5500" dirty="0"/>
              <a:t>TABELA</a:t>
            </a:r>
            <a:br>
              <a:rPr lang="pl-PL" sz="5500" dirty="0"/>
            </a:br>
            <a:br>
              <a:rPr lang="pl-PL" sz="5500" dirty="0"/>
            </a:br>
            <a:r>
              <a:rPr lang="pl-PL" sz="5500" dirty="0"/>
              <a:t>VS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EA2835C-9BC3-1CD3-6ED2-41949751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6" y="2595717"/>
            <a:ext cx="5791022" cy="401916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6FB270C-5265-2AFB-1478-13829F409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60" y="1110584"/>
            <a:ext cx="2438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E5D96F3-42EA-3831-EA4E-5CAAC2683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364" y="2595718"/>
            <a:ext cx="5789176" cy="401916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E0A56A-3554-0CF0-BFF4-6C1DBA1EE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442" y="986975"/>
            <a:ext cx="2553926" cy="10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8836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558</Words>
  <Application>Microsoft Office PowerPoint</Application>
  <PresentationFormat>Panoramiczny</PresentationFormat>
  <Paragraphs>36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Motyw pakietu Office</vt:lpstr>
      <vt:lpstr>Podstawy tworzenia GUI w języku Python</vt:lpstr>
      <vt:lpstr>CO TO GUI?</vt:lpstr>
      <vt:lpstr>GUI W JĘZYKU PYTHON</vt:lpstr>
      <vt:lpstr>KRÓTKI WSTĘP</vt:lpstr>
      <vt:lpstr>EVENT LOOP</vt:lpstr>
      <vt:lpstr>QtDesigner</vt:lpstr>
      <vt:lpstr>PORÓWNANIA Qt6 vs Tktinker + Qt6 vs JavaFX</vt:lpstr>
      <vt:lpstr>CHCEMY TO SAMO OKNO</vt:lpstr>
      <vt:lpstr>TABELA  VS</vt:lpstr>
      <vt:lpstr>Prezentacja programu PowerPoint</vt:lpstr>
      <vt:lpstr>POWIĄZANIE ZDARZEŃ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tworzenia GUI w języku Python</dc:title>
  <dc:creator>Michał Chmiel</dc:creator>
  <cp:lastModifiedBy>Michał Chmiel</cp:lastModifiedBy>
  <cp:revision>8</cp:revision>
  <dcterms:created xsi:type="dcterms:W3CDTF">2024-03-21T11:28:17Z</dcterms:created>
  <dcterms:modified xsi:type="dcterms:W3CDTF">2024-04-01T20:28:43Z</dcterms:modified>
</cp:coreProperties>
</file>