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8" r:id="rId4"/>
    <p:sldId id="266" r:id="rId5"/>
    <p:sldId id="267" r:id="rId6"/>
    <p:sldId id="260" r:id="rId7"/>
    <p:sldId id="272" r:id="rId8"/>
    <p:sldId id="273" r:id="rId9"/>
    <p:sldId id="270" r:id="rId10"/>
    <p:sldId id="274" r:id="rId11"/>
    <p:sldId id="275" r:id="rId12"/>
    <p:sldId id="27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775" autoAdjust="0"/>
  </p:normalViewPr>
  <p:slideViewPr>
    <p:cSldViewPr snapToGrid="0">
      <p:cViewPr>
        <p:scale>
          <a:sx n="90" d="100"/>
          <a:sy n="90" d="100"/>
        </p:scale>
        <p:origin x="102"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68239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405390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a:p>
            <a:r>
              <a:rPr lang="en-US" dirty="0"/>
              <a:t>Potentially just show one graph</a:t>
            </a:r>
          </a:p>
          <a:p>
            <a:endParaRPr lang="en-US" dirty="0"/>
          </a:p>
          <a:p>
            <a:r>
              <a:rPr lang="en-US" dirty="0"/>
              <a:t>Weak correlation due to out data cleaning process of dropping all </a:t>
            </a:r>
            <a:r>
              <a:rPr lang="en-US" dirty="0" err="1"/>
              <a:t>NaN</a:t>
            </a: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406372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Kylie</a:t>
            </a:r>
          </a:p>
          <a:p>
            <a:pPr marL="0" indent="0">
              <a:buNone/>
            </a:pPr>
            <a:endParaRPr lang="en-US" dirty="0">
              <a:highlight>
                <a:srgbClr val="FFFF00"/>
              </a:highlight>
            </a:endParaRPr>
          </a:p>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Kylie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Kylie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88877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2495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25468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107405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4/02/2021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4/02/2021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26" y="2744916"/>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107" y="2803395"/>
            <a:ext cx="4565266" cy="3172103"/>
          </a:xfrm>
          <a:prstGeom prst="rect">
            <a:avLst/>
          </a:prstGeom>
        </p:spPr>
      </p:pic>
    </p:spTree>
    <p:extLst>
      <p:ext uri="{BB962C8B-B14F-4D97-AF65-F5344CB8AC3E}">
        <p14:creationId xmlns:p14="http://schemas.microsoft.com/office/powerpoint/2010/main" val="6788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849066" y="2791331"/>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339" y="2791332"/>
            <a:ext cx="4593309" cy="3052515"/>
          </a:xfrm>
          <a:prstGeom prst="rect">
            <a:avLst/>
          </a:prstGeom>
        </p:spPr>
      </p:pic>
    </p:spTree>
    <p:extLst>
      <p:ext uri="{BB962C8B-B14F-4D97-AF65-F5344CB8AC3E}">
        <p14:creationId xmlns:p14="http://schemas.microsoft.com/office/powerpoint/2010/main" val="334373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101983"/>
          </a:xfrm>
        </p:spPr>
        <p:txBody>
          <a:bodyPr>
            <a:normAutofit/>
          </a:bodyPr>
          <a:lstStyle/>
          <a:p>
            <a:r>
              <a:rPr lang="en-AU" dirty="0">
                <a:solidFill>
                  <a:srgbClr val="FF0000"/>
                </a:solidFill>
              </a:rPr>
              <a:t>Needs R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9" y="2687181"/>
            <a:ext cx="3963628" cy="2661567"/>
          </a:xfrm>
          <a:prstGeom prst="rect">
            <a:avLst/>
          </a:prstGeom>
        </p:spPr>
      </p:pic>
    </p:spTree>
    <p:extLst>
      <p:ext uri="{BB962C8B-B14F-4D97-AF65-F5344CB8AC3E}">
        <p14:creationId xmlns:p14="http://schemas.microsoft.com/office/powerpoint/2010/main" val="302729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413262"/>
            <a:ext cx="5922264" cy="3480046"/>
          </a:xfrm>
        </p:spPr>
        <p:txBody>
          <a:bodyPr>
            <a:normAutofit fontScale="850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638044"/>
            <a:ext cx="10100441" cy="4219956"/>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SCT – Residence.</a:t>
            </a:r>
          </a:p>
          <a:p>
            <a:pPr marL="514350" lvl="1" indent="-285750">
              <a:buFont typeface="Courier New" panose="02070309020205020404" pitchFamily="49" charset="0"/>
              <a:buChar char="o"/>
            </a:pPr>
            <a:r>
              <a:rPr lang="en-US" dirty="0"/>
              <a:t>Theft/Illegal Use of MV</a:t>
            </a:r>
          </a:p>
          <a:p>
            <a:r>
              <a:rPr lang="en-US" dirty="0">
                <a:solidFill>
                  <a:srgbClr val="FF0000"/>
                </a:solidFill>
              </a:rPr>
              <a:t>Why did we select these 5 categories?</a:t>
            </a:r>
          </a:p>
          <a:p>
            <a:pPr lvl="1"/>
            <a:r>
              <a:rPr lang="en-AU" dirty="0"/>
              <a:t>These categories were believed to have the most impact on the hypothesis, directly affecting house price.  Categories overlooked were more related to commercial property and petty crime</a:t>
            </a: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729022"/>
            <a:ext cx="7729728" cy="1188720"/>
          </a:xfrm>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294" y="3005444"/>
            <a:ext cx="4387706" cy="2288522"/>
          </a:xfrm>
          <a:prstGeom prst="rect">
            <a:avLst/>
          </a:prstGeom>
        </p:spPr>
      </p:pic>
      <p:sp>
        <p:nvSpPr>
          <p:cNvPr id="9" name="TextBox 8">
            <a:extLst>
              <a:ext uri="{FF2B5EF4-FFF2-40B4-BE49-F238E27FC236}">
                <a16:creationId xmlns:a16="http://schemas.microsoft.com/office/drawing/2014/main" id="{4848C587-EE55-458E-BEF6-0ABE7C5F9659}"/>
              </a:ext>
            </a:extLst>
          </p:cNvPr>
          <p:cNvSpPr txBox="1"/>
          <p:nvPr/>
        </p:nvSpPr>
        <p:spPr>
          <a:xfrm>
            <a:off x="7714895" y="2598715"/>
            <a:ext cx="2245969" cy="3416320"/>
          </a:xfrm>
          <a:prstGeom prst="rect">
            <a:avLst/>
          </a:prstGeom>
          <a:noFill/>
        </p:spPr>
        <p:txBody>
          <a:bodyPr wrap="square">
            <a:spAutoFit/>
          </a:bodyPr>
          <a:lstStyle/>
          <a:p>
            <a:r>
              <a:rPr lang="en-AU" dirty="0"/>
              <a:t>Adelaide </a:t>
            </a:r>
          </a:p>
          <a:p>
            <a:r>
              <a:rPr lang="en-AU" dirty="0"/>
              <a:t>Port Augusta </a:t>
            </a:r>
          </a:p>
          <a:p>
            <a:r>
              <a:rPr lang="en-AU" dirty="0"/>
              <a:t>Morphett Vale</a:t>
            </a:r>
          </a:p>
          <a:p>
            <a:r>
              <a:rPr lang="en-AU" dirty="0"/>
              <a:t>Mount Gambier </a:t>
            </a:r>
          </a:p>
          <a:p>
            <a:r>
              <a:rPr lang="en-AU" dirty="0"/>
              <a:t>Port Lincoln </a:t>
            </a:r>
          </a:p>
          <a:p>
            <a:r>
              <a:rPr lang="en-AU" dirty="0" err="1"/>
              <a:t>Salsibury</a:t>
            </a:r>
            <a:r>
              <a:rPr lang="en-AU" dirty="0"/>
              <a:t> </a:t>
            </a:r>
          </a:p>
          <a:p>
            <a:r>
              <a:rPr lang="en-AU" dirty="0"/>
              <a:t>Murray Bridge </a:t>
            </a:r>
          </a:p>
          <a:p>
            <a:r>
              <a:rPr lang="en-AU" dirty="0" err="1"/>
              <a:t>Davoren</a:t>
            </a:r>
            <a:r>
              <a:rPr lang="en-AU" dirty="0"/>
              <a:t> Park </a:t>
            </a:r>
          </a:p>
          <a:p>
            <a:r>
              <a:rPr lang="en-AU" dirty="0"/>
              <a:t>Mawson Lakes </a:t>
            </a:r>
          </a:p>
          <a:p>
            <a:r>
              <a:rPr lang="en-AU" dirty="0"/>
              <a:t>Parafield Gardens </a:t>
            </a:r>
          </a:p>
          <a:p>
            <a:r>
              <a:rPr lang="en-AU" dirty="0"/>
              <a:t>Whyalla Norrie </a:t>
            </a:r>
          </a:p>
          <a:p>
            <a:r>
              <a:rPr lang="en-AU" dirty="0"/>
              <a:t>Prospect</a:t>
            </a: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93D0E56-F411-417B-A2E7-ED198E3957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822" y="2910077"/>
            <a:ext cx="4659822" cy="2435020"/>
          </a:xfrm>
        </p:spPr>
      </p:pic>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171" y="2910077"/>
            <a:ext cx="4647997" cy="2428840"/>
          </a:xfrm>
          <a:prstGeom prst="rect">
            <a:avLst/>
          </a:prstGeom>
        </p:spPr>
      </p:pic>
    </p:spTree>
    <p:extLst>
      <p:ext uri="{BB962C8B-B14F-4D97-AF65-F5344CB8AC3E}">
        <p14:creationId xmlns:p14="http://schemas.microsoft.com/office/powerpoint/2010/main" val="1587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6AB36A0-FE81-4078-AE16-9F5CFDBB5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2283" y="2972722"/>
            <a:ext cx="4986627" cy="2553007"/>
          </a:xfrm>
        </p:spPr>
      </p:pic>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956" y="2972722"/>
            <a:ext cx="4730761" cy="2558660"/>
          </a:xfrm>
          <a:prstGeom prst="rect">
            <a:avLst/>
          </a:prstGeom>
        </p:spPr>
      </p:pic>
    </p:spTree>
    <p:extLst>
      <p:ext uri="{BB962C8B-B14F-4D97-AF65-F5344CB8AC3E}">
        <p14:creationId xmlns:p14="http://schemas.microsoft.com/office/powerpoint/2010/main" val="22623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4892"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6096000"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31506163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0</TotalTime>
  <Words>1632</Words>
  <Application>Microsoft Office PowerPoint</Application>
  <PresentationFormat>Widescreen</PresentationFormat>
  <Paragraphs>199</Paragraphs>
  <Slides>16</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Miki CAI</cp:lastModifiedBy>
  <cp:revision>33</cp:revision>
  <dcterms:created xsi:type="dcterms:W3CDTF">2021-01-28T11:27:32Z</dcterms:created>
  <dcterms:modified xsi:type="dcterms:W3CDTF">2021-02-04T12:16:27Z</dcterms:modified>
</cp:coreProperties>
</file>