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Platypi Medium" charset="0"/>
      <p:regular r:id="rId1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-372" y="6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3915-BC34-4CBA-967C-B5B37D8BA78B}" type="datetimeFigureOut">
              <a:rPr lang="es-ES" smtClean="0"/>
              <a:t>10/01/2025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84CE7-0F22-4D78-96B8-E96BB56F6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72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828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Interfaz de Notas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318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Una interfaz intuitiva para gestionar tus notas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48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Creación de Notas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Campo de texto para escribir el contenido de la nota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Opciones para agregar títulos, etiquetas y fechas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30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Acceso a Notas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Lista de Notas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Visualización de todas las notas almacenadas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wnloads\photo_2025-01-10_08-58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11" y="2254438"/>
            <a:ext cx="8598001" cy="35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85323"/>
            <a:ext cx="59158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Eliminación de Notas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Eliminar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1847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Eliminar una nota de forma permanente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Conclusión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interfaz de notas debe ser intuitiva, flexible y adaptable para satisfacer las necesidades de todos los usuarios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Personalizado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Platypi Medium</vt:lpstr>
      <vt:lpstr>Source Serif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3</cp:revision>
  <dcterms:created xsi:type="dcterms:W3CDTF">2025-01-10T03:31:21Z</dcterms:created>
  <dcterms:modified xsi:type="dcterms:W3CDTF">2025-01-10T14:02:49Z</dcterms:modified>
</cp:coreProperties>
</file>