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A108F6B-039D-4FD8-815C-1E63B308EED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379EF4-4267-4ADE-9D67-34EF17FC96D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D0ED50-2237-4037-B32E-A722F4BA340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561C54-8B7A-4DC3-A1D5-89FFF0E2060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BFEE2A-54EA-4BDF-9F27-F8C2F2A6191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51A9F3C-E515-4EDD-9E09-A4BEF597A93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643226B-4DEA-440D-AE04-30DD8857C86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51" r="0" b="8827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9680" cy="4703400"/>
            <a:chOff x="694440" y="633240"/>
            <a:chExt cx="9499680" cy="470340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9680" cy="4703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9680" cy="2556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8360" cy="7185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DC9AAD6-F52A-4E7D-B3FA-E00065BF9E5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928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10A51B5-2B57-4EAF-A49E-711811DF23D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BCDE408-F304-4E3C-844D-8705F918BC7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D76246D-60C3-46CC-8019-B783CC4E1CB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3D40981-46A7-406F-8847-A5D0BCE9A6A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4E5EE4F-78D8-4A91-8D09-3D466AF2F2E7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7000" cy="27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3486AE8-01EB-4463-8BAD-023F5E4E7842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8360" cy="71964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51" r="0" b="8827"/>
          <a:stretch/>
        </p:blipFill>
        <p:spPr>
          <a:xfrm>
            <a:off x="0" y="0"/>
            <a:ext cx="12188880" cy="685476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8760" cy="132876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7000" cy="143676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524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8920" y="2096640"/>
            <a:ext cx="127440" cy="1328760"/>
          </a:xfrm>
          <a:custGeom>
            <a:avLst/>
            <a:gdLst>
              <a:gd name="textAreaLeft" fmla="*/ 1800 w 127440"/>
              <a:gd name="textAreaRight" fmla="*/ 132480 w 127440"/>
              <a:gd name="textAreaTop" fmla="*/ 0 h 1328760"/>
              <a:gd name="textAreaBottom" fmla="*/ 1332000 h 132876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5920" cy="87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7000" cy="34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2080" cy="187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Группа 18"/>
          <p:cNvGrpSpPr/>
          <p:nvPr/>
        </p:nvGrpSpPr>
        <p:grpSpPr>
          <a:xfrm>
            <a:off x="3168000" y="469440"/>
            <a:ext cx="3832200" cy="666000"/>
            <a:chOff x="3168000" y="469440"/>
            <a:chExt cx="3832200" cy="666000"/>
          </a:xfrm>
        </p:grpSpPr>
        <p:sp>
          <p:nvSpPr>
            <p:cNvPr id="92" name="Прямоугольник 50"/>
            <p:cNvSpPr/>
            <p:nvPr/>
          </p:nvSpPr>
          <p:spPr>
            <a:xfrm>
              <a:off x="3168000" y="46944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Прямоугольник 51"/>
            <p:cNvSpPr/>
            <p:nvPr/>
          </p:nvSpPr>
          <p:spPr>
            <a:xfrm flipH="1" rot="10800000">
              <a:off x="3168000" y="47268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4" name="Прямоугольник 52"/>
            <p:cNvSpPr/>
            <p:nvPr/>
          </p:nvSpPr>
          <p:spPr>
            <a:xfrm flipH="1">
              <a:off x="6924960" y="46944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5" name="PlaceHolder 24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07C26D36-FFD1-4FF5-9CB6-6B0E12A8B9C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10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6920" cy="722880"/>
          </a:xfrm>
          <a:prstGeom prst="rect">
            <a:avLst/>
          </a:prstGeom>
          <a:ln w="0">
            <a:noFill/>
          </a:ln>
        </p:spPr>
      </p:pic>
      <p:grpSp>
        <p:nvGrpSpPr>
          <p:cNvPr id="97" name=""/>
          <p:cNvGrpSpPr/>
          <p:nvPr/>
        </p:nvGrpSpPr>
        <p:grpSpPr>
          <a:xfrm>
            <a:off x="336600" y="3105000"/>
            <a:ext cx="4182840" cy="1876680"/>
            <a:chOff x="336600" y="3105000"/>
            <a:chExt cx="4182840" cy="1876680"/>
          </a:xfrm>
        </p:grpSpPr>
        <p:sp>
          <p:nvSpPr>
            <p:cNvPr id="98" name="PlaceHolder 27"/>
            <p:cNvSpPr/>
            <p:nvPr/>
          </p:nvSpPr>
          <p:spPr>
            <a:xfrm>
              <a:off x="336600" y="3105000"/>
              <a:ext cx="4182840" cy="187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99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4440" cy="7228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0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2480" cy="3132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1" name=""/>
          <p:cNvGrpSpPr/>
          <p:nvPr/>
        </p:nvGrpSpPr>
        <p:grpSpPr>
          <a:xfrm>
            <a:off x="336600" y="4980600"/>
            <a:ext cx="4182840" cy="1876680"/>
            <a:chOff x="336600" y="4980600"/>
            <a:chExt cx="4182840" cy="1876680"/>
          </a:xfrm>
        </p:grpSpPr>
        <p:sp>
          <p:nvSpPr>
            <p:cNvPr id="102" name="PlaceHolder 27"/>
            <p:cNvSpPr/>
            <p:nvPr/>
          </p:nvSpPr>
          <p:spPr>
            <a:xfrm>
              <a:off x="336600" y="4980600"/>
              <a:ext cx="4182840" cy="1876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3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2600" cy="7038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4" name=""/>
          <p:cNvGrpSpPr/>
          <p:nvPr/>
        </p:nvGrpSpPr>
        <p:grpSpPr>
          <a:xfrm>
            <a:off x="7704360" y="1552320"/>
            <a:ext cx="4182840" cy="1648080"/>
            <a:chOff x="7704360" y="1552320"/>
            <a:chExt cx="4182840" cy="1648080"/>
          </a:xfrm>
        </p:grpSpPr>
        <p:sp>
          <p:nvSpPr>
            <p:cNvPr id="105" name="PlaceHolder 27"/>
            <p:cNvSpPr/>
            <p:nvPr/>
          </p:nvSpPr>
          <p:spPr>
            <a:xfrm>
              <a:off x="7704360" y="1552320"/>
              <a:ext cx="4182840" cy="1648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06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3640" cy="7419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28"/>
          <p:cNvSpPr/>
          <p:nvPr/>
        </p:nvSpPr>
        <p:spPr>
          <a:xfrm>
            <a:off x="4114800" y="3886200"/>
            <a:ext cx="4182840" cy="16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3465a4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4343400" y="5715000"/>
            <a:ext cx="2514600" cy="4572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4000680" cy="86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Группа 15"/>
          <p:cNvGrpSpPr/>
          <p:nvPr/>
        </p:nvGrpSpPr>
        <p:grpSpPr>
          <a:xfrm>
            <a:off x="3168000" y="184320"/>
            <a:ext cx="7117920" cy="1236240"/>
            <a:chOff x="3168000" y="184320"/>
            <a:chExt cx="7117920" cy="1236240"/>
          </a:xfrm>
        </p:grpSpPr>
        <p:sp>
          <p:nvSpPr>
            <p:cNvPr id="111" name="Прямоугольник 41"/>
            <p:cNvSpPr/>
            <p:nvPr/>
          </p:nvSpPr>
          <p:spPr>
            <a:xfrm>
              <a:off x="3168000" y="184320"/>
              <a:ext cx="7117920" cy="12326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Прямоугольник 42"/>
            <p:cNvSpPr/>
            <p:nvPr/>
          </p:nvSpPr>
          <p:spPr>
            <a:xfrm flipH="1" rot="10800000">
              <a:off x="3167640" y="187920"/>
              <a:ext cx="114840" cy="1232640"/>
            </a:xfrm>
            <a:custGeom>
              <a:avLst/>
              <a:gdLst>
                <a:gd name="textAreaLeft" fmla="*/ 360 w 114840"/>
                <a:gd name="textAreaRight" fmla="*/ 118440 w 114840"/>
                <a:gd name="textAreaTop" fmla="*/ 0 h 1232640"/>
                <a:gd name="textAreaBottom" fmla="*/ 1235880 h 1232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13" name="Прямоугольник 43"/>
            <p:cNvSpPr/>
            <p:nvPr/>
          </p:nvSpPr>
          <p:spPr>
            <a:xfrm flipH="1">
              <a:off x="10146240" y="184320"/>
              <a:ext cx="135720" cy="1232640"/>
            </a:xfrm>
            <a:custGeom>
              <a:avLst/>
              <a:gdLst>
                <a:gd name="textAreaLeft" fmla="*/ -360 w 135720"/>
                <a:gd name="textAreaRight" fmla="*/ 138240 w 135720"/>
                <a:gd name="textAreaTop" fmla="*/ 0 h 1232640"/>
                <a:gd name="textAreaBottom" fmla="*/ 1235880 h 12326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14" name="PlaceHolder 25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A534275-DE37-4D4A-941D-E821B4B93AA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15"/>
          <p:cNvSpPr/>
          <p:nvPr/>
        </p:nvSpPr>
        <p:spPr>
          <a:xfrm>
            <a:off x="9601200" y="1600200"/>
            <a:ext cx="2286000" cy="27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Сокращение набора признаков не влияет на качество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115000"/>
              </a:lnSpc>
              <a:spcBef>
                <a:spcPts val="72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4000" cy="483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1560" cy="525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8" name="Группа 8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19" name="Прямоугольник 20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Прямоугольник 21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1" name="Прямоугольник 22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2" name="PlaceHolder 21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C682FDF-A5E4-4B9A-BD3D-B70E8043C59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8200" cy="90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388440" y="1551600"/>
            <a:ext cx="6240960" cy="5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5" name="Группа 16"/>
          <p:cNvGrpSpPr/>
          <p:nvPr/>
        </p:nvGrpSpPr>
        <p:grpSpPr>
          <a:xfrm>
            <a:off x="3168000" y="469440"/>
            <a:ext cx="3832200" cy="666000"/>
            <a:chOff x="3168000" y="469440"/>
            <a:chExt cx="3832200" cy="666000"/>
          </a:xfrm>
        </p:grpSpPr>
        <p:sp>
          <p:nvSpPr>
            <p:cNvPr id="126" name="Прямоугольник 44"/>
            <p:cNvSpPr/>
            <p:nvPr/>
          </p:nvSpPr>
          <p:spPr>
            <a:xfrm>
              <a:off x="3168000" y="46944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Прямоугольник 45"/>
            <p:cNvSpPr/>
            <p:nvPr/>
          </p:nvSpPr>
          <p:spPr>
            <a:xfrm flipH="1" rot="10800000">
              <a:off x="3168000" y="47268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8" name="Прямоугольник 46"/>
            <p:cNvSpPr/>
            <p:nvPr/>
          </p:nvSpPr>
          <p:spPr>
            <a:xfrm flipH="1">
              <a:off x="6924960" y="46944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9" name="PlaceHolder 14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88E8B56-6CAC-4BF8-87C8-A84EF5038F4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13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3"/>
          <p:cNvSpPr txBox="1"/>
          <p:nvPr/>
        </p:nvSpPr>
        <p:spPr>
          <a:xfrm>
            <a:off x="6244200" y="1528200"/>
            <a:ext cx="5486400" cy="50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9"/>
          <p:cNvSpPr txBox="1"/>
          <p:nvPr/>
        </p:nvSpPr>
        <p:spPr>
          <a:xfrm>
            <a:off x="457200" y="2514600"/>
            <a:ext cx="5486400" cy="50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0"/>
          <p:cNvSpPr txBox="1"/>
          <p:nvPr/>
        </p:nvSpPr>
        <p:spPr>
          <a:xfrm>
            <a:off x="6400800" y="2514600"/>
            <a:ext cx="5486400" cy="505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1"/>
          <p:cNvSpPr txBox="1"/>
          <p:nvPr/>
        </p:nvSpPr>
        <p:spPr>
          <a:xfrm>
            <a:off x="388440" y="4572000"/>
            <a:ext cx="11498760" cy="1600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8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" name="Группа 9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36" name="Прямоугольник 23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Прямоугольник 24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8" name="Прямоугольник 25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9" name="PlaceHolder 5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B143E91-AF06-4565-966E-1E62D9B02CB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8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1" name="Группа 11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42" name="Прямоугольник 29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Прямоугольник 30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44" name="Прямоугольник 31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5" name="PlaceHolder 9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BD5A7F7-245E-49DA-B6D6-E6AE3A4B196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15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8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Группа 12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48" name="Прямоугольник 32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Прямоугольник 33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0" name="Прямоугольник 34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1" name="PlaceHolder 11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D381A6A-185C-4DE5-9245-3B3B5489749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8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3" name="Группа 13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54" name="Прямоугольник 35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5" name="Прямоугольник 36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6" name="Прямоугольник 37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7" name="PlaceHolder 13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AE3849D-E530-4B7D-A8B5-9D45C9E91C6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48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XXX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Группа 10"/>
          <p:cNvGrpSpPr/>
          <p:nvPr/>
        </p:nvGrpSpPr>
        <p:grpSpPr>
          <a:xfrm>
            <a:off x="3168000" y="283680"/>
            <a:ext cx="5973120" cy="1037520"/>
            <a:chOff x="3168000" y="283680"/>
            <a:chExt cx="5973120" cy="1037520"/>
          </a:xfrm>
        </p:grpSpPr>
        <p:sp>
          <p:nvSpPr>
            <p:cNvPr id="160" name="Прямоугольник 26"/>
            <p:cNvSpPr/>
            <p:nvPr/>
          </p:nvSpPr>
          <p:spPr>
            <a:xfrm>
              <a:off x="3168000" y="283680"/>
              <a:ext cx="5973120" cy="10342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XXX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Прямоугольник 27"/>
            <p:cNvSpPr/>
            <p:nvPr/>
          </p:nvSpPr>
          <p:spPr>
            <a:xfrm flipH="1" rot="10800000">
              <a:off x="3168000" y="286920"/>
              <a:ext cx="95760" cy="1034280"/>
            </a:xfrm>
            <a:custGeom>
              <a:avLst/>
              <a:gdLst>
                <a:gd name="textAreaLeft" fmla="*/ 1800 w 95760"/>
                <a:gd name="textAreaRight" fmla="*/ 100800 w 9576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2" name="Прямоугольник 28"/>
            <p:cNvSpPr/>
            <p:nvPr/>
          </p:nvSpPr>
          <p:spPr>
            <a:xfrm flipH="1">
              <a:off x="9024480" y="283680"/>
              <a:ext cx="113040" cy="1034280"/>
            </a:xfrm>
            <a:custGeom>
              <a:avLst/>
              <a:gdLst>
                <a:gd name="textAreaLeft" fmla="*/ 1800 w 113040"/>
                <a:gd name="textAreaRight" fmla="*/ 118080 w 113040"/>
                <a:gd name="textAreaTop" fmla="*/ 0 h 1034280"/>
                <a:gd name="textAreaBottom" fmla="*/ 1037520 h 10342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63" name="PlaceHolder 6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5C597418-E910-4FC8-918A-D65F44EBFA77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Текст 8"/>
          <p:cNvSpPr/>
          <p:nvPr/>
        </p:nvSpPr>
        <p:spPr>
          <a:xfrm>
            <a:off x="388800" y="1371960"/>
            <a:ext cx="11347560" cy="491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333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модель.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(на основе файла с весами модели…, размещенного на ресурсе GitHub)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AAD9CE7-4447-4FE9-9209-C10E0D2A4EB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19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Группа 2"/>
          <p:cNvGrpSpPr/>
          <p:nvPr/>
        </p:nvGrpSpPr>
        <p:grpSpPr>
          <a:xfrm>
            <a:off x="3168000" y="532080"/>
            <a:ext cx="3832200" cy="666000"/>
            <a:chOff x="3168000" y="532080"/>
            <a:chExt cx="3832200" cy="666000"/>
          </a:xfrm>
        </p:grpSpPr>
        <p:sp>
          <p:nvSpPr>
            <p:cNvPr id="167" name="Прямоугольник 4"/>
            <p:cNvSpPr/>
            <p:nvPr/>
          </p:nvSpPr>
          <p:spPr>
            <a:xfrm>
              <a:off x="3168000" y="53208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Прямоугольник 5"/>
            <p:cNvSpPr/>
            <p:nvPr/>
          </p:nvSpPr>
          <p:spPr>
            <a:xfrm flipH="1" rot="10800000">
              <a:off x="3168000" y="53532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9" name="Прямоугольник 6"/>
            <p:cNvSpPr/>
            <p:nvPr/>
          </p:nvSpPr>
          <p:spPr>
            <a:xfrm flipH="1">
              <a:off x="6924960" y="53208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99AB295-CC15-40EF-A7C6-BB960557634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624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2200" cy="666000"/>
            <a:chOff x="3168000" y="500760"/>
            <a:chExt cx="383220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8000" y="50400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4960" y="50076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60440" cy="162648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4800" cy="224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24481FE-098E-4142-BD90-DCBD1BC3BD1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2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6240" cy="47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2200" cy="666000"/>
            <a:chOff x="3168000" y="500760"/>
            <a:chExt cx="383220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8000" y="50400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4960" y="50076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40480" cy="50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25%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 - XX%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2200" cy="666000"/>
            <a:chOff x="3168000" y="469440"/>
            <a:chExt cx="383220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2200" cy="662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8000" y="472680"/>
              <a:ext cx="60480" cy="662760"/>
            </a:xfrm>
            <a:custGeom>
              <a:avLst/>
              <a:gdLst>
                <a:gd name="textAreaLeft" fmla="*/ 1800 w 60480"/>
                <a:gd name="textAreaRight" fmla="*/ 65520 w 6048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4960" y="469440"/>
              <a:ext cx="71640" cy="662760"/>
            </a:xfrm>
            <a:custGeom>
              <a:avLst/>
              <a:gdLst>
                <a:gd name="textAreaLeft" fmla="*/ -1800 w 71640"/>
                <a:gd name="textAreaRight" fmla="*/ 73080 w 71640"/>
                <a:gd name="textAreaTop" fmla="*/ 0 h 662760"/>
                <a:gd name="textAreaBottom" fmla="*/ 666000 h 6627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99C0F83-F444-4D91-A767-77924FF8D32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9320" cy="1197360"/>
            <a:chOff x="3168000" y="203760"/>
            <a:chExt cx="688932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9320" cy="1192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8000" y="208800"/>
              <a:ext cx="109440" cy="1192320"/>
            </a:xfrm>
            <a:custGeom>
              <a:avLst/>
              <a:gdLst>
                <a:gd name="textAreaLeft" fmla="*/ 2520 w 109440"/>
                <a:gd name="textAreaRight" fmla="*/ 116640 w 109440"/>
                <a:gd name="textAreaTop" fmla="*/ 0 h 1192320"/>
                <a:gd name="textAreaBottom" fmla="*/ 1196640 h 1192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2680" y="203760"/>
              <a:ext cx="129600" cy="1192320"/>
            </a:xfrm>
            <a:custGeom>
              <a:avLst/>
              <a:gdLst>
                <a:gd name="textAreaLeft" fmla="*/ -2520 w 129600"/>
                <a:gd name="textAreaRight" fmla="*/ 131400 w 129600"/>
                <a:gd name="textAreaTop" fmla="*/ 0 h 1192320"/>
                <a:gd name="textAreaBottom" fmla="*/ 1196640 h 1192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3A0FC87-B159-497A-B3F2-C65704D537C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Группа 17"/>
          <p:cNvGrpSpPr/>
          <p:nvPr/>
        </p:nvGrpSpPr>
        <p:grpSpPr>
          <a:xfrm>
            <a:off x="3168000" y="203760"/>
            <a:ext cx="6889320" cy="1197360"/>
            <a:chOff x="3168000" y="203760"/>
            <a:chExt cx="6889320" cy="1197360"/>
          </a:xfrm>
        </p:grpSpPr>
        <p:sp>
          <p:nvSpPr>
            <p:cNvPr id="60" name="Прямоугольник 47"/>
            <p:cNvSpPr/>
            <p:nvPr/>
          </p:nvSpPr>
          <p:spPr>
            <a:xfrm>
              <a:off x="3168000" y="203760"/>
              <a:ext cx="6889320" cy="1192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Прямоугольник 48"/>
            <p:cNvSpPr/>
            <p:nvPr/>
          </p:nvSpPr>
          <p:spPr>
            <a:xfrm flipH="1" rot="10800000">
              <a:off x="3168000" y="208800"/>
              <a:ext cx="109440" cy="1192320"/>
            </a:xfrm>
            <a:custGeom>
              <a:avLst/>
              <a:gdLst>
                <a:gd name="textAreaLeft" fmla="*/ 2520 w 109440"/>
                <a:gd name="textAreaRight" fmla="*/ 116640 w 109440"/>
                <a:gd name="textAreaTop" fmla="*/ 0 h 1192320"/>
                <a:gd name="textAreaBottom" fmla="*/ 1196640 h 1192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2" name="Прямоугольник 49"/>
            <p:cNvSpPr/>
            <p:nvPr/>
          </p:nvSpPr>
          <p:spPr>
            <a:xfrm flipH="1">
              <a:off x="9922680" y="203760"/>
              <a:ext cx="129600" cy="1192320"/>
            </a:xfrm>
            <a:custGeom>
              <a:avLst/>
              <a:gdLst>
                <a:gd name="textAreaLeft" fmla="*/ -2520 w 129600"/>
                <a:gd name="textAreaRight" fmla="*/ 131400 w 129600"/>
                <a:gd name="textAreaTop" fmla="*/ 0 h 1192320"/>
                <a:gd name="textAreaBottom" fmla="*/ 1196640 h 11923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3" name="PlaceHolder 2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5C6CB43-0F8A-4F9B-B6CF-8BF5BE3343A9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8"/>
          <p:cNvSpPr/>
          <p:nvPr/>
        </p:nvSpPr>
        <p:spPr>
          <a:xfrm>
            <a:off x="388440" y="1600200"/>
            <a:ext cx="44096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12"/>
          <p:cNvSpPr/>
          <p:nvPr/>
        </p:nvSpPr>
        <p:spPr>
          <a:xfrm>
            <a:off x="5029200" y="1600200"/>
            <a:ext cx="6857280" cy="114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4080" cy="351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81240" cy="52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Группа 4"/>
          <p:cNvGrpSpPr/>
          <p:nvPr/>
        </p:nvGrpSpPr>
        <p:grpSpPr>
          <a:xfrm>
            <a:off x="3168000" y="243720"/>
            <a:ext cx="6430680" cy="1117440"/>
            <a:chOff x="3168000" y="243720"/>
            <a:chExt cx="6430680" cy="1117440"/>
          </a:xfrm>
        </p:grpSpPr>
        <p:sp>
          <p:nvSpPr>
            <p:cNvPr id="70" name="Прямоугольник 12"/>
            <p:cNvSpPr/>
            <p:nvPr/>
          </p:nvSpPr>
          <p:spPr>
            <a:xfrm>
              <a:off x="3168000" y="243720"/>
              <a:ext cx="6430680" cy="111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Прямоугольник 13"/>
            <p:cNvSpPr/>
            <p:nvPr/>
          </p:nvSpPr>
          <p:spPr>
            <a:xfrm flipH="1" rot="10800000">
              <a:off x="3167640" y="247680"/>
              <a:ext cx="103320" cy="1113480"/>
            </a:xfrm>
            <a:custGeom>
              <a:avLst/>
              <a:gdLst>
                <a:gd name="textAreaLeft" fmla="*/ 1800 w 103320"/>
                <a:gd name="textAreaRight" fmla="*/ 108720 w 103320"/>
                <a:gd name="textAreaTop" fmla="*/ 0 h 1113480"/>
                <a:gd name="textAreaBottom" fmla="*/ 1116720 h 111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2" name="Прямоугольник 15"/>
            <p:cNvSpPr/>
            <p:nvPr/>
          </p:nvSpPr>
          <p:spPr>
            <a:xfrm flipH="1">
              <a:off x="9472680" y="243720"/>
              <a:ext cx="122040" cy="1113480"/>
            </a:xfrm>
            <a:custGeom>
              <a:avLst/>
              <a:gdLst>
                <a:gd name="textAreaLeft" fmla="*/ -1800 w 122040"/>
                <a:gd name="textAreaRight" fmla="*/ 123480 w 122040"/>
                <a:gd name="textAreaTop" fmla="*/ 0 h 1113480"/>
                <a:gd name="textAreaBottom" fmla="*/ 1116720 h 111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3" name="Google Shape;149;p4"/>
          <p:cNvSpPr/>
          <p:nvPr/>
        </p:nvSpPr>
        <p:spPr>
          <a:xfrm>
            <a:off x="6400800" y="1359000"/>
            <a:ext cx="5483880" cy="52678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8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E54E4148-0382-421C-8EC8-22730CE464A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6240" cy="502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6" name="Группа 14"/>
          <p:cNvGrpSpPr/>
          <p:nvPr/>
        </p:nvGrpSpPr>
        <p:grpSpPr>
          <a:xfrm>
            <a:off x="3168000" y="243720"/>
            <a:ext cx="6430680" cy="1117440"/>
            <a:chOff x="3168000" y="243720"/>
            <a:chExt cx="6430680" cy="1117440"/>
          </a:xfrm>
        </p:grpSpPr>
        <p:sp>
          <p:nvSpPr>
            <p:cNvPr id="77" name="Прямоугольник 38"/>
            <p:cNvSpPr/>
            <p:nvPr/>
          </p:nvSpPr>
          <p:spPr>
            <a:xfrm>
              <a:off x="3168000" y="243720"/>
              <a:ext cx="6430680" cy="1113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Прямоугольник 39"/>
            <p:cNvSpPr/>
            <p:nvPr/>
          </p:nvSpPr>
          <p:spPr>
            <a:xfrm flipH="1" rot="10800000">
              <a:off x="3167640" y="247680"/>
              <a:ext cx="103320" cy="1113480"/>
            </a:xfrm>
            <a:custGeom>
              <a:avLst/>
              <a:gdLst>
                <a:gd name="textAreaLeft" fmla="*/ 1800 w 103320"/>
                <a:gd name="textAreaRight" fmla="*/ 108720 w 103320"/>
                <a:gd name="textAreaTop" fmla="*/ 0 h 1113480"/>
                <a:gd name="textAreaBottom" fmla="*/ 1116720 h 111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9" name="Прямоугольник 40"/>
            <p:cNvSpPr/>
            <p:nvPr/>
          </p:nvSpPr>
          <p:spPr>
            <a:xfrm flipH="1">
              <a:off x="9472680" y="243720"/>
              <a:ext cx="122040" cy="1113480"/>
            </a:xfrm>
            <a:custGeom>
              <a:avLst/>
              <a:gdLst>
                <a:gd name="textAreaLeft" fmla="*/ -1800 w 122040"/>
                <a:gd name="textAreaRight" fmla="*/ 123480 w 122040"/>
                <a:gd name="textAreaTop" fmla="*/ 0 h 1113480"/>
                <a:gd name="textAreaBottom" fmla="*/ 1116720 h 1113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0" name="PlaceHolder 22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B1843797-75C6-4528-ABAC-2E9B9587E6A6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Группа 6"/>
          <p:cNvGrpSpPr/>
          <p:nvPr/>
        </p:nvGrpSpPr>
        <p:grpSpPr>
          <a:xfrm>
            <a:off x="3168000" y="322920"/>
            <a:ext cx="5517360" cy="959040"/>
            <a:chOff x="3168000" y="322920"/>
            <a:chExt cx="5517360" cy="959040"/>
          </a:xfrm>
        </p:grpSpPr>
        <p:sp>
          <p:nvSpPr>
            <p:cNvPr id="82" name="Прямоугольник 10"/>
            <p:cNvSpPr/>
            <p:nvPr/>
          </p:nvSpPr>
          <p:spPr>
            <a:xfrm>
              <a:off x="3168000" y="322920"/>
              <a:ext cx="5517360" cy="9547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14"/>
            <p:cNvSpPr/>
            <p:nvPr/>
          </p:nvSpPr>
          <p:spPr>
            <a:xfrm flipH="1" rot="10800000">
              <a:off x="3168000" y="327240"/>
              <a:ext cx="87840" cy="954720"/>
            </a:xfrm>
            <a:custGeom>
              <a:avLst/>
              <a:gdLst>
                <a:gd name="textAreaLeft" fmla="*/ 1800 w 87840"/>
                <a:gd name="textAreaRight" fmla="*/ 93600 w 87840"/>
                <a:gd name="textAreaTop" fmla="*/ 0 h 954720"/>
                <a:gd name="textAreaBottom" fmla="*/ 958320 h 954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19"/>
            <p:cNvSpPr/>
            <p:nvPr/>
          </p:nvSpPr>
          <p:spPr>
            <a:xfrm flipH="1">
              <a:off x="8577720" y="322920"/>
              <a:ext cx="103680" cy="954720"/>
            </a:xfrm>
            <a:custGeom>
              <a:avLst/>
              <a:gdLst>
                <a:gd name="textAreaLeft" fmla="*/ 360 w 103680"/>
                <a:gd name="textAreaRight" fmla="*/ 107280 w 103680"/>
                <a:gd name="textAreaTop" fmla="*/ 0 h 954720"/>
                <a:gd name="textAreaBottom" fmla="*/ 958320 h 9547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0"/>
          <p:cNvSpPr/>
          <p:nvPr/>
        </p:nvSpPr>
        <p:spPr>
          <a:xfrm>
            <a:off x="273600" y="6435000"/>
            <a:ext cx="567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D05F04A-84A7-4D0D-9F66-547D94ADA70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7" name=""/>
          <p:cNvSpPr/>
          <p:nvPr/>
        </p:nvSpPr>
        <p:spPr>
          <a:xfrm>
            <a:off x="8121600" y="1371600"/>
            <a:ext cx="3885120" cy="457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70280" cy="5504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51680" cy="5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2071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2025-02-28T02:58:13Z</dcterms:modified>
  <cp:revision>207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