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7225F6-9CA7-4659-AAE7-583D9FE8609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4E4092-A059-4180-95F2-F9C0FDE4F63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A6E542-2CC8-4B76-8AF4-03C6629CB62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34B24C-00D1-457D-B6F5-79DF619467D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EC43FB-2406-4AF0-AC9C-FB77BD7C845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5E504D-2464-46E3-BAEE-F518E230328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696BE37-BF3C-432F-B357-B3CAA057139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920" cy="71820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43" r="0" b="8819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8240" cy="4701960"/>
            <a:chOff x="694440" y="633240"/>
            <a:chExt cx="9498240" cy="470196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8240" cy="4701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8240" cy="2412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6920" cy="717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920" cy="7182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5560" cy="2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657E298-60F1-4884-A5F8-ACC316288244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920" cy="71820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7840" cy="2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6E61CEC-B613-4179-9E2C-F50DE50F86B9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920" cy="71820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5560" cy="2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F50C560-B89D-4DAB-8974-54BEA025100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920" cy="71820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5560" cy="2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2C48FB2-2F14-4059-886B-2DE337E2DCD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920" cy="71820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5560" cy="2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DCA77A0-29F1-4432-A2BC-D013B090D504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920" cy="71820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5560" cy="2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8229D95-21BE-4745-9BD9-902884D9B4AC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920" cy="71820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5560" cy="2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3E8AD5E-03EB-4C94-86DE-90A8764FDC3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920" cy="71820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43" r="0" b="8819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7320" cy="132732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5560" cy="143532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380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7480" y="2096640"/>
            <a:ext cx="126000" cy="1327320"/>
          </a:xfrm>
          <a:custGeom>
            <a:avLst/>
            <a:gdLst>
              <a:gd name="textAreaLeft" fmla="*/ 2520 w 126000"/>
              <a:gd name="textAreaRight" fmla="*/ 133200 w 126000"/>
              <a:gd name="textAreaTop" fmla="*/ 0 h 1327320"/>
              <a:gd name="textAreaBottom" fmla="*/ 1332000 h 132732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4480" cy="86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5560" cy="34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18"/>
          <p:cNvGrpSpPr/>
          <p:nvPr/>
        </p:nvGrpSpPr>
        <p:grpSpPr>
          <a:xfrm>
            <a:off x="3168000" y="469440"/>
            <a:ext cx="3830760" cy="666000"/>
            <a:chOff x="3168000" y="469440"/>
            <a:chExt cx="3830760" cy="666000"/>
          </a:xfrm>
        </p:grpSpPr>
        <p:sp>
          <p:nvSpPr>
            <p:cNvPr id="96" name="Прямоугольник 50"/>
            <p:cNvSpPr/>
            <p:nvPr/>
          </p:nvSpPr>
          <p:spPr>
            <a:xfrm>
              <a:off x="3168000" y="469440"/>
              <a:ext cx="3830760" cy="661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Прямоугольник 51"/>
            <p:cNvSpPr/>
            <p:nvPr/>
          </p:nvSpPr>
          <p:spPr>
            <a:xfrm flipH="1" rot="10800000">
              <a:off x="3168000" y="474120"/>
              <a:ext cx="59040" cy="661320"/>
            </a:xfrm>
            <a:custGeom>
              <a:avLst/>
              <a:gdLst>
                <a:gd name="textAreaLeft" fmla="*/ 2520 w 59040"/>
                <a:gd name="textAreaRight" fmla="*/ 66240 w 5904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8" name="Прямоугольник 52"/>
            <p:cNvSpPr/>
            <p:nvPr/>
          </p:nvSpPr>
          <p:spPr>
            <a:xfrm flipH="1">
              <a:off x="6923520" y="469440"/>
              <a:ext cx="70200" cy="661320"/>
            </a:xfrm>
            <a:custGeom>
              <a:avLst/>
              <a:gdLst>
                <a:gd name="textAreaLeft" fmla="*/ -2520 w 70200"/>
                <a:gd name="textAreaRight" fmla="*/ 72360 w 7020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9" name="PlaceHolder 24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543A1B4-8A18-426B-8DB1-09924ED42B3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9;p 1"/>
          <p:cNvSpPr/>
          <p:nvPr/>
        </p:nvSpPr>
        <p:spPr>
          <a:xfrm>
            <a:off x="464040" y="1350720"/>
            <a:ext cx="7311240" cy="5266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Обучены классификаторы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Градиентный бустинг LightGBM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Адаптивный бустинг AdaBoost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Экстремальный градиентный бустинг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Полносвязная нейронная сеть (перцептрон)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40640" cy="18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" name="Группа 10"/>
          <p:cNvGrpSpPr/>
          <p:nvPr/>
        </p:nvGrpSpPr>
        <p:grpSpPr>
          <a:xfrm>
            <a:off x="3168000" y="469440"/>
            <a:ext cx="3830760" cy="666000"/>
            <a:chOff x="3168000" y="469440"/>
            <a:chExt cx="3830760" cy="666000"/>
          </a:xfrm>
        </p:grpSpPr>
        <p:sp>
          <p:nvSpPr>
            <p:cNvPr id="103" name="Прямоугольник 26"/>
            <p:cNvSpPr/>
            <p:nvPr/>
          </p:nvSpPr>
          <p:spPr>
            <a:xfrm>
              <a:off x="3168000" y="469440"/>
              <a:ext cx="3830760" cy="661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Прямоугольник 27"/>
            <p:cNvSpPr/>
            <p:nvPr/>
          </p:nvSpPr>
          <p:spPr>
            <a:xfrm flipH="1" rot="10800000">
              <a:off x="3168000" y="474120"/>
              <a:ext cx="59040" cy="661320"/>
            </a:xfrm>
            <a:custGeom>
              <a:avLst/>
              <a:gdLst>
                <a:gd name="textAreaLeft" fmla="*/ 2520 w 59040"/>
                <a:gd name="textAreaRight" fmla="*/ 66240 w 5904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5" name="Прямоугольник 28"/>
            <p:cNvSpPr/>
            <p:nvPr/>
          </p:nvSpPr>
          <p:spPr>
            <a:xfrm flipH="1">
              <a:off x="6923520" y="469440"/>
              <a:ext cx="70200" cy="661320"/>
            </a:xfrm>
            <a:custGeom>
              <a:avLst/>
              <a:gdLst>
                <a:gd name="textAreaLeft" fmla="*/ -2520 w 70200"/>
                <a:gd name="textAreaRight" fmla="*/ 72360 w 7020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6" name="PlaceHolder 13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9DEC0BF-7E51-47C0-8222-F901502BBDB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5480" cy="721440"/>
          </a:xfrm>
          <a:prstGeom prst="rect">
            <a:avLst/>
          </a:prstGeom>
          <a:ln w="0">
            <a:noFill/>
          </a:ln>
        </p:spPr>
      </p:pic>
      <p:grpSp>
        <p:nvGrpSpPr>
          <p:cNvPr id="108" name=""/>
          <p:cNvGrpSpPr/>
          <p:nvPr/>
        </p:nvGrpSpPr>
        <p:grpSpPr>
          <a:xfrm>
            <a:off x="336600" y="3105000"/>
            <a:ext cx="4181400" cy="1875240"/>
            <a:chOff x="336600" y="3105000"/>
            <a:chExt cx="4181400" cy="1875240"/>
          </a:xfrm>
        </p:grpSpPr>
        <p:sp>
          <p:nvSpPr>
            <p:cNvPr id="109" name="PlaceHolder 27"/>
            <p:cNvSpPr/>
            <p:nvPr/>
          </p:nvSpPr>
          <p:spPr>
            <a:xfrm>
              <a:off x="336600" y="3105000"/>
              <a:ext cx="4181400" cy="187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0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3000" cy="72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41040" cy="311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2" name=""/>
          <p:cNvGrpSpPr/>
          <p:nvPr/>
        </p:nvGrpSpPr>
        <p:grpSpPr>
          <a:xfrm>
            <a:off x="336600" y="4980600"/>
            <a:ext cx="4181400" cy="1875240"/>
            <a:chOff x="336600" y="4980600"/>
            <a:chExt cx="4181400" cy="1875240"/>
          </a:xfrm>
        </p:grpSpPr>
        <p:sp>
          <p:nvSpPr>
            <p:cNvPr id="113" name="PlaceHolder 27"/>
            <p:cNvSpPr/>
            <p:nvPr/>
          </p:nvSpPr>
          <p:spPr>
            <a:xfrm>
              <a:off x="336600" y="4980600"/>
              <a:ext cx="4181400" cy="187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4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41160" cy="702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5" name=""/>
          <p:cNvGrpSpPr/>
          <p:nvPr/>
        </p:nvGrpSpPr>
        <p:grpSpPr>
          <a:xfrm>
            <a:off x="7704360" y="1552320"/>
            <a:ext cx="4181400" cy="1646640"/>
            <a:chOff x="7704360" y="1552320"/>
            <a:chExt cx="4181400" cy="1646640"/>
          </a:xfrm>
        </p:grpSpPr>
        <p:sp>
          <p:nvSpPr>
            <p:cNvPr id="116" name="PlaceHolder 27"/>
            <p:cNvSpPr/>
            <p:nvPr/>
          </p:nvSpPr>
          <p:spPr>
            <a:xfrm>
              <a:off x="7704360" y="1552320"/>
              <a:ext cx="4181400" cy="164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7" name="" descr=""/>
            <p:cNvPicPr/>
            <p:nvPr/>
          </p:nvPicPr>
          <p:blipFill>
            <a:blip r:embed="rId5"/>
            <a:stretch/>
          </p:blipFill>
          <p:spPr>
            <a:xfrm>
              <a:off x="7858800" y="1977840"/>
              <a:ext cx="3922200" cy="740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32"/>
          <p:cNvSpPr/>
          <p:nvPr/>
        </p:nvSpPr>
        <p:spPr>
          <a:xfrm>
            <a:off x="4114800" y="3886200"/>
            <a:ext cx="4181400" cy="16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343400" y="5715000"/>
            <a:ext cx="2513160" cy="45576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6"/>
          <a:stretch/>
        </p:blipFill>
        <p:spPr>
          <a:xfrm>
            <a:off x="7200720" y="5486400"/>
            <a:ext cx="3999240" cy="86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Группа 15"/>
          <p:cNvGrpSpPr/>
          <p:nvPr/>
        </p:nvGrpSpPr>
        <p:grpSpPr>
          <a:xfrm>
            <a:off x="3168000" y="184320"/>
            <a:ext cx="7116480" cy="1236240"/>
            <a:chOff x="3168000" y="184320"/>
            <a:chExt cx="7116480" cy="1236240"/>
          </a:xfrm>
        </p:grpSpPr>
        <p:sp>
          <p:nvSpPr>
            <p:cNvPr id="122" name="Прямоугольник 41"/>
            <p:cNvSpPr/>
            <p:nvPr/>
          </p:nvSpPr>
          <p:spPr>
            <a:xfrm>
              <a:off x="3168000" y="184320"/>
              <a:ext cx="7116480" cy="1231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Прямоугольник 42"/>
            <p:cNvSpPr/>
            <p:nvPr/>
          </p:nvSpPr>
          <p:spPr>
            <a:xfrm flipH="1" rot="10800000">
              <a:off x="3167640" y="189360"/>
              <a:ext cx="113400" cy="1231200"/>
            </a:xfrm>
            <a:custGeom>
              <a:avLst/>
              <a:gdLst>
                <a:gd name="textAreaLeft" fmla="*/ -360 w 113400"/>
                <a:gd name="textAreaRight" fmla="*/ 117720 w 113400"/>
                <a:gd name="textAreaTop" fmla="*/ 0 h 1231200"/>
                <a:gd name="textAreaBottom" fmla="*/ 1235880 h 1231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4" name="Прямоугольник 43"/>
            <p:cNvSpPr/>
            <p:nvPr/>
          </p:nvSpPr>
          <p:spPr>
            <a:xfrm flipH="1">
              <a:off x="10144800" y="184320"/>
              <a:ext cx="134280" cy="1231200"/>
            </a:xfrm>
            <a:custGeom>
              <a:avLst/>
              <a:gdLst>
                <a:gd name="textAreaLeft" fmla="*/ 360 w 134280"/>
                <a:gd name="textAreaRight" fmla="*/ 138960 w 134280"/>
                <a:gd name="textAreaTop" fmla="*/ 0 h 1231200"/>
                <a:gd name="textAreaBottom" fmla="*/ 1235880 h 1231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5" name="PlaceHolder 25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2404B2A-0DDB-476A-991A-FCD43A33E67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2560" cy="483588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49;p 2"/>
          <p:cNvSpPr/>
          <p:nvPr/>
        </p:nvSpPr>
        <p:spPr>
          <a:xfrm>
            <a:off x="9274680" y="1600200"/>
            <a:ext cx="2735640" cy="2285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Сокращение набора признаков не влияет на качество модели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Ранжирование выполнено на основании   feature_importances_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0120" cy="525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9" name="Группа 8"/>
          <p:cNvGrpSpPr/>
          <p:nvPr/>
        </p:nvGrpSpPr>
        <p:grpSpPr>
          <a:xfrm>
            <a:off x="3168000" y="283680"/>
            <a:ext cx="5971680" cy="1037520"/>
            <a:chOff x="3168000" y="283680"/>
            <a:chExt cx="5971680" cy="1037520"/>
          </a:xfrm>
        </p:grpSpPr>
        <p:sp>
          <p:nvSpPr>
            <p:cNvPr id="130" name="Прямоугольник 20"/>
            <p:cNvSpPr/>
            <p:nvPr/>
          </p:nvSpPr>
          <p:spPr>
            <a:xfrm>
              <a:off x="3168000" y="283680"/>
              <a:ext cx="5971680" cy="1032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Прямоугольник 21"/>
            <p:cNvSpPr/>
            <p:nvPr/>
          </p:nvSpPr>
          <p:spPr>
            <a:xfrm flipH="1" rot="10800000">
              <a:off x="3168000" y="288360"/>
              <a:ext cx="94320" cy="1032840"/>
            </a:xfrm>
            <a:custGeom>
              <a:avLst/>
              <a:gdLst>
                <a:gd name="textAreaLeft" fmla="*/ 2520 w 94320"/>
                <a:gd name="textAreaRight" fmla="*/ 101520 w 94320"/>
                <a:gd name="textAreaTop" fmla="*/ 0 h 1032840"/>
                <a:gd name="textAreaBottom" fmla="*/ 1037520 h 1032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2" name="Прямоугольник 22"/>
            <p:cNvSpPr/>
            <p:nvPr/>
          </p:nvSpPr>
          <p:spPr>
            <a:xfrm flipH="1">
              <a:off x="9023040" y="283680"/>
              <a:ext cx="111600" cy="1032840"/>
            </a:xfrm>
            <a:custGeom>
              <a:avLst/>
              <a:gdLst>
                <a:gd name="textAreaLeft" fmla="*/ 2520 w 111600"/>
                <a:gd name="textAreaRight" fmla="*/ 118800 w 111600"/>
                <a:gd name="textAreaTop" fmla="*/ 0 h 1032840"/>
                <a:gd name="textAreaBottom" fmla="*/ 1037520 h 1032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3" name="PlaceHolder 21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117DF43-2BC2-465A-85A7-8FCED623BF6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616800" y="5545800"/>
            <a:ext cx="4046760" cy="90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388440" y="1299600"/>
            <a:ext cx="6239520" cy="5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с l1-регуляризацией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Группа 16"/>
          <p:cNvGrpSpPr/>
          <p:nvPr/>
        </p:nvGrpSpPr>
        <p:grpSpPr>
          <a:xfrm>
            <a:off x="3168000" y="469440"/>
            <a:ext cx="3830760" cy="666000"/>
            <a:chOff x="3168000" y="469440"/>
            <a:chExt cx="3830760" cy="666000"/>
          </a:xfrm>
        </p:grpSpPr>
        <p:sp>
          <p:nvSpPr>
            <p:cNvPr id="137" name="Прямоугольник 44"/>
            <p:cNvSpPr/>
            <p:nvPr/>
          </p:nvSpPr>
          <p:spPr>
            <a:xfrm>
              <a:off x="3168000" y="469440"/>
              <a:ext cx="3830760" cy="661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Прямоугольник 45"/>
            <p:cNvSpPr/>
            <p:nvPr/>
          </p:nvSpPr>
          <p:spPr>
            <a:xfrm flipH="1" rot="10800000">
              <a:off x="3168000" y="474120"/>
              <a:ext cx="59040" cy="661320"/>
            </a:xfrm>
            <a:custGeom>
              <a:avLst/>
              <a:gdLst>
                <a:gd name="textAreaLeft" fmla="*/ 2520 w 59040"/>
                <a:gd name="textAreaRight" fmla="*/ 66240 w 5904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9" name="Прямоугольник 46"/>
            <p:cNvSpPr/>
            <p:nvPr/>
          </p:nvSpPr>
          <p:spPr>
            <a:xfrm flipH="1">
              <a:off x="6923520" y="469440"/>
              <a:ext cx="70200" cy="661320"/>
            </a:xfrm>
            <a:custGeom>
              <a:avLst/>
              <a:gdLst>
                <a:gd name="textAreaLeft" fmla="*/ -2520 w 70200"/>
                <a:gd name="textAreaRight" fmla="*/ 72360 w 7020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0" name="PlaceHolder 14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DC81910-DA50-4993-9938-1086369DE1B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3"/>
          <p:cNvSpPr/>
          <p:nvPr/>
        </p:nvSpPr>
        <p:spPr>
          <a:xfrm>
            <a:off x="6244200" y="1276200"/>
            <a:ext cx="548496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без регуляризации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9"/>
          <p:cNvSpPr/>
          <p:nvPr/>
        </p:nvSpPr>
        <p:spPr>
          <a:xfrm>
            <a:off x="457200" y="2694600"/>
            <a:ext cx="548496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AdaBoost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0"/>
          <p:cNvSpPr/>
          <p:nvPr/>
        </p:nvSpPr>
        <p:spPr>
          <a:xfrm>
            <a:off x="6400800" y="2694600"/>
            <a:ext cx="548496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XGBoost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1"/>
          <p:cNvSpPr/>
          <p:nvPr/>
        </p:nvSpPr>
        <p:spPr>
          <a:xfrm>
            <a:off x="388440" y="4572000"/>
            <a:ext cx="1149732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Выводы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Наилучшие метрики показала модель LightGBM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57200" y="1780200"/>
            <a:ext cx="3970440" cy="95076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6388920" y="1761480"/>
            <a:ext cx="4065840" cy="93168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447840" y="3200400"/>
            <a:ext cx="3894120" cy="90288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6400800" y="3200400"/>
            <a:ext cx="4037040" cy="87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3400" cy="52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0" name="Группа 9"/>
          <p:cNvGrpSpPr/>
          <p:nvPr/>
        </p:nvGrpSpPr>
        <p:grpSpPr>
          <a:xfrm>
            <a:off x="3168000" y="283680"/>
            <a:ext cx="5971680" cy="1037520"/>
            <a:chOff x="3168000" y="283680"/>
            <a:chExt cx="5971680" cy="1037520"/>
          </a:xfrm>
        </p:grpSpPr>
        <p:sp>
          <p:nvSpPr>
            <p:cNvPr id="151" name="Прямоугольник 23"/>
            <p:cNvSpPr/>
            <p:nvPr/>
          </p:nvSpPr>
          <p:spPr>
            <a:xfrm>
              <a:off x="3168000" y="283680"/>
              <a:ext cx="5971680" cy="1032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Полносвязная NN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Прямоугольник 24"/>
            <p:cNvSpPr/>
            <p:nvPr/>
          </p:nvSpPr>
          <p:spPr>
            <a:xfrm flipH="1" rot="10800000">
              <a:off x="3168000" y="288360"/>
              <a:ext cx="94320" cy="1032840"/>
            </a:xfrm>
            <a:custGeom>
              <a:avLst/>
              <a:gdLst>
                <a:gd name="textAreaLeft" fmla="*/ 2520 w 94320"/>
                <a:gd name="textAreaRight" fmla="*/ 101520 w 94320"/>
                <a:gd name="textAreaTop" fmla="*/ 0 h 1032840"/>
                <a:gd name="textAreaBottom" fmla="*/ 1037520 h 1032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3" name="Прямоугольник 25"/>
            <p:cNvSpPr/>
            <p:nvPr/>
          </p:nvSpPr>
          <p:spPr>
            <a:xfrm flipH="1">
              <a:off x="9023040" y="283680"/>
              <a:ext cx="111600" cy="1032840"/>
            </a:xfrm>
            <a:custGeom>
              <a:avLst/>
              <a:gdLst>
                <a:gd name="textAreaLeft" fmla="*/ 2520 w 111600"/>
                <a:gd name="textAreaRight" fmla="*/ 118800 w 111600"/>
                <a:gd name="textAreaTop" fmla="*/ 0 h 1032840"/>
                <a:gd name="textAreaBottom" fmla="*/ 1037520 h 1032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54" name="PlaceHolder 5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381A613-18F8-476A-950F-AFBEA714146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28600" y="1440720"/>
            <a:ext cx="7085520" cy="29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Использован фреймворк Tensorflow + Keras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Слои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BatchNorm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DropOut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защищают от переобучения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EarlyStopping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363800" y="1330560"/>
            <a:ext cx="4466160" cy="290376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185000" y="4114800"/>
            <a:ext cx="4969800" cy="249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Текст 8"/>
          <p:cNvSpPr/>
          <p:nvPr/>
        </p:nvSpPr>
        <p:spPr>
          <a:xfrm>
            <a:off x="388800" y="1371960"/>
            <a:ext cx="11346120" cy="49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 (+0.227). Все ансамблевые модели работают лучше, чем одно дерево (буст +0.04)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Не удалось обучить нейронную сеть, которая бы показывала результат, сопоставимый с классическими классификаторами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Признаки отранжированы по значимости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Дальнейший 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Обучение деревьев на подвыборках (bagging и выбор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 u="sng">
                <a:solidFill>
                  <a:srgbClr val="1f75e2"/>
                </a:solidFill>
                <a:uFillTx/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08B24E9-29AA-4867-A296-C9EBB43D8FA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Группа 2"/>
          <p:cNvGrpSpPr/>
          <p:nvPr/>
        </p:nvGrpSpPr>
        <p:grpSpPr>
          <a:xfrm>
            <a:off x="3168000" y="532080"/>
            <a:ext cx="3830760" cy="666000"/>
            <a:chOff x="3168000" y="532080"/>
            <a:chExt cx="3830760" cy="666000"/>
          </a:xfrm>
        </p:grpSpPr>
        <p:sp>
          <p:nvSpPr>
            <p:cNvPr id="161" name="Прямоугольник 4"/>
            <p:cNvSpPr/>
            <p:nvPr/>
          </p:nvSpPr>
          <p:spPr>
            <a:xfrm>
              <a:off x="3168000" y="532080"/>
              <a:ext cx="3830760" cy="661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Прямоугольник 5"/>
            <p:cNvSpPr/>
            <p:nvPr/>
          </p:nvSpPr>
          <p:spPr>
            <a:xfrm flipH="1" rot="10800000">
              <a:off x="3168000" y="536760"/>
              <a:ext cx="59040" cy="661320"/>
            </a:xfrm>
            <a:custGeom>
              <a:avLst/>
              <a:gdLst>
                <a:gd name="textAreaLeft" fmla="*/ 2520 w 59040"/>
                <a:gd name="textAreaRight" fmla="*/ 66240 w 5904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3" name="Прямоугольник 6"/>
            <p:cNvSpPr/>
            <p:nvPr/>
          </p:nvSpPr>
          <p:spPr>
            <a:xfrm flipH="1">
              <a:off x="6923520" y="532080"/>
              <a:ext cx="70200" cy="661320"/>
            </a:xfrm>
            <a:custGeom>
              <a:avLst/>
              <a:gdLst>
                <a:gd name="textAreaLeft" fmla="*/ -2520 w 70200"/>
                <a:gd name="textAreaRight" fmla="*/ 72360 w 7020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9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A6EA955-E836-47B7-91EB-7257CEED9DD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0"/>
          <p:cNvSpPr/>
          <p:nvPr/>
        </p:nvSpPr>
        <p:spPr>
          <a:xfrm>
            <a:off x="2514600" y="2057400"/>
            <a:ext cx="69246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80F8FD0-C48D-4747-AB38-9E8CAD14B94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480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30760" cy="666000"/>
            <a:chOff x="3168000" y="500760"/>
            <a:chExt cx="383076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30760" cy="661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8000" y="505440"/>
              <a:ext cx="59040" cy="661320"/>
            </a:xfrm>
            <a:custGeom>
              <a:avLst/>
              <a:gdLst>
                <a:gd name="textAreaLeft" fmla="*/ 2520 w 59040"/>
                <a:gd name="textAreaRight" fmla="*/ 66240 w 5904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3520" y="500760"/>
              <a:ext cx="70200" cy="661320"/>
            </a:xfrm>
            <a:custGeom>
              <a:avLst/>
              <a:gdLst>
                <a:gd name="textAreaLeft" fmla="*/ -2520 w 70200"/>
                <a:gd name="textAreaRight" fmla="*/ 72360 w 7020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59000" cy="162504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3360" cy="22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4F2B9AA-291F-4DE5-809D-517890D0533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4800" cy="479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Сохранить обученную модель для использования в приложении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30760" cy="666000"/>
            <a:chOff x="3168000" y="500760"/>
            <a:chExt cx="383076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30760" cy="661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8000" y="505440"/>
              <a:ext cx="59040" cy="661320"/>
            </a:xfrm>
            <a:custGeom>
              <a:avLst/>
              <a:gdLst>
                <a:gd name="textAreaLeft" fmla="*/ 2520 w 59040"/>
                <a:gd name="textAreaRight" fmla="*/ 66240 w 5904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3520" y="500760"/>
              <a:ext cx="70200" cy="661320"/>
            </a:xfrm>
            <a:custGeom>
              <a:avLst/>
              <a:gdLst>
                <a:gd name="textAreaLeft" fmla="*/ -2520 w 70200"/>
                <a:gd name="textAreaRight" fmla="*/ 72360 w 7020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9040" cy="502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30760" cy="666000"/>
            <a:chOff x="3168000" y="469440"/>
            <a:chExt cx="383076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30760" cy="661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8000" y="474120"/>
              <a:ext cx="59040" cy="661320"/>
            </a:xfrm>
            <a:custGeom>
              <a:avLst/>
              <a:gdLst>
                <a:gd name="textAreaLeft" fmla="*/ 2520 w 59040"/>
                <a:gd name="textAreaRight" fmla="*/ 66240 w 5904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3520" y="469440"/>
              <a:ext cx="70200" cy="661320"/>
            </a:xfrm>
            <a:custGeom>
              <a:avLst/>
              <a:gdLst>
                <a:gd name="textAreaLeft" fmla="*/ -2520 w 70200"/>
                <a:gd name="textAreaRight" fmla="*/ 72360 w 70200"/>
                <a:gd name="textAreaTop" fmla="*/ 0 h 661320"/>
                <a:gd name="textAreaBottom" fmla="*/ 666000 h 661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9B08B69-862A-4CF2-98B4-C53CF3A8A5F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7880" cy="1197360"/>
            <a:chOff x="3168000" y="203760"/>
            <a:chExt cx="688788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7880" cy="1190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8000" y="210240"/>
              <a:ext cx="108000" cy="1190880"/>
            </a:xfrm>
            <a:custGeom>
              <a:avLst/>
              <a:gdLst>
                <a:gd name="textAreaLeft" fmla="*/ 3240 w 108000"/>
                <a:gd name="textAreaRight" fmla="*/ 117360 w 108000"/>
                <a:gd name="textAreaTop" fmla="*/ 0 h 1190880"/>
                <a:gd name="textAreaBottom" fmla="*/ 1196640 h 1190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21240" y="203760"/>
              <a:ext cx="128160" cy="1190880"/>
            </a:xfrm>
            <a:custGeom>
              <a:avLst/>
              <a:gdLst>
                <a:gd name="textAreaLeft" fmla="*/ -3240 w 128160"/>
                <a:gd name="textAreaRight" fmla="*/ 130680 w 128160"/>
                <a:gd name="textAreaTop" fmla="*/ 0 h 1190880"/>
                <a:gd name="textAreaBottom" fmla="*/ 1196640 h 1190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0572457-F0E2-4A1E-9BD2-197CF6EA21D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/>
          <p:nvPr/>
        </p:nvSpPr>
        <p:spPr>
          <a:xfrm>
            <a:off x="5943600" y="1602360"/>
            <a:ext cx="571392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2560" cy="26758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49240" cy="26712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28920" cy="24573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4920" cy="23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7880" cy="1197360"/>
            <a:chOff x="3168000" y="203760"/>
            <a:chExt cx="688788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7880" cy="1190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8000" y="210240"/>
              <a:ext cx="108000" cy="1190880"/>
            </a:xfrm>
            <a:custGeom>
              <a:avLst/>
              <a:gdLst>
                <a:gd name="textAreaLeft" fmla="*/ 3240 w 108000"/>
                <a:gd name="textAreaRight" fmla="*/ 117360 w 108000"/>
                <a:gd name="textAreaTop" fmla="*/ 0 h 1190880"/>
                <a:gd name="textAreaBottom" fmla="*/ 1196640 h 1190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21240" y="203760"/>
              <a:ext cx="128160" cy="1190880"/>
            </a:xfrm>
            <a:custGeom>
              <a:avLst/>
              <a:gdLst>
                <a:gd name="textAreaLeft" fmla="*/ -3240 w 128160"/>
                <a:gd name="textAreaRight" fmla="*/ 130680 w 128160"/>
                <a:gd name="textAreaTop" fmla="*/ 0 h 1190880"/>
                <a:gd name="textAreaBottom" fmla="*/ 1196640 h 1190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39BC798-3EBA-4EBB-A0A4-DCA355E0D19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820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584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2640" cy="35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79800" cy="52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29240" cy="1117440"/>
            <a:chOff x="3168000" y="243720"/>
            <a:chExt cx="642924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29240" cy="1112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7640" y="249120"/>
              <a:ext cx="101880" cy="1112040"/>
            </a:xfrm>
            <a:custGeom>
              <a:avLst/>
              <a:gdLst>
                <a:gd name="textAreaLeft" fmla="*/ 2520 w 101880"/>
                <a:gd name="textAreaRight" fmla="*/ 109440 w 101880"/>
                <a:gd name="textAreaTop" fmla="*/ 0 h 1112040"/>
                <a:gd name="textAreaBottom" fmla="*/ 1116720 h 1112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71240" y="243720"/>
              <a:ext cx="120600" cy="1112040"/>
            </a:xfrm>
            <a:custGeom>
              <a:avLst/>
              <a:gdLst>
                <a:gd name="textAreaLeft" fmla="*/ -2520 w 120600"/>
                <a:gd name="textAreaRight" fmla="*/ 122760 w 120600"/>
                <a:gd name="textAreaTop" fmla="*/ 0 h 1112040"/>
                <a:gd name="textAreaBottom" fmla="*/ 1116720 h 1112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2440" cy="526644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20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04B72AA-3CA9-46ED-A27A-69EF93FAA09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4800" cy="502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-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29240" cy="1117440"/>
            <a:chOff x="3168000" y="243720"/>
            <a:chExt cx="642924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29240" cy="1112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7640" y="249120"/>
              <a:ext cx="101880" cy="1112040"/>
            </a:xfrm>
            <a:custGeom>
              <a:avLst/>
              <a:gdLst>
                <a:gd name="textAreaLeft" fmla="*/ 2520 w 101880"/>
                <a:gd name="textAreaRight" fmla="*/ 109440 w 101880"/>
                <a:gd name="textAreaTop" fmla="*/ 0 h 1112040"/>
                <a:gd name="textAreaBottom" fmla="*/ 1116720 h 1112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71240" y="243720"/>
              <a:ext cx="120600" cy="1112040"/>
            </a:xfrm>
            <a:custGeom>
              <a:avLst/>
              <a:gdLst>
                <a:gd name="textAreaLeft" fmla="*/ -2520 w 120600"/>
                <a:gd name="textAreaRight" fmla="*/ 122760 w 120600"/>
                <a:gd name="textAreaTop" fmla="*/ 0 h 1112040"/>
                <a:gd name="textAreaBottom" fmla="*/ 1116720 h 11120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33CB800-3056-44D5-A15A-23570289CEF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5920" cy="959040"/>
            <a:chOff x="3168000" y="322920"/>
            <a:chExt cx="551592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5920" cy="953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8000" y="328680"/>
              <a:ext cx="86400" cy="953280"/>
            </a:xfrm>
            <a:custGeom>
              <a:avLst/>
              <a:gdLst>
                <a:gd name="textAreaLeft" fmla="*/ 2520 w 86400"/>
                <a:gd name="textAreaRight" fmla="*/ 94320 w 86400"/>
                <a:gd name="textAreaTop" fmla="*/ 0 h 953280"/>
                <a:gd name="textAreaBottom" fmla="*/ 958320 h 953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6280" y="322920"/>
              <a:ext cx="102240" cy="953280"/>
            </a:xfrm>
            <a:custGeom>
              <a:avLst/>
              <a:gdLst>
                <a:gd name="textAreaLeft" fmla="*/ 1080 w 102240"/>
                <a:gd name="textAreaRight" fmla="*/ 108000 w 102240"/>
                <a:gd name="textAreaTop" fmla="*/ 0 h 953280"/>
                <a:gd name="textAreaBottom" fmla="*/ 958320 h 953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55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99B7EFC-BA89-4F84-A1C9-7217DE9239A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3680" cy="45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8840" cy="5490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5024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2277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2025-02-28T20:15:31Z</dcterms:modified>
  <cp:revision>234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