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9D3966-21BA-4F94-8A56-C03F87D88D3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921CB-5B4B-4D22-AE4A-938740A0CA0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BC831-961B-4484-9C30-08B27D96D15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EEF80D-51E0-43D7-B2C3-70D585458AB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23CD56-D9B5-443D-ADD2-9F66DE4B93B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AC4C71-326E-40BA-B48F-32678B78149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7CE5C6-4A49-4FBF-8307-5729A6081C0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31" r="0" b="8815"/>
          <a:stretch/>
        </p:blipFill>
        <p:spPr>
          <a:xfrm>
            <a:off x="0" y="0"/>
            <a:ext cx="12185280" cy="685116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6080" cy="4699800"/>
            <a:chOff x="694440" y="633240"/>
            <a:chExt cx="9496080" cy="469980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6080" cy="469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6080" cy="2196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4760" cy="7149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A76065A-AFA1-4EDB-8D24-E5863084F930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568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1EB599D-7736-43B2-8BEB-929DF1DC3DE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8DE9869-73C3-4133-A2DA-A94102B8E08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3E736D1-40A7-47EF-A303-F472482A2E4A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336689D-3D43-4C53-B236-FDE4166EAA0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1F77798-658E-430C-BA7E-6026F06610B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3400" cy="2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9EDB69E-1A37-41B2-9CF9-46BBAB735EA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760" cy="71604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31" r="0" b="8815"/>
          <a:stretch/>
        </p:blipFill>
        <p:spPr>
          <a:xfrm>
            <a:off x="0" y="0"/>
            <a:ext cx="12185280" cy="685116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5160" cy="132516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3400" cy="143316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164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5320" y="2096640"/>
            <a:ext cx="123840" cy="1325160"/>
          </a:xfrm>
          <a:custGeom>
            <a:avLst/>
            <a:gdLst>
              <a:gd name="textAreaLeft" fmla="*/ 3600 w 123840"/>
              <a:gd name="textAreaRight" fmla="*/ 134280 w 123840"/>
              <a:gd name="textAreaTop" fmla="*/ 0 h 1325160"/>
              <a:gd name="textAreaBottom" fmla="*/ 1332000 h 132516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2320" cy="86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3400" cy="34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28600" cy="666000"/>
            <a:chOff x="3168000" y="469440"/>
            <a:chExt cx="382860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8000" y="47628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1360" y="46944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3DF219D-3858-4728-BE5D-B8583BBCBCA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09080" cy="526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Многослойная полносвязная нейронная сеть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8001000" y="2743200"/>
            <a:ext cx="3884760" cy="1370160"/>
          </a:xfrm>
          <a:prstGeom prst="rect">
            <a:avLst/>
          </a:prstGeom>
          <a:solidFill>
            <a:srgbClr val="eeeeee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38480" cy="187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Группа 10"/>
          <p:cNvGrpSpPr/>
          <p:nvPr/>
        </p:nvGrpSpPr>
        <p:grpSpPr>
          <a:xfrm>
            <a:off x="3168000" y="469440"/>
            <a:ext cx="3828600" cy="666000"/>
            <a:chOff x="3168000" y="469440"/>
            <a:chExt cx="3828600" cy="666000"/>
          </a:xfrm>
        </p:grpSpPr>
        <p:sp>
          <p:nvSpPr>
            <p:cNvPr id="104" name="Прямоугольник 26"/>
            <p:cNvSpPr/>
            <p:nvPr/>
          </p:nvSpPr>
          <p:spPr>
            <a:xfrm>
              <a:off x="3168000" y="46944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Прямоугольник 27"/>
            <p:cNvSpPr/>
            <p:nvPr/>
          </p:nvSpPr>
          <p:spPr>
            <a:xfrm flipH="1" rot="10800000">
              <a:off x="3168000" y="47628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6" name="Прямоугольник 28"/>
            <p:cNvSpPr/>
            <p:nvPr/>
          </p:nvSpPr>
          <p:spPr>
            <a:xfrm flipH="1">
              <a:off x="6921360" y="46944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7" name="PlaceHolder 13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0FCDFFD-9676-4572-9255-903BB3EC6BB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3320" cy="719280"/>
          </a:xfrm>
          <a:prstGeom prst="rect">
            <a:avLst/>
          </a:prstGeom>
          <a:ln w="0">
            <a:noFill/>
          </a:ln>
        </p:spPr>
      </p:pic>
      <p:grpSp>
        <p:nvGrpSpPr>
          <p:cNvPr id="109" name=""/>
          <p:cNvGrpSpPr/>
          <p:nvPr/>
        </p:nvGrpSpPr>
        <p:grpSpPr>
          <a:xfrm>
            <a:off x="336600" y="3105000"/>
            <a:ext cx="4179240" cy="1873080"/>
            <a:chOff x="336600" y="3105000"/>
            <a:chExt cx="4179240" cy="1873080"/>
          </a:xfrm>
        </p:grpSpPr>
        <p:sp>
          <p:nvSpPr>
            <p:cNvPr id="110" name="PlaceHolder 27"/>
            <p:cNvSpPr/>
            <p:nvPr/>
          </p:nvSpPr>
          <p:spPr>
            <a:xfrm>
              <a:off x="336600" y="3105000"/>
              <a:ext cx="4179240" cy="18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0840" cy="71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38880" cy="309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"/>
          <p:cNvGrpSpPr/>
          <p:nvPr/>
        </p:nvGrpSpPr>
        <p:grpSpPr>
          <a:xfrm>
            <a:off x="336600" y="4980600"/>
            <a:ext cx="4179240" cy="1873080"/>
            <a:chOff x="336600" y="4980600"/>
            <a:chExt cx="4179240" cy="1873080"/>
          </a:xfrm>
        </p:grpSpPr>
        <p:sp>
          <p:nvSpPr>
            <p:cNvPr id="114" name="PlaceHolder 27"/>
            <p:cNvSpPr/>
            <p:nvPr/>
          </p:nvSpPr>
          <p:spPr>
            <a:xfrm>
              <a:off x="336600" y="4980600"/>
              <a:ext cx="4179240" cy="18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5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39000" cy="70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PlaceHolder 32"/>
          <p:cNvSpPr/>
          <p:nvPr/>
        </p:nvSpPr>
        <p:spPr>
          <a:xfrm>
            <a:off x="4114800" y="4602960"/>
            <a:ext cx="297036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43400" y="5895000"/>
            <a:ext cx="2511000" cy="4536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7200720" y="5486400"/>
            <a:ext cx="3997080" cy="862920"/>
          </a:xfrm>
          <a:prstGeom prst="rect">
            <a:avLst/>
          </a:prstGeom>
          <a:ln w="0">
            <a:noFill/>
          </a:ln>
        </p:spPr>
      </p:pic>
      <p:grpSp>
        <p:nvGrpSpPr>
          <p:cNvPr id="119" name=""/>
          <p:cNvGrpSpPr/>
          <p:nvPr/>
        </p:nvGrpSpPr>
        <p:grpSpPr>
          <a:xfrm>
            <a:off x="7772400" y="1371600"/>
            <a:ext cx="4179240" cy="1644480"/>
            <a:chOff x="7772400" y="1371600"/>
            <a:chExt cx="4179240" cy="1644480"/>
          </a:xfrm>
        </p:grpSpPr>
        <p:sp>
          <p:nvSpPr>
            <p:cNvPr id="120" name="PlaceHolder 27"/>
            <p:cNvSpPr/>
            <p:nvPr/>
          </p:nvSpPr>
          <p:spPr>
            <a:xfrm>
              <a:off x="7772400" y="1371600"/>
              <a:ext cx="4179240" cy="164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" descr=""/>
            <p:cNvPicPr/>
            <p:nvPr/>
          </p:nvPicPr>
          <p:blipFill>
            <a:blip r:embed="rId6"/>
            <a:stretch/>
          </p:blipFill>
          <p:spPr>
            <a:xfrm>
              <a:off x="7926840" y="1797120"/>
              <a:ext cx="3920040" cy="738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5"/>
          <p:cNvSpPr/>
          <p:nvPr/>
        </p:nvSpPr>
        <p:spPr>
          <a:xfrm>
            <a:off x="7914600" y="2743200"/>
            <a:ext cx="37425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Параметры LightGBM: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nthread = 4 число потоков вычислений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n_estimators = 1500 (количество деревьев)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learning_rate = 0.02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max_depth = 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Группа 15"/>
          <p:cNvGrpSpPr/>
          <p:nvPr/>
        </p:nvGrpSpPr>
        <p:grpSpPr>
          <a:xfrm>
            <a:off x="3168000" y="184320"/>
            <a:ext cx="7114320" cy="1236240"/>
            <a:chOff x="3168000" y="184320"/>
            <a:chExt cx="7114320" cy="1236240"/>
          </a:xfrm>
        </p:grpSpPr>
        <p:sp>
          <p:nvSpPr>
            <p:cNvPr id="124" name="Прямоугольник 41"/>
            <p:cNvSpPr/>
            <p:nvPr/>
          </p:nvSpPr>
          <p:spPr>
            <a:xfrm>
              <a:off x="3168000" y="184320"/>
              <a:ext cx="7114320" cy="1229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42"/>
            <p:cNvSpPr/>
            <p:nvPr/>
          </p:nvSpPr>
          <p:spPr>
            <a:xfrm flipH="1" rot="10800000">
              <a:off x="3167640" y="191520"/>
              <a:ext cx="111240" cy="1229040"/>
            </a:xfrm>
            <a:custGeom>
              <a:avLst/>
              <a:gdLst>
                <a:gd name="textAreaLeft" fmla="*/ -1440 w 111240"/>
                <a:gd name="textAreaRight" fmla="*/ 116640 w 111240"/>
                <a:gd name="textAreaTop" fmla="*/ 0 h 1229040"/>
                <a:gd name="textAreaBottom" fmla="*/ 1235880 h 1229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43"/>
            <p:cNvSpPr/>
            <p:nvPr/>
          </p:nvSpPr>
          <p:spPr>
            <a:xfrm flipH="1">
              <a:off x="10142640" y="184320"/>
              <a:ext cx="132120" cy="1229040"/>
            </a:xfrm>
            <a:custGeom>
              <a:avLst/>
              <a:gdLst>
                <a:gd name="textAreaLeft" fmla="*/ 1440 w 132120"/>
                <a:gd name="textAreaRight" fmla="*/ 140040 w 132120"/>
                <a:gd name="textAreaTop" fmla="*/ 0 h 1229040"/>
                <a:gd name="textAreaBottom" fmla="*/ 1235880 h 1229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5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042AC81-54A4-47ED-B227-43AFDE73C01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0400" cy="483372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49;p 2"/>
          <p:cNvSpPr/>
          <p:nvPr/>
        </p:nvSpPr>
        <p:spPr>
          <a:xfrm>
            <a:off x="9274680" y="1600200"/>
            <a:ext cx="2733480" cy="2283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7960" cy="52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3168000" y="283680"/>
            <a:ext cx="5969520" cy="1037520"/>
            <a:chOff x="3168000" y="283680"/>
            <a:chExt cx="5969520" cy="1037520"/>
          </a:xfrm>
        </p:grpSpPr>
        <p:sp>
          <p:nvSpPr>
            <p:cNvPr id="132" name="Прямоугольник 20"/>
            <p:cNvSpPr/>
            <p:nvPr/>
          </p:nvSpPr>
          <p:spPr>
            <a:xfrm>
              <a:off x="3168000" y="283680"/>
              <a:ext cx="5969520" cy="1030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Прямоугольник 21"/>
            <p:cNvSpPr/>
            <p:nvPr/>
          </p:nvSpPr>
          <p:spPr>
            <a:xfrm flipH="1" rot="10800000">
              <a:off x="3168000" y="290520"/>
              <a:ext cx="92160" cy="1030680"/>
            </a:xfrm>
            <a:custGeom>
              <a:avLst/>
              <a:gdLst>
                <a:gd name="textAreaLeft" fmla="*/ 3600 w 92160"/>
                <a:gd name="textAreaRight" fmla="*/ 102600 w 92160"/>
                <a:gd name="textAreaTop" fmla="*/ 0 h 1030680"/>
                <a:gd name="textAreaBottom" fmla="*/ 1037520 h 1030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4" name="Прямоугольник 22"/>
            <p:cNvSpPr/>
            <p:nvPr/>
          </p:nvSpPr>
          <p:spPr>
            <a:xfrm flipH="1">
              <a:off x="9020880" y="283680"/>
              <a:ext cx="109440" cy="1030680"/>
            </a:xfrm>
            <a:custGeom>
              <a:avLst/>
              <a:gdLst>
                <a:gd name="textAreaLeft" fmla="*/ 3600 w 109440"/>
                <a:gd name="textAreaRight" fmla="*/ 119880 w 109440"/>
                <a:gd name="textAreaTop" fmla="*/ 0 h 1030680"/>
                <a:gd name="textAreaBottom" fmla="*/ 1037520 h 1030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5" name="PlaceHolder 21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E467049-EBED-4337-962C-99FEABA90BB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508800" y="5293800"/>
            <a:ext cx="404460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Группа 9"/>
          <p:cNvGrpSpPr/>
          <p:nvPr/>
        </p:nvGrpSpPr>
        <p:grpSpPr>
          <a:xfrm>
            <a:off x="3168000" y="283680"/>
            <a:ext cx="5969520" cy="1037520"/>
            <a:chOff x="3168000" y="283680"/>
            <a:chExt cx="5969520" cy="1037520"/>
          </a:xfrm>
        </p:grpSpPr>
        <p:sp>
          <p:nvSpPr>
            <p:cNvPr id="138" name="Прямоугольник 23"/>
            <p:cNvSpPr/>
            <p:nvPr/>
          </p:nvSpPr>
          <p:spPr>
            <a:xfrm>
              <a:off x="3168000" y="283680"/>
              <a:ext cx="5969520" cy="1030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Прямоугольник 24"/>
            <p:cNvSpPr/>
            <p:nvPr/>
          </p:nvSpPr>
          <p:spPr>
            <a:xfrm flipH="1" rot="10800000">
              <a:off x="3168000" y="290520"/>
              <a:ext cx="92160" cy="1030680"/>
            </a:xfrm>
            <a:custGeom>
              <a:avLst/>
              <a:gdLst>
                <a:gd name="textAreaLeft" fmla="*/ 3600 w 92160"/>
                <a:gd name="textAreaRight" fmla="*/ 102600 w 92160"/>
                <a:gd name="textAreaTop" fmla="*/ 0 h 1030680"/>
                <a:gd name="textAreaBottom" fmla="*/ 1037520 h 1030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0" name="Прямоугольник 25"/>
            <p:cNvSpPr/>
            <p:nvPr/>
          </p:nvSpPr>
          <p:spPr>
            <a:xfrm flipH="1">
              <a:off x="9020880" y="283680"/>
              <a:ext cx="109440" cy="1030680"/>
            </a:xfrm>
            <a:custGeom>
              <a:avLst/>
              <a:gdLst>
                <a:gd name="textAreaLeft" fmla="*/ 3600 w 109440"/>
                <a:gd name="textAreaRight" fmla="*/ 119880 w 109440"/>
                <a:gd name="textAreaTop" fmla="*/ 0 h 1030680"/>
                <a:gd name="textAreaBottom" fmla="*/ 1037520 h 1030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1" name="PlaceHolder 5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0AB72B6-9902-4360-AB29-7466494F2DB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28600" y="1440720"/>
            <a:ext cx="59428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Модель состоит из 2 скрытых слоев с функцией активации ReLU и 1 выходного слоя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Слои BatchNorm и DropOut защищают от переобучения модели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EarlyStopping,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42000" y="1512720"/>
            <a:ext cx="4967640" cy="24930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705720" y="4715280"/>
            <a:ext cx="4037760" cy="99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8"/>
          <p:cNvSpPr/>
          <p:nvPr/>
        </p:nvSpPr>
        <p:spPr>
          <a:xfrm>
            <a:off x="388800" y="1371960"/>
            <a:ext cx="11343960" cy="49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4FBB55C-0A4A-4F85-A23C-F8227B661AD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Группа 2"/>
          <p:cNvGrpSpPr/>
          <p:nvPr/>
        </p:nvGrpSpPr>
        <p:grpSpPr>
          <a:xfrm>
            <a:off x="3168000" y="345600"/>
            <a:ext cx="5974560" cy="1038960"/>
            <a:chOff x="3168000" y="345600"/>
            <a:chExt cx="5974560" cy="1038960"/>
          </a:xfrm>
        </p:grpSpPr>
        <p:sp>
          <p:nvSpPr>
            <p:cNvPr id="148" name="Прямоугольник 4"/>
            <p:cNvSpPr/>
            <p:nvPr/>
          </p:nvSpPr>
          <p:spPr>
            <a:xfrm>
              <a:off x="3168000" y="345600"/>
              <a:ext cx="5974560" cy="1029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Прямоугольник 5"/>
            <p:cNvSpPr/>
            <p:nvPr/>
          </p:nvSpPr>
          <p:spPr>
            <a:xfrm flipH="1" rot="10800000">
              <a:off x="3168000" y="355320"/>
              <a:ext cx="89280" cy="1029240"/>
            </a:xfrm>
            <a:custGeom>
              <a:avLst/>
              <a:gdLst>
                <a:gd name="textAreaLeft" fmla="*/ 4680 w 89280"/>
                <a:gd name="textAreaRight" fmla="*/ 103680 w 89280"/>
                <a:gd name="textAreaTop" fmla="*/ 0 h 1029240"/>
                <a:gd name="textAreaBottom" fmla="*/ 1038600 h 1029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0" name="Прямоугольник 6"/>
            <p:cNvSpPr/>
            <p:nvPr/>
          </p:nvSpPr>
          <p:spPr>
            <a:xfrm flipH="1">
              <a:off x="9025920" y="345600"/>
              <a:ext cx="106560" cy="1029240"/>
            </a:xfrm>
            <a:custGeom>
              <a:avLst/>
              <a:gdLst>
                <a:gd name="textAreaLeft" fmla="*/ -2520 w 106560"/>
                <a:gd name="textAreaRight" fmla="*/ 113040 w 106560"/>
                <a:gd name="textAreaTop" fmla="*/ 0 h 1029240"/>
                <a:gd name="textAreaBottom" fmla="*/ 1038600 h 1029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graphicFrame>
        <p:nvGraphicFramePr>
          <p:cNvPr id="151" name=""/>
          <p:cNvGraphicFramePr/>
          <p:nvPr/>
        </p:nvGraphicFramePr>
        <p:xfrm>
          <a:off x="520560" y="1630440"/>
          <a:ext cx="7708680" cy="3024000"/>
        </p:xfrm>
        <a:graphic>
          <a:graphicData uri="http://schemas.openxmlformats.org/drawingml/2006/table">
            <a:tbl>
              <a:tblPr/>
              <a:tblGrid>
                <a:gridCol w="4426200"/>
                <a:gridCol w="1442880"/>
                <a:gridCol w="1839960"/>
              </a:tblGrid>
              <a:tr h="691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Классификатор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Тренировочная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Тестовая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полном датасете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0.8402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0.7754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подмножестве признаков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0.8286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Адаптивный бустинг AdaBoost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Экстремальный градиентный бустинг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0.8980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Многослойная нейронная сеть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 + l1-регуляризация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0.7488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Дерево решений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1"/>
          <p:cNvSpPr/>
          <p:nvPr/>
        </p:nvSpPr>
        <p:spPr>
          <a:xfrm>
            <a:off x="388800" y="1371960"/>
            <a:ext cx="11343960" cy="49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LightGBM показал результаты лучше, чем адаптивный и экстремальный бустинги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 датасете выделены наиболее значимые для обучения признаки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Стекинг нескольких ансамблей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11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425593E-C4C4-4A26-BE28-8BDB689BF0F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Группа 11"/>
          <p:cNvGrpSpPr/>
          <p:nvPr/>
        </p:nvGrpSpPr>
        <p:grpSpPr>
          <a:xfrm>
            <a:off x="3168000" y="532080"/>
            <a:ext cx="3828600" cy="666000"/>
            <a:chOff x="3168000" y="532080"/>
            <a:chExt cx="3828600" cy="666000"/>
          </a:xfrm>
        </p:grpSpPr>
        <p:sp>
          <p:nvSpPr>
            <p:cNvPr id="155" name="Прямоугольник 29"/>
            <p:cNvSpPr/>
            <p:nvPr/>
          </p:nvSpPr>
          <p:spPr>
            <a:xfrm>
              <a:off x="3168000" y="53208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Прямоугольник 30"/>
            <p:cNvSpPr/>
            <p:nvPr/>
          </p:nvSpPr>
          <p:spPr>
            <a:xfrm flipH="1" rot="10800000">
              <a:off x="3168000" y="53892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7" name="Прямоугольник 31"/>
            <p:cNvSpPr/>
            <p:nvPr/>
          </p:nvSpPr>
          <p:spPr>
            <a:xfrm flipH="1">
              <a:off x="6921360" y="53208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9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404EC0E-53F9-4A1A-A0E2-789108468B4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10"/>
          <p:cNvSpPr/>
          <p:nvPr/>
        </p:nvSpPr>
        <p:spPr>
          <a:xfrm>
            <a:off x="2514600" y="2057400"/>
            <a:ext cx="692244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402184-C3E2-47C8-B6A1-7B3249E4F6D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264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28600" cy="666000"/>
            <a:chOff x="3168000" y="500760"/>
            <a:chExt cx="382860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760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1360" y="50076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6840" cy="162288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1200" cy="22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B7B375C-1F44-42F9-9A9D-68B915650AB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2640" cy="47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28600" cy="666000"/>
            <a:chOff x="3168000" y="500760"/>
            <a:chExt cx="382860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760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1360" y="50076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6880" cy="50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28600" cy="666000"/>
            <a:chOff x="3168000" y="469440"/>
            <a:chExt cx="382860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28600" cy="659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6280"/>
              <a:ext cx="56880" cy="659160"/>
            </a:xfrm>
            <a:custGeom>
              <a:avLst/>
              <a:gdLst>
                <a:gd name="textAreaLeft" fmla="*/ 3600 w 56880"/>
                <a:gd name="textAreaRight" fmla="*/ 67320 w 5688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1360" y="469440"/>
              <a:ext cx="68040" cy="659160"/>
            </a:xfrm>
            <a:custGeom>
              <a:avLst/>
              <a:gdLst>
                <a:gd name="textAreaLeft" fmla="*/ -3600 w 68040"/>
                <a:gd name="textAreaRight" fmla="*/ 71280 w 68040"/>
                <a:gd name="textAreaTop" fmla="*/ 0 h 659160"/>
                <a:gd name="textAreaBottom" fmla="*/ 666000 h 6591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8C47BFB-1DD9-4DDC-A2A9-F7D17C5C85B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5720" cy="1197360"/>
            <a:chOff x="3168000" y="203760"/>
            <a:chExt cx="688572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5720" cy="11887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12400"/>
              <a:ext cx="105840" cy="1188720"/>
            </a:xfrm>
            <a:custGeom>
              <a:avLst/>
              <a:gdLst>
                <a:gd name="textAreaLeft" fmla="*/ 4320 w 105840"/>
                <a:gd name="textAreaRight" fmla="*/ 118440 w 105840"/>
                <a:gd name="textAreaTop" fmla="*/ 0 h 1188720"/>
                <a:gd name="textAreaBottom" fmla="*/ 1196640 h 1188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19080" y="203760"/>
              <a:ext cx="126000" cy="1188720"/>
            </a:xfrm>
            <a:custGeom>
              <a:avLst/>
              <a:gdLst>
                <a:gd name="textAreaLeft" fmla="*/ -4320 w 126000"/>
                <a:gd name="textAreaRight" fmla="*/ 129600 w 126000"/>
                <a:gd name="textAreaTop" fmla="*/ 0 h 1188720"/>
                <a:gd name="textAreaBottom" fmla="*/ 1196640 h 1188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AA7E0E1-A302-45DC-B0FB-77D1705F7FD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1760" cy="13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0400" cy="26737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7080" cy="26690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6760" cy="24552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2760" cy="230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5720" cy="1197360"/>
            <a:chOff x="3168000" y="203760"/>
            <a:chExt cx="688572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5720" cy="11887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8000" y="212400"/>
              <a:ext cx="105840" cy="1188720"/>
            </a:xfrm>
            <a:custGeom>
              <a:avLst/>
              <a:gdLst>
                <a:gd name="textAreaLeft" fmla="*/ 4320 w 105840"/>
                <a:gd name="textAreaRight" fmla="*/ 118440 w 105840"/>
                <a:gd name="textAreaTop" fmla="*/ 0 h 1188720"/>
                <a:gd name="textAreaBottom" fmla="*/ 1196640 h 1188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19080" y="203760"/>
              <a:ext cx="126000" cy="1188720"/>
            </a:xfrm>
            <a:custGeom>
              <a:avLst/>
              <a:gdLst>
                <a:gd name="textAreaLeft" fmla="*/ -4320 w 126000"/>
                <a:gd name="textAreaRight" fmla="*/ 129600 w 126000"/>
                <a:gd name="textAreaTop" fmla="*/ 0 h 1188720"/>
                <a:gd name="textAreaBottom" fmla="*/ 1196640 h 1188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671E6A1-12CB-489B-BEC2-2009D64E3F8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6040" cy="9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368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0480" cy="351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7640" cy="525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7080" cy="1117440"/>
            <a:chOff x="3168000" y="243720"/>
            <a:chExt cx="642708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7080" cy="110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7640" y="251280"/>
              <a:ext cx="99720" cy="1109880"/>
            </a:xfrm>
            <a:custGeom>
              <a:avLst/>
              <a:gdLst>
                <a:gd name="textAreaLeft" fmla="*/ 3600 w 99720"/>
                <a:gd name="textAreaRight" fmla="*/ 110520 w 99720"/>
                <a:gd name="textAreaTop" fmla="*/ 0 h 1109880"/>
                <a:gd name="textAreaBottom" fmla="*/ 1116720 h 110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69080" y="243720"/>
              <a:ext cx="118440" cy="1109880"/>
            </a:xfrm>
            <a:custGeom>
              <a:avLst/>
              <a:gdLst>
                <a:gd name="textAreaLeft" fmla="*/ -3600 w 118440"/>
                <a:gd name="textAreaRight" fmla="*/ 121680 w 118440"/>
                <a:gd name="textAreaTop" fmla="*/ 0 h 1109880"/>
                <a:gd name="textAreaBottom" fmla="*/ 1116720 h 110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0280" cy="52642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140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F935008-6D10-494D-A895-96819306956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2640" cy="50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(всего таких 15 штук)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7080" cy="1117440"/>
            <a:chOff x="3168000" y="243720"/>
            <a:chExt cx="642708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7080" cy="110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7640" y="251280"/>
              <a:ext cx="99720" cy="1109880"/>
            </a:xfrm>
            <a:custGeom>
              <a:avLst/>
              <a:gdLst>
                <a:gd name="textAreaLeft" fmla="*/ 3600 w 99720"/>
                <a:gd name="textAreaRight" fmla="*/ 110520 w 99720"/>
                <a:gd name="textAreaTop" fmla="*/ 0 h 1109880"/>
                <a:gd name="textAreaBottom" fmla="*/ 1116720 h 110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69080" y="243720"/>
              <a:ext cx="118440" cy="1109880"/>
            </a:xfrm>
            <a:custGeom>
              <a:avLst/>
              <a:gdLst>
                <a:gd name="textAreaLeft" fmla="*/ -3600 w 118440"/>
                <a:gd name="textAreaRight" fmla="*/ 121680 w 118440"/>
                <a:gd name="textAreaTop" fmla="*/ 0 h 1109880"/>
                <a:gd name="textAreaBottom" fmla="*/ 1116720 h 110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A6D97D2-5E9D-4EA9-8166-BAB13F3A5F0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3760" cy="959040"/>
            <a:chOff x="3168000" y="322920"/>
            <a:chExt cx="551376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3760" cy="951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8000" y="330840"/>
              <a:ext cx="84240" cy="951120"/>
            </a:xfrm>
            <a:custGeom>
              <a:avLst/>
              <a:gdLst>
                <a:gd name="textAreaLeft" fmla="*/ 3600 w 84240"/>
                <a:gd name="textAreaRight" fmla="*/ 95400 w 84240"/>
                <a:gd name="textAreaTop" fmla="*/ 0 h 951120"/>
                <a:gd name="textAreaBottom" fmla="*/ 958320 h 951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4120" y="322920"/>
              <a:ext cx="100080" cy="951120"/>
            </a:xfrm>
            <a:custGeom>
              <a:avLst/>
              <a:gdLst>
                <a:gd name="textAreaLeft" fmla="*/ 2160 w 100080"/>
                <a:gd name="textAreaRight" fmla="*/ 109080 w 100080"/>
                <a:gd name="textAreaTop" fmla="*/ 0 h 951120"/>
                <a:gd name="textAreaBottom" fmla="*/ 958320 h 951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340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5CB7DB6-8B65-4CCD-8340-7F58E343332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1520" cy="45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6680" cy="5468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8080" cy="5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2025-03-01T00:02:35Z</dcterms:modified>
  <cp:revision>258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