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67CC9A-072C-4850-A2E4-E0F88641BE2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924CA3-0F4C-44C9-B425-D6FE8608EBC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33EB16-B149-43C9-8E1C-C71B388F556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FDFF045-9EB8-424F-B679-C2C58A205BD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A1AAA1-E2BE-4B86-9BF0-65C1E035EBB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1E540D-E735-4C04-810B-F22A38A3499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EC6D981-B462-4220-BAD4-A02CACB1BFB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29" r="0" b="8815"/>
          <a:stretch/>
        </p:blipFill>
        <p:spPr>
          <a:xfrm>
            <a:off x="0" y="0"/>
            <a:ext cx="12184920" cy="685080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5720" cy="4699440"/>
            <a:chOff x="694440" y="633240"/>
            <a:chExt cx="9495720" cy="469944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5720" cy="4699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5720" cy="216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4400" cy="7146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3040" cy="2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6D149A9-96D7-4257-AECC-2577C088AC5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5320" cy="2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A473DDB-9133-4525-89DA-51A7F9370838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3040" cy="2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E377046-6C79-4E1D-8ACA-2A06E27C64D4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3040" cy="2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CAA76FE-4A80-4581-8312-1B50D3AEE88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3040" cy="2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6956830-6B1F-4C77-9BE4-C96A4D873FF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3040" cy="2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DD5E651-D58E-411E-ABA6-23C4E0FE35E8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3040" cy="26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769331A-AD51-4B55-924A-B83FACB57A9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4400" cy="71568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29" r="0" b="8815"/>
          <a:stretch/>
        </p:blipFill>
        <p:spPr>
          <a:xfrm>
            <a:off x="0" y="0"/>
            <a:ext cx="12184920" cy="685080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4800" cy="132480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3040" cy="143280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128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4600" y="2096640"/>
            <a:ext cx="123480" cy="1324800"/>
          </a:xfrm>
          <a:custGeom>
            <a:avLst/>
            <a:gdLst>
              <a:gd name="textAreaLeft" fmla="*/ 3600 w 123480"/>
              <a:gd name="textAreaRight" fmla="*/ 134280 w 123480"/>
              <a:gd name="textAreaTop" fmla="*/ 0 h 1324800"/>
              <a:gd name="textAreaBottom" fmla="*/ 1332000 h 132480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1960" cy="86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3040" cy="34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28240" cy="666000"/>
            <a:chOff x="3168000" y="469440"/>
            <a:chExt cx="382824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28240" cy="65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7640" y="476640"/>
              <a:ext cx="56520" cy="658800"/>
            </a:xfrm>
            <a:custGeom>
              <a:avLst/>
              <a:gdLst>
                <a:gd name="textAreaLeft" fmla="*/ 3600 w 56520"/>
                <a:gd name="textAreaRight" fmla="*/ 67320 w 5652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1360" y="469440"/>
              <a:ext cx="67680" cy="658800"/>
            </a:xfrm>
            <a:custGeom>
              <a:avLst/>
              <a:gdLst>
                <a:gd name="textAreaLeft" fmla="*/ -3600 w 67680"/>
                <a:gd name="textAreaRight" fmla="*/ 71280 w 6768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D1FEF4C-A54D-4D46-950A-4636B60E66B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08720" cy="5263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Многослойная полносвязная нейронная сеть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8001000" y="2743200"/>
            <a:ext cx="3884400" cy="1369800"/>
          </a:xfrm>
          <a:prstGeom prst="rect">
            <a:avLst/>
          </a:prstGeom>
          <a:solidFill>
            <a:srgbClr val="eeeeee"/>
          </a:solidFill>
          <a:ln w="0">
            <a:solidFill>
              <a:srgbClr val="ddddd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3812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Группа 10"/>
          <p:cNvGrpSpPr/>
          <p:nvPr/>
        </p:nvGrpSpPr>
        <p:grpSpPr>
          <a:xfrm>
            <a:off x="3168000" y="469440"/>
            <a:ext cx="3828240" cy="666000"/>
            <a:chOff x="3168000" y="469440"/>
            <a:chExt cx="3828240" cy="666000"/>
          </a:xfrm>
        </p:grpSpPr>
        <p:sp>
          <p:nvSpPr>
            <p:cNvPr id="104" name="Прямоугольник 26"/>
            <p:cNvSpPr/>
            <p:nvPr/>
          </p:nvSpPr>
          <p:spPr>
            <a:xfrm>
              <a:off x="3168000" y="469440"/>
              <a:ext cx="3828240" cy="65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Прямоугольник 27"/>
            <p:cNvSpPr/>
            <p:nvPr/>
          </p:nvSpPr>
          <p:spPr>
            <a:xfrm flipH="1" rot="10800000">
              <a:off x="3167640" y="476640"/>
              <a:ext cx="56520" cy="658800"/>
            </a:xfrm>
            <a:custGeom>
              <a:avLst/>
              <a:gdLst>
                <a:gd name="textAreaLeft" fmla="*/ 3600 w 56520"/>
                <a:gd name="textAreaRight" fmla="*/ 67320 w 5652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6" name="Прямоугольник 28"/>
            <p:cNvSpPr/>
            <p:nvPr/>
          </p:nvSpPr>
          <p:spPr>
            <a:xfrm flipH="1">
              <a:off x="6921360" y="469440"/>
              <a:ext cx="67680" cy="658800"/>
            </a:xfrm>
            <a:custGeom>
              <a:avLst/>
              <a:gdLst>
                <a:gd name="textAreaLeft" fmla="*/ -3600 w 67680"/>
                <a:gd name="textAreaRight" fmla="*/ 71280 w 6768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7" name="PlaceHolder 13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CAD43D9-9D17-44DB-86AB-8F13D2B4A99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2960" cy="718920"/>
          </a:xfrm>
          <a:prstGeom prst="rect">
            <a:avLst/>
          </a:prstGeom>
          <a:ln w="0">
            <a:noFill/>
          </a:ln>
        </p:spPr>
      </p:pic>
      <p:grpSp>
        <p:nvGrpSpPr>
          <p:cNvPr id="109" name=""/>
          <p:cNvGrpSpPr/>
          <p:nvPr/>
        </p:nvGrpSpPr>
        <p:grpSpPr>
          <a:xfrm>
            <a:off x="336600" y="3105000"/>
            <a:ext cx="4178880" cy="1872720"/>
            <a:chOff x="336600" y="3105000"/>
            <a:chExt cx="4178880" cy="1872720"/>
          </a:xfrm>
        </p:grpSpPr>
        <p:sp>
          <p:nvSpPr>
            <p:cNvPr id="110" name="PlaceHolder 27"/>
            <p:cNvSpPr/>
            <p:nvPr/>
          </p:nvSpPr>
          <p:spPr>
            <a:xfrm>
              <a:off x="336600" y="3105000"/>
              <a:ext cx="4178880" cy="1872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0480" cy="718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38520" cy="309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3" name=""/>
          <p:cNvGrpSpPr/>
          <p:nvPr/>
        </p:nvGrpSpPr>
        <p:grpSpPr>
          <a:xfrm>
            <a:off x="336600" y="4980600"/>
            <a:ext cx="4178880" cy="1872720"/>
            <a:chOff x="336600" y="4980600"/>
            <a:chExt cx="4178880" cy="1872720"/>
          </a:xfrm>
        </p:grpSpPr>
        <p:sp>
          <p:nvSpPr>
            <p:cNvPr id="114" name="PlaceHolder 27"/>
            <p:cNvSpPr/>
            <p:nvPr/>
          </p:nvSpPr>
          <p:spPr>
            <a:xfrm>
              <a:off x="336600" y="4980600"/>
              <a:ext cx="4178880" cy="1872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5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38640" cy="699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6" name="PlaceHolder 32"/>
          <p:cNvSpPr/>
          <p:nvPr/>
        </p:nvSpPr>
        <p:spPr>
          <a:xfrm>
            <a:off x="4114800" y="4602960"/>
            <a:ext cx="2970000" cy="12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343400" y="5895000"/>
            <a:ext cx="2510640" cy="45324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5"/>
          <a:stretch/>
        </p:blipFill>
        <p:spPr>
          <a:xfrm>
            <a:off x="7200720" y="5486400"/>
            <a:ext cx="3996720" cy="862560"/>
          </a:xfrm>
          <a:prstGeom prst="rect">
            <a:avLst/>
          </a:prstGeom>
          <a:ln w="0">
            <a:noFill/>
          </a:ln>
        </p:spPr>
      </p:pic>
      <p:grpSp>
        <p:nvGrpSpPr>
          <p:cNvPr id="119" name=""/>
          <p:cNvGrpSpPr/>
          <p:nvPr/>
        </p:nvGrpSpPr>
        <p:grpSpPr>
          <a:xfrm>
            <a:off x="7772400" y="1371600"/>
            <a:ext cx="4178880" cy="1644120"/>
            <a:chOff x="7772400" y="1371600"/>
            <a:chExt cx="4178880" cy="1644120"/>
          </a:xfrm>
        </p:grpSpPr>
        <p:sp>
          <p:nvSpPr>
            <p:cNvPr id="120" name="PlaceHolder 27"/>
            <p:cNvSpPr/>
            <p:nvPr/>
          </p:nvSpPr>
          <p:spPr>
            <a:xfrm>
              <a:off x="7772400" y="1371600"/>
              <a:ext cx="4178880" cy="164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1" name="" descr=""/>
            <p:cNvPicPr/>
            <p:nvPr/>
          </p:nvPicPr>
          <p:blipFill>
            <a:blip r:embed="rId6"/>
            <a:stretch/>
          </p:blipFill>
          <p:spPr>
            <a:xfrm>
              <a:off x="7926840" y="1797120"/>
              <a:ext cx="3919680" cy="738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2" name="PlaceHolder 15"/>
          <p:cNvSpPr/>
          <p:nvPr/>
        </p:nvSpPr>
        <p:spPr>
          <a:xfrm>
            <a:off x="7914600" y="2743200"/>
            <a:ext cx="37422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1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Параметры LightGBM: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nthread = 4 число потоков вычислений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n_estimators = 1500 (количество деревьев)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learning_rate = 0.02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r>
              <a:rPr b="0" lang="ru-RU" sz="1200" spc="-1" strike="noStrike">
                <a:solidFill>
                  <a:srgbClr val="000000"/>
                </a:solidFill>
                <a:latin typeface="Arial"/>
                <a:ea typeface="Open Sans"/>
              </a:rPr>
              <a:t>max_depth = 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7632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Группа 15"/>
          <p:cNvGrpSpPr/>
          <p:nvPr/>
        </p:nvGrpSpPr>
        <p:grpSpPr>
          <a:xfrm>
            <a:off x="3168000" y="184320"/>
            <a:ext cx="7113960" cy="1236240"/>
            <a:chOff x="3168000" y="184320"/>
            <a:chExt cx="7113960" cy="1236240"/>
          </a:xfrm>
        </p:grpSpPr>
        <p:sp>
          <p:nvSpPr>
            <p:cNvPr id="124" name="Прямоугольник 41"/>
            <p:cNvSpPr/>
            <p:nvPr/>
          </p:nvSpPr>
          <p:spPr>
            <a:xfrm>
              <a:off x="3168000" y="184320"/>
              <a:ext cx="7113960" cy="1228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Прямоугольник 42"/>
            <p:cNvSpPr/>
            <p:nvPr/>
          </p:nvSpPr>
          <p:spPr>
            <a:xfrm flipH="1" rot="10800000">
              <a:off x="3168000" y="191880"/>
              <a:ext cx="110880" cy="1228680"/>
            </a:xfrm>
            <a:custGeom>
              <a:avLst/>
              <a:gdLst>
                <a:gd name="textAreaLeft" fmla="*/ -1440 w 110880"/>
                <a:gd name="textAreaRight" fmla="*/ 116640 w 110880"/>
                <a:gd name="textAreaTop" fmla="*/ 0 h 1228680"/>
                <a:gd name="textAreaBottom" fmla="*/ 1235880 h 1228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6" name="Прямоугольник 43"/>
            <p:cNvSpPr/>
            <p:nvPr/>
          </p:nvSpPr>
          <p:spPr>
            <a:xfrm flipH="1">
              <a:off x="10142640" y="184320"/>
              <a:ext cx="131760" cy="1228680"/>
            </a:xfrm>
            <a:custGeom>
              <a:avLst/>
              <a:gdLst>
                <a:gd name="textAreaLeft" fmla="*/ 1800 w 131760"/>
                <a:gd name="textAreaRight" fmla="*/ 140400 w 131760"/>
                <a:gd name="textAreaTop" fmla="*/ 0 h 1228680"/>
                <a:gd name="textAreaBottom" fmla="*/ 1235880 h 1228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7" name="PlaceHolder 25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0E94495-9298-4702-ADBE-6717B2EEA59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0040" cy="4833360"/>
          </a:xfrm>
          <a:prstGeom prst="rect">
            <a:avLst/>
          </a:prstGeom>
          <a:ln w="0">
            <a:noFill/>
          </a:ln>
        </p:spPr>
      </p:pic>
      <p:sp>
        <p:nvSpPr>
          <p:cNvPr id="129" name="Google Shape;149;p 2"/>
          <p:cNvSpPr/>
          <p:nvPr/>
        </p:nvSpPr>
        <p:spPr>
          <a:xfrm>
            <a:off x="9274680" y="1600200"/>
            <a:ext cx="2733120" cy="22827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Сокращение набора признаков не влияет на качество модели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Ранжирование выполнено на основании   feature_importances_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7600" cy="52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1" name="Группа 8"/>
          <p:cNvGrpSpPr/>
          <p:nvPr/>
        </p:nvGrpSpPr>
        <p:grpSpPr>
          <a:xfrm>
            <a:off x="3168000" y="283680"/>
            <a:ext cx="5969160" cy="1037520"/>
            <a:chOff x="3168000" y="283680"/>
            <a:chExt cx="5969160" cy="1037520"/>
          </a:xfrm>
        </p:grpSpPr>
        <p:sp>
          <p:nvSpPr>
            <p:cNvPr id="132" name="Прямоугольник 20"/>
            <p:cNvSpPr/>
            <p:nvPr/>
          </p:nvSpPr>
          <p:spPr>
            <a:xfrm>
              <a:off x="3168000" y="283680"/>
              <a:ext cx="5969160" cy="1030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Прямоугольник 21"/>
            <p:cNvSpPr/>
            <p:nvPr/>
          </p:nvSpPr>
          <p:spPr>
            <a:xfrm flipH="1" rot="10800000">
              <a:off x="3167640" y="290880"/>
              <a:ext cx="91800" cy="1030320"/>
            </a:xfrm>
            <a:custGeom>
              <a:avLst/>
              <a:gdLst>
                <a:gd name="textAreaLeft" fmla="*/ 3600 w 91800"/>
                <a:gd name="textAreaRight" fmla="*/ 102600 w 91800"/>
                <a:gd name="textAreaTop" fmla="*/ 0 h 1030320"/>
                <a:gd name="textAreaBottom" fmla="*/ 1037520 h 1030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4" name="Прямоугольник 22"/>
            <p:cNvSpPr/>
            <p:nvPr/>
          </p:nvSpPr>
          <p:spPr>
            <a:xfrm flipH="1">
              <a:off x="9020160" y="283680"/>
              <a:ext cx="109080" cy="1030320"/>
            </a:xfrm>
            <a:custGeom>
              <a:avLst/>
              <a:gdLst>
                <a:gd name="textAreaLeft" fmla="*/ 3600 w 109080"/>
                <a:gd name="textAreaRight" fmla="*/ 119880 w 109080"/>
                <a:gd name="textAreaTop" fmla="*/ 0 h 1030320"/>
                <a:gd name="textAreaBottom" fmla="*/ 1037520 h 1030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5" name="PlaceHolder 21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5E6488D-6136-46DC-8CE6-6D639443B2F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6508800" y="5293800"/>
            <a:ext cx="4044240" cy="9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Группа 9"/>
          <p:cNvGrpSpPr/>
          <p:nvPr/>
        </p:nvGrpSpPr>
        <p:grpSpPr>
          <a:xfrm>
            <a:off x="3168000" y="283680"/>
            <a:ext cx="5969160" cy="1037520"/>
            <a:chOff x="3168000" y="283680"/>
            <a:chExt cx="5969160" cy="1037520"/>
          </a:xfrm>
        </p:grpSpPr>
        <p:sp>
          <p:nvSpPr>
            <p:cNvPr id="138" name="Прямоугольник 23"/>
            <p:cNvSpPr/>
            <p:nvPr/>
          </p:nvSpPr>
          <p:spPr>
            <a:xfrm>
              <a:off x="3168000" y="283680"/>
              <a:ext cx="5969160" cy="1030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Прямоугольник 24"/>
            <p:cNvSpPr/>
            <p:nvPr/>
          </p:nvSpPr>
          <p:spPr>
            <a:xfrm flipH="1" rot="10800000">
              <a:off x="3167640" y="290880"/>
              <a:ext cx="91800" cy="1030320"/>
            </a:xfrm>
            <a:custGeom>
              <a:avLst/>
              <a:gdLst>
                <a:gd name="textAreaLeft" fmla="*/ 3600 w 91800"/>
                <a:gd name="textAreaRight" fmla="*/ 102600 w 91800"/>
                <a:gd name="textAreaTop" fmla="*/ 0 h 1030320"/>
                <a:gd name="textAreaBottom" fmla="*/ 1037520 h 1030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0" name="Прямоугольник 25"/>
            <p:cNvSpPr/>
            <p:nvPr/>
          </p:nvSpPr>
          <p:spPr>
            <a:xfrm flipH="1">
              <a:off x="9020160" y="283680"/>
              <a:ext cx="109080" cy="1030320"/>
            </a:xfrm>
            <a:custGeom>
              <a:avLst/>
              <a:gdLst>
                <a:gd name="textAreaLeft" fmla="*/ 3600 w 109080"/>
                <a:gd name="textAreaRight" fmla="*/ 119880 w 109080"/>
                <a:gd name="textAreaTop" fmla="*/ 0 h 1030320"/>
                <a:gd name="textAreaBottom" fmla="*/ 1037520 h 1030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1" name="PlaceHolder 5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56B1856-F87F-4111-9AA5-2671461ED6E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228600" y="1440720"/>
            <a:ext cx="5942520" cy="31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Модель состоит из 2 скрытых слоев с функцией активации ReLU и 1 выходного слоя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Слои BatchNorm и DropOut защищают от переобучения модели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EarlyStopping,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642000" y="1512720"/>
            <a:ext cx="4967280" cy="249264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6705720" y="4715280"/>
            <a:ext cx="4037400" cy="99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Текст 8"/>
          <p:cNvSpPr/>
          <p:nvPr/>
        </p:nvSpPr>
        <p:spPr>
          <a:xfrm>
            <a:off x="388800" y="1371960"/>
            <a:ext cx="11343600" cy="49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7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8D595C4-7F9B-4C0C-A466-DE85E58BF5B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Группа 2"/>
          <p:cNvGrpSpPr/>
          <p:nvPr/>
        </p:nvGrpSpPr>
        <p:grpSpPr>
          <a:xfrm>
            <a:off x="3168000" y="345600"/>
            <a:ext cx="5974200" cy="1038960"/>
            <a:chOff x="3168000" y="345600"/>
            <a:chExt cx="5974200" cy="1038960"/>
          </a:xfrm>
        </p:grpSpPr>
        <p:sp>
          <p:nvSpPr>
            <p:cNvPr id="148" name="Прямоугольник 4"/>
            <p:cNvSpPr/>
            <p:nvPr/>
          </p:nvSpPr>
          <p:spPr>
            <a:xfrm>
              <a:off x="3168000" y="345600"/>
              <a:ext cx="5974200" cy="10288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Прямоугольник 5"/>
            <p:cNvSpPr/>
            <p:nvPr/>
          </p:nvSpPr>
          <p:spPr>
            <a:xfrm flipH="1" rot="10800000">
              <a:off x="3167640" y="355680"/>
              <a:ext cx="88920" cy="1028880"/>
            </a:xfrm>
            <a:custGeom>
              <a:avLst/>
              <a:gdLst>
                <a:gd name="textAreaLeft" fmla="*/ 4680 w 88920"/>
                <a:gd name="textAreaRight" fmla="*/ 103680 w 88920"/>
                <a:gd name="textAreaTop" fmla="*/ 0 h 1028880"/>
                <a:gd name="textAreaBottom" fmla="*/ 1038600 h 1028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0" name="Прямоугольник 6"/>
            <p:cNvSpPr/>
            <p:nvPr/>
          </p:nvSpPr>
          <p:spPr>
            <a:xfrm flipH="1">
              <a:off x="9025200" y="345600"/>
              <a:ext cx="106200" cy="1028880"/>
            </a:xfrm>
            <a:custGeom>
              <a:avLst/>
              <a:gdLst>
                <a:gd name="textAreaLeft" fmla="*/ -2520 w 106200"/>
                <a:gd name="textAreaRight" fmla="*/ 113040 w 106200"/>
                <a:gd name="textAreaTop" fmla="*/ 0 h 1028880"/>
                <a:gd name="textAreaBottom" fmla="*/ 1038600 h 10288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graphicFrame>
        <p:nvGraphicFramePr>
          <p:cNvPr id="151" name=""/>
          <p:cNvGraphicFramePr/>
          <p:nvPr/>
        </p:nvGraphicFramePr>
        <p:xfrm>
          <a:off x="520560" y="1630440"/>
          <a:ext cx="7708680" cy="3024000"/>
        </p:xfrm>
        <a:graphic>
          <a:graphicData uri="http://schemas.openxmlformats.org/drawingml/2006/table">
            <a:tbl>
              <a:tblPr/>
              <a:tblGrid>
                <a:gridCol w="4426200"/>
                <a:gridCol w="1442880"/>
                <a:gridCol w="1839960"/>
              </a:tblGrid>
              <a:tr h="6912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Классификатор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Тренировочная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Тестовая выборка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LightGBM на полном датасете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0.8402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0.7754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LightGBM на подмножестве признаков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0.8286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0.7676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Адаптивный бустинг AdaBoost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0.7603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0.7577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Экстремальный градиентный бустинг XGBoost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0.8980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Многослойная нейронная сеть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0.7566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0.7517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 + l1-регуляризация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0.7453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0.7488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Дерево решений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0.7294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0.7278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Логистическая регрессия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0.6607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0.6664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Текст 1"/>
          <p:cNvSpPr/>
          <p:nvPr/>
        </p:nvSpPr>
        <p:spPr>
          <a:xfrm>
            <a:off x="388800" y="1371960"/>
            <a:ext cx="11343600" cy="490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5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 (+0.227). Все ансамблевые модели работают лучше, чем одно дерево (буст +0.04)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LightGBM показал результаты лучше, чем адаптивный и экстремальный бустинги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 датасете выделены наиболее значимые для обучения признаки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Обучение деревьев на случайных подвыборках (bagging и выбор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Стекинг нескольких ансамблей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Предобученная модель LightGBM сохранена в репозиторий для использования в приложении в будущем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11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B331BA5-0AB9-4E7D-AB08-10A5FE5CD075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Группа 11"/>
          <p:cNvGrpSpPr/>
          <p:nvPr/>
        </p:nvGrpSpPr>
        <p:grpSpPr>
          <a:xfrm>
            <a:off x="3168000" y="532080"/>
            <a:ext cx="3828240" cy="666000"/>
            <a:chOff x="3168000" y="532080"/>
            <a:chExt cx="3828240" cy="666000"/>
          </a:xfrm>
        </p:grpSpPr>
        <p:sp>
          <p:nvSpPr>
            <p:cNvPr id="155" name="Прямоугольник 29"/>
            <p:cNvSpPr/>
            <p:nvPr/>
          </p:nvSpPr>
          <p:spPr>
            <a:xfrm>
              <a:off x="3168000" y="532080"/>
              <a:ext cx="3828240" cy="65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Прямоугольник 30"/>
            <p:cNvSpPr/>
            <p:nvPr/>
          </p:nvSpPr>
          <p:spPr>
            <a:xfrm flipH="1" rot="10800000">
              <a:off x="3167640" y="539280"/>
              <a:ext cx="56520" cy="658800"/>
            </a:xfrm>
            <a:custGeom>
              <a:avLst/>
              <a:gdLst>
                <a:gd name="textAreaLeft" fmla="*/ 3600 w 56520"/>
                <a:gd name="textAreaRight" fmla="*/ 67320 w 5652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7" name="Прямоугольник 31"/>
            <p:cNvSpPr/>
            <p:nvPr/>
          </p:nvSpPr>
          <p:spPr>
            <a:xfrm flipH="1">
              <a:off x="6921360" y="532080"/>
              <a:ext cx="67680" cy="658800"/>
            </a:xfrm>
            <a:custGeom>
              <a:avLst/>
              <a:gdLst>
                <a:gd name="textAreaLeft" fmla="*/ -3600 w 67680"/>
                <a:gd name="textAreaRight" fmla="*/ 71280 w 6768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9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EB48646-62B8-49C7-877D-6AE058002D1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10"/>
          <p:cNvSpPr/>
          <p:nvPr/>
        </p:nvSpPr>
        <p:spPr>
          <a:xfrm>
            <a:off x="2514600" y="2057400"/>
            <a:ext cx="69220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7BD971C-66A2-44B7-9596-B219D25EA58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2280" cy="50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28240" cy="666000"/>
            <a:chOff x="3168000" y="500760"/>
            <a:chExt cx="382824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28240" cy="65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7960"/>
              <a:ext cx="56520" cy="658800"/>
            </a:xfrm>
            <a:custGeom>
              <a:avLst/>
              <a:gdLst>
                <a:gd name="textAreaLeft" fmla="*/ 3600 w 56520"/>
                <a:gd name="textAreaRight" fmla="*/ 67320 w 5652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1360" y="500760"/>
              <a:ext cx="67680" cy="658800"/>
            </a:xfrm>
            <a:custGeom>
              <a:avLst/>
              <a:gdLst>
                <a:gd name="textAreaLeft" fmla="*/ -3600 w 67680"/>
                <a:gd name="textAreaRight" fmla="*/ 71280 w 6768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6480" cy="162252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0840" cy="22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4298383-D58B-4C92-8BCD-96593576FF0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2280" cy="47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28240" cy="666000"/>
            <a:chOff x="3168000" y="500760"/>
            <a:chExt cx="382824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28240" cy="65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7960"/>
              <a:ext cx="56520" cy="658800"/>
            </a:xfrm>
            <a:custGeom>
              <a:avLst/>
              <a:gdLst>
                <a:gd name="textAreaLeft" fmla="*/ 3600 w 56520"/>
                <a:gd name="textAreaRight" fmla="*/ 67320 w 5652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1360" y="500760"/>
              <a:ext cx="67680" cy="658800"/>
            </a:xfrm>
            <a:custGeom>
              <a:avLst/>
              <a:gdLst>
                <a:gd name="textAreaLeft" fmla="*/ -3600 w 67680"/>
                <a:gd name="textAreaRight" fmla="*/ 71280 w 6768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6520" cy="50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28240" cy="666000"/>
            <a:chOff x="3168000" y="469440"/>
            <a:chExt cx="382824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28240" cy="65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6640"/>
              <a:ext cx="56520" cy="658800"/>
            </a:xfrm>
            <a:custGeom>
              <a:avLst/>
              <a:gdLst>
                <a:gd name="textAreaLeft" fmla="*/ 3600 w 56520"/>
                <a:gd name="textAreaRight" fmla="*/ 67320 w 5652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1360" y="469440"/>
              <a:ext cx="67680" cy="658800"/>
            </a:xfrm>
            <a:custGeom>
              <a:avLst/>
              <a:gdLst>
                <a:gd name="textAreaLeft" fmla="*/ -3600 w 67680"/>
                <a:gd name="textAreaRight" fmla="*/ 71280 w 67680"/>
                <a:gd name="textAreaTop" fmla="*/ 0 h 658800"/>
                <a:gd name="textAreaBottom" fmla="*/ 666000 h 65880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1840392-D63B-45A7-B3F3-F4500A93212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5360" cy="1197360"/>
            <a:chOff x="3168000" y="203760"/>
            <a:chExt cx="688536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5360" cy="11883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12760"/>
              <a:ext cx="105480" cy="1188360"/>
            </a:xfrm>
            <a:custGeom>
              <a:avLst/>
              <a:gdLst>
                <a:gd name="textAreaLeft" fmla="*/ 4320 w 105480"/>
                <a:gd name="textAreaRight" fmla="*/ 118440 w 105480"/>
                <a:gd name="textAreaTop" fmla="*/ 0 h 1188360"/>
                <a:gd name="textAreaBottom" fmla="*/ 1196640 h 1188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18360" y="203760"/>
              <a:ext cx="125640" cy="1188360"/>
            </a:xfrm>
            <a:custGeom>
              <a:avLst/>
              <a:gdLst>
                <a:gd name="textAreaLeft" fmla="*/ -4680 w 125640"/>
                <a:gd name="textAreaRight" fmla="*/ 129240 w 125640"/>
                <a:gd name="textAreaTop" fmla="*/ 0 h 1188360"/>
                <a:gd name="textAreaBottom" fmla="*/ 1196640 h 1188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F1E4735-D263-44FC-A404-F82234D9FDE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1400" cy="13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0040" cy="267336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6720" cy="266868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6400" cy="24548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2400" cy="230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5360" cy="1197360"/>
            <a:chOff x="3168000" y="203760"/>
            <a:chExt cx="688536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5360" cy="11883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7640" y="212760"/>
              <a:ext cx="105480" cy="1188360"/>
            </a:xfrm>
            <a:custGeom>
              <a:avLst/>
              <a:gdLst>
                <a:gd name="textAreaLeft" fmla="*/ 4320 w 105480"/>
                <a:gd name="textAreaRight" fmla="*/ 118440 w 105480"/>
                <a:gd name="textAreaTop" fmla="*/ 0 h 1188360"/>
                <a:gd name="textAreaBottom" fmla="*/ 1196640 h 1188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18360" y="203760"/>
              <a:ext cx="125640" cy="1188360"/>
            </a:xfrm>
            <a:custGeom>
              <a:avLst/>
              <a:gdLst>
                <a:gd name="textAreaLeft" fmla="*/ -4680 w 125640"/>
                <a:gd name="textAreaRight" fmla="*/ 129240 w 125640"/>
                <a:gd name="textAreaTop" fmla="*/ 0 h 1188360"/>
                <a:gd name="textAreaBottom" fmla="*/ 1196640 h 11883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8DF1E8E-E108-45FA-B23B-D65C2759791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5680" cy="90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3320" cy="11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333" lnSpcReduction="10000"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0120" cy="351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77280" cy="525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6720" cy="1117440"/>
            <a:chOff x="3168000" y="243720"/>
            <a:chExt cx="642672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6720" cy="110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8000" y="251640"/>
              <a:ext cx="99360" cy="1109520"/>
            </a:xfrm>
            <a:custGeom>
              <a:avLst/>
              <a:gdLst>
                <a:gd name="textAreaLeft" fmla="*/ 3960 w 99360"/>
                <a:gd name="textAreaRight" fmla="*/ 110880 w 99360"/>
                <a:gd name="textAreaTop" fmla="*/ 0 h 1109520"/>
                <a:gd name="textAreaBottom" fmla="*/ 1116720 h 110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69080" y="243720"/>
              <a:ext cx="118080" cy="1109520"/>
            </a:xfrm>
            <a:custGeom>
              <a:avLst/>
              <a:gdLst>
                <a:gd name="textAreaLeft" fmla="*/ -3600 w 118080"/>
                <a:gd name="textAreaRight" fmla="*/ 121680 w 118080"/>
                <a:gd name="textAreaTop" fmla="*/ 0 h 1109520"/>
                <a:gd name="textAreaBottom" fmla="*/ 1116720 h 110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79920" cy="526392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140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1C08183-332F-4617-ACB9-52C92017A95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2280" cy="502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(всего таких 15 штук)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6720" cy="1117440"/>
            <a:chOff x="3168000" y="243720"/>
            <a:chExt cx="642672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6720" cy="1109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8000" y="251640"/>
              <a:ext cx="99360" cy="1109520"/>
            </a:xfrm>
            <a:custGeom>
              <a:avLst/>
              <a:gdLst>
                <a:gd name="textAreaLeft" fmla="*/ 3960 w 99360"/>
                <a:gd name="textAreaRight" fmla="*/ 110880 w 99360"/>
                <a:gd name="textAreaTop" fmla="*/ 0 h 1109520"/>
                <a:gd name="textAreaBottom" fmla="*/ 1116720 h 110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69080" y="243720"/>
              <a:ext cx="118080" cy="1109520"/>
            </a:xfrm>
            <a:custGeom>
              <a:avLst/>
              <a:gdLst>
                <a:gd name="textAreaLeft" fmla="*/ -3600 w 118080"/>
                <a:gd name="textAreaRight" fmla="*/ 121680 w 118080"/>
                <a:gd name="textAreaTop" fmla="*/ 0 h 1109520"/>
                <a:gd name="textAreaBottom" fmla="*/ 1116720 h 1109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BD6C945-3B73-40D3-B299-1257851104C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3400" cy="959040"/>
            <a:chOff x="3168000" y="322920"/>
            <a:chExt cx="551340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3400" cy="950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7640" y="331200"/>
              <a:ext cx="83880" cy="950760"/>
            </a:xfrm>
            <a:custGeom>
              <a:avLst/>
              <a:gdLst>
                <a:gd name="textAreaLeft" fmla="*/ 3600 w 83880"/>
                <a:gd name="textAreaRight" fmla="*/ 95400 w 83880"/>
                <a:gd name="textAreaTop" fmla="*/ 0 h 950760"/>
                <a:gd name="textAreaBottom" fmla="*/ 958320 h 950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3400" y="322920"/>
              <a:ext cx="99720" cy="950760"/>
            </a:xfrm>
            <a:custGeom>
              <a:avLst/>
              <a:gdLst>
                <a:gd name="textAreaLeft" fmla="*/ 2160 w 99720"/>
                <a:gd name="textAreaRight" fmla="*/ 109080 w 99720"/>
                <a:gd name="textAreaTop" fmla="*/ 0 h 950760"/>
                <a:gd name="textAreaBottom" fmla="*/ 958320 h 950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304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C8A46D57-A633-47E1-A9F7-DA779A040D0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1160" cy="45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6320" cy="54648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47720" cy="5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2025-03-01T00:34:25Z</dcterms:modified>
  <cp:revision>260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