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9월 인기순위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D7-41D0-AE63-3123A49D7A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D7-41D0-AE63-3123A49D7A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D7-41D0-AE63-3123A49D7A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D7-41D0-AE63-3123A49D7A4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9D7-41D0-AE63-3123A49D7A4C}"/>
              </c:ext>
            </c:extLst>
          </c:dPt>
          <c:cat>
            <c:strRef>
              <c:f>Sheet1!$A$2:$A$6</c:f>
              <c:strCache>
                <c:ptCount val="5"/>
                <c:pt idx="0">
                  <c:v>1위</c:v>
                </c:pt>
                <c:pt idx="1">
                  <c:v>2위</c:v>
                </c:pt>
                <c:pt idx="2">
                  <c:v>3위</c:v>
                </c:pt>
                <c:pt idx="3">
                  <c:v>4위</c:v>
                </c:pt>
                <c:pt idx="4">
                  <c:v>5위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2</c:v>
                </c:pt>
                <c:pt idx="3">
                  <c:v>1.4</c:v>
                </c:pt>
                <c:pt idx="4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100-B2F1-C7E5A143A0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전월 비교</a:t>
            </a:r>
            <a:endParaRPr lang="ko-KR" altLang="en-US" dirty="0"/>
          </a:p>
        </c:rich>
      </c:tx>
      <c:layout>
        <c:manualLayout>
          <c:xMode val="edge"/>
          <c:yMode val="edge"/>
          <c:x val="0.37489863694708742"/>
          <c:y val="1.9318133764842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6월</c:v>
                </c:pt>
                <c:pt idx="1">
                  <c:v>7월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1D-44B7-8FE5-AD16633186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6월</c:v>
                </c:pt>
                <c:pt idx="1">
                  <c:v>7월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1D-44B7-8FE5-AD16633186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6월</c:v>
                </c:pt>
                <c:pt idx="1">
                  <c:v>7월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1D-44B7-8FE5-AD16633186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6월</c:v>
                </c:pt>
                <c:pt idx="1">
                  <c:v>7월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1D-44B7-8FE5-AD16633186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6월</c:v>
                </c:pt>
                <c:pt idx="1">
                  <c:v>7월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1D-44B7-8FE5-AD1663318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6475488"/>
        <c:axId val="1886483392"/>
      </c:barChart>
      <c:catAx>
        <c:axId val="188647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86483392"/>
        <c:crosses val="autoZero"/>
        <c:auto val="1"/>
        <c:lblAlgn val="ctr"/>
        <c:lblOffset val="100"/>
        <c:noMultiLvlLbl val="0"/>
      </c:catAx>
      <c:valAx>
        <c:axId val="188648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8647548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4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1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3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7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4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8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8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06A1-7E68-49C0-9D05-77CC920BBF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B812-1428-4E88-A2AC-DDEDE8644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Music 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Spring Team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57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7708711" cy="48028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Main </a:t>
            </a:r>
            <a:r>
              <a:rPr lang="ko-KR" altLang="en-US" dirty="0" smtClean="0"/>
              <a:t>화면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1690688"/>
            <a:ext cx="2190750" cy="73342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4"/>
          <a:stretch>
            <a:fillRect/>
          </a:stretch>
        </p:blipFill>
        <p:spPr>
          <a:xfrm>
            <a:off x="3427695" y="1920335"/>
            <a:ext cx="1168389" cy="460186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5"/>
          <a:stretch>
            <a:fillRect/>
          </a:stretch>
        </p:blipFill>
        <p:spPr>
          <a:xfrm>
            <a:off x="5141440" y="1945516"/>
            <a:ext cx="1039646" cy="478597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6"/>
          <a:stretch>
            <a:fillRect/>
          </a:stretch>
        </p:blipFill>
        <p:spPr>
          <a:xfrm>
            <a:off x="7710984" y="1690688"/>
            <a:ext cx="835926" cy="4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9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53" y="1919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741" y="2660189"/>
            <a:ext cx="3657600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054" y="3693390"/>
            <a:ext cx="3228975" cy="2733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30" y="970770"/>
            <a:ext cx="8843153" cy="1047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96137" y="1091659"/>
            <a:ext cx="982493" cy="573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5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2" y="496248"/>
            <a:ext cx="8843153" cy="104775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506" y="1617345"/>
            <a:ext cx="10515600" cy="488320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12498" y="850232"/>
            <a:ext cx="1731522" cy="666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462" y="95645"/>
            <a:ext cx="3712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시청자 게시판 화면</a:t>
            </a:r>
            <a:endParaRPr lang="ko-KR" altLang="en-US" sz="2800" dirty="0"/>
          </a:p>
        </p:txBody>
      </p:sp>
      <p:sp>
        <p:nvSpPr>
          <p:cNvPr id="2" name="타원형 설명선 1"/>
          <p:cNvSpPr/>
          <p:nvPr/>
        </p:nvSpPr>
        <p:spPr>
          <a:xfrm rot="20040758">
            <a:off x="9477747" y="639447"/>
            <a:ext cx="2004258" cy="129890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19950149">
            <a:off x="9810815" y="1104234"/>
            <a:ext cx="14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18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840"/>
            <a:ext cx="10065218" cy="104775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594" y="1720742"/>
            <a:ext cx="4848892" cy="4351338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540379821"/>
              </p:ext>
            </p:extLst>
          </p:nvPr>
        </p:nvGraphicFramePr>
        <p:xfrm>
          <a:off x="6701348" y="1027905"/>
          <a:ext cx="3717636" cy="257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164462610"/>
              </p:ext>
            </p:extLst>
          </p:nvPr>
        </p:nvGraphicFramePr>
        <p:xfrm>
          <a:off x="6608619" y="3707120"/>
          <a:ext cx="4417290" cy="3287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411486" y="1097696"/>
            <a:ext cx="1731522" cy="666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08438"/>
            <a:ext cx="6357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인기가요 차트 화면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차트 </a:t>
            </a:r>
            <a:r>
              <a:rPr lang="en-US" altLang="ko-KR" sz="2800" dirty="0" smtClean="0"/>
              <a:t>+ </a:t>
            </a:r>
            <a:r>
              <a:rPr lang="ko-KR" altLang="en-US" sz="2800" dirty="0" smtClean="0"/>
              <a:t>시각화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611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Music Chart</vt:lpstr>
      <vt:lpstr>1. Main 화면 </vt:lpstr>
      <vt:lpstr>2. 로그인 화면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Chart</dc:title>
  <dc:creator>KB</dc:creator>
  <cp:lastModifiedBy>KB</cp:lastModifiedBy>
  <cp:revision>6</cp:revision>
  <dcterms:created xsi:type="dcterms:W3CDTF">2021-09-10T02:03:26Z</dcterms:created>
  <dcterms:modified xsi:type="dcterms:W3CDTF">2021-09-10T03:15:18Z</dcterms:modified>
</cp:coreProperties>
</file>