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94A4AB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3-47BE-876A-FA6FB9A38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68919888"/>
        <c:axId val="-568918800"/>
      </c:radarChart>
      <c:catAx>
        <c:axId val="-56891988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94A4A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8918800"/>
        <c:crosses val="autoZero"/>
        <c:auto val="1"/>
        <c:lblAlgn val="ctr"/>
        <c:lblOffset val="100"/>
        <c:noMultiLvlLbl val="0"/>
      </c:catAx>
      <c:valAx>
        <c:axId val="-568918800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rgbClr val="D7D8DF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56891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5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2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9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A0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294495" y="2393067"/>
            <a:ext cx="5601856" cy="1935163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6325"/>
            <a:r>
              <a:rPr lang="en-US" altLang="ko-KR" sz="3600" i="1" kern="0" dirty="0" smtClean="0">
                <a:solidFill>
                  <a:prstClr val="white"/>
                </a:solidFill>
                <a:latin typeface="+mn-ea"/>
              </a:rPr>
              <a:t>   CNN</a:t>
            </a:r>
            <a:r>
              <a:rPr lang="ko-KR" altLang="en-US" sz="3600" i="1" kern="0" dirty="0" smtClean="0">
                <a:solidFill>
                  <a:prstClr val="white"/>
                </a:solidFill>
                <a:latin typeface="+mn-ea"/>
              </a:rPr>
              <a:t>기반 </a:t>
            </a:r>
            <a:endParaRPr lang="en-US" altLang="ko-KR" sz="3600" i="1" kern="0" dirty="0" smtClean="0">
              <a:solidFill>
                <a:prstClr val="white"/>
              </a:solidFill>
              <a:latin typeface="+mn-ea"/>
            </a:endParaRPr>
          </a:p>
          <a:p>
            <a:pPr marL="1076325"/>
            <a:r>
              <a:rPr lang="ko-KR" altLang="en-US" sz="3600" i="1" kern="0" dirty="0" smtClean="0">
                <a:solidFill>
                  <a:prstClr val="white"/>
                </a:solidFill>
                <a:latin typeface="+mn-ea"/>
              </a:rPr>
              <a:t>  </a:t>
            </a:r>
            <a:r>
              <a:rPr lang="ko-KR" altLang="en-US" sz="3600" i="1" kern="0" dirty="0" err="1" smtClean="0">
                <a:solidFill>
                  <a:prstClr val="white"/>
                </a:solidFill>
                <a:latin typeface="+mn-ea"/>
              </a:rPr>
              <a:t>전이학습을</a:t>
            </a:r>
            <a:r>
              <a:rPr lang="ko-KR" altLang="en-US" sz="3600" i="1" kern="0" dirty="0" smtClean="0">
                <a:solidFill>
                  <a:prstClr val="white"/>
                </a:solidFill>
                <a:latin typeface="+mn-ea"/>
              </a:rPr>
              <a:t> 통한 </a:t>
            </a:r>
            <a:endParaRPr lang="en-US" altLang="ko-KR" sz="3600" i="1" kern="0" dirty="0" smtClean="0">
              <a:solidFill>
                <a:prstClr val="white"/>
              </a:solidFill>
              <a:latin typeface="+mn-ea"/>
            </a:endParaRPr>
          </a:p>
          <a:p>
            <a:pPr marL="1076325"/>
            <a:r>
              <a:rPr lang="ko-KR" altLang="en-US" sz="3600" i="1" kern="0" dirty="0" smtClean="0">
                <a:solidFill>
                  <a:prstClr val="white"/>
                </a:solidFill>
                <a:latin typeface="+mn-ea"/>
              </a:rPr>
              <a:t>  음식 </a:t>
            </a:r>
            <a:r>
              <a:rPr lang="ko-KR" altLang="en-US" sz="3600" i="1" kern="0" dirty="0">
                <a:solidFill>
                  <a:prstClr val="white"/>
                </a:solidFill>
                <a:latin typeface="+mn-ea"/>
              </a:rPr>
              <a:t>이미지 </a:t>
            </a:r>
            <a:r>
              <a:rPr lang="ko-KR" altLang="en-US" sz="3600" i="1" kern="0" dirty="0" smtClean="0">
                <a:solidFill>
                  <a:prstClr val="white"/>
                </a:solidFill>
                <a:latin typeface="+mn-ea"/>
              </a:rPr>
              <a:t>분류</a:t>
            </a:r>
            <a:endParaRPr lang="ko-KR" altLang="en-US" sz="3600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75758" y="2578821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09755" y="2398711"/>
            <a:ext cx="4702466" cy="1938905"/>
            <a:chOff x="10201101" y="223837"/>
            <a:chExt cx="1753058" cy="722815"/>
          </a:xfrm>
        </p:grpSpPr>
        <p:sp>
          <p:nvSpPr>
            <p:cNvPr id="33" name="자유형 32"/>
            <p:cNvSpPr/>
            <p:nvPr/>
          </p:nvSpPr>
          <p:spPr>
            <a:xfrm>
              <a:off x="10201101" y="226216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3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414805" y="1832748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58%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B977B0E-223B-4A0E-AEEA-77052C91248D}"/>
              </a:ext>
            </a:extLst>
          </p:cNvPr>
          <p:cNvCxnSpPr>
            <a:cxnSpLocks/>
          </p:cNvCxnSpPr>
          <p:nvPr/>
        </p:nvCxnSpPr>
        <p:spPr>
          <a:xfrm>
            <a:off x="4161027" y="2441120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67B0CE0-4D9C-4B66-B7A4-025B54D3AF42}"/>
              </a:ext>
            </a:extLst>
          </p:cNvPr>
          <p:cNvCxnSpPr>
            <a:cxnSpLocks/>
          </p:cNvCxnSpPr>
          <p:nvPr/>
        </p:nvCxnSpPr>
        <p:spPr>
          <a:xfrm>
            <a:off x="4163629" y="2441120"/>
            <a:ext cx="2088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A84DF0E-6D48-4745-8CBB-8D3A0258354F}"/>
              </a:ext>
            </a:extLst>
          </p:cNvPr>
          <p:cNvSpPr/>
          <p:nvPr/>
        </p:nvSpPr>
        <p:spPr>
          <a:xfrm flipH="1">
            <a:off x="6267907" y="2342797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7955305" y="2746049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47%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977B0E-223B-4A0E-AEEA-77052C91248D}"/>
              </a:ext>
            </a:extLst>
          </p:cNvPr>
          <p:cNvCxnSpPr>
            <a:cxnSpLocks/>
          </p:cNvCxnSpPr>
          <p:nvPr/>
        </p:nvCxnSpPr>
        <p:spPr>
          <a:xfrm>
            <a:off x="4161027" y="3354421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67B0CE0-4D9C-4B66-B7A4-025B54D3AF42}"/>
              </a:ext>
            </a:extLst>
          </p:cNvPr>
          <p:cNvCxnSpPr>
            <a:cxnSpLocks/>
          </p:cNvCxnSpPr>
          <p:nvPr/>
        </p:nvCxnSpPr>
        <p:spPr>
          <a:xfrm>
            <a:off x="4163629" y="3354421"/>
            <a:ext cx="1692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A84DF0E-6D48-4745-8CBB-8D3A0258354F}"/>
              </a:ext>
            </a:extLst>
          </p:cNvPr>
          <p:cNvSpPr/>
          <p:nvPr/>
        </p:nvSpPr>
        <p:spPr>
          <a:xfrm flipH="1">
            <a:off x="5866587" y="3256098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414805" y="365935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72%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B977B0E-223B-4A0E-AEEA-77052C91248D}"/>
              </a:ext>
            </a:extLst>
          </p:cNvPr>
          <p:cNvCxnSpPr>
            <a:cxnSpLocks/>
          </p:cNvCxnSpPr>
          <p:nvPr/>
        </p:nvCxnSpPr>
        <p:spPr>
          <a:xfrm>
            <a:off x="4161027" y="4267722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67B0CE0-4D9C-4B66-B7A4-025B54D3AF42}"/>
              </a:ext>
            </a:extLst>
          </p:cNvPr>
          <p:cNvCxnSpPr>
            <a:cxnSpLocks/>
          </p:cNvCxnSpPr>
          <p:nvPr/>
        </p:nvCxnSpPr>
        <p:spPr>
          <a:xfrm>
            <a:off x="4163629" y="4267722"/>
            <a:ext cx="2592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A84DF0E-6D48-4745-8CBB-8D3A0258354F}"/>
              </a:ext>
            </a:extLst>
          </p:cNvPr>
          <p:cNvSpPr/>
          <p:nvPr/>
        </p:nvSpPr>
        <p:spPr>
          <a:xfrm flipH="1">
            <a:off x="6765747" y="4169399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7955305" y="4572651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</a:t>
            </a:r>
            <a:r>
              <a:rPr lang="en-US" altLang="ko-KR" sz="1600" b="1" dirty="0">
                <a:solidFill>
                  <a:srgbClr val="54A0F4"/>
                </a:solidFill>
              </a:rPr>
              <a:t>31%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B977B0E-223B-4A0E-AEEA-77052C91248D}"/>
              </a:ext>
            </a:extLst>
          </p:cNvPr>
          <p:cNvCxnSpPr>
            <a:cxnSpLocks/>
          </p:cNvCxnSpPr>
          <p:nvPr/>
        </p:nvCxnSpPr>
        <p:spPr>
          <a:xfrm>
            <a:off x="4161027" y="5181023"/>
            <a:ext cx="3600000" cy="0"/>
          </a:xfrm>
          <a:prstGeom prst="line">
            <a:avLst/>
          </a:prstGeom>
          <a:ln w="6985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67B0CE0-4D9C-4B66-B7A4-025B54D3AF42}"/>
              </a:ext>
            </a:extLst>
          </p:cNvPr>
          <p:cNvCxnSpPr>
            <a:cxnSpLocks/>
          </p:cNvCxnSpPr>
          <p:nvPr/>
        </p:nvCxnSpPr>
        <p:spPr>
          <a:xfrm>
            <a:off x="4163629" y="5181023"/>
            <a:ext cx="1116000" cy="0"/>
          </a:xfrm>
          <a:prstGeom prst="line">
            <a:avLst/>
          </a:prstGeom>
          <a:ln w="6985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EA84DF0E-6D48-4745-8CBB-8D3A0258354F}"/>
              </a:ext>
            </a:extLst>
          </p:cNvPr>
          <p:cNvSpPr/>
          <p:nvPr/>
        </p:nvSpPr>
        <p:spPr>
          <a:xfrm flipH="1">
            <a:off x="5272227" y="5082700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4A0F4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원호 42">
            <a:extLst>
              <a:ext uri="{FF2B5EF4-FFF2-40B4-BE49-F238E27FC236}">
                <a16:creationId xmlns:a16="http://schemas.microsoft.com/office/drawing/2014/main" id="{E3B472D9-D26D-4B51-BEC4-9096B28B683E}"/>
              </a:ext>
            </a:extLst>
          </p:cNvPr>
          <p:cNvSpPr/>
          <p:nvPr/>
        </p:nvSpPr>
        <p:spPr>
          <a:xfrm>
            <a:off x="1669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BFAEA7C3-E4A4-4F86-8485-2D90B32EA08D}"/>
              </a:ext>
            </a:extLst>
          </p:cNvPr>
          <p:cNvSpPr/>
          <p:nvPr/>
        </p:nvSpPr>
        <p:spPr>
          <a:xfrm>
            <a:off x="1669539" y="2090227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CA5ED03-DD9B-4CF2-AAEA-6D1F54B7D6FF}"/>
              </a:ext>
            </a:extLst>
          </p:cNvPr>
          <p:cNvGrpSpPr/>
          <p:nvPr/>
        </p:nvGrpSpPr>
        <p:grpSpPr>
          <a:xfrm>
            <a:off x="1574289" y="3099877"/>
            <a:ext cx="219075" cy="219075"/>
            <a:chOff x="8105775" y="1819275"/>
            <a:chExt cx="219075" cy="21907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4BCF4A7-94A3-4B7E-A73E-98FFA55EC5EF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372AFA3-92D3-40DD-A12D-4B0723863201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421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E3B472D9-D26D-4B51-BEC4-9096B28B683E}"/>
              </a:ext>
            </a:extLst>
          </p:cNvPr>
          <p:cNvSpPr/>
          <p:nvPr/>
        </p:nvSpPr>
        <p:spPr>
          <a:xfrm>
            <a:off x="4971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50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BFAEA7C3-E4A4-4F86-8485-2D90B32EA08D}"/>
              </a:ext>
            </a:extLst>
          </p:cNvPr>
          <p:cNvSpPr/>
          <p:nvPr/>
        </p:nvSpPr>
        <p:spPr>
          <a:xfrm>
            <a:off x="4971539" y="2090227"/>
            <a:ext cx="2019300" cy="2019300"/>
          </a:xfrm>
          <a:prstGeom prst="arc">
            <a:avLst>
              <a:gd name="adj1" fmla="val 7470511"/>
              <a:gd name="adj2" fmla="val 16080184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CA5ED03-DD9B-4CF2-AAEA-6D1F54B7D6FF}"/>
              </a:ext>
            </a:extLst>
          </p:cNvPr>
          <p:cNvGrpSpPr/>
          <p:nvPr/>
        </p:nvGrpSpPr>
        <p:grpSpPr>
          <a:xfrm>
            <a:off x="5871650" y="1985020"/>
            <a:ext cx="219075" cy="219075"/>
            <a:chOff x="8105775" y="1819275"/>
            <a:chExt cx="219075" cy="21907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BCF4A7-94A3-4B7E-A73E-98FFA55EC5EF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372AFA3-92D3-40DD-A12D-4B0723863201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4723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E3B472D9-D26D-4B51-BEC4-9096B28B683E}"/>
              </a:ext>
            </a:extLst>
          </p:cNvPr>
          <p:cNvSpPr/>
          <p:nvPr/>
        </p:nvSpPr>
        <p:spPr>
          <a:xfrm>
            <a:off x="8273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BFAEA7C3-E4A4-4F86-8485-2D90B32EA08D}"/>
              </a:ext>
            </a:extLst>
          </p:cNvPr>
          <p:cNvSpPr/>
          <p:nvPr/>
        </p:nvSpPr>
        <p:spPr>
          <a:xfrm>
            <a:off x="8273539" y="2090227"/>
            <a:ext cx="2019300" cy="2019300"/>
          </a:xfrm>
          <a:prstGeom prst="arc">
            <a:avLst>
              <a:gd name="adj1" fmla="val 7470511"/>
              <a:gd name="adj2" fmla="val 6893"/>
            </a:avLst>
          </a:prstGeom>
          <a:ln w="50800" cap="rnd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A5ED03-DD9B-4CF2-AAEA-6D1F54B7D6FF}"/>
              </a:ext>
            </a:extLst>
          </p:cNvPr>
          <p:cNvGrpSpPr/>
          <p:nvPr/>
        </p:nvGrpSpPr>
        <p:grpSpPr>
          <a:xfrm>
            <a:off x="10176612" y="2999353"/>
            <a:ext cx="219075" cy="219075"/>
            <a:chOff x="8105775" y="1819275"/>
            <a:chExt cx="219075" cy="21907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4BCF4A7-94A3-4B7E-A73E-98FFA55EC5EF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4A0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372AFA3-92D3-40DD-A12D-4B0723863201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4A0F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8025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5006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원호 37">
            <a:extLst>
              <a:ext uri="{FF2B5EF4-FFF2-40B4-BE49-F238E27FC236}">
                <a16:creationId xmlns:a16="http://schemas.microsoft.com/office/drawing/2014/main" id="{E52B5838-2A63-4832-AA63-1D01FC89243B}"/>
              </a:ext>
            </a:extLst>
          </p:cNvPr>
          <p:cNvSpPr/>
          <p:nvPr/>
        </p:nvSpPr>
        <p:spPr>
          <a:xfrm>
            <a:off x="1736006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6194D689-7D91-40CF-BE13-C565E05CAD0E}"/>
              </a:ext>
            </a:extLst>
          </p:cNvPr>
          <p:cNvSpPr/>
          <p:nvPr/>
        </p:nvSpPr>
        <p:spPr>
          <a:xfrm>
            <a:off x="1111395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0A6D564-76C3-4782-BAF1-76A23109F4C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2512221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CB860F58-FD04-4F20-AAC7-A298E6B7D482}"/>
              </a:ext>
            </a:extLst>
          </p:cNvPr>
          <p:cNvSpPr/>
          <p:nvPr/>
        </p:nvSpPr>
        <p:spPr>
          <a:xfrm>
            <a:off x="1321510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FF7F6CE-C72C-491D-B818-9B0A47F7C958}"/>
              </a:ext>
            </a:extLst>
          </p:cNvPr>
          <p:cNvGrpSpPr/>
          <p:nvPr/>
        </p:nvGrpSpPr>
        <p:grpSpPr>
          <a:xfrm rot="5400000" flipV="1">
            <a:off x="3136834" y="2509859"/>
            <a:ext cx="776216" cy="776215"/>
            <a:chOff x="4401724" y="2464763"/>
            <a:chExt cx="776216" cy="776215"/>
          </a:xfrm>
        </p:grpSpPr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87721155-0BD6-47C1-8B56-525A59A7248B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400EF93-8461-43EA-8A46-4579F0D0D5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2798139" y="44257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D2D467E5-ED17-4A86-B78F-793274087C0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906729" y="2652799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381A320F-83E8-4674-B464-FA6B646B0270}"/>
              </a:ext>
            </a:extLst>
          </p:cNvPr>
          <p:cNvSpPr/>
          <p:nvPr/>
        </p:nvSpPr>
        <p:spPr>
          <a:xfrm>
            <a:off x="4925769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520D4F93-833B-40DE-B47D-D6987D6C9A41}"/>
              </a:ext>
            </a:extLst>
          </p:cNvPr>
          <p:cNvSpPr/>
          <p:nvPr/>
        </p:nvSpPr>
        <p:spPr>
          <a:xfrm>
            <a:off x="4301158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AA83A45-C081-4E46-9E27-71CB724C0642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701984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2E7FF203-5527-4D20-9537-CBB1F10375C1}"/>
              </a:ext>
            </a:extLst>
          </p:cNvPr>
          <p:cNvSpPr/>
          <p:nvPr/>
        </p:nvSpPr>
        <p:spPr>
          <a:xfrm>
            <a:off x="4511273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1FB7FCD-B96A-4C73-A971-D53F4F628457}"/>
              </a:ext>
            </a:extLst>
          </p:cNvPr>
          <p:cNvGrpSpPr/>
          <p:nvPr/>
        </p:nvGrpSpPr>
        <p:grpSpPr>
          <a:xfrm rot="5400000" flipV="1">
            <a:off x="6326597" y="2509859"/>
            <a:ext cx="776216" cy="776215"/>
            <a:chOff x="4401724" y="2464763"/>
            <a:chExt cx="776216" cy="776215"/>
          </a:xfrm>
        </p:grpSpPr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81531795-4325-44AA-B5F6-5A06D6FD9425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D86D97E-9E81-4952-B11E-66793D295F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7902" y="44257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C84768B3-51C8-4EE3-A246-06976877072A}"/>
              </a:ext>
            </a:extLst>
          </p:cNvPr>
          <p:cNvSpPr/>
          <p:nvPr/>
        </p:nvSpPr>
        <p:spPr>
          <a:xfrm>
            <a:off x="8115532" y="3910686"/>
            <a:ext cx="776215" cy="776215"/>
          </a:xfrm>
          <a:prstGeom prst="arc">
            <a:avLst/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E56F127E-AF00-41A4-90CF-B96BCFC972D5}"/>
              </a:ext>
            </a:extLst>
          </p:cNvPr>
          <p:cNvSpPr/>
          <p:nvPr/>
        </p:nvSpPr>
        <p:spPr>
          <a:xfrm>
            <a:off x="7490921" y="1885247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54A0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A95F5CC-00CC-4EC8-8F76-5E4C22D2A031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8891747" y="4298794"/>
            <a:ext cx="0" cy="1208190"/>
          </a:xfrm>
          <a:prstGeom prst="line">
            <a:avLst/>
          </a:prstGeom>
          <a:ln w="19050">
            <a:solidFill>
              <a:srgbClr val="54A0F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0C17488B-2557-4F52-9CDD-4DBBB0159946}"/>
              </a:ext>
            </a:extLst>
          </p:cNvPr>
          <p:cNvSpPr/>
          <p:nvPr/>
        </p:nvSpPr>
        <p:spPr>
          <a:xfrm>
            <a:off x="7701036" y="2095362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6450C3D-E718-4525-8298-931DEC7D5919}"/>
              </a:ext>
            </a:extLst>
          </p:cNvPr>
          <p:cNvGrpSpPr/>
          <p:nvPr/>
        </p:nvGrpSpPr>
        <p:grpSpPr>
          <a:xfrm rot="5400000" flipV="1">
            <a:off x="9516360" y="2509859"/>
            <a:ext cx="776216" cy="776215"/>
            <a:chOff x="4401724" y="2464763"/>
            <a:chExt cx="776216" cy="776215"/>
          </a:xfrm>
        </p:grpSpPr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B3EF0484-6A24-4989-B321-8E07F765BF3A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77B0BF3-A789-4B53-8667-0E8E3CF524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54A0F4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CB85CED-BC9B-47B8-AD35-B6EC1B51FB29}"/>
              </a:ext>
            </a:extLst>
          </p:cNvPr>
          <p:cNvSpPr/>
          <p:nvPr/>
        </p:nvSpPr>
        <p:spPr>
          <a:xfrm>
            <a:off x="9177665" y="44257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19971FA5-6D75-40D4-BCA1-D1C6DF26EF3A}"/>
              </a:ext>
            </a:extLst>
          </p:cNvPr>
          <p:cNvSpPr>
            <a:spLocks/>
          </p:cNvSpPr>
          <p:nvPr/>
        </p:nvSpPr>
        <p:spPr bwMode="auto">
          <a:xfrm>
            <a:off x="8328853" y="2626813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4A0F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자유형 23">
            <a:extLst>
              <a:ext uri="{FF2B5EF4-FFF2-40B4-BE49-F238E27FC236}">
                <a16:creationId xmlns:a16="http://schemas.microsoft.com/office/drawing/2014/main" id="{25213486-405A-44CF-9BDF-2929F9B7E30A}"/>
              </a:ext>
            </a:extLst>
          </p:cNvPr>
          <p:cNvSpPr>
            <a:spLocks/>
          </p:cNvSpPr>
          <p:nvPr/>
        </p:nvSpPr>
        <p:spPr bwMode="auto">
          <a:xfrm>
            <a:off x="5077374" y="2673148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929D248-A3EC-4F76-995D-B67E5254AA32}"/>
              </a:ext>
            </a:extLst>
          </p:cNvPr>
          <p:cNvSpPr/>
          <p:nvPr/>
        </p:nvSpPr>
        <p:spPr>
          <a:xfrm>
            <a:off x="10428310" y="2959106"/>
            <a:ext cx="653936" cy="653936"/>
          </a:xfrm>
          <a:prstGeom prst="ellipse">
            <a:avLst/>
          </a:prstGeom>
          <a:solidFill>
            <a:srgbClr val="54A0F4"/>
          </a:solidFill>
          <a:ln w="19050">
            <a:solidFill>
              <a:srgbClr val="54A0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08A785-9751-4CFD-A313-ACBA229290D8}"/>
              </a:ext>
            </a:extLst>
          </p:cNvPr>
          <p:cNvGrpSpPr/>
          <p:nvPr/>
        </p:nvGrpSpPr>
        <p:grpSpPr>
          <a:xfrm>
            <a:off x="1816855" y="2938840"/>
            <a:ext cx="2140186" cy="1653419"/>
            <a:chOff x="1080255" y="2388093"/>
            <a:chExt cx="2140186" cy="1653419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F1EB13B-7F77-473A-858E-BC17A2F9A485}"/>
                </a:ext>
              </a:extLst>
            </p:cNvPr>
            <p:cNvSpPr/>
            <p:nvPr/>
          </p:nvSpPr>
          <p:spPr>
            <a:xfrm rot="10800000" flipV="1">
              <a:off x="2719388" y="3214802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D7CA517E-2808-4877-A431-86C11CFC7B85}"/>
                </a:ext>
              </a:extLst>
            </p:cNvPr>
            <p:cNvSpPr/>
            <p:nvPr/>
          </p:nvSpPr>
          <p:spPr>
            <a:xfrm>
              <a:off x="1080255" y="2388093"/>
              <a:ext cx="1653419" cy="1653419"/>
            </a:xfrm>
            <a:prstGeom prst="arc">
              <a:avLst>
                <a:gd name="adj1" fmla="val 575507"/>
                <a:gd name="adj2" fmla="val 20411742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2F43DFC-C32D-4616-82CA-6E01E0FF81C6}"/>
                </a:ext>
              </a:extLst>
            </p:cNvPr>
            <p:cNvCxnSpPr>
              <a:cxnSpLocks/>
            </p:cNvCxnSpPr>
            <p:nvPr/>
          </p:nvCxnSpPr>
          <p:spPr>
            <a:xfrm>
              <a:off x="2860441" y="3214802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81F45B4-4466-492E-AB34-FD7385E8CF7F}"/>
              </a:ext>
            </a:extLst>
          </p:cNvPr>
          <p:cNvGrpSpPr/>
          <p:nvPr/>
        </p:nvGrpSpPr>
        <p:grpSpPr>
          <a:xfrm>
            <a:off x="3678240" y="2938840"/>
            <a:ext cx="2142567" cy="1653419"/>
            <a:chOff x="3826306" y="2846897"/>
            <a:chExt cx="2142567" cy="1653419"/>
          </a:xfrm>
        </p:grpSpPr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0604FF8A-29B2-47F3-B797-B0A6F25E6730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원호 71">
              <a:extLst>
                <a:ext uri="{FF2B5EF4-FFF2-40B4-BE49-F238E27FC236}">
                  <a16:creationId xmlns:a16="http://schemas.microsoft.com/office/drawing/2014/main" id="{F0B2454B-2D26-4368-B025-FAF2B951E8E1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5DF7988-15E7-45D1-9516-94F9799039C2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CA56B95-4DA0-450E-BE65-F27D2D26D0C2}"/>
              </a:ext>
            </a:extLst>
          </p:cNvPr>
          <p:cNvGrpSpPr/>
          <p:nvPr/>
        </p:nvGrpSpPr>
        <p:grpSpPr>
          <a:xfrm flipH="1" flipV="1">
            <a:off x="3213268" y="2938839"/>
            <a:ext cx="2118391" cy="1653419"/>
            <a:chOff x="3826306" y="2846897"/>
            <a:chExt cx="2118391" cy="1653419"/>
          </a:xfrm>
        </p:grpSpPr>
        <p:sp>
          <p:nvSpPr>
            <p:cNvPr id="75" name="원호 74">
              <a:extLst>
                <a:ext uri="{FF2B5EF4-FFF2-40B4-BE49-F238E27FC236}">
                  <a16:creationId xmlns:a16="http://schemas.microsoft.com/office/drawing/2014/main" id="{58E61E42-DF51-403F-8E4D-D083E1AC54F9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원호 75">
              <a:extLst>
                <a:ext uri="{FF2B5EF4-FFF2-40B4-BE49-F238E27FC236}">
                  <a16:creationId xmlns:a16="http://schemas.microsoft.com/office/drawing/2014/main" id="{C9D70F84-14AE-48E5-A2E0-D0ADF48CD3AA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168321A-5CED-4FBC-8EA3-9A0133351BDD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1BA80DC-3899-44C6-B1AF-B2A6DBA3721D}"/>
              </a:ext>
            </a:extLst>
          </p:cNvPr>
          <p:cNvGrpSpPr/>
          <p:nvPr/>
        </p:nvGrpSpPr>
        <p:grpSpPr>
          <a:xfrm>
            <a:off x="5539625" y="2938839"/>
            <a:ext cx="2142567" cy="1653419"/>
            <a:chOff x="3826306" y="2846897"/>
            <a:chExt cx="2142567" cy="1653419"/>
          </a:xfrm>
        </p:grpSpPr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6D07837B-22B0-4256-8365-366D779D4F52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원호 79">
              <a:extLst>
                <a:ext uri="{FF2B5EF4-FFF2-40B4-BE49-F238E27FC236}">
                  <a16:creationId xmlns:a16="http://schemas.microsoft.com/office/drawing/2014/main" id="{F4FC5190-A46C-440D-A105-0A62AFA6EE3A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80BB35D-0CBF-4093-A6B5-A31C2A835B29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3208D4D-D574-4372-9E5B-6F7645F664FE}"/>
              </a:ext>
            </a:extLst>
          </p:cNvPr>
          <p:cNvGrpSpPr/>
          <p:nvPr/>
        </p:nvGrpSpPr>
        <p:grpSpPr>
          <a:xfrm flipH="1" flipV="1">
            <a:off x="5074653" y="2938838"/>
            <a:ext cx="2118391" cy="1653419"/>
            <a:chOff x="3826306" y="2846897"/>
            <a:chExt cx="2118391" cy="1653419"/>
          </a:xfrm>
        </p:grpSpPr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25913C2D-E2A1-4E4D-BD93-0C03327F9887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CFC7DE72-56C6-40E1-A39C-E76939F731D6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21DCCE3-AE3C-498E-9BE2-FEFC7CAA9CFB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DE60EC8-EEA6-4310-86C4-FF6564CD376D}"/>
              </a:ext>
            </a:extLst>
          </p:cNvPr>
          <p:cNvGrpSpPr/>
          <p:nvPr/>
        </p:nvGrpSpPr>
        <p:grpSpPr>
          <a:xfrm>
            <a:off x="7401010" y="2938838"/>
            <a:ext cx="2142567" cy="1653419"/>
            <a:chOff x="3826306" y="2846897"/>
            <a:chExt cx="2142567" cy="1653419"/>
          </a:xfrm>
        </p:grpSpPr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2F30EE20-EB38-4D3A-8F68-AB2142C743BC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1315B2A2-DC79-45FE-BE59-F20D22C6E9C0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719BEB1-4931-4A59-B169-FB90BDF7C390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BD4E74A-4B9C-43DB-935B-6BBD66EC56DB}"/>
              </a:ext>
            </a:extLst>
          </p:cNvPr>
          <p:cNvGrpSpPr/>
          <p:nvPr/>
        </p:nvGrpSpPr>
        <p:grpSpPr>
          <a:xfrm flipH="1" flipV="1">
            <a:off x="6936038" y="2938837"/>
            <a:ext cx="2118391" cy="1653419"/>
            <a:chOff x="3826306" y="2846897"/>
            <a:chExt cx="2118391" cy="1653419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48CCB91F-42AD-493F-8845-2D819781F650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원호 91">
              <a:extLst>
                <a:ext uri="{FF2B5EF4-FFF2-40B4-BE49-F238E27FC236}">
                  <a16:creationId xmlns:a16="http://schemas.microsoft.com/office/drawing/2014/main" id="{467C1902-0CB0-40B1-8DA9-2B842F35F7B6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2E5CAD7-9DE0-4B60-8F10-12DAF748F783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385C3BD9-499F-4AE5-AE45-669867E7F38E}"/>
              </a:ext>
            </a:extLst>
          </p:cNvPr>
          <p:cNvSpPr/>
          <p:nvPr/>
        </p:nvSpPr>
        <p:spPr>
          <a:xfrm>
            <a:off x="9727485" y="3370712"/>
            <a:ext cx="789668" cy="789668"/>
          </a:xfrm>
          <a:prstGeom prst="ellipse">
            <a:avLst/>
          </a:pr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A+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5" name="자유형: 도형 37">
            <a:extLst>
              <a:ext uri="{FF2B5EF4-FFF2-40B4-BE49-F238E27FC236}">
                <a16:creationId xmlns:a16="http://schemas.microsoft.com/office/drawing/2014/main" id="{D0A54FEA-14C4-4E83-8F00-73E048D1B0AA}"/>
              </a:ext>
            </a:extLst>
          </p:cNvPr>
          <p:cNvSpPr/>
          <p:nvPr/>
        </p:nvSpPr>
        <p:spPr>
          <a:xfrm>
            <a:off x="1928990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자유형: 도형 38">
            <a:extLst>
              <a:ext uri="{FF2B5EF4-FFF2-40B4-BE49-F238E27FC236}">
                <a16:creationId xmlns:a16="http://schemas.microsoft.com/office/drawing/2014/main" id="{3D4AC4CA-62AD-4E0B-A13F-4A66592A7E99}"/>
              </a:ext>
            </a:extLst>
          </p:cNvPr>
          <p:cNvSpPr/>
          <p:nvPr/>
        </p:nvSpPr>
        <p:spPr>
          <a:xfrm>
            <a:off x="3789015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자유형: 도형 39">
            <a:extLst>
              <a:ext uri="{FF2B5EF4-FFF2-40B4-BE49-F238E27FC236}">
                <a16:creationId xmlns:a16="http://schemas.microsoft.com/office/drawing/2014/main" id="{DF4865CD-268A-480B-BC0D-8B99B78CCBF7}"/>
              </a:ext>
            </a:extLst>
          </p:cNvPr>
          <p:cNvSpPr/>
          <p:nvPr/>
        </p:nvSpPr>
        <p:spPr>
          <a:xfrm>
            <a:off x="5649040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자유형: 도형 40">
            <a:extLst>
              <a:ext uri="{FF2B5EF4-FFF2-40B4-BE49-F238E27FC236}">
                <a16:creationId xmlns:a16="http://schemas.microsoft.com/office/drawing/2014/main" id="{F982B747-DB6B-45E4-A936-55DB5FB15A16}"/>
              </a:ext>
            </a:extLst>
          </p:cNvPr>
          <p:cNvSpPr/>
          <p:nvPr/>
        </p:nvSpPr>
        <p:spPr>
          <a:xfrm>
            <a:off x="7509935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자유형 32">
            <a:extLst>
              <a:ext uri="{FF2B5EF4-FFF2-40B4-BE49-F238E27FC236}">
                <a16:creationId xmlns:a16="http://schemas.microsoft.com/office/drawing/2014/main" id="{4A570D0A-6EA1-4E4E-8C77-E350ED4D839B}"/>
              </a:ext>
            </a:extLst>
          </p:cNvPr>
          <p:cNvSpPr>
            <a:spLocks/>
          </p:cNvSpPr>
          <p:nvPr/>
        </p:nvSpPr>
        <p:spPr bwMode="auto">
          <a:xfrm>
            <a:off x="4312914" y="3305536"/>
            <a:ext cx="338567" cy="338567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54A0F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0" name="Group 16">
            <a:extLst>
              <a:ext uri="{FF2B5EF4-FFF2-40B4-BE49-F238E27FC236}">
                <a16:creationId xmlns:a16="http://schemas.microsoft.com/office/drawing/2014/main" id="{C24E8654-93F2-48F2-94D6-3B48EA1129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36474" y="3317004"/>
            <a:ext cx="281093" cy="323087"/>
            <a:chOff x="1039" y="1681"/>
            <a:chExt cx="1071" cy="1231"/>
          </a:xfrm>
          <a:solidFill>
            <a:srgbClr val="54A0F4"/>
          </a:solidFill>
        </p:grpSpPr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64C938D5-4591-4D1B-911C-D081C8C9D6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1721F11A-DF6F-44A7-9249-C95F50017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39C29D07-C71B-44E2-B545-02F81754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2BD8FB4B-C246-4623-AD99-EC16E565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23">
            <a:extLst>
              <a:ext uri="{FF2B5EF4-FFF2-40B4-BE49-F238E27FC236}">
                <a16:creationId xmlns:a16="http://schemas.microsoft.com/office/drawing/2014/main" id="{E540E1E0-AC51-4B6F-A99D-EE75B1D630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29004" y="3354599"/>
            <a:ext cx="348592" cy="319964"/>
            <a:chOff x="2577" y="1104"/>
            <a:chExt cx="414" cy="380"/>
          </a:xfrm>
          <a:solidFill>
            <a:srgbClr val="54A0F4"/>
          </a:solidFill>
        </p:grpSpPr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181AC365-7AFE-43BA-87E7-D308F2B8B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9C44BEB7-E556-474E-84F6-D42009CF1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9B6C4D57-B8AB-467A-8BC2-6DC2117C5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45E9DA1A-373A-4263-B21B-E6DD0C84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A2E2CC61-1021-4DC4-AF3D-4F483EA7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Group 36">
            <a:extLst>
              <a:ext uri="{FF2B5EF4-FFF2-40B4-BE49-F238E27FC236}">
                <a16:creationId xmlns:a16="http://schemas.microsoft.com/office/drawing/2014/main" id="{D6A40EFE-0CB4-47C5-8547-F5CAF8E654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82640" y="3211815"/>
            <a:ext cx="180758" cy="466958"/>
            <a:chOff x="2375" y="2182"/>
            <a:chExt cx="144" cy="372"/>
          </a:xfrm>
          <a:solidFill>
            <a:srgbClr val="54A0F4"/>
          </a:solidFill>
        </p:grpSpPr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83F09221-CBCA-44DF-AB19-B00B242F0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Rectangle 38">
              <a:extLst>
                <a:ext uri="{FF2B5EF4-FFF2-40B4-BE49-F238E27FC236}">
                  <a16:creationId xmlns:a16="http://schemas.microsoft.com/office/drawing/2014/main" id="{A59D7594-5E86-48B8-8B2D-8586CB36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39">
              <a:extLst>
                <a:ext uri="{FF2B5EF4-FFF2-40B4-BE49-F238E27FC236}">
                  <a16:creationId xmlns:a16="http://schemas.microsoft.com/office/drawing/2014/main" id="{0BC6726C-BD7E-4724-85B7-9FEA3AACA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91752632-B454-42DC-B72F-1C4537143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84ACD015-4683-40EB-B938-1CDF0CE93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1459695" y="4891447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5182465" y="4891447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3241750" y="1603089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6964520" y="1603089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5676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모서리가 둥근 직사각형 67"/>
          <p:cNvSpPr/>
          <p:nvPr/>
        </p:nvSpPr>
        <p:spPr>
          <a:xfrm>
            <a:off x="4967866" y="1816011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254000" dist="127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69" name="자유형 68"/>
          <p:cNvSpPr/>
          <p:nvPr/>
        </p:nvSpPr>
        <p:spPr>
          <a:xfrm>
            <a:off x="4967865" y="1816010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532931" y="1816010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408483" y="1816011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4737166" y="5007095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967864" y="4384565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54A0F4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334648" y="5007095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1565346" y="4384565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54A0F4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15884" y="5007095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rgbClr val="78808D"/>
                </a:solidFill>
              </a:rPr>
              <a:t>컨텐츠에</a:t>
            </a:r>
            <a:r>
              <a:rPr lang="ko-KR" altLang="en-US" sz="1400" dirty="0">
                <a:solidFill>
                  <a:srgbClr val="78808D"/>
                </a:solidFill>
              </a:rPr>
              <a:t>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8446582" y="4384565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54A0F4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580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4" name="차트 23"/>
          <p:cNvGraphicFramePr/>
          <p:nvPr>
            <p:extLst/>
          </p:nvPr>
        </p:nvGraphicFramePr>
        <p:xfrm>
          <a:off x="3058981" y="1548069"/>
          <a:ext cx="6368143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자유형 24"/>
          <p:cNvSpPr/>
          <p:nvPr/>
        </p:nvSpPr>
        <p:spPr>
          <a:xfrm>
            <a:off x="5649725" y="2531943"/>
            <a:ext cx="1814913" cy="1842877"/>
          </a:xfrm>
          <a:custGeom>
            <a:avLst/>
            <a:gdLst>
              <a:gd name="connsiteX0" fmla="*/ 753364 w 2401401"/>
              <a:gd name="connsiteY0" fmla="*/ 2308 h 2429496"/>
              <a:gd name="connsiteX1" fmla="*/ 16764 w 2401401"/>
              <a:gd name="connsiteY1" fmla="*/ 1297708 h 2429496"/>
              <a:gd name="connsiteX2" fmla="*/ 334264 w 2401401"/>
              <a:gd name="connsiteY2" fmla="*/ 2123208 h 2429496"/>
              <a:gd name="connsiteX3" fmla="*/ 1401064 w 2401401"/>
              <a:gd name="connsiteY3" fmla="*/ 2364508 h 2429496"/>
              <a:gd name="connsiteX4" fmla="*/ 2391664 w 2401401"/>
              <a:gd name="connsiteY4" fmla="*/ 1018308 h 2429496"/>
              <a:gd name="connsiteX5" fmla="*/ 753364 w 2401401"/>
              <a:gd name="connsiteY5" fmla="*/ 2308 h 2429496"/>
              <a:gd name="connsiteX0" fmla="*/ 481544 w 2129581"/>
              <a:gd name="connsiteY0" fmla="*/ 3271 h 2429147"/>
              <a:gd name="connsiteX1" fmla="*/ 164044 w 2129581"/>
              <a:gd name="connsiteY1" fmla="*/ 1355821 h 2429147"/>
              <a:gd name="connsiteX2" fmla="*/ 62444 w 2129581"/>
              <a:gd name="connsiteY2" fmla="*/ 2124171 h 2429147"/>
              <a:gd name="connsiteX3" fmla="*/ 1129244 w 2129581"/>
              <a:gd name="connsiteY3" fmla="*/ 2365471 h 2429147"/>
              <a:gd name="connsiteX4" fmla="*/ 2119844 w 2129581"/>
              <a:gd name="connsiteY4" fmla="*/ 1019271 h 2429147"/>
              <a:gd name="connsiteX5" fmla="*/ 481544 w 2129581"/>
              <a:gd name="connsiteY5" fmla="*/ 3271 h 2429147"/>
              <a:gd name="connsiteX0" fmla="*/ 622046 w 2270083"/>
              <a:gd name="connsiteY0" fmla="*/ 66 h 2435546"/>
              <a:gd name="connsiteX1" fmla="*/ 33083 w 2270083"/>
              <a:gd name="connsiteY1" fmla="*/ 971616 h 2435546"/>
              <a:gd name="connsiteX2" fmla="*/ 202946 w 2270083"/>
              <a:gd name="connsiteY2" fmla="*/ 2120966 h 2435546"/>
              <a:gd name="connsiteX3" fmla="*/ 1269746 w 2270083"/>
              <a:gd name="connsiteY3" fmla="*/ 2362266 h 2435546"/>
              <a:gd name="connsiteX4" fmla="*/ 2260346 w 2270083"/>
              <a:gd name="connsiteY4" fmla="*/ 1016066 h 2435546"/>
              <a:gd name="connsiteX5" fmla="*/ 622046 w 2270083"/>
              <a:gd name="connsiteY5" fmla="*/ 66 h 2435546"/>
              <a:gd name="connsiteX0" fmla="*/ 724320 w 2275235"/>
              <a:gd name="connsiteY0" fmla="*/ 148 h 2011766"/>
              <a:gd name="connsiteX1" fmla="*/ 40107 w 2275235"/>
              <a:gd name="connsiteY1" fmla="*/ 547836 h 2011766"/>
              <a:gd name="connsiteX2" fmla="*/ 209970 w 2275235"/>
              <a:gd name="connsiteY2" fmla="*/ 1697186 h 2011766"/>
              <a:gd name="connsiteX3" fmla="*/ 1276770 w 2275235"/>
              <a:gd name="connsiteY3" fmla="*/ 1938486 h 2011766"/>
              <a:gd name="connsiteX4" fmla="*/ 2267370 w 2275235"/>
              <a:gd name="connsiteY4" fmla="*/ 592286 h 2011766"/>
              <a:gd name="connsiteX5" fmla="*/ 724320 w 2275235"/>
              <a:gd name="connsiteY5" fmla="*/ 148 h 2011766"/>
              <a:gd name="connsiteX0" fmla="*/ 627160 w 2271017"/>
              <a:gd name="connsiteY0" fmla="*/ 66 h 2416497"/>
              <a:gd name="connsiteX1" fmla="*/ 33435 w 2271017"/>
              <a:gd name="connsiteY1" fmla="*/ 952567 h 2416497"/>
              <a:gd name="connsiteX2" fmla="*/ 203298 w 2271017"/>
              <a:gd name="connsiteY2" fmla="*/ 2101917 h 2416497"/>
              <a:gd name="connsiteX3" fmla="*/ 1270098 w 2271017"/>
              <a:gd name="connsiteY3" fmla="*/ 2343217 h 2416497"/>
              <a:gd name="connsiteX4" fmla="*/ 2260698 w 2271017"/>
              <a:gd name="connsiteY4" fmla="*/ 997017 h 2416497"/>
              <a:gd name="connsiteX5" fmla="*/ 627160 w 2271017"/>
              <a:gd name="connsiteY5" fmla="*/ 66 h 2416497"/>
              <a:gd name="connsiteX0" fmla="*/ 627160 w 1617496"/>
              <a:gd name="connsiteY0" fmla="*/ 1037 h 2417468"/>
              <a:gd name="connsiteX1" fmla="*/ 33435 w 1617496"/>
              <a:gd name="connsiteY1" fmla="*/ 953538 h 2417468"/>
              <a:gd name="connsiteX2" fmla="*/ 203298 w 1617496"/>
              <a:gd name="connsiteY2" fmla="*/ 2102888 h 2417468"/>
              <a:gd name="connsiteX3" fmla="*/ 1270098 w 1617496"/>
              <a:gd name="connsiteY3" fmla="*/ 2344188 h 2417468"/>
              <a:gd name="connsiteX4" fmla="*/ 1570135 w 1617496"/>
              <a:gd name="connsiteY4" fmla="*/ 802726 h 2417468"/>
              <a:gd name="connsiteX5" fmla="*/ 627160 w 1617496"/>
              <a:gd name="connsiteY5" fmla="*/ 1037 h 2417468"/>
              <a:gd name="connsiteX0" fmla="*/ 627160 w 1848277"/>
              <a:gd name="connsiteY0" fmla="*/ 2397 h 2418828"/>
              <a:gd name="connsiteX1" fmla="*/ 33435 w 1848277"/>
              <a:gd name="connsiteY1" fmla="*/ 954898 h 2418828"/>
              <a:gd name="connsiteX2" fmla="*/ 203298 w 1848277"/>
              <a:gd name="connsiteY2" fmla="*/ 2104248 h 2418828"/>
              <a:gd name="connsiteX3" fmla="*/ 1270098 w 1848277"/>
              <a:gd name="connsiteY3" fmla="*/ 2345548 h 2418828"/>
              <a:gd name="connsiteX4" fmla="*/ 1827310 w 1848277"/>
              <a:gd name="connsiteY4" fmla="*/ 737411 h 2418828"/>
              <a:gd name="connsiteX5" fmla="*/ 627160 w 1848277"/>
              <a:gd name="connsiteY5" fmla="*/ 2397 h 2418828"/>
              <a:gd name="connsiteX0" fmla="*/ 621975 w 1830695"/>
              <a:gd name="connsiteY0" fmla="*/ 1909 h 2129912"/>
              <a:gd name="connsiteX1" fmla="*/ 28250 w 1830695"/>
              <a:gd name="connsiteY1" fmla="*/ 954410 h 2129912"/>
              <a:gd name="connsiteX2" fmla="*/ 198113 w 1830695"/>
              <a:gd name="connsiteY2" fmla="*/ 2103760 h 2129912"/>
              <a:gd name="connsiteX3" fmla="*/ 1088700 w 1830695"/>
              <a:gd name="connsiteY3" fmla="*/ 1697360 h 2129912"/>
              <a:gd name="connsiteX4" fmla="*/ 1822125 w 1830695"/>
              <a:gd name="connsiteY4" fmla="*/ 736923 h 2129912"/>
              <a:gd name="connsiteX5" fmla="*/ 621975 w 1830695"/>
              <a:gd name="connsiteY5" fmla="*/ 1909 h 2129912"/>
              <a:gd name="connsiteX0" fmla="*/ 621478 w 1829322"/>
              <a:gd name="connsiteY0" fmla="*/ 1958 h 2140549"/>
              <a:gd name="connsiteX1" fmla="*/ 27753 w 1829322"/>
              <a:gd name="connsiteY1" fmla="*/ 954459 h 2140549"/>
              <a:gd name="connsiteX2" fmla="*/ 197616 w 1829322"/>
              <a:gd name="connsiteY2" fmla="*/ 2103809 h 2140549"/>
              <a:gd name="connsiteX3" fmla="*/ 1069153 w 1829322"/>
              <a:gd name="connsiteY3" fmla="*/ 1778372 h 2140549"/>
              <a:gd name="connsiteX4" fmla="*/ 1821628 w 1829322"/>
              <a:gd name="connsiteY4" fmla="*/ 736972 h 2140549"/>
              <a:gd name="connsiteX5" fmla="*/ 621478 w 1829322"/>
              <a:gd name="connsiteY5" fmla="*/ 1958 h 2140549"/>
              <a:gd name="connsiteX0" fmla="*/ 596708 w 1804552"/>
              <a:gd name="connsiteY0" fmla="*/ 1958 h 1827462"/>
              <a:gd name="connsiteX1" fmla="*/ 2983 w 1804552"/>
              <a:gd name="connsiteY1" fmla="*/ 954459 h 1827462"/>
              <a:gd name="connsiteX2" fmla="*/ 396684 w 1804552"/>
              <a:gd name="connsiteY2" fmla="*/ 1441822 h 1827462"/>
              <a:gd name="connsiteX3" fmla="*/ 1044383 w 1804552"/>
              <a:gd name="connsiteY3" fmla="*/ 1778372 h 1827462"/>
              <a:gd name="connsiteX4" fmla="*/ 1796858 w 1804552"/>
              <a:gd name="connsiteY4" fmla="*/ 736972 h 1827462"/>
              <a:gd name="connsiteX5" fmla="*/ 596708 w 1804552"/>
              <a:gd name="connsiteY5" fmla="*/ 1958 h 1827462"/>
              <a:gd name="connsiteX0" fmla="*/ 607069 w 1814913"/>
              <a:gd name="connsiteY0" fmla="*/ 1958 h 1842877"/>
              <a:gd name="connsiteX1" fmla="*/ 13344 w 1814913"/>
              <a:gd name="connsiteY1" fmla="*/ 954459 h 1842877"/>
              <a:gd name="connsiteX2" fmla="*/ 264170 w 1814913"/>
              <a:gd name="connsiteY2" fmla="*/ 1570409 h 1842877"/>
              <a:gd name="connsiteX3" fmla="*/ 1054744 w 1814913"/>
              <a:gd name="connsiteY3" fmla="*/ 1778372 h 1842877"/>
              <a:gd name="connsiteX4" fmla="*/ 1807219 w 1814913"/>
              <a:gd name="connsiteY4" fmla="*/ 736972 h 1842877"/>
              <a:gd name="connsiteX5" fmla="*/ 607069 w 1814913"/>
              <a:gd name="connsiteY5" fmla="*/ 1958 h 18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913" h="1842877">
                <a:moveTo>
                  <a:pt x="607069" y="1958"/>
                </a:moveTo>
                <a:cubicBezTo>
                  <a:pt x="308090" y="38206"/>
                  <a:pt x="70494" y="693051"/>
                  <a:pt x="13344" y="954459"/>
                </a:cubicBezTo>
                <a:cubicBezTo>
                  <a:pt x="-43806" y="1215868"/>
                  <a:pt x="90603" y="1433090"/>
                  <a:pt x="264170" y="1570409"/>
                </a:cubicBezTo>
                <a:cubicBezTo>
                  <a:pt x="437737" y="1707728"/>
                  <a:pt x="711844" y="1962522"/>
                  <a:pt x="1054744" y="1778372"/>
                </a:cubicBezTo>
                <a:cubicBezTo>
                  <a:pt x="1397644" y="1594222"/>
                  <a:pt x="1881831" y="1033041"/>
                  <a:pt x="1807219" y="736972"/>
                </a:cubicBezTo>
                <a:cubicBezTo>
                  <a:pt x="1732607" y="440903"/>
                  <a:pt x="906048" y="-34290"/>
                  <a:pt x="607069" y="1958"/>
                </a:cubicBezTo>
                <a:close/>
              </a:path>
            </a:pathLst>
          </a:custGeom>
          <a:solidFill>
            <a:srgbClr val="54A0F4"/>
          </a:solidFill>
          <a:ln w="19050">
            <a:solidFill>
              <a:srgbClr val="54A0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8509" y="2589966"/>
            <a:ext cx="249682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1951812" y="2144338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4A0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8" name="자유형 27"/>
          <p:cNvSpPr/>
          <p:nvPr/>
        </p:nvSpPr>
        <p:spPr>
          <a:xfrm>
            <a:off x="3058981" y="1463864"/>
            <a:ext cx="2989394" cy="1010056"/>
          </a:xfrm>
          <a:custGeom>
            <a:avLst/>
            <a:gdLst>
              <a:gd name="connsiteX0" fmla="*/ 0 w 2699657"/>
              <a:gd name="connsiteY0" fmla="*/ 412965 h 819365"/>
              <a:gd name="connsiteX1" fmla="*/ 798286 w 2699657"/>
              <a:gd name="connsiteY1" fmla="*/ 6565 h 819365"/>
              <a:gd name="connsiteX2" fmla="*/ 1030514 w 2699657"/>
              <a:gd name="connsiteY2" fmla="*/ 703251 h 819365"/>
              <a:gd name="connsiteX3" fmla="*/ 580571 w 2699657"/>
              <a:gd name="connsiteY3" fmla="*/ 398451 h 819365"/>
              <a:gd name="connsiteX4" fmla="*/ 1233714 w 2699657"/>
              <a:gd name="connsiteY4" fmla="*/ 79137 h 819365"/>
              <a:gd name="connsiteX5" fmla="*/ 2699657 w 2699657"/>
              <a:gd name="connsiteY5" fmla="*/ 819365 h 8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657" h="819365">
                <a:moveTo>
                  <a:pt x="0" y="412965"/>
                </a:moveTo>
                <a:cubicBezTo>
                  <a:pt x="313267" y="185574"/>
                  <a:pt x="626534" y="-41816"/>
                  <a:pt x="798286" y="6565"/>
                </a:cubicBezTo>
                <a:cubicBezTo>
                  <a:pt x="970038" y="54946"/>
                  <a:pt x="1066800" y="637937"/>
                  <a:pt x="1030514" y="703251"/>
                </a:cubicBezTo>
                <a:cubicBezTo>
                  <a:pt x="994228" y="768565"/>
                  <a:pt x="546704" y="502470"/>
                  <a:pt x="580571" y="398451"/>
                </a:cubicBezTo>
                <a:cubicBezTo>
                  <a:pt x="614438" y="294432"/>
                  <a:pt x="880533" y="8985"/>
                  <a:pt x="1233714" y="79137"/>
                </a:cubicBezTo>
                <a:cubicBezTo>
                  <a:pt x="1586895" y="149289"/>
                  <a:pt x="2143276" y="484327"/>
                  <a:pt x="2699657" y="819365"/>
                </a:cubicBezTo>
              </a:path>
            </a:pathLst>
          </a:custGeom>
          <a:noFill/>
          <a:ln>
            <a:solidFill>
              <a:srgbClr val="54A0F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33127" y="4983066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094117" y="1366554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16007" y="4983066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78808D"/>
                </a:solidFill>
              </a:rPr>
              <a:t>CONTENTS A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srgbClr val="78808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7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189340" y="2031528"/>
            <a:ext cx="2577466" cy="2577466"/>
          </a:xfrm>
          <a:prstGeom prst="ellipse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84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160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244</a:t>
            </a:r>
          </a:p>
        </p:txBody>
      </p:sp>
      <p:sp>
        <p:nvSpPr>
          <p:cNvPr id="7" name="타원 6"/>
          <p:cNvSpPr/>
          <p:nvPr/>
        </p:nvSpPr>
        <p:spPr>
          <a:xfrm>
            <a:off x="6347112" y="2031528"/>
            <a:ext cx="2577466" cy="2577466"/>
          </a:xfrm>
          <a:prstGeom prst="ellipse">
            <a:avLst/>
          </a:prstGeom>
          <a:solidFill>
            <a:srgbClr val="3B8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59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133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242</a:t>
            </a:r>
          </a:p>
        </p:txBody>
      </p:sp>
    </p:spTree>
    <p:extLst>
      <p:ext uri="{BB962C8B-B14F-4D97-AF65-F5344CB8AC3E}">
        <p14:creationId xmlns:p14="http://schemas.microsoft.com/office/powerpoint/2010/main" val="5814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698</Words>
  <Application>Microsoft Office PowerPoint</Application>
  <PresentationFormat>와이드스크린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Aharoni</vt:lpstr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PC</cp:lastModifiedBy>
  <cp:revision>2</cp:revision>
  <dcterms:created xsi:type="dcterms:W3CDTF">2022-06-20T08:31:43Z</dcterms:created>
  <dcterms:modified xsi:type="dcterms:W3CDTF">2022-07-11T01:50:41Z</dcterms:modified>
</cp:coreProperties>
</file>