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80" r:id="rId19"/>
    <p:sldId id="276" r:id="rId20"/>
    <p:sldId id="281" r:id="rId21"/>
    <p:sldId id="277" r:id="rId22"/>
    <p:sldId id="278" r:id="rId23"/>
    <p:sldId id="275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69D"/>
    <a:srgbClr val="C95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5B90E-D85A-42AE-A6CB-0D31FFA4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3E8D6-A117-4BDE-84E9-66482A6F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2366B-22B4-430C-8048-4B7F10A8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117C7-EBE7-469B-8544-70695114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C4D55-3AC7-401F-91AF-4C01CF0F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5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C4CE7-E9AA-40C1-8442-0CB91FA4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31D1E-ABFF-43AE-9134-7CD99C47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53A8E-F4F3-4961-97C2-727C658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6CC47-BC01-427C-A609-527B2E95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DA524-BCB6-447A-AC85-F06D65BF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0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33223E-2F4E-4AE2-B739-A9DC39A8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E019F-DAFD-47DA-9A89-85F42A86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94D04-D245-4900-9D49-7C898A41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7B49C-E0AB-430E-8544-538B8FEE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1CED9-C358-45A9-A9CB-5094D5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71ED-8E73-4911-8FA9-80D6F376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3891E-7BAB-4F54-B164-CCB9EAC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FFAAD-743A-413A-8B8A-E065EE45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60495-A09E-431F-B38D-68C11288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8499-267A-4F0C-8DC9-B0345A51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6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8773B-220D-466F-A74E-C05D064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DAF6B-3D9B-4D3A-B014-33FB2733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E0BA0-932F-40EF-8A25-B8170042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60B9E-7D8A-4AE2-9E79-AE70C562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7CDEF-E409-40A0-A024-B3DB1499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F26A9-30D1-4C70-8A40-601DE2B9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3107E-35D1-4899-BAEC-4D50F5A16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3C994-52CE-43C8-A0E2-C5D3D379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35629-B4F1-45C0-9E41-0A22153C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4B77C-FB38-401E-B37A-660CC8DE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E591A-0AB1-410D-82D3-40D1132B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C01-FE5C-4E25-98BC-0A15C347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DE998-5AB8-4161-B9FC-EC485834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2E2A4-227F-4074-B878-7B56A5362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5249BE-7B59-42F8-A5FF-B4DD2983C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53805-20B3-4DD8-8A3E-320A4847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433CF5-812B-4D87-94FD-E37C9D8B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35A60-BD18-42A4-BE96-80E43061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3FD20-38AC-4C13-9789-A9D6BDD3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D8B7E-6C22-4C64-B314-70924CFD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7B43F-FD4D-4820-86F7-DECDF696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96321-50F8-45B6-B69A-67EB3090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13642-5EE9-4C4D-B9B6-EA21A31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2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3DE752-58B3-4F72-8432-3700DF5B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9A77ED-1AC6-4D40-B0DB-79DBD29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306A2-975C-45D5-B781-44FF6A78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96F1-4EE1-4825-A175-6EF8939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9910A-C3DF-4B5F-B62B-C90962BB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23571-EB8D-419C-A4B0-1913B85D5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A6E97-371A-4F84-ABD8-2B4AAC50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74B19-3B2B-41B7-AF3E-8D8779E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7527B-70FA-49FB-8550-398EE7ED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7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5A43E-B2F9-4368-A49E-FB8144B9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762E29-5CF1-4ACA-8F96-A03FC7787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F9B4A-C9F0-4D1A-98CD-438A7486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C4CC3-B028-4B2E-90A1-B5783BE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9F9E8-2369-4C6B-BB68-332722FB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8F230-8949-4459-9493-B3AF6536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3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DC7601-B631-4575-A9AA-6CC22ADD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D20A1-3514-4155-A08A-22C31E2C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24894-BE83-46D7-ADE9-A4F5AFFC8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4649-0B21-4F3F-8439-1BA1914E1AA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0787D-D370-4D48-853B-ABAE9EF7C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EA1BD-6198-4012-9077-2A7406E02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204D-1AE0-4507-9426-36C5EA4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A56714E-709F-4958-AF51-ACCDE0D7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8" y="1486146"/>
            <a:ext cx="5525940" cy="23048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AB627C-42B1-4A2C-8281-BC79D5D2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2" y="2212428"/>
            <a:ext cx="9144000" cy="979597"/>
          </a:xfrm>
        </p:spPr>
        <p:txBody>
          <a:bodyPr/>
          <a:lstStyle/>
          <a:p>
            <a:r>
              <a:rPr lang="en-US" altLang="ko-KR" b="1" dirty="0"/>
              <a:t>      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 err="1"/>
              <a:t>Comming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68F43E-2CB4-4EA1-A8B9-A821CFA5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924" y="4543973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600" b="1" dirty="0">
                <a:solidFill>
                  <a:srgbClr val="F0769D"/>
                </a:solidFill>
              </a:rPr>
              <a:t>  Story board</a:t>
            </a:r>
          </a:p>
          <a:p>
            <a:endParaRPr lang="en-US" altLang="ko-KR" b="1" dirty="0"/>
          </a:p>
          <a:p>
            <a:pPr algn="r"/>
            <a:r>
              <a:rPr lang="ko-KR" altLang="en-US" b="1" dirty="0"/>
              <a:t>성창현</a:t>
            </a:r>
            <a:r>
              <a:rPr lang="en-US" altLang="ko-KR" b="1" dirty="0"/>
              <a:t>(</a:t>
            </a:r>
            <a:r>
              <a:rPr lang="ko-KR" altLang="en-US" b="1" dirty="0"/>
              <a:t>조장</a:t>
            </a:r>
            <a:r>
              <a:rPr lang="en-US" altLang="ko-KR" b="1" dirty="0"/>
              <a:t>)</a:t>
            </a:r>
          </a:p>
          <a:p>
            <a:pPr algn="r"/>
            <a:r>
              <a:rPr lang="ko-KR" altLang="en-US" b="1" dirty="0"/>
              <a:t>이동현</a:t>
            </a:r>
            <a:endParaRPr lang="en-US" altLang="ko-KR" b="1" dirty="0"/>
          </a:p>
          <a:p>
            <a:pPr algn="r"/>
            <a:r>
              <a:rPr lang="ko-KR" altLang="en-US" b="1" dirty="0"/>
              <a:t>전지은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49C978-19E1-42D9-92B0-B60105D8625A}"/>
              </a:ext>
            </a:extLst>
          </p:cNvPr>
          <p:cNvSpPr/>
          <p:nvPr/>
        </p:nvSpPr>
        <p:spPr>
          <a:xfrm>
            <a:off x="236483" y="212834"/>
            <a:ext cx="11713779" cy="6408683"/>
          </a:xfrm>
          <a:prstGeom prst="rect">
            <a:avLst/>
          </a:prstGeom>
          <a:noFill/>
          <a:ln w="57150">
            <a:solidFill>
              <a:srgbClr val="F076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8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67CAC7-AA69-4490-9F66-F65514A08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3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CA11B5-1B59-4EEB-BB38-C1CCF49D4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CE3C40-20EF-42B0-8B37-6D5A2714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B2E320-D2D0-426F-969B-F39FDCCE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38031E-EBD8-49E2-B34F-D64410D2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DBCBCA-02F3-47AD-A01D-168D8FAE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7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2C1CF9-0057-431D-B1BA-A29C601AD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804805-DA96-4F43-A049-D52B0859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28" y="0"/>
            <a:ext cx="12270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D8247C-A684-4FC9-A8F0-0DFADD1E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153DA-FECC-409B-BC72-4DF673369381}"/>
              </a:ext>
            </a:extLst>
          </p:cNvPr>
          <p:cNvSpPr txBox="1"/>
          <p:nvPr/>
        </p:nvSpPr>
        <p:spPr>
          <a:xfrm>
            <a:off x="1095704" y="354724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806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2B1231-6157-428B-BFC9-25DF5B7D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78C9A7A-8322-40B5-98FD-5B7A9EA3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D64A02-7F3B-4883-8B2D-45C12AF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55438D-19ED-49F5-AB63-8BF796B69594}"/>
              </a:ext>
            </a:extLst>
          </p:cNvPr>
          <p:cNvSpPr/>
          <p:nvPr/>
        </p:nvSpPr>
        <p:spPr>
          <a:xfrm>
            <a:off x="1150883" y="425669"/>
            <a:ext cx="402020" cy="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BAD70-A2C6-46FC-A5B6-C5C78060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13" y="338465"/>
            <a:ext cx="472473" cy="3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B8D302-9671-4069-802B-91871E58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3768F-B318-4B40-AC6C-FA56EE57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337808"/>
            <a:ext cx="416637" cy="3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7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53484D-627A-4268-BB3D-D13D9E584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8861BC-B917-45CD-8B13-962DFD00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98" y="407276"/>
            <a:ext cx="419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5A00BE-B779-4791-8C24-92F5B421D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4A6E2B-1BAD-43FF-904B-58F96188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61" y="361621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DA8E09-5F1D-427F-BAD2-176146EB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00B4EC-DBA6-415F-9D72-EFD0A7C4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43" y="361622"/>
            <a:ext cx="333375" cy="285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CE9383-30FF-4100-B181-FA9E4E503308}"/>
              </a:ext>
            </a:extLst>
          </p:cNvPr>
          <p:cNvSpPr/>
          <p:nvPr/>
        </p:nvSpPr>
        <p:spPr>
          <a:xfrm>
            <a:off x="1324302" y="402021"/>
            <a:ext cx="134010" cy="221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0680A6-41C6-47B0-BB51-9E9315BB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8" y="386255"/>
            <a:ext cx="238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AD1586-B4BA-4AD8-BC77-5045D32DE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0A4BE-E652-4172-A955-D31AC4772386}"/>
              </a:ext>
            </a:extLst>
          </p:cNvPr>
          <p:cNvSpPr txBox="1"/>
          <p:nvPr/>
        </p:nvSpPr>
        <p:spPr>
          <a:xfrm>
            <a:off x="4233041" y="35078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16607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6FDCA5-FFE5-4673-96EC-93A71557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6564AB-B535-4E1E-BE79-C453DDD7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B80206-6662-4D39-959A-24324CEB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80666B-81B5-43D2-85D8-562A74EE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08CDA6-D41B-4A95-B626-8B5B0B68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772" y="0"/>
            <a:ext cx="1234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5449E-7F22-40C5-9AB7-6728CDBE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</Words>
  <Application>Microsoft Office PowerPoint</Application>
  <PresentationFormat>와이드스크린</PresentationFormat>
  <Paragraphs>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맑은 고딕</vt:lpstr>
      <vt:lpstr>Office 테마</vt:lpstr>
      <vt:lpstr>       is Comming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동현</dc:creator>
  <cp:lastModifiedBy>성 창현</cp:lastModifiedBy>
  <cp:revision>3</cp:revision>
  <dcterms:created xsi:type="dcterms:W3CDTF">2021-11-24T03:28:40Z</dcterms:created>
  <dcterms:modified xsi:type="dcterms:W3CDTF">2021-11-25T07:48:13Z</dcterms:modified>
</cp:coreProperties>
</file>