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9" r:id="rId3"/>
    <p:sldId id="260" r:id="rId4"/>
    <p:sldId id="257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4079-EEA6-A14D-A85D-CA1F9126FBAF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9D07B6D-9CB0-FD4D-BB3F-5A311EFF0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4079-EEA6-A14D-A85D-CA1F9126FBAF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B6D-9CB0-FD4D-BB3F-5A311EFF0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4079-EEA6-A14D-A85D-CA1F9126FBAF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B6D-9CB0-FD4D-BB3F-5A311EFF0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4079-EEA6-A14D-A85D-CA1F9126FBAF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B6D-9CB0-FD4D-BB3F-5A311EFF0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4079-EEA6-A14D-A85D-CA1F9126FBAF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B6D-9CB0-FD4D-BB3F-5A311EFF0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4079-EEA6-A14D-A85D-CA1F9126FBAF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B6D-9CB0-FD4D-BB3F-5A311EFF0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4079-EEA6-A14D-A85D-CA1F9126FBAF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B6D-9CB0-FD4D-BB3F-5A311EFF0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4079-EEA6-A14D-A85D-CA1F9126FBAF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B6D-9CB0-FD4D-BB3F-5A311EFF0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4079-EEA6-A14D-A85D-CA1F9126FBAF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B6D-9CB0-FD4D-BB3F-5A311EFF0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4079-EEA6-A14D-A85D-CA1F9126FBAF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B6D-9CB0-FD4D-BB3F-5A311EFF0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4079-EEA6-A14D-A85D-CA1F9126FBAF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B6D-9CB0-FD4D-BB3F-5A311EFF0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15C4079-EEA6-A14D-A85D-CA1F9126FBAF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29D07B6D-9CB0-FD4D-BB3F-5A311EFF0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home.htm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シス創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診断メーカー（仮）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240317</a:t>
            </a:r>
            <a:r>
              <a:rPr kumimoji="1" lang="ja-JP" altLang="en-US" dirty="0" smtClean="0"/>
              <a:t>　湯浅智博</a:t>
            </a:r>
            <a:endParaRPr kumimoji="1" lang="en-US" altLang="ja-JP" dirty="0" smtClean="0"/>
          </a:p>
          <a:p>
            <a:r>
              <a:rPr lang="en-US" altLang="ja-JP" dirty="0" smtClean="0"/>
              <a:t>240416</a:t>
            </a:r>
            <a:r>
              <a:rPr lang="ja-JP" altLang="en-US" dirty="0" smtClean="0"/>
              <a:t>　宮原弘季</a:t>
            </a:r>
            <a:endParaRPr lang="en-US" altLang="ja-JP" dirty="0" smtClean="0"/>
          </a:p>
          <a:p>
            <a:r>
              <a:rPr kumimoji="1" lang="ja-JP" altLang="en-US" dirty="0" smtClean="0"/>
              <a:t>名前</a:t>
            </a:r>
            <a:r>
              <a:rPr kumimoji="1" lang="en-US" altLang="ja-JP" dirty="0" smtClean="0"/>
              <a:t>3</a:t>
            </a:r>
          </a:p>
          <a:p>
            <a:r>
              <a:rPr lang="ja-JP" altLang="en-US" dirty="0" smtClean="0"/>
              <a:t>名前</a:t>
            </a:r>
            <a:r>
              <a:rPr lang="en-US" altLang="ja-JP" dirty="0" smtClean="0"/>
              <a:t>4</a:t>
            </a:r>
          </a:p>
          <a:p>
            <a:r>
              <a:rPr lang="en-US" altLang="ja-JP" dirty="0" smtClean="0"/>
              <a:t>134002</a:t>
            </a:r>
            <a:r>
              <a:rPr lang="ja-JP" altLang="en-US" smtClean="0"/>
              <a:t>　鵜殿</a:t>
            </a:r>
            <a:r>
              <a:rPr lang="ja-JP" altLang="en-US" dirty="0" smtClean="0"/>
              <a:t>寛岳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293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サイトの概要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1" lang="ja-JP" altLang="en-US" dirty="0" smtClean="0"/>
              <a:t>何を伝える？</a:t>
            </a:r>
            <a:endParaRPr kumimoji="1" lang="en-US" altLang="ja-JP" dirty="0" smtClean="0"/>
          </a:p>
          <a:p>
            <a:pPr lvl="1">
              <a:lnSpc>
                <a:spcPct val="120000"/>
              </a:lnSpc>
            </a:pPr>
            <a:r>
              <a:rPr kumimoji="1" lang="ja-JP" altLang="en-US" dirty="0" smtClean="0"/>
              <a:t>シス創</a:t>
            </a:r>
            <a:r>
              <a:rPr lang="en-US" altLang="ja-JP" dirty="0" smtClean="0"/>
              <a:t>B</a:t>
            </a:r>
            <a:r>
              <a:rPr lang="ja-JP" altLang="en-US" dirty="0" smtClean="0"/>
              <a:t>の各研究室のオススメ度．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 dirty="0" smtClean="0"/>
              <a:t>誰に？</a:t>
            </a:r>
            <a:endParaRPr lang="en-US" altLang="ja-JP" dirty="0" smtClean="0"/>
          </a:p>
          <a:p>
            <a:pPr lvl="1">
              <a:lnSpc>
                <a:spcPct val="120000"/>
              </a:lnSpc>
            </a:pPr>
            <a:r>
              <a:rPr lang="ja-JP" altLang="en-US" dirty="0" smtClean="0"/>
              <a:t>シス創</a:t>
            </a:r>
            <a:r>
              <a:rPr lang="en-US" altLang="ja-JP" dirty="0" smtClean="0"/>
              <a:t>B</a:t>
            </a:r>
            <a:r>
              <a:rPr lang="ja-JP" altLang="en-US" dirty="0" smtClean="0"/>
              <a:t>に入ろうか迷っている</a:t>
            </a:r>
            <a:r>
              <a:rPr lang="en-US" altLang="ja-JP" dirty="0" smtClean="0"/>
              <a:t>1,2</a:t>
            </a:r>
            <a:r>
              <a:rPr lang="ja-JP" altLang="en-US" dirty="0" smtClean="0"/>
              <a:t>年生．</a:t>
            </a:r>
            <a:endParaRPr lang="en-US" altLang="ja-JP" dirty="0" smtClean="0"/>
          </a:p>
          <a:p>
            <a:pPr marL="514350" indent="-457200">
              <a:lnSpc>
                <a:spcPct val="120000"/>
              </a:lnSpc>
            </a:pPr>
            <a:r>
              <a:rPr lang="ja-JP" altLang="en-US" dirty="0" smtClean="0"/>
              <a:t>何のために？</a:t>
            </a:r>
            <a:endParaRPr lang="en-US" altLang="ja-JP" dirty="0" smtClean="0"/>
          </a:p>
          <a:p>
            <a:pPr marL="914400" lvl="1" indent="-457200">
              <a:lnSpc>
                <a:spcPct val="120000"/>
              </a:lnSpc>
            </a:pPr>
            <a:r>
              <a:rPr lang="ja-JP" altLang="en-US" dirty="0" smtClean="0"/>
              <a:t>興味分野がシス創</a:t>
            </a:r>
            <a:r>
              <a:rPr lang="en-US" altLang="ja-JP" dirty="0" smtClean="0"/>
              <a:t>B</a:t>
            </a:r>
            <a:r>
              <a:rPr lang="ja-JP" altLang="en-US" dirty="0" smtClean="0"/>
              <a:t>に合致しているかどうかを診断する．</a:t>
            </a:r>
            <a:endParaRPr lang="en-US" altLang="ja-JP" dirty="0" smtClean="0"/>
          </a:p>
          <a:p>
            <a:pPr>
              <a:lnSpc>
                <a:spcPct val="120000"/>
              </a:lnSpc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283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情報源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1" lang="ja-JP" altLang="en-US" dirty="0" smtClean="0"/>
              <a:t>シス創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のホームページ記載の教員紹介</a:t>
            </a:r>
            <a:r>
              <a:rPr kumimoji="1" lang="en-US" altLang="ja-JP" dirty="0" smtClean="0"/>
              <a:t>HP</a:t>
            </a:r>
          </a:p>
          <a:p>
            <a:pPr>
              <a:lnSpc>
                <a:spcPct val="120000"/>
              </a:lnSpc>
            </a:pPr>
            <a:r>
              <a:rPr lang="ja-JP" altLang="en-US" dirty="0" smtClean="0"/>
              <a:t>各教員の</a:t>
            </a:r>
            <a:r>
              <a:rPr lang="en-US" altLang="ja-JP" dirty="0" smtClean="0"/>
              <a:t>HP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668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技術的内容（可視化）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html5 + </a:t>
            </a:r>
            <a:r>
              <a:rPr kumimoji="1" lang="en-US" altLang="ja-JP" dirty="0" err="1" smtClean="0"/>
              <a:t>css</a:t>
            </a:r>
            <a:r>
              <a:rPr kumimoji="1" lang="en-US" altLang="ja-JP" dirty="0" smtClean="0"/>
              <a:t> + </a:t>
            </a:r>
            <a:r>
              <a:rPr kumimoji="1" lang="en-US" altLang="ja-JP" dirty="0" err="1" smtClean="0"/>
              <a:t>javascript</a:t>
            </a:r>
            <a:endParaRPr kumimoji="1" lang="en-US" altLang="ja-JP" dirty="0" smtClean="0"/>
          </a:p>
          <a:p>
            <a:pPr lvl="1">
              <a:lnSpc>
                <a:spcPct val="130000"/>
              </a:lnSpc>
            </a:pPr>
            <a:r>
              <a:rPr lang="ja-JP" altLang="en-US" dirty="0" smtClean="0"/>
              <a:t>（例）判定されたユーザーのクラスタに属する各研究室を円環に並べて，距離に応じてそこからの引力を計算する</a:t>
            </a:r>
            <a:r>
              <a:rPr lang="en-US" altLang="ja-JP" dirty="0" smtClean="0"/>
              <a:t>→</a:t>
            </a:r>
            <a:r>
              <a:rPr lang="ja-JP" altLang="en-US" dirty="0" smtClean="0"/>
              <a:t>最もオススメの研究室がサジェストされる．</a:t>
            </a:r>
            <a:endParaRPr lang="en-US" altLang="ja-JP" dirty="0"/>
          </a:p>
          <a:p>
            <a:pPr lvl="1">
              <a:lnSpc>
                <a:spcPct val="130000"/>
              </a:lnSpc>
            </a:pPr>
            <a:r>
              <a:rPr lang="ja-JP" altLang="en-US" dirty="0" smtClean="0"/>
              <a:t>（例）円グラフの表示．オススメ度の高い順に．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3962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どう視覚化するの？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hlinkClick r:id="rId2"/>
              </a:rPr>
              <a:t>サンプルを見てみる</a:t>
            </a:r>
            <a:r>
              <a:rPr kumimoji="1" lang="ja-JP" altLang="en-US" dirty="0" smtClean="0"/>
              <a:t>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385425"/>
      </p:ext>
    </p:extLst>
  </p:cSld>
  <p:clrMapOvr>
    <a:masterClrMapping/>
  </p:clrMapOvr>
</p:sld>
</file>

<file path=ppt/theme/theme1.xml><?xml version="1.0" encoding="utf-8"?>
<a:theme xmlns:a="http://schemas.openxmlformats.org/drawingml/2006/main" name="アーバン ポップ">
  <a:themeElements>
    <a:clrScheme name="アーバン ポップ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アーバン ポップ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アーバン ポップ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アーバン ポップ.thmx</Template>
  <TotalTime>29</TotalTime>
  <Words>142</Words>
  <Application>Microsoft Office PowerPoint</Application>
  <PresentationFormat>画面に合わせる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アーバン ポップ</vt:lpstr>
      <vt:lpstr>シス創B診断メーカー（仮）</vt:lpstr>
      <vt:lpstr>サイトの概要</vt:lpstr>
      <vt:lpstr>情報源</vt:lpstr>
      <vt:lpstr>技術的内容（可視化）</vt:lpstr>
      <vt:lpstr>どう視覚化するの？</vt:lpstr>
    </vt:vector>
  </TitlesOfParts>
  <Company>東京大学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技術的内容（可視化）</dc:title>
  <dc:creator>鵜殿 寛岳</dc:creator>
  <cp:lastModifiedBy>Windows ユーザー</cp:lastModifiedBy>
  <cp:revision>13</cp:revision>
  <dcterms:created xsi:type="dcterms:W3CDTF">2013-10-16T07:17:04Z</dcterms:created>
  <dcterms:modified xsi:type="dcterms:W3CDTF">2013-10-23T04:22:43Z</dcterms:modified>
</cp:coreProperties>
</file>