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0" r:id="rId5"/>
    <p:sldId id="262" r:id="rId6"/>
    <p:sldId id="258" r:id="rId7"/>
    <p:sldId id="264" r:id="rId8"/>
    <p:sldId id="269" r:id="rId9"/>
    <p:sldId id="272" r:id="rId10"/>
    <p:sldId id="273" r:id="rId11"/>
    <p:sldId id="270" r:id="rId12"/>
    <p:sldId id="274" r:id="rId13"/>
    <p:sldId id="275" r:id="rId14"/>
    <p:sldId id="271" r:id="rId15"/>
    <p:sldId id="266" r:id="rId16"/>
    <p:sldId id="267" r:id="rId17"/>
    <p:sldId id="276" r:id="rId18"/>
    <p:sldId id="268" r:id="rId19"/>
    <p:sldId id="265" r:id="rId20"/>
    <p:sldId id="263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26CF9-4B5B-0404-7A63-6FFEE76F9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510AA-69D6-A1A7-F3C4-A6AA0563B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48499-75C1-B865-638C-9FC6A46D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FEC64-B786-4EA2-CF7A-E9958333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486D1-A372-E86A-C342-FC9A90F8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7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2EA0-471F-3F86-3896-5866FBA4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C6761-5C21-6148-8638-B55911C3F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0BCF-4355-4B24-E421-75D3A5D7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9B1BA-00AF-D965-D78F-B94BEF57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E50E1-2285-A830-EC35-D347F5C1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6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D9478-F2E3-BF97-6E55-9E43DC1BE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F6A47-3AEC-4FE6-8A9C-DE31E41D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DD5CD-F970-A3BA-4EE3-75935A2A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9BCD7-C4E2-764D-C0D7-0D768BB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EC9B3-07C4-C3B1-5027-186FB0C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3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AEE94-EC24-58CD-2E85-7D165DD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3051E-4162-63BF-DAC8-CFFB2C56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ECB16-EE1F-4234-7AFF-9F108C45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84D8A-1AC5-16EC-6EF5-5D7FC630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53267-DC60-47D2-0D6A-1A0F0B9E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F84AD-D37A-5B66-91B2-D5469E68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25EEF-0A6E-E10B-EA58-E5492C8D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B2864-D1CB-7D63-4ED1-0B7E82A0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E456D-E5A6-2C15-BB9C-44BBC6EE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7184A-DD44-461E-2A2E-C0DA10E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7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40F1-5DD4-3243-A78A-96D46531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8605-34E9-4093-02E1-DC88E5CA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180D4-867A-F561-94D8-46D65A41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05F2B-B796-922C-BED9-6B6293D3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0AD17-19F8-B17D-E1C0-0A55AF4B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548224-4898-7C2F-9C12-01DEF764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9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DFC41-0687-CDE9-ABBE-E5C1CA55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5713E-2604-F670-6CBC-1FF70AE2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18219-7353-6C4F-ACE7-7E16AD2C1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CD36F5-16BA-46E9-32D5-A820E0F63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2702D5-4C5A-20C7-FE25-A5DD535BF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0F157A-CA19-4B74-5AFB-582ADE7D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AEAD04-F1A9-6579-CD75-A2453E9B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F6B06E-A9E0-78DC-B70C-B81C28F0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542C-6527-B777-5035-1758DFA3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2EE14-ED96-4651-BA6D-55F6B3AE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733B18-EE21-4928-A1B6-9D1AE811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BD4140-E59C-C1D8-93A2-D744D786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3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B9D90D-5B8D-8AD1-564F-746CD2A5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8E6D1-2517-E935-9614-EFD1BD06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3D761-2975-4FBD-B2E6-94FB14CF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0B18-C9EB-3643-33A4-25FAF9A8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5518A-1331-F502-F443-B8C03413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AA66C-CDCB-EBAB-E106-AC700FBF7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34369-08B9-31DD-6BE8-79D71413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BD38E-22B4-D5CA-4E1F-4F38EAC0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A2FE5-115F-3174-7AF0-D23151A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55A86-1F89-D9F7-C30A-2D65DE7F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BB3D82-CE84-548A-4D6B-73943B71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92BD8-8F21-61AF-F4F3-99DA3181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1CCC7-9A1B-8F4E-154C-FE8ECC10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4D60A-07D4-CB28-D2D4-D22634AF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50D96-1513-E8E1-E6FA-9BF0CAE1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1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519F0-34B2-57D6-E8EF-AFE64442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A8C4-9973-FDBF-214B-EB718989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1C4C9-A287-3C74-5E8B-1A6910C7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62E5-E2C4-4127-A5CE-30343A70148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0832D-EF7F-2295-C3E4-3D7F19B6B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BF103-2846-5415-1CCF-BC19C17C8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5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DB430-8CAA-B540-162A-0E89F9C9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81" y="16558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Fake news 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45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STM has 4 neural network layers">
            <a:extLst>
              <a:ext uri="{FF2B5EF4-FFF2-40B4-BE49-F238E27FC236}">
                <a16:creationId xmlns:a16="http://schemas.microsoft.com/office/drawing/2014/main" id="{0C422A75-B7DB-62D8-0758-760916B795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8" y="685084"/>
            <a:ext cx="102144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26E2646-CB04-5FC5-CB95-74B749835F0A}"/>
              </a:ext>
            </a:extLst>
          </p:cNvPr>
          <p:cNvSpPr txBox="1"/>
          <p:nvPr/>
        </p:nvSpPr>
        <p:spPr>
          <a:xfrm>
            <a:off x="707922" y="540220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储存门 遗忘门</a:t>
            </a:r>
          </a:p>
        </p:txBody>
      </p:sp>
    </p:spTree>
    <p:extLst>
      <p:ext uri="{BB962C8B-B14F-4D97-AF65-F5344CB8AC3E}">
        <p14:creationId xmlns:p14="http://schemas.microsoft.com/office/powerpoint/2010/main" val="111318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D8FE2-AFEF-50CC-F9D1-896FE503B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Dataset(</a:t>
            </a:r>
            <a:r>
              <a:rPr lang="zh-CN" altLang="en-US" dirty="0"/>
              <a:t>数据集准备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89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63D15C5-1DF8-E76B-28AB-5FEB779F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77" y="2026479"/>
            <a:ext cx="6134632" cy="4496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34D18F-93C6-2CA9-FBFF-0D74973F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07" y="258245"/>
            <a:ext cx="7254869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0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2DBCA9-1FAB-104F-CA02-0E0E97AC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1417600"/>
            <a:ext cx="6357257" cy="48448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D55A02-888D-064C-A945-CF28786F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69" y="664465"/>
            <a:ext cx="7058002" cy="38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22B91C6-6F8D-D477-166E-D3971E37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20" y="990362"/>
            <a:ext cx="7643522" cy="5486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5E974-C005-57A5-8335-7185AA3E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6" y="2320412"/>
            <a:ext cx="11390739" cy="35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2A441D-8203-A31D-AC26-96C764EB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7" y="277857"/>
            <a:ext cx="9411516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B585C8-0509-92E5-F6C1-414DA206B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6" y="698091"/>
            <a:ext cx="9041327" cy="33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0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010E08-9764-E591-5D27-D50653001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89" y="63592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3644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01727D-023A-FEA0-B03C-E8FE340C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555254"/>
            <a:ext cx="5971560" cy="63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47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D5FC18B-3561-F9C9-D809-64F2D080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88" y="657025"/>
            <a:ext cx="8771380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BA0674D-0CB3-BBFE-7316-6E4AEE5A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6" y="1447797"/>
            <a:ext cx="10471355" cy="385178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algn="l"/>
            <a:r>
              <a:rPr lang="en-US" altLang="zh-CN" dirty="0"/>
              <a:t>Definition: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Degree: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DCE3A-1465-F3DC-E699-F00E70BEF97F}"/>
              </a:ext>
            </a:extLst>
          </p:cNvPr>
          <p:cNvSpPr txBox="1"/>
          <p:nvPr/>
        </p:nvSpPr>
        <p:spPr>
          <a:xfrm>
            <a:off x="639097" y="403123"/>
            <a:ext cx="46801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What is fake news?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39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140A38-6B92-4675-ED81-077D7525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10" y="2979175"/>
            <a:ext cx="12216710" cy="36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2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3F19A-6A1C-97C9-9201-EF16DB33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7068-8230-2E73-B3AB-C29D2E4A9BF7}"/>
              </a:ext>
            </a:extLst>
          </p:cNvPr>
          <p:cNvSpPr txBox="1"/>
          <p:nvPr/>
        </p:nvSpPr>
        <p:spPr>
          <a:xfrm>
            <a:off x="953729" y="1583445"/>
            <a:ext cx="8141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[1] S.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Hochreiter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and J.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Schmidhuber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“Long Short-Term Memory,”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Comput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vol. 9, no. 8, pp. 1735–1780, Nov. 1997.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95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6FC908-C3D9-64A2-B5C0-7ED7543D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04" y="937044"/>
            <a:ext cx="11400508" cy="24919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BD5F22-5A24-7DE5-AD0B-CE5E55D8D88D}"/>
              </a:ext>
            </a:extLst>
          </p:cNvPr>
          <p:cNvSpPr txBox="1"/>
          <p:nvPr/>
        </p:nvSpPr>
        <p:spPr>
          <a:xfrm>
            <a:off x="796954" y="4194495"/>
            <a:ext cx="459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 1: Data mining</a:t>
            </a:r>
          </a:p>
          <a:p>
            <a:r>
              <a:rPr lang="en-US" altLang="zh-CN" dirty="0"/>
              <a:t>Stage 2: Use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24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B49F5B-971E-2EC3-D425-3FD8FA071C24}"/>
              </a:ext>
            </a:extLst>
          </p:cNvPr>
          <p:cNvSpPr txBox="1"/>
          <p:nvPr/>
        </p:nvSpPr>
        <p:spPr>
          <a:xfrm>
            <a:off x="838200" y="2357090"/>
            <a:ext cx="4832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KB: knowledge based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KG: knowledge graph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(Subject, Predicate, Object) (SPO)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37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3C3AE35-A340-AC9E-AF74-842A17FAF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49" y="209725"/>
            <a:ext cx="7818541" cy="73823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Traditional Machine Learning methods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57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C0ACD-F9B1-BE46-0F32-D5072999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MMFD(multi class-multi source)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95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A3837-472A-1B64-4F66-E90916D8D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44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E962173-39CA-4BC1-D33B-BD2D043D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7" y="2272018"/>
            <a:ext cx="6325148" cy="21566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6B897C-EE39-354A-C99C-4CBD0BF8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82" y="2124533"/>
            <a:ext cx="6123228" cy="27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4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 RNN, there is only a single tanh layer">
            <a:extLst>
              <a:ext uri="{FF2B5EF4-FFF2-40B4-BE49-F238E27FC236}">
                <a16:creationId xmlns:a16="http://schemas.microsoft.com/office/drawing/2014/main" id="{4C96DADC-9D2B-CD24-A358-8F6DC3302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7" y="993057"/>
            <a:ext cx="10659706" cy="45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94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100</Words>
  <Application>Microsoft Office PowerPoint</Application>
  <PresentationFormat>宽屏</PresentationFormat>
  <Paragraphs>35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主题​​</vt:lpstr>
      <vt:lpstr>Fake news detection</vt:lpstr>
      <vt:lpstr>PowerPoint 演示文稿</vt:lpstr>
      <vt:lpstr>PowerPoint 演示文稿</vt:lpstr>
      <vt:lpstr>PowerPoint 演示文稿</vt:lpstr>
      <vt:lpstr>PowerPoint 演示文稿</vt:lpstr>
      <vt:lpstr>MMFD(multi class-multi source)</vt:lpstr>
      <vt:lpstr>LSTM</vt:lpstr>
      <vt:lpstr>PowerPoint 演示文稿</vt:lpstr>
      <vt:lpstr>PowerPoint 演示文稿</vt:lpstr>
      <vt:lpstr>PowerPoint 演示文稿</vt:lpstr>
      <vt:lpstr>Dataset(数据集准备)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WM20210308@163.com</dc:creator>
  <cp:lastModifiedBy>WM20210308@163.com</cp:lastModifiedBy>
  <cp:revision>9</cp:revision>
  <dcterms:created xsi:type="dcterms:W3CDTF">2023-04-10T02:41:14Z</dcterms:created>
  <dcterms:modified xsi:type="dcterms:W3CDTF">2023-05-05T15:27:40Z</dcterms:modified>
</cp:coreProperties>
</file>