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8F51F-78B3-F119-E447-10D280BB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82B7E-AB21-074D-0986-6F958527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9E5F-3F8F-377C-5EEB-C439E74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818DA-6323-418F-5764-A84CC144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1999C-23FA-EEC5-2C1B-7C93A3B0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0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D2869-3964-5C53-5C17-F1931B4F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DCA588-A05F-4ECD-9B42-BDCA5E7B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3BA8C-44F8-33F6-085A-643C1E02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7F715-0C6C-5745-66CA-032B585F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3C5A-AFE5-2D9D-6273-0D676EA4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6E97-CE92-F53F-FD86-F6714534F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566AD-8DEF-6363-2F8C-376E1821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FD14A-4DE7-0DED-A502-1C4E2AE9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FA09-F327-A7A3-CE01-A750127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A2E27-7231-493A-45C6-BFDB9B63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0222-5224-4D91-0B48-647CF88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92A5B-380D-6C24-F818-ED30F0AF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BE96-4043-08F2-A265-8E31B3F4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79B84-5BB6-D85F-2534-5764BB4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13E60-E9F5-37BA-207C-3605CF1E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0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3757-C21E-C50D-5133-D0B90AE7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F5699-47DF-F324-DCF8-FE0857D8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F465D-B30A-C7BC-18CC-6A8C2958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ADED9-9EDC-1483-D223-F6AE20AD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18803-B45C-42C1-5FF3-6D339F3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81345-BFF2-F85B-4A57-81BD484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92335-4BB2-1676-F4FC-7CF2C681D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40C31-3181-2285-2309-78767173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98DB0-265E-9C66-E6AE-B5AAF47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F9F72-5A8C-DAB9-06D1-C2259BE2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BC681-66FF-DAFB-04B8-9E11A28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1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A537A-C58D-90D8-5692-2F1BC762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CD83A-438C-52F8-E56E-54097AF9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55D84-1A90-B3B4-F929-544FB920F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A85819-76E2-7F6B-5725-6AD658CB7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D55FF4-CF80-FF8F-BB5A-80CAA7459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E4925-8923-E573-BC82-66361035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46507-B436-F315-FCBD-8045133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3B2D70-F9A0-116B-A8D6-C421EA22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4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C7047-C3C7-288C-BAA2-BA2CE509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25BFE-F8EA-25BC-60AE-96632827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3567A-135A-B7C7-FE68-EF182BD9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C870B-1C4E-05BC-B172-1D08EEB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253E7D-F677-3EFF-FBDF-A79D226A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B1B612-21AB-3E23-8E25-9252F59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A88ACB-D6D4-9383-7E66-1479CB92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40570-B5D5-5E52-BBA4-03464BAF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C9788-D2C9-81DD-D2A1-0AF565FB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67575-780F-8E88-4EB4-E14C30C0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A882C-646F-269B-199E-506AC1C1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33E5F-826D-4F40-6139-E62BD341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4E5A9-784C-601C-4E64-70475C5C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2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A9DBB-4A56-DF6A-B731-97580C8C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3E1183-876D-426D-1ED9-F07EDCEE0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A929A-CAC6-A92B-D933-6114363B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E7134-57AB-075F-8271-B9A6BE74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D2CB7-AF8C-7B97-0D9F-C78C82E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C11FD-7529-30D3-CA99-6B6DD676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3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43A5A-65AA-8F82-8F60-0E034539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F7F18-7C5B-BB79-F5C8-CE2780ED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86E6F-F8A6-4365-33C1-D911BFCD5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5949-7505-4DA2-BBDF-1F156255262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978B0-0FAC-5A7F-A2B0-8876D81A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4689F-1127-9E7E-8FFB-1202E25E7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A61C-48A5-4475-8951-C3AE7BCC9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5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66DAB-3C92-5EF4-7660-248EBF0A8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A95D27-26CE-50B3-135A-22F6D9993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66A77C-D839-15B9-8127-28CD2AE7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20" y="411218"/>
            <a:ext cx="8771380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0ACE6-800E-50A6-1F5C-26ACAAD9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D206CB-45FC-0DB6-710A-47E7D981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140"/>
            <a:ext cx="10515600" cy="31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WM20210308@163.com</dc:creator>
  <cp:lastModifiedBy>WM20210308@163.com</cp:lastModifiedBy>
  <cp:revision>1</cp:revision>
  <dcterms:created xsi:type="dcterms:W3CDTF">2023-05-07T06:22:33Z</dcterms:created>
  <dcterms:modified xsi:type="dcterms:W3CDTF">2023-05-07T06:23:06Z</dcterms:modified>
</cp:coreProperties>
</file>