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811" r:id="rId4"/>
    <p:sldMasterId id="2147483900" r:id="rId5"/>
    <p:sldMasterId id="2147483945" r:id="rId6"/>
    <p:sldMasterId id="2147483953" r:id="rId7"/>
  </p:sldMasterIdLst>
  <p:notesMasterIdLst>
    <p:notesMasterId r:id="rId18"/>
  </p:notesMasterIdLst>
  <p:handoutMasterIdLst>
    <p:handoutMasterId r:id="rId19"/>
  </p:handoutMasterIdLst>
  <p:sldIdLst>
    <p:sldId id="258" r:id="rId8"/>
    <p:sldId id="273" r:id="rId9"/>
    <p:sldId id="259" r:id="rId10"/>
    <p:sldId id="1676" r:id="rId11"/>
    <p:sldId id="1724" r:id="rId12"/>
    <p:sldId id="1710" r:id="rId13"/>
    <p:sldId id="1730" r:id="rId14"/>
    <p:sldId id="1712" r:id="rId15"/>
    <p:sldId id="1742" r:id="rId16"/>
    <p:sldId id="322" r:id="rId17"/>
  </p:sldIdLst>
  <p:sldSz cx="12192000" cy="6858000"/>
  <p:notesSz cx="6811963" cy="99425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7AE075-6A02-488F-9189-1F6C809C0791}">
          <p14:sldIdLst>
            <p14:sldId id="258"/>
            <p14:sldId id="273"/>
            <p14:sldId id="259"/>
            <p14:sldId id="1676"/>
            <p14:sldId id="1724"/>
            <p14:sldId id="1710"/>
            <p14:sldId id="1730"/>
            <p14:sldId id="1712"/>
            <p14:sldId id="1742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sj" initials="l" lastIdx="8" clrIdx="0">
    <p:extLst>
      <p:ext uri="{19B8F6BF-5375-455C-9EA6-DF929625EA0E}">
        <p15:presenceInfo xmlns:p15="http://schemas.microsoft.com/office/powerpoint/2012/main" userId="lsj" providerId="None"/>
      </p:ext>
    </p:extLst>
  </p:cmAuthor>
  <p:cmAuthor id="2" name="Junhe Lian" initials="JL" lastIdx="1" clrIdx="1">
    <p:extLst>
      <p:ext uri="{19B8F6BF-5375-455C-9EA6-DF929625EA0E}">
        <p15:presenceInfo xmlns:p15="http://schemas.microsoft.com/office/powerpoint/2012/main" userId="c48a0666b18b4901" providerId="Windows Live"/>
      </p:ext>
    </p:extLst>
  </p:cmAuthor>
  <p:cmAuthor id="3" name="rongfei juan" initials="rj" lastIdx="1" clrIdx="2">
    <p:extLst>
      <p:ext uri="{19B8F6BF-5375-455C-9EA6-DF929625EA0E}">
        <p15:presenceInfo xmlns:p15="http://schemas.microsoft.com/office/powerpoint/2012/main" userId="30d6ba7ff7c2386e" providerId="Windows Live"/>
      </p:ext>
    </p:extLst>
  </p:cmAuthor>
  <p:cmAuthor id="4" name="Lian Junhe" initials="LJ" lastIdx="5" clrIdx="3">
    <p:extLst>
      <p:ext uri="{19B8F6BF-5375-455C-9EA6-DF929625EA0E}">
        <p15:presenceInfo xmlns:p15="http://schemas.microsoft.com/office/powerpoint/2012/main" userId="S::junhe.lian@aalto.fi::a0cda37c-ccb9-4727-af89-e62f80b393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EFD82D"/>
    <a:srgbClr val="EE0AEE"/>
    <a:srgbClr val="FFFFFF"/>
    <a:srgbClr val="04A2E1"/>
    <a:srgbClr val="F6A800"/>
    <a:srgbClr val="00549F"/>
    <a:srgbClr val="BF0000"/>
    <a:srgbClr val="EB54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739E04-FF6A-4703-A16C-2F731FB5B155}" v="23" dt="2024-10-28T10:42:04.185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564" autoAdjust="0"/>
  </p:normalViewPr>
  <p:slideViewPr>
    <p:cSldViewPr snapToGrid="0">
      <p:cViewPr varScale="1">
        <p:scale>
          <a:sx n="143" d="100"/>
          <a:sy n="143" d="100"/>
        </p:scale>
        <p:origin x="9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5" y="130"/>
      </p:cViewPr>
      <p:guideLst>
        <p:guide orient="horz" pos="3131"/>
        <p:guide pos="214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Binh" userId="acf7f2a7-1119-454a-99ee-b7b1d8425230" providerId="ADAL" clId="{8F739E04-FF6A-4703-A16C-2F731FB5B155}"/>
    <pc:docChg chg="undo custSel addSld modSld modMainMaster modSection">
      <pc:chgData name="Nguyen Binh" userId="acf7f2a7-1119-454a-99ee-b7b1d8425230" providerId="ADAL" clId="{8F739E04-FF6A-4703-A16C-2F731FB5B155}" dt="2024-10-28T10:42:04.185" v="117" actId="14100"/>
      <pc:docMkLst>
        <pc:docMk/>
      </pc:docMkLst>
      <pc:sldChg chg="delSp modSp mod">
        <pc:chgData name="Nguyen Binh" userId="acf7f2a7-1119-454a-99ee-b7b1d8425230" providerId="ADAL" clId="{8F739E04-FF6A-4703-A16C-2F731FB5B155}" dt="2024-10-11T17:31:59.233" v="10" actId="20577"/>
        <pc:sldMkLst>
          <pc:docMk/>
          <pc:sldMk cId="0" sldId="258"/>
        </pc:sldMkLst>
        <pc:spChg chg="mod">
          <ac:chgData name="Nguyen Binh" userId="acf7f2a7-1119-454a-99ee-b7b1d8425230" providerId="ADAL" clId="{8F739E04-FF6A-4703-A16C-2F731FB5B155}" dt="2024-10-11T17:31:59.233" v="10" actId="20577"/>
          <ac:spMkLst>
            <pc:docMk/>
            <pc:sldMk cId="0" sldId="258"/>
            <ac:spMk id="2" creationId="{00000000-0000-0000-0000-000000000000}"/>
          </ac:spMkLst>
        </pc:spChg>
        <pc:picChg chg="del">
          <ac:chgData name="Nguyen Binh" userId="acf7f2a7-1119-454a-99ee-b7b1d8425230" providerId="ADAL" clId="{8F739E04-FF6A-4703-A16C-2F731FB5B155}" dt="2024-10-11T17:31:18.658" v="0" actId="478"/>
          <ac:picMkLst>
            <pc:docMk/>
            <pc:sldMk cId="0" sldId="258"/>
            <ac:picMk id="1026" creationId="{1D3CC3E3-556B-DFF5-D5B6-F13E49375E2D}"/>
          </ac:picMkLst>
        </pc:picChg>
      </pc:sldChg>
      <pc:sldChg chg="modSp mod">
        <pc:chgData name="Nguyen Binh" userId="acf7f2a7-1119-454a-99ee-b7b1d8425230" providerId="ADAL" clId="{8F739E04-FF6A-4703-A16C-2F731FB5B155}" dt="2024-10-11T17:34:27.791" v="77" actId="20577"/>
        <pc:sldMkLst>
          <pc:docMk/>
          <pc:sldMk cId="464534243" sldId="273"/>
        </pc:sldMkLst>
        <pc:spChg chg="mod">
          <ac:chgData name="Nguyen Binh" userId="acf7f2a7-1119-454a-99ee-b7b1d8425230" providerId="ADAL" clId="{8F739E04-FF6A-4703-A16C-2F731FB5B155}" dt="2024-10-11T17:34:27.791" v="77" actId="20577"/>
          <ac:spMkLst>
            <pc:docMk/>
            <pc:sldMk cId="464534243" sldId="273"/>
            <ac:spMk id="10" creationId="{F2D2D3DF-C7EB-49CA-9F71-B2C841F8832E}"/>
          </ac:spMkLst>
        </pc:spChg>
      </pc:sldChg>
      <pc:sldChg chg="delSp">
        <pc:chgData name="Nguyen Binh" userId="acf7f2a7-1119-454a-99ee-b7b1d8425230" providerId="ADAL" clId="{8F739E04-FF6A-4703-A16C-2F731FB5B155}" dt="2024-10-11T17:32:53.054" v="20" actId="478"/>
        <pc:sldMkLst>
          <pc:docMk/>
          <pc:sldMk cId="127918808" sldId="322"/>
        </pc:sldMkLst>
        <pc:picChg chg="del">
          <ac:chgData name="Nguyen Binh" userId="acf7f2a7-1119-454a-99ee-b7b1d8425230" providerId="ADAL" clId="{8F739E04-FF6A-4703-A16C-2F731FB5B155}" dt="2024-10-11T17:32:53.054" v="20" actId="478"/>
          <ac:picMkLst>
            <pc:docMk/>
            <pc:sldMk cId="127918808" sldId="322"/>
            <ac:picMk id="2" creationId="{972AC60E-CD90-6F40-72A0-5DE3A8C9628B}"/>
          </ac:picMkLst>
        </pc:picChg>
      </pc:sldChg>
      <pc:sldChg chg="addSp delSp modSp new mod">
        <pc:chgData name="Nguyen Binh" userId="acf7f2a7-1119-454a-99ee-b7b1d8425230" providerId="ADAL" clId="{8F739E04-FF6A-4703-A16C-2F731FB5B155}" dt="2024-10-28T10:42:04.185" v="117" actId="14100"/>
        <pc:sldMkLst>
          <pc:docMk/>
          <pc:sldMk cId="3617922447" sldId="1650"/>
        </pc:sldMkLst>
        <pc:spChg chg="del">
          <ac:chgData name="Nguyen Binh" userId="acf7f2a7-1119-454a-99ee-b7b1d8425230" providerId="ADAL" clId="{8F739E04-FF6A-4703-A16C-2F731FB5B155}" dt="2024-10-12T09:05:38.419" v="85" actId="478"/>
          <ac:spMkLst>
            <pc:docMk/>
            <pc:sldMk cId="3617922447" sldId="1650"/>
            <ac:spMk id="2" creationId="{221A5510-7FC9-1244-41E2-18910A812652}"/>
          </ac:spMkLst>
        </pc:spChg>
        <pc:spChg chg="del mod">
          <ac:chgData name="Nguyen Binh" userId="acf7f2a7-1119-454a-99ee-b7b1d8425230" providerId="ADAL" clId="{8F739E04-FF6A-4703-A16C-2F731FB5B155}" dt="2024-10-28T10:41:41.107" v="114" actId="478"/>
          <ac:spMkLst>
            <pc:docMk/>
            <pc:sldMk cId="3617922447" sldId="1650"/>
            <ac:spMk id="3" creationId="{0EE371A1-3C8C-A0A6-A7FF-A838AB3CC625}"/>
          </ac:spMkLst>
        </pc:spChg>
        <pc:picChg chg="add mod">
          <ac:chgData name="Nguyen Binh" userId="acf7f2a7-1119-454a-99ee-b7b1d8425230" providerId="ADAL" clId="{8F739E04-FF6A-4703-A16C-2F731FB5B155}" dt="2024-10-28T10:42:04.185" v="117" actId="14100"/>
          <ac:picMkLst>
            <pc:docMk/>
            <pc:sldMk cId="3617922447" sldId="1650"/>
            <ac:picMk id="2" creationId="{CA774694-8DEF-B381-31C3-D0B36266E660}"/>
          </ac:picMkLst>
        </pc:picChg>
        <pc:picChg chg="add del mod">
          <ac:chgData name="Nguyen Binh" userId="acf7f2a7-1119-454a-99ee-b7b1d8425230" providerId="ADAL" clId="{8F739E04-FF6A-4703-A16C-2F731FB5B155}" dt="2024-10-15T10:14:29.502" v="87" actId="478"/>
          <ac:picMkLst>
            <pc:docMk/>
            <pc:sldMk cId="3617922447" sldId="1650"/>
            <ac:picMk id="1026" creationId="{79CFBAB9-18B3-FB2E-D7A4-870C75EFD490}"/>
          </ac:picMkLst>
        </pc:picChg>
      </pc:sldChg>
      <pc:sldChg chg="addSp delSp modSp new mod">
        <pc:chgData name="Nguyen Binh" userId="acf7f2a7-1119-454a-99ee-b7b1d8425230" providerId="ADAL" clId="{8F739E04-FF6A-4703-A16C-2F731FB5B155}" dt="2024-10-28T09:23:06.137" v="113" actId="1076"/>
        <pc:sldMkLst>
          <pc:docMk/>
          <pc:sldMk cId="332607059" sldId="1651"/>
        </pc:sldMkLst>
        <pc:spChg chg="del">
          <ac:chgData name="Nguyen Binh" userId="acf7f2a7-1119-454a-99ee-b7b1d8425230" providerId="ADAL" clId="{8F739E04-FF6A-4703-A16C-2F731FB5B155}" dt="2024-10-28T09:10:00.802" v="100" actId="478"/>
          <ac:spMkLst>
            <pc:docMk/>
            <pc:sldMk cId="332607059" sldId="1651"/>
            <ac:spMk id="2" creationId="{3BCA31D8-FEFF-AEC8-1D58-641C28202BE8}"/>
          </ac:spMkLst>
        </pc:spChg>
        <pc:spChg chg="del mod">
          <ac:chgData name="Nguyen Binh" userId="acf7f2a7-1119-454a-99ee-b7b1d8425230" providerId="ADAL" clId="{8F739E04-FF6A-4703-A16C-2F731FB5B155}" dt="2024-10-28T09:09:53.164" v="98" actId="478"/>
          <ac:spMkLst>
            <pc:docMk/>
            <pc:sldMk cId="332607059" sldId="1651"/>
            <ac:spMk id="3" creationId="{C9E5981E-DF06-1C98-672C-48D85B99EDF8}"/>
          </ac:spMkLst>
        </pc:spChg>
        <pc:picChg chg="add mod">
          <ac:chgData name="Nguyen Binh" userId="acf7f2a7-1119-454a-99ee-b7b1d8425230" providerId="ADAL" clId="{8F739E04-FF6A-4703-A16C-2F731FB5B155}" dt="2024-10-28T09:23:06.137" v="113" actId="1076"/>
          <ac:picMkLst>
            <pc:docMk/>
            <pc:sldMk cId="332607059" sldId="1651"/>
            <ac:picMk id="2" creationId="{FA8B8EBD-64AA-4678-A392-B4B18BE2F8F6}"/>
          </ac:picMkLst>
        </pc:picChg>
        <pc:picChg chg="add del mod">
          <ac:chgData name="Nguyen Binh" userId="acf7f2a7-1119-454a-99ee-b7b1d8425230" providerId="ADAL" clId="{8F739E04-FF6A-4703-A16C-2F731FB5B155}" dt="2024-10-28T09:16:36.867" v="106" actId="478"/>
          <ac:picMkLst>
            <pc:docMk/>
            <pc:sldMk cId="332607059" sldId="1651"/>
            <ac:picMk id="5" creationId="{E8F3B5C1-A3E5-8084-3888-0801BEC03FAC}"/>
          </ac:picMkLst>
        </pc:picChg>
        <pc:picChg chg="add del mod">
          <ac:chgData name="Nguyen Binh" userId="acf7f2a7-1119-454a-99ee-b7b1d8425230" providerId="ADAL" clId="{8F739E04-FF6A-4703-A16C-2F731FB5B155}" dt="2024-10-28T09:23:02.520" v="110" actId="478"/>
          <ac:picMkLst>
            <pc:docMk/>
            <pc:sldMk cId="332607059" sldId="1651"/>
            <ac:picMk id="6" creationId="{8923C514-7960-E2C5-F9E8-01434D2C6DF4}"/>
          </ac:picMkLst>
        </pc:picChg>
      </pc:sldChg>
      <pc:sldMasterChg chg="delSp modSp mod">
        <pc:chgData name="Nguyen Binh" userId="acf7f2a7-1119-454a-99ee-b7b1d8425230" providerId="ADAL" clId="{8F739E04-FF6A-4703-A16C-2F731FB5B155}" dt="2024-10-11T17:32:34.274" v="19" actId="14100"/>
        <pc:sldMasterMkLst>
          <pc:docMk/>
          <pc:sldMasterMk cId="3038685260" sldId="2147483811"/>
        </pc:sldMasterMkLst>
        <pc:spChg chg="mod">
          <ac:chgData name="Nguyen Binh" userId="acf7f2a7-1119-454a-99ee-b7b1d8425230" providerId="ADAL" clId="{8F739E04-FF6A-4703-A16C-2F731FB5B155}" dt="2024-10-11T17:32:22.704" v="16" actId="20577"/>
          <ac:spMkLst>
            <pc:docMk/>
            <pc:sldMasterMk cId="3038685260" sldId="2147483811"/>
            <ac:spMk id="15" creationId="{00000000-0000-0000-0000-000000000000}"/>
          </ac:spMkLst>
        </pc:spChg>
        <pc:picChg chg="del">
          <ac:chgData name="Nguyen Binh" userId="acf7f2a7-1119-454a-99ee-b7b1d8425230" providerId="ADAL" clId="{8F739E04-FF6A-4703-A16C-2F731FB5B155}" dt="2024-10-11T17:32:28.359" v="17" actId="478"/>
          <ac:picMkLst>
            <pc:docMk/>
            <pc:sldMasterMk cId="3038685260" sldId="2147483811"/>
            <ac:picMk id="2" creationId="{00B0F141-164D-4792-FFE8-2A7BCA86A99E}"/>
          </ac:picMkLst>
        </pc:picChg>
        <pc:picChg chg="mod">
          <ac:chgData name="Nguyen Binh" userId="acf7f2a7-1119-454a-99ee-b7b1d8425230" providerId="ADAL" clId="{8F739E04-FF6A-4703-A16C-2F731FB5B155}" dt="2024-10-11T17:32:34.274" v="19" actId="14100"/>
          <ac:picMkLst>
            <pc:docMk/>
            <pc:sldMasterMk cId="3038685260" sldId="2147483811"/>
            <ac:picMk id="10" creationId="{00000000-0000-0000-0000-000000000000}"/>
          </ac:picMkLst>
        </pc:picChg>
      </pc:sldMasterChg>
    </pc:docChg>
  </pc:docChgLst>
  <pc:docChgLst>
    <pc:chgData name="Nguyen Binh" userId="acf7f2a7-1119-454a-99ee-b7b1d8425230" providerId="ADAL" clId="{F13FED88-63F7-44F8-A79B-E45FD3349185}"/>
    <pc:docChg chg="undo custSel addSld delSld modSld sldOrd delMainMaster modMainMaster modSection">
      <pc:chgData name="Nguyen Binh" userId="acf7f2a7-1119-454a-99ee-b7b1d8425230" providerId="ADAL" clId="{F13FED88-63F7-44F8-A79B-E45FD3349185}" dt="2024-09-30T14:24:05.261" v="11765" actId="14100"/>
      <pc:docMkLst>
        <pc:docMk/>
      </pc:docMkLst>
      <pc:sldChg chg="add del">
        <pc:chgData name="Nguyen Binh" userId="acf7f2a7-1119-454a-99ee-b7b1d8425230" providerId="ADAL" clId="{F13FED88-63F7-44F8-A79B-E45FD3349185}" dt="2024-09-24T12:21:53.883" v="2"/>
        <pc:sldMkLst>
          <pc:docMk/>
          <pc:sldMk cId="2823932238" sldId="272"/>
        </pc:sldMkLst>
      </pc:sldChg>
      <pc:sldChg chg="modSp mod">
        <pc:chgData name="Nguyen Binh" userId="acf7f2a7-1119-454a-99ee-b7b1d8425230" providerId="ADAL" clId="{F13FED88-63F7-44F8-A79B-E45FD3349185}" dt="2024-09-28T09:01:29.209" v="11763" actId="14100"/>
        <pc:sldMkLst>
          <pc:docMk/>
          <pc:sldMk cId="464534243" sldId="273"/>
        </pc:sldMkLst>
        <pc:spChg chg="mod">
          <ac:chgData name="Nguyen Binh" userId="acf7f2a7-1119-454a-99ee-b7b1d8425230" providerId="ADAL" clId="{F13FED88-63F7-44F8-A79B-E45FD3349185}" dt="2024-09-28T09:01:29.209" v="11763" actId="14100"/>
          <ac:spMkLst>
            <pc:docMk/>
            <pc:sldMk cId="464534243" sldId="273"/>
            <ac:spMk id="10" creationId="{F2D2D3DF-C7EB-49CA-9F71-B2C841F8832E}"/>
          </ac:spMkLst>
        </pc:spChg>
      </pc:sldChg>
      <pc:sldChg chg="modSp mod">
        <pc:chgData name="Nguyen Binh" userId="acf7f2a7-1119-454a-99ee-b7b1d8425230" providerId="ADAL" clId="{F13FED88-63F7-44F8-A79B-E45FD3349185}" dt="2024-09-24T22:24:31.046" v="5117" actId="1076"/>
        <pc:sldMkLst>
          <pc:docMk/>
          <pc:sldMk cId="127918808" sldId="322"/>
        </pc:sldMkLst>
        <pc:picChg chg="mod">
          <ac:chgData name="Nguyen Binh" userId="acf7f2a7-1119-454a-99ee-b7b1d8425230" providerId="ADAL" clId="{F13FED88-63F7-44F8-A79B-E45FD3349185}" dt="2024-09-24T22:24:28.767" v="5116" actId="1076"/>
          <ac:picMkLst>
            <pc:docMk/>
            <pc:sldMk cId="127918808" sldId="322"/>
            <ac:picMk id="2" creationId="{972AC60E-CD90-6F40-72A0-5DE3A8C9628B}"/>
          </ac:picMkLst>
        </pc:picChg>
        <pc:picChg chg="mod">
          <ac:chgData name="Nguyen Binh" userId="acf7f2a7-1119-454a-99ee-b7b1d8425230" providerId="ADAL" clId="{F13FED88-63F7-44F8-A79B-E45FD3349185}" dt="2024-09-24T22:24:31.046" v="5117" actId="1076"/>
          <ac:picMkLst>
            <pc:docMk/>
            <pc:sldMk cId="127918808" sldId="322"/>
            <ac:picMk id="14" creationId="{00000000-0000-0000-0000-000000000000}"/>
          </ac:picMkLst>
        </pc:picChg>
      </pc:sldChg>
      <pc:sldChg chg="addSp delSp modSp mod delAnim modAnim">
        <pc:chgData name="Nguyen Binh" userId="acf7f2a7-1119-454a-99ee-b7b1d8425230" providerId="ADAL" clId="{F13FED88-63F7-44F8-A79B-E45FD3349185}" dt="2024-09-25T09:29:06.450" v="7553" actId="478"/>
        <pc:sldMkLst>
          <pc:docMk/>
          <pc:sldMk cId="159824208" sldId="1027"/>
        </pc:sldMkLst>
        <pc:spChg chg="add del">
          <ac:chgData name="Nguyen Binh" userId="acf7f2a7-1119-454a-99ee-b7b1d8425230" providerId="ADAL" clId="{F13FED88-63F7-44F8-A79B-E45FD3349185}" dt="2024-09-25T09:29:06.450" v="7553" actId="478"/>
          <ac:spMkLst>
            <pc:docMk/>
            <pc:sldMk cId="159824208" sldId="1027"/>
            <ac:spMk id="3" creationId="{2BCB95C3-7886-6934-6BE7-F686863BADD6}"/>
          </ac:spMkLst>
        </pc:spChg>
        <pc:spChg chg="mod">
          <ac:chgData name="Nguyen Binh" userId="acf7f2a7-1119-454a-99ee-b7b1d8425230" providerId="ADAL" clId="{F13FED88-63F7-44F8-A79B-E45FD3349185}" dt="2024-09-24T22:44:45.009" v="5369" actId="20577"/>
          <ac:spMkLst>
            <pc:docMk/>
            <pc:sldMk cId="159824208" sldId="1027"/>
            <ac:spMk id="4" creationId="{00000000-0000-0000-0000-000000000000}"/>
          </ac:spMkLst>
        </pc:spChg>
        <pc:spChg chg="add mod">
          <ac:chgData name="Nguyen Binh" userId="acf7f2a7-1119-454a-99ee-b7b1d8425230" providerId="ADAL" clId="{F13FED88-63F7-44F8-A79B-E45FD3349185}" dt="2024-09-25T08:23:20.882" v="5937" actId="1076"/>
          <ac:spMkLst>
            <pc:docMk/>
            <pc:sldMk cId="159824208" sldId="1027"/>
            <ac:spMk id="9" creationId="{9C4FC9A6-729A-DA4A-673F-17D3ED1ECF6F}"/>
          </ac:spMkLst>
        </pc:spChg>
        <pc:spChg chg="add mod">
          <ac:chgData name="Nguyen Binh" userId="acf7f2a7-1119-454a-99ee-b7b1d8425230" providerId="ADAL" clId="{F13FED88-63F7-44F8-A79B-E45FD3349185}" dt="2024-09-24T22:46:50.562" v="5435" actId="14100"/>
          <ac:spMkLst>
            <pc:docMk/>
            <pc:sldMk cId="159824208" sldId="1027"/>
            <ac:spMk id="10" creationId="{43FB6E69-1155-B0B3-D663-612F99034977}"/>
          </ac:spMkLst>
        </pc:spChg>
        <pc:spChg chg="add mod">
          <ac:chgData name="Nguyen Binh" userId="acf7f2a7-1119-454a-99ee-b7b1d8425230" providerId="ADAL" clId="{F13FED88-63F7-44F8-A79B-E45FD3349185}" dt="2024-09-25T08:23:15.610" v="5936" actId="1076"/>
          <ac:spMkLst>
            <pc:docMk/>
            <pc:sldMk cId="159824208" sldId="1027"/>
            <ac:spMk id="14" creationId="{1C15AF5F-C4BF-FD67-BFAF-578C250A330D}"/>
          </ac:spMkLst>
        </pc:spChg>
        <pc:spChg chg="add mod">
          <ac:chgData name="Nguyen Binh" userId="acf7f2a7-1119-454a-99ee-b7b1d8425230" providerId="ADAL" clId="{F13FED88-63F7-44F8-A79B-E45FD3349185}" dt="2024-09-25T09:29:03.044" v="7552" actId="1076"/>
          <ac:spMkLst>
            <pc:docMk/>
            <pc:sldMk cId="159824208" sldId="1027"/>
            <ac:spMk id="16" creationId="{6071C3C8-309E-5F0A-59DF-6BC0A6D3FC09}"/>
          </ac:spMkLst>
        </pc:spChg>
        <pc:spChg chg="mod">
          <ac:chgData name="Nguyen Binh" userId="acf7f2a7-1119-454a-99ee-b7b1d8425230" providerId="ADAL" clId="{F13FED88-63F7-44F8-A79B-E45FD3349185}" dt="2024-09-24T22:45:12.401" v="5376"/>
          <ac:spMkLst>
            <pc:docMk/>
            <pc:sldMk cId="159824208" sldId="1027"/>
            <ac:spMk id="24" creationId="{9435C50C-FF2E-DC2D-A1DF-95B81ABF98B2}"/>
          </ac:spMkLst>
        </pc:spChg>
        <pc:spChg chg="del">
          <ac:chgData name="Nguyen Binh" userId="acf7f2a7-1119-454a-99ee-b7b1d8425230" providerId="ADAL" clId="{F13FED88-63F7-44F8-A79B-E45FD3349185}" dt="2024-09-24T22:39:56.795" v="5270" actId="478"/>
          <ac:spMkLst>
            <pc:docMk/>
            <pc:sldMk cId="159824208" sldId="1027"/>
            <ac:spMk id="28" creationId="{149A44BF-3B79-3D8C-A38E-E6E25586BDF2}"/>
          </ac:spMkLst>
        </pc:spChg>
        <pc:spChg chg="del">
          <ac:chgData name="Nguyen Binh" userId="acf7f2a7-1119-454a-99ee-b7b1d8425230" providerId="ADAL" clId="{F13FED88-63F7-44F8-A79B-E45FD3349185}" dt="2024-09-24T22:42:52.200" v="5341" actId="478"/>
          <ac:spMkLst>
            <pc:docMk/>
            <pc:sldMk cId="159824208" sldId="1027"/>
            <ac:spMk id="37" creationId="{7F8CC8CD-30C1-3763-A358-12CA27184B26}"/>
          </ac:spMkLst>
        </pc:spChg>
        <pc:spChg chg="mod">
          <ac:chgData name="Nguyen Binh" userId="acf7f2a7-1119-454a-99ee-b7b1d8425230" providerId="ADAL" clId="{F13FED88-63F7-44F8-A79B-E45FD3349185}" dt="2024-09-25T08:23:25.257" v="5938" actId="1076"/>
          <ac:spMkLst>
            <pc:docMk/>
            <pc:sldMk cId="159824208" sldId="1027"/>
            <ac:spMk id="41" creationId="{D37C5C9B-4E0A-BFD7-AEF9-4129C46EED45}"/>
          </ac:spMkLst>
        </pc:spChg>
        <pc:spChg chg="del">
          <ac:chgData name="Nguyen Binh" userId="acf7f2a7-1119-454a-99ee-b7b1d8425230" providerId="ADAL" clId="{F13FED88-63F7-44F8-A79B-E45FD3349185}" dt="2024-09-24T20:36:40.448" v="3159" actId="478"/>
          <ac:spMkLst>
            <pc:docMk/>
            <pc:sldMk cId="159824208" sldId="1027"/>
            <ac:spMk id="43" creationId="{5194D80A-65C9-F19D-949B-B5EAE0DD8B74}"/>
          </ac:spMkLst>
        </pc:spChg>
        <pc:spChg chg="del">
          <ac:chgData name="Nguyen Binh" userId="acf7f2a7-1119-454a-99ee-b7b1d8425230" providerId="ADAL" clId="{F13FED88-63F7-44F8-A79B-E45FD3349185}" dt="2024-09-24T22:40:01.410" v="5271" actId="478"/>
          <ac:spMkLst>
            <pc:docMk/>
            <pc:sldMk cId="159824208" sldId="1027"/>
            <ac:spMk id="45" creationId="{3D622E1C-A781-30B5-A4DF-88FF126E01FE}"/>
          </ac:spMkLst>
        </pc:spChg>
        <pc:spChg chg="mod">
          <ac:chgData name="Nguyen Binh" userId="acf7f2a7-1119-454a-99ee-b7b1d8425230" providerId="ADAL" clId="{F13FED88-63F7-44F8-A79B-E45FD3349185}" dt="2024-09-24T22:46:26.515" v="5428" actId="255"/>
          <ac:spMkLst>
            <pc:docMk/>
            <pc:sldMk cId="159824208" sldId="1027"/>
            <ac:spMk id="48" creationId="{55A35E28-BB77-45B8-8926-0637E124ED5F}"/>
          </ac:spMkLst>
        </pc:spChg>
        <pc:spChg chg="mod">
          <ac:chgData name="Nguyen Binh" userId="acf7f2a7-1119-454a-99ee-b7b1d8425230" providerId="ADAL" clId="{F13FED88-63F7-44F8-A79B-E45FD3349185}" dt="2024-09-24T22:41:16.984" v="5332" actId="1076"/>
          <ac:spMkLst>
            <pc:docMk/>
            <pc:sldMk cId="159824208" sldId="1027"/>
            <ac:spMk id="52" creationId="{4DC11957-3936-0581-C609-506982FEA172}"/>
          </ac:spMkLst>
        </pc:spChg>
        <pc:spChg chg="del">
          <ac:chgData name="Nguyen Binh" userId="acf7f2a7-1119-454a-99ee-b7b1d8425230" providerId="ADAL" clId="{F13FED88-63F7-44F8-A79B-E45FD3349185}" dt="2024-09-24T22:43:17.523" v="5351" actId="478"/>
          <ac:spMkLst>
            <pc:docMk/>
            <pc:sldMk cId="159824208" sldId="1027"/>
            <ac:spMk id="58" creationId="{F87DF060-D61E-FEDF-24B0-E0ADA8D2D934}"/>
          </ac:spMkLst>
        </pc:spChg>
        <pc:spChg chg="del">
          <ac:chgData name="Nguyen Binh" userId="acf7f2a7-1119-454a-99ee-b7b1d8425230" providerId="ADAL" clId="{F13FED88-63F7-44F8-A79B-E45FD3349185}" dt="2024-09-24T22:43:14.489" v="5350" actId="21"/>
          <ac:spMkLst>
            <pc:docMk/>
            <pc:sldMk cId="159824208" sldId="1027"/>
            <ac:spMk id="59" creationId="{48A93689-B14A-A4E8-7B4F-F51BA1A91DCD}"/>
          </ac:spMkLst>
        </pc:spChg>
        <pc:spChg chg="del">
          <ac:chgData name="Nguyen Binh" userId="acf7f2a7-1119-454a-99ee-b7b1d8425230" providerId="ADAL" clId="{F13FED88-63F7-44F8-A79B-E45FD3349185}" dt="2024-09-24T22:41:32.688" v="5336" actId="478"/>
          <ac:spMkLst>
            <pc:docMk/>
            <pc:sldMk cId="159824208" sldId="1027"/>
            <ac:spMk id="60" creationId="{4C97F7AF-FF3B-4B18-3777-A30F5B1B5ED1}"/>
          </ac:spMkLst>
        </pc:spChg>
        <pc:grpChg chg="del">
          <ac:chgData name="Nguyen Binh" userId="acf7f2a7-1119-454a-99ee-b7b1d8425230" providerId="ADAL" clId="{F13FED88-63F7-44F8-A79B-E45FD3349185}" dt="2024-09-24T20:36:40.448" v="3159" actId="478"/>
          <ac:grpSpMkLst>
            <pc:docMk/>
            <pc:sldMk cId="159824208" sldId="1027"/>
            <ac:grpSpMk id="5" creationId="{883DDCB7-A73F-5804-D7F9-30C71D35EAE7}"/>
          </ac:grpSpMkLst>
        </pc:grpChg>
        <pc:grpChg chg="mod">
          <ac:chgData name="Nguyen Binh" userId="acf7f2a7-1119-454a-99ee-b7b1d8425230" providerId="ADAL" clId="{F13FED88-63F7-44F8-A79B-E45FD3349185}" dt="2024-09-24T22:46:41.865" v="5432" actId="14100"/>
          <ac:grpSpMkLst>
            <pc:docMk/>
            <pc:sldMk cId="159824208" sldId="1027"/>
            <ac:grpSpMk id="46" creationId="{562F0589-F192-68A0-1719-F1CAA6D0E6AF}"/>
          </ac:grpSpMkLst>
        </pc:grpChg>
        <pc:picChg chg="add mod">
          <ac:chgData name="Nguyen Binh" userId="acf7f2a7-1119-454a-99ee-b7b1d8425230" providerId="ADAL" clId="{F13FED88-63F7-44F8-A79B-E45FD3349185}" dt="2024-09-24T22:47:09.194" v="5441" actId="1076"/>
          <ac:picMkLst>
            <pc:docMk/>
            <pc:sldMk cId="159824208" sldId="1027"/>
            <ac:picMk id="6" creationId="{439D9CE2-D19D-C9EF-D054-6C5B6D76397C}"/>
          </ac:picMkLst>
        </pc:picChg>
        <pc:picChg chg="add del mod">
          <ac:chgData name="Nguyen Binh" userId="acf7f2a7-1119-454a-99ee-b7b1d8425230" providerId="ADAL" clId="{F13FED88-63F7-44F8-A79B-E45FD3349185}" dt="2024-09-24T22:42:16.375" v="5338" actId="478"/>
          <ac:picMkLst>
            <pc:docMk/>
            <pc:sldMk cId="159824208" sldId="1027"/>
            <ac:picMk id="7" creationId="{A91FA6EA-F3E9-9489-973F-34B8ECB62008}"/>
          </ac:picMkLst>
        </pc:picChg>
        <pc:picChg chg="add mod">
          <ac:chgData name="Nguyen Binh" userId="acf7f2a7-1119-454a-99ee-b7b1d8425230" providerId="ADAL" clId="{F13FED88-63F7-44F8-A79B-E45FD3349185}" dt="2024-09-25T08:23:12.890" v="5935" actId="1076"/>
          <ac:picMkLst>
            <pc:docMk/>
            <pc:sldMk cId="159824208" sldId="1027"/>
            <ac:picMk id="13" creationId="{F89CAEEE-AA37-B8F6-7CB9-64A6A1200008}"/>
          </ac:picMkLst>
        </pc:picChg>
        <pc:picChg chg="mod modCrop">
          <ac:chgData name="Nguyen Binh" userId="acf7f2a7-1119-454a-99ee-b7b1d8425230" providerId="ADAL" clId="{F13FED88-63F7-44F8-A79B-E45FD3349185}" dt="2024-09-24T22:45:47.017" v="5390" actId="732"/>
          <ac:picMkLst>
            <pc:docMk/>
            <pc:sldMk cId="159824208" sldId="1027"/>
            <ac:picMk id="25" creationId="{CCA2016A-98DB-927E-41F6-9F645D22FD88}"/>
          </ac:picMkLst>
        </pc:picChg>
        <pc:picChg chg="del mod">
          <ac:chgData name="Nguyen Binh" userId="acf7f2a7-1119-454a-99ee-b7b1d8425230" providerId="ADAL" clId="{F13FED88-63F7-44F8-A79B-E45FD3349185}" dt="2024-09-24T22:41:28.051" v="5335" actId="478"/>
          <ac:picMkLst>
            <pc:docMk/>
            <pc:sldMk cId="159824208" sldId="1027"/>
            <ac:picMk id="27" creationId="{89004EFF-0BCD-630C-3E94-AE92CBB6F66D}"/>
          </ac:picMkLst>
        </pc:picChg>
        <pc:picChg chg="del mod">
          <ac:chgData name="Nguyen Binh" userId="acf7f2a7-1119-454a-99ee-b7b1d8425230" providerId="ADAL" clId="{F13FED88-63F7-44F8-A79B-E45FD3349185}" dt="2024-09-24T22:43:14.489" v="5350" actId="21"/>
          <ac:picMkLst>
            <pc:docMk/>
            <pc:sldMk cId="159824208" sldId="1027"/>
            <ac:picMk id="44" creationId="{71F08EAE-BEE2-39F2-7BCC-1A88ADA723F8}"/>
          </ac:picMkLst>
        </pc:picChg>
      </pc:sldChg>
      <pc:sldChg chg="addSp delSp modSp mod addAnim delAnim modAnim modNotesTx">
        <pc:chgData name="Nguyen Binh" userId="acf7f2a7-1119-454a-99ee-b7b1d8425230" providerId="ADAL" clId="{F13FED88-63F7-44F8-A79B-E45FD3349185}" dt="2024-09-24T23:20:48.114" v="5876" actId="14100"/>
        <pc:sldMkLst>
          <pc:docMk/>
          <pc:sldMk cId="2717919981" sldId="1029"/>
        </pc:sldMkLst>
        <pc:spChg chg="add del">
          <ac:chgData name="Nguyen Binh" userId="acf7f2a7-1119-454a-99ee-b7b1d8425230" providerId="ADAL" clId="{F13FED88-63F7-44F8-A79B-E45FD3349185}" dt="2024-09-24T21:12:42.141" v="3848"/>
          <ac:spMkLst>
            <pc:docMk/>
            <pc:sldMk cId="2717919981" sldId="1029"/>
            <ac:spMk id="11" creationId="{3B497019-FC34-64B9-A1F1-2395CE17F889}"/>
          </ac:spMkLst>
        </pc:spChg>
        <pc:spChg chg="add mod">
          <ac:chgData name="Nguyen Binh" userId="acf7f2a7-1119-454a-99ee-b7b1d8425230" providerId="ADAL" clId="{F13FED88-63F7-44F8-A79B-E45FD3349185}" dt="2024-09-24T22:23:24.702" v="5104" actId="20577"/>
          <ac:spMkLst>
            <pc:docMk/>
            <pc:sldMk cId="2717919981" sldId="1029"/>
            <ac:spMk id="13" creationId="{93B68BBC-E409-0140-6966-905D4C4A9784}"/>
          </ac:spMkLst>
        </pc:spChg>
        <pc:spChg chg="del">
          <ac:chgData name="Nguyen Binh" userId="acf7f2a7-1119-454a-99ee-b7b1d8425230" providerId="ADAL" clId="{F13FED88-63F7-44F8-A79B-E45FD3349185}" dt="2024-09-24T21:13:23.229" v="3859" actId="478"/>
          <ac:spMkLst>
            <pc:docMk/>
            <pc:sldMk cId="2717919981" sldId="1029"/>
            <ac:spMk id="18" creationId="{A1899635-9F5D-4BF5-1CDA-1370CEE75B5E}"/>
          </ac:spMkLst>
        </pc:spChg>
        <pc:spChg chg="add mod">
          <ac:chgData name="Nguyen Binh" userId="acf7f2a7-1119-454a-99ee-b7b1d8425230" providerId="ADAL" clId="{F13FED88-63F7-44F8-A79B-E45FD3349185}" dt="2024-09-24T22:54:36.750" v="5533" actId="113"/>
          <ac:spMkLst>
            <pc:docMk/>
            <pc:sldMk cId="2717919981" sldId="1029"/>
            <ac:spMk id="19" creationId="{D30B3DF9-3C8F-49F6-9719-11C327661952}"/>
          </ac:spMkLst>
        </pc:spChg>
        <pc:spChg chg="mod">
          <ac:chgData name="Nguyen Binh" userId="acf7f2a7-1119-454a-99ee-b7b1d8425230" providerId="ADAL" clId="{F13FED88-63F7-44F8-A79B-E45FD3349185}" dt="2024-09-24T23:20:43.221" v="5874" actId="1076"/>
          <ac:spMkLst>
            <pc:docMk/>
            <pc:sldMk cId="2717919981" sldId="1029"/>
            <ac:spMk id="27" creationId="{B67541B1-AC54-6456-3335-99E71AF2ACAE}"/>
          </ac:spMkLst>
        </pc:spChg>
        <pc:spChg chg="add del mod">
          <ac:chgData name="Nguyen Binh" userId="acf7f2a7-1119-454a-99ee-b7b1d8425230" providerId="ADAL" clId="{F13FED88-63F7-44F8-A79B-E45FD3349185}" dt="2024-09-24T22:31:24.895" v="5202" actId="113"/>
          <ac:spMkLst>
            <pc:docMk/>
            <pc:sldMk cId="2717919981" sldId="1029"/>
            <ac:spMk id="28" creationId="{16C9E9CA-165C-5F71-3F12-19830A2E2000}"/>
          </ac:spMkLst>
        </pc:spChg>
        <pc:spChg chg="del mod">
          <ac:chgData name="Nguyen Binh" userId="acf7f2a7-1119-454a-99ee-b7b1d8425230" providerId="ADAL" clId="{F13FED88-63F7-44F8-A79B-E45FD3349185}" dt="2024-09-24T22:31:39.294" v="5207" actId="478"/>
          <ac:spMkLst>
            <pc:docMk/>
            <pc:sldMk cId="2717919981" sldId="1029"/>
            <ac:spMk id="29" creationId="{3B7C38EF-3E3C-BDA6-9054-451B96814C97}"/>
          </ac:spMkLst>
        </pc:spChg>
        <pc:spChg chg="mod">
          <ac:chgData name="Nguyen Binh" userId="acf7f2a7-1119-454a-99ee-b7b1d8425230" providerId="ADAL" clId="{F13FED88-63F7-44F8-A79B-E45FD3349185}" dt="2024-09-24T22:31:31.016" v="5204" actId="14100"/>
          <ac:spMkLst>
            <pc:docMk/>
            <pc:sldMk cId="2717919981" sldId="1029"/>
            <ac:spMk id="39" creationId="{459510DC-9411-07B7-593E-54DEB9B7CD6A}"/>
          </ac:spMkLst>
        </pc:spChg>
        <pc:spChg chg="del mod">
          <ac:chgData name="Nguyen Binh" userId="acf7f2a7-1119-454a-99ee-b7b1d8425230" providerId="ADAL" clId="{F13FED88-63F7-44F8-A79B-E45FD3349185}" dt="2024-09-24T22:32:10.844" v="5211" actId="478"/>
          <ac:spMkLst>
            <pc:docMk/>
            <pc:sldMk cId="2717919981" sldId="1029"/>
            <ac:spMk id="40" creationId="{04556C4C-80DF-9091-6482-BFE2B6640C5B}"/>
          </ac:spMkLst>
        </pc:spChg>
        <pc:spChg chg="del mod">
          <ac:chgData name="Nguyen Binh" userId="acf7f2a7-1119-454a-99ee-b7b1d8425230" providerId="ADAL" clId="{F13FED88-63F7-44F8-A79B-E45FD3349185}" dt="2024-09-24T22:32:05.385" v="5209" actId="478"/>
          <ac:spMkLst>
            <pc:docMk/>
            <pc:sldMk cId="2717919981" sldId="1029"/>
            <ac:spMk id="41" creationId="{5CB64723-ECC2-0B67-C360-21870C4A6CF5}"/>
          </ac:spMkLst>
        </pc:spChg>
        <pc:spChg chg="del mod">
          <ac:chgData name="Nguyen Binh" userId="acf7f2a7-1119-454a-99ee-b7b1d8425230" providerId="ADAL" clId="{F13FED88-63F7-44F8-A79B-E45FD3349185}" dt="2024-09-24T22:32:08.920" v="5210" actId="478"/>
          <ac:spMkLst>
            <pc:docMk/>
            <pc:sldMk cId="2717919981" sldId="1029"/>
            <ac:spMk id="42" creationId="{FA211396-D689-C37A-A5D0-BBECA85C0661}"/>
          </ac:spMkLst>
        </pc:spChg>
        <pc:spChg chg="del">
          <ac:chgData name="Nguyen Binh" userId="acf7f2a7-1119-454a-99ee-b7b1d8425230" providerId="ADAL" clId="{F13FED88-63F7-44F8-A79B-E45FD3349185}" dt="2024-09-24T21:12:14.386" v="3837" actId="478"/>
          <ac:spMkLst>
            <pc:docMk/>
            <pc:sldMk cId="2717919981" sldId="1029"/>
            <ac:spMk id="62" creationId="{6CCBFB7C-ACDF-B0B2-1B1A-46E74D20E048}"/>
          </ac:spMkLst>
        </pc:spChg>
        <pc:spChg chg="mod">
          <ac:chgData name="Nguyen Binh" userId="acf7f2a7-1119-454a-99ee-b7b1d8425230" providerId="ADAL" clId="{F13FED88-63F7-44F8-A79B-E45FD3349185}" dt="2024-09-24T22:23:17.841" v="5100" actId="20577"/>
          <ac:spMkLst>
            <pc:docMk/>
            <pc:sldMk cId="2717919981" sldId="1029"/>
            <ac:spMk id="76" creationId="{09E01AEB-8952-675A-3C1F-3286BD9E508D}"/>
          </ac:spMkLst>
        </pc:spChg>
        <pc:grpChg chg="add mod">
          <ac:chgData name="Nguyen Binh" userId="acf7f2a7-1119-454a-99ee-b7b1d8425230" providerId="ADAL" clId="{F13FED88-63F7-44F8-A79B-E45FD3349185}" dt="2024-09-24T22:31:55.028" v="5208"/>
          <ac:grpSpMkLst>
            <pc:docMk/>
            <pc:sldMk cId="2717919981" sldId="1029"/>
            <ac:grpSpMk id="9" creationId="{10E4103C-8D6D-737A-A720-06682F83FE72}"/>
          </ac:grpSpMkLst>
        </pc:grpChg>
        <pc:grpChg chg="mod">
          <ac:chgData name="Nguyen Binh" userId="acf7f2a7-1119-454a-99ee-b7b1d8425230" providerId="ADAL" clId="{F13FED88-63F7-44F8-A79B-E45FD3349185}" dt="2024-09-24T21:12:34.279" v="3842" actId="1076"/>
          <ac:grpSpMkLst>
            <pc:docMk/>
            <pc:sldMk cId="2717919981" sldId="1029"/>
            <ac:grpSpMk id="21" creationId="{FF26FE33-DAA9-D5C2-25B6-E7D14DE246F5}"/>
          </ac:grpSpMkLst>
        </pc:grpChg>
        <pc:picChg chg="add mod">
          <ac:chgData name="Nguyen Binh" userId="acf7f2a7-1119-454a-99ee-b7b1d8425230" providerId="ADAL" clId="{F13FED88-63F7-44F8-A79B-E45FD3349185}" dt="2024-09-24T21:12:08.264" v="3836" actId="1076"/>
          <ac:picMkLst>
            <pc:docMk/>
            <pc:sldMk cId="2717919981" sldId="1029"/>
            <ac:picMk id="5" creationId="{F2FE490F-9634-3A4B-1288-B2E6E5D2875E}"/>
          </ac:picMkLst>
        </pc:picChg>
        <pc:picChg chg="add mod">
          <ac:chgData name="Nguyen Binh" userId="acf7f2a7-1119-454a-99ee-b7b1d8425230" providerId="ADAL" clId="{F13FED88-63F7-44F8-A79B-E45FD3349185}" dt="2024-09-24T21:12:08.264" v="3836" actId="1076"/>
          <ac:picMkLst>
            <pc:docMk/>
            <pc:sldMk cId="2717919981" sldId="1029"/>
            <ac:picMk id="6" creationId="{6FC487D9-F32F-0E35-7636-820218BF3379}"/>
          </ac:picMkLst>
        </pc:picChg>
        <pc:picChg chg="add mod">
          <ac:chgData name="Nguyen Binh" userId="acf7f2a7-1119-454a-99ee-b7b1d8425230" providerId="ADAL" clId="{F13FED88-63F7-44F8-A79B-E45FD3349185}" dt="2024-09-24T21:12:08.264" v="3836" actId="1076"/>
          <ac:picMkLst>
            <pc:docMk/>
            <pc:sldMk cId="2717919981" sldId="1029"/>
            <ac:picMk id="7" creationId="{55450BAC-7E03-132E-D25D-7ADBE9DADBA9}"/>
          </ac:picMkLst>
        </pc:picChg>
        <pc:picChg chg="add mod">
          <ac:chgData name="Nguyen Binh" userId="acf7f2a7-1119-454a-99ee-b7b1d8425230" providerId="ADAL" clId="{F13FED88-63F7-44F8-A79B-E45FD3349185}" dt="2024-09-24T21:12:08.264" v="3836" actId="1076"/>
          <ac:picMkLst>
            <pc:docMk/>
            <pc:sldMk cId="2717919981" sldId="1029"/>
            <ac:picMk id="8" creationId="{AFA1D48D-122C-FA2E-884E-ACA871DD7298}"/>
          </ac:picMkLst>
        </pc:picChg>
        <pc:picChg chg="add mod modCrop">
          <ac:chgData name="Nguyen Binh" userId="acf7f2a7-1119-454a-99ee-b7b1d8425230" providerId="ADAL" clId="{F13FED88-63F7-44F8-A79B-E45FD3349185}" dt="2024-09-24T22:54:34.466" v="5532" actId="1076"/>
          <ac:picMkLst>
            <pc:docMk/>
            <pc:sldMk cId="2717919981" sldId="1029"/>
            <ac:picMk id="14" creationId="{B5A161C5-633C-3D77-7671-B1F0E32006BD}"/>
          </ac:picMkLst>
        </pc:picChg>
        <pc:picChg chg="add mod">
          <ac:chgData name="Nguyen Binh" userId="acf7f2a7-1119-454a-99ee-b7b1d8425230" providerId="ADAL" clId="{F13FED88-63F7-44F8-A79B-E45FD3349185}" dt="2024-09-24T22:54:34.466" v="5532" actId="1076"/>
          <ac:picMkLst>
            <pc:docMk/>
            <pc:sldMk cId="2717919981" sldId="1029"/>
            <ac:picMk id="15" creationId="{13378F29-2C52-0CF1-4391-0CB63005C6A9}"/>
          </ac:picMkLst>
        </pc:picChg>
        <pc:picChg chg="add mod">
          <ac:chgData name="Nguyen Binh" userId="acf7f2a7-1119-454a-99ee-b7b1d8425230" providerId="ADAL" clId="{F13FED88-63F7-44F8-A79B-E45FD3349185}" dt="2024-09-24T22:54:01.173" v="5484" actId="1076"/>
          <ac:picMkLst>
            <pc:docMk/>
            <pc:sldMk cId="2717919981" sldId="1029"/>
            <ac:picMk id="16" creationId="{709DEE6D-3372-F9AF-C74C-AA734E3A99BA}"/>
          </ac:picMkLst>
        </pc:picChg>
        <pc:picChg chg="del mod">
          <ac:chgData name="Nguyen Binh" userId="acf7f2a7-1119-454a-99ee-b7b1d8425230" providerId="ADAL" clId="{F13FED88-63F7-44F8-A79B-E45FD3349185}" dt="2024-09-24T21:06:06.556" v="3773" actId="478"/>
          <ac:picMkLst>
            <pc:docMk/>
            <pc:sldMk cId="2717919981" sldId="1029"/>
            <ac:picMk id="25" creationId="{E4BD03C0-6889-6B5C-AA51-4011D2F75D21}"/>
          </ac:picMkLst>
        </pc:picChg>
        <pc:picChg chg="add del mod">
          <ac:chgData name="Nguyen Binh" userId="acf7f2a7-1119-454a-99ee-b7b1d8425230" providerId="ADAL" clId="{F13FED88-63F7-44F8-A79B-E45FD3349185}" dt="2024-09-24T23:20:48.114" v="5876" actId="14100"/>
          <ac:picMkLst>
            <pc:docMk/>
            <pc:sldMk cId="2717919981" sldId="1029"/>
            <ac:picMk id="26" creationId="{7495B89D-5A73-76EE-39E3-FDAFFBB41B8D}"/>
          </ac:picMkLst>
        </pc:picChg>
        <pc:picChg chg="del mod">
          <ac:chgData name="Nguyen Binh" userId="acf7f2a7-1119-454a-99ee-b7b1d8425230" providerId="ADAL" clId="{F13FED88-63F7-44F8-A79B-E45FD3349185}" dt="2024-09-24T22:53:40.900" v="5474" actId="478"/>
          <ac:picMkLst>
            <pc:docMk/>
            <pc:sldMk cId="2717919981" sldId="1029"/>
            <ac:picMk id="37" creationId="{1C828ECC-B179-E2C9-9C85-2E3A6E62DDAE}"/>
          </ac:picMkLst>
        </pc:picChg>
        <pc:picChg chg="mod">
          <ac:chgData name="Nguyen Binh" userId="acf7f2a7-1119-454a-99ee-b7b1d8425230" providerId="ADAL" clId="{F13FED88-63F7-44F8-A79B-E45FD3349185}" dt="2024-09-24T21:12:26.439" v="3840" actId="1076"/>
          <ac:picMkLst>
            <pc:docMk/>
            <pc:sldMk cId="2717919981" sldId="1029"/>
            <ac:picMk id="38" creationId="{6DD265FC-5807-4CA1-35E3-2831ACD7CE2A}"/>
          </ac:picMkLst>
        </pc:picChg>
        <pc:picChg chg="add mod">
          <ac:chgData name="Nguyen Binh" userId="acf7f2a7-1119-454a-99ee-b7b1d8425230" providerId="ADAL" clId="{F13FED88-63F7-44F8-A79B-E45FD3349185}" dt="2024-09-24T21:12:08.264" v="3836" actId="1076"/>
          <ac:picMkLst>
            <pc:docMk/>
            <pc:sldMk cId="2717919981" sldId="1029"/>
            <ac:picMk id="1026" creationId="{DCCC082B-AF04-BADC-3129-A841D91E2818}"/>
          </ac:picMkLst>
        </pc:picChg>
        <pc:cxnChg chg="add mod">
          <ac:chgData name="Nguyen Binh" userId="acf7f2a7-1119-454a-99ee-b7b1d8425230" providerId="ADAL" clId="{F13FED88-63F7-44F8-A79B-E45FD3349185}" dt="2024-09-24T20:43:53.891" v="3218" actId="1076"/>
          <ac:cxnSpMkLst>
            <pc:docMk/>
            <pc:sldMk cId="2717919981" sldId="1029"/>
            <ac:cxnSpMk id="2" creationId="{597748D6-4549-87F5-E805-794D27EA3134}"/>
          </ac:cxnSpMkLst>
        </pc:cxnChg>
        <pc:cxnChg chg="add mod">
          <ac:chgData name="Nguyen Binh" userId="acf7f2a7-1119-454a-99ee-b7b1d8425230" providerId="ADAL" clId="{F13FED88-63F7-44F8-A79B-E45FD3349185}" dt="2024-09-24T21:12:17.248" v="3838" actId="1076"/>
          <ac:cxnSpMkLst>
            <pc:docMk/>
            <pc:sldMk cId="2717919981" sldId="1029"/>
            <ac:cxnSpMk id="3" creationId="{1B90BEEE-6654-0046-EA5F-819DEB96B4F6}"/>
          </ac:cxnSpMkLst>
        </pc:cxnChg>
      </pc:sldChg>
      <pc:sldChg chg="addSp delSp modSp mod delAnim modAnim">
        <pc:chgData name="Nguyen Binh" userId="acf7f2a7-1119-454a-99ee-b7b1d8425230" providerId="ADAL" clId="{F13FED88-63F7-44F8-A79B-E45FD3349185}" dt="2024-09-25T09:37:26.749" v="7700" actId="20577"/>
        <pc:sldMkLst>
          <pc:docMk/>
          <pc:sldMk cId="3882899164" sldId="1030"/>
        </pc:sldMkLst>
        <pc:spChg chg="add mod">
          <ac:chgData name="Nguyen Binh" userId="acf7f2a7-1119-454a-99ee-b7b1d8425230" providerId="ADAL" clId="{F13FED88-63F7-44F8-A79B-E45FD3349185}" dt="2024-09-25T08:51:32.108" v="6578" actId="1076"/>
          <ac:spMkLst>
            <pc:docMk/>
            <pc:sldMk cId="3882899164" sldId="1030"/>
            <ac:spMk id="2" creationId="{5A4C2D68-54B8-C41B-2EB3-FF3AD4130463}"/>
          </ac:spMkLst>
        </pc:spChg>
        <pc:spChg chg="add del mod">
          <ac:chgData name="Nguyen Binh" userId="acf7f2a7-1119-454a-99ee-b7b1d8425230" providerId="ADAL" clId="{F13FED88-63F7-44F8-A79B-E45FD3349185}" dt="2024-09-24T21:20:16.250" v="3992" actId="478"/>
          <ac:spMkLst>
            <pc:docMk/>
            <pc:sldMk cId="3882899164" sldId="1030"/>
            <ac:spMk id="5" creationId="{4E15807B-7636-81C3-CECA-37D7F1DEA9A3}"/>
          </ac:spMkLst>
        </pc:spChg>
        <pc:spChg chg="add mod">
          <ac:chgData name="Nguyen Binh" userId="acf7f2a7-1119-454a-99ee-b7b1d8425230" providerId="ADAL" clId="{F13FED88-63F7-44F8-A79B-E45FD3349185}" dt="2024-09-25T09:04:59.986" v="7255" actId="1076"/>
          <ac:spMkLst>
            <pc:docMk/>
            <pc:sldMk cId="3882899164" sldId="1030"/>
            <ac:spMk id="5" creationId="{EA40F356-2F6A-D89B-F08B-5D82A09CE46D}"/>
          </ac:spMkLst>
        </pc:spChg>
        <pc:spChg chg="add mod">
          <ac:chgData name="Nguyen Binh" userId="acf7f2a7-1119-454a-99ee-b7b1d8425230" providerId="ADAL" clId="{F13FED88-63F7-44F8-A79B-E45FD3349185}" dt="2024-09-25T08:51:32.108" v="6578" actId="1076"/>
          <ac:spMkLst>
            <pc:docMk/>
            <pc:sldMk cId="3882899164" sldId="1030"/>
            <ac:spMk id="6" creationId="{078DF3B1-D193-5013-2922-EBAE877B644F}"/>
          </ac:spMkLst>
        </pc:spChg>
        <pc:spChg chg="add mod topLvl">
          <ac:chgData name="Nguyen Binh" userId="acf7f2a7-1119-454a-99ee-b7b1d8425230" providerId="ADAL" clId="{F13FED88-63F7-44F8-A79B-E45FD3349185}" dt="2024-09-25T08:55:29.206" v="6869" actId="1076"/>
          <ac:spMkLst>
            <pc:docMk/>
            <pc:sldMk cId="3882899164" sldId="1030"/>
            <ac:spMk id="7" creationId="{4B4F7292-CBB7-3227-D076-852E94929DC9}"/>
          </ac:spMkLst>
        </pc:spChg>
        <pc:spChg chg="add mod">
          <ac:chgData name="Nguyen Binh" userId="acf7f2a7-1119-454a-99ee-b7b1d8425230" providerId="ADAL" clId="{F13FED88-63F7-44F8-A79B-E45FD3349185}" dt="2024-09-25T08:51:32.108" v="6578" actId="1076"/>
          <ac:spMkLst>
            <pc:docMk/>
            <pc:sldMk cId="3882899164" sldId="1030"/>
            <ac:spMk id="8" creationId="{C6EE993F-5EDB-C6A1-9F89-CEA99C36AD19}"/>
          </ac:spMkLst>
        </pc:spChg>
        <pc:spChg chg="add mod">
          <ac:chgData name="Nguyen Binh" userId="acf7f2a7-1119-454a-99ee-b7b1d8425230" providerId="ADAL" clId="{F13FED88-63F7-44F8-A79B-E45FD3349185}" dt="2024-09-25T08:51:32.108" v="6578" actId="1076"/>
          <ac:spMkLst>
            <pc:docMk/>
            <pc:sldMk cId="3882899164" sldId="1030"/>
            <ac:spMk id="9" creationId="{44909750-F2D0-F92C-0E34-C2C1C1413EDD}"/>
          </ac:spMkLst>
        </pc:spChg>
        <pc:spChg chg="add mod">
          <ac:chgData name="Nguyen Binh" userId="acf7f2a7-1119-454a-99ee-b7b1d8425230" providerId="ADAL" clId="{F13FED88-63F7-44F8-A79B-E45FD3349185}" dt="2024-09-25T09:04:53.085" v="7254" actId="122"/>
          <ac:spMkLst>
            <pc:docMk/>
            <pc:sldMk cId="3882899164" sldId="1030"/>
            <ac:spMk id="20" creationId="{4CAA9449-04F9-60E9-8CC7-BA44F83EB735}"/>
          </ac:spMkLst>
        </pc:spChg>
        <pc:spChg chg="add mod">
          <ac:chgData name="Nguyen Binh" userId="acf7f2a7-1119-454a-99ee-b7b1d8425230" providerId="ADAL" clId="{F13FED88-63F7-44F8-A79B-E45FD3349185}" dt="2024-09-25T09:04:48.899" v="7253" actId="122"/>
          <ac:spMkLst>
            <pc:docMk/>
            <pc:sldMk cId="3882899164" sldId="1030"/>
            <ac:spMk id="21" creationId="{2C62F6E7-1B14-F465-31D0-59ED5DE9148F}"/>
          </ac:spMkLst>
        </pc:spChg>
        <pc:spChg chg="del">
          <ac:chgData name="Nguyen Binh" userId="acf7f2a7-1119-454a-99ee-b7b1d8425230" providerId="ADAL" clId="{F13FED88-63F7-44F8-A79B-E45FD3349185}" dt="2024-09-24T21:31:25.770" v="4184" actId="478"/>
          <ac:spMkLst>
            <pc:docMk/>
            <pc:sldMk cId="3882899164" sldId="1030"/>
            <ac:spMk id="22" creationId="{D61BDE9C-B983-F841-236A-E5DFD1CD76FD}"/>
          </ac:spMkLst>
        </pc:spChg>
        <pc:spChg chg="add mod">
          <ac:chgData name="Nguyen Binh" userId="acf7f2a7-1119-454a-99ee-b7b1d8425230" providerId="ADAL" clId="{F13FED88-63F7-44F8-A79B-E45FD3349185}" dt="2024-09-25T09:37:26.749" v="7700" actId="20577"/>
          <ac:spMkLst>
            <pc:docMk/>
            <pc:sldMk cId="3882899164" sldId="1030"/>
            <ac:spMk id="23" creationId="{14E83DA2-DF0D-5395-6784-0CEDE4593955}"/>
          </ac:spMkLst>
        </pc:spChg>
        <pc:spChg chg="del mod">
          <ac:chgData name="Nguyen Binh" userId="acf7f2a7-1119-454a-99ee-b7b1d8425230" providerId="ADAL" clId="{F13FED88-63F7-44F8-A79B-E45FD3349185}" dt="2024-09-24T23:17:02.042" v="5816" actId="478"/>
          <ac:spMkLst>
            <pc:docMk/>
            <pc:sldMk cId="3882899164" sldId="1030"/>
            <ac:spMk id="23" creationId="{80238DCE-9003-45DF-CA1B-6BC1A9ACF4BD}"/>
          </ac:spMkLst>
        </pc:spChg>
        <pc:spChg chg="del">
          <ac:chgData name="Nguyen Binh" userId="acf7f2a7-1119-454a-99ee-b7b1d8425230" providerId="ADAL" clId="{F13FED88-63F7-44F8-A79B-E45FD3349185}" dt="2024-09-24T20:59:08.906" v="3730" actId="21"/>
          <ac:spMkLst>
            <pc:docMk/>
            <pc:sldMk cId="3882899164" sldId="1030"/>
            <ac:spMk id="24" creationId="{683F7664-8526-CD87-7992-C66BAFE0BC12}"/>
          </ac:spMkLst>
        </pc:spChg>
        <pc:spChg chg="del">
          <ac:chgData name="Nguyen Binh" userId="acf7f2a7-1119-454a-99ee-b7b1d8425230" providerId="ADAL" clId="{F13FED88-63F7-44F8-A79B-E45FD3349185}" dt="2024-09-24T20:59:08.906" v="3730" actId="21"/>
          <ac:spMkLst>
            <pc:docMk/>
            <pc:sldMk cId="3882899164" sldId="1030"/>
            <ac:spMk id="25" creationId="{25ACC53D-BF11-7B32-2556-A917BC257B40}"/>
          </ac:spMkLst>
        </pc:spChg>
        <pc:spChg chg="del">
          <ac:chgData name="Nguyen Binh" userId="acf7f2a7-1119-454a-99ee-b7b1d8425230" providerId="ADAL" clId="{F13FED88-63F7-44F8-A79B-E45FD3349185}" dt="2024-09-24T20:59:08.906" v="3730" actId="21"/>
          <ac:spMkLst>
            <pc:docMk/>
            <pc:sldMk cId="3882899164" sldId="1030"/>
            <ac:spMk id="26" creationId="{61FC22E0-7368-9E6E-2509-A125D8D48F03}"/>
          </ac:spMkLst>
        </pc:spChg>
        <pc:spChg chg="del">
          <ac:chgData name="Nguyen Binh" userId="acf7f2a7-1119-454a-99ee-b7b1d8425230" providerId="ADAL" clId="{F13FED88-63F7-44F8-A79B-E45FD3349185}" dt="2024-09-24T20:59:08.906" v="3730" actId="21"/>
          <ac:spMkLst>
            <pc:docMk/>
            <pc:sldMk cId="3882899164" sldId="1030"/>
            <ac:spMk id="27" creationId="{5A508680-FF49-4AD7-7F99-6926D3A4B4A1}"/>
          </ac:spMkLst>
        </pc:spChg>
        <pc:spChg chg="del mod">
          <ac:chgData name="Nguyen Binh" userId="acf7f2a7-1119-454a-99ee-b7b1d8425230" providerId="ADAL" clId="{F13FED88-63F7-44F8-A79B-E45FD3349185}" dt="2024-09-24T23:17:49.879" v="5822" actId="478"/>
          <ac:spMkLst>
            <pc:docMk/>
            <pc:sldMk cId="3882899164" sldId="1030"/>
            <ac:spMk id="28" creationId="{435C38BD-755D-CA7A-2066-F4C3580F5C04}"/>
          </ac:spMkLst>
        </pc:spChg>
        <pc:spChg chg="del mod topLvl">
          <ac:chgData name="Nguyen Binh" userId="acf7f2a7-1119-454a-99ee-b7b1d8425230" providerId="ADAL" clId="{F13FED88-63F7-44F8-A79B-E45FD3349185}" dt="2024-09-24T23:17:49.879" v="5822" actId="478"/>
          <ac:spMkLst>
            <pc:docMk/>
            <pc:sldMk cId="3882899164" sldId="1030"/>
            <ac:spMk id="30" creationId="{3F26ED36-E9BE-A9A8-ECE5-35E0316BFCF5}"/>
          </ac:spMkLst>
        </pc:spChg>
        <pc:spChg chg="del">
          <ac:chgData name="Nguyen Binh" userId="acf7f2a7-1119-454a-99ee-b7b1d8425230" providerId="ADAL" clId="{F13FED88-63F7-44F8-A79B-E45FD3349185}" dt="2024-09-24T20:59:08.906" v="3730" actId="21"/>
          <ac:spMkLst>
            <pc:docMk/>
            <pc:sldMk cId="3882899164" sldId="1030"/>
            <ac:spMk id="31" creationId="{2873E5CC-18C3-0299-6D4B-B1C7152E4721}"/>
          </ac:spMkLst>
        </pc:spChg>
        <pc:spChg chg="del mod topLvl">
          <ac:chgData name="Nguyen Binh" userId="acf7f2a7-1119-454a-99ee-b7b1d8425230" providerId="ADAL" clId="{F13FED88-63F7-44F8-A79B-E45FD3349185}" dt="2024-09-24T23:17:51.767" v="5824" actId="478"/>
          <ac:spMkLst>
            <pc:docMk/>
            <pc:sldMk cId="3882899164" sldId="1030"/>
            <ac:spMk id="32" creationId="{868AEA67-D664-E3E6-333C-7EEABD4FAD3D}"/>
          </ac:spMkLst>
        </pc:spChg>
        <pc:spChg chg="del">
          <ac:chgData name="Nguyen Binh" userId="acf7f2a7-1119-454a-99ee-b7b1d8425230" providerId="ADAL" clId="{F13FED88-63F7-44F8-A79B-E45FD3349185}" dt="2024-09-24T20:59:08.906" v="3730" actId="21"/>
          <ac:spMkLst>
            <pc:docMk/>
            <pc:sldMk cId="3882899164" sldId="1030"/>
            <ac:spMk id="33" creationId="{426E9580-CCD8-D0CB-6CDD-731B8B589C37}"/>
          </ac:spMkLst>
        </pc:spChg>
        <pc:spChg chg="del">
          <ac:chgData name="Nguyen Binh" userId="acf7f2a7-1119-454a-99ee-b7b1d8425230" providerId="ADAL" clId="{F13FED88-63F7-44F8-A79B-E45FD3349185}" dt="2024-09-24T20:59:08.906" v="3730" actId="21"/>
          <ac:spMkLst>
            <pc:docMk/>
            <pc:sldMk cId="3882899164" sldId="1030"/>
            <ac:spMk id="34" creationId="{8C072DD5-DE03-B896-7708-5F849C09FC9F}"/>
          </ac:spMkLst>
        </pc:spChg>
        <pc:spChg chg="del mod">
          <ac:chgData name="Nguyen Binh" userId="acf7f2a7-1119-454a-99ee-b7b1d8425230" providerId="ADAL" clId="{F13FED88-63F7-44F8-A79B-E45FD3349185}" dt="2024-09-24T23:17:04.892" v="5817" actId="478"/>
          <ac:spMkLst>
            <pc:docMk/>
            <pc:sldMk cId="3882899164" sldId="1030"/>
            <ac:spMk id="38" creationId="{A6B8F9E3-EF4E-F141-EEA8-8D00D8CB9E0E}"/>
          </ac:spMkLst>
        </pc:spChg>
        <pc:spChg chg="del mod topLvl">
          <ac:chgData name="Nguyen Binh" userId="acf7f2a7-1119-454a-99ee-b7b1d8425230" providerId="ADAL" clId="{F13FED88-63F7-44F8-A79B-E45FD3349185}" dt="2024-09-25T08:32:30.312" v="6345" actId="478"/>
          <ac:spMkLst>
            <pc:docMk/>
            <pc:sldMk cId="3882899164" sldId="1030"/>
            <ac:spMk id="41" creationId="{05BE0ECE-FD52-C8F9-C29E-333D98CF451E}"/>
          </ac:spMkLst>
        </pc:spChg>
        <pc:spChg chg="del mod">
          <ac:chgData name="Nguyen Binh" userId="acf7f2a7-1119-454a-99ee-b7b1d8425230" providerId="ADAL" clId="{F13FED88-63F7-44F8-A79B-E45FD3349185}" dt="2024-09-24T23:13:28.431" v="5738" actId="478"/>
          <ac:spMkLst>
            <pc:docMk/>
            <pc:sldMk cId="3882899164" sldId="1030"/>
            <ac:spMk id="46" creationId="{2B8DF0CE-BADE-8069-0AA0-7A11AB494E33}"/>
          </ac:spMkLst>
        </pc:spChg>
        <pc:spChg chg="del mod topLvl">
          <ac:chgData name="Nguyen Binh" userId="acf7f2a7-1119-454a-99ee-b7b1d8425230" providerId="ADAL" clId="{F13FED88-63F7-44F8-A79B-E45FD3349185}" dt="2024-09-25T08:51:00.927" v="6571" actId="478"/>
          <ac:spMkLst>
            <pc:docMk/>
            <pc:sldMk cId="3882899164" sldId="1030"/>
            <ac:spMk id="47" creationId="{B5B28C48-2656-94E1-E00E-78385EFB000B}"/>
          </ac:spMkLst>
        </pc:spChg>
        <pc:spChg chg="del mod topLvl">
          <ac:chgData name="Nguyen Binh" userId="acf7f2a7-1119-454a-99ee-b7b1d8425230" providerId="ADAL" clId="{F13FED88-63F7-44F8-A79B-E45FD3349185}" dt="2024-09-24T23:15:29.165" v="5808" actId="478"/>
          <ac:spMkLst>
            <pc:docMk/>
            <pc:sldMk cId="3882899164" sldId="1030"/>
            <ac:spMk id="49" creationId="{4DAC4D7D-3276-E1D1-368F-A7D0A461E525}"/>
          </ac:spMkLst>
        </pc:spChg>
        <pc:spChg chg="del mod topLvl">
          <ac:chgData name="Nguyen Binh" userId="acf7f2a7-1119-454a-99ee-b7b1d8425230" providerId="ADAL" clId="{F13FED88-63F7-44F8-A79B-E45FD3349185}" dt="2024-09-25T08:42:17.739" v="6391" actId="478"/>
          <ac:spMkLst>
            <pc:docMk/>
            <pc:sldMk cId="3882899164" sldId="1030"/>
            <ac:spMk id="50" creationId="{02D94FBA-03A5-47DD-1A15-CE4EBD8C22C9}"/>
          </ac:spMkLst>
        </pc:spChg>
        <pc:spChg chg="add del mod">
          <ac:chgData name="Nguyen Binh" userId="acf7f2a7-1119-454a-99ee-b7b1d8425230" providerId="ADAL" clId="{F13FED88-63F7-44F8-A79B-E45FD3349185}" dt="2024-09-24T20:59:13.035" v="3732" actId="21"/>
          <ac:spMkLst>
            <pc:docMk/>
            <pc:sldMk cId="3882899164" sldId="1030"/>
            <ac:spMk id="53" creationId="{0796281E-EABE-C304-B286-C01D952CB299}"/>
          </ac:spMkLst>
        </pc:spChg>
        <pc:spChg chg="del mod">
          <ac:chgData name="Nguyen Binh" userId="acf7f2a7-1119-454a-99ee-b7b1d8425230" providerId="ADAL" clId="{F13FED88-63F7-44F8-A79B-E45FD3349185}" dt="2024-09-24T23:15:26.446" v="5807" actId="478"/>
          <ac:spMkLst>
            <pc:docMk/>
            <pc:sldMk cId="3882899164" sldId="1030"/>
            <ac:spMk id="54" creationId="{98AF8CEC-A650-A436-0F09-0D6B7150D317}"/>
          </ac:spMkLst>
        </pc:spChg>
        <pc:spChg chg="del mod topLvl">
          <ac:chgData name="Nguyen Binh" userId="acf7f2a7-1119-454a-99ee-b7b1d8425230" providerId="ADAL" clId="{F13FED88-63F7-44F8-A79B-E45FD3349185}" dt="2024-09-24T23:15:37.350" v="5809" actId="478"/>
          <ac:spMkLst>
            <pc:docMk/>
            <pc:sldMk cId="3882899164" sldId="1030"/>
            <ac:spMk id="56" creationId="{F5B55FDB-5764-01DC-63E0-8FF622E5548C}"/>
          </ac:spMkLst>
        </pc:spChg>
        <pc:spChg chg="del mod topLvl">
          <ac:chgData name="Nguyen Binh" userId="acf7f2a7-1119-454a-99ee-b7b1d8425230" providerId="ADAL" clId="{F13FED88-63F7-44F8-A79B-E45FD3349185}" dt="2024-09-25T08:42:12.224" v="6388" actId="478"/>
          <ac:spMkLst>
            <pc:docMk/>
            <pc:sldMk cId="3882899164" sldId="1030"/>
            <ac:spMk id="57" creationId="{1B567974-6EA1-D09A-364D-19E79EBAF550}"/>
          </ac:spMkLst>
        </pc:spChg>
        <pc:spChg chg="mod">
          <ac:chgData name="Nguyen Binh" userId="acf7f2a7-1119-454a-99ee-b7b1d8425230" providerId="ADAL" clId="{F13FED88-63F7-44F8-A79B-E45FD3349185}" dt="2024-09-24T20:59:24.767" v="3734"/>
          <ac:spMkLst>
            <pc:docMk/>
            <pc:sldMk cId="3882899164" sldId="1030"/>
            <ac:spMk id="61" creationId="{ABB3D6E0-A91F-C62C-8D2A-50A7A99B3A8C}"/>
          </ac:spMkLst>
        </pc:spChg>
        <pc:spChg chg="mod">
          <ac:chgData name="Nguyen Binh" userId="acf7f2a7-1119-454a-99ee-b7b1d8425230" providerId="ADAL" clId="{F13FED88-63F7-44F8-A79B-E45FD3349185}" dt="2024-09-24T20:59:24.767" v="3734"/>
          <ac:spMkLst>
            <pc:docMk/>
            <pc:sldMk cId="3882899164" sldId="1030"/>
            <ac:spMk id="63" creationId="{C2C42135-F3A2-0FA2-4F18-929254C35E6C}"/>
          </ac:spMkLst>
        </pc:spChg>
        <pc:spChg chg="add del mod">
          <ac:chgData name="Nguyen Binh" userId="acf7f2a7-1119-454a-99ee-b7b1d8425230" providerId="ADAL" clId="{F13FED88-63F7-44F8-A79B-E45FD3349185}" dt="2024-09-24T21:21:16.286" v="3997" actId="478"/>
          <ac:spMkLst>
            <pc:docMk/>
            <pc:sldMk cId="3882899164" sldId="1030"/>
            <ac:spMk id="65" creationId="{6005B158-0142-C533-7D9C-E2D1D0267BDA}"/>
          </ac:spMkLst>
        </pc:spChg>
        <pc:spChg chg="add del mod">
          <ac:chgData name="Nguyen Binh" userId="acf7f2a7-1119-454a-99ee-b7b1d8425230" providerId="ADAL" clId="{F13FED88-63F7-44F8-A79B-E45FD3349185}" dt="2024-09-24T21:21:13.013" v="3995" actId="478"/>
          <ac:spMkLst>
            <pc:docMk/>
            <pc:sldMk cId="3882899164" sldId="1030"/>
            <ac:spMk id="67" creationId="{6E00BA09-07FA-091C-5C41-796F6BD75E8C}"/>
          </ac:spMkLst>
        </pc:spChg>
        <pc:spChg chg="add del mod">
          <ac:chgData name="Nguyen Binh" userId="acf7f2a7-1119-454a-99ee-b7b1d8425230" providerId="ADAL" clId="{F13FED88-63F7-44F8-A79B-E45FD3349185}" dt="2024-09-24T21:21:14.802" v="3996" actId="478"/>
          <ac:spMkLst>
            <pc:docMk/>
            <pc:sldMk cId="3882899164" sldId="1030"/>
            <ac:spMk id="68" creationId="{8AB5B5C9-9887-A02B-1F7A-3EC79E4C6D58}"/>
          </ac:spMkLst>
        </pc:spChg>
        <pc:spChg chg="add del mod">
          <ac:chgData name="Nguyen Binh" userId="acf7f2a7-1119-454a-99ee-b7b1d8425230" providerId="ADAL" clId="{F13FED88-63F7-44F8-A79B-E45FD3349185}" dt="2024-09-24T21:19:55.725" v="3987" actId="478"/>
          <ac:spMkLst>
            <pc:docMk/>
            <pc:sldMk cId="3882899164" sldId="1030"/>
            <ac:spMk id="70" creationId="{B9F29682-19E2-FC5C-37E5-5CD95A15C94A}"/>
          </ac:spMkLst>
        </pc:spChg>
        <pc:spChg chg="add mod">
          <ac:chgData name="Nguyen Binh" userId="acf7f2a7-1119-454a-99ee-b7b1d8425230" providerId="ADAL" clId="{F13FED88-63F7-44F8-A79B-E45FD3349185}" dt="2024-09-25T09:03:29.200" v="7103" actId="20577"/>
          <ac:spMkLst>
            <pc:docMk/>
            <pc:sldMk cId="3882899164" sldId="1030"/>
            <ac:spMk id="76" creationId="{3FB0174A-7EB8-6E96-B0DD-2B5CBC0335D8}"/>
          </ac:spMkLst>
        </pc:spChg>
        <pc:spChg chg="add mod">
          <ac:chgData name="Nguyen Binh" userId="acf7f2a7-1119-454a-99ee-b7b1d8425230" providerId="ADAL" clId="{F13FED88-63F7-44F8-A79B-E45FD3349185}" dt="2024-09-25T08:55:44.665" v="6879" actId="20577"/>
          <ac:spMkLst>
            <pc:docMk/>
            <pc:sldMk cId="3882899164" sldId="1030"/>
            <ac:spMk id="77" creationId="{18501F32-2E94-1B16-94A2-8E0AC56FB320}"/>
          </ac:spMkLst>
        </pc:spChg>
        <pc:spChg chg="add mod">
          <ac:chgData name="Nguyen Binh" userId="acf7f2a7-1119-454a-99ee-b7b1d8425230" providerId="ADAL" clId="{F13FED88-63F7-44F8-A79B-E45FD3349185}" dt="2024-09-25T08:54:49.819" v="6861" actId="20577"/>
          <ac:spMkLst>
            <pc:docMk/>
            <pc:sldMk cId="3882899164" sldId="1030"/>
            <ac:spMk id="78" creationId="{401ED27C-DC10-A701-33BD-D4ADFD100E1D}"/>
          </ac:spMkLst>
        </pc:spChg>
        <pc:spChg chg="add mod">
          <ac:chgData name="Nguyen Binh" userId="acf7f2a7-1119-454a-99ee-b7b1d8425230" providerId="ADAL" clId="{F13FED88-63F7-44F8-A79B-E45FD3349185}" dt="2024-09-25T09:32:22.904" v="7574" actId="20577"/>
          <ac:spMkLst>
            <pc:docMk/>
            <pc:sldMk cId="3882899164" sldId="1030"/>
            <ac:spMk id="79" creationId="{2C56E2CE-8F54-9AD6-E1E4-9996D7AD42BF}"/>
          </ac:spMkLst>
        </pc:spChg>
        <pc:spChg chg="add mod topLvl">
          <ac:chgData name="Nguyen Binh" userId="acf7f2a7-1119-454a-99ee-b7b1d8425230" providerId="ADAL" clId="{F13FED88-63F7-44F8-A79B-E45FD3349185}" dt="2024-09-25T08:55:14.947" v="6865" actId="403"/>
          <ac:spMkLst>
            <pc:docMk/>
            <pc:sldMk cId="3882899164" sldId="1030"/>
            <ac:spMk id="80" creationId="{9413507F-5ADE-F0F5-1CD2-195BC0CF5F81}"/>
          </ac:spMkLst>
        </pc:spChg>
        <pc:spChg chg="add mod">
          <ac:chgData name="Nguyen Binh" userId="acf7f2a7-1119-454a-99ee-b7b1d8425230" providerId="ADAL" clId="{F13FED88-63F7-44F8-A79B-E45FD3349185}" dt="2024-09-24T23:16:40.156" v="5814" actId="208"/>
          <ac:spMkLst>
            <pc:docMk/>
            <pc:sldMk cId="3882899164" sldId="1030"/>
            <ac:spMk id="81" creationId="{611D31F9-86D3-518C-780D-D29AED63C2C6}"/>
          </ac:spMkLst>
        </pc:spChg>
        <pc:spChg chg="add mod">
          <ac:chgData name="Nguyen Binh" userId="acf7f2a7-1119-454a-99ee-b7b1d8425230" providerId="ADAL" clId="{F13FED88-63F7-44F8-A79B-E45FD3349185}" dt="2024-09-25T08:51:32.108" v="6578" actId="1076"/>
          <ac:spMkLst>
            <pc:docMk/>
            <pc:sldMk cId="3882899164" sldId="1030"/>
            <ac:spMk id="83" creationId="{BA5276D5-2E7A-C0E6-D027-5F32A3398C6F}"/>
          </ac:spMkLst>
        </pc:spChg>
        <pc:spChg chg="del mod topLvl">
          <ac:chgData name="Nguyen Binh" userId="acf7f2a7-1119-454a-99ee-b7b1d8425230" providerId="ADAL" clId="{F13FED88-63F7-44F8-A79B-E45FD3349185}" dt="2024-09-24T23:15:42.941" v="5810" actId="478"/>
          <ac:spMkLst>
            <pc:docMk/>
            <pc:sldMk cId="3882899164" sldId="1030"/>
            <ac:spMk id="86" creationId="{DA1B46AD-7FCE-BFEA-58AF-3E4CB1618E27}"/>
          </ac:spMkLst>
        </pc:spChg>
        <pc:spChg chg="del mod topLvl">
          <ac:chgData name="Nguyen Binh" userId="acf7f2a7-1119-454a-99ee-b7b1d8425230" providerId="ADAL" clId="{F13FED88-63F7-44F8-A79B-E45FD3349185}" dt="2024-09-25T08:42:09.343" v="6386" actId="478"/>
          <ac:spMkLst>
            <pc:docMk/>
            <pc:sldMk cId="3882899164" sldId="1030"/>
            <ac:spMk id="87" creationId="{DF659159-B8E8-DDA7-4ADE-155365456408}"/>
          </ac:spMkLst>
        </pc:spChg>
        <pc:spChg chg="add mod">
          <ac:chgData name="Nguyen Binh" userId="acf7f2a7-1119-454a-99ee-b7b1d8425230" providerId="ADAL" clId="{F13FED88-63F7-44F8-A79B-E45FD3349185}" dt="2024-09-25T08:55:02.501" v="6862" actId="403"/>
          <ac:spMkLst>
            <pc:docMk/>
            <pc:sldMk cId="3882899164" sldId="1030"/>
            <ac:spMk id="88" creationId="{6CCE90F3-DACB-9C7E-813B-EB7540326531}"/>
          </ac:spMkLst>
        </pc:spChg>
        <pc:spChg chg="add mod">
          <ac:chgData name="Nguyen Binh" userId="acf7f2a7-1119-454a-99ee-b7b1d8425230" providerId="ADAL" clId="{F13FED88-63F7-44F8-A79B-E45FD3349185}" dt="2024-09-24T23:16:29.976" v="5813" actId="208"/>
          <ac:spMkLst>
            <pc:docMk/>
            <pc:sldMk cId="3882899164" sldId="1030"/>
            <ac:spMk id="90" creationId="{BB2DA2EE-0A63-9F63-BD2F-76E9F7650F23}"/>
          </ac:spMkLst>
        </pc:spChg>
        <pc:spChg chg="add mod">
          <ac:chgData name="Nguyen Binh" userId="acf7f2a7-1119-454a-99ee-b7b1d8425230" providerId="ADAL" clId="{F13FED88-63F7-44F8-A79B-E45FD3349185}" dt="2024-09-25T08:51:32.108" v="6578" actId="1076"/>
          <ac:spMkLst>
            <pc:docMk/>
            <pc:sldMk cId="3882899164" sldId="1030"/>
            <ac:spMk id="91" creationId="{F8473045-7E85-3AC8-70AC-2DC634FC5ADF}"/>
          </ac:spMkLst>
        </pc:spChg>
        <pc:spChg chg="add mod">
          <ac:chgData name="Nguyen Binh" userId="acf7f2a7-1119-454a-99ee-b7b1d8425230" providerId="ADAL" clId="{F13FED88-63F7-44F8-A79B-E45FD3349185}" dt="2024-09-25T08:55:29.206" v="6869" actId="1076"/>
          <ac:spMkLst>
            <pc:docMk/>
            <pc:sldMk cId="3882899164" sldId="1030"/>
            <ac:spMk id="92" creationId="{CE5969BB-1693-DF0D-344C-DF2587143851}"/>
          </ac:spMkLst>
        </pc:spChg>
        <pc:spChg chg="add mod">
          <ac:chgData name="Nguyen Binh" userId="acf7f2a7-1119-454a-99ee-b7b1d8425230" providerId="ADAL" clId="{F13FED88-63F7-44F8-A79B-E45FD3349185}" dt="2024-09-24T21:32:30.847" v="4220" actId="1076"/>
          <ac:spMkLst>
            <pc:docMk/>
            <pc:sldMk cId="3882899164" sldId="1030"/>
            <ac:spMk id="94" creationId="{8F489C85-B699-66CE-D58A-B49D081D1268}"/>
          </ac:spMkLst>
        </pc:spChg>
        <pc:spChg chg="add mod">
          <ac:chgData name="Nguyen Binh" userId="acf7f2a7-1119-454a-99ee-b7b1d8425230" providerId="ADAL" clId="{F13FED88-63F7-44F8-A79B-E45FD3349185}" dt="2024-09-24T21:32:34.115" v="4221" actId="113"/>
          <ac:spMkLst>
            <pc:docMk/>
            <pc:sldMk cId="3882899164" sldId="1030"/>
            <ac:spMk id="95" creationId="{D8A552A9-1D6F-D612-2C3E-F8AECE813858}"/>
          </ac:spMkLst>
        </pc:spChg>
        <pc:spChg chg="add mod">
          <ac:chgData name="Nguyen Binh" userId="acf7f2a7-1119-454a-99ee-b7b1d8425230" providerId="ADAL" clId="{F13FED88-63F7-44F8-A79B-E45FD3349185}" dt="2024-09-25T09:05:24.459" v="7259" actId="1076"/>
          <ac:spMkLst>
            <pc:docMk/>
            <pc:sldMk cId="3882899164" sldId="1030"/>
            <ac:spMk id="97" creationId="{F2E1312B-2A9C-8803-CE10-D2C078F15B67}"/>
          </ac:spMkLst>
        </pc:spChg>
        <pc:spChg chg="add mod">
          <ac:chgData name="Nguyen Binh" userId="acf7f2a7-1119-454a-99ee-b7b1d8425230" providerId="ADAL" clId="{F13FED88-63F7-44F8-A79B-E45FD3349185}" dt="2024-09-25T09:04:41.778" v="7249" actId="1076"/>
          <ac:spMkLst>
            <pc:docMk/>
            <pc:sldMk cId="3882899164" sldId="1030"/>
            <ac:spMk id="98" creationId="{F0594D30-4DD1-524E-DDEA-21774577B454}"/>
          </ac:spMkLst>
        </pc:spChg>
        <pc:grpChg chg="add del mod">
          <ac:chgData name="Nguyen Binh" userId="acf7f2a7-1119-454a-99ee-b7b1d8425230" providerId="ADAL" clId="{F13FED88-63F7-44F8-A79B-E45FD3349185}" dt="2024-09-24T23:17:49.879" v="5822" actId="478"/>
          <ac:grpSpMkLst>
            <pc:docMk/>
            <pc:sldMk cId="3882899164" sldId="1030"/>
            <ac:grpSpMk id="21" creationId="{D7297747-CEA2-56A9-8793-2B57E68D357A}"/>
          </ac:grpSpMkLst>
        </pc:grpChg>
        <pc:grpChg chg="del mod">
          <ac:chgData name="Nguyen Binh" userId="acf7f2a7-1119-454a-99ee-b7b1d8425230" providerId="ADAL" clId="{F13FED88-63F7-44F8-A79B-E45FD3349185}" dt="2024-09-24T20:59:08.906" v="3730" actId="21"/>
          <ac:grpSpMkLst>
            <pc:docMk/>
            <pc:sldMk cId="3882899164" sldId="1030"/>
            <ac:grpSpMk id="35" creationId="{78BEC5D5-83EF-B902-D21E-7BF164E1795E}"/>
          </ac:grpSpMkLst>
        </pc:grpChg>
        <pc:grpChg chg="add del mod">
          <ac:chgData name="Nguyen Binh" userId="acf7f2a7-1119-454a-99ee-b7b1d8425230" providerId="ADAL" clId="{F13FED88-63F7-44F8-A79B-E45FD3349185}" dt="2024-09-25T08:32:30.312" v="6345" actId="478"/>
          <ac:grpSpMkLst>
            <pc:docMk/>
            <pc:sldMk cId="3882899164" sldId="1030"/>
            <ac:grpSpMk id="37" creationId="{FAB5B4E8-3976-E913-816C-0E1B13CF89CB}"/>
          </ac:grpSpMkLst>
        </pc:grpChg>
        <pc:grpChg chg="add del mod">
          <ac:chgData name="Nguyen Binh" userId="acf7f2a7-1119-454a-99ee-b7b1d8425230" providerId="ADAL" clId="{F13FED88-63F7-44F8-A79B-E45FD3349185}" dt="2024-09-24T23:15:29.165" v="5808" actId="478"/>
          <ac:grpSpMkLst>
            <pc:docMk/>
            <pc:sldMk cId="3882899164" sldId="1030"/>
            <ac:grpSpMk id="48" creationId="{7B8801B8-5133-FB96-478B-DDF4DDB8F7D4}"/>
          </ac:grpSpMkLst>
        </pc:grpChg>
        <pc:grpChg chg="add del mod">
          <ac:chgData name="Nguyen Binh" userId="acf7f2a7-1119-454a-99ee-b7b1d8425230" providerId="ADAL" clId="{F13FED88-63F7-44F8-A79B-E45FD3349185}" dt="2024-09-24T23:15:37.350" v="5809" actId="478"/>
          <ac:grpSpMkLst>
            <pc:docMk/>
            <pc:sldMk cId="3882899164" sldId="1030"/>
            <ac:grpSpMk id="55" creationId="{96EA0875-52D1-5CA0-E3BA-3D2EB9338DCF}"/>
          </ac:grpSpMkLst>
        </pc:grpChg>
        <pc:grpChg chg="add del mod">
          <ac:chgData name="Nguyen Binh" userId="acf7f2a7-1119-454a-99ee-b7b1d8425230" providerId="ADAL" clId="{F13FED88-63F7-44F8-A79B-E45FD3349185}" dt="2024-09-24T21:20:16.250" v="3992" actId="478"/>
          <ac:grpSpMkLst>
            <pc:docMk/>
            <pc:sldMk cId="3882899164" sldId="1030"/>
            <ac:grpSpMk id="59" creationId="{46080EE6-8C04-BF79-C5E1-3700B58E6F27}"/>
          </ac:grpSpMkLst>
        </pc:grpChg>
        <pc:grpChg chg="add del mod">
          <ac:chgData name="Nguyen Binh" userId="acf7f2a7-1119-454a-99ee-b7b1d8425230" providerId="ADAL" clId="{F13FED88-63F7-44F8-A79B-E45FD3349185}" dt="2024-09-25T08:42:35.946" v="6400" actId="165"/>
          <ac:grpSpMkLst>
            <pc:docMk/>
            <pc:sldMk cId="3882899164" sldId="1030"/>
            <ac:grpSpMk id="82" creationId="{C95EA952-0855-7B27-EB79-CC67618B2F25}"/>
          </ac:grpSpMkLst>
        </pc:grpChg>
        <pc:grpChg chg="add del mod">
          <ac:chgData name="Nguyen Binh" userId="acf7f2a7-1119-454a-99ee-b7b1d8425230" providerId="ADAL" clId="{F13FED88-63F7-44F8-A79B-E45FD3349185}" dt="2024-09-24T23:15:42.941" v="5810" actId="478"/>
          <ac:grpSpMkLst>
            <pc:docMk/>
            <pc:sldMk cId="3882899164" sldId="1030"/>
            <ac:grpSpMk id="85" creationId="{E8517262-A48B-DD84-4F2C-4FC4388A8971}"/>
          </ac:grpSpMkLst>
        </pc:grpChg>
        <pc:picChg chg="add mod">
          <ac:chgData name="Nguyen Binh" userId="acf7f2a7-1119-454a-99ee-b7b1d8425230" providerId="ADAL" clId="{F13FED88-63F7-44F8-A79B-E45FD3349185}" dt="2024-09-24T13:20:58.295" v="548" actId="1076"/>
          <ac:picMkLst>
            <pc:docMk/>
            <pc:sldMk cId="3882899164" sldId="1030"/>
            <ac:picMk id="2" creationId="{60B99908-B2CF-8554-BF94-DDACE062D620}"/>
          </ac:picMkLst>
        </pc:picChg>
        <pc:picChg chg="add del mod">
          <ac:chgData name="Nguyen Binh" userId="acf7f2a7-1119-454a-99ee-b7b1d8425230" providerId="ADAL" clId="{F13FED88-63F7-44F8-A79B-E45FD3349185}" dt="2024-09-24T20:59:08.906" v="3730" actId="21"/>
          <ac:picMkLst>
            <pc:docMk/>
            <pc:sldMk cId="3882899164" sldId="1030"/>
            <ac:picMk id="3" creationId="{60B99908-B2CF-8554-BF94-DDACE062D620}"/>
          </ac:picMkLst>
        </pc:picChg>
        <pc:picChg chg="add mod">
          <ac:chgData name="Nguyen Binh" userId="acf7f2a7-1119-454a-99ee-b7b1d8425230" providerId="ADAL" clId="{F13FED88-63F7-44F8-A79B-E45FD3349185}" dt="2024-09-25T08:51:32.108" v="6578" actId="1076"/>
          <ac:picMkLst>
            <pc:docMk/>
            <pc:sldMk cId="3882899164" sldId="1030"/>
            <ac:picMk id="10" creationId="{986459BA-EA86-83F1-A853-536FE49412D8}"/>
          </ac:picMkLst>
        </pc:picChg>
        <pc:picChg chg="add mod">
          <ac:chgData name="Nguyen Binh" userId="acf7f2a7-1119-454a-99ee-b7b1d8425230" providerId="ADAL" clId="{F13FED88-63F7-44F8-A79B-E45FD3349185}" dt="2024-09-25T08:51:32.108" v="6578" actId="1076"/>
          <ac:picMkLst>
            <pc:docMk/>
            <pc:sldMk cId="3882899164" sldId="1030"/>
            <ac:picMk id="11" creationId="{9345DD78-B7C6-C31B-390A-8A5569028218}"/>
          </ac:picMkLst>
        </pc:picChg>
        <pc:picChg chg="add mod">
          <ac:chgData name="Nguyen Binh" userId="acf7f2a7-1119-454a-99ee-b7b1d8425230" providerId="ADAL" clId="{F13FED88-63F7-44F8-A79B-E45FD3349185}" dt="2024-09-25T08:51:32.108" v="6578" actId="1076"/>
          <ac:picMkLst>
            <pc:docMk/>
            <pc:sldMk cId="3882899164" sldId="1030"/>
            <ac:picMk id="12" creationId="{38F45E1A-3920-5E39-39E1-AB706F756801}"/>
          </ac:picMkLst>
        </pc:picChg>
        <pc:picChg chg="add mod">
          <ac:chgData name="Nguyen Binh" userId="acf7f2a7-1119-454a-99ee-b7b1d8425230" providerId="ADAL" clId="{F13FED88-63F7-44F8-A79B-E45FD3349185}" dt="2024-09-25T08:51:32.108" v="6578" actId="1076"/>
          <ac:picMkLst>
            <pc:docMk/>
            <pc:sldMk cId="3882899164" sldId="1030"/>
            <ac:picMk id="13" creationId="{BE30913E-C94B-8C89-ABC6-A25D41A5150F}"/>
          </ac:picMkLst>
        </pc:picChg>
        <pc:picChg chg="add del mod">
          <ac:chgData name="Nguyen Binh" userId="acf7f2a7-1119-454a-99ee-b7b1d8425230" providerId="ADAL" clId="{F13FED88-63F7-44F8-A79B-E45FD3349185}" dt="2024-09-24T21:29:04.411" v="4019" actId="478"/>
          <ac:picMkLst>
            <pc:docMk/>
            <pc:sldMk cId="3882899164" sldId="1030"/>
            <ac:picMk id="14" creationId="{944192D5-3773-C247-6A0B-4707ECD41191}"/>
          </ac:picMkLst>
        </pc:picChg>
        <pc:picChg chg="add del mod">
          <ac:chgData name="Nguyen Binh" userId="acf7f2a7-1119-454a-99ee-b7b1d8425230" providerId="ADAL" clId="{F13FED88-63F7-44F8-A79B-E45FD3349185}" dt="2024-09-24T21:20:16.250" v="3992" actId="478"/>
          <ac:picMkLst>
            <pc:docMk/>
            <pc:sldMk cId="3882899164" sldId="1030"/>
            <ac:picMk id="15" creationId="{1C7C1F84-CDC3-5C21-C807-6392F95D6D17}"/>
          </ac:picMkLst>
        </pc:picChg>
        <pc:picChg chg="del">
          <ac:chgData name="Nguyen Binh" userId="acf7f2a7-1119-454a-99ee-b7b1d8425230" providerId="ADAL" clId="{F13FED88-63F7-44F8-A79B-E45FD3349185}" dt="2024-09-24T20:59:08.906" v="3730" actId="21"/>
          <ac:picMkLst>
            <pc:docMk/>
            <pc:sldMk cId="3882899164" sldId="1030"/>
            <ac:picMk id="29" creationId="{FB23C720-72E3-30DB-43DE-AA53DBE68629}"/>
          </ac:picMkLst>
        </pc:picChg>
        <pc:picChg chg="add del mod">
          <ac:chgData name="Nguyen Binh" userId="acf7f2a7-1119-454a-99ee-b7b1d8425230" providerId="ADAL" clId="{F13FED88-63F7-44F8-A79B-E45FD3349185}" dt="2024-09-24T21:29:25.640" v="4023" actId="478"/>
          <ac:picMkLst>
            <pc:docMk/>
            <pc:sldMk cId="3882899164" sldId="1030"/>
            <ac:picMk id="84" creationId="{50E5D857-2B69-E248-D7C5-C07F7205E0EF}"/>
          </ac:picMkLst>
        </pc:picChg>
        <pc:cxnChg chg="add mod">
          <ac:chgData name="Nguyen Binh" userId="acf7f2a7-1119-454a-99ee-b7b1d8425230" providerId="ADAL" clId="{F13FED88-63F7-44F8-A79B-E45FD3349185}" dt="2024-09-25T08:51:32.108" v="6578" actId="1076"/>
          <ac:cxnSpMkLst>
            <pc:docMk/>
            <pc:sldMk cId="3882899164" sldId="1030"/>
            <ac:cxnSpMk id="16" creationId="{E714964C-5D61-4CD6-8A19-8CC8C6C0981D}"/>
          </ac:cxnSpMkLst>
        </pc:cxnChg>
        <pc:cxnChg chg="add mod">
          <ac:chgData name="Nguyen Binh" userId="acf7f2a7-1119-454a-99ee-b7b1d8425230" providerId="ADAL" clId="{F13FED88-63F7-44F8-A79B-E45FD3349185}" dt="2024-09-25T08:51:32.108" v="6578" actId="1076"/>
          <ac:cxnSpMkLst>
            <pc:docMk/>
            <pc:sldMk cId="3882899164" sldId="1030"/>
            <ac:cxnSpMk id="17" creationId="{C5C62E3A-9B47-C803-705A-C58220DCDE48}"/>
          </ac:cxnSpMkLst>
        </pc:cxnChg>
        <pc:cxnChg chg="add mod">
          <ac:chgData name="Nguyen Binh" userId="acf7f2a7-1119-454a-99ee-b7b1d8425230" providerId="ADAL" clId="{F13FED88-63F7-44F8-A79B-E45FD3349185}" dt="2024-09-25T08:51:32.108" v="6578" actId="1076"/>
          <ac:cxnSpMkLst>
            <pc:docMk/>
            <pc:sldMk cId="3882899164" sldId="1030"/>
            <ac:cxnSpMk id="18" creationId="{F524D104-5BAD-3609-416C-6D1D2556DB27}"/>
          </ac:cxnSpMkLst>
        </pc:cxnChg>
        <pc:cxnChg chg="add mod">
          <ac:chgData name="Nguyen Binh" userId="acf7f2a7-1119-454a-99ee-b7b1d8425230" providerId="ADAL" clId="{F13FED88-63F7-44F8-A79B-E45FD3349185}" dt="2024-09-25T08:51:32.108" v="6578" actId="1076"/>
          <ac:cxnSpMkLst>
            <pc:docMk/>
            <pc:sldMk cId="3882899164" sldId="1030"/>
            <ac:cxnSpMk id="19" creationId="{0B339012-C281-C7E7-CB55-50158C784954}"/>
          </ac:cxnSpMkLst>
        </pc:cxnChg>
        <pc:cxnChg chg="add del mod">
          <ac:chgData name="Nguyen Binh" userId="acf7f2a7-1119-454a-99ee-b7b1d8425230" providerId="ADAL" clId="{F13FED88-63F7-44F8-A79B-E45FD3349185}" dt="2024-09-24T21:20:12.608" v="3991" actId="478"/>
          <ac:cxnSpMkLst>
            <pc:docMk/>
            <pc:sldMk cId="3882899164" sldId="1030"/>
            <ac:cxnSpMk id="20" creationId="{016604D2-67C3-FBCE-1A7F-03B1B21693F1}"/>
          </ac:cxnSpMkLst>
        </pc:cxnChg>
        <pc:cxnChg chg="add del mod">
          <ac:chgData name="Nguyen Binh" userId="acf7f2a7-1119-454a-99ee-b7b1d8425230" providerId="ADAL" clId="{F13FED88-63F7-44F8-A79B-E45FD3349185}" dt="2024-09-24T21:20:16.250" v="3992" actId="478"/>
          <ac:cxnSpMkLst>
            <pc:docMk/>
            <pc:sldMk cId="3882899164" sldId="1030"/>
            <ac:cxnSpMk id="64" creationId="{9E95E2CB-744F-8FD2-2599-A6C8298ECC62}"/>
          </ac:cxnSpMkLst>
        </pc:cxnChg>
        <pc:cxnChg chg="mod">
          <ac:chgData name="Nguyen Binh" userId="acf7f2a7-1119-454a-99ee-b7b1d8425230" providerId="ADAL" clId="{F13FED88-63F7-44F8-A79B-E45FD3349185}" dt="2024-09-24T20:59:08.906" v="3730" actId="21"/>
          <ac:cxnSpMkLst>
            <pc:docMk/>
            <pc:sldMk cId="3882899164" sldId="1030"/>
            <ac:cxnSpMk id="66" creationId="{76CB5402-DBBF-2BB6-DDB2-CB0C74974C89}"/>
          </ac:cxnSpMkLst>
        </pc:cxnChg>
        <pc:cxnChg chg="add mod">
          <ac:chgData name="Nguyen Binh" userId="acf7f2a7-1119-454a-99ee-b7b1d8425230" providerId="ADAL" clId="{F13FED88-63F7-44F8-A79B-E45FD3349185}" dt="2024-09-25T09:28:14.404" v="7545" actId="14100"/>
          <ac:cxnSpMkLst>
            <pc:docMk/>
            <pc:sldMk cId="3882899164" sldId="1030"/>
            <ac:cxnSpMk id="89" creationId="{170A20B7-25CC-9B86-6A45-53E51BAB4ED8}"/>
          </ac:cxnSpMkLst>
        </pc:cxnChg>
      </pc:sldChg>
      <pc:sldChg chg="addSp delSp modSp mod ord addAnim delAnim modAnim modNotesTx">
        <pc:chgData name="Nguyen Binh" userId="acf7f2a7-1119-454a-99ee-b7b1d8425230" providerId="ADAL" clId="{F13FED88-63F7-44F8-A79B-E45FD3349185}" dt="2024-09-25T10:10:10.843" v="8341"/>
        <pc:sldMkLst>
          <pc:docMk/>
          <pc:sldMk cId="1186766076" sldId="1039"/>
        </pc:sldMkLst>
        <pc:spChg chg="add del mod">
          <ac:chgData name="Nguyen Binh" userId="acf7f2a7-1119-454a-99ee-b7b1d8425230" providerId="ADAL" clId="{F13FED88-63F7-44F8-A79B-E45FD3349185}" dt="2024-09-25T09:24:58.837" v="7531" actId="1076"/>
          <ac:spMkLst>
            <pc:docMk/>
            <pc:sldMk cId="1186766076" sldId="1039"/>
            <ac:spMk id="2" creationId="{20F41481-15AA-3706-EB44-FA25C57494FD}"/>
          </ac:spMkLst>
        </pc:spChg>
        <pc:spChg chg="add mod">
          <ac:chgData name="Nguyen Binh" userId="acf7f2a7-1119-454a-99ee-b7b1d8425230" providerId="ADAL" clId="{F13FED88-63F7-44F8-A79B-E45FD3349185}" dt="2024-09-25T09:56:00.126" v="8060" actId="14100"/>
          <ac:spMkLst>
            <pc:docMk/>
            <pc:sldMk cId="1186766076" sldId="1039"/>
            <ac:spMk id="3" creationId="{F15D6CF2-487D-18F3-57A0-2BEA32EEC509}"/>
          </ac:spMkLst>
        </pc:spChg>
        <pc:spChg chg="mod ord">
          <ac:chgData name="Nguyen Binh" userId="acf7f2a7-1119-454a-99ee-b7b1d8425230" providerId="ADAL" clId="{F13FED88-63F7-44F8-A79B-E45FD3349185}" dt="2024-09-25T09:45:29.736" v="7991" actId="113"/>
          <ac:spMkLst>
            <pc:docMk/>
            <pc:sldMk cId="1186766076" sldId="1039"/>
            <ac:spMk id="6" creationId="{E94D6747-B0D1-BDB6-5EA8-800FEE1A58ED}"/>
          </ac:spMkLst>
        </pc:spChg>
        <pc:spChg chg="add del mod">
          <ac:chgData name="Nguyen Binh" userId="acf7f2a7-1119-454a-99ee-b7b1d8425230" providerId="ADAL" clId="{F13FED88-63F7-44F8-A79B-E45FD3349185}" dt="2024-09-25T09:24:05.925" v="7503" actId="478"/>
          <ac:spMkLst>
            <pc:docMk/>
            <pc:sldMk cId="1186766076" sldId="1039"/>
            <ac:spMk id="9" creationId="{74F8CB4D-EB48-6C49-2A9C-12AE3E6A98E7}"/>
          </ac:spMkLst>
        </pc:spChg>
        <pc:spChg chg="add del mod">
          <ac:chgData name="Nguyen Binh" userId="acf7f2a7-1119-454a-99ee-b7b1d8425230" providerId="ADAL" clId="{F13FED88-63F7-44F8-A79B-E45FD3349185}" dt="2024-09-25T09:24:05.925" v="7503" actId="478"/>
          <ac:spMkLst>
            <pc:docMk/>
            <pc:sldMk cId="1186766076" sldId="1039"/>
            <ac:spMk id="10" creationId="{89D53652-471A-F7F0-E0A9-9C8BE2FB9A63}"/>
          </ac:spMkLst>
        </pc:spChg>
        <pc:spChg chg="add del mod">
          <ac:chgData name="Nguyen Binh" userId="acf7f2a7-1119-454a-99ee-b7b1d8425230" providerId="ADAL" clId="{F13FED88-63F7-44F8-A79B-E45FD3349185}" dt="2024-09-24T20:05:36.251" v="2999" actId="478"/>
          <ac:spMkLst>
            <pc:docMk/>
            <pc:sldMk cId="1186766076" sldId="1039"/>
            <ac:spMk id="11" creationId="{FD80A8A9-99DC-7D76-364A-521006D23E0B}"/>
          </ac:spMkLst>
        </pc:spChg>
        <pc:spChg chg="add mod">
          <ac:chgData name="Nguyen Binh" userId="acf7f2a7-1119-454a-99ee-b7b1d8425230" providerId="ADAL" clId="{F13FED88-63F7-44F8-A79B-E45FD3349185}" dt="2024-09-25T09:55:41.628" v="8057" actId="14100"/>
          <ac:spMkLst>
            <pc:docMk/>
            <pc:sldMk cId="1186766076" sldId="1039"/>
            <ac:spMk id="14" creationId="{36C51697-98E3-CC15-D22E-DC97841D94A0}"/>
          </ac:spMkLst>
        </pc:spChg>
        <pc:spChg chg="add mod">
          <ac:chgData name="Nguyen Binh" userId="acf7f2a7-1119-454a-99ee-b7b1d8425230" providerId="ADAL" clId="{F13FED88-63F7-44F8-A79B-E45FD3349185}" dt="2024-09-25T08:30:12.999" v="6312" actId="113"/>
          <ac:spMkLst>
            <pc:docMk/>
            <pc:sldMk cId="1186766076" sldId="1039"/>
            <ac:spMk id="17" creationId="{A1A4E652-5A48-218A-1066-4502318160B4}"/>
          </ac:spMkLst>
        </pc:spChg>
        <pc:spChg chg="add mod ord">
          <ac:chgData name="Nguyen Binh" userId="acf7f2a7-1119-454a-99ee-b7b1d8425230" providerId="ADAL" clId="{F13FED88-63F7-44F8-A79B-E45FD3349185}" dt="2024-09-25T09:46:31.309" v="8001" actId="207"/>
          <ac:spMkLst>
            <pc:docMk/>
            <pc:sldMk cId="1186766076" sldId="1039"/>
            <ac:spMk id="21" creationId="{691A7932-5B6E-53F1-42A9-02A90C4D7587}"/>
          </ac:spMkLst>
        </pc:spChg>
        <pc:spChg chg="add mod">
          <ac:chgData name="Nguyen Binh" userId="acf7f2a7-1119-454a-99ee-b7b1d8425230" providerId="ADAL" clId="{F13FED88-63F7-44F8-A79B-E45FD3349185}" dt="2024-09-25T09:39:55.829" v="7717" actId="1076"/>
          <ac:spMkLst>
            <pc:docMk/>
            <pc:sldMk cId="1186766076" sldId="1039"/>
            <ac:spMk id="22" creationId="{2B558EA2-38A5-D277-DCEC-3908978B5CD0}"/>
          </ac:spMkLst>
        </pc:spChg>
        <pc:spChg chg="add mod">
          <ac:chgData name="Nguyen Binh" userId="acf7f2a7-1119-454a-99ee-b7b1d8425230" providerId="ADAL" clId="{F13FED88-63F7-44F8-A79B-E45FD3349185}" dt="2024-09-25T09:40:00.380" v="7719" actId="14100"/>
          <ac:spMkLst>
            <pc:docMk/>
            <pc:sldMk cId="1186766076" sldId="1039"/>
            <ac:spMk id="23" creationId="{9A91016D-35EF-2A05-4D47-F8D7BC222395}"/>
          </ac:spMkLst>
        </pc:spChg>
        <pc:spChg chg="add del mod">
          <ac:chgData name="Nguyen Binh" userId="acf7f2a7-1119-454a-99ee-b7b1d8425230" providerId="ADAL" clId="{F13FED88-63F7-44F8-A79B-E45FD3349185}" dt="2024-09-25T09:55:03.357" v="8049"/>
          <ac:spMkLst>
            <pc:docMk/>
            <pc:sldMk cId="1186766076" sldId="1039"/>
            <ac:spMk id="25" creationId="{EA748777-3B39-F676-54F0-94CEAB277EC4}"/>
          </ac:spMkLst>
        </pc:spChg>
        <pc:spChg chg="add mod">
          <ac:chgData name="Nguyen Binh" userId="acf7f2a7-1119-454a-99ee-b7b1d8425230" providerId="ADAL" clId="{F13FED88-63F7-44F8-A79B-E45FD3349185}" dt="2024-09-25T09:44:48.165" v="7955" actId="1076"/>
          <ac:spMkLst>
            <pc:docMk/>
            <pc:sldMk cId="1186766076" sldId="1039"/>
            <ac:spMk id="27" creationId="{E7BDF891-FB6D-E8AF-0044-17830E40C224}"/>
          </ac:spMkLst>
        </pc:spChg>
        <pc:spChg chg="add mod">
          <ac:chgData name="Nguyen Binh" userId="acf7f2a7-1119-454a-99ee-b7b1d8425230" providerId="ADAL" clId="{F13FED88-63F7-44F8-A79B-E45FD3349185}" dt="2024-09-25T09:52:29.241" v="8034" actId="14100"/>
          <ac:spMkLst>
            <pc:docMk/>
            <pc:sldMk cId="1186766076" sldId="1039"/>
            <ac:spMk id="28" creationId="{4C89F185-62E1-4AD7-3129-DEF8609B922E}"/>
          </ac:spMkLst>
        </pc:spChg>
        <pc:spChg chg="add del mod">
          <ac:chgData name="Nguyen Binh" userId="acf7f2a7-1119-454a-99ee-b7b1d8425230" providerId="ADAL" clId="{F13FED88-63F7-44F8-A79B-E45FD3349185}" dt="2024-09-25T09:42:48.752" v="7872" actId="478"/>
          <ac:spMkLst>
            <pc:docMk/>
            <pc:sldMk cId="1186766076" sldId="1039"/>
            <ac:spMk id="30" creationId="{A4B0F0ED-3B9D-E883-5BEE-1C09D2F1EFC6}"/>
          </ac:spMkLst>
        </pc:spChg>
        <pc:spChg chg="add mod">
          <ac:chgData name="Nguyen Binh" userId="acf7f2a7-1119-454a-99ee-b7b1d8425230" providerId="ADAL" clId="{F13FED88-63F7-44F8-A79B-E45FD3349185}" dt="2024-09-25T09:48:26.749" v="8026" actId="1076"/>
          <ac:spMkLst>
            <pc:docMk/>
            <pc:sldMk cId="1186766076" sldId="1039"/>
            <ac:spMk id="32" creationId="{8BE50FEE-19A1-0B15-EA26-B7726FE6184B}"/>
          </ac:spMkLst>
        </pc:spChg>
        <pc:spChg chg="add mod">
          <ac:chgData name="Nguyen Binh" userId="acf7f2a7-1119-454a-99ee-b7b1d8425230" providerId="ADAL" clId="{F13FED88-63F7-44F8-A79B-E45FD3349185}" dt="2024-09-25T09:45:38.412" v="7992" actId="207"/>
          <ac:spMkLst>
            <pc:docMk/>
            <pc:sldMk cId="1186766076" sldId="1039"/>
            <ac:spMk id="33" creationId="{67520D10-6846-CC4E-506D-07119CCAEE70}"/>
          </ac:spMkLst>
        </pc:spChg>
        <pc:spChg chg="add mod">
          <ac:chgData name="Nguyen Binh" userId="acf7f2a7-1119-454a-99ee-b7b1d8425230" providerId="ADAL" clId="{F13FED88-63F7-44F8-A79B-E45FD3349185}" dt="2024-09-25T09:45:53.030" v="7994" actId="207"/>
          <ac:spMkLst>
            <pc:docMk/>
            <pc:sldMk cId="1186766076" sldId="1039"/>
            <ac:spMk id="34" creationId="{1D9ED9D3-D471-1004-B337-1AA18A99B4C9}"/>
          </ac:spMkLst>
        </pc:spChg>
        <pc:spChg chg="add mod">
          <ac:chgData name="Nguyen Binh" userId="acf7f2a7-1119-454a-99ee-b7b1d8425230" providerId="ADAL" clId="{F13FED88-63F7-44F8-A79B-E45FD3349185}" dt="2024-09-25T09:46:34.546" v="8002" actId="207"/>
          <ac:spMkLst>
            <pc:docMk/>
            <pc:sldMk cId="1186766076" sldId="1039"/>
            <ac:spMk id="35" creationId="{4E7F7479-86CC-1EA8-FB28-578AF7A19F3C}"/>
          </ac:spMkLst>
        </pc:spChg>
        <pc:spChg chg="add mod">
          <ac:chgData name="Nguyen Binh" userId="acf7f2a7-1119-454a-99ee-b7b1d8425230" providerId="ADAL" clId="{F13FED88-63F7-44F8-A79B-E45FD3349185}" dt="2024-09-25T10:07:53.950" v="8305" actId="1076"/>
          <ac:spMkLst>
            <pc:docMk/>
            <pc:sldMk cId="1186766076" sldId="1039"/>
            <ac:spMk id="37" creationId="{CEFFC1A4-95E8-B48C-3C2D-F04F3BE8CA81}"/>
          </ac:spMkLst>
        </pc:spChg>
        <pc:spChg chg="add mod ord">
          <ac:chgData name="Nguyen Binh" userId="acf7f2a7-1119-454a-99ee-b7b1d8425230" providerId="ADAL" clId="{F13FED88-63F7-44F8-A79B-E45FD3349185}" dt="2024-09-25T09:59:24.276" v="8072" actId="14100"/>
          <ac:spMkLst>
            <pc:docMk/>
            <pc:sldMk cId="1186766076" sldId="1039"/>
            <ac:spMk id="41" creationId="{43EAFF3B-5193-6C59-7299-D7AC59680C0F}"/>
          </ac:spMkLst>
        </pc:spChg>
        <pc:spChg chg="add mod ord">
          <ac:chgData name="Nguyen Binh" userId="acf7f2a7-1119-454a-99ee-b7b1d8425230" providerId="ADAL" clId="{F13FED88-63F7-44F8-A79B-E45FD3349185}" dt="2024-09-25T09:59:33.838" v="8075" actId="167"/>
          <ac:spMkLst>
            <pc:docMk/>
            <pc:sldMk cId="1186766076" sldId="1039"/>
            <ac:spMk id="42" creationId="{B570BC78-7DC0-F7F1-1EDB-EA3AE07AA39E}"/>
          </ac:spMkLst>
        </pc:spChg>
        <pc:spChg chg="add del mod ord">
          <ac:chgData name="Nguyen Binh" userId="acf7f2a7-1119-454a-99ee-b7b1d8425230" providerId="ADAL" clId="{F13FED88-63F7-44F8-A79B-E45FD3349185}" dt="2024-09-25T10:00:04.964" v="8082" actId="478"/>
          <ac:spMkLst>
            <pc:docMk/>
            <pc:sldMk cId="1186766076" sldId="1039"/>
            <ac:spMk id="43" creationId="{5AB6AABF-640E-ABE8-1875-F351E70B657B}"/>
          </ac:spMkLst>
        </pc:spChg>
        <pc:spChg chg="add mod">
          <ac:chgData name="Nguyen Binh" userId="acf7f2a7-1119-454a-99ee-b7b1d8425230" providerId="ADAL" clId="{F13FED88-63F7-44F8-A79B-E45FD3349185}" dt="2024-09-25T10:07:31.350" v="8304" actId="14100"/>
          <ac:spMkLst>
            <pc:docMk/>
            <pc:sldMk cId="1186766076" sldId="1039"/>
            <ac:spMk id="46" creationId="{278CC7B1-CD6C-FB8D-179B-5700709F4F27}"/>
          </ac:spMkLst>
        </pc:spChg>
        <pc:spChg chg="add mod">
          <ac:chgData name="Nguyen Binh" userId="acf7f2a7-1119-454a-99ee-b7b1d8425230" providerId="ADAL" clId="{F13FED88-63F7-44F8-A79B-E45FD3349185}" dt="2024-09-25T10:03:29.037" v="8170" actId="1076"/>
          <ac:spMkLst>
            <pc:docMk/>
            <pc:sldMk cId="1186766076" sldId="1039"/>
            <ac:spMk id="48" creationId="{258D0D57-7A26-D200-5755-B816A53A9D99}"/>
          </ac:spMkLst>
        </pc:spChg>
        <pc:spChg chg="add del mod">
          <ac:chgData name="Nguyen Binh" userId="acf7f2a7-1119-454a-99ee-b7b1d8425230" providerId="ADAL" clId="{F13FED88-63F7-44F8-A79B-E45FD3349185}" dt="2024-09-25T10:05:35.571" v="8228" actId="21"/>
          <ac:spMkLst>
            <pc:docMk/>
            <pc:sldMk cId="1186766076" sldId="1039"/>
            <ac:spMk id="49" creationId="{A36DD28B-D32F-72D2-57C5-FC45C51245C1}"/>
          </ac:spMkLst>
        </pc:spChg>
        <pc:spChg chg="add mod">
          <ac:chgData name="Nguyen Binh" userId="acf7f2a7-1119-454a-99ee-b7b1d8425230" providerId="ADAL" clId="{F13FED88-63F7-44F8-A79B-E45FD3349185}" dt="2024-09-25T10:05:31.668" v="8226" actId="14100"/>
          <ac:spMkLst>
            <pc:docMk/>
            <pc:sldMk cId="1186766076" sldId="1039"/>
            <ac:spMk id="51" creationId="{CC9F9FDC-77B0-1A59-48AC-96CF216CCD4A}"/>
          </ac:spMkLst>
        </pc:spChg>
        <pc:spChg chg="add del mod">
          <ac:chgData name="Nguyen Binh" userId="acf7f2a7-1119-454a-99ee-b7b1d8425230" providerId="ADAL" clId="{F13FED88-63F7-44F8-A79B-E45FD3349185}" dt="2024-09-25T10:05:49.030" v="8240" actId="478"/>
          <ac:spMkLst>
            <pc:docMk/>
            <pc:sldMk cId="1186766076" sldId="1039"/>
            <ac:spMk id="52" creationId="{785B0508-838D-C16A-BF65-5C20B7A32A3B}"/>
          </ac:spMkLst>
        </pc:spChg>
        <pc:spChg chg="add mod">
          <ac:chgData name="Nguyen Binh" userId="acf7f2a7-1119-454a-99ee-b7b1d8425230" providerId="ADAL" clId="{F13FED88-63F7-44F8-A79B-E45FD3349185}" dt="2024-09-25T10:06:12.317" v="8252" actId="1076"/>
          <ac:spMkLst>
            <pc:docMk/>
            <pc:sldMk cId="1186766076" sldId="1039"/>
            <ac:spMk id="54" creationId="{A0CBBDC9-9361-CBE4-F34C-7A74029A8661}"/>
          </ac:spMkLst>
        </pc:spChg>
        <pc:spChg chg="add mod">
          <ac:chgData name="Nguyen Binh" userId="acf7f2a7-1119-454a-99ee-b7b1d8425230" providerId="ADAL" clId="{F13FED88-63F7-44F8-A79B-E45FD3349185}" dt="2024-09-25T10:08:53.844" v="8336" actId="1076"/>
          <ac:spMkLst>
            <pc:docMk/>
            <pc:sldMk cId="1186766076" sldId="1039"/>
            <ac:spMk id="56" creationId="{CA210D7B-FA1B-EAC4-84EF-78EFE5D9CFEA}"/>
          </ac:spMkLst>
        </pc:spChg>
        <pc:spChg chg="add del mod">
          <ac:chgData name="Nguyen Binh" userId="acf7f2a7-1119-454a-99ee-b7b1d8425230" providerId="ADAL" clId="{F13FED88-63F7-44F8-A79B-E45FD3349185}" dt="2024-09-25T08:28:35.687" v="6254" actId="478"/>
          <ac:spMkLst>
            <pc:docMk/>
            <pc:sldMk cId="1186766076" sldId="1039"/>
            <ac:spMk id="59" creationId="{48A93689-B14A-A4E8-7B4F-F51BA1A91DCD}"/>
          </ac:spMkLst>
        </pc:spChg>
        <pc:picChg chg="add mod">
          <ac:chgData name="Nguyen Binh" userId="acf7f2a7-1119-454a-99ee-b7b1d8425230" providerId="ADAL" clId="{F13FED88-63F7-44F8-A79B-E45FD3349185}" dt="2024-09-25T10:08:58.910" v="8337" actId="14100"/>
          <ac:picMkLst>
            <pc:docMk/>
            <pc:sldMk cId="1186766076" sldId="1039"/>
            <ac:picMk id="5" creationId="{E1B30B44-756E-8726-5C38-F1C6A6C1BBA6}"/>
          </ac:picMkLst>
        </pc:picChg>
        <pc:picChg chg="add del mod">
          <ac:chgData name="Nguyen Binh" userId="acf7f2a7-1119-454a-99ee-b7b1d8425230" providerId="ADAL" clId="{F13FED88-63F7-44F8-A79B-E45FD3349185}" dt="2024-09-25T10:08:49.561" v="8335" actId="478"/>
          <ac:picMkLst>
            <pc:docMk/>
            <pc:sldMk cId="1186766076" sldId="1039"/>
            <ac:picMk id="7" creationId="{FAC451B7-89C0-50A9-ACBA-6DCCE0697538}"/>
          </ac:picMkLst>
        </pc:picChg>
        <pc:picChg chg="add del mod">
          <ac:chgData name="Nguyen Binh" userId="acf7f2a7-1119-454a-99ee-b7b1d8425230" providerId="ADAL" clId="{F13FED88-63F7-44F8-A79B-E45FD3349185}" dt="2024-09-25T09:24:05.925" v="7503" actId="478"/>
          <ac:picMkLst>
            <pc:docMk/>
            <pc:sldMk cId="1186766076" sldId="1039"/>
            <ac:picMk id="8" creationId="{C9914EF9-7F19-1B6F-69FC-97C8DFB689CA}"/>
          </ac:picMkLst>
        </pc:picChg>
        <pc:picChg chg="add del mod">
          <ac:chgData name="Nguyen Binh" userId="acf7f2a7-1119-454a-99ee-b7b1d8425230" providerId="ADAL" clId="{F13FED88-63F7-44F8-A79B-E45FD3349185}" dt="2024-09-25T09:46:48.827" v="8005" actId="478"/>
          <ac:picMkLst>
            <pc:docMk/>
            <pc:sldMk cId="1186766076" sldId="1039"/>
            <ac:picMk id="11" creationId="{8CAEB34A-AE7D-6805-C17B-3249701FA2B8}"/>
          </ac:picMkLst>
        </pc:picChg>
        <pc:picChg chg="add mod">
          <ac:chgData name="Nguyen Binh" userId="acf7f2a7-1119-454a-99ee-b7b1d8425230" providerId="ADAL" clId="{F13FED88-63F7-44F8-A79B-E45FD3349185}" dt="2024-09-25T10:09:14.302" v="8338" actId="1076"/>
          <ac:picMkLst>
            <pc:docMk/>
            <pc:sldMk cId="1186766076" sldId="1039"/>
            <ac:picMk id="15" creationId="{CADB4E3A-58B0-A592-95E5-B9507723C8D2}"/>
          </ac:picMkLst>
        </pc:picChg>
        <pc:picChg chg="add del mod">
          <ac:chgData name="Nguyen Binh" userId="acf7f2a7-1119-454a-99ee-b7b1d8425230" providerId="ADAL" clId="{F13FED88-63F7-44F8-A79B-E45FD3349185}" dt="2024-09-25T08:28:35.687" v="6254" actId="478"/>
          <ac:picMkLst>
            <pc:docMk/>
            <pc:sldMk cId="1186766076" sldId="1039"/>
            <ac:picMk id="44" creationId="{71F08EAE-BEE2-39F2-7BCC-1A88ADA723F8}"/>
          </ac:picMkLst>
        </pc:picChg>
        <pc:cxnChg chg="add mod">
          <ac:chgData name="Nguyen Binh" userId="acf7f2a7-1119-454a-99ee-b7b1d8425230" providerId="ADAL" clId="{F13FED88-63F7-44F8-A79B-E45FD3349185}" dt="2024-09-25T09:56:25.397" v="8063" actId="1076"/>
          <ac:cxnSpMkLst>
            <pc:docMk/>
            <pc:sldMk cId="1186766076" sldId="1039"/>
            <ac:cxnSpMk id="12" creationId="{E66EBCE7-B855-5D6D-9D23-1A07EA4EB505}"/>
          </ac:cxnSpMkLst>
        </pc:cxnChg>
        <pc:cxnChg chg="add mod">
          <ac:chgData name="Nguyen Binh" userId="acf7f2a7-1119-454a-99ee-b7b1d8425230" providerId="ADAL" clId="{F13FED88-63F7-44F8-A79B-E45FD3349185}" dt="2024-09-25T09:56:20.813" v="8061" actId="14100"/>
          <ac:cxnSpMkLst>
            <pc:docMk/>
            <pc:sldMk cId="1186766076" sldId="1039"/>
            <ac:cxnSpMk id="13" creationId="{02B3F0D8-B8A8-0DBC-8EC6-1B67FD1F8434}"/>
          </ac:cxnSpMkLst>
        </pc:cxnChg>
      </pc:sldChg>
      <pc:sldChg chg="addSp delSp modSp mod delAnim modAnim">
        <pc:chgData name="Nguyen Binh" userId="acf7f2a7-1119-454a-99ee-b7b1d8425230" providerId="ADAL" clId="{F13FED88-63F7-44F8-A79B-E45FD3349185}" dt="2024-09-25T12:37:38.733" v="10409" actId="20577"/>
        <pc:sldMkLst>
          <pc:docMk/>
          <pc:sldMk cId="1808807813" sldId="1040"/>
        </pc:sldMkLst>
        <pc:spChg chg="del">
          <ac:chgData name="Nguyen Binh" userId="acf7f2a7-1119-454a-99ee-b7b1d8425230" providerId="ADAL" clId="{F13FED88-63F7-44F8-A79B-E45FD3349185}" dt="2024-09-24T22:24:43.363" v="5118" actId="478"/>
          <ac:spMkLst>
            <pc:docMk/>
            <pc:sldMk cId="1808807813" sldId="1040"/>
            <ac:spMk id="2" creationId="{54290854-4DA5-7D65-7AA5-65244AEA32FE}"/>
          </ac:spMkLst>
        </pc:spChg>
        <pc:spChg chg="add mod">
          <ac:chgData name="Nguyen Binh" userId="acf7f2a7-1119-454a-99ee-b7b1d8425230" providerId="ADAL" clId="{F13FED88-63F7-44F8-A79B-E45FD3349185}" dt="2024-09-25T12:37:34.874" v="10407" actId="20577"/>
          <ac:spMkLst>
            <pc:docMk/>
            <pc:sldMk cId="1808807813" sldId="1040"/>
            <ac:spMk id="3" creationId="{B1D8D9F2-EC51-9E79-9727-230C3E5BFAE5}"/>
          </ac:spMkLst>
        </pc:spChg>
        <pc:spChg chg="add del mod">
          <ac:chgData name="Nguyen Binh" userId="acf7f2a7-1119-454a-99ee-b7b1d8425230" providerId="ADAL" clId="{F13FED88-63F7-44F8-A79B-E45FD3349185}" dt="2024-09-24T22:06:20.364" v="4732" actId="478"/>
          <ac:spMkLst>
            <pc:docMk/>
            <pc:sldMk cId="1808807813" sldId="1040"/>
            <ac:spMk id="6" creationId="{5F34547A-CF9D-251A-5883-6CF2114FBB14}"/>
          </ac:spMkLst>
        </pc:spChg>
        <pc:spChg chg="add del mod">
          <ac:chgData name="Nguyen Binh" userId="acf7f2a7-1119-454a-99ee-b7b1d8425230" providerId="ADAL" clId="{F13FED88-63F7-44F8-A79B-E45FD3349185}" dt="2024-09-24T22:06:10.582" v="4730" actId="478"/>
          <ac:spMkLst>
            <pc:docMk/>
            <pc:sldMk cId="1808807813" sldId="1040"/>
            <ac:spMk id="7" creationId="{A7BE64DA-2DDC-D62D-67C8-A0EE30A8078B}"/>
          </ac:spMkLst>
        </pc:spChg>
        <pc:spChg chg="add mod">
          <ac:chgData name="Nguyen Binh" userId="acf7f2a7-1119-454a-99ee-b7b1d8425230" providerId="ADAL" clId="{F13FED88-63F7-44F8-A79B-E45FD3349185}" dt="2024-09-24T23:10:40.819" v="5683" actId="1076"/>
          <ac:spMkLst>
            <pc:docMk/>
            <pc:sldMk cId="1808807813" sldId="1040"/>
            <ac:spMk id="8" creationId="{BAFBBF2D-CCD4-C1D3-4400-AAF2C742ECCA}"/>
          </ac:spMkLst>
        </pc:spChg>
        <pc:spChg chg="add del mod">
          <ac:chgData name="Nguyen Binh" userId="acf7f2a7-1119-454a-99ee-b7b1d8425230" providerId="ADAL" clId="{F13FED88-63F7-44F8-A79B-E45FD3349185}" dt="2024-09-24T22:07:04.644" v="4751" actId="478"/>
          <ac:spMkLst>
            <pc:docMk/>
            <pc:sldMk cId="1808807813" sldId="1040"/>
            <ac:spMk id="9" creationId="{0CCB81DC-71BD-41A6-9830-50EFAB2581FE}"/>
          </ac:spMkLst>
        </pc:spChg>
        <pc:spChg chg="add mod">
          <ac:chgData name="Nguyen Binh" userId="acf7f2a7-1119-454a-99ee-b7b1d8425230" providerId="ADAL" clId="{F13FED88-63F7-44F8-A79B-E45FD3349185}" dt="2024-09-24T23:10:35.085" v="5682" actId="1076"/>
          <ac:spMkLst>
            <pc:docMk/>
            <pc:sldMk cId="1808807813" sldId="1040"/>
            <ac:spMk id="10" creationId="{181FA7BB-EB52-0F4E-919E-0D37F65E2F8C}"/>
          </ac:spMkLst>
        </pc:spChg>
        <pc:spChg chg="add mod">
          <ac:chgData name="Nguyen Binh" userId="acf7f2a7-1119-454a-99ee-b7b1d8425230" providerId="ADAL" clId="{F13FED88-63F7-44F8-A79B-E45FD3349185}" dt="2024-09-24T23:10:44.944" v="5685" actId="122"/>
          <ac:spMkLst>
            <pc:docMk/>
            <pc:sldMk cId="1808807813" sldId="1040"/>
            <ac:spMk id="11" creationId="{138270C0-9A5D-F661-44F8-185D5681A3B2}"/>
          </ac:spMkLst>
        </pc:spChg>
        <pc:spChg chg="add mod">
          <ac:chgData name="Nguyen Binh" userId="acf7f2a7-1119-454a-99ee-b7b1d8425230" providerId="ADAL" clId="{F13FED88-63F7-44F8-A79B-E45FD3349185}" dt="2024-09-24T22:06:16.925" v="4731" actId="1076"/>
          <ac:spMkLst>
            <pc:docMk/>
            <pc:sldMk cId="1808807813" sldId="1040"/>
            <ac:spMk id="14" creationId="{F64312F6-8B0C-07D9-7974-BD6C29E5C636}"/>
          </ac:spMkLst>
        </pc:spChg>
        <pc:spChg chg="add del mod">
          <ac:chgData name="Nguyen Binh" userId="acf7f2a7-1119-454a-99ee-b7b1d8425230" providerId="ADAL" clId="{F13FED88-63F7-44F8-A79B-E45FD3349185}" dt="2024-09-24T22:14:09.771" v="4956" actId="478"/>
          <ac:spMkLst>
            <pc:docMk/>
            <pc:sldMk cId="1808807813" sldId="1040"/>
            <ac:spMk id="16" creationId="{0F7EABB8-1F9C-D39D-9738-3DE1DF9CB669}"/>
          </ac:spMkLst>
        </pc:spChg>
        <pc:spChg chg="add mod">
          <ac:chgData name="Nguyen Binh" userId="acf7f2a7-1119-454a-99ee-b7b1d8425230" providerId="ADAL" clId="{F13FED88-63F7-44F8-A79B-E45FD3349185}" dt="2024-09-24T23:10:51.372" v="5686" actId="1076"/>
          <ac:spMkLst>
            <pc:docMk/>
            <pc:sldMk cId="1808807813" sldId="1040"/>
            <ac:spMk id="19" creationId="{E789161F-D2AA-8AFF-9D87-D135F6C8B9CA}"/>
          </ac:spMkLst>
        </pc:spChg>
        <pc:spChg chg="add mod">
          <ac:chgData name="Nguyen Binh" userId="acf7f2a7-1119-454a-99ee-b7b1d8425230" providerId="ADAL" clId="{F13FED88-63F7-44F8-A79B-E45FD3349185}" dt="2024-09-25T12:37:38.733" v="10409" actId="20577"/>
          <ac:spMkLst>
            <pc:docMk/>
            <pc:sldMk cId="1808807813" sldId="1040"/>
            <ac:spMk id="21" creationId="{3383EECF-7C21-BA7A-A078-87DADD469F2A}"/>
          </ac:spMkLst>
        </pc:spChg>
        <pc:spChg chg="add mod">
          <ac:chgData name="Nguyen Binh" userId="acf7f2a7-1119-454a-99ee-b7b1d8425230" providerId="ADAL" clId="{F13FED88-63F7-44F8-A79B-E45FD3349185}" dt="2024-09-24T23:10:32.580" v="5681" actId="1076"/>
          <ac:spMkLst>
            <pc:docMk/>
            <pc:sldMk cId="1808807813" sldId="1040"/>
            <ac:spMk id="23" creationId="{043B62F6-3590-6128-E9D5-C3BFCB27D71D}"/>
          </ac:spMkLst>
        </pc:spChg>
        <pc:spChg chg="add mod">
          <ac:chgData name="Nguyen Binh" userId="acf7f2a7-1119-454a-99ee-b7b1d8425230" providerId="ADAL" clId="{F13FED88-63F7-44F8-A79B-E45FD3349185}" dt="2024-09-24T23:10:32.580" v="5681" actId="1076"/>
          <ac:spMkLst>
            <pc:docMk/>
            <pc:sldMk cId="1808807813" sldId="1040"/>
            <ac:spMk id="24" creationId="{4133F944-5E30-5142-3B64-D60C2EB08E26}"/>
          </ac:spMkLst>
        </pc:spChg>
        <pc:spChg chg="add mod">
          <ac:chgData name="Nguyen Binh" userId="acf7f2a7-1119-454a-99ee-b7b1d8425230" providerId="ADAL" clId="{F13FED88-63F7-44F8-A79B-E45FD3349185}" dt="2024-09-24T23:10:32.580" v="5681" actId="1076"/>
          <ac:spMkLst>
            <pc:docMk/>
            <pc:sldMk cId="1808807813" sldId="1040"/>
            <ac:spMk id="25" creationId="{97F0CA7B-58C6-9C93-50B1-7305768629A2}"/>
          </ac:spMkLst>
        </pc:spChg>
        <pc:spChg chg="mod">
          <ac:chgData name="Nguyen Binh" userId="acf7f2a7-1119-454a-99ee-b7b1d8425230" providerId="ADAL" clId="{F13FED88-63F7-44F8-A79B-E45FD3349185}" dt="2024-09-24T23:08:14.900" v="5647" actId="18245"/>
          <ac:spMkLst>
            <pc:docMk/>
            <pc:sldMk cId="1808807813" sldId="1040"/>
            <ac:spMk id="27" creationId="{C862ECC7-D4ED-424E-70D1-4DF4E511B153}"/>
          </ac:spMkLst>
        </pc:spChg>
        <pc:spChg chg="del mod">
          <ac:chgData name="Nguyen Binh" userId="acf7f2a7-1119-454a-99ee-b7b1d8425230" providerId="ADAL" clId="{F13FED88-63F7-44F8-A79B-E45FD3349185}" dt="2024-09-24T23:08:20.449" v="5651" actId="478"/>
          <ac:spMkLst>
            <pc:docMk/>
            <pc:sldMk cId="1808807813" sldId="1040"/>
            <ac:spMk id="28" creationId="{F40C6EE0-2DF6-4B32-ECAC-DDD7E5C3EE8D}"/>
          </ac:spMkLst>
        </pc:spChg>
        <pc:spChg chg="mod">
          <ac:chgData name="Nguyen Binh" userId="acf7f2a7-1119-454a-99ee-b7b1d8425230" providerId="ADAL" clId="{F13FED88-63F7-44F8-A79B-E45FD3349185}" dt="2024-09-24T23:08:28.798" v="5653" actId="1076"/>
          <ac:spMkLst>
            <pc:docMk/>
            <pc:sldMk cId="1808807813" sldId="1040"/>
            <ac:spMk id="29" creationId="{2DBC62CD-31AD-1941-2331-B1A39A010E54}"/>
          </ac:spMkLst>
        </pc:spChg>
        <pc:spChg chg="del mod">
          <ac:chgData name="Nguyen Binh" userId="acf7f2a7-1119-454a-99ee-b7b1d8425230" providerId="ADAL" clId="{F13FED88-63F7-44F8-A79B-E45FD3349185}" dt="2024-09-24T23:08:17.346" v="5648" actId="478"/>
          <ac:spMkLst>
            <pc:docMk/>
            <pc:sldMk cId="1808807813" sldId="1040"/>
            <ac:spMk id="30" creationId="{EC1A9FEC-6347-F5A0-9A08-C91F96726ADD}"/>
          </ac:spMkLst>
        </pc:spChg>
        <pc:spChg chg="mod">
          <ac:chgData name="Nguyen Binh" userId="acf7f2a7-1119-454a-99ee-b7b1d8425230" providerId="ADAL" clId="{F13FED88-63F7-44F8-A79B-E45FD3349185}" dt="2024-09-24T23:09:02.207" v="5658" actId="207"/>
          <ac:spMkLst>
            <pc:docMk/>
            <pc:sldMk cId="1808807813" sldId="1040"/>
            <ac:spMk id="31" creationId="{8EEFFABD-CE29-1AFE-9D75-38F137FC70DB}"/>
          </ac:spMkLst>
        </pc:spChg>
        <pc:spChg chg="del mod">
          <ac:chgData name="Nguyen Binh" userId="acf7f2a7-1119-454a-99ee-b7b1d8425230" providerId="ADAL" clId="{F13FED88-63F7-44F8-A79B-E45FD3349185}" dt="2024-09-24T23:08:22.026" v="5652" actId="478"/>
          <ac:spMkLst>
            <pc:docMk/>
            <pc:sldMk cId="1808807813" sldId="1040"/>
            <ac:spMk id="32" creationId="{61B1F0C9-5C41-AADE-9934-A06D183844E6}"/>
          </ac:spMkLst>
        </pc:spChg>
        <pc:grpChg chg="add del mod">
          <ac:chgData name="Nguyen Binh" userId="acf7f2a7-1119-454a-99ee-b7b1d8425230" providerId="ADAL" clId="{F13FED88-63F7-44F8-A79B-E45FD3349185}" dt="2024-09-24T23:10:32.580" v="5681" actId="1076"/>
          <ac:grpSpMkLst>
            <pc:docMk/>
            <pc:sldMk cId="1808807813" sldId="1040"/>
            <ac:grpSpMk id="26" creationId="{2455A0DA-B6CB-B2F0-944E-CFDA856373F1}"/>
          </ac:grpSpMkLst>
        </pc:grpChg>
        <pc:graphicFrameChg chg="add del mod modGraphic">
          <ac:chgData name="Nguyen Binh" userId="acf7f2a7-1119-454a-99ee-b7b1d8425230" providerId="ADAL" clId="{F13FED88-63F7-44F8-A79B-E45FD3349185}" dt="2024-09-24T23:08:14.900" v="5647" actId="18245"/>
          <ac:graphicFrameMkLst>
            <pc:docMk/>
            <pc:sldMk cId="1808807813" sldId="1040"/>
            <ac:graphicFrameMk id="5" creationId="{43B300FA-F51F-B409-C588-76A68C3BD8A3}"/>
          </ac:graphicFrameMkLst>
        </pc:graphicFrameChg>
        <pc:graphicFrameChg chg="add del mod modGraphic">
          <ac:chgData name="Nguyen Binh" userId="acf7f2a7-1119-454a-99ee-b7b1d8425230" providerId="ADAL" clId="{F13FED88-63F7-44F8-A79B-E45FD3349185}" dt="2024-09-24T22:30:04.353" v="5183" actId="478"/>
          <ac:graphicFrameMkLst>
            <pc:docMk/>
            <pc:sldMk cId="1808807813" sldId="1040"/>
            <ac:graphicFrameMk id="22" creationId="{44F7B448-7164-863D-6FA5-2F06CA860BE3}"/>
          </ac:graphicFrameMkLst>
        </pc:graphicFrameChg>
        <pc:picChg chg="add mod">
          <ac:chgData name="Nguyen Binh" userId="acf7f2a7-1119-454a-99ee-b7b1d8425230" providerId="ADAL" clId="{F13FED88-63F7-44F8-A79B-E45FD3349185}" dt="2024-09-24T23:10:40.819" v="5683" actId="1076"/>
          <ac:picMkLst>
            <pc:docMk/>
            <pc:sldMk cId="1808807813" sldId="1040"/>
            <ac:picMk id="12" creationId="{91B30BD6-1E22-15C0-6FF4-401906E8A8CC}"/>
          </ac:picMkLst>
        </pc:picChg>
        <pc:picChg chg="add mod">
          <ac:chgData name="Nguyen Binh" userId="acf7f2a7-1119-454a-99ee-b7b1d8425230" providerId="ADAL" clId="{F13FED88-63F7-44F8-A79B-E45FD3349185}" dt="2024-09-24T22:06:16.925" v="4731" actId="1076"/>
          <ac:picMkLst>
            <pc:docMk/>
            <pc:sldMk cId="1808807813" sldId="1040"/>
            <ac:picMk id="13" creationId="{A7BCA330-CF16-A89F-A3A7-2A51134A9CCA}"/>
          </ac:picMkLst>
        </pc:picChg>
        <pc:picChg chg="add mod">
          <ac:chgData name="Nguyen Binh" userId="acf7f2a7-1119-454a-99ee-b7b1d8425230" providerId="ADAL" clId="{F13FED88-63F7-44F8-A79B-E45FD3349185}" dt="2024-09-24T23:10:51.372" v="5686" actId="1076"/>
          <ac:picMkLst>
            <pc:docMk/>
            <pc:sldMk cId="1808807813" sldId="1040"/>
            <ac:picMk id="15" creationId="{6B78F2D2-D4DC-F0CE-ACCB-3EF5C1094580}"/>
          </ac:picMkLst>
        </pc:picChg>
      </pc:sldChg>
      <pc:sldChg chg="add del ord">
        <pc:chgData name="Nguyen Binh" userId="acf7f2a7-1119-454a-99ee-b7b1d8425230" providerId="ADAL" clId="{F13FED88-63F7-44F8-A79B-E45FD3349185}" dt="2024-09-24T21:47:57.304" v="4279"/>
        <pc:sldMkLst>
          <pc:docMk/>
          <pc:sldMk cId="1272399497" sldId="1126"/>
        </pc:sldMkLst>
      </pc:sldChg>
      <pc:sldChg chg="del">
        <pc:chgData name="Nguyen Binh" userId="acf7f2a7-1119-454a-99ee-b7b1d8425230" providerId="ADAL" clId="{F13FED88-63F7-44F8-A79B-E45FD3349185}" dt="2024-09-25T09:35:59.482" v="7662" actId="47"/>
        <pc:sldMkLst>
          <pc:docMk/>
          <pc:sldMk cId="128652677" sldId="1516"/>
        </pc:sldMkLst>
      </pc:sldChg>
      <pc:sldChg chg="del">
        <pc:chgData name="Nguyen Binh" userId="acf7f2a7-1119-454a-99ee-b7b1d8425230" providerId="ADAL" clId="{F13FED88-63F7-44F8-A79B-E45FD3349185}" dt="2024-09-25T09:35:59.482" v="7662" actId="47"/>
        <pc:sldMkLst>
          <pc:docMk/>
          <pc:sldMk cId="1505659036" sldId="1517"/>
        </pc:sldMkLst>
      </pc:sldChg>
      <pc:sldChg chg="del">
        <pc:chgData name="Nguyen Binh" userId="acf7f2a7-1119-454a-99ee-b7b1d8425230" providerId="ADAL" clId="{F13FED88-63F7-44F8-A79B-E45FD3349185}" dt="2024-09-24T22:02:27.273" v="4632"/>
        <pc:sldMkLst>
          <pc:docMk/>
          <pc:sldMk cId="1644685205" sldId="1525"/>
        </pc:sldMkLst>
      </pc:sldChg>
      <pc:sldChg chg="del">
        <pc:chgData name="Nguyen Binh" userId="acf7f2a7-1119-454a-99ee-b7b1d8425230" providerId="ADAL" clId="{F13FED88-63F7-44F8-A79B-E45FD3349185}" dt="2024-09-25T09:35:59.482" v="7662" actId="47"/>
        <pc:sldMkLst>
          <pc:docMk/>
          <pc:sldMk cId="3767784416" sldId="1540"/>
        </pc:sldMkLst>
      </pc:sldChg>
      <pc:sldChg chg="del">
        <pc:chgData name="Nguyen Binh" userId="acf7f2a7-1119-454a-99ee-b7b1d8425230" providerId="ADAL" clId="{F13FED88-63F7-44F8-A79B-E45FD3349185}" dt="2024-09-24T22:02:27.273" v="4632"/>
        <pc:sldMkLst>
          <pc:docMk/>
          <pc:sldMk cId="2502955269" sldId="1543"/>
        </pc:sldMkLst>
      </pc:sldChg>
      <pc:sldChg chg="del">
        <pc:chgData name="Nguyen Binh" userId="acf7f2a7-1119-454a-99ee-b7b1d8425230" providerId="ADAL" clId="{F13FED88-63F7-44F8-A79B-E45FD3349185}" dt="2024-09-24T22:02:27.273" v="4632"/>
        <pc:sldMkLst>
          <pc:docMk/>
          <pc:sldMk cId="1042474766" sldId="1556"/>
        </pc:sldMkLst>
      </pc:sldChg>
      <pc:sldChg chg="del">
        <pc:chgData name="Nguyen Binh" userId="acf7f2a7-1119-454a-99ee-b7b1d8425230" providerId="ADAL" clId="{F13FED88-63F7-44F8-A79B-E45FD3349185}" dt="2024-09-25T09:35:59.482" v="7662" actId="47"/>
        <pc:sldMkLst>
          <pc:docMk/>
          <pc:sldMk cId="1155365243" sldId="1564"/>
        </pc:sldMkLst>
      </pc:sldChg>
      <pc:sldChg chg="del">
        <pc:chgData name="Nguyen Binh" userId="acf7f2a7-1119-454a-99ee-b7b1d8425230" providerId="ADAL" clId="{F13FED88-63F7-44F8-A79B-E45FD3349185}" dt="2024-09-25T09:35:59.482" v="7662" actId="47"/>
        <pc:sldMkLst>
          <pc:docMk/>
          <pc:sldMk cId="3651071381" sldId="1565"/>
        </pc:sldMkLst>
      </pc:sldChg>
      <pc:sldChg chg="del">
        <pc:chgData name="Nguyen Binh" userId="acf7f2a7-1119-454a-99ee-b7b1d8425230" providerId="ADAL" clId="{F13FED88-63F7-44F8-A79B-E45FD3349185}" dt="2024-09-25T09:35:59.482" v="7662" actId="47"/>
        <pc:sldMkLst>
          <pc:docMk/>
          <pc:sldMk cId="599547457" sldId="1587"/>
        </pc:sldMkLst>
      </pc:sldChg>
      <pc:sldChg chg="del">
        <pc:chgData name="Nguyen Binh" userId="acf7f2a7-1119-454a-99ee-b7b1d8425230" providerId="ADAL" clId="{F13FED88-63F7-44F8-A79B-E45FD3349185}" dt="2024-09-25T09:35:59.482" v="7662" actId="47"/>
        <pc:sldMkLst>
          <pc:docMk/>
          <pc:sldMk cId="666823023" sldId="1588"/>
        </pc:sldMkLst>
      </pc:sldChg>
      <pc:sldChg chg="del">
        <pc:chgData name="Nguyen Binh" userId="acf7f2a7-1119-454a-99ee-b7b1d8425230" providerId="ADAL" clId="{F13FED88-63F7-44F8-A79B-E45FD3349185}" dt="2024-09-25T09:35:59.482" v="7662" actId="47"/>
        <pc:sldMkLst>
          <pc:docMk/>
          <pc:sldMk cId="956334585" sldId="1589"/>
        </pc:sldMkLst>
      </pc:sldChg>
      <pc:sldChg chg="del">
        <pc:chgData name="Nguyen Binh" userId="acf7f2a7-1119-454a-99ee-b7b1d8425230" providerId="ADAL" clId="{F13FED88-63F7-44F8-A79B-E45FD3349185}" dt="2024-09-25T09:35:59.482" v="7662" actId="47"/>
        <pc:sldMkLst>
          <pc:docMk/>
          <pc:sldMk cId="3179611328" sldId="1592"/>
        </pc:sldMkLst>
      </pc:sldChg>
      <pc:sldChg chg="del">
        <pc:chgData name="Nguyen Binh" userId="acf7f2a7-1119-454a-99ee-b7b1d8425230" providerId="ADAL" clId="{F13FED88-63F7-44F8-A79B-E45FD3349185}" dt="2024-09-25T09:35:59.482" v="7662" actId="47"/>
        <pc:sldMkLst>
          <pc:docMk/>
          <pc:sldMk cId="464842153" sldId="1594"/>
        </pc:sldMkLst>
      </pc:sldChg>
      <pc:sldChg chg="del">
        <pc:chgData name="Nguyen Binh" userId="acf7f2a7-1119-454a-99ee-b7b1d8425230" providerId="ADAL" clId="{F13FED88-63F7-44F8-A79B-E45FD3349185}" dt="2024-09-25T09:35:59.482" v="7662" actId="47"/>
        <pc:sldMkLst>
          <pc:docMk/>
          <pc:sldMk cId="3602420099" sldId="1599"/>
        </pc:sldMkLst>
      </pc:sldChg>
      <pc:sldChg chg="del">
        <pc:chgData name="Nguyen Binh" userId="acf7f2a7-1119-454a-99ee-b7b1d8425230" providerId="ADAL" clId="{F13FED88-63F7-44F8-A79B-E45FD3349185}" dt="2024-09-25T09:35:59.482" v="7662" actId="47"/>
        <pc:sldMkLst>
          <pc:docMk/>
          <pc:sldMk cId="4098189099" sldId="1600"/>
        </pc:sldMkLst>
      </pc:sldChg>
      <pc:sldChg chg="del">
        <pc:chgData name="Nguyen Binh" userId="acf7f2a7-1119-454a-99ee-b7b1d8425230" providerId="ADAL" clId="{F13FED88-63F7-44F8-A79B-E45FD3349185}" dt="2024-09-25T09:35:59.482" v="7662" actId="47"/>
        <pc:sldMkLst>
          <pc:docMk/>
          <pc:sldMk cId="3152494803" sldId="1607"/>
        </pc:sldMkLst>
      </pc:sldChg>
      <pc:sldChg chg="del">
        <pc:chgData name="Nguyen Binh" userId="acf7f2a7-1119-454a-99ee-b7b1d8425230" providerId="ADAL" clId="{F13FED88-63F7-44F8-A79B-E45FD3349185}" dt="2024-09-25T09:35:59.482" v="7662" actId="47"/>
        <pc:sldMkLst>
          <pc:docMk/>
          <pc:sldMk cId="722917380" sldId="1608"/>
        </pc:sldMkLst>
      </pc:sldChg>
      <pc:sldChg chg="del">
        <pc:chgData name="Nguyen Binh" userId="acf7f2a7-1119-454a-99ee-b7b1d8425230" providerId="ADAL" clId="{F13FED88-63F7-44F8-A79B-E45FD3349185}" dt="2024-09-25T09:35:59.482" v="7662" actId="47"/>
        <pc:sldMkLst>
          <pc:docMk/>
          <pc:sldMk cId="2153682515" sldId="1612"/>
        </pc:sldMkLst>
      </pc:sldChg>
      <pc:sldChg chg="del">
        <pc:chgData name="Nguyen Binh" userId="acf7f2a7-1119-454a-99ee-b7b1d8425230" providerId="ADAL" clId="{F13FED88-63F7-44F8-A79B-E45FD3349185}" dt="2024-09-25T09:35:59.482" v="7662" actId="47"/>
        <pc:sldMkLst>
          <pc:docMk/>
          <pc:sldMk cId="639263267" sldId="1613"/>
        </pc:sldMkLst>
      </pc:sldChg>
      <pc:sldChg chg="modSp del mod">
        <pc:chgData name="Nguyen Binh" userId="acf7f2a7-1119-454a-99ee-b7b1d8425230" providerId="ADAL" clId="{F13FED88-63F7-44F8-A79B-E45FD3349185}" dt="2024-09-25T12:14:46.144" v="9557" actId="47"/>
        <pc:sldMkLst>
          <pc:docMk/>
          <pc:sldMk cId="2695991976" sldId="1615"/>
        </pc:sldMkLst>
        <pc:spChg chg="mod">
          <ac:chgData name="Nguyen Binh" userId="acf7f2a7-1119-454a-99ee-b7b1d8425230" providerId="ADAL" clId="{F13FED88-63F7-44F8-A79B-E45FD3349185}" dt="2024-09-24T23:43:35.044" v="5911" actId="14100"/>
          <ac:spMkLst>
            <pc:docMk/>
            <pc:sldMk cId="2695991976" sldId="1615"/>
            <ac:spMk id="6" creationId="{A50564D1-9DF1-B7E1-276D-9009EBD121C8}"/>
          </ac:spMkLst>
        </pc:spChg>
      </pc:sldChg>
      <pc:sldChg chg="del">
        <pc:chgData name="Nguyen Binh" userId="acf7f2a7-1119-454a-99ee-b7b1d8425230" providerId="ADAL" clId="{F13FED88-63F7-44F8-A79B-E45FD3349185}" dt="2024-09-25T09:35:59.482" v="7662" actId="47"/>
        <pc:sldMkLst>
          <pc:docMk/>
          <pc:sldMk cId="369379627" sldId="1618"/>
        </pc:sldMkLst>
      </pc:sldChg>
      <pc:sldChg chg="del">
        <pc:chgData name="Nguyen Binh" userId="acf7f2a7-1119-454a-99ee-b7b1d8425230" providerId="ADAL" clId="{F13FED88-63F7-44F8-A79B-E45FD3349185}" dt="2024-09-25T09:35:59.482" v="7662" actId="47"/>
        <pc:sldMkLst>
          <pc:docMk/>
          <pc:sldMk cId="4088861753" sldId="1619"/>
        </pc:sldMkLst>
      </pc:sldChg>
      <pc:sldChg chg="del">
        <pc:chgData name="Nguyen Binh" userId="acf7f2a7-1119-454a-99ee-b7b1d8425230" providerId="ADAL" clId="{F13FED88-63F7-44F8-A79B-E45FD3349185}" dt="2024-09-25T09:35:59.482" v="7662" actId="47"/>
        <pc:sldMkLst>
          <pc:docMk/>
          <pc:sldMk cId="2239091946" sldId="1620"/>
        </pc:sldMkLst>
      </pc:sldChg>
      <pc:sldChg chg="addSp delSp modSp mod">
        <pc:chgData name="Nguyen Binh" userId="acf7f2a7-1119-454a-99ee-b7b1d8425230" providerId="ADAL" clId="{F13FED88-63F7-44F8-A79B-E45FD3349185}" dt="2024-09-24T23:00:27.978" v="5549" actId="1076"/>
        <pc:sldMkLst>
          <pc:docMk/>
          <pc:sldMk cId="3674038871" sldId="1621"/>
        </pc:sldMkLst>
        <pc:spChg chg="del">
          <ac:chgData name="Nguyen Binh" userId="acf7f2a7-1119-454a-99ee-b7b1d8425230" providerId="ADAL" clId="{F13FED88-63F7-44F8-A79B-E45FD3349185}" dt="2024-09-24T21:15:05.351" v="3867" actId="478"/>
          <ac:spMkLst>
            <pc:docMk/>
            <pc:sldMk cId="3674038871" sldId="1621"/>
            <ac:spMk id="9" creationId="{1C63F0A1-FF93-FF59-7B75-FD89BC13A3A2}"/>
          </ac:spMkLst>
        </pc:spChg>
        <pc:picChg chg="add mod">
          <ac:chgData name="Nguyen Binh" userId="acf7f2a7-1119-454a-99ee-b7b1d8425230" providerId="ADAL" clId="{F13FED88-63F7-44F8-A79B-E45FD3349185}" dt="2024-09-24T23:00:27.978" v="5549" actId="1076"/>
          <ac:picMkLst>
            <pc:docMk/>
            <pc:sldMk cId="3674038871" sldId="1621"/>
            <ac:picMk id="2" creationId="{D0D41245-88A0-5E25-D0D6-34969369847C}"/>
          </ac:picMkLst>
        </pc:picChg>
      </pc:sldChg>
      <pc:sldChg chg="del">
        <pc:chgData name="Nguyen Binh" userId="acf7f2a7-1119-454a-99ee-b7b1d8425230" providerId="ADAL" clId="{F13FED88-63F7-44F8-A79B-E45FD3349185}" dt="2024-09-25T09:35:59.482" v="7662" actId="47"/>
        <pc:sldMkLst>
          <pc:docMk/>
          <pc:sldMk cId="2466265606" sldId="1622"/>
        </pc:sldMkLst>
      </pc:sldChg>
      <pc:sldChg chg="delSp modSp mod">
        <pc:chgData name="Nguyen Binh" userId="acf7f2a7-1119-454a-99ee-b7b1d8425230" providerId="ADAL" clId="{F13FED88-63F7-44F8-A79B-E45FD3349185}" dt="2024-09-30T14:24:05.261" v="11765" actId="14100"/>
        <pc:sldMkLst>
          <pc:docMk/>
          <pc:sldMk cId="294191342" sldId="1623"/>
        </pc:sldMkLst>
        <pc:spChg chg="del">
          <ac:chgData name="Nguyen Binh" userId="acf7f2a7-1119-454a-99ee-b7b1d8425230" providerId="ADAL" clId="{F13FED88-63F7-44F8-A79B-E45FD3349185}" dt="2024-09-24T21:15:08.361" v="3868" actId="478"/>
          <ac:spMkLst>
            <pc:docMk/>
            <pc:sldMk cId="294191342" sldId="1623"/>
            <ac:spMk id="9" creationId="{1C63F0A1-FF93-FF59-7B75-FD89BC13A3A2}"/>
          </ac:spMkLst>
        </pc:spChg>
        <pc:picChg chg="mod">
          <ac:chgData name="Nguyen Binh" userId="acf7f2a7-1119-454a-99ee-b7b1d8425230" providerId="ADAL" clId="{F13FED88-63F7-44F8-A79B-E45FD3349185}" dt="2024-09-30T14:24:05.261" v="11765" actId="14100"/>
          <ac:picMkLst>
            <pc:docMk/>
            <pc:sldMk cId="294191342" sldId="1623"/>
            <ac:picMk id="10" creationId="{E5B1AAA6-54E3-E39C-BF1D-CA4CD4FBDA0F}"/>
          </ac:picMkLst>
        </pc:picChg>
      </pc:sldChg>
      <pc:sldChg chg="addSp delSp modSp mod">
        <pc:chgData name="Nguyen Binh" userId="acf7f2a7-1119-454a-99ee-b7b1d8425230" providerId="ADAL" clId="{F13FED88-63F7-44F8-A79B-E45FD3349185}" dt="2024-09-24T22:24:17.953" v="5115" actId="20577"/>
        <pc:sldMkLst>
          <pc:docMk/>
          <pc:sldMk cId="3825216180" sldId="1624"/>
        </pc:sldMkLst>
        <pc:spChg chg="mod">
          <ac:chgData name="Nguyen Binh" userId="acf7f2a7-1119-454a-99ee-b7b1d8425230" providerId="ADAL" clId="{F13FED88-63F7-44F8-A79B-E45FD3349185}" dt="2024-09-24T22:24:17.953" v="5115" actId="20577"/>
          <ac:spMkLst>
            <pc:docMk/>
            <pc:sldMk cId="3825216180" sldId="1624"/>
            <ac:spMk id="3" creationId="{47EC30EC-DEE8-DBA3-BBF5-A46B94069CA7}"/>
          </ac:spMkLst>
        </pc:spChg>
        <pc:spChg chg="add mod">
          <ac:chgData name="Nguyen Binh" userId="acf7f2a7-1119-454a-99ee-b7b1d8425230" providerId="ADAL" clId="{F13FED88-63F7-44F8-A79B-E45FD3349185}" dt="2024-09-24T12:32:13.361" v="10"/>
          <ac:spMkLst>
            <pc:docMk/>
            <pc:sldMk cId="3825216180" sldId="1624"/>
            <ac:spMk id="7" creationId="{D2C90F46-309E-517A-1012-C2B3AEBCFFE2}"/>
          </ac:spMkLst>
        </pc:spChg>
        <pc:spChg chg="add mod">
          <ac:chgData name="Nguyen Binh" userId="acf7f2a7-1119-454a-99ee-b7b1d8425230" providerId="ADAL" clId="{F13FED88-63F7-44F8-A79B-E45FD3349185}" dt="2024-09-24T12:32:13.361" v="10"/>
          <ac:spMkLst>
            <pc:docMk/>
            <pc:sldMk cId="3825216180" sldId="1624"/>
            <ac:spMk id="8" creationId="{B803D3E9-5347-06C0-705D-4339987889B7}"/>
          </ac:spMkLst>
        </pc:spChg>
        <pc:spChg chg="del">
          <ac:chgData name="Nguyen Binh" userId="acf7f2a7-1119-454a-99ee-b7b1d8425230" providerId="ADAL" clId="{F13FED88-63F7-44F8-A79B-E45FD3349185}" dt="2024-09-24T18:28:39.122" v="2826" actId="478"/>
          <ac:spMkLst>
            <pc:docMk/>
            <pc:sldMk cId="3825216180" sldId="1624"/>
            <ac:spMk id="9" creationId="{1C63F0A1-FF93-FF59-7B75-FD89BC13A3A2}"/>
          </ac:spMkLst>
        </pc:spChg>
        <pc:spChg chg="add mod">
          <ac:chgData name="Nguyen Binh" userId="acf7f2a7-1119-454a-99ee-b7b1d8425230" providerId="ADAL" clId="{F13FED88-63F7-44F8-A79B-E45FD3349185}" dt="2024-09-24T20:04:38.346" v="2974" actId="122"/>
          <ac:spMkLst>
            <pc:docMk/>
            <pc:sldMk cId="3825216180" sldId="1624"/>
            <ac:spMk id="11" creationId="{6538B4AF-C3FE-0629-1378-F304D144AD43}"/>
          </ac:spMkLst>
        </pc:spChg>
        <pc:spChg chg="add mod">
          <ac:chgData name="Nguyen Binh" userId="acf7f2a7-1119-454a-99ee-b7b1d8425230" providerId="ADAL" clId="{F13FED88-63F7-44F8-A79B-E45FD3349185}" dt="2024-09-24T18:30:05.650" v="2844" actId="20577"/>
          <ac:spMkLst>
            <pc:docMk/>
            <pc:sldMk cId="3825216180" sldId="1624"/>
            <ac:spMk id="18" creationId="{E7AD7BB8-3211-794C-082B-38603FD76851}"/>
          </ac:spMkLst>
        </pc:spChg>
        <pc:spChg chg="add mod">
          <ac:chgData name="Nguyen Binh" userId="acf7f2a7-1119-454a-99ee-b7b1d8425230" providerId="ADAL" clId="{F13FED88-63F7-44F8-A79B-E45FD3349185}" dt="2024-09-24T13:02:45.655" v="357" actId="20577"/>
          <ac:spMkLst>
            <pc:docMk/>
            <pc:sldMk cId="3825216180" sldId="1624"/>
            <ac:spMk id="19" creationId="{71F5E019-CA6C-9898-F0E8-5320E2F42E40}"/>
          </ac:spMkLst>
        </pc:spChg>
        <pc:picChg chg="add del mod">
          <ac:chgData name="Nguyen Binh" userId="acf7f2a7-1119-454a-99ee-b7b1d8425230" providerId="ADAL" clId="{F13FED88-63F7-44F8-A79B-E45FD3349185}" dt="2024-09-24T12:43:39.910" v="12" actId="478"/>
          <ac:picMkLst>
            <pc:docMk/>
            <pc:sldMk cId="3825216180" sldId="1624"/>
            <ac:picMk id="17" creationId="{8263B55F-3FD7-11CA-0774-C8E94E91C735}"/>
          </ac:picMkLst>
        </pc:picChg>
        <pc:picChg chg="add del mod">
          <ac:chgData name="Nguyen Binh" userId="acf7f2a7-1119-454a-99ee-b7b1d8425230" providerId="ADAL" clId="{F13FED88-63F7-44F8-A79B-E45FD3349185}" dt="2024-09-24T12:43:39.910" v="12" actId="478"/>
          <ac:picMkLst>
            <pc:docMk/>
            <pc:sldMk cId="3825216180" sldId="1624"/>
            <ac:picMk id="20" creationId="{FF93EE5B-29BE-5234-3CEA-D3E8A197059F}"/>
          </ac:picMkLst>
        </pc:picChg>
        <pc:picChg chg="add mod modCrop">
          <ac:chgData name="Nguyen Binh" userId="acf7f2a7-1119-454a-99ee-b7b1d8425230" providerId="ADAL" clId="{F13FED88-63F7-44F8-A79B-E45FD3349185}" dt="2024-09-24T14:57:49.629" v="2433" actId="1076"/>
          <ac:picMkLst>
            <pc:docMk/>
            <pc:sldMk cId="3825216180" sldId="1624"/>
            <ac:picMk id="22" creationId="{B0C5ACDD-7A36-DBFF-1185-2FEAF61403B8}"/>
          </ac:picMkLst>
        </pc:picChg>
        <pc:picChg chg="add mod modCrop">
          <ac:chgData name="Nguyen Binh" userId="acf7f2a7-1119-454a-99ee-b7b1d8425230" providerId="ADAL" clId="{F13FED88-63F7-44F8-A79B-E45FD3349185}" dt="2024-09-24T14:59:15.831" v="2457" actId="1076"/>
          <ac:picMkLst>
            <pc:docMk/>
            <pc:sldMk cId="3825216180" sldId="1624"/>
            <ac:picMk id="24" creationId="{BF95816D-DDA9-5A87-A8C4-4DD52752C25A}"/>
          </ac:picMkLst>
        </pc:picChg>
        <pc:picChg chg="add mod modCrop">
          <ac:chgData name="Nguyen Binh" userId="acf7f2a7-1119-454a-99ee-b7b1d8425230" providerId="ADAL" clId="{F13FED88-63F7-44F8-A79B-E45FD3349185}" dt="2024-09-24T15:02:02.373" v="2513" actId="14100"/>
          <ac:picMkLst>
            <pc:docMk/>
            <pc:sldMk cId="3825216180" sldId="1624"/>
            <ac:picMk id="26" creationId="{99942CA9-180D-C94F-7EA8-E1111D4037E7}"/>
          </ac:picMkLst>
        </pc:picChg>
        <pc:picChg chg="add mod modCrop">
          <ac:chgData name="Nguyen Binh" userId="acf7f2a7-1119-454a-99ee-b7b1d8425230" providerId="ADAL" clId="{F13FED88-63F7-44F8-A79B-E45FD3349185}" dt="2024-09-24T15:01:21.283" v="2498" actId="1076"/>
          <ac:picMkLst>
            <pc:docMk/>
            <pc:sldMk cId="3825216180" sldId="1624"/>
            <ac:picMk id="28" creationId="{4463AFC4-9669-6946-3AF0-CDCDD21ED3A7}"/>
          </ac:picMkLst>
        </pc:picChg>
        <pc:picChg chg="add del mod">
          <ac:chgData name="Nguyen Binh" userId="acf7f2a7-1119-454a-99ee-b7b1d8425230" providerId="ADAL" clId="{F13FED88-63F7-44F8-A79B-E45FD3349185}" dt="2024-09-24T13:06:34.573" v="406" actId="478"/>
          <ac:picMkLst>
            <pc:docMk/>
            <pc:sldMk cId="3825216180" sldId="1624"/>
            <ac:picMk id="30" creationId="{10F466E5-921F-D737-7C88-7BDEC2FB48DA}"/>
          </ac:picMkLst>
        </pc:picChg>
        <pc:picChg chg="add mod modCrop">
          <ac:chgData name="Nguyen Binh" userId="acf7f2a7-1119-454a-99ee-b7b1d8425230" providerId="ADAL" clId="{F13FED88-63F7-44F8-A79B-E45FD3349185}" dt="2024-09-24T15:05:28.169" v="2553" actId="1076"/>
          <ac:picMkLst>
            <pc:docMk/>
            <pc:sldMk cId="3825216180" sldId="1624"/>
            <ac:picMk id="32" creationId="{FF990FF6-81D4-B87A-11AE-569B6C7CB5FD}"/>
          </ac:picMkLst>
        </pc:picChg>
        <pc:picChg chg="add mod modCrop">
          <ac:chgData name="Nguyen Binh" userId="acf7f2a7-1119-454a-99ee-b7b1d8425230" providerId="ADAL" clId="{F13FED88-63F7-44F8-A79B-E45FD3349185}" dt="2024-09-24T15:05:20.725" v="2550" actId="14100"/>
          <ac:picMkLst>
            <pc:docMk/>
            <pc:sldMk cId="3825216180" sldId="1624"/>
            <ac:picMk id="34" creationId="{5AF74162-A0A6-B61A-89AC-105C882A6BEE}"/>
          </ac:picMkLst>
        </pc:picChg>
        <pc:picChg chg="add mod modCrop">
          <ac:chgData name="Nguyen Binh" userId="acf7f2a7-1119-454a-99ee-b7b1d8425230" providerId="ADAL" clId="{F13FED88-63F7-44F8-A79B-E45FD3349185}" dt="2024-09-24T15:21:40.800" v="2580" actId="1076"/>
          <ac:picMkLst>
            <pc:docMk/>
            <pc:sldMk cId="3825216180" sldId="1624"/>
            <ac:picMk id="35" creationId="{A7B22EDD-B480-CBF4-67D4-4B0870A36F02}"/>
          </ac:picMkLst>
        </pc:picChg>
        <pc:picChg chg="add mod modCrop">
          <ac:chgData name="Nguyen Binh" userId="acf7f2a7-1119-454a-99ee-b7b1d8425230" providerId="ADAL" clId="{F13FED88-63F7-44F8-A79B-E45FD3349185}" dt="2024-09-24T15:21:50.737" v="2582" actId="14100"/>
          <ac:picMkLst>
            <pc:docMk/>
            <pc:sldMk cId="3825216180" sldId="1624"/>
            <ac:picMk id="36" creationId="{BD3016E0-DB32-006C-3F10-D02DD971F0F2}"/>
          </ac:picMkLst>
        </pc:picChg>
        <pc:picChg chg="add mod modCrop">
          <ac:chgData name="Nguyen Binh" userId="acf7f2a7-1119-454a-99ee-b7b1d8425230" providerId="ADAL" clId="{F13FED88-63F7-44F8-A79B-E45FD3349185}" dt="2024-09-24T15:21:31.316" v="2578" actId="14100"/>
          <ac:picMkLst>
            <pc:docMk/>
            <pc:sldMk cId="3825216180" sldId="1624"/>
            <ac:picMk id="37" creationId="{DD6E2C80-FD63-91DA-8587-C209B161CBD1}"/>
          </ac:picMkLst>
        </pc:picChg>
        <pc:picChg chg="add mod modCrop">
          <ac:chgData name="Nguyen Binh" userId="acf7f2a7-1119-454a-99ee-b7b1d8425230" providerId="ADAL" clId="{F13FED88-63F7-44F8-A79B-E45FD3349185}" dt="2024-09-24T15:22:03.051" v="2586" actId="1076"/>
          <ac:picMkLst>
            <pc:docMk/>
            <pc:sldMk cId="3825216180" sldId="1624"/>
            <ac:picMk id="38" creationId="{9C390EDF-E4AB-1E54-F964-AF0523B3F125}"/>
          </ac:picMkLst>
        </pc:picChg>
        <pc:picChg chg="add mod modCrop">
          <ac:chgData name="Nguyen Binh" userId="acf7f2a7-1119-454a-99ee-b7b1d8425230" providerId="ADAL" clId="{F13FED88-63F7-44F8-A79B-E45FD3349185}" dt="2024-09-24T15:22:30.184" v="2592" actId="1076"/>
          <ac:picMkLst>
            <pc:docMk/>
            <pc:sldMk cId="3825216180" sldId="1624"/>
            <ac:picMk id="39" creationId="{F13CDBFA-AC24-F163-B066-64902599CBFE}"/>
          </ac:picMkLst>
        </pc:picChg>
        <pc:picChg chg="add mod modCrop">
          <ac:chgData name="Nguyen Binh" userId="acf7f2a7-1119-454a-99ee-b7b1d8425230" providerId="ADAL" clId="{F13FED88-63F7-44F8-A79B-E45FD3349185}" dt="2024-09-24T15:23:03.107" v="2603" actId="14100"/>
          <ac:picMkLst>
            <pc:docMk/>
            <pc:sldMk cId="3825216180" sldId="1624"/>
            <ac:picMk id="40" creationId="{12595BE4-1B6D-7310-E842-0CDF10D700A8}"/>
          </ac:picMkLst>
        </pc:picChg>
        <pc:cxnChg chg="add mod">
          <ac:chgData name="Nguyen Binh" userId="acf7f2a7-1119-454a-99ee-b7b1d8425230" providerId="ADAL" clId="{F13FED88-63F7-44F8-A79B-E45FD3349185}" dt="2024-09-24T12:32:13.361" v="10"/>
          <ac:cxnSpMkLst>
            <pc:docMk/>
            <pc:sldMk cId="3825216180" sldId="1624"/>
            <ac:cxnSpMk id="2" creationId="{BB73F23F-5931-CE6B-4898-BAD886775BD4}"/>
          </ac:cxnSpMkLst>
        </pc:cxnChg>
        <pc:cxnChg chg="add mod">
          <ac:chgData name="Nguyen Binh" userId="acf7f2a7-1119-454a-99ee-b7b1d8425230" providerId="ADAL" clId="{F13FED88-63F7-44F8-A79B-E45FD3349185}" dt="2024-09-24T12:32:13.361" v="10"/>
          <ac:cxnSpMkLst>
            <pc:docMk/>
            <pc:sldMk cId="3825216180" sldId="1624"/>
            <ac:cxnSpMk id="4" creationId="{D991BA9D-801E-9FB8-8267-FFB95FDA98C1}"/>
          </ac:cxnSpMkLst>
        </pc:cxnChg>
        <pc:cxnChg chg="add mod">
          <ac:chgData name="Nguyen Binh" userId="acf7f2a7-1119-454a-99ee-b7b1d8425230" providerId="ADAL" clId="{F13FED88-63F7-44F8-A79B-E45FD3349185}" dt="2024-09-24T12:32:13.361" v="10"/>
          <ac:cxnSpMkLst>
            <pc:docMk/>
            <pc:sldMk cId="3825216180" sldId="1624"/>
            <ac:cxnSpMk id="5" creationId="{429C39CD-6217-0F06-EA0A-E2BA35B8E2C4}"/>
          </ac:cxnSpMkLst>
        </pc:cxnChg>
        <pc:cxnChg chg="add mod">
          <ac:chgData name="Nguyen Binh" userId="acf7f2a7-1119-454a-99ee-b7b1d8425230" providerId="ADAL" clId="{F13FED88-63F7-44F8-A79B-E45FD3349185}" dt="2024-09-24T12:32:13.361" v="10"/>
          <ac:cxnSpMkLst>
            <pc:docMk/>
            <pc:sldMk cId="3825216180" sldId="1624"/>
            <ac:cxnSpMk id="6" creationId="{2D3DE462-AD22-9586-D672-FAFC8FA3A809}"/>
          </ac:cxnSpMkLst>
        </pc:cxnChg>
      </pc:sldChg>
      <pc:sldChg chg="addSp delSp modSp mod">
        <pc:chgData name="Nguyen Binh" userId="acf7f2a7-1119-454a-99ee-b7b1d8425230" providerId="ADAL" clId="{F13FED88-63F7-44F8-A79B-E45FD3349185}" dt="2024-09-24T20:04:45.487" v="2978" actId="122"/>
        <pc:sldMkLst>
          <pc:docMk/>
          <pc:sldMk cId="2804455601" sldId="1625"/>
        </pc:sldMkLst>
        <pc:spChg chg="add mod">
          <ac:chgData name="Nguyen Binh" userId="acf7f2a7-1119-454a-99ee-b7b1d8425230" providerId="ADAL" clId="{F13FED88-63F7-44F8-A79B-E45FD3349185}" dt="2024-09-24T12:47:09.859" v="168"/>
          <ac:spMkLst>
            <pc:docMk/>
            <pc:sldMk cId="2804455601" sldId="1625"/>
            <ac:spMk id="2" creationId="{568F7D79-BEEC-86A5-8E98-64A6DD72F7CC}"/>
          </ac:spMkLst>
        </pc:spChg>
        <pc:spChg chg="add mod">
          <ac:chgData name="Nguyen Binh" userId="acf7f2a7-1119-454a-99ee-b7b1d8425230" providerId="ADAL" clId="{F13FED88-63F7-44F8-A79B-E45FD3349185}" dt="2024-09-24T12:47:09.859" v="168"/>
          <ac:spMkLst>
            <pc:docMk/>
            <pc:sldMk cId="2804455601" sldId="1625"/>
            <ac:spMk id="6" creationId="{C0150CFB-4224-82B2-8826-6DA8D24DEB33}"/>
          </ac:spMkLst>
        </pc:spChg>
        <pc:spChg chg="del">
          <ac:chgData name="Nguyen Binh" userId="acf7f2a7-1119-454a-99ee-b7b1d8425230" providerId="ADAL" clId="{F13FED88-63F7-44F8-A79B-E45FD3349185}" dt="2024-09-24T18:42:59.402" v="2968" actId="478"/>
          <ac:spMkLst>
            <pc:docMk/>
            <pc:sldMk cId="2804455601" sldId="1625"/>
            <ac:spMk id="9" creationId="{1C63F0A1-FF93-FF59-7B75-FD89BC13A3A2}"/>
          </ac:spMkLst>
        </pc:spChg>
        <pc:spChg chg="mod">
          <ac:chgData name="Nguyen Binh" userId="acf7f2a7-1119-454a-99ee-b7b1d8425230" providerId="ADAL" clId="{F13FED88-63F7-44F8-A79B-E45FD3349185}" dt="2024-09-24T20:04:45.487" v="2978" actId="122"/>
          <ac:spMkLst>
            <pc:docMk/>
            <pc:sldMk cId="2804455601" sldId="1625"/>
            <ac:spMk id="21" creationId="{541DD863-C284-54E4-9D30-EB8561ED2C53}"/>
          </ac:spMkLst>
        </pc:spChg>
        <pc:spChg chg="del">
          <ac:chgData name="Nguyen Binh" userId="acf7f2a7-1119-454a-99ee-b7b1d8425230" providerId="ADAL" clId="{F13FED88-63F7-44F8-A79B-E45FD3349185}" dt="2024-09-24T12:47:09.301" v="167" actId="478"/>
          <ac:spMkLst>
            <pc:docMk/>
            <pc:sldMk cId="2804455601" sldId="1625"/>
            <ac:spMk id="24" creationId="{373C7CCB-99BF-9CAE-4E13-663BED0E3A95}"/>
          </ac:spMkLst>
        </pc:spChg>
        <pc:spChg chg="del">
          <ac:chgData name="Nguyen Binh" userId="acf7f2a7-1119-454a-99ee-b7b1d8425230" providerId="ADAL" clId="{F13FED88-63F7-44F8-A79B-E45FD3349185}" dt="2024-09-24T12:47:09.301" v="167" actId="478"/>
          <ac:spMkLst>
            <pc:docMk/>
            <pc:sldMk cId="2804455601" sldId="1625"/>
            <ac:spMk id="26" creationId="{B154FFB8-B0E2-C98D-B630-C572F63D5535}"/>
          </ac:spMkLst>
        </pc:spChg>
        <pc:picChg chg="add mod modCrop">
          <ac:chgData name="Nguyen Binh" userId="acf7f2a7-1119-454a-99ee-b7b1d8425230" providerId="ADAL" clId="{F13FED88-63F7-44F8-A79B-E45FD3349185}" dt="2024-09-24T18:29:54.551" v="2842" actId="1076"/>
          <ac:picMkLst>
            <pc:docMk/>
            <pc:sldMk cId="2804455601" sldId="1625"/>
            <ac:picMk id="11" creationId="{C294F5BB-7559-85F5-3684-831EA6A2BA46}"/>
          </ac:picMkLst>
        </pc:picChg>
        <pc:picChg chg="add mod modCrop">
          <ac:chgData name="Nguyen Binh" userId="acf7f2a7-1119-454a-99ee-b7b1d8425230" providerId="ADAL" clId="{F13FED88-63F7-44F8-A79B-E45FD3349185}" dt="2024-09-24T18:39:55.197" v="2927" actId="1076"/>
          <ac:picMkLst>
            <pc:docMk/>
            <pc:sldMk cId="2804455601" sldId="1625"/>
            <ac:picMk id="17" creationId="{2ED4F1C3-D567-54EC-ED94-2F2F960FB5D0}"/>
          </ac:picMkLst>
        </pc:picChg>
        <pc:picChg chg="add mod modCrop">
          <ac:chgData name="Nguyen Binh" userId="acf7f2a7-1119-454a-99ee-b7b1d8425230" providerId="ADAL" clId="{F13FED88-63F7-44F8-A79B-E45FD3349185}" dt="2024-09-24T18:39:49.264" v="2926" actId="1076"/>
          <ac:picMkLst>
            <pc:docMk/>
            <pc:sldMk cId="2804455601" sldId="1625"/>
            <ac:picMk id="18" creationId="{F5648671-77A8-780A-EA77-D19F8DA52FDB}"/>
          </ac:picMkLst>
        </pc:picChg>
        <pc:picChg chg="add mod modCrop">
          <ac:chgData name="Nguyen Binh" userId="acf7f2a7-1119-454a-99ee-b7b1d8425230" providerId="ADAL" clId="{F13FED88-63F7-44F8-A79B-E45FD3349185}" dt="2024-09-24T18:39:29.379" v="2919" actId="1076"/>
          <ac:picMkLst>
            <pc:docMk/>
            <pc:sldMk cId="2804455601" sldId="1625"/>
            <ac:picMk id="22" creationId="{20150064-DAAC-3C9A-5B97-CDFB55085010}"/>
          </ac:picMkLst>
        </pc:picChg>
        <pc:picChg chg="mod modCrop">
          <ac:chgData name="Nguyen Binh" userId="acf7f2a7-1119-454a-99ee-b7b1d8425230" providerId="ADAL" clId="{F13FED88-63F7-44F8-A79B-E45FD3349185}" dt="2024-09-24T18:29:40.630" v="2838" actId="14100"/>
          <ac:picMkLst>
            <pc:docMk/>
            <pc:sldMk cId="2804455601" sldId="1625"/>
            <ac:picMk id="23" creationId="{33263FED-2C07-17B0-6485-9EAA7674BDFF}"/>
          </ac:picMkLst>
        </pc:picChg>
        <pc:picChg chg="add mod modCrop">
          <ac:chgData name="Nguyen Binh" userId="acf7f2a7-1119-454a-99ee-b7b1d8425230" providerId="ADAL" clId="{F13FED88-63F7-44F8-A79B-E45FD3349185}" dt="2024-09-24T18:40:28.077" v="2935" actId="1076"/>
          <ac:picMkLst>
            <pc:docMk/>
            <pc:sldMk cId="2804455601" sldId="1625"/>
            <ac:picMk id="24" creationId="{8503D29D-26C6-25EF-0054-70522945C891}"/>
          </ac:picMkLst>
        </pc:picChg>
        <pc:picChg chg="add mod modCrop">
          <ac:chgData name="Nguyen Binh" userId="acf7f2a7-1119-454a-99ee-b7b1d8425230" providerId="ADAL" clId="{F13FED88-63F7-44F8-A79B-E45FD3349185}" dt="2024-09-24T18:40:14.528" v="2931" actId="1076"/>
          <ac:picMkLst>
            <pc:docMk/>
            <pc:sldMk cId="2804455601" sldId="1625"/>
            <ac:picMk id="25" creationId="{14868407-3D4D-6B79-33B8-C9445A40D18D}"/>
          </ac:picMkLst>
        </pc:picChg>
        <pc:picChg chg="add mod modCrop">
          <ac:chgData name="Nguyen Binh" userId="acf7f2a7-1119-454a-99ee-b7b1d8425230" providerId="ADAL" clId="{F13FED88-63F7-44F8-A79B-E45FD3349185}" dt="2024-09-24T18:41:55.313" v="2951" actId="14100"/>
          <ac:picMkLst>
            <pc:docMk/>
            <pc:sldMk cId="2804455601" sldId="1625"/>
            <ac:picMk id="26" creationId="{044E0CB5-69C3-23C4-19F6-AA42ACC1F83F}"/>
          </ac:picMkLst>
        </pc:picChg>
        <pc:picChg chg="add mod modCrop">
          <ac:chgData name="Nguyen Binh" userId="acf7f2a7-1119-454a-99ee-b7b1d8425230" providerId="ADAL" clId="{F13FED88-63F7-44F8-A79B-E45FD3349185}" dt="2024-09-24T18:41:52.890" v="2950" actId="14100"/>
          <ac:picMkLst>
            <pc:docMk/>
            <pc:sldMk cId="2804455601" sldId="1625"/>
            <ac:picMk id="27" creationId="{95324F4A-83DA-7FBD-D68B-3E36812379FE}"/>
          </ac:picMkLst>
        </pc:picChg>
        <pc:picChg chg="add mod modCrop">
          <ac:chgData name="Nguyen Binh" userId="acf7f2a7-1119-454a-99ee-b7b1d8425230" providerId="ADAL" clId="{F13FED88-63F7-44F8-A79B-E45FD3349185}" dt="2024-09-24T18:42:28.985" v="2966" actId="1076"/>
          <ac:picMkLst>
            <pc:docMk/>
            <pc:sldMk cId="2804455601" sldId="1625"/>
            <ac:picMk id="28" creationId="{2812EE61-2E42-0BFD-5362-073DF5447563}"/>
          </ac:picMkLst>
        </pc:picChg>
        <pc:picChg chg="add mod modCrop">
          <ac:chgData name="Nguyen Binh" userId="acf7f2a7-1119-454a-99ee-b7b1d8425230" providerId="ADAL" clId="{F13FED88-63F7-44F8-A79B-E45FD3349185}" dt="2024-09-24T18:42:36.615" v="2967" actId="1076"/>
          <ac:picMkLst>
            <pc:docMk/>
            <pc:sldMk cId="2804455601" sldId="1625"/>
            <ac:picMk id="29" creationId="{F01DF2B0-2AF2-F179-B1C0-71769E9AABC5}"/>
          </ac:picMkLst>
        </pc:picChg>
        <pc:picChg chg="mod">
          <ac:chgData name="Nguyen Binh" userId="acf7f2a7-1119-454a-99ee-b7b1d8425230" providerId="ADAL" clId="{F13FED88-63F7-44F8-A79B-E45FD3349185}" dt="2024-09-24T18:29:05.286" v="2830" actId="14100"/>
          <ac:picMkLst>
            <pc:docMk/>
            <pc:sldMk cId="2804455601" sldId="1625"/>
            <ac:picMk id="32" creationId="{766B938E-4F2E-C84D-E93A-8122BFBC010F}"/>
          </ac:picMkLst>
        </pc:picChg>
      </pc:sldChg>
      <pc:sldChg chg="addSp delSp modSp mod">
        <pc:chgData name="Nguyen Binh" userId="acf7f2a7-1119-454a-99ee-b7b1d8425230" providerId="ADAL" clId="{F13FED88-63F7-44F8-A79B-E45FD3349185}" dt="2024-09-24T18:28:35.507" v="2825" actId="478"/>
        <pc:sldMkLst>
          <pc:docMk/>
          <pc:sldMk cId="1314384099" sldId="1626"/>
        </pc:sldMkLst>
        <pc:spChg chg="del">
          <ac:chgData name="Nguyen Binh" userId="acf7f2a7-1119-454a-99ee-b7b1d8425230" providerId="ADAL" clId="{F13FED88-63F7-44F8-A79B-E45FD3349185}" dt="2024-09-24T18:28:35.507" v="2825" actId="478"/>
          <ac:spMkLst>
            <pc:docMk/>
            <pc:sldMk cId="1314384099" sldId="1626"/>
            <ac:spMk id="9" creationId="{1C63F0A1-FF93-FF59-7B75-FD89BC13A3A2}"/>
          </ac:spMkLst>
        </pc:spChg>
        <pc:spChg chg="add mod">
          <ac:chgData name="Nguyen Binh" userId="acf7f2a7-1119-454a-99ee-b7b1d8425230" providerId="ADAL" clId="{F13FED88-63F7-44F8-A79B-E45FD3349185}" dt="2024-09-24T12:32:10.777" v="9"/>
          <ac:spMkLst>
            <pc:docMk/>
            <pc:sldMk cId="1314384099" sldId="1626"/>
            <ac:spMk id="16" creationId="{7FE33867-08DF-52C0-F4BA-97C56C885127}"/>
          </ac:spMkLst>
        </pc:spChg>
        <pc:spChg chg="add mod">
          <ac:chgData name="Nguyen Binh" userId="acf7f2a7-1119-454a-99ee-b7b1d8425230" providerId="ADAL" clId="{F13FED88-63F7-44F8-A79B-E45FD3349185}" dt="2024-09-24T12:32:10.777" v="9"/>
          <ac:spMkLst>
            <pc:docMk/>
            <pc:sldMk cId="1314384099" sldId="1626"/>
            <ac:spMk id="17" creationId="{48535AA7-B972-53AD-EBF2-52DB9A78D94A}"/>
          </ac:spMkLst>
        </pc:spChg>
        <pc:spChg chg="add mod">
          <ac:chgData name="Nguyen Binh" userId="acf7f2a7-1119-454a-99ee-b7b1d8425230" providerId="ADAL" clId="{F13FED88-63F7-44F8-A79B-E45FD3349185}" dt="2024-09-24T18:26:18.306" v="2795" actId="122"/>
          <ac:spMkLst>
            <pc:docMk/>
            <pc:sldMk cId="1314384099" sldId="1626"/>
            <ac:spMk id="18" creationId="{E98A401C-C349-50AD-ED8B-74B4F91E201A}"/>
          </ac:spMkLst>
        </pc:spChg>
        <pc:spChg chg="add mod">
          <ac:chgData name="Nguyen Binh" userId="acf7f2a7-1119-454a-99ee-b7b1d8425230" providerId="ADAL" clId="{F13FED88-63F7-44F8-A79B-E45FD3349185}" dt="2024-09-24T12:50:04.266" v="238" actId="20577"/>
          <ac:spMkLst>
            <pc:docMk/>
            <pc:sldMk cId="1314384099" sldId="1626"/>
            <ac:spMk id="20" creationId="{A4D55AC0-0579-2F94-BDE1-E84F17994E2E}"/>
          </ac:spMkLst>
        </pc:spChg>
        <pc:spChg chg="add mod">
          <ac:chgData name="Nguyen Binh" userId="acf7f2a7-1119-454a-99ee-b7b1d8425230" providerId="ADAL" clId="{F13FED88-63F7-44F8-A79B-E45FD3349185}" dt="2024-09-24T18:20:56.342" v="2732" actId="1076"/>
          <ac:spMkLst>
            <pc:docMk/>
            <pc:sldMk cId="1314384099" sldId="1626"/>
            <ac:spMk id="21" creationId="{6085F7F0-2B65-77D4-7458-E3BF2CE7BECB}"/>
          </ac:spMkLst>
        </pc:spChg>
        <pc:picChg chg="add mod modCrop">
          <ac:chgData name="Nguyen Binh" userId="acf7f2a7-1119-454a-99ee-b7b1d8425230" providerId="ADAL" clId="{F13FED88-63F7-44F8-A79B-E45FD3349185}" dt="2024-09-24T18:28:14.877" v="2820" actId="1076"/>
          <ac:picMkLst>
            <pc:docMk/>
            <pc:sldMk cId="1314384099" sldId="1626"/>
            <ac:picMk id="4" creationId="{D3898235-B43B-B56E-D0AB-7B51282E2B53}"/>
          </ac:picMkLst>
        </pc:picChg>
        <pc:picChg chg="add mod modCrop">
          <ac:chgData name="Nguyen Binh" userId="acf7f2a7-1119-454a-99ee-b7b1d8425230" providerId="ADAL" clId="{F13FED88-63F7-44F8-A79B-E45FD3349185}" dt="2024-09-24T18:28:27.534" v="2824" actId="1076"/>
          <ac:picMkLst>
            <pc:docMk/>
            <pc:sldMk cId="1314384099" sldId="1626"/>
            <ac:picMk id="7" creationId="{F7A18C15-3CF8-F0BA-C413-15FE68A8A07E}"/>
          </ac:picMkLst>
        </pc:picChg>
        <pc:picChg chg="add mod modCrop">
          <ac:chgData name="Nguyen Binh" userId="acf7f2a7-1119-454a-99ee-b7b1d8425230" providerId="ADAL" clId="{F13FED88-63F7-44F8-A79B-E45FD3349185}" dt="2024-09-24T18:19:52.749" v="2715" actId="14100"/>
          <ac:picMkLst>
            <pc:docMk/>
            <pc:sldMk cId="1314384099" sldId="1626"/>
            <ac:picMk id="19" creationId="{15590AEC-21A4-98A0-EA6E-E8362A0CB458}"/>
          </ac:picMkLst>
        </pc:picChg>
        <pc:picChg chg="add del mod">
          <ac:chgData name="Nguyen Binh" userId="acf7f2a7-1119-454a-99ee-b7b1d8425230" providerId="ADAL" clId="{F13FED88-63F7-44F8-A79B-E45FD3349185}" dt="2024-09-24T12:43:42.148" v="13" actId="478"/>
          <ac:picMkLst>
            <pc:docMk/>
            <pc:sldMk cId="1314384099" sldId="1626"/>
            <ac:picMk id="19" creationId="{75F10FB0-CC65-417A-C678-67A7CACCEFA5}"/>
          </ac:picMkLst>
        </pc:picChg>
        <pc:picChg chg="add mod modCrop">
          <ac:chgData name="Nguyen Binh" userId="acf7f2a7-1119-454a-99ee-b7b1d8425230" providerId="ADAL" clId="{F13FED88-63F7-44F8-A79B-E45FD3349185}" dt="2024-09-24T18:20:41.277" v="2730" actId="14100"/>
          <ac:picMkLst>
            <pc:docMk/>
            <pc:sldMk cId="1314384099" sldId="1626"/>
            <ac:picMk id="22" creationId="{84BE8FF0-732C-1D0B-583A-210CA778CA29}"/>
          </ac:picMkLst>
        </pc:picChg>
        <pc:picChg chg="add del mod">
          <ac:chgData name="Nguyen Binh" userId="acf7f2a7-1119-454a-99ee-b7b1d8425230" providerId="ADAL" clId="{F13FED88-63F7-44F8-A79B-E45FD3349185}" dt="2024-09-24T12:43:42.148" v="13" actId="478"/>
          <ac:picMkLst>
            <pc:docMk/>
            <pc:sldMk cId="1314384099" sldId="1626"/>
            <ac:picMk id="22" creationId="{E1540393-32DA-95B9-EB90-1CFE7BB1C73B}"/>
          </ac:picMkLst>
        </pc:picChg>
        <pc:picChg chg="add mod modCrop">
          <ac:chgData name="Nguyen Binh" userId="acf7f2a7-1119-454a-99ee-b7b1d8425230" providerId="ADAL" clId="{F13FED88-63F7-44F8-A79B-E45FD3349185}" dt="2024-09-24T18:28:14.877" v="2820" actId="1076"/>
          <ac:picMkLst>
            <pc:docMk/>
            <pc:sldMk cId="1314384099" sldId="1626"/>
            <ac:picMk id="23" creationId="{A922DEC3-0D3F-8423-C806-3AB3187F1C96}"/>
          </ac:picMkLst>
        </pc:picChg>
        <pc:picChg chg="add mod modCrop">
          <ac:chgData name="Nguyen Binh" userId="acf7f2a7-1119-454a-99ee-b7b1d8425230" providerId="ADAL" clId="{F13FED88-63F7-44F8-A79B-E45FD3349185}" dt="2024-09-24T18:27:39.054" v="2811" actId="1076"/>
          <ac:picMkLst>
            <pc:docMk/>
            <pc:sldMk cId="1314384099" sldId="1626"/>
            <ac:picMk id="24" creationId="{3828C988-4019-CB8B-D69E-2F1FC11794B4}"/>
          </ac:picMkLst>
        </pc:picChg>
        <pc:picChg chg="add mod modCrop">
          <ac:chgData name="Nguyen Binh" userId="acf7f2a7-1119-454a-99ee-b7b1d8425230" providerId="ADAL" clId="{F13FED88-63F7-44F8-A79B-E45FD3349185}" dt="2024-09-24T18:27:02.093" v="2803" actId="14100"/>
          <ac:picMkLst>
            <pc:docMk/>
            <pc:sldMk cId="1314384099" sldId="1626"/>
            <ac:picMk id="25" creationId="{FCD7EBFB-55AC-00DD-7E46-687EACA6347D}"/>
          </ac:picMkLst>
        </pc:picChg>
        <pc:picChg chg="add mod modCrop">
          <ac:chgData name="Nguyen Binh" userId="acf7f2a7-1119-454a-99ee-b7b1d8425230" providerId="ADAL" clId="{F13FED88-63F7-44F8-A79B-E45FD3349185}" dt="2024-09-24T18:27:43.750" v="2813" actId="1076"/>
          <ac:picMkLst>
            <pc:docMk/>
            <pc:sldMk cId="1314384099" sldId="1626"/>
            <ac:picMk id="26" creationId="{D1E6BD17-85E4-350B-0A8B-2C06C28AF845}"/>
          </ac:picMkLst>
        </pc:picChg>
        <pc:picChg chg="add mod">
          <ac:chgData name="Nguyen Binh" userId="acf7f2a7-1119-454a-99ee-b7b1d8425230" providerId="ADAL" clId="{F13FED88-63F7-44F8-A79B-E45FD3349185}" dt="2024-09-24T18:28:24.612" v="2823" actId="571"/>
          <ac:picMkLst>
            <pc:docMk/>
            <pc:sldMk cId="1314384099" sldId="1626"/>
            <ac:picMk id="27" creationId="{AC90EB31-6C50-E287-F6D3-B7CE2CAC763C}"/>
          </ac:picMkLst>
        </pc:picChg>
        <pc:picChg chg="add mod modCrop">
          <ac:chgData name="Nguyen Binh" userId="acf7f2a7-1119-454a-99ee-b7b1d8425230" providerId="ADAL" clId="{F13FED88-63F7-44F8-A79B-E45FD3349185}" dt="2024-09-24T18:28:27.534" v="2824" actId="1076"/>
          <ac:picMkLst>
            <pc:docMk/>
            <pc:sldMk cId="1314384099" sldId="1626"/>
            <ac:picMk id="28" creationId="{890B8FA3-C658-563B-E444-159BB2AD635A}"/>
          </ac:picMkLst>
        </pc:picChg>
        <pc:picChg chg="add mod">
          <ac:chgData name="Nguyen Binh" userId="acf7f2a7-1119-454a-99ee-b7b1d8425230" providerId="ADAL" clId="{F13FED88-63F7-44F8-A79B-E45FD3349185}" dt="2024-09-24T18:28:24.612" v="2823" actId="571"/>
          <ac:picMkLst>
            <pc:docMk/>
            <pc:sldMk cId="1314384099" sldId="1626"/>
            <ac:picMk id="29" creationId="{4E758272-C303-F198-D27B-4D30858871DE}"/>
          </ac:picMkLst>
        </pc:picChg>
        <pc:picChg chg="add mod modCrop">
          <ac:chgData name="Nguyen Binh" userId="acf7f2a7-1119-454a-99ee-b7b1d8425230" providerId="ADAL" clId="{F13FED88-63F7-44F8-A79B-E45FD3349185}" dt="2024-09-24T18:28:14.877" v="2820" actId="1076"/>
          <ac:picMkLst>
            <pc:docMk/>
            <pc:sldMk cId="1314384099" sldId="1626"/>
            <ac:picMk id="30" creationId="{DE2AE3AF-6E40-B41C-2E04-33769E4E65DC}"/>
          </ac:picMkLst>
        </pc:picChg>
        <pc:picChg chg="add mod">
          <ac:chgData name="Nguyen Binh" userId="acf7f2a7-1119-454a-99ee-b7b1d8425230" providerId="ADAL" clId="{F13FED88-63F7-44F8-A79B-E45FD3349185}" dt="2024-09-24T18:28:24.612" v="2823" actId="571"/>
          <ac:picMkLst>
            <pc:docMk/>
            <pc:sldMk cId="1314384099" sldId="1626"/>
            <ac:picMk id="31" creationId="{467AC201-3348-BFA6-8687-4407002C1CA5}"/>
          </ac:picMkLst>
        </pc:picChg>
        <pc:picChg chg="add mod modCrop">
          <ac:chgData name="Nguyen Binh" userId="acf7f2a7-1119-454a-99ee-b7b1d8425230" providerId="ADAL" clId="{F13FED88-63F7-44F8-A79B-E45FD3349185}" dt="2024-09-24T18:28:17.262" v="2821" actId="1076"/>
          <ac:picMkLst>
            <pc:docMk/>
            <pc:sldMk cId="1314384099" sldId="1626"/>
            <ac:picMk id="32" creationId="{E4C803DE-C1DA-0FEF-2B2B-D8E6E2859860}"/>
          </ac:picMkLst>
        </pc:picChg>
        <pc:picChg chg="add mod modCrop">
          <ac:chgData name="Nguyen Binh" userId="acf7f2a7-1119-454a-99ee-b7b1d8425230" providerId="ADAL" clId="{F13FED88-63F7-44F8-A79B-E45FD3349185}" dt="2024-09-24T18:28:27.534" v="2824" actId="1076"/>
          <ac:picMkLst>
            <pc:docMk/>
            <pc:sldMk cId="1314384099" sldId="1626"/>
            <ac:picMk id="34" creationId="{9A5566FB-DD8F-7859-FC3D-BE277A1C46A0}"/>
          </ac:picMkLst>
        </pc:picChg>
        <pc:cxnChg chg="del">
          <ac:chgData name="Nguyen Binh" userId="acf7f2a7-1119-454a-99ee-b7b1d8425230" providerId="ADAL" clId="{F13FED88-63F7-44F8-A79B-E45FD3349185}" dt="2024-09-24T12:32:09.962" v="8" actId="478"/>
          <ac:cxnSpMkLst>
            <pc:docMk/>
            <pc:sldMk cId="1314384099" sldId="1626"/>
            <ac:cxnSpMk id="4" creationId="{DDEA14B7-20F8-96DF-8F1C-50CD37BF5793}"/>
          </ac:cxnSpMkLst>
        </pc:cxnChg>
        <pc:cxnChg chg="add mod">
          <ac:chgData name="Nguyen Binh" userId="acf7f2a7-1119-454a-99ee-b7b1d8425230" providerId="ADAL" clId="{F13FED88-63F7-44F8-A79B-E45FD3349185}" dt="2024-09-24T12:32:10.777" v="9"/>
          <ac:cxnSpMkLst>
            <pc:docMk/>
            <pc:sldMk cId="1314384099" sldId="1626"/>
            <ac:cxnSpMk id="5" creationId="{05BABA2F-6313-DEF9-30EE-BF9F438DCC0A}"/>
          </ac:cxnSpMkLst>
        </pc:cxnChg>
        <pc:cxnChg chg="add mod">
          <ac:chgData name="Nguyen Binh" userId="acf7f2a7-1119-454a-99ee-b7b1d8425230" providerId="ADAL" clId="{F13FED88-63F7-44F8-A79B-E45FD3349185}" dt="2024-09-24T12:32:10.777" v="9"/>
          <ac:cxnSpMkLst>
            <pc:docMk/>
            <pc:sldMk cId="1314384099" sldId="1626"/>
            <ac:cxnSpMk id="6" creationId="{B6F45985-D0D5-87C4-979A-9350E17F5048}"/>
          </ac:cxnSpMkLst>
        </pc:cxnChg>
        <pc:cxnChg chg="del">
          <ac:chgData name="Nguyen Binh" userId="acf7f2a7-1119-454a-99ee-b7b1d8425230" providerId="ADAL" clId="{F13FED88-63F7-44F8-A79B-E45FD3349185}" dt="2024-09-24T12:32:09.962" v="8" actId="478"/>
          <ac:cxnSpMkLst>
            <pc:docMk/>
            <pc:sldMk cId="1314384099" sldId="1626"/>
            <ac:cxnSpMk id="7" creationId="{B8DDD5EC-7265-8BC7-4A5F-6641726BE1AC}"/>
          </ac:cxnSpMkLst>
        </pc:cxnChg>
        <pc:cxnChg chg="add mod">
          <ac:chgData name="Nguyen Binh" userId="acf7f2a7-1119-454a-99ee-b7b1d8425230" providerId="ADAL" clId="{F13FED88-63F7-44F8-A79B-E45FD3349185}" dt="2024-09-24T12:32:10.777" v="9"/>
          <ac:cxnSpMkLst>
            <pc:docMk/>
            <pc:sldMk cId="1314384099" sldId="1626"/>
            <ac:cxnSpMk id="8" creationId="{9E87B10E-E6BD-1156-725D-C69995ACE4A0}"/>
          </ac:cxnSpMkLst>
        </pc:cxnChg>
        <pc:cxnChg chg="add mod">
          <ac:chgData name="Nguyen Binh" userId="acf7f2a7-1119-454a-99ee-b7b1d8425230" providerId="ADAL" clId="{F13FED88-63F7-44F8-A79B-E45FD3349185}" dt="2024-09-24T12:32:10.777" v="9"/>
          <ac:cxnSpMkLst>
            <pc:docMk/>
            <pc:sldMk cId="1314384099" sldId="1626"/>
            <ac:cxnSpMk id="11" creationId="{DB83ADB3-1D4F-BD47-8E54-B326BB55450D}"/>
          </ac:cxnSpMkLst>
        </pc:cxnChg>
      </pc:sldChg>
      <pc:sldChg chg="addSp delSp modSp mod ord delAnim modAnim">
        <pc:chgData name="Nguyen Binh" userId="acf7f2a7-1119-454a-99ee-b7b1d8425230" providerId="ADAL" clId="{F13FED88-63F7-44F8-A79B-E45FD3349185}" dt="2024-09-25T13:52:00.816" v="11758" actId="113"/>
        <pc:sldMkLst>
          <pc:docMk/>
          <pc:sldMk cId="3179648316" sldId="1627"/>
        </pc:sldMkLst>
        <pc:spChg chg="add del">
          <ac:chgData name="Nguyen Binh" userId="acf7f2a7-1119-454a-99ee-b7b1d8425230" providerId="ADAL" clId="{F13FED88-63F7-44F8-A79B-E45FD3349185}" dt="2024-09-25T13:19:23.232" v="10764" actId="478"/>
          <ac:spMkLst>
            <pc:docMk/>
            <pc:sldMk cId="3179648316" sldId="1627"/>
            <ac:spMk id="2" creationId="{848F14E9-E2C7-267E-D0A3-D3DA4EC209FB}"/>
          </ac:spMkLst>
        </pc:spChg>
        <pc:spChg chg="mod">
          <ac:chgData name="Nguyen Binh" userId="acf7f2a7-1119-454a-99ee-b7b1d8425230" providerId="ADAL" clId="{F13FED88-63F7-44F8-A79B-E45FD3349185}" dt="2024-09-25T10:13:08.069" v="8418" actId="20577"/>
          <ac:spMkLst>
            <pc:docMk/>
            <pc:sldMk cId="3179648316" sldId="1627"/>
            <ac:spMk id="3" creationId="{08CC0F85-489F-1A77-644B-A39F6E073523}"/>
          </ac:spMkLst>
        </pc:spChg>
        <pc:spChg chg="add mod">
          <ac:chgData name="Nguyen Binh" userId="acf7f2a7-1119-454a-99ee-b7b1d8425230" providerId="ADAL" clId="{F13FED88-63F7-44F8-A79B-E45FD3349185}" dt="2024-09-25T13:29:29.541" v="11340" actId="1076"/>
          <ac:spMkLst>
            <pc:docMk/>
            <pc:sldMk cId="3179648316" sldId="1627"/>
            <ac:spMk id="27" creationId="{5E0A6B5D-C725-F090-8BC2-A6D7AC15DD99}"/>
          </ac:spMkLst>
        </pc:spChg>
        <pc:spChg chg="add mod">
          <ac:chgData name="Nguyen Binh" userId="acf7f2a7-1119-454a-99ee-b7b1d8425230" providerId="ADAL" clId="{F13FED88-63F7-44F8-A79B-E45FD3349185}" dt="2024-09-25T13:51:55.537" v="11756" actId="113"/>
          <ac:spMkLst>
            <pc:docMk/>
            <pc:sldMk cId="3179648316" sldId="1627"/>
            <ac:spMk id="28" creationId="{3FF42A34-DC08-332E-165E-836A6FD5CC82}"/>
          </ac:spMkLst>
        </pc:spChg>
        <pc:spChg chg="add mod">
          <ac:chgData name="Nguyen Binh" userId="acf7f2a7-1119-454a-99ee-b7b1d8425230" providerId="ADAL" clId="{F13FED88-63F7-44F8-A79B-E45FD3349185}" dt="2024-09-25T13:51:38.724" v="11752" actId="113"/>
          <ac:spMkLst>
            <pc:docMk/>
            <pc:sldMk cId="3179648316" sldId="1627"/>
            <ac:spMk id="29" creationId="{9A6EF95B-220D-2F2E-A8E8-6BEE0BD9A967}"/>
          </ac:spMkLst>
        </pc:spChg>
        <pc:spChg chg="add mod">
          <ac:chgData name="Nguyen Binh" userId="acf7f2a7-1119-454a-99ee-b7b1d8425230" providerId="ADAL" clId="{F13FED88-63F7-44F8-A79B-E45FD3349185}" dt="2024-09-25T13:51:42.939" v="11754" actId="113"/>
          <ac:spMkLst>
            <pc:docMk/>
            <pc:sldMk cId="3179648316" sldId="1627"/>
            <ac:spMk id="30" creationId="{07227CCC-535C-36CF-7F91-368A3242599F}"/>
          </ac:spMkLst>
        </pc:spChg>
        <pc:spChg chg="add mod">
          <ac:chgData name="Nguyen Binh" userId="acf7f2a7-1119-454a-99ee-b7b1d8425230" providerId="ADAL" clId="{F13FED88-63F7-44F8-A79B-E45FD3349185}" dt="2024-09-25T13:51:57.742" v="11757" actId="113"/>
          <ac:spMkLst>
            <pc:docMk/>
            <pc:sldMk cId="3179648316" sldId="1627"/>
            <ac:spMk id="31" creationId="{54C48F89-49BE-1747-BC43-1D1739ABC5B6}"/>
          </ac:spMkLst>
        </pc:spChg>
        <pc:spChg chg="add mod">
          <ac:chgData name="Nguyen Binh" userId="acf7f2a7-1119-454a-99ee-b7b1d8425230" providerId="ADAL" clId="{F13FED88-63F7-44F8-A79B-E45FD3349185}" dt="2024-09-25T13:52:00.816" v="11758" actId="113"/>
          <ac:spMkLst>
            <pc:docMk/>
            <pc:sldMk cId="3179648316" sldId="1627"/>
            <ac:spMk id="32" creationId="{E5780E69-0D38-4675-83E8-D839683C3649}"/>
          </ac:spMkLst>
        </pc:spChg>
        <pc:picChg chg="add del mod">
          <ac:chgData name="Nguyen Binh" userId="acf7f2a7-1119-454a-99ee-b7b1d8425230" providerId="ADAL" clId="{F13FED88-63F7-44F8-A79B-E45FD3349185}" dt="2024-09-25T13:01:44.315" v="10653" actId="478"/>
          <ac:picMkLst>
            <pc:docMk/>
            <pc:sldMk cId="3179648316" sldId="1627"/>
            <ac:picMk id="8" creationId="{A2B63A89-9E29-09DD-5A67-B133059140D6}"/>
          </ac:picMkLst>
        </pc:picChg>
        <pc:picChg chg="add mod modCrop">
          <ac:chgData name="Nguyen Binh" userId="acf7f2a7-1119-454a-99ee-b7b1d8425230" providerId="ADAL" clId="{F13FED88-63F7-44F8-A79B-E45FD3349185}" dt="2024-09-25T13:17:28.232" v="10730" actId="1076"/>
          <ac:picMkLst>
            <pc:docMk/>
            <pc:sldMk cId="3179648316" sldId="1627"/>
            <ac:picMk id="10" creationId="{8CEABBD1-A731-FD4F-70C5-269AD7BDCDE7}"/>
          </ac:picMkLst>
        </pc:picChg>
        <pc:picChg chg="add del mod modCrop">
          <ac:chgData name="Nguyen Binh" userId="acf7f2a7-1119-454a-99ee-b7b1d8425230" providerId="ADAL" clId="{F13FED88-63F7-44F8-A79B-E45FD3349185}" dt="2024-09-25T12:57:16.656" v="10580" actId="478"/>
          <ac:picMkLst>
            <pc:docMk/>
            <pc:sldMk cId="3179648316" sldId="1627"/>
            <ac:picMk id="11" creationId="{D2B90495-30CD-BF19-0FA6-B126ED6A7E78}"/>
          </ac:picMkLst>
        </pc:picChg>
        <pc:picChg chg="add del mod modCrop">
          <ac:chgData name="Nguyen Binh" userId="acf7f2a7-1119-454a-99ee-b7b1d8425230" providerId="ADAL" clId="{F13FED88-63F7-44F8-A79B-E45FD3349185}" dt="2024-09-25T12:57:16.656" v="10580" actId="478"/>
          <ac:picMkLst>
            <pc:docMk/>
            <pc:sldMk cId="3179648316" sldId="1627"/>
            <ac:picMk id="13" creationId="{6695FD56-5C4F-DAA9-2283-5FD5406EBE4C}"/>
          </ac:picMkLst>
        </pc:picChg>
        <pc:picChg chg="add del mod modCrop">
          <ac:chgData name="Nguyen Binh" userId="acf7f2a7-1119-454a-99ee-b7b1d8425230" providerId="ADAL" clId="{F13FED88-63F7-44F8-A79B-E45FD3349185}" dt="2024-09-25T13:50:04.928" v="11732" actId="478"/>
          <ac:picMkLst>
            <pc:docMk/>
            <pc:sldMk cId="3179648316" sldId="1627"/>
            <ac:picMk id="14" creationId="{A1FE736A-5938-997F-C23C-0FF03B2AAFB3}"/>
          </ac:picMkLst>
        </pc:picChg>
        <pc:picChg chg="add del mod modCrop">
          <ac:chgData name="Nguyen Binh" userId="acf7f2a7-1119-454a-99ee-b7b1d8425230" providerId="ADAL" clId="{F13FED88-63F7-44F8-A79B-E45FD3349185}" dt="2024-09-25T12:57:16.656" v="10580" actId="478"/>
          <ac:picMkLst>
            <pc:docMk/>
            <pc:sldMk cId="3179648316" sldId="1627"/>
            <ac:picMk id="15" creationId="{A663C3F4-CCEA-BDCA-39A4-1E30BEDFCA1D}"/>
          </ac:picMkLst>
        </pc:picChg>
        <pc:picChg chg="add del mod modCrop">
          <ac:chgData name="Nguyen Binh" userId="acf7f2a7-1119-454a-99ee-b7b1d8425230" providerId="ADAL" clId="{F13FED88-63F7-44F8-A79B-E45FD3349185}" dt="2024-09-25T12:57:16.656" v="10580" actId="478"/>
          <ac:picMkLst>
            <pc:docMk/>
            <pc:sldMk cId="3179648316" sldId="1627"/>
            <ac:picMk id="17" creationId="{019D445F-FD64-5221-68AB-FB4E4D435CA4}"/>
          </ac:picMkLst>
        </pc:picChg>
        <pc:picChg chg="add mod modCrop">
          <ac:chgData name="Nguyen Binh" userId="acf7f2a7-1119-454a-99ee-b7b1d8425230" providerId="ADAL" clId="{F13FED88-63F7-44F8-A79B-E45FD3349185}" dt="2024-09-25T13:24:17.230" v="11002" actId="1076"/>
          <ac:picMkLst>
            <pc:docMk/>
            <pc:sldMk cId="3179648316" sldId="1627"/>
            <ac:picMk id="18" creationId="{C9456B79-CCED-ABAA-9071-5D9597E7F27D}"/>
          </ac:picMkLst>
        </pc:picChg>
        <pc:picChg chg="add del mod modCrop">
          <ac:chgData name="Nguyen Binh" userId="acf7f2a7-1119-454a-99ee-b7b1d8425230" providerId="ADAL" clId="{F13FED88-63F7-44F8-A79B-E45FD3349185}" dt="2024-09-25T12:57:16.656" v="10580" actId="478"/>
          <ac:picMkLst>
            <pc:docMk/>
            <pc:sldMk cId="3179648316" sldId="1627"/>
            <ac:picMk id="19" creationId="{02D79F2E-4161-4FAC-65D9-9605B9C0C205}"/>
          </ac:picMkLst>
        </pc:picChg>
        <pc:picChg chg="add del mod modCrop">
          <ac:chgData name="Nguyen Binh" userId="acf7f2a7-1119-454a-99ee-b7b1d8425230" providerId="ADAL" clId="{F13FED88-63F7-44F8-A79B-E45FD3349185}" dt="2024-09-25T12:57:16.656" v="10580" actId="478"/>
          <ac:picMkLst>
            <pc:docMk/>
            <pc:sldMk cId="3179648316" sldId="1627"/>
            <ac:picMk id="21" creationId="{713A9225-C8CA-C9B7-F2C0-18D188F8EF7B}"/>
          </ac:picMkLst>
        </pc:picChg>
        <pc:picChg chg="add mod modCrop">
          <ac:chgData name="Nguyen Binh" userId="acf7f2a7-1119-454a-99ee-b7b1d8425230" providerId="ADAL" clId="{F13FED88-63F7-44F8-A79B-E45FD3349185}" dt="2024-09-25T13:24:17.230" v="11002" actId="1076"/>
          <ac:picMkLst>
            <pc:docMk/>
            <pc:sldMk cId="3179648316" sldId="1627"/>
            <ac:picMk id="22" creationId="{65549269-5C30-9045-E732-2B5E6472BF28}"/>
          </ac:picMkLst>
        </pc:picChg>
        <pc:picChg chg="add mod modCrop">
          <ac:chgData name="Nguyen Binh" userId="acf7f2a7-1119-454a-99ee-b7b1d8425230" providerId="ADAL" clId="{F13FED88-63F7-44F8-A79B-E45FD3349185}" dt="2024-09-25T13:26:32.181" v="11120" actId="1076"/>
          <ac:picMkLst>
            <pc:docMk/>
            <pc:sldMk cId="3179648316" sldId="1627"/>
            <ac:picMk id="24" creationId="{9622B925-5B9A-375A-7435-3E51C8E80B48}"/>
          </ac:picMkLst>
        </pc:picChg>
        <pc:picChg chg="add mod modCrop">
          <ac:chgData name="Nguyen Binh" userId="acf7f2a7-1119-454a-99ee-b7b1d8425230" providerId="ADAL" clId="{F13FED88-63F7-44F8-A79B-E45FD3349185}" dt="2024-09-25T13:26:36.821" v="11122" actId="1076"/>
          <ac:picMkLst>
            <pc:docMk/>
            <pc:sldMk cId="3179648316" sldId="1627"/>
            <ac:picMk id="26" creationId="{B5AC33EE-7382-F9CC-85AC-4564A676A1F7}"/>
          </ac:picMkLst>
        </pc:picChg>
        <pc:picChg chg="add mod modCrop">
          <ac:chgData name="Nguyen Binh" userId="acf7f2a7-1119-454a-99ee-b7b1d8425230" providerId="ADAL" clId="{F13FED88-63F7-44F8-A79B-E45FD3349185}" dt="2024-09-25T13:50:34.256" v="11743" actId="14100"/>
          <ac:picMkLst>
            <pc:docMk/>
            <pc:sldMk cId="3179648316" sldId="1627"/>
            <ac:picMk id="34" creationId="{69EB6B57-F42F-FD77-EF31-485A2321F629}"/>
          </ac:picMkLst>
        </pc:picChg>
        <pc:cxnChg chg="add mod">
          <ac:chgData name="Nguyen Binh" userId="acf7f2a7-1119-454a-99ee-b7b1d8425230" providerId="ADAL" clId="{F13FED88-63F7-44F8-A79B-E45FD3349185}" dt="2024-09-24T13:03:24.808" v="366" actId="1076"/>
          <ac:cxnSpMkLst>
            <pc:docMk/>
            <pc:sldMk cId="3179648316" sldId="1627"/>
            <ac:cxnSpMk id="4" creationId="{895CF58F-F67A-6B4F-FE89-7829659234F7}"/>
          </ac:cxnSpMkLst>
        </pc:cxnChg>
        <pc:cxnChg chg="add mod">
          <ac:chgData name="Nguyen Binh" userId="acf7f2a7-1119-454a-99ee-b7b1d8425230" providerId="ADAL" clId="{F13FED88-63F7-44F8-A79B-E45FD3349185}" dt="2024-09-25T13:17:22.112" v="10728" actId="1076"/>
          <ac:cxnSpMkLst>
            <pc:docMk/>
            <pc:sldMk cId="3179648316" sldId="1627"/>
            <ac:cxnSpMk id="5" creationId="{4FAEC115-89D1-9CFF-6652-10376B8A6139}"/>
          </ac:cxnSpMkLst>
        </pc:cxnChg>
        <pc:cxnChg chg="add mod">
          <ac:chgData name="Nguyen Binh" userId="acf7f2a7-1119-454a-99ee-b7b1d8425230" providerId="ADAL" clId="{F13FED88-63F7-44F8-A79B-E45FD3349185}" dt="2024-09-25T13:17:35.202" v="10734" actId="1076"/>
          <ac:cxnSpMkLst>
            <pc:docMk/>
            <pc:sldMk cId="3179648316" sldId="1627"/>
            <ac:cxnSpMk id="6" creationId="{23708EF4-0172-A3E3-244B-DA5E1AFC1F42}"/>
          </ac:cxnSpMkLst>
        </pc:cxnChg>
        <pc:cxnChg chg="add mod">
          <ac:chgData name="Nguyen Binh" userId="acf7f2a7-1119-454a-99ee-b7b1d8425230" providerId="ADAL" clId="{F13FED88-63F7-44F8-A79B-E45FD3349185}" dt="2024-09-24T20:16:54.552" v="3116" actId="1076"/>
          <ac:cxnSpMkLst>
            <pc:docMk/>
            <pc:sldMk cId="3179648316" sldId="1627"/>
            <ac:cxnSpMk id="9" creationId="{D3AFE19A-B277-81B0-DCF2-B9B871BF3FDB}"/>
          </ac:cxnSpMkLst>
        </pc:cxnChg>
      </pc:sldChg>
      <pc:sldChg chg="addSp delSp modSp mod delAnim modAnim modNotesTx">
        <pc:chgData name="Nguyen Binh" userId="acf7f2a7-1119-454a-99ee-b7b1d8425230" providerId="ADAL" clId="{F13FED88-63F7-44F8-A79B-E45FD3349185}" dt="2024-09-25T10:15:47.405" v="8473"/>
        <pc:sldMkLst>
          <pc:docMk/>
          <pc:sldMk cId="1996623772" sldId="1629"/>
        </pc:sldMkLst>
        <pc:spChg chg="mod">
          <ac:chgData name="Nguyen Binh" userId="acf7f2a7-1119-454a-99ee-b7b1d8425230" providerId="ADAL" clId="{F13FED88-63F7-44F8-A79B-E45FD3349185}" dt="2024-09-24T21:49:40.230" v="4389" actId="20577"/>
          <ac:spMkLst>
            <pc:docMk/>
            <pc:sldMk cId="1996623772" sldId="1629"/>
            <ac:spMk id="4" creationId="{00000000-0000-0000-0000-000000000000}"/>
          </ac:spMkLst>
        </pc:spChg>
        <pc:spChg chg="add mod">
          <ac:chgData name="Nguyen Binh" userId="acf7f2a7-1119-454a-99ee-b7b1d8425230" providerId="ADAL" clId="{F13FED88-63F7-44F8-A79B-E45FD3349185}" dt="2024-09-24T22:33:48.589" v="5250" actId="1076"/>
          <ac:spMkLst>
            <pc:docMk/>
            <pc:sldMk cId="1996623772" sldId="1629"/>
            <ac:spMk id="5" creationId="{2A457633-9844-1B65-B069-201ABC6A3994}"/>
          </ac:spMkLst>
        </pc:spChg>
        <pc:spChg chg="del">
          <ac:chgData name="Nguyen Binh" userId="acf7f2a7-1119-454a-99ee-b7b1d8425230" providerId="ADAL" clId="{F13FED88-63F7-44F8-A79B-E45FD3349185}" dt="2024-09-24T22:34:16.274" v="5268" actId="478"/>
          <ac:spMkLst>
            <pc:docMk/>
            <pc:sldMk cId="1996623772" sldId="1629"/>
            <ac:spMk id="8" creationId="{702011C0-3270-8D13-9E85-05342874D997}"/>
          </ac:spMkLst>
        </pc:spChg>
        <pc:spChg chg="add mod">
          <ac:chgData name="Nguyen Binh" userId="acf7f2a7-1119-454a-99ee-b7b1d8425230" providerId="ADAL" clId="{F13FED88-63F7-44F8-A79B-E45FD3349185}" dt="2024-09-25T09:06:06.803" v="7260" actId="1076"/>
          <ac:spMkLst>
            <pc:docMk/>
            <pc:sldMk cId="1996623772" sldId="1629"/>
            <ac:spMk id="24" creationId="{683F7664-8526-CD87-7992-C66BAFE0BC12}"/>
          </ac:spMkLst>
        </pc:spChg>
        <pc:spChg chg="add mod">
          <ac:chgData name="Nguyen Binh" userId="acf7f2a7-1119-454a-99ee-b7b1d8425230" providerId="ADAL" clId="{F13FED88-63F7-44F8-A79B-E45FD3349185}" dt="2024-09-24T22:34:06.384" v="5265" actId="1076"/>
          <ac:spMkLst>
            <pc:docMk/>
            <pc:sldMk cId="1996623772" sldId="1629"/>
            <ac:spMk id="25" creationId="{25ACC53D-BF11-7B32-2556-A917BC257B40}"/>
          </ac:spMkLst>
        </pc:spChg>
        <pc:spChg chg="add mod">
          <ac:chgData name="Nguyen Binh" userId="acf7f2a7-1119-454a-99ee-b7b1d8425230" providerId="ADAL" clId="{F13FED88-63F7-44F8-A79B-E45FD3349185}" dt="2024-09-24T22:34:00.817" v="5263" actId="1076"/>
          <ac:spMkLst>
            <pc:docMk/>
            <pc:sldMk cId="1996623772" sldId="1629"/>
            <ac:spMk id="26" creationId="{61FC22E0-7368-9E6E-2509-A125D8D48F03}"/>
          </ac:spMkLst>
        </pc:spChg>
        <pc:spChg chg="add mod">
          <ac:chgData name="Nguyen Binh" userId="acf7f2a7-1119-454a-99ee-b7b1d8425230" providerId="ADAL" clId="{F13FED88-63F7-44F8-A79B-E45FD3349185}" dt="2024-09-25T09:06:18.491" v="7263" actId="1076"/>
          <ac:spMkLst>
            <pc:docMk/>
            <pc:sldMk cId="1996623772" sldId="1629"/>
            <ac:spMk id="27" creationId="{5A508680-FF49-4AD7-7F99-6926D3A4B4A1}"/>
          </ac:spMkLst>
        </pc:spChg>
        <pc:spChg chg="add mod">
          <ac:chgData name="Nguyen Binh" userId="acf7f2a7-1119-454a-99ee-b7b1d8425230" providerId="ADAL" clId="{F13FED88-63F7-44F8-A79B-E45FD3349185}" dt="2024-09-25T08:37:38.642" v="6349" actId="1076"/>
          <ac:spMkLst>
            <pc:docMk/>
            <pc:sldMk cId="1996623772" sldId="1629"/>
            <ac:spMk id="31" creationId="{2873E5CC-18C3-0299-6D4B-B1C7152E4721}"/>
          </ac:spMkLst>
        </pc:spChg>
        <pc:spChg chg="add del mod">
          <ac:chgData name="Nguyen Binh" userId="acf7f2a7-1119-454a-99ee-b7b1d8425230" providerId="ADAL" clId="{F13FED88-63F7-44F8-A79B-E45FD3349185}" dt="2024-09-24T21:33:36.328" v="4239" actId="478"/>
          <ac:spMkLst>
            <pc:docMk/>
            <pc:sldMk cId="1996623772" sldId="1629"/>
            <ac:spMk id="33" creationId="{426E9580-CCD8-D0CB-6CDD-731B8B589C37}"/>
          </ac:spMkLst>
        </pc:spChg>
        <pc:spChg chg="add del mod">
          <ac:chgData name="Nguyen Binh" userId="acf7f2a7-1119-454a-99ee-b7b1d8425230" providerId="ADAL" clId="{F13FED88-63F7-44F8-A79B-E45FD3349185}" dt="2024-09-24T21:33:36.328" v="4239" actId="478"/>
          <ac:spMkLst>
            <pc:docMk/>
            <pc:sldMk cId="1996623772" sldId="1629"/>
            <ac:spMk id="34" creationId="{8C072DD5-DE03-B896-7708-5F849C09FC9F}"/>
          </ac:spMkLst>
        </pc:spChg>
        <pc:spChg chg="mod">
          <ac:chgData name="Nguyen Binh" userId="acf7f2a7-1119-454a-99ee-b7b1d8425230" providerId="ADAL" clId="{F13FED88-63F7-44F8-A79B-E45FD3349185}" dt="2024-09-24T20:59:10.718" v="3731"/>
          <ac:spMkLst>
            <pc:docMk/>
            <pc:sldMk cId="1996623772" sldId="1629"/>
            <ac:spMk id="51" creationId="{8D91C22E-861E-99EE-8F59-C202F730BC21}"/>
          </ac:spMkLst>
        </pc:spChg>
        <pc:spChg chg="add del mod">
          <ac:chgData name="Nguyen Binh" userId="acf7f2a7-1119-454a-99ee-b7b1d8425230" providerId="ADAL" clId="{F13FED88-63F7-44F8-A79B-E45FD3349185}" dt="2024-09-24T21:33:36.328" v="4239" actId="478"/>
          <ac:spMkLst>
            <pc:docMk/>
            <pc:sldMk cId="1996623772" sldId="1629"/>
            <ac:spMk id="53" creationId="{0796281E-EABE-C304-B286-C01D952CB299}"/>
          </ac:spMkLst>
        </pc:spChg>
        <pc:spChg chg="mod">
          <ac:chgData name="Nguyen Binh" userId="acf7f2a7-1119-454a-99ee-b7b1d8425230" providerId="ADAL" clId="{F13FED88-63F7-44F8-A79B-E45FD3349185}" dt="2024-09-24T20:59:10.718" v="3731"/>
          <ac:spMkLst>
            <pc:docMk/>
            <pc:sldMk cId="1996623772" sldId="1629"/>
            <ac:spMk id="58" creationId="{D01EFD7B-482B-9B60-2467-A17E3FF5588F}"/>
          </ac:spMkLst>
        </pc:spChg>
        <pc:spChg chg="mod">
          <ac:chgData name="Nguyen Binh" userId="acf7f2a7-1119-454a-99ee-b7b1d8425230" providerId="ADAL" clId="{F13FED88-63F7-44F8-A79B-E45FD3349185}" dt="2024-09-24T20:59:10.718" v="3731"/>
          <ac:spMkLst>
            <pc:docMk/>
            <pc:sldMk cId="1996623772" sldId="1629"/>
            <ac:spMk id="62" creationId="{2EA475A6-3824-859E-27D6-748874287EE1}"/>
          </ac:spMkLst>
        </pc:spChg>
        <pc:spChg chg="mod">
          <ac:chgData name="Nguyen Binh" userId="acf7f2a7-1119-454a-99ee-b7b1d8425230" providerId="ADAL" clId="{F13FED88-63F7-44F8-A79B-E45FD3349185}" dt="2024-09-24T20:59:10.718" v="3731"/>
          <ac:spMkLst>
            <pc:docMk/>
            <pc:sldMk cId="1996623772" sldId="1629"/>
            <ac:spMk id="69" creationId="{BA767E8D-8B2F-6A8F-6E79-954C3AD33994}"/>
          </ac:spMkLst>
        </pc:spChg>
        <pc:spChg chg="mod">
          <ac:chgData name="Nguyen Binh" userId="acf7f2a7-1119-454a-99ee-b7b1d8425230" providerId="ADAL" clId="{F13FED88-63F7-44F8-A79B-E45FD3349185}" dt="2024-09-24T20:59:10.718" v="3731"/>
          <ac:spMkLst>
            <pc:docMk/>
            <pc:sldMk cId="1996623772" sldId="1629"/>
            <ac:spMk id="72" creationId="{1C426F7A-FA3E-20E3-B823-19B3961FA8E6}"/>
          </ac:spMkLst>
        </pc:spChg>
        <pc:spChg chg="mod">
          <ac:chgData name="Nguyen Binh" userId="acf7f2a7-1119-454a-99ee-b7b1d8425230" providerId="ADAL" clId="{F13FED88-63F7-44F8-A79B-E45FD3349185}" dt="2024-09-24T20:59:10.718" v="3731"/>
          <ac:spMkLst>
            <pc:docMk/>
            <pc:sldMk cId="1996623772" sldId="1629"/>
            <ac:spMk id="74" creationId="{EF00876B-3BEB-A3FB-4346-6F3C367DCFF0}"/>
          </ac:spMkLst>
        </pc:spChg>
        <pc:grpChg chg="add mod">
          <ac:chgData name="Nguyen Binh" userId="acf7f2a7-1119-454a-99ee-b7b1d8425230" providerId="ADAL" clId="{F13FED88-63F7-44F8-A79B-E45FD3349185}" dt="2024-09-25T09:06:15.371" v="7262" actId="14100"/>
          <ac:grpSpMkLst>
            <pc:docMk/>
            <pc:sldMk cId="1996623772" sldId="1629"/>
            <ac:grpSpMk id="35" creationId="{78BEC5D5-83EF-B902-D21E-7BF164E1795E}"/>
          </ac:grpSpMkLst>
        </pc:grpChg>
        <pc:grpChg chg="mod">
          <ac:chgData name="Nguyen Binh" userId="acf7f2a7-1119-454a-99ee-b7b1d8425230" providerId="ADAL" clId="{F13FED88-63F7-44F8-A79B-E45FD3349185}" dt="2024-09-24T20:59:10.718" v="3731"/>
          <ac:grpSpMkLst>
            <pc:docMk/>
            <pc:sldMk cId="1996623772" sldId="1629"/>
            <ac:grpSpMk id="39" creationId="{08346C7B-E137-2E61-012A-A6E84BFA8026}"/>
          </ac:grpSpMkLst>
        </pc:grpChg>
        <pc:grpChg chg="mod">
          <ac:chgData name="Nguyen Binh" userId="acf7f2a7-1119-454a-99ee-b7b1d8425230" providerId="ADAL" clId="{F13FED88-63F7-44F8-A79B-E45FD3349185}" dt="2024-09-24T20:59:10.718" v="3731"/>
          <ac:grpSpMkLst>
            <pc:docMk/>
            <pc:sldMk cId="1996623772" sldId="1629"/>
            <ac:grpSpMk id="40" creationId="{CCDD5875-4D14-0408-C44A-8A5CBF88F857}"/>
          </ac:grpSpMkLst>
        </pc:grpChg>
        <pc:grpChg chg="mod">
          <ac:chgData name="Nguyen Binh" userId="acf7f2a7-1119-454a-99ee-b7b1d8425230" providerId="ADAL" clId="{F13FED88-63F7-44F8-A79B-E45FD3349185}" dt="2024-09-24T20:59:10.718" v="3731"/>
          <ac:grpSpMkLst>
            <pc:docMk/>
            <pc:sldMk cId="1996623772" sldId="1629"/>
            <ac:grpSpMk id="42" creationId="{888AD46F-41F9-C424-EE42-ED052ED08BC5}"/>
          </ac:grpSpMkLst>
        </pc:grpChg>
        <pc:grpChg chg="mod">
          <ac:chgData name="Nguyen Binh" userId="acf7f2a7-1119-454a-99ee-b7b1d8425230" providerId="ADAL" clId="{F13FED88-63F7-44F8-A79B-E45FD3349185}" dt="2024-09-24T20:59:10.718" v="3731"/>
          <ac:grpSpMkLst>
            <pc:docMk/>
            <pc:sldMk cId="1996623772" sldId="1629"/>
            <ac:grpSpMk id="43" creationId="{F2469360-F4A0-92C1-69DE-A7FB957EFC2A}"/>
          </ac:grpSpMkLst>
        </pc:grpChg>
        <pc:grpChg chg="mod">
          <ac:chgData name="Nguyen Binh" userId="acf7f2a7-1119-454a-99ee-b7b1d8425230" providerId="ADAL" clId="{F13FED88-63F7-44F8-A79B-E45FD3349185}" dt="2024-09-24T20:59:10.718" v="3731"/>
          <ac:grpSpMkLst>
            <pc:docMk/>
            <pc:sldMk cId="1996623772" sldId="1629"/>
            <ac:grpSpMk id="44" creationId="{A98F22E4-85D5-691E-6026-8AE816D6B67D}"/>
          </ac:grpSpMkLst>
        </pc:grpChg>
        <pc:grpChg chg="mod">
          <ac:chgData name="Nguyen Binh" userId="acf7f2a7-1119-454a-99ee-b7b1d8425230" providerId="ADAL" clId="{F13FED88-63F7-44F8-A79B-E45FD3349185}" dt="2024-09-24T20:59:10.718" v="3731"/>
          <ac:grpSpMkLst>
            <pc:docMk/>
            <pc:sldMk cId="1996623772" sldId="1629"/>
            <ac:grpSpMk id="45" creationId="{83C870BC-6B58-696F-D240-D241BCA39DE4}"/>
          </ac:grpSpMkLst>
        </pc:grpChg>
        <pc:picChg chg="add mod">
          <ac:chgData name="Nguyen Binh" userId="acf7f2a7-1119-454a-99ee-b7b1d8425230" providerId="ADAL" clId="{F13FED88-63F7-44F8-A79B-E45FD3349185}" dt="2024-09-24T22:33:40.014" v="5246" actId="14100"/>
          <ac:picMkLst>
            <pc:docMk/>
            <pc:sldMk cId="1996623772" sldId="1629"/>
            <ac:picMk id="3" creationId="{60B99908-B2CF-8554-BF94-DDACE062D620}"/>
          </ac:picMkLst>
        </pc:picChg>
        <pc:picChg chg="add del mod">
          <ac:chgData name="Nguyen Binh" userId="acf7f2a7-1119-454a-99ee-b7b1d8425230" providerId="ADAL" clId="{F13FED88-63F7-44F8-A79B-E45FD3349185}" dt="2024-09-24T21:33:36.328" v="4239" actId="478"/>
          <ac:picMkLst>
            <pc:docMk/>
            <pc:sldMk cId="1996623772" sldId="1629"/>
            <ac:picMk id="29" creationId="{FB23C720-72E3-30DB-43DE-AA53DBE68629}"/>
          </ac:picMkLst>
        </pc:picChg>
        <pc:picChg chg="mod">
          <ac:chgData name="Nguyen Binh" userId="acf7f2a7-1119-454a-99ee-b7b1d8425230" providerId="ADAL" clId="{F13FED88-63F7-44F8-A79B-E45FD3349185}" dt="2024-09-24T20:59:10.718" v="3731"/>
          <ac:picMkLst>
            <pc:docMk/>
            <pc:sldMk cId="1996623772" sldId="1629"/>
            <ac:picMk id="36" creationId="{D0834E10-D4D7-F98A-6B08-3ED23F43EAD5}"/>
          </ac:picMkLst>
        </pc:picChg>
        <pc:cxnChg chg="mod">
          <ac:chgData name="Nguyen Binh" userId="acf7f2a7-1119-454a-99ee-b7b1d8425230" providerId="ADAL" clId="{F13FED88-63F7-44F8-A79B-E45FD3349185}" dt="2024-09-24T20:59:10.718" v="3731"/>
          <ac:cxnSpMkLst>
            <pc:docMk/>
            <pc:sldMk cId="1996623772" sldId="1629"/>
            <ac:cxnSpMk id="52" creationId="{EA090156-3A4D-1B4E-0037-11F6AE98ADD1}"/>
          </ac:cxnSpMkLst>
        </pc:cxnChg>
        <pc:cxnChg chg="mod">
          <ac:chgData name="Nguyen Binh" userId="acf7f2a7-1119-454a-99ee-b7b1d8425230" providerId="ADAL" clId="{F13FED88-63F7-44F8-A79B-E45FD3349185}" dt="2024-09-24T20:59:10.718" v="3731"/>
          <ac:cxnSpMkLst>
            <pc:docMk/>
            <pc:sldMk cId="1996623772" sldId="1629"/>
            <ac:cxnSpMk id="60" creationId="{40039E20-58CE-2EE6-70CC-5C4ED4269D08}"/>
          </ac:cxnSpMkLst>
        </pc:cxnChg>
        <pc:cxnChg chg="mod">
          <ac:chgData name="Nguyen Binh" userId="acf7f2a7-1119-454a-99ee-b7b1d8425230" providerId="ADAL" clId="{F13FED88-63F7-44F8-A79B-E45FD3349185}" dt="2024-09-24T20:59:10.718" v="3731"/>
          <ac:cxnSpMkLst>
            <pc:docMk/>
            <pc:sldMk cId="1996623772" sldId="1629"/>
            <ac:cxnSpMk id="66" creationId="{76CB5402-DBBF-2BB6-DDB2-CB0C74974C89}"/>
          </ac:cxnSpMkLst>
        </pc:cxnChg>
        <pc:cxnChg chg="mod">
          <ac:chgData name="Nguyen Binh" userId="acf7f2a7-1119-454a-99ee-b7b1d8425230" providerId="ADAL" clId="{F13FED88-63F7-44F8-A79B-E45FD3349185}" dt="2024-09-24T20:59:10.718" v="3731"/>
          <ac:cxnSpMkLst>
            <pc:docMk/>
            <pc:sldMk cId="1996623772" sldId="1629"/>
            <ac:cxnSpMk id="71" creationId="{7F20A266-EE59-8B16-3520-BB4B81962E11}"/>
          </ac:cxnSpMkLst>
        </pc:cxnChg>
        <pc:cxnChg chg="mod">
          <ac:chgData name="Nguyen Binh" userId="acf7f2a7-1119-454a-99ee-b7b1d8425230" providerId="ADAL" clId="{F13FED88-63F7-44F8-A79B-E45FD3349185}" dt="2024-09-24T20:59:10.718" v="3731"/>
          <ac:cxnSpMkLst>
            <pc:docMk/>
            <pc:sldMk cId="1996623772" sldId="1629"/>
            <ac:cxnSpMk id="73" creationId="{778639C9-5509-BC0A-2C20-6E11D882505E}"/>
          </ac:cxnSpMkLst>
        </pc:cxnChg>
        <pc:cxnChg chg="mod">
          <ac:chgData name="Nguyen Binh" userId="acf7f2a7-1119-454a-99ee-b7b1d8425230" providerId="ADAL" clId="{F13FED88-63F7-44F8-A79B-E45FD3349185}" dt="2024-09-24T20:59:10.718" v="3731"/>
          <ac:cxnSpMkLst>
            <pc:docMk/>
            <pc:sldMk cId="1996623772" sldId="1629"/>
            <ac:cxnSpMk id="75" creationId="{11057CDF-5FF2-EDB2-9DDC-9A4AE4A90A14}"/>
          </ac:cxnSpMkLst>
        </pc:cxnChg>
      </pc:sldChg>
      <pc:sldChg chg="addSp delSp modSp add mod ord modAnim">
        <pc:chgData name="Nguyen Binh" userId="acf7f2a7-1119-454a-99ee-b7b1d8425230" providerId="ADAL" clId="{F13FED88-63F7-44F8-A79B-E45FD3349185}" dt="2024-09-24T22:58:50.954" v="5535" actId="688"/>
        <pc:sldMkLst>
          <pc:docMk/>
          <pc:sldMk cId="666321704" sldId="1630"/>
        </pc:sldMkLst>
        <pc:spChg chg="del">
          <ac:chgData name="Nguyen Binh" userId="acf7f2a7-1119-454a-99ee-b7b1d8425230" providerId="ADAL" clId="{F13FED88-63F7-44F8-A79B-E45FD3349185}" dt="2024-09-24T20:54:40.828" v="3709" actId="478"/>
          <ac:spMkLst>
            <pc:docMk/>
            <pc:sldMk cId="666321704" sldId="1630"/>
            <ac:spMk id="2" creationId="{979760FB-8383-D901-5A0F-7A80E3AD76AA}"/>
          </ac:spMkLst>
        </pc:spChg>
        <pc:spChg chg="mod">
          <ac:chgData name="Nguyen Binh" userId="acf7f2a7-1119-454a-99ee-b7b1d8425230" providerId="ADAL" clId="{F13FED88-63F7-44F8-A79B-E45FD3349185}" dt="2024-09-24T21:59:20.295" v="4594" actId="20577"/>
          <ac:spMkLst>
            <pc:docMk/>
            <pc:sldMk cId="666321704" sldId="1630"/>
            <ac:spMk id="4" creationId="{00000000-0000-0000-0000-000000000000}"/>
          </ac:spMkLst>
        </pc:spChg>
        <pc:spChg chg="add mod">
          <ac:chgData name="Nguyen Binh" userId="acf7f2a7-1119-454a-99ee-b7b1d8425230" providerId="ADAL" clId="{F13FED88-63F7-44F8-A79B-E45FD3349185}" dt="2024-09-24T20:51:33.948" v="3523" actId="14100"/>
          <ac:spMkLst>
            <pc:docMk/>
            <pc:sldMk cId="666321704" sldId="1630"/>
            <ac:spMk id="5" creationId="{590010F9-698B-156E-2010-0ACF111F0A28}"/>
          </ac:spMkLst>
        </pc:spChg>
        <pc:spChg chg="add mod">
          <ac:chgData name="Nguyen Binh" userId="acf7f2a7-1119-454a-99ee-b7b1d8425230" providerId="ADAL" clId="{F13FED88-63F7-44F8-A79B-E45FD3349185}" dt="2024-09-24T20:55:24.807" v="3717" actId="1076"/>
          <ac:spMkLst>
            <pc:docMk/>
            <pc:sldMk cId="666321704" sldId="1630"/>
            <ac:spMk id="9" creationId="{275BF94F-E07A-F765-2491-E970B05E6A56}"/>
          </ac:spMkLst>
        </pc:spChg>
        <pc:spChg chg="mod">
          <ac:chgData name="Nguyen Binh" userId="acf7f2a7-1119-454a-99ee-b7b1d8425230" providerId="ADAL" clId="{F13FED88-63F7-44F8-A79B-E45FD3349185}" dt="2024-09-24T14:52:17.555" v="2405" actId="1076"/>
          <ac:spMkLst>
            <pc:docMk/>
            <pc:sldMk cId="666321704" sldId="1630"/>
            <ac:spMk id="10" creationId="{6FC5DE7D-7F19-2147-595F-954ADE2BB508}"/>
          </ac:spMkLst>
        </pc:spChg>
        <pc:spChg chg="mod">
          <ac:chgData name="Nguyen Binh" userId="acf7f2a7-1119-454a-99ee-b7b1d8425230" providerId="ADAL" clId="{F13FED88-63F7-44F8-A79B-E45FD3349185}" dt="2024-09-24T21:58:25.881" v="4569" actId="20577"/>
          <ac:spMkLst>
            <pc:docMk/>
            <pc:sldMk cId="666321704" sldId="1630"/>
            <ac:spMk id="54" creationId="{667FF71B-397B-313E-EF35-02035A093614}"/>
          </ac:spMkLst>
        </pc:spChg>
        <pc:spChg chg="del">
          <ac:chgData name="Nguyen Binh" userId="acf7f2a7-1119-454a-99ee-b7b1d8425230" providerId="ADAL" clId="{F13FED88-63F7-44F8-A79B-E45FD3349185}" dt="2024-09-24T20:45:56.648" v="3305" actId="478"/>
          <ac:spMkLst>
            <pc:docMk/>
            <pc:sldMk cId="666321704" sldId="1630"/>
            <ac:spMk id="57" creationId="{3F51F790-A994-932D-2623-D4FBBC0A2B01}"/>
          </ac:spMkLst>
        </pc:spChg>
        <pc:grpChg chg="mod">
          <ac:chgData name="Nguyen Binh" userId="acf7f2a7-1119-454a-99ee-b7b1d8425230" providerId="ADAL" clId="{F13FED88-63F7-44F8-A79B-E45FD3349185}" dt="2024-09-24T20:54:23.556" v="3703" actId="1076"/>
          <ac:grpSpMkLst>
            <pc:docMk/>
            <pc:sldMk cId="666321704" sldId="1630"/>
            <ac:grpSpMk id="47" creationId="{644C6296-0952-6D4A-2A6E-A08D81B83613}"/>
          </ac:grpSpMkLst>
        </pc:grpChg>
        <pc:picChg chg="mod modCrop">
          <ac:chgData name="Nguyen Binh" userId="acf7f2a7-1119-454a-99ee-b7b1d8425230" providerId="ADAL" clId="{F13FED88-63F7-44F8-A79B-E45FD3349185}" dt="2024-09-24T20:53:30.284" v="3677" actId="14100"/>
          <ac:picMkLst>
            <pc:docMk/>
            <pc:sldMk cId="666321704" sldId="1630"/>
            <ac:picMk id="3" creationId="{95C8ADED-5648-7D87-448F-DF0025979A42}"/>
          </ac:picMkLst>
        </pc:picChg>
        <pc:picChg chg="mod">
          <ac:chgData name="Nguyen Binh" userId="acf7f2a7-1119-454a-99ee-b7b1d8425230" providerId="ADAL" clId="{F13FED88-63F7-44F8-A79B-E45FD3349185}" dt="2024-09-24T22:58:50.954" v="5535" actId="688"/>
          <ac:picMkLst>
            <pc:docMk/>
            <pc:sldMk cId="666321704" sldId="1630"/>
            <ac:picMk id="7" creationId="{FAB09A38-81DA-C717-BA95-D0D8FD92279A}"/>
          </ac:picMkLst>
        </pc:picChg>
        <pc:picChg chg="mod">
          <ac:chgData name="Nguyen Binh" userId="acf7f2a7-1119-454a-99ee-b7b1d8425230" providerId="ADAL" clId="{F13FED88-63F7-44F8-A79B-E45FD3349185}" dt="2024-09-24T20:54:24.588" v="3704" actId="1076"/>
          <ac:picMkLst>
            <pc:docMk/>
            <pc:sldMk cId="666321704" sldId="1630"/>
            <ac:picMk id="51" creationId="{680594F6-A3C3-68A3-7D70-500990871D79}"/>
          </ac:picMkLst>
        </pc:picChg>
        <pc:cxnChg chg="del">
          <ac:chgData name="Nguyen Binh" userId="acf7f2a7-1119-454a-99ee-b7b1d8425230" providerId="ADAL" clId="{F13FED88-63F7-44F8-A79B-E45FD3349185}" dt="2024-09-24T21:18:50.377" v="3976" actId="478"/>
          <ac:cxnSpMkLst>
            <pc:docMk/>
            <pc:sldMk cId="666321704" sldId="1630"/>
            <ac:cxnSpMk id="11" creationId="{577A43BF-41E6-C001-3467-35103B554CFA}"/>
          </ac:cxnSpMkLst>
        </pc:cxnChg>
      </pc:sldChg>
      <pc:sldChg chg="addSp delSp modSp del mod delAnim modAnim">
        <pc:chgData name="Nguyen Binh" userId="acf7f2a7-1119-454a-99ee-b7b1d8425230" providerId="ADAL" clId="{F13FED88-63F7-44F8-A79B-E45FD3349185}" dt="2024-09-24T14:08:19.865" v="1134" actId="2696"/>
        <pc:sldMkLst>
          <pc:docMk/>
          <pc:sldMk cId="2242914017" sldId="1630"/>
        </pc:sldMkLst>
        <pc:spChg chg="add mod ord">
          <ac:chgData name="Nguyen Binh" userId="acf7f2a7-1119-454a-99ee-b7b1d8425230" providerId="ADAL" clId="{F13FED88-63F7-44F8-A79B-E45FD3349185}" dt="2024-09-24T13:47:38.766" v="838" actId="208"/>
          <ac:spMkLst>
            <pc:docMk/>
            <pc:sldMk cId="2242914017" sldId="1630"/>
            <ac:spMk id="8" creationId="{F1DB3C68-A5C0-77D0-1D7B-E7ABDF3F2C16}"/>
          </ac:spMkLst>
        </pc:spChg>
        <pc:spChg chg="add mod">
          <ac:chgData name="Nguyen Binh" userId="acf7f2a7-1119-454a-99ee-b7b1d8425230" providerId="ADAL" clId="{F13FED88-63F7-44F8-A79B-E45FD3349185}" dt="2024-09-24T13:48:30.346" v="845" actId="20577"/>
          <ac:spMkLst>
            <pc:docMk/>
            <pc:sldMk cId="2242914017" sldId="1630"/>
            <ac:spMk id="10" creationId="{6FC5DE7D-7F19-2147-595F-954ADE2BB508}"/>
          </ac:spMkLst>
        </pc:spChg>
        <pc:spChg chg="del topLvl">
          <ac:chgData name="Nguyen Binh" userId="acf7f2a7-1119-454a-99ee-b7b1d8425230" providerId="ADAL" clId="{F13FED88-63F7-44F8-A79B-E45FD3349185}" dt="2024-09-24T13:20:37.102" v="538" actId="21"/>
          <ac:spMkLst>
            <pc:docMk/>
            <pc:sldMk cId="2242914017" sldId="1630"/>
            <ac:spMk id="53" creationId="{0796281E-EABE-C304-B286-C01D952CB299}"/>
          </ac:spMkLst>
        </pc:spChg>
        <pc:spChg chg="mod">
          <ac:chgData name="Nguyen Binh" userId="acf7f2a7-1119-454a-99ee-b7b1d8425230" providerId="ADAL" clId="{F13FED88-63F7-44F8-A79B-E45FD3349185}" dt="2024-09-24T13:29:29.255" v="617" actId="1076"/>
          <ac:spMkLst>
            <pc:docMk/>
            <pc:sldMk cId="2242914017" sldId="1630"/>
            <ac:spMk id="54" creationId="{667FF71B-397B-313E-EF35-02035A093614}"/>
          </ac:spMkLst>
        </pc:spChg>
        <pc:spChg chg="mod">
          <ac:chgData name="Nguyen Binh" userId="acf7f2a7-1119-454a-99ee-b7b1d8425230" providerId="ADAL" clId="{F13FED88-63F7-44F8-A79B-E45FD3349185}" dt="2024-09-24T13:29:40.963" v="618" actId="1076"/>
          <ac:spMkLst>
            <pc:docMk/>
            <pc:sldMk cId="2242914017" sldId="1630"/>
            <ac:spMk id="57" creationId="{3F51F790-A994-932D-2623-D4FBBC0A2B01}"/>
          </ac:spMkLst>
        </pc:spChg>
        <pc:grpChg chg="mod">
          <ac:chgData name="Nguyen Binh" userId="acf7f2a7-1119-454a-99ee-b7b1d8425230" providerId="ADAL" clId="{F13FED88-63F7-44F8-A79B-E45FD3349185}" dt="2024-09-24T13:29:16.444" v="614" actId="1076"/>
          <ac:grpSpMkLst>
            <pc:docMk/>
            <pc:sldMk cId="2242914017" sldId="1630"/>
            <ac:grpSpMk id="47" creationId="{644C6296-0952-6D4A-2A6E-A08D81B83613}"/>
          </ac:grpSpMkLst>
        </pc:grpChg>
        <pc:grpChg chg="del">
          <ac:chgData name="Nguyen Binh" userId="acf7f2a7-1119-454a-99ee-b7b1d8425230" providerId="ADAL" clId="{F13FED88-63F7-44F8-A79B-E45FD3349185}" dt="2024-09-24T13:20:37.102" v="538" actId="21"/>
          <ac:grpSpMkLst>
            <pc:docMk/>
            <pc:sldMk cId="2242914017" sldId="1630"/>
            <ac:grpSpMk id="50" creationId="{4871FF28-AF66-CAD6-F8C2-208CE0003C6C}"/>
          </ac:grpSpMkLst>
        </pc:grpChg>
        <pc:graphicFrameChg chg="add mod">
          <ac:chgData name="Nguyen Binh" userId="acf7f2a7-1119-454a-99ee-b7b1d8425230" providerId="ADAL" clId="{F13FED88-63F7-44F8-A79B-E45FD3349185}" dt="2024-09-24T13:22:37.796" v="568" actId="14100"/>
          <ac:graphicFrameMkLst>
            <pc:docMk/>
            <pc:sldMk cId="2242914017" sldId="1630"/>
            <ac:graphicFrameMk id="5" creationId="{97098529-76E8-7B1E-2715-8FA500A3D33E}"/>
          </ac:graphicFrameMkLst>
        </pc:graphicFrameChg>
        <pc:picChg chg="mod">
          <ac:chgData name="Nguyen Binh" userId="acf7f2a7-1119-454a-99ee-b7b1d8425230" providerId="ADAL" clId="{F13FED88-63F7-44F8-A79B-E45FD3349185}" dt="2024-09-24T13:32:05.569" v="711" actId="14100"/>
          <ac:picMkLst>
            <pc:docMk/>
            <pc:sldMk cId="2242914017" sldId="1630"/>
            <ac:picMk id="3" creationId="{95C8ADED-5648-7D87-448F-DF0025979A42}"/>
          </ac:picMkLst>
        </pc:picChg>
        <pc:picChg chg="add mod modCrop">
          <ac:chgData name="Nguyen Binh" userId="acf7f2a7-1119-454a-99ee-b7b1d8425230" providerId="ADAL" clId="{F13FED88-63F7-44F8-A79B-E45FD3349185}" dt="2024-09-24T13:30:49.564" v="702" actId="1076"/>
          <ac:picMkLst>
            <pc:docMk/>
            <pc:sldMk cId="2242914017" sldId="1630"/>
            <ac:picMk id="7" creationId="{FAB09A38-81DA-C717-BA95-D0D8FD92279A}"/>
          </ac:picMkLst>
        </pc:picChg>
        <pc:picChg chg="add del mod">
          <ac:chgData name="Nguyen Binh" userId="acf7f2a7-1119-454a-99ee-b7b1d8425230" providerId="ADAL" clId="{F13FED88-63F7-44F8-A79B-E45FD3349185}" dt="2024-09-24T13:27:17.398" v="580" actId="478"/>
          <ac:picMkLst>
            <pc:docMk/>
            <pc:sldMk cId="2242914017" sldId="1630"/>
            <ac:picMk id="33" creationId="{479D734E-DD4B-EACF-DBCB-48714D20B7E1}"/>
          </ac:picMkLst>
        </pc:picChg>
        <pc:picChg chg="add del">
          <ac:chgData name="Nguyen Binh" userId="acf7f2a7-1119-454a-99ee-b7b1d8425230" providerId="ADAL" clId="{F13FED88-63F7-44F8-A79B-E45FD3349185}" dt="2024-09-24T13:21:03.850" v="551" actId="21"/>
          <ac:picMkLst>
            <pc:docMk/>
            <pc:sldMk cId="2242914017" sldId="1630"/>
            <ac:picMk id="34" creationId="{60B99908-B2CF-8554-BF94-DDACE062D620}"/>
          </ac:picMkLst>
        </pc:picChg>
        <pc:picChg chg="add del mod topLvl">
          <ac:chgData name="Nguyen Binh" userId="acf7f2a7-1119-454a-99ee-b7b1d8425230" providerId="ADAL" clId="{F13FED88-63F7-44F8-A79B-E45FD3349185}" dt="2024-09-24T13:30:59.880" v="704" actId="1076"/>
          <ac:picMkLst>
            <pc:docMk/>
            <pc:sldMk cId="2242914017" sldId="1630"/>
            <ac:picMk id="51" creationId="{680594F6-A3C3-68A3-7D70-500990871D79}"/>
          </ac:picMkLst>
        </pc:picChg>
        <pc:cxnChg chg="add mod">
          <ac:chgData name="Nguyen Binh" userId="acf7f2a7-1119-454a-99ee-b7b1d8425230" providerId="ADAL" clId="{F13FED88-63F7-44F8-A79B-E45FD3349185}" dt="2024-09-24T13:48:22.191" v="844" actId="1076"/>
          <ac:cxnSpMkLst>
            <pc:docMk/>
            <pc:sldMk cId="2242914017" sldId="1630"/>
            <ac:cxnSpMk id="11" creationId="{577A43BF-41E6-C001-3467-35103B554CFA}"/>
          </ac:cxnSpMkLst>
        </pc:cxnChg>
        <pc:cxnChg chg="del">
          <ac:chgData name="Nguyen Binh" userId="acf7f2a7-1119-454a-99ee-b7b1d8425230" providerId="ADAL" clId="{F13FED88-63F7-44F8-A79B-E45FD3349185}" dt="2024-09-24T13:21:15.826" v="556" actId="478"/>
          <ac:cxnSpMkLst>
            <pc:docMk/>
            <pc:sldMk cId="2242914017" sldId="1630"/>
            <ac:cxnSpMk id="55" creationId="{8BC97F6D-8D3F-4FAA-213F-63051CF704A0}"/>
          </ac:cxnSpMkLst>
        </pc:cxnChg>
        <pc:cxnChg chg="del">
          <ac:chgData name="Nguyen Binh" userId="acf7f2a7-1119-454a-99ee-b7b1d8425230" providerId="ADAL" clId="{F13FED88-63F7-44F8-A79B-E45FD3349185}" dt="2024-09-24T13:21:17.253" v="557" actId="478"/>
          <ac:cxnSpMkLst>
            <pc:docMk/>
            <pc:sldMk cId="2242914017" sldId="1630"/>
            <ac:cxnSpMk id="56" creationId="{42676BDD-6827-3F90-12FB-4829073FDE11}"/>
          </ac:cxnSpMkLst>
        </pc:cxnChg>
      </pc:sldChg>
      <pc:sldChg chg="addSp delSp modSp del mod modAnim">
        <pc:chgData name="Nguyen Binh" userId="acf7f2a7-1119-454a-99ee-b7b1d8425230" providerId="ADAL" clId="{F13FED88-63F7-44F8-A79B-E45FD3349185}" dt="2024-09-24T21:15:00.464" v="3866" actId="47"/>
        <pc:sldMkLst>
          <pc:docMk/>
          <pc:sldMk cId="1372479527" sldId="1631"/>
        </pc:sldMkLst>
        <pc:spChg chg="mod">
          <ac:chgData name="Nguyen Binh" userId="acf7f2a7-1119-454a-99ee-b7b1d8425230" providerId="ADAL" clId="{F13FED88-63F7-44F8-A79B-E45FD3349185}" dt="2024-09-24T20:08:22.292" v="3109" actId="20577"/>
          <ac:spMkLst>
            <pc:docMk/>
            <pc:sldMk cId="1372479527" sldId="1631"/>
            <ac:spMk id="3" creationId="{8037D5DD-BB72-DF36-4AC1-6BAEDF3F35F2}"/>
          </ac:spMkLst>
        </pc:spChg>
        <pc:spChg chg="mod">
          <ac:chgData name="Nguyen Binh" userId="acf7f2a7-1119-454a-99ee-b7b1d8425230" providerId="ADAL" clId="{F13FED88-63F7-44F8-A79B-E45FD3349185}" dt="2024-09-24T20:06:51.029" v="3029" actId="1076"/>
          <ac:spMkLst>
            <pc:docMk/>
            <pc:sldMk cId="1372479527" sldId="1631"/>
            <ac:spMk id="5" creationId="{F0B011EF-DA19-8CE7-B12E-3D40513C077E}"/>
          </ac:spMkLst>
        </pc:spChg>
        <pc:spChg chg="mod">
          <ac:chgData name="Nguyen Binh" userId="acf7f2a7-1119-454a-99ee-b7b1d8425230" providerId="ADAL" clId="{F13FED88-63F7-44F8-A79B-E45FD3349185}" dt="2024-09-24T20:57:17.789" v="3727" actId="14100"/>
          <ac:spMkLst>
            <pc:docMk/>
            <pc:sldMk cId="1372479527" sldId="1631"/>
            <ac:spMk id="14" creationId="{869BD7C2-1174-E1A3-31DD-FE4C95186A9D}"/>
          </ac:spMkLst>
        </pc:spChg>
        <pc:spChg chg="mod">
          <ac:chgData name="Nguyen Binh" userId="acf7f2a7-1119-454a-99ee-b7b1d8425230" providerId="ADAL" clId="{F13FED88-63F7-44F8-A79B-E45FD3349185}" dt="2024-09-24T20:08:33.019" v="3111" actId="20577"/>
          <ac:spMkLst>
            <pc:docMk/>
            <pc:sldMk cId="1372479527" sldId="1631"/>
            <ac:spMk id="16" creationId="{719C6799-94D6-A7D1-3CDD-570EC3B6A7FD}"/>
          </ac:spMkLst>
        </pc:spChg>
        <pc:spChg chg="add mod">
          <ac:chgData name="Nguyen Binh" userId="acf7f2a7-1119-454a-99ee-b7b1d8425230" providerId="ADAL" clId="{F13FED88-63F7-44F8-A79B-E45FD3349185}" dt="2024-09-24T20:07:45.662" v="3077" actId="1076"/>
          <ac:spMkLst>
            <pc:docMk/>
            <pc:sldMk cId="1372479527" sldId="1631"/>
            <ac:spMk id="17" creationId="{03EFCC31-D47B-1068-C7D1-5D5DA8462D8F}"/>
          </ac:spMkLst>
        </pc:spChg>
        <pc:picChg chg="mod">
          <ac:chgData name="Nguyen Binh" userId="acf7f2a7-1119-454a-99ee-b7b1d8425230" providerId="ADAL" clId="{F13FED88-63F7-44F8-A79B-E45FD3349185}" dt="2024-09-24T20:07:26.014" v="3043" actId="1076"/>
          <ac:picMkLst>
            <pc:docMk/>
            <pc:sldMk cId="1372479527" sldId="1631"/>
            <ac:picMk id="4" creationId="{61C42B0B-BE8F-3D20-61C3-1A844AA32153}"/>
          </ac:picMkLst>
        </pc:picChg>
        <pc:picChg chg="mod">
          <ac:chgData name="Nguyen Binh" userId="acf7f2a7-1119-454a-99ee-b7b1d8425230" providerId="ADAL" clId="{F13FED88-63F7-44F8-A79B-E45FD3349185}" dt="2024-09-24T20:07:52.653" v="3080" actId="14100"/>
          <ac:picMkLst>
            <pc:docMk/>
            <pc:sldMk cId="1372479527" sldId="1631"/>
            <ac:picMk id="6" creationId="{7737DBCA-4A62-A96A-FAEB-7A0640496EC8}"/>
          </ac:picMkLst>
        </pc:picChg>
        <pc:picChg chg="mod">
          <ac:chgData name="Nguyen Binh" userId="acf7f2a7-1119-454a-99ee-b7b1d8425230" providerId="ADAL" clId="{F13FED88-63F7-44F8-A79B-E45FD3349185}" dt="2024-09-24T20:07:24.222" v="3042" actId="1076"/>
          <ac:picMkLst>
            <pc:docMk/>
            <pc:sldMk cId="1372479527" sldId="1631"/>
            <ac:picMk id="7" creationId="{0E7BE9B0-662A-245C-3FDC-449976F2E89B}"/>
          </ac:picMkLst>
        </pc:picChg>
        <pc:picChg chg="mod">
          <ac:chgData name="Nguyen Binh" userId="acf7f2a7-1119-454a-99ee-b7b1d8425230" providerId="ADAL" clId="{F13FED88-63F7-44F8-A79B-E45FD3349185}" dt="2024-09-24T20:07:22.703" v="3041" actId="1076"/>
          <ac:picMkLst>
            <pc:docMk/>
            <pc:sldMk cId="1372479527" sldId="1631"/>
            <ac:picMk id="10" creationId="{73A83E8A-2B5F-F24E-CB1C-A1AC0327F090}"/>
          </ac:picMkLst>
        </pc:picChg>
        <pc:cxnChg chg="del">
          <ac:chgData name="Nguyen Binh" userId="acf7f2a7-1119-454a-99ee-b7b1d8425230" providerId="ADAL" clId="{F13FED88-63F7-44F8-A79B-E45FD3349185}" dt="2024-09-24T13:48:02" v="839" actId="478"/>
          <ac:cxnSpMkLst>
            <pc:docMk/>
            <pc:sldMk cId="1372479527" sldId="1631"/>
            <ac:cxnSpMk id="8" creationId="{7DD0CF84-FFD8-E375-0FAD-19E877CA1D17}"/>
          </ac:cxnSpMkLst>
        </pc:cxnChg>
        <pc:cxnChg chg="add mod">
          <ac:chgData name="Nguyen Binh" userId="acf7f2a7-1119-454a-99ee-b7b1d8425230" providerId="ADAL" clId="{F13FED88-63F7-44F8-A79B-E45FD3349185}" dt="2024-09-24T20:08:48.112" v="3112" actId="14100"/>
          <ac:cxnSpMkLst>
            <pc:docMk/>
            <pc:sldMk cId="1372479527" sldId="1631"/>
            <ac:cxnSpMk id="9" creationId="{B86CA97E-DD2A-1A18-0841-53589F8A9595}"/>
          </ac:cxnSpMkLst>
        </pc:cxnChg>
      </pc:sldChg>
      <pc:sldChg chg="del">
        <pc:chgData name="Nguyen Binh" userId="acf7f2a7-1119-454a-99ee-b7b1d8425230" providerId="ADAL" clId="{F13FED88-63F7-44F8-A79B-E45FD3349185}" dt="2024-09-25T09:35:59.482" v="7662" actId="47"/>
        <pc:sldMkLst>
          <pc:docMk/>
          <pc:sldMk cId="731782705" sldId="1632"/>
        </pc:sldMkLst>
      </pc:sldChg>
      <pc:sldChg chg="del">
        <pc:chgData name="Nguyen Binh" userId="acf7f2a7-1119-454a-99ee-b7b1d8425230" providerId="ADAL" clId="{F13FED88-63F7-44F8-A79B-E45FD3349185}" dt="2024-09-25T09:35:59.482" v="7662" actId="47"/>
        <pc:sldMkLst>
          <pc:docMk/>
          <pc:sldMk cId="4220737888" sldId="1633"/>
        </pc:sldMkLst>
      </pc:sldChg>
      <pc:sldChg chg="del">
        <pc:chgData name="Nguyen Binh" userId="acf7f2a7-1119-454a-99ee-b7b1d8425230" providerId="ADAL" clId="{F13FED88-63F7-44F8-A79B-E45FD3349185}" dt="2024-09-25T09:35:59.482" v="7662" actId="47"/>
        <pc:sldMkLst>
          <pc:docMk/>
          <pc:sldMk cId="1168949075" sldId="1634"/>
        </pc:sldMkLst>
      </pc:sldChg>
      <pc:sldChg chg="del">
        <pc:chgData name="Nguyen Binh" userId="acf7f2a7-1119-454a-99ee-b7b1d8425230" providerId="ADAL" clId="{F13FED88-63F7-44F8-A79B-E45FD3349185}" dt="2024-09-25T09:35:59.482" v="7662" actId="47"/>
        <pc:sldMkLst>
          <pc:docMk/>
          <pc:sldMk cId="27337741" sldId="1635"/>
        </pc:sldMkLst>
      </pc:sldChg>
      <pc:sldChg chg="del">
        <pc:chgData name="Nguyen Binh" userId="acf7f2a7-1119-454a-99ee-b7b1d8425230" providerId="ADAL" clId="{F13FED88-63F7-44F8-A79B-E45FD3349185}" dt="2024-09-25T09:35:59.482" v="7662" actId="47"/>
        <pc:sldMkLst>
          <pc:docMk/>
          <pc:sldMk cId="3655209419" sldId="1636"/>
        </pc:sldMkLst>
      </pc:sldChg>
      <pc:sldChg chg="del">
        <pc:chgData name="Nguyen Binh" userId="acf7f2a7-1119-454a-99ee-b7b1d8425230" providerId="ADAL" clId="{F13FED88-63F7-44F8-A79B-E45FD3349185}" dt="2024-09-25T09:35:59.482" v="7662" actId="47"/>
        <pc:sldMkLst>
          <pc:docMk/>
          <pc:sldMk cId="29952288" sldId="1637"/>
        </pc:sldMkLst>
      </pc:sldChg>
      <pc:sldChg chg="del">
        <pc:chgData name="Nguyen Binh" userId="acf7f2a7-1119-454a-99ee-b7b1d8425230" providerId="ADAL" clId="{F13FED88-63F7-44F8-A79B-E45FD3349185}" dt="2024-09-25T09:35:59.482" v="7662" actId="47"/>
        <pc:sldMkLst>
          <pc:docMk/>
          <pc:sldMk cId="2608266375" sldId="1638"/>
        </pc:sldMkLst>
      </pc:sldChg>
      <pc:sldChg chg="del">
        <pc:chgData name="Nguyen Binh" userId="acf7f2a7-1119-454a-99ee-b7b1d8425230" providerId="ADAL" clId="{F13FED88-63F7-44F8-A79B-E45FD3349185}" dt="2024-09-25T09:35:59.482" v="7662" actId="47"/>
        <pc:sldMkLst>
          <pc:docMk/>
          <pc:sldMk cId="2734824821" sldId="1639"/>
        </pc:sldMkLst>
      </pc:sldChg>
      <pc:sldChg chg="del">
        <pc:chgData name="Nguyen Binh" userId="acf7f2a7-1119-454a-99ee-b7b1d8425230" providerId="ADAL" clId="{F13FED88-63F7-44F8-A79B-E45FD3349185}" dt="2024-09-25T09:35:59.482" v="7662" actId="47"/>
        <pc:sldMkLst>
          <pc:docMk/>
          <pc:sldMk cId="4017425907" sldId="1640"/>
        </pc:sldMkLst>
      </pc:sldChg>
      <pc:sldChg chg="del">
        <pc:chgData name="Nguyen Binh" userId="acf7f2a7-1119-454a-99ee-b7b1d8425230" providerId="ADAL" clId="{F13FED88-63F7-44F8-A79B-E45FD3349185}" dt="2024-09-25T09:35:59.482" v="7662" actId="47"/>
        <pc:sldMkLst>
          <pc:docMk/>
          <pc:sldMk cId="611766344" sldId="1641"/>
        </pc:sldMkLst>
      </pc:sldChg>
      <pc:sldChg chg="addSp delSp modSp new del mod">
        <pc:chgData name="Nguyen Binh" userId="acf7f2a7-1119-454a-99ee-b7b1d8425230" providerId="ADAL" clId="{F13FED88-63F7-44F8-A79B-E45FD3349185}" dt="2024-09-24T21:42:17.064" v="4267" actId="47"/>
        <pc:sldMkLst>
          <pc:docMk/>
          <pc:sldMk cId="1621463748" sldId="1642"/>
        </pc:sldMkLst>
        <pc:spChg chg="del">
          <ac:chgData name="Nguyen Binh" userId="acf7f2a7-1119-454a-99ee-b7b1d8425230" providerId="ADAL" clId="{F13FED88-63F7-44F8-A79B-E45FD3349185}" dt="2024-09-24T12:22:27.486" v="6" actId="478"/>
          <ac:spMkLst>
            <pc:docMk/>
            <pc:sldMk cId="1621463748" sldId="1642"/>
            <ac:spMk id="2" creationId="{A3379B9F-5917-AE96-5198-A83A7327DE3D}"/>
          </ac:spMkLst>
        </pc:spChg>
        <pc:spChg chg="del mod">
          <ac:chgData name="Nguyen Binh" userId="acf7f2a7-1119-454a-99ee-b7b1d8425230" providerId="ADAL" clId="{F13FED88-63F7-44F8-A79B-E45FD3349185}" dt="2024-09-24T12:22:29.452" v="7" actId="478"/>
          <ac:spMkLst>
            <pc:docMk/>
            <pc:sldMk cId="1621463748" sldId="1642"/>
            <ac:spMk id="3" creationId="{0788DECA-18EB-D6E1-3287-571FBF341C2A}"/>
          </ac:spMkLst>
        </pc:spChg>
        <pc:spChg chg="add mod">
          <ac:chgData name="Nguyen Binh" userId="acf7f2a7-1119-454a-99ee-b7b1d8425230" providerId="ADAL" clId="{F13FED88-63F7-44F8-A79B-E45FD3349185}" dt="2024-09-24T12:22:24.807" v="5"/>
          <ac:spMkLst>
            <pc:docMk/>
            <pc:sldMk cId="1621463748" sldId="1642"/>
            <ac:spMk id="6" creationId="{AE6241A9-CF20-8E67-22B9-7458D77E5E74}"/>
          </ac:spMkLst>
        </pc:spChg>
        <pc:spChg chg="add mod">
          <ac:chgData name="Nguyen Binh" userId="acf7f2a7-1119-454a-99ee-b7b1d8425230" providerId="ADAL" clId="{F13FED88-63F7-44F8-A79B-E45FD3349185}" dt="2024-09-24T12:22:24.807" v="5"/>
          <ac:spMkLst>
            <pc:docMk/>
            <pc:sldMk cId="1621463748" sldId="1642"/>
            <ac:spMk id="9" creationId="{194FE9A6-F7F4-3C68-9BDD-7EEDE9C5DC3A}"/>
          </ac:spMkLst>
        </pc:spChg>
        <pc:spChg chg="add mod">
          <ac:chgData name="Nguyen Binh" userId="acf7f2a7-1119-454a-99ee-b7b1d8425230" providerId="ADAL" clId="{F13FED88-63F7-44F8-A79B-E45FD3349185}" dt="2024-09-24T12:22:24.807" v="5"/>
          <ac:spMkLst>
            <pc:docMk/>
            <pc:sldMk cId="1621463748" sldId="1642"/>
            <ac:spMk id="10" creationId="{FCB49F4E-E23F-1EE2-F1C1-4F845C19C131}"/>
          </ac:spMkLst>
        </pc:spChg>
        <pc:spChg chg="add mod">
          <ac:chgData name="Nguyen Binh" userId="acf7f2a7-1119-454a-99ee-b7b1d8425230" providerId="ADAL" clId="{F13FED88-63F7-44F8-A79B-E45FD3349185}" dt="2024-09-24T12:22:24.807" v="5"/>
          <ac:spMkLst>
            <pc:docMk/>
            <pc:sldMk cId="1621463748" sldId="1642"/>
            <ac:spMk id="11" creationId="{B5587FE7-1AE9-D74D-C333-C6B5BF818616}"/>
          </ac:spMkLst>
        </pc:spChg>
        <pc:spChg chg="add mod">
          <ac:chgData name="Nguyen Binh" userId="acf7f2a7-1119-454a-99ee-b7b1d8425230" providerId="ADAL" clId="{F13FED88-63F7-44F8-A79B-E45FD3349185}" dt="2024-09-24T12:22:24.807" v="5"/>
          <ac:spMkLst>
            <pc:docMk/>
            <pc:sldMk cId="1621463748" sldId="1642"/>
            <ac:spMk id="12" creationId="{E0EFB6F7-0CEA-6202-073D-E849B3F2DE85}"/>
          </ac:spMkLst>
        </pc:spChg>
        <pc:spChg chg="add mod">
          <ac:chgData name="Nguyen Binh" userId="acf7f2a7-1119-454a-99ee-b7b1d8425230" providerId="ADAL" clId="{F13FED88-63F7-44F8-A79B-E45FD3349185}" dt="2024-09-24T12:22:24.807" v="5"/>
          <ac:spMkLst>
            <pc:docMk/>
            <pc:sldMk cId="1621463748" sldId="1642"/>
            <ac:spMk id="13" creationId="{95060C1F-32EF-8570-91F8-535FA2AEAB44}"/>
          </ac:spMkLst>
        </pc:spChg>
        <pc:spChg chg="add mod">
          <ac:chgData name="Nguyen Binh" userId="acf7f2a7-1119-454a-99ee-b7b1d8425230" providerId="ADAL" clId="{F13FED88-63F7-44F8-A79B-E45FD3349185}" dt="2024-09-24T12:22:24.807" v="5"/>
          <ac:spMkLst>
            <pc:docMk/>
            <pc:sldMk cId="1621463748" sldId="1642"/>
            <ac:spMk id="14" creationId="{6487B3AF-C0DA-C82A-EB04-622AF9B349BB}"/>
          </ac:spMkLst>
        </pc:spChg>
        <pc:spChg chg="add mod">
          <ac:chgData name="Nguyen Binh" userId="acf7f2a7-1119-454a-99ee-b7b1d8425230" providerId="ADAL" clId="{F13FED88-63F7-44F8-A79B-E45FD3349185}" dt="2024-09-24T12:22:24.807" v="5"/>
          <ac:spMkLst>
            <pc:docMk/>
            <pc:sldMk cId="1621463748" sldId="1642"/>
            <ac:spMk id="15" creationId="{FFAA25A9-B5E6-84D2-4141-035EAEED645D}"/>
          </ac:spMkLst>
        </pc:spChg>
        <pc:picChg chg="add mod">
          <ac:chgData name="Nguyen Binh" userId="acf7f2a7-1119-454a-99ee-b7b1d8425230" providerId="ADAL" clId="{F13FED88-63F7-44F8-A79B-E45FD3349185}" dt="2024-09-24T12:22:24.807" v="5"/>
          <ac:picMkLst>
            <pc:docMk/>
            <pc:sldMk cId="1621463748" sldId="1642"/>
            <ac:picMk id="5" creationId="{9BC7AD9C-0673-7DF4-A9BA-C06BCFEC5137}"/>
          </ac:picMkLst>
        </pc:picChg>
        <pc:picChg chg="add mod">
          <ac:chgData name="Nguyen Binh" userId="acf7f2a7-1119-454a-99ee-b7b1d8425230" providerId="ADAL" clId="{F13FED88-63F7-44F8-A79B-E45FD3349185}" dt="2024-09-24T12:22:24.807" v="5"/>
          <ac:picMkLst>
            <pc:docMk/>
            <pc:sldMk cId="1621463748" sldId="1642"/>
            <ac:picMk id="7" creationId="{B7C3D044-0FC4-D09E-6710-200C050E69A4}"/>
          </ac:picMkLst>
        </pc:picChg>
        <pc:picChg chg="add mod">
          <ac:chgData name="Nguyen Binh" userId="acf7f2a7-1119-454a-99ee-b7b1d8425230" providerId="ADAL" clId="{F13FED88-63F7-44F8-A79B-E45FD3349185}" dt="2024-09-24T12:22:24.807" v="5"/>
          <ac:picMkLst>
            <pc:docMk/>
            <pc:sldMk cId="1621463748" sldId="1642"/>
            <ac:picMk id="8" creationId="{A0224625-A763-FB71-B65C-0C309DFB9CC1}"/>
          </ac:picMkLst>
        </pc:picChg>
        <pc:picChg chg="add mod">
          <ac:chgData name="Nguyen Binh" userId="acf7f2a7-1119-454a-99ee-b7b1d8425230" providerId="ADAL" clId="{F13FED88-63F7-44F8-A79B-E45FD3349185}" dt="2024-09-24T12:22:24.807" v="5"/>
          <ac:picMkLst>
            <pc:docMk/>
            <pc:sldMk cId="1621463748" sldId="1642"/>
            <ac:picMk id="16" creationId="{A44E7DA5-E22C-1E6B-38BA-140EC1A184BE}"/>
          </ac:picMkLst>
        </pc:picChg>
      </pc:sldChg>
      <pc:sldChg chg="del">
        <pc:chgData name="Nguyen Binh" userId="acf7f2a7-1119-454a-99ee-b7b1d8425230" providerId="ADAL" clId="{F13FED88-63F7-44F8-A79B-E45FD3349185}" dt="2024-09-24T14:50:44.399" v="2397" actId="47"/>
        <pc:sldMkLst>
          <pc:docMk/>
          <pc:sldMk cId="2861950045" sldId="1643"/>
        </pc:sldMkLst>
      </pc:sldChg>
      <pc:sldChg chg="modSp del mod">
        <pc:chgData name="Nguyen Binh" userId="acf7f2a7-1119-454a-99ee-b7b1d8425230" providerId="ADAL" clId="{F13FED88-63F7-44F8-A79B-E45FD3349185}" dt="2024-09-24T13:20:08.799" v="531" actId="2696"/>
        <pc:sldMkLst>
          <pc:docMk/>
          <pc:sldMk cId="2959017644" sldId="1643"/>
        </pc:sldMkLst>
        <pc:spChg chg="mod">
          <ac:chgData name="Nguyen Binh" userId="acf7f2a7-1119-454a-99ee-b7b1d8425230" providerId="ADAL" clId="{F13FED88-63F7-44F8-A79B-E45FD3349185}" dt="2024-09-24T13:20:03.009" v="530" actId="20577"/>
          <ac:spMkLst>
            <pc:docMk/>
            <pc:sldMk cId="2959017644" sldId="1643"/>
            <ac:spMk id="4" creationId="{F6EC050A-EC54-9E78-B061-EA0B2CD22F91}"/>
          </ac:spMkLst>
        </pc:spChg>
        <pc:picChg chg="mod">
          <ac:chgData name="Nguyen Binh" userId="acf7f2a7-1119-454a-99ee-b7b1d8425230" providerId="ADAL" clId="{F13FED88-63F7-44F8-A79B-E45FD3349185}" dt="2024-09-24T13:19:58.805" v="520" actId="1076"/>
          <ac:picMkLst>
            <pc:docMk/>
            <pc:sldMk cId="2959017644" sldId="1643"/>
            <ac:picMk id="5" creationId="{88408B93-497A-6F09-A7A9-FE069313CCD9}"/>
          </ac:picMkLst>
        </pc:picChg>
      </pc:sldChg>
      <pc:sldChg chg="addSp delSp modSp mod ord delAnim modAnim modNotesTx">
        <pc:chgData name="Nguyen Binh" userId="acf7f2a7-1119-454a-99ee-b7b1d8425230" providerId="ADAL" clId="{F13FED88-63F7-44F8-A79B-E45FD3349185}" dt="2024-09-25T12:23:11.217" v="9873"/>
        <pc:sldMkLst>
          <pc:docMk/>
          <pc:sldMk cId="2554390616" sldId="1644"/>
        </pc:sldMkLst>
        <pc:spChg chg="add del">
          <ac:chgData name="Nguyen Binh" userId="acf7f2a7-1119-454a-99ee-b7b1d8425230" providerId="ADAL" clId="{F13FED88-63F7-44F8-A79B-E45FD3349185}" dt="2024-09-24T13:55:33.896" v="850" actId="11529"/>
          <ac:spMkLst>
            <pc:docMk/>
            <pc:sldMk cId="2554390616" sldId="1644"/>
            <ac:spMk id="2" creationId="{327D82C0-B9F3-37BD-1112-1FD25015A0DB}"/>
          </ac:spMkLst>
        </pc:spChg>
        <pc:spChg chg="add del">
          <ac:chgData name="Nguyen Binh" userId="acf7f2a7-1119-454a-99ee-b7b1d8425230" providerId="ADAL" clId="{F13FED88-63F7-44F8-A79B-E45FD3349185}" dt="2024-09-24T13:55:41.975" v="852" actId="11529"/>
          <ac:spMkLst>
            <pc:docMk/>
            <pc:sldMk cId="2554390616" sldId="1644"/>
            <ac:spMk id="3" creationId="{1C6617D6-4AE2-E2C3-630E-3137F98FA6C6}"/>
          </ac:spMkLst>
        </pc:spChg>
        <pc:spChg chg="add del mod">
          <ac:chgData name="Nguyen Binh" userId="acf7f2a7-1119-454a-99ee-b7b1d8425230" providerId="ADAL" clId="{F13FED88-63F7-44F8-A79B-E45FD3349185}" dt="2024-09-24T14:21:32.896" v="1316" actId="478"/>
          <ac:spMkLst>
            <pc:docMk/>
            <pc:sldMk cId="2554390616" sldId="1644"/>
            <ac:spMk id="4" creationId="{ED7B4A89-9A41-B136-68E8-02D6A10CAD94}"/>
          </ac:spMkLst>
        </pc:spChg>
        <pc:spChg chg="add del mod">
          <ac:chgData name="Nguyen Binh" userId="acf7f2a7-1119-454a-99ee-b7b1d8425230" providerId="ADAL" clId="{F13FED88-63F7-44F8-A79B-E45FD3349185}" dt="2024-09-24T14:21:30.908" v="1313" actId="478"/>
          <ac:spMkLst>
            <pc:docMk/>
            <pc:sldMk cId="2554390616" sldId="1644"/>
            <ac:spMk id="5" creationId="{F7F0444D-5494-91FB-C667-DC3BF98B2708}"/>
          </ac:spMkLst>
        </pc:spChg>
        <pc:spChg chg="add del mod">
          <ac:chgData name="Nguyen Binh" userId="acf7f2a7-1119-454a-99ee-b7b1d8425230" providerId="ADAL" clId="{F13FED88-63F7-44F8-A79B-E45FD3349185}" dt="2024-09-24T13:56:46.200" v="919" actId="478"/>
          <ac:spMkLst>
            <pc:docMk/>
            <pc:sldMk cId="2554390616" sldId="1644"/>
            <ac:spMk id="6" creationId="{ACB5DB53-C452-C533-31DC-B2BFA1949FFE}"/>
          </ac:spMkLst>
        </pc:spChg>
        <pc:spChg chg="mod">
          <ac:chgData name="Nguyen Binh" userId="acf7f2a7-1119-454a-99ee-b7b1d8425230" providerId="ADAL" clId="{F13FED88-63F7-44F8-A79B-E45FD3349185}" dt="2024-09-24T14:29:49.885" v="1596" actId="20577"/>
          <ac:spMkLst>
            <pc:docMk/>
            <pc:sldMk cId="2554390616" sldId="1644"/>
            <ac:spMk id="10" creationId="{833A1EDB-4B82-F442-48D5-DB6071AE69DC}"/>
          </ac:spMkLst>
        </pc:spChg>
        <pc:spChg chg="del mod">
          <ac:chgData name="Nguyen Binh" userId="acf7f2a7-1119-454a-99ee-b7b1d8425230" providerId="ADAL" clId="{F13FED88-63F7-44F8-A79B-E45FD3349185}" dt="2024-09-24T14:00:05.785" v="1073" actId="478"/>
          <ac:spMkLst>
            <pc:docMk/>
            <pc:sldMk cId="2554390616" sldId="1644"/>
            <ac:spMk id="11" creationId="{393FEAB4-6B93-07CF-B25B-82F593274625}"/>
          </ac:spMkLst>
        </pc:spChg>
        <pc:spChg chg="add mod">
          <ac:chgData name="Nguyen Binh" userId="acf7f2a7-1119-454a-99ee-b7b1d8425230" providerId="ADAL" clId="{F13FED88-63F7-44F8-A79B-E45FD3349185}" dt="2024-09-25T12:22:15.988" v="9863" actId="14100"/>
          <ac:spMkLst>
            <pc:docMk/>
            <pc:sldMk cId="2554390616" sldId="1644"/>
            <ac:spMk id="11" creationId="{856771A8-3687-52C7-F8C1-B491FDF224A6}"/>
          </ac:spMkLst>
        </pc:spChg>
        <pc:spChg chg="add mod">
          <ac:chgData name="Nguyen Binh" userId="acf7f2a7-1119-454a-99ee-b7b1d8425230" providerId="ADAL" clId="{F13FED88-63F7-44F8-A79B-E45FD3349185}" dt="2024-09-25T12:21:46.874" v="9857" actId="1076"/>
          <ac:spMkLst>
            <pc:docMk/>
            <pc:sldMk cId="2554390616" sldId="1644"/>
            <ac:spMk id="12" creationId="{DC03CC12-F25C-30E7-DE1D-F28FE277E9ED}"/>
          </ac:spMkLst>
        </pc:spChg>
        <pc:spChg chg="del mod">
          <ac:chgData name="Nguyen Binh" userId="acf7f2a7-1119-454a-99ee-b7b1d8425230" providerId="ADAL" clId="{F13FED88-63F7-44F8-A79B-E45FD3349185}" dt="2024-09-24T14:00:05.785" v="1073" actId="478"/>
          <ac:spMkLst>
            <pc:docMk/>
            <pc:sldMk cId="2554390616" sldId="1644"/>
            <ac:spMk id="13" creationId="{F4BF7ED7-5DC2-D1CF-06F5-FFE697A09F65}"/>
          </ac:spMkLst>
        </pc:spChg>
        <pc:spChg chg="add mod">
          <ac:chgData name="Nguyen Binh" userId="acf7f2a7-1119-454a-99ee-b7b1d8425230" providerId="ADAL" clId="{F13FED88-63F7-44F8-A79B-E45FD3349185}" dt="2024-09-25T12:22:46.156" v="9868" actId="14100"/>
          <ac:spMkLst>
            <pc:docMk/>
            <pc:sldMk cId="2554390616" sldId="1644"/>
            <ac:spMk id="14" creationId="{3E23BD2C-AC93-5BAA-60EA-8E1ABDF07E1C}"/>
          </ac:spMkLst>
        </pc:spChg>
        <pc:spChg chg="del mod">
          <ac:chgData name="Nguyen Binh" userId="acf7f2a7-1119-454a-99ee-b7b1d8425230" providerId="ADAL" clId="{F13FED88-63F7-44F8-A79B-E45FD3349185}" dt="2024-09-24T14:00:05.785" v="1073" actId="478"/>
          <ac:spMkLst>
            <pc:docMk/>
            <pc:sldMk cId="2554390616" sldId="1644"/>
            <ac:spMk id="14" creationId="{BA7DE94F-C1EB-1279-264B-600D08C5D4A1}"/>
          </ac:spMkLst>
        </pc:spChg>
        <pc:spChg chg="add mod">
          <ac:chgData name="Nguyen Binh" userId="acf7f2a7-1119-454a-99ee-b7b1d8425230" providerId="ADAL" clId="{F13FED88-63F7-44F8-A79B-E45FD3349185}" dt="2024-09-25T12:22:20.515" v="9865" actId="20577"/>
          <ac:spMkLst>
            <pc:docMk/>
            <pc:sldMk cId="2554390616" sldId="1644"/>
            <ac:spMk id="15" creationId="{6F00C556-0377-8AAE-1D29-614180AE394F}"/>
          </ac:spMkLst>
        </pc:spChg>
        <pc:spChg chg="add mod">
          <ac:chgData name="Nguyen Binh" userId="acf7f2a7-1119-454a-99ee-b7b1d8425230" providerId="ADAL" clId="{F13FED88-63F7-44F8-A79B-E45FD3349185}" dt="2024-09-25T12:20:55.085" v="9835" actId="1076"/>
          <ac:spMkLst>
            <pc:docMk/>
            <pc:sldMk cId="2554390616" sldId="1644"/>
            <ac:spMk id="16" creationId="{713B305C-B98B-5273-1FF0-0A2FD3279935}"/>
          </ac:spMkLst>
        </pc:spChg>
        <pc:spChg chg="add del mod">
          <ac:chgData name="Nguyen Binh" userId="acf7f2a7-1119-454a-99ee-b7b1d8425230" providerId="ADAL" clId="{F13FED88-63F7-44F8-A79B-E45FD3349185}" dt="2024-09-24T14:00:56.593" v="1074" actId="478"/>
          <ac:spMkLst>
            <pc:docMk/>
            <pc:sldMk cId="2554390616" sldId="1644"/>
            <ac:spMk id="19" creationId="{E2418511-0836-6B09-C4DC-505CB68FBEFA}"/>
          </ac:spMkLst>
        </pc:spChg>
        <pc:spChg chg="add del mod">
          <ac:chgData name="Nguyen Binh" userId="acf7f2a7-1119-454a-99ee-b7b1d8425230" providerId="ADAL" clId="{F13FED88-63F7-44F8-A79B-E45FD3349185}" dt="2024-09-24T14:05:44.011" v="1125" actId="478"/>
          <ac:spMkLst>
            <pc:docMk/>
            <pc:sldMk cId="2554390616" sldId="1644"/>
            <ac:spMk id="20" creationId="{1268FE45-40D3-31B4-00DF-92E4ECCD7872}"/>
          </ac:spMkLst>
        </pc:spChg>
        <pc:spChg chg="add del mod">
          <ac:chgData name="Nguyen Binh" userId="acf7f2a7-1119-454a-99ee-b7b1d8425230" providerId="ADAL" clId="{F13FED88-63F7-44F8-A79B-E45FD3349185}" dt="2024-09-24T14:04:00.643" v="1116" actId="478"/>
          <ac:spMkLst>
            <pc:docMk/>
            <pc:sldMk cId="2554390616" sldId="1644"/>
            <ac:spMk id="22" creationId="{D0A3BC7C-DCB9-5B56-91EA-7832D5737206}"/>
          </ac:spMkLst>
        </pc:spChg>
        <pc:spChg chg="add del mod">
          <ac:chgData name="Nguyen Binh" userId="acf7f2a7-1119-454a-99ee-b7b1d8425230" providerId="ADAL" clId="{F13FED88-63F7-44F8-A79B-E45FD3349185}" dt="2024-09-24T14:14:38.212" v="1228" actId="478"/>
          <ac:spMkLst>
            <pc:docMk/>
            <pc:sldMk cId="2554390616" sldId="1644"/>
            <ac:spMk id="24" creationId="{2A04A950-25B9-FAC2-C7C8-AA6D46EFF2B0}"/>
          </ac:spMkLst>
        </pc:spChg>
        <pc:spChg chg="add del">
          <ac:chgData name="Nguyen Binh" userId="acf7f2a7-1119-454a-99ee-b7b1d8425230" providerId="ADAL" clId="{F13FED88-63F7-44F8-A79B-E45FD3349185}" dt="2024-09-24T14:05:32.151" v="1118" actId="11529"/>
          <ac:spMkLst>
            <pc:docMk/>
            <pc:sldMk cId="2554390616" sldId="1644"/>
            <ac:spMk id="25" creationId="{244979B3-451B-D7DA-4271-27B20A5E47DF}"/>
          </ac:spMkLst>
        </pc:spChg>
        <pc:spChg chg="add mod">
          <ac:chgData name="Nguyen Binh" userId="acf7f2a7-1119-454a-99ee-b7b1d8425230" providerId="ADAL" clId="{F13FED88-63F7-44F8-A79B-E45FD3349185}" dt="2024-09-25T12:20:55.085" v="9835" actId="1076"/>
          <ac:spMkLst>
            <pc:docMk/>
            <pc:sldMk cId="2554390616" sldId="1644"/>
            <ac:spMk id="26" creationId="{7DB84C0E-1945-0DDB-CEC7-CC91D9420025}"/>
          </ac:spMkLst>
        </pc:spChg>
        <pc:spChg chg="add mod">
          <ac:chgData name="Nguyen Binh" userId="acf7f2a7-1119-454a-99ee-b7b1d8425230" providerId="ADAL" clId="{F13FED88-63F7-44F8-A79B-E45FD3349185}" dt="2024-09-25T12:20:55.085" v="9835" actId="1076"/>
          <ac:spMkLst>
            <pc:docMk/>
            <pc:sldMk cId="2554390616" sldId="1644"/>
            <ac:spMk id="27" creationId="{6B507256-4895-506F-B34F-EC658C1587D1}"/>
          </ac:spMkLst>
        </pc:spChg>
        <pc:spChg chg="add del mod">
          <ac:chgData name="Nguyen Binh" userId="acf7f2a7-1119-454a-99ee-b7b1d8425230" providerId="ADAL" clId="{F13FED88-63F7-44F8-A79B-E45FD3349185}" dt="2024-09-25T12:20:55.085" v="9835" actId="1076"/>
          <ac:spMkLst>
            <pc:docMk/>
            <pc:sldMk cId="2554390616" sldId="1644"/>
            <ac:spMk id="37" creationId="{4B4A23B8-C79C-A4A0-8D35-1651D52EBB79}"/>
          </ac:spMkLst>
        </pc:spChg>
        <pc:spChg chg="add mod">
          <ac:chgData name="Nguyen Binh" userId="acf7f2a7-1119-454a-99ee-b7b1d8425230" providerId="ADAL" clId="{F13FED88-63F7-44F8-A79B-E45FD3349185}" dt="2024-09-25T12:21:01.369" v="9837" actId="1076"/>
          <ac:spMkLst>
            <pc:docMk/>
            <pc:sldMk cId="2554390616" sldId="1644"/>
            <ac:spMk id="38" creationId="{3CD17EF6-8838-51D5-217A-C56A1B132756}"/>
          </ac:spMkLst>
        </pc:spChg>
        <pc:spChg chg="add del mod">
          <ac:chgData name="Nguyen Binh" userId="acf7f2a7-1119-454a-99ee-b7b1d8425230" providerId="ADAL" clId="{F13FED88-63F7-44F8-A79B-E45FD3349185}" dt="2024-09-24T14:17:52.351" v="1282" actId="478"/>
          <ac:spMkLst>
            <pc:docMk/>
            <pc:sldMk cId="2554390616" sldId="1644"/>
            <ac:spMk id="52" creationId="{B2D685F8-161C-5275-2117-0AD09D53B316}"/>
          </ac:spMkLst>
        </pc:spChg>
        <pc:spChg chg="add mod">
          <ac:chgData name="Nguyen Binh" userId="acf7f2a7-1119-454a-99ee-b7b1d8425230" providerId="ADAL" clId="{F13FED88-63F7-44F8-A79B-E45FD3349185}" dt="2024-09-25T12:21:12.546" v="9841" actId="1076"/>
          <ac:spMkLst>
            <pc:docMk/>
            <pc:sldMk cId="2554390616" sldId="1644"/>
            <ac:spMk id="53" creationId="{25322360-B4CC-3F2B-1568-7EABD6C34D15}"/>
          </ac:spMkLst>
        </pc:spChg>
        <pc:spChg chg="add del mod">
          <ac:chgData name="Nguyen Binh" userId="acf7f2a7-1119-454a-99ee-b7b1d8425230" providerId="ADAL" clId="{F13FED88-63F7-44F8-A79B-E45FD3349185}" dt="2024-09-24T14:25:59.351" v="1404" actId="478"/>
          <ac:spMkLst>
            <pc:docMk/>
            <pc:sldMk cId="2554390616" sldId="1644"/>
            <ac:spMk id="58" creationId="{D807CB25-500A-CA38-1621-D2BECFCD0891}"/>
          </ac:spMkLst>
        </pc:spChg>
        <pc:spChg chg="add del mod">
          <ac:chgData name="Nguyen Binh" userId="acf7f2a7-1119-454a-99ee-b7b1d8425230" providerId="ADAL" clId="{F13FED88-63F7-44F8-A79B-E45FD3349185}" dt="2024-09-24T14:25:33.448" v="1399" actId="478"/>
          <ac:spMkLst>
            <pc:docMk/>
            <pc:sldMk cId="2554390616" sldId="1644"/>
            <ac:spMk id="100" creationId="{CBA21542-07D4-2DCE-21C0-9491E884253A}"/>
          </ac:spMkLst>
        </pc:spChg>
        <pc:spChg chg="add del mod">
          <ac:chgData name="Nguyen Binh" userId="acf7f2a7-1119-454a-99ee-b7b1d8425230" providerId="ADAL" clId="{F13FED88-63F7-44F8-A79B-E45FD3349185}" dt="2024-09-24T14:44:15.720" v="2003"/>
          <ac:spMkLst>
            <pc:docMk/>
            <pc:sldMk cId="2554390616" sldId="1644"/>
            <ac:spMk id="131" creationId="{7198B1F0-05C1-CF21-8FCC-6D8B31AD1A3C}"/>
          </ac:spMkLst>
        </pc:spChg>
        <pc:spChg chg="add mod">
          <ac:chgData name="Nguyen Binh" userId="acf7f2a7-1119-454a-99ee-b7b1d8425230" providerId="ADAL" clId="{F13FED88-63F7-44F8-A79B-E45FD3349185}" dt="2024-09-25T12:21:03.314" v="9838" actId="1076"/>
          <ac:spMkLst>
            <pc:docMk/>
            <pc:sldMk cId="2554390616" sldId="1644"/>
            <ac:spMk id="132" creationId="{3FEAAB0E-1935-843F-F6BD-EF1DB82576FA}"/>
          </ac:spMkLst>
        </pc:spChg>
        <pc:spChg chg="add mod">
          <ac:chgData name="Nguyen Binh" userId="acf7f2a7-1119-454a-99ee-b7b1d8425230" providerId="ADAL" clId="{F13FED88-63F7-44F8-A79B-E45FD3349185}" dt="2024-09-25T12:21:06.242" v="9839" actId="1076"/>
          <ac:spMkLst>
            <pc:docMk/>
            <pc:sldMk cId="2554390616" sldId="1644"/>
            <ac:spMk id="134" creationId="{C1EB87B2-67CB-EE82-CF55-FF1FACCAF5DF}"/>
          </ac:spMkLst>
        </pc:spChg>
        <pc:spChg chg="add del mod">
          <ac:chgData name="Nguyen Binh" userId="acf7f2a7-1119-454a-99ee-b7b1d8425230" providerId="ADAL" clId="{F13FED88-63F7-44F8-A79B-E45FD3349185}" dt="2024-09-24T14:28:08.522" v="1494" actId="478"/>
          <ac:spMkLst>
            <pc:docMk/>
            <pc:sldMk cId="2554390616" sldId="1644"/>
            <ac:spMk id="135" creationId="{47F04516-1987-6BB2-F8C3-C6BB8802215B}"/>
          </ac:spMkLst>
        </pc:spChg>
        <pc:spChg chg="add mod">
          <ac:chgData name="Nguyen Binh" userId="acf7f2a7-1119-454a-99ee-b7b1d8425230" providerId="ADAL" clId="{F13FED88-63F7-44F8-A79B-E45FD3349185}" dt="2024-09-25T12:22:02.754" v="9861" actId="14100"/>
          <ac:spMkLst>
            <pc:docMk/>
            <pc:sldMk cId="2554390616" sldId="1644"/>
            <ac:spMk id="179" creationId="{C28EF365-6487-27E6-192A-48D99034E9C1}"/>
          </ac:spMkLst>
        </pc:spChg>
        <pc:spChg chg="add mod">
          <ac:chgData name="Nguyen Binh" userId="acf7f2a7-1119-454a-99ee-b7b1d8425230" providerId="ADAL" clId="{F13FED88-63F7-44F8-A79B-E45FD3349185}" dt="2024-09-25T12:20:55.085" v="9835" actId="1076"/>
          <ac:spMkLst>
            <pc:docMk/>
            <pc:sldMk cId="2554390616" sldId="1644"/>
            <ac:spMk id="181" creationId="{5B2094F3-3F91-0397-9400-C0870E51F9C1}"/>
          </ac:spMkLst>
        </pc:spChg>
        <pc:spChg chg="add mod">
          <ac:chgData name="Nguyen Binh" userId="acf7f2a7-1119-454a-99ee-b7b1d8425230" providerId="ADAL" clId="{F13FED88-63F7-44F8-A79B-E45FD3349185}" dt="2024-09-25T12:20:55.085" v="9835" actId="1076"/>
          <ac:spMkLst>
            <pc:docMk/>
            <pc:sldMk cId="2554390616" sldId="1644"/>
            <ac:spMk id="182" creationId="{A39FFDB5-A126-456E-A37D-862CF4BFD513}"/>
          </ac:spMkLst>
        </pc:spChg>
        <pc:grpChg chg="del mod">
          <ac:chgData name="Nguyen Binh" userId="acf7f2a7-1119-454a-99ee-b7b1d8425230" providerId="ADAL" clId="{F13FED88-63F7-44F8-A79B-E45FD3349185}" dt="2024-09-24T14:28:20.461" v="1496" actId="478"/>
          <ac:grpSpMkLst>
            <pc:docMk/>
            <pc:sldMk cId="2554390616" sldId="1644"/>
            <ac:grpSpMk id="18" creationId="{C068538E-922E-0EDD-77B9-C7A989858755}"/>
          </ac:grpSpMkLst>
        </pc:grpChg>
        <pc:cxnChg chg="add mod">
          <ac:chgData name="Nguyen Binh" userId="acf7f2a7-1119-454a-99ee-b7b1d8425230" providerId="ADAL" clId="{F13FED88-63F7-44F8-A79B-E45FD3349185}" dt="2024-09-25T12:20:55.085" v="9835" actId="1076"/>
          <ac:cxnSpMkLst>
            <pc:docMk/>
            <pc:sldMk cId="2554390616" sldId="1644"/>
            <ac:cxnSpMk id="25" creationId="{ED5F8A5E-D872-D182-3DEB-CFC8095E3901}"/>
          </ac:cxnSpMkLst>
        </pc:cxnChg>
        <pc:cxnChg chg="add mod">
          <ac:chgData name="Nguyen Binh" userId="acf7f2a7-1119-454a-99ee-b7b1d8425230" providerId="ADAL" clId="{F13FED88-63F7-44F8-A79B-E45FD3349185}" dt="2024-09-24T14:10:40.365" v="1185"/>
          <ac:cxnSpMkLst>
            <pc:docMk/>
            <pc:sldMk cId="2554390616" sldId="1644"/>
            <ac:cxnSpMk id="28" creationId="{00F30FDA-BD64-4C92-0BC7-1FEE70B7A869}"/>
          </ac:cxnSpMkLst>
        </pc:cxnChg>
        <pc:cxnChg chg="add del mod">
          <ac:chgData name="Nguyen Binh" userId="acf7f2a7-1119-454a-99ee-b7b1d8425230" providerId="ADAL" clId="{F13FED88-63F7-44F8-A79B-E45FD3349185}" dt="2024-09-24T14:21:31.862" v="1315" actId="478"/>
          <ac:cxnSpMkLst>
            <pc:docMk/>
            <pc:sldMk cId="2554390616" sldId="1644"/>
            <ac:cxnSpMk id="30" creationId="{2790FA9D-504F-5F19-FAD8-68225C7E0C24}"/>
          </ac:cxnSpMkLst>
        </pc:cxnChg>
        <pc:cxnChg chg="add del mod">
          <ac:chgData name="Nguyen Binh" userId="acf7f2a7-1119-454a-99ee-b7b1d8425230" providerId="ADAL" clId="{F13FED88-63F7-44F8-A79B-E45FD3349185}" dt="2024-09-24T14:21:31.361" v="1314" actId="478"/>
          <ac:cxnSpMkLst>
            <pc:docMk/>
            <pc:sldMk cId="2554390616" sldId="1644"/>
            <ac:cxnSpMk id="31" creationId="{4C5A3AC6-7FBF-5846-FCF2-1DD10B44884E}"/>
          </ac:cxnSpMkLst>
        </pc:cxnChg>
        <pc:cxnChg chg="add mod">
          <ac:chgData name="Nguyen Binh" userId="acf7f2a7-1119-454a-99ee-b7b1d8425230" providerId="ADAL" clId="{F13FED88-63F7-44F8-A79B-E45FD3349185}" dt="2024-09-25T12:21:46.874" v="9857" actId="1076"/>
          <ac:cxnSpMkLst>
            <pc:docMk/>
            <pc:sldMk cId="2554390616" sldId="1644"/>
            <ac:cxnSpMk id="34" creationId="{BA6BDB4A-0D85-4C3F-19BB-5AC0C3215587}"/>
          </ac:cxnSpMkLst>
        </pc:cxnChg>
        <pc:cxnChg chg="add mod">
          <ac:chgData name="Nguyen Binh" userId="acf7f2a7-1119-454a-99ee-b7b1d8425230" providerId="ADAL" clId="{F13FED88-63F7-44F8-A79B-E45FD3349185}" dt="2024-09-25T12:20:55.085" v="9835" actId="1076"/>
          <ac:cxnSpMkLst>
            <pc:docMk/>
            <pc:sldMk cId="2554390616" sldId="1644"/>
            <ac:cxnSpMk id="44" creationId="{914CDB81-3C3B-A22C-9337-FD8F5CCCF543}"/>
          </ac:cxnSpMkLst>
        </pc:cxnChg>
        <pc:cxnChg chg="add mod">
          <ac:chgData name="Nguyen Binh" userId="acf7f2a7-1119-454a-99ee-b7b1d8425230" providerId="ADAL" clId="{F13FED88-63F7-44F8-A79B-E45FD3349185}" dt="2024-09-25T12:20:55.085" v="9835" actId="1076"/>
          <ac:cxnSpMkLst>
            <pc:docMk/>
            <pc:sldMk cId="2554390616" sldId="1644"/>
            <ac:cxnSpMk id="47" creationId="{1E25B1DD-4531-B02A-53C1-EFA214200F4A}"/>
          </ac:cxnSpMkLst>
        </pc:cxnChg>
        <pc:cxnChg chg="add del mod">
          <ac:chgData name="Nguyen Binh" userId="acf7f2a7-1119-454a-99ee-b7b1d8425230" providerId="ADAL" clId="{F13FED88-63F7-44F8-A79B-E45FD3349185}" dt="2024-09-24T14:23:38.662" v="1367" actId="478"/>
          <ac:cxnSpMkLst>
            <pc:docMk/>
            <pc:sldMk cId="2554390616" sldId="1644"/>
            <ac:cxnSpMk id="54" creationId="{4725DEB9-5459-BF86-2B91-A1BDDACC7D15}"/>
          </ac:cxnSpMkLst>
        </pc:cxnChg>
        <pc:cxnChg chg="add mod">
          <ac:chgData name="Nguyen Binh" userId="acf7f2a7-1119-454a-99ee-b7b1d8425230" providerId="ADAL" clId="{F13FED88-63F7-44F8-A79B-E45FD3349185}" dt="2024-09-25T12:20:55.085" v="9835" actId="1076"/>
          <ac:cxnSpMkLst>
            <pc:docMk/>
            <pc:sldMk cId="2554390616" sldId="1644"/>
            <ac:cxnSpMk id="83" creationId="{AF993ABA-F287-8466-225C-97F02E0450BC}"/>
          </ac:cxnSpMkLst>
        </pc:cxnChg>
        <pc:cxnChg chg="add del mod">
          <ac:chgData name="Nguyen Binh" userId="acf7f2a7-1119-454a-99ee-b7b1d8425230" providerId="ADAL" clId="{F13FED88-63F7-44F8-A79B-E45FD3349185}" dt="2024-09-25T12:19:19.181" v="9748" actId="478"/>
          <ac:cxnSpMkLst>
            <pc:docMk/>
            <pc:sldMk cId="2554390616" sldId="1644"/>
            <ac:cxnSpMk id="86" creationId="{3984F727-B600-EEE9-3829-2BDAA3F4FD18}"/>
          </ac:cxnSpMkLst>
        </pc:cxnChg>
        <pc:cxnChg chg="add mod">
          <ac:chgData name="Nguyen Binh" userId="acf7f2a7-1119-454a-99ee-b7b1d8425230" providerId="ADAL" clId="{F13FED88-63F7-44F8-A79B-E45FD3349185}" dt="2024-09-25T12:20:55.085" v="9835" actId="1076"/>
          <ac:cxnSpMkLst>
            <pc:docMk/>
            <pc:sldMk cId="2554390616" sldId="1644"/>
            <ac:cxnSpMk id="97" creationId="{E670FEAA-1EB9-CB30-9A47-0557815B7D81}"/>
          </ac:cxnSpMkLst>
        </pc:cxnChg>
        <pc:cxnChg chg="add mod">
          <ac:chgData name="Nguyen Binh" userId="acf7f2a7-1119-454a-99ee-b7b1d8425230" providerId="ADAL" clId="{F13FED88-63F7-44F8-A79B-E45FD3349185}" dt="2024-09-25T12:21:12.546" v="9841" actId="1076"/>
          <ac:cxnSpMkLst>
            <pc:docMk/>
            <pc:sldMk cId="2554390616" sldId="1644"/>
            <ac:cxnSpMk id="121" creationId="{A8B653A9-5E1B-842D-E30A-96158806D2A4}"/>
          </ac:cxnSpMkLst>
        </pc:cxnChg>
        <pc:cxnChg chg="add mod">
          <ac:chgData name="Nguyen Binh" userId="acf7f2a7-1119-454a-99ee-b7b1d8425230" providerId="ADAL" clId="{F13FED88-63F7-44F8-A79B-E45FD3349185}" dt="2024-09-25T12:21:12.546" v="9841" actId="1076"/>
          <ac:cxnSpMkLst>
            <pc:docMk/>
            <pc:sldMk cId="2554390616" sldId="1644"/>
            <ac:cxnSpMk id="127" creationId="{84E9E070-0219-9B66-663F-A9250684489E}"/>
          </ac:cxnSpMkLst>
        </pc:cxnChg>
        <pc:cxnChg chg="add mod">
          <ac:chgData name="Nguyen Binh" userId="acf7f2a7-1119-454a-99ee-b7b1d8425230" providerId="ADAL" clId="{F13FED88-63F7-44F8-A79B-E45FD3349185}" dt="2024-09-25T12:20:55.085" v="9835" actId="1076"/>
          <ac:cxnSpMkLst>
            <pc:docMk/>
            <pc:sldMk cId="2554390616" sldId="1644"/>
            <ac:cxnSpMk id="139" creationId="{F0BD3076-BDE3-71BE-4497-E289DF0C6BAF}"/>
          </ac:cxnSpMkLst>
        </pc:cxnChg>
      </pc:sldChg>
      <pc:sldChg chg="addSp delSp modSp new mod modAnim">
        <pc:chgData name="Nguyen Binh" userId="acf7f2a7-1119-454a-99ee-b7b1d8425230" providerId="ADAL" clId="{F13FED88-63F7-44F8-A79B-E45FD3349185}" dt="2024-09-24T22:22:59.293" v="5096" actId="1076"/>
        <pc:sldMkLst>
          <pc:docMk/>
          <pc:sldMk cId="2112493819" sldId="1645"/>
        </pc:sldMkLst>
        <pc:spChg chg="del">
          <ac:chgData name="Nguyen Binh" userId="acf7f2a7-1119-454a-99ee-b7b1d8425230" providerId="ADAL" clId="{F13FED88-63F7-44F8-A79B-E45FD3349185}" dt="2024-09-24T21:14:54.606" v="3864" actId="478"/>
          <ac:spMkLst>
            <pc:docMk/>
            <pc:sldMk cId="2112493819" sldId="1645"/>
            <ac:spMk id="2" creationId="{A7574DA9-C14C-5F73-ED43-284A9CB688EC}"/>
          </ac:spMkLst>
        </pc:spChg>
        <pc:spChg chg="del">
          <ac:chgData name="Nguyen Binh" userId="acf7f2a7-1119-454a-99ee-b7b1d8425230" providerId="ADAL" clId="{F13FED88-63F7-44F8-A79B-E45FD3349185}" dt="2024-09-24T21:14:54.606" v="3864" actId="478"/>
          <ac:spMkLst>
            <pc:docMk/>
            <pc:sldMk cId="2112493819" sldId="1645"/>
            <ac:spMk id="3" creationId="{1EC77678-9E0B-E444-3974-1A0EC39A18FF}"/>
          </ac:spMkLst>
        </pc:spChg>
        <pc:spChg chg="del">
          <ac:chgData name="Nguyen Binh" userId="acf7f2a7-1119-454a-99ee-b7b1d8425230" providerId="ADAL" clId="{F13FED88-63F7-44F8-A79B-E45FD3349185}" dt="2024-09-24T21:14:41.947" v="3862" actId="478"/>
          <ac:spMkLst>
            <pc:docMk/>
            <pc:sldMk cId="2112493819" sldId="1645"/>
            <ac:spMk id="4" creationId="{9AD1165D-0430-7A8E-9743-696E65928C72}"/>
          </ac:spMkLst>
        </pc:spChg>
        <pc:spChg chg="add mod">
          <ac:chgData name="Nguyen Binh" userId="acf7f2a7-1119-454a-99ee-b7b1d8425230" providerId="ADAL" clId="{F13FED88-63F7-44F8-A79B-E45FD3349185}" dt="2024-09-24T21:14:42.275" v="3863"/>
          <ac:spMkLst>
            <pc:docMk/>
            <pc:sldMk cId="2112493819" sldId="1645"/>
            <ac:spMk id="5" creationId="{B1418653-5210-6D2B-5B3E-2F5112B9869D}"/>
          </ac:spMkLst>
        </pc:spChg>
        <pc:spChg chg="add mod">
          <ac:chgData name="Nguyen Binh" userId="acf7f2a7-1119-454a-99ee-b7b1d8425230" providerId="ADAL" clId="{F13FED88-63F7-44F8-A79B-E45FD3349185}" dt="2024-09-24T21:14:55.135" v="3865"/>
          <ac:spMkLst>
            <pc:docMk/>
            <pc:sldMk cId="2112493819" sldId="1645"/>
            <ac:spMk id="6" creationId="{2A443A26-FBD7-5F5A-822B-27A379CEAABD}"/>
          </ac:spMkLst>
        </pc:spChg>
        <pc:spChg chg="add mod">
          <ac:chgData name="Nguyen Binh" userId="acf7f2a7-1119-454a-99ee-b7b1d8425230" providerId="ADAL" clId="{F13FED88-63F7-44F8-A79B-E45FD3349185}" dt="2024-09-24T22:22:36.814" v="5092" actId="14100"/>
          <ac:spMkLst>
            <pc:docMk/>
            <pc:sldMk cId="2112493819" sldId="1645"/>
            <ac:spMk id="10" creationId="{F6F651AF-FE06-9E2B-CB77-C7B8D201D45F}"/>
          </ac:spMkLst>
        </pc:spChg>
        <pc:spChg chg="add mod">
          <ac:chgData name="Nguyen Binh" userId="acf7f2a7-1119-454a-99ee-b7b1d8425230" providerId="ADAL" clId="{F13FED88-63F7-44F8-A79B-E45FD3349185}" dt="2024-09-24T21:14:55.135" v="3865"/>
          <ac:spMkLst>
            <pc:docMk/>
            <pc:sldMk cId="2112493819" sldId="1645"/>
            <ac:spMk id="11" creationId="{7976F50C-4D81-700F-258D-ACF0BA4C0C03}"/>
          </ac:spMkLst>
        </pc:spChg>
        <pc:spChg chg="add mod">
          <ac:chgData name="Nguyen Binh" userId="acf7f2a7-1119-454a-99ee-b7b1d8425230" providerId="ADAL" clId="{F13FED88-63F7-44F8-A79B-E45FD3349185}" dt="2024-09-24T21:14:55.135" v="3865"/>
          <ac:spMkLst>
            <pc:docMk/>
            <pc:sldMk cId="2112493819" sldId="1645"/>
            <ac:spMk id="12" creationId="{0BD4020F-E096-9EC9-5D9C-7F226EF8F6AB}"/>
          </ac:spMkLst>
        </pc:spChg>
        <pc:spChg chg="add mod">
          <ac:chgData name="Nguyen Binh" userId="acf7f2a7-1119-454a-99ee-b7b1d8425230" providerId="ADAL" clId="{F13FED88-63F7-44F8-A79B-E45FD3349185}" dt="2024-09-24T21:14:55.135" v="3865"/>
          <ac:spMkLst>
            <pc:docMk/>
            <pc:sldMk cId="2112493819" sldId="1645"/>
            <ac:spMk id="15" creationId="{A21F8B67-A44F-AF10-9954-0E9740D94029}"/>
          </ac:spMkLst>
        </pc:spChg>
        <pc:spChg chg="add mod">
          <ac:chgData name="Nguyen Binh" userId="acf7f2a7-1119-454a-99ee-b7b1d8425230" providerId="ADAL" clId="{F13FED88-63F7-44F8-A79B-E45FD3349185}" dt="2024-09-24T21:14:55.135" v="3865"/>
          <ac:spMkLst>
            <pc:docMk/>
            <pc:sldMk cId="2112493819" sldId="1645"/>
            <ac:spMk id="16" creationId="{D1D1BFD7-C988-9A69-53A5-317A7F0BF88B}"/>
          </ac:spMkLst>
        </pc:spChg>
        <pc:spChg chg="add mod">
          <ac:chgData name="Nguyen Binh" userId="acf7f2a7-1119-454a-99ee-b7b1d8425230" providerId="ADAL" clId="{F13FED88-63F7-44F8-A79B-E45FD3349185}" dt="2024-09-24T21:14:55.135" v="3865"/>
          <ac:spMkLst>
            <pc:docMk/>
            <pc:sldMk cId="2112493819" sldId="1645"/>
            <ac:spMk id="18" creationId="{6EEB46CB-36AB-E910-5903-E5DCD236BAD2}"/>
          </ac:spMkLst>
        </pc:spChg>
        <pc:picChg chg="add mod">
          <ac:chgData name="Nguyen Binh" userId="acf7f2a7-1119-454a-99ee-b7b1d8425230" providerId="ADAL" clId="{F13FED88-63F7-44F8-A79B-E45FD3349185}" dt="2024-09-24T21:14:55.135" v="3865"/>
          <ac:picMkLst>
            <pc:docMk/>
            <pc:sldMk cId="2112493819" sldId="1645"/>
            <ac:picMk id="7" creationId="{88CA0277-DF44-F199-E18F-E652A4356DF9}"/>
          </ac:picMkLst>
        </pc:picChg>
        <pc:picChg chg="add mod">
          <ac:chgData name="Nguyen Binh" userId="acf7f2a7-1119-454a-99ee-b7b1d8425230" providerId="ADAL" clId="{F13FED88-63F7-44F8-A79B-E45FD3349185}" dt="2024-09-24T21:14:55.135" v="3865"/>
          <ac:picMkLst>
            <pc:docMk/>
            <pc:sldMk cId="2112493819" sldId="1645"/>
            <ac:picMk id="8" creationId="{0377A21D-EBFA-8C1A-EACE-83C9E80618D4}"/>
          </ac:picMkLst>
        </pc:picChg>
        <pc:picChg chg="add mod">
          <ac:chgData name="Nguyen Binh" userId="acf7f2a7-1119-454a-99ee-b7b1d8425230" providerId="ADAL" clId="{F13FED88-63F7-44F8-A79B-E45FD3349185}" dt="2024-09-24T22:22:59.293" v="5096" actId="1076"/>
          <ac:picMkLst>
            <pc:docMk/>
            <pc:sldMk cId="2112493819" sldId="1645"/>
            <ac:picMk id="9" creationId="{F11FAE0C-C043-48EC-B9B4-203BFFA66CE8}"/>
          </ac:picMkLst>
        </pc:picChg>
        <pc:picChg chg="add mod">
          <ac:chgData name="Nguyen Binh" userId="acf7f2a7-1119-454a-99ee-b7b1d8425230" providerId="ADAL" clId="{F13FED88-63F7-44F8-A79B-E45FD3349185}" dt="2024-09-24T21:14:55.135" v="3865"/>
          <ac:picMkLst>
            <pc:docMk/>
            <pc:sldMk cId="2112493819" sldId="1645"/>
            <ac:picMk id="13" creationId="{A078438F-7F5D-E550-5D01-8D578633D661}"/>
          </ac:picMkLst>
        </pc:picChg>
        <pc:picChg chg="add mod">
          <ac:chgData name="Nguyen Binh" userId="acf7f2a7-1119-454a-99ee-b7b1d8425230" providerId="ADAL" clId="{F13FED88-63F7-44F8-A79B-E45FD3349185}" dt="2024-09-24T21:14:55.135" v="3865"/>
          <ac:picMkLst>
            <pc:docMk/>
            <pc:sldMk cId="2112493819" sldId="1645"/>
            <ac:picMk id="14" creationId="{15A13CBA-46B1-E6C5-D449-270202AEE676}"/>
          </ac:picMkLst>
        </pc:picChg>
        <pc:cxnChg chg="add mod">
          <ac:chgData name="Nguyen Binh" userId="acf7f2a7-1119-454a-99ee-b7b1d8425230" providerId="ADAL" clId="{F13FED88-63F7-44F8-A79B-E45FD3349185}" dt="2024-09-24T21:14:55.135" v="3865"/>
          <ac:cxnSpMkLst>
            <pc:docMk/>
            <pc:sldMk cId="2112493819" sldId="1645"/>
            <ac:cxnSpMk id="17" creationId="{B6A8A044-04DC-02DC-CF4D-847D39E2D076}"/>
          </ac:cxnSpMkLst>
        </pc:cxnChg>
      </pc:sldChg>
      <pc:sldChg chg="addSp delSp modSp new del mod modAnim">
        <pc:chgData name="Nguyen Binh" userId="acf7f2a7-1119-454a-99ee-b7b1d8425230" providerId="ADAL" clId="{F13FED88-63F7-44F8-A79B-E45FD3349185}" dt="2024-09-24T22:57:51.103" v="5534" actId="47"/>
        <pc:sldMkLst>
          <pc:docMk/>
          <pc:sldMk cId="2356348376" sldId="1646"/>
        </pc:sldMkLst>
        <pc:spChg chg="del">
          <ac:chgData name="Nguyen Binh" userId="acf7f2a7-1119-454a-99ee-b7b1d8425230" providerId="ADAL" clId="{F13FED88-63F7-44F8-A79B-E45FD3349185}" dt="2024-09-24T21:16:30.550" v="3875" actId="478"/>
          <ac:spMkLst>
            <pc:docMk/>
            <pc:sldMk cId="2356348376" sldId="1646"/>
            <ac:spMk id="2" creationId="{34A82832-DB64-CDE1-4736-4E8FF024BB55}"/>
          </ac:spMkLst>
        </pc:spChg>
        <pc:spChg chg="del">
          <ac:chgData name="Nguyen Binh" userId="acf7f2a7-1119-454a-99ee-b7b1d8425230" providerId="ADAL" clId="{F13FED88-63F7-44F8-A79B-E45FD3349185}" dt="2024-09-24T21:16:29.350" v="3874" actId="478"/>
          <ac:spMkLst>
            <pc:docMk/>
            <pc:sldMk cId="2356348376" sldId="1646"/>
            <ac:spMk id="3" creationId="{9EFB180A-C6D2-6298-D5E0-2523E3BECCFF}"/>
          </ac:spMkLst>
        </pc:spChg>
        <pc:spChg chg="del mod">
          <ac:chgData name="Nguyen Binh" userId="acf7f2a7-1119-454a-99ee-b7b1d8425230" providerId="ADAL" clId="{F13FED88-63F7-44F8-A79B-E45FD3349185}" dt="2024-09-24T21:16:41.382" v="3886" actId="478"/>
          <ac:spMkLst>
            <pc:docMk/>
            <pc:sldMk cId="2356348376" sldId="1646"/>
            <ac:spMk id="4" creationId="{D8348D80-4DC4-4CF2-4D17-62C7256EFF58}"/>
          </ac:spMkLst>
        </pc:spChg>
        <pc:spChg chg="add mod">
          <ac:chgData name="Nguyen Binh" userId="acf7f2a7-1119-454a-99ee-b7b1d8425230" providerId="ADAL" clId="{F13FED88-63F7-44F8-A79B-E45FD3349185}" dt="2024-09-24T21:17:09.613" v="3970" actId="20577"/>
          <ac:spMkLst>
            <pc:docMk/>
            <pc:sldMk cId="2356348376" sldId="1646"/>
            <ac:spMk id="6" creationId="{FCB70EEE-DADB-E84F-3DBB-6224FB87CA22}"/>
          </ac:spMkLst>
        </pc:spChg>
        <pc:spChg chg="mod">
          <ac:chgData name="Nguyen Binh" userId="acf7f2a7-1119-454a-99ee-b7b1d8425230" providerId="ADAL" clId="{F13FED88-63F7-44F8-A79B-E45FD3349185}" dt="2024-09-24T22:05:24.963" v="4725"/>
          <ac:spMkLst>
            <pc:docMk/>
            <pc:sldMk cId="2356348376" sldId="1646"/>
            <ac:spMk id="10" creationId="{CFBAE620-DCFB-C77F-4A5A-6686656A7164}"/>
          </ac:spMkLst>
        </pc:spChg>
        <pc:spChg chg="mod">
          <ac:chgData name="Nguyen Binh" userId="acf7f2a7-1119-454a-99ee-b7b1d8425230" providerId="ADAL" clId="{F13FED88-63F7-44F8-A79B-E45FD3349185}" dt="2024-09-24T22:05:24.963" v="4725"/>
          <ac:spMkLst>
            <pc:docMk/>
            <pc:sldMk cId="2356348376" sldId="1646"/>
            <ac:spMk id="12" creationId="{49AB52B9-B277-ACEA-0937-A88E3531D807}"/>
          </ac:spMkLst>
        </pc:spChg>
        <pc:spChg chg="mod">
          <ac:chgData name="Nguyen Binh" userId="acf7f2a7-1119-454a-99ee-b7b1d8425230" providerId="ADAL" clId="{F13FED88-63F7-44F8-A79B-E45FD3349185}" dt="2024-09-24T22:05:24.963" v="4725"/>
          <ac:spMkLst>
            <pc:docMk/>
            <pc:sldMk cId="2356348376" sldId="1646"/>
            <ac:spMk id="13" creationId="{B7BDA275-1110-1F57-82A6-D1168A06DF1C}"/>
          </ac:spMkLst>
        </pc:spChg>
        <pc:grpChg chg="add mod">
          <ac:chgData name="Nguyen Binh" userId="acf7f2a7-1119-454a-99ee-b7b1d8425230" providerId="ADAL" clId="{F13FED88-63F7-44F8-A79B-E45FD3349185}" dt="2024-09-24T22:05:29.629" v="4726" actId="1076"/>
          <ac:grpSpMkLst>
            <pc:docMk/>
            <pc:sldMk cId="2356348376" sldId="1646"/>
            <ac:grpSpMk id="7" creationId="{9A6A5C44-4F2F-F60E-F2E2-8FA15EBA56B2}"/>
          </ac:grpSpMkLst>
        </pc:grpChg>
        <pc:grpChg chg="mod">
          <ac:chgData name="Nguyen Binh" userId="acf7f2a7-1119-454a-99ee-b7b1d8425230" providerId="ADAL" clId="{F13FED88-63F7-44F8-A79B-E45FD3349185}" dt="2024-09-24T22:05:24.963" v="4725"/>
          <ac:grpSpMkLst>
            <pc:docMk/>
            <pc:sldMk cId="2356348376" sldId="1646"/>
            <ac:grpSpMk id="8" creationId="{765CA08A-9EDC-3B81-05A1-93898660A5E9}"/>
          </ac:grpSpMkLst>
        </pc:grpChg>
        <pc:grpChg chg="mod">
          <ac:chgData name="Nguyen Binh" userId="acf7f2a7-1119-454a-99ee-b7b1d8425230" providerId="ADAL" clId="{F13FED88-63F7-44F8-A79B-E45FD3349185}" dt="2024-09-24T22:05:24.963" v="4725"/>
          <ac:grpSpMkLst>
            <pc:docMk/>
            <pc:sldMk cId="2356348376" sldId="1646"/>
            <ac:grpSpMk id="11" creationId="{513E4D98-A51F-A963-7D7B-B06B7E2CA787}"/>
          </ac:grpSpMkLst>
        </pc:grpChg>
        <pc:graphicFrameChg chg="add del mod modGraphic">
          <ac:chgData name="Nguyen Binh" userId="acf7f2a7-1119-454a-99ee-b7b1d8425230" providerId="ADAL" clId="{F13FED88-63F7-44F8-A79B-E45FD3349185}" dt="2024-09-24T22:29:51.970" v="5178" actId="21"/>
          <ac:graphicFrameMkLst>
            <pc:docMk/>
            <pc:sldMk cId="2356348376" sldId="1646"/>
            <ac:graphicFrameMk id="5" creationId="{44F7B448-7164-863D-6FA5-2F06CA860BE3}"/>
          </ac:graphicFrameMkLst>
        </pc:graphicFrameChg>
        <pc:picChg chg="mod">
          <ac:chgData name="Nguyen Binh" userId="acf7f2a7-1119-454a-99ee-b7b1d8425230" providerId="ADAL" clId="{F13FED88-63F7-44F8-A79B-E45FD3349185}" dt="2024-09-24T22:05:24.963" v="4725"/>
          <ac:picMkLst>
            <pc:docMk/>
            <pc:sldMk cId="2356348376" sldId="1646"/>
            <ac:picMk id="9" creationId="{3379A12D-32FE-4CA5-2CCC-1DB0845CE892}"/>
          </ac:picMkLst>
        </pc:picChg>
      </pc:sldChg>
      <pc:sldChg chg="addSp delSp modSp new mod modAnim">
        <pc:chgData name="Nguyen Binh" userId="acf7f2a7-1119-454a-99ee-b7b1d8425230" providerId="ADAL" clId="{F13FED88-63F7-44F8-A79B-E45FD3349185}" dt="2024-09-25T10:16:18.593" v="8476"/>
        <pc:sldMkLst>
          <pc:docMk/>
          <pc:sldMk cId="1286558246" sldId="1647"/>
        </pc:sldMkLst>
        <pc:spChg chg="del">
          <ac:chgData name="Nguyen Binh" userId="acf7f2a7-1119-454a-99ee-b7b1d8425230" providerId="ADAL" clId="{F13FED88-63F7-44F8-A79B-E45FD3349185}" dt="2024-09-24T21:47:28.969" v="4269" actId="478"/>
          <ac:spMkLst>
            <pc:docMk/>
            <pc:sldMk cId="1286558246" sldId="1647"/>
            <ac:spMk id="2" creationId="{1B05A191-9285-4FDD-4979-B8E7AEA7DD42}"/>
          </ac:spMkLst>
        </pc:spChg>
        <pc:spChg chg="del">
          <ac:chgData name="Nguyen Binh" userId="acf7f2a7-1119-454a-99ee-b7b1d8425230" providerId="ADAL" clId="{F13FED88-63F7-44F8-A79B-E45FD3349185}" dt="2024-09-24T21:47:28.969" v="4269" actId="478"/>
          <ac:spMkLst>
            <pc:docMk/>
            <pc:sldMk cId="1286558246" sldId="1647"/>
            <ac:spMk id="3" creationId="{C9C78B16-8711-E4BA-66D3-F65AB5DE75C0}"/>
          </ac:spMkLst>
        </pc:spChg>
        <pc:spChg chg="mod">
          <ac:chgData name="Nguyen Binh" userId="acf7f2a7-1119-454a-99ee-b7b1d8425230" providerId="ADAL" clId="{F13FED88-63F7-44F8-A79B-E45FD3349185}" dt="2024-09-24T21:49:12.373" v="4358" actId="20577"/>
          <ac:spMkLst>
            <pc:docMk/>
            <pc:sldMk cId="1286558246" sldId="1647"/>
            <ac:spMk id="4" creationId="{C4E6FFC5-5769-EA1D-2D58-9DCD1642733F}"/>
          </ac:spMkLst>
        </pc:spChg>
        <pc:spChg chg="add mod">
          <ac:chgData name="Nguyen Binh" userId="acf7f2a7-1119-454a-99ee-b7b1d8425230" providerId="ADAL" clId="{F13FED88-63F7-44F8-A79B-E45FD3349185}" dt="2024-09-25T10:11:37.621" v="8345" actId="1076"/>
          <ac:spMkLst>
            <pc:docMk/>
            <pc:sldMk cId="1286558246" sldId="1647"/>
            <ac:spMk id="6" creationId="{A0671552-8678-ED45-8878-9716BA95DEF7}"/>
          </ac:spMkLst>
        </pc:spChg>
        <pc:spChg chg="mod">
          <ac:chgData name="Nguyen Binh" userId="acf7f2a7-1119-454a-99ee-b7b1d8425230" providerId="ADAL" clId="{F13FED88-63F7-44F8-A79B-E45FD3349185}" dt="2024-09-24T21:48:13.613" v="4280"/>
          <ac:spMkLst>
            <pc:docMk/>
            <pc:sldMk cId="1286558246" sldId="1647"/>
            <ac:spMk id="9" creationId="{CD154754-C5C6-FE69-FFD2-CBD201135E2E}"/>
          </ac:spMkLst>
        </pc:spChg>
        <pc:spChg chg="mod">
          <ac:chgData name="Nguyen Binh" userId="acf7f2a7-1119-454a-99ee-b7b1d8425230" providerId="ADAL" clId="{F13FED88-63F7-44F8-A79B-E45FD3349185}" dt="2024-09-24T21:48:13.613" v="4280"/>
          <ac:spMkLst>
            <pc:docMk/>
            <pc:sldMk cId="1286558246" sldId="1647"/>
            <ac:spMk id="11" creationId="{055939C6-098C-1EDC-539A-7900E1F24169}"/>
          </ac:spMkLst>
        </pc:spChg>
        <pc:spChg chg="mod">
          <ac:chgData name="Nguyen Binh" userId="acf7f2a7-1119-454a-99ee-b7b1d8425230" providerId="ADAL" clId="{F13FED88-63F7-44F8-A79B-E45FD3349185}" dt="2024-09-24T21:48:13.613" v="4280"/>
          <ac:spMkLst>
            <pc:docMk/>
            <pc:sldMk cId="1286558246" sldId="1647"/>
            <ac:spMk id="13" creationId="{0C5DA8D5-D4B9-A88C-7DBF-E61323BB8551}"/>
          </ac:spMkLst>
        </pc:spChg>
        <pc:spChg chg="mod">
          <ac:chgData name="Nguyen Binh" userId="acf7f2a7-1119-454a-99ee-b7b1d8425230" providerId="ADAL" clId="{F13FED88-63F7-44F8-A79B-E45FD3349185}" dt="2024-09-24T21:48:13.613" v="4280"/>
          <ac:spMkLst>
            <pc:docMk/>
            <pc:sldMk cId="1286558246" sldId="1647"/>
            <ac:spMk id="15" creationId="{9717E936-1C13-E39A-8A21-FE9E111C99CD}"/>
          </ac:spMkLst>
        </pc:spChg>
        <pc:spChg chg="mod">
          <ac:chgData name="Nguyen Binh" userId="acf7f2a7-1119-454a-99ee-b7b1d8425230" providerId="ADAL" clId="{F13FED88-63F7-44F8-A79B-E45FD3349185}" dt="2024-09-24T21:48:13.613" v="4280"/>
          <ac:spMkLst>
            <pc:docMk/>
            <pc:sldMk cId="1286558246" sldId="1647"/>
            <ac:spMk id="17" creationId="{D95BB41A-3127-50DD-4832-48F5A75E43AF}"/>
          </ac:spMkLst>
        </pc:spChg>
        <pc:spChg chg="add del mod">
          <ac:chgData name="Nguyen Binh" userId="acf7f2a7-1119-454a-99ee-b7b1d8425230" providerId="ADAL" clId="{F13FED88-63F7-44F8-A79B-E45FD3349185}" dt="2024-09-25T09:07:40.826" v="7332" actId="478"/>
          <ac:spMkLst>
            <pc:docMk/>
            <pc:sldMk cId="1286558246" sldId="1647"/>
            <ac:spMk id="22" creationId="{180E87BB-CE7B-54F6-45C3-E8C606B4C840}"/>
          </ac:spMkLst>
        </pc:spChg>
        <pc:spChg chg="add mod">
          <ac:chgData name="Nguyen Binh" userId="acf7f2a7-1119-454a-99ee-b7b1d8425230" providerId="ADAL" clId="{F13FED88-63F7-44F8-A79B-E45FD3349185}" dt="2024-09-25T10:12:06.021" v="8357" actId="1076"/>
          <ac:spMkLst>
            <pc:docMk/>
            <pc:sldMk cId="1286558246" sldId="1647"/>
            <ac:spMk id="23" creationId="{B0E06F2B-0BE8-149B-DAFC-31747FFDF9E0}"/>
          </ac:spMkLst>
        </pc:spChg>
        <pc:spChg chg="add mod">
          <ac:chgData name="Nguyen Binh" userId="acf7f2a7-1119-454a-99ee-b7b1d8425230" providerId="ADAL" clId="{F13FED88-63F7-44F8-A79B-E45FD3349185}" dt="2024-09-25T09:35:25.388" v="7661" actId="1076"/>
          <ac:spMkLst>
            <pc:docMk/>
            <pc:sldMk cId="1286558246" sldId="1647"/>
            <ac:spMk id="24" creationId="{C5F84F35-EB1B-011E-1683-0042BC243335}"/>
          </ac:spMkLst>
        </pc:spChg>
        <pc:spChg chg="add del mod">
          <ac:chgData name="Nguyen Binh" userId="acf7f2a7-1119-454a-99ee-b7b1d8425230" providerId="ADAL" clId="{F13FED88-63F7-44F8-A79B-E45FD3349185}" dt="2024-09-25T09:08:45.016" v="7352" actId="478"/>
          <ac:spMkLst>
            <pc:docMk/>
            <pc:sldMk cId="1286558246" sldId="1647"/>
            <ac:spMk id="26" creationId="{DD2693FE-97E5-56DD-7EA8-C14B40334BD1}"/>
          </ac:spMkLst>
        </pc:spChg>
        <pc:grpChg chg="add mod">
          <ac:chgData name="Nguyen Binh" userId="acf7f2a7-1119-454a-99ee-b7b1d8425230" providerId="ADAL" clId="{F13FED88-63F7-44F8-A79B-E45FD3349185}" dt="2024-09-25T10:11:41.028" v="8346" actId="1076"/>
          <ac:grpSpMkLst>
            <pc:docMk/>
            <pc:sldMk cId="1286558246" sldId="1647"/>
            <ac:grpSpMk id="3" creationId="{FF669E3A-3707-E282-882C-F136BD6F389B}"/>
          </ac:grpSpMkLst>
        </pc:grpChg>
        <pc:grpChg chg="add mod">
          <ac:chgData name="Nguyen Binh" userId="acf7f2a7-1119-454a-99ee-b7b1d8425230" providerId="ADAL" clId="{F13FED88-63F7-44F8-A79B-E45FD3349185}" dt="2024-09-25T09:08:37.427" v="7350" actId="1076"/>
          <ac:grpSpMkLst>
            <pc:docMk/>
            <pc:sldMk cId="1286558246" sldId="1647"/>
            <ac:grpSpMk id="7" creationId="{ECB2E4B5-E0E1-F291-0CC8-470A926B7F63}"/>
          </ac:grpSpMkLst>
        </pc:grpChg>
        <pc:grpChg chg="add mod">
          <ac:chgData name="Nguyen Binh" userId="acf7f2a7-1119-454a-99ee-b7b1d8425230" providerId="ADAL" clId="{F13FED88-63F7-44F8-A79B-E45FD3349185}" dt="2024-09-25T10:11:31.022" v="8343" actId="164"/>
          <ac:grpSpMkLst>
            <pc:docMk/>
            <pc:sldMk cId="1286558246" sldId="1647"/>
            <ac:grpSpMk id="27" creationId="{7B24D879-AEA7-EBC8-B7BB-B5CA5E563755}"/>
          </ac:grpSpMkLst>
        </pc:grpChg>
        <pc:graphicFrameChg chg="add del mod">
          <ac:chgData name="Nguyen Binh" userId="acf7f2a7-1119-454a-99ee-b7b1d8425230" providerId="ADAL" clId="{F13FED88-63F7-44F8-A79B-E45FD3349185}" dt="2024-09-24T21:47:52.402" v="4278"/>
          <ac:graphicFrameMkLst>
            <pc:docMk/>
            <pc:sldMk cId="1286558246" sldId="1647"/>
            <ac:graphicFrameMk id="5" creationId="{53EF85AC-8323-F0A2-FBF9-ADF427DAB88D}"/>
          </ac:graphicFrameMkLst>
        </pc:graphicFrameChg>
        <pc:picChg chg="add del mod">
          <ac:chgData name="Nguyen Binh" userId="acf7f2a7-1119-454a-99ee-b7b1d8425230" providerId="ADAL" clId="{F13FED88-63F7-44F8-A79B-E45FD3349185}" dt="2024-09-25T09:34:38.001" v="7581" actId="478"/>
          <ac:picMkLst>
            <pc:docMk/>
            <pc:sldMk cId="1286558246" sldId="1647"/>
            <ac:picMk id="2" creationId="{695BFBAE-0922-FEAA-93ED-B38463979627}"/>
          </ac:picMkLst>
        </pc:picChg>
        <pc:picChg chg="mod">
          <ac:chgData name="Nguyen Binh" userId="acf7f2a7-1119-454a-99ee-b7b1d8425230" providerId="ADAL" clId="{F13FED88-63F7-44F8-A79B-E45FD3349185}" dt="2024-09-24T21:48:13.613" v="4280"/>
          <ac:picMkLst>
            <pc:docMk/>
            <pc:sldMk cId="1286558246" sldId="1647"/>
            <ac:picMk id="8" creationId="{6BA6972E-90C3-E2CA-F5A3-21B5853A4866}"/>
          </ac:picMkLst>
        </pc:picChg>
        <pc:picChg chg="add mod">
          <ac:chgData name="Nguyen Binh" userId="acf7f2a7-1119-454a-99ee-b7b1d8425230" providerId="ADAL" clId="{F13FED88-63F7-44F8-A79B-E45FD3349185}" dt="2024-09-24T22:20:31.410" v="5061" actId="164"/>
          <ac:picMkLst>
            <pc:docMk/>
            <pc:sldMk cId="1286558246" sldId="1647"/>
            <ac:picMk id="19" creationId="{6852A7CE-4AAD-3291-0187-BC407A2A2191}"/>
          </ac:picMkLst>
        </pc:picChg>
        <pc:picChg chg="add del mod">
          <ac:chgData name="Nguyen Binh" userId="acf7f2a7-1119-454a-99ee-b7b1d8425230" providerId="ADAL" clId="{F13FED88-63F7-44F8-A79B-E45FD3349185}" dt="2024-09-24T22:20:14.961" v="5058" actId="478"/>
          <ac:picMkLst>
            <pc:docMk/>
            <pc:sldMk cId="1286558246" sldId="1647"/>
            <ac:picMk id="20" creationId="{65FE7B66-FF11-078A-CF15-FAB6387C7BA5}"/>
          </ac:picMkLst>
        </pc:picChg>
        <pc:picChg chg="add mod">
          <ac:chgData name="Nguyen Binh" userId="acf7f2a7-1119-454a-99ee-b7b1d8425230" providerId="ADAL" clId="{F13FED88-63F7-44F8-A79B-E45FD3349185}" dt="2024-09-24T22:20:31.410" v="5061" actId="164"/>
          <ac:picMkLst>
            <pc:docMk/>
            <pc:sldMk cId="1286558246" sldId="1647"/>
            <ac:picMk id="21" creationId="{11CAB61E-0615-5C8B-CEA6-14E743452219}"/>
          </ac:picMkLst>
        </pc:picChg>
        <pc:picChg chg="add mod">
          <ac:chgData name="Nguyen Binh" userId="acf7f2a7-1119-454a-99ee-b7b1d8425230" providerId="ADAL" clId="{F13FED88-63F7-44F8-A79B-E45FD3349185}" dt="2024-09-25T10:11:31.022" v="8343" actId="164"/>
          <ac:picMkLst>
            <pc:docMk/>
            <pc:sldMk cId="1286558246" sldId="1647"/>
            <ac:picMk id="25" creationId="{D17E4AE2-3132-D1A8-EC68-57E3D83EA934}"/>
          </ac:picMkLst>
        </pc:picChg>
        <pc:cxnChg chg="mod">
          <ac:chgData name="Nguyen Binh" userId="acf7f2a7-1119-454a-99ee-b7b1d8425230" providerId="ADAL" clId="{F13FED88-63F7-44F8-A79B-E45FD3349185}" dt="2024-09-24T21:48:13.613" v="4280"/>
          <ac:cxnSpMkLst>
            <pc:docMk/>
            <pc:sldMk cId="1286558246" sldId="1647"/>
            <ac:cxnSpMk id="10" creationId="{4D7E3D63-5863-FB69-32A1-B75888237A98}"/>
          </ac:cxnSpMkLst>
        </pc:cxnChg>
        <pc:cxnChg chg="mod">
          <ac:chgData name="Nguyen Binh" userId="acf7f2a7-1119-454a-99ee-b7b1d8425230" providerId="ADAL" clId="{F13FED88-63F7-44F8-A79B-E45FD3349185}" dt="2024-09-24T21:48:13.613" v="4280"/>
          <ac:cxnSpMkLst>
            <pc:docMk/>
            <pc:sldMk cId="1286558246" sldId="1647"/>
            <ac:cxnSpMk id="12" creationId="{571F5F2F-8870-3332-19CD-3329F9D963DB}"/>
          </ac:cxnSpMkLst>
        </pc:cxnChg>
        <pc:cxnChg chg="mod">
          <ac:chgData name="Nguyen Binh" userId="acf7f2a7-1119-454a-99ee-b7b1d8425230" providerId="ADAL" clId="{F13FED88-63F7-44F8-A79B-E45FD3349185}" dt="2024-09-24T21:48:13.613" v="4280"/>
          <ac:cxnSpMkLst>
            <pc:docMk/>
            <pc:sldMk cId="1286558246" sldId="1647"/>
            <ac:cxnSpMk id="14" creationId="{00C7172F-0559-AF4F-EB6D-1810D48A262D}"/>
          </ac:cxnSpMkLst>
        </pc:cxnChg>
        <pc:cxnChg chg="mod">
          <ac:chgData name="Nguyen Binh" userId="acf7f2a7-1119-454a-99ee-b7b1d8425230" providerId="ADAL" clId="{F13FED88-63F7-44F8-A79B-E45FD3349185}" dt="2024-09-24T21:48:13.613" v="4280"/>
          <ac:cxnSpMkLst>
            <pc:docMk/>
            <pc:sldMk cId="1286558246" sldId="1647"/>
            <ac:cxnSpMk id="16" creationId="{271133EA-C239-EA42-F51E-3F064C57C5A8}"/>
          </ac:cxnSpMkLst>
        </pc:cxnChg>
        <pc:cxnChg chg="mod">
          <ac:chgData name="Nguyen Binh" userId="acf7f2a7-1119-454a-99ee-b7b1d8425230" providerId="ADAL" clId="{F13FED88-63F7-44F8-A79B-E45FD3349185}" dt="2024-09-24T21:48:13.613" v="4280"/>
          <ac:cxnSpMkLst>
            <pc:docMk/>
            <pc:sldMk cId="1286558246" sldId="1647"/>
            <ac:cxnSpMk id="18" creationId="{076A2E72-E01B-73C8-6CF8-E267C568BCEC}"/>
          </ac:cxnSpMkLst>
        </pc:cxnChg>
      </pc:sldChg>
      <pc:sldChg chg="addSp delSp modSp new mod modAnim">
        <pc:chgData name="Nguyen Binh" userId="acf7f2a7-1119-454a-99ee-b7b1d8425230" providerId="ADAL" clId="{F13FED88-63F7-44F8-A79B-E45FD3349185}" dt="2024-09-25T13:52:28.346" v="11760"/>
        <pc:sldMkLst>
          <pc:docMk/>
          <pc:sldMk cId="1929020283" sldId="1648"/>
        </pc:sldMkLst>
        <pc:spChg chg="del mod">
          <ac:chgData name="Nguyen Binh" userId="acf7f2a7-1119-454a-99ee-b7b1d8425230" providerId="ADAL" clId="{F13FED88-63F7-44F8-A79B-E45FD3349185}" dt="2024-09-25T09:51:12.863" v="8033" actId="478"/>
          <ac:spMkLst>
            <pc:docMk/>
            <pc:sldMk cId="1929020283" sldId="1648"/>
            <ac:spMk id="2" creationId="{78FE412A-1FE2-BA91-CD69-598C1AC70B44}"/>
          </ac:spMkLst>
        </pc:spChg>
        <pc:spChg chg="mod">
          <ac:chgData name="Nguyen Binh" userId="acf7f2a7-1119-454a-99ee-b7b1d8425230" providerId="ADAL" clId="{F13FED88-63F7-44F8-A79B-E45FD3349185}" dt="2024-09-25T10:14:05.829" v="8420"/>
          <ac:spMkLst>
            <pc:docMk/>
            <pc:sldMk cId="1929020283" sldId="1648"/>
            <ac:spMk id="3" creationId="{791DE38E-96AB-EA73-BF1D-6B0CA0010009}"/>
          </ac:spMkLst>
        </pc:spChg>
        <pc:spChg chg="add mod">
          <ac:chgData name="Nguyen Binh" userId="acf7f2a7-1119-454a-99ee-b7b1d8425230" providerId="ADAL" clId="{F13FED88-63F7-44F8-A79B-E45FD3349185}" dt="2024-09-25T12:38:42.283" v="10546" actId="1076"/>
          <ac:spMkLst>
            <pc:docMk/>
            <pc:sldMk cId="1929020283" sldId="1648"/>
            <ac:spMk id="4" creationId="{0126148E-A564-3A2C-2206-73A067942A28}"/>
          </ac:spMkLst>
        </pc:spChg>
        <pc:spChg chg="add mod">
          <ac:chgData name="Nguyen Binh" userId="acf7f2a7-1119-454a-99ee-b7b1d8425230" providerId="ADAL" clId="{F13FED88-63F7-44F8-A79B-E45FD3349185}" dt="2024-09-25T12:32:48.326" v="10336" actId="403"/>
          <ac:spMkLst>
            <pc:docMk/>
            <pc:sldMk cId="1929020283" sldId="1648"/>
            <ac:spMk id="5" creationId="{DD97FD15-9083-1F1E-2599-216844D7B566}"/>
          </ac:spMkLst>
        </pc:spChg>
        <pc:spChg chg="add mod">
          <ac:chgData name="Nguyen Binh" userId="acf7f2a7-1119-454a-99ee-b7b1d8425230" providerId="ADAL" clId="{F13FED88-63F7-44F8-A79B-E45FD3349185}" dt="2024-09-25T13:30:29.571" v="11374" actId="20577"/>
          <ac:spMkLst>
            <pc:docMk/>
            <pc:sldMk cId="1929020283" sldId="1648"/>
            <ac:spMk id="6" creationId="{E2D27D2A-18FA-6C3C-BEE4-240131FF9B3F}"/>
          </ac:spMkLst>
        </pc:spChg>
        <pc:spChg chg="add mod">
          <ac:chgData name="Nguyen Binh" userId="acf7f2a7-1119-454a-99ee-b7b1d8425230" providerId="ADAL" clId="{F13FED88-63F7-44F8-A79B-E45FD3349185}" dt="2024-09-25T13:33:47.438" v="11629" actId="1076"/>
          <ac:spMkLst>
            <pc:docMk/>
            <pc:sldMk cId="1929020283" sldId="1648"/>
            <ac:spMk id="7" creationId="{85E0EBC3-8543-0965-EAB8-13A12E6F5C4A}"/>
          </ac:spMkLst>
        </pc:spChg>
        <pc:spChg chg="add del mod">
          <ac:chgData name="Nguyen Binh" userId="acf7f2a7-1119-454a-99ee-b7b1d8425230" providerId="ADAL" clId="{F13FED88-63F7-44F8-A79B-E45FD3349185}" dt="2024-09-25T12:04:09.996" v="9037" actId="478"/>
          <ac:spMkLst>
            <pc:docMk/>
            <pc:sldMk cId="1929020283" sldId="1648"/>
            <ac:spMk id="8" creationId="{8968B684-FE48-6B4C-D7CC-2AC2F5D7939F}"/>
          </ac:spMkLst>
        </pc:spChg>
        <pc:spChg chg="add mod">
          <ac:chgData name="Nguyen Binh" userId="acf7f2a7-1119-454a-99ee-b7b1d8425230" providerId="ADAL" clId="{F13FED88-63F7-44F8-A79B-E45FD3349185}" dt="2024-09-25T13:32:32.981" v="11621" actId="1076"/>
          <ac:spMkLst>
            <pc:docMk/>
            <pc:sldMk cId="1929020283" sldId="1648"/>
            <ac:spMk id="9" creationId="{675BB8DD-668C-6D00-AF73-A44AF06B858C}"/>
          </ac:spMkLst>
        </pc:spChg>
        <pc:spChg chg="add mod">
          <ac:chgData name="Nguyen Binh" userId="acf7f2a7-1119-454a-99ee-b7b1d8425230" providerId="ADAL" clId="{F13FED88-63F7-44F8-A79B-E45FD3349185}" dt="2024-09-25T13:36:18.249" v="11643" actId="207"/>
          <ac:spMkLst>
            <pc:docMk/>
            <pc:sldMk cId="1929020283" sldId="1648"/>
            <ac:spMk id="10" creationId="{98976BF8-6227-50D0-2237-4B25DC749BB2}"/>
          </ac:spMkLst>
        </pc:spChg>
        <pc:spChg chg="add mod">
          <ac:chgData name="Nguyen Binh" userId="acf7f2a7-1119-454a-99ee-b7b1d8425230" providerId="ADAL" clId="{F13FED88-63F7-44F8-A79B-E45FD3349185}" dt="2024-09-25T13:36:31.699" v="11649" actId="20577"/>
          <ac:spMkLst>
            <pc:docMk/>
            <pc:sldMk cId="1929020283" sldId="1648"/>
            <ac:spMk id="12" creationId="{90CB35B0-28A8-AF3A-957D-BC32B240ADF8}"/>
          </ac:spMkLst>
        </pc:spChg>
        <pc:picChg chg="add">
          <ac:chgData name="Nguyen Binh" userId="acf7f2a7-1119-454a-99ee-b7b1d8425230" providerId="ADAL" clId="{F13FED88-63F7-44F8-A79B-E45FD3349185}" dt="2024-09-25T09:51:05.335" v="8031"/>
          <ac:picMkLst>
            <pc:docMk/>
            <pc:sldMk cId="1929020283" sldId="1648"/>
            <ac:picMk id="4" creationId="{B793E5F1-3959-1A08-CD9F-797EA49E43E7}"/>
          </ac:picMkLst>
        </pc:picChg>
      </pc:sldChg>
      <pc:sldChg chg="new del">
        <pc:chgData name="Nguyen Binh" userId="acf7f2a7-1119-454a-99ee-b7b1d8425230" providerId="ADAL" clId="{F13FED88-63F7-44F8-A79B-E45FD3349185}" dt="2024-09-24T22:05:49.014" v="4727" actId="47"/>
        <pc:sldMkLst>
          <pc:docMk/>
          <pc:sldMk cId="2090268303" sldId="1648"/>
        </pc:sldMkLst>
      </pc:sldChg>
      <pc:sldChg chg="addSp delSp modSp new mod">
        <pc:chgData name="Nguyen Binh" userId="acf7f2a7-1119-454a-99ee-b7b1d8425230" providerId="ADAL" clId="{F13FED88-63F7-44F8-A79B-E45FD3349185}" dt="2024-09-25T10:22:03.950" v="8594" actId="1076"/>
        <pc:sldMkLst>
          <pc:docMk/>
          <pc:sldMk cId="60449528" sldId="1649"/>
        </pc:sldMkLst>
        <pc:spChg chg="del mod">
          <ac:chgData name="Nguyen Binh" userId="acf7f2a7-1119-454a-99ee-b7b1d8425230" providerId="ADAL" clId="{F13FED88-63F7-44F8-A79B-E45FD3349185}" dt="2024-09-25T10:20:28.571" v="8481" actId="478"/>
          <ac:spMkLst>
            <pc:docMk/>
            <pc:sldMk cId="60449528" sldId="1649"/>
            <ac:spMk id="2" creationId="{5F13CAB2-857D-B44E-3808-58AB55DD0017}"/>
          </ac:spMkLst>
        </pc:spChg>
        <pc:spChg chg="mod">
          <ac:chgData name="Nguyen Binh" userId="acf7f2a7-1119-454a-99ee-b7b1d8425230" providerId="ADAL" clId="{F13FED88-63F7-44F8-A79B-E45FD3349185}" dt="2024-09-25T10:21:22.630" v="8590" actId="20577"/>
          <ac:spMkLst>
            <pc:docMk/>
            <pc:sldMk cId="60449528" sldId="1649"/>
            <ac:spMk id="3" creationId="{E9411AAE-34BC-16DF-C381-6C0B02C9D242}"/>
          </ac:spMkLst>
        </pc:spChg>
        <pc:picChg chg="add mod">
          <ac:chgData name="Nguyen Binh" userId="acf7f2a7-1119-454a-99ee-b7b1d8425230" providerId="ADAL" clId="{F13FED88-63F7-44F8-A79B-E45FD3349185}" dt="2024-09-25T10:22:03.950" v="8594" actId="1076"/>
          <ac:picMkLst>
            <pc:docMk/>
            <pc:sldMk cId="60449528" sldId="1649"/>
            <ac:picMk id="1026" creationId="{5849FBE5-D492-C883-6E82-8F157B0C9009}"/>
          </ac:picMkLst>
        </pc:picChg>
      </pc:sldChg>
      <pc:sldChg chg="new del">
        <pc:chgData name="Nguyen Binh" userId="acf7f2a7-1119-454a-99ee-b7b1d8425230" providerId="ADAL" clId="{F13FED88-63F7-44F8-A79B-E45FD3349185}" dt="2024-09-24T22:05:49.014" v="4727" actId="47"/>
        <pc:sldMkLst>
          <pc:docMk/>
          <pc:sldMk cId="1056957867" sldId="1649"/>
        </pc:sldMkLst>
      </pc:sldChg>
      <pc:sldChg chg="modSp new del mod">
        <pc:chgData name="Nguyen Binh" userId="acf7f2a7-1119-454a-99ee-b7b1d8425230" providerId="ADAL" clId="{F13FED88-63F7-44F8-A79B-E45FD3349185}" dt="2024-09-25T12:58:04.953" v="10615" actId="47"/>
        <pc:sldMkLst>
          <pc:docMk/>
          <pc:sldMk cId="2367551098" sldId="1650"/>
        </pc:sldMkLst>
        <pc:spChg chg="mod">
          <ac:chgData name="Nguyen Binh" userId="acf7f2a7-1119-454a-99ee-b7b1d8425230" providerId="ADAL" clId="{F13FED88-63F7-44F8-A79B-E45FD3349185}" dt="2024-09-25T12:58:02.821" v="10614" actId="20577"/>
          <ac:spMkLst>
            <pc:docMk/>
            <pc:sldMk cId="2367551098" sldId="1650"/>
            <ac:spMk id="3" creationId="{60165209-49F4-3277-BD11-C130B533340A}"/>
          </ac:spMkLst>
        </pc:spChg>
      </pc:sldChg>
      <pc:sldChg chg="addSp delSp modSp add del mod modAnim">
        <pc:chgData name="Nguyen Binh" userId="acf7f2a7-1119-454a-99ee-b7b1d8425230" providerId="ADAL" clId="{F13FED88-63F7-44F8-A79B-E45FD3349185}" dt="2024-09-25T11:55:25.907" v="8874" actId="47"/>
        <pc:sldMkLst>
          <pc:docMk/>
          <pc:sldMk cId="2528211720" sldId="1650"/>
        </pc:sldMkLst>
        <pc:spChg chg="add mod">
          <ac:chgData name="Nguyen Binh" userId="acf7f2a7-1119-454a-99ee-b7b1d8425230" providerId="ADAL" clId="{F13FED88-63F7-44F8-A79B-E45FD3349185}" dt="2024-09-25T11:50:55.999" v="8814" actId="1076"/>
          <ac:spMkLst>
            <pc:docMk/>
            <pc:sldMk cId="2528211720" sldId="1650"/>
            <ac:spMk id="7" creationId="{7F8E11D6-35FF-816F-E7A7-82A9809F35E8}"/>
          </ac:spMkLst>
        </pc:spChg>
        <pc:spChg chg="add mod">
          <ac:chgData name="Nguyen Binh" userId="acf7f2a7-1119-454a-99ee-b7b1d8425230" providerId="ADAL" clId="{F13FED88-63F7-44F8-A79B-E45FD3349185}" dt="2024-09-25T11:54:58.971" v="8872" actId="1076"/>
          <ac:spMkLst>
            <pc:docMk/>
            <pc:sldMk cId="2528211720" sldId="1650"/>
            <ac:spMk id="9" creationId="{CC4472FF-4A41-EAAA-EA75-65B00BCA7E49}"/>
          </ac:spMkLst>
        </pc:spChg>
        <pc:spChg chg="mod">
          <ac:chgData name="Nguyen Binh" userId="acf7f2a7-1119-454a-99ee-b7b1d8425230" providerId="ADAL" clId="{F13FED88-63F7-44F8-A79B-E45FD3349185}" dt="2024-09-25T11:50:55.999" v="8814" actId="1076"/>
          <ac:spMkLst>
            <pc:docMk/>
            <pc:sldMk cId="2528211720" sldId="1650"/>
            <ac:spMk id="12" creationId="{DC03CC12-F25C-30E7-DE1D-F28FE277E9ED}"/>
          </ac:spMkLst>
        </pc:spChg>
        <pc:spChg chg="mod">
          <ac:chgData name="Nguyen Binh" userId="acf7f2a7-1119-454a-99ee-b7b1d8425230" providerId="ADAL" clId="{F13FED88-63F7-44F8-A79B-E45FD3349185}" dt="2024-09-25T11:50:55.999" v="8814" actId="1076"/>
          <ac:spMkLst>
            <pc:docMk/>
            <pc:sldMk cId="2528211720" sldId="1650"/>
            <ac:spMk id="15" creationId="{6F00C556-0377-8AAE-1D29-614180AE394F}"/>
          </ac:spMkLst>
        </pc:spChg>
        <pc:spChg chg="mod">
          <ac:chgData name="Nguyen Binh" userId="acf7f2a7-1119-454a-99ee-b7b1d8425230" providerId="ADAL" clId="{F13FED88-63F7-44F8-A79B-E45FD3349185}" dt="2024-09-25T11:50:55.999" v="8814" actId="1076"/>
          <ac:spMkLst>
            <pc:docMk/>
            <pc:sldMk cId="2528211720" sldId="1650"/>
            <ac:spMk id="16" creationId="{713B305C-B98B-5273-1FF0-0A2FD3279935}"/>
          </ac:spMkLst>
        </pc:spChg>
        <pc:spChg chg="mod">
          <ac:chgData name="Nguyen Binh" userId="acf7f2a7-1119-454a-99ee-b7b1d8425230" providerId="ADAL" clId="{F13FED88-63F7-44F8-A79B-E45FD3349185}" dt="2024-09-25T11:50:55.999" v="8814" actId="1076"/>
          <ac:spMkLst>
            <pc:docMk/>
            <pc:sldMk cId="2528211720" sldId="1650"/>
            <ac:spMk id="26" creationId="{7DB84C0E-1945-0DDB-CEC7-CC91D9420025}"/>
          </ac:spMkLst>
        </pc:spChg>
        <pc:spChg chg="mod">
          <ac:chgData name="Nguyen Binh" userId="acf7f2a7-1119-454a-99ee-b7b1d8425230" providerId="ADAL" clId="{F13FED88-63F7-44F8-A79B-E45FD3349185}" dt="2024-09-25T11:50:55.999" v="8814" actId="1076"/>
          <ac:spMkLst>
            <pc:docMk/>
            <pc:sldMk cId="2528211720" sldId="1650"/>
            <ac:spMk id="27" creationId="{6B507256-4895-506F-B34F-EC658C1587D1}"/>
          </ac:spMkLst>
        </pc:spChg>
        <pc:spChg chg="mod">
          <ac:chgData name="Nguyen Binh" userId="acf7f2a7-1119-454a-99ee-b7b1d8425230" providerId="ADAL" clId="{F13FED88-63F7-44F8-A79B-E45FD3349185}" dt="2024-09-25T11:50:55.999" v="8814" actId="1076"/>
          <ac:spMkLst>
            <pc:docMk/>
            <pc:sldMk cId="2528211720" sldId="1650"/>
            <ac:spMk id="37" creationId="{4B4A23B8-C79C-A4A0-8D35-1651D52EBB79}"/>
          </ac:spMkLst>
        </pc:spChg>
        <pc:spChg chg="add mod">
          <ac:chgData name="Nguyen Binh" userId="acf7f2a7-1119-454a-99ee-b7b1d8425230" providerId="ADAL" clId="{F13FED88-63F7-44F8-A79B-E45FD3349185}" dt="2024-09-25T11:51:35.460" v="8818" actId="1076"/>
          <ac:spMkLst>
            <pc:docMk/>
            <pc:sldMk cId="2528211720" sldId="1650"/>
            <ac:spMk id="38" creationId="{04525636-B6AA-F833-75C4-26986DAC94AD}"/>
          </ac:spMkLst>
        </pc:spChg>
        <pc:spChg chg="mod">
          <ac:chgData name="Nguyen Binh" userId="acf7f2a7-1119-454a-99ee-b7b1d8425230" providerId="ADAL" clId="{F13FED88-63F7-44F8-A79B-E45FD3349185}" dt="2024-09-25T11:55:05.609" v="8873" actId="1076"/>
          <ac:spMkLst>
            <pc:docMk/>
            <pc:sldMk cId="2528211720" sldId="1650"/>
            <ac:spMk id="53" creationId="{25322360-B4CC-3F2B-1568-7EABD6C34D15}"/>
          </ac:spMkLst>
        </pc:spChg>
        <pc:spChg chg="mod">
          <ac:chgData name="Nguyen Binh" userId="acf7f2a7-1119-454a-99ee-b7b1d8425230" providerId="ADAL" clId="{F13FED88-63F7-44F8-A79B-E45FD3349185}" dt="2024-09-25T11:54:04.712" v="8823" actId="1076"/>
          <ac:spMkLst>
            <pc:docMk/>
            <pc:sldMk cId="2528211720" sldId="1650"/>
            <ac:spMk id="132" creationId="{3FEAAB0E-1935-843F-F6BD-EF1DB82576FA}"/>
          </ac:spMkLst>
        </pc:spChg>
        <pc:spChg chg="mod">
          <ac:chgData name="Nguyen Binh" userId="acf7f2a7-1119-454a-99ee-b7b1d8425230" providerId="ADAL" clId="{F13FED88-63F7-44F8-A79B-E45FD3349185}" dt="2024-09-25T11:54:11.831" v="8825" actId="1076"/>
          <ac:spMkLst>
            <pc:docMk/>
            <pc:sldMk cId="2528211720" sldId="1650"/>
            <ac:spMk id="134" creationId="{C1EB87B2-67CB-EE82-CF55-FF1FACCAF5DF}"/>
          </ac:spMkLst>
        </pc:spChg>
        <pc:spChg chg="mod">
          <ac:chgData name="Nguyen Binh" userId="acf7f2a7-1119-454a-99ee-b7b1d8425230" providerId="ADAL" clId="{F13FED88-63F7-44F8-A79B-E45FD3349185}" dt="2024-09-25T11:50:55.999" v="8814" actId="1076"/>
          <ac:spMkLst>
            <pc:docMk/>
            <pc:sldMk cId="2528211720" sldId="1650"/>
            <ac:spMk id="179" creationId="{C28EF365-6487-27E6-192A-48D99034E9C1}"/>
          </ac:spMkLst>
        </pc:spChg>
        <pc:spChg chg="mod">
          <ac:chgData name="Nguyen Binh" userId="acf7f2a7-1119-454a-99ee-b7b1d8425230" providerId="ADAL" clId="{F13FED88-63F7-44F8-A79B-E45FD3349185}" dt="2024-09-25T11:50:55.999" v="8814" actId="1076"/>
          <ac:spMkLst>
            <pc:docMk/>
            <pc:sldMk cId="2528211720" sldId="1650"/>
            <ac:spMk id="181" creationId="{5B2094F3-3F91-0397-9400-C0870E51F9C1}"/>
          </ac:spMkLst>
        </pc:spChg>
        <pc:spChg chg="mod">
          <ac:chgData name="Nguyen Binh" userId="acf7f2a7-1119-454a-99ee-b7b1d8425230" providerId="ADAL" clId="{F13FED88-63F7-44F8-A79B-E45FD3349185}" dt="2024-09-25T11:50:55.999" v="8814" actId="1076"/>
          <ac:spMkLst>
            <pc:docMk/>
            <pc:sldMk cId="2528211720" sldId="1650"/>
            <ac:spMk id="182" creationId="{A39FFDB5-A126-456E-A37D-862CF4BFD513}"/>
          </ac:spMkLst>
        </pc:spChg>
        <pc:cxnChg chg="add mod">
          <ac:chgData name="Nguyen Binh" userId="acf7f2a7-1119-454a-99ee-b7b1d8425230" providerId="ADAL" clId="{F13FED88-63F7-44F8-A79B-E45FD3349185}" dt="2024-09-25T11:50:55.999" v="8814" actId="1076"/>
          <ac:cxnSpMkLst>
            <pc:docMk/>
            <pc:sldMk cId="2528211720" sldId="1650"/>
            <ac:cxnSpMk id="3" creationId="{168B4762-BBEF-6E44-01B1-900F93A423B8}"/>
          </ac:cxnSpMkLst>
        </pc:cxnChg>
        <pc:cxnChg chg="mod">
          <ac:chgData name="Nguyen Binh" userId="acf7f2a7-1119-454a-99ee-b7b1d8425230" providerId="ADAL" clId="{F13FED88-63F7-44F8-A79B-E45FD3349185}" dt="2024-09-25T11:50:55.999" v="8814" actId="1076"/>
          <ac:cxnSpMkLst>
            <pc:docMk/>
            <pc:sldMk cId="2528211720" sldId="1650"/>
            <ac:cxnSpMk id="34" creationId="{BA6BDB4A-0D85-4C3F-19BB-5AC0C3215587}"/>
          </ac:cxnSpMkLst>
        </pc:cxnChg>
        <pc:cxnChg chg="mod">
          <ac:chgData name="Nguyen Binh" userId="acf7f2a7-1119-454a-99ee-b7b1d8425230" providerId="ADAL" clId="{F13FED88-63F7-44F8-A79B-E45FD3349185}" dt="2024-09-25T11:50:55.999" v="8814" actId="1076"/>
          <ac:cxnSpMkLst>
            <pc:docMk/>
            <pc:sldMk cId="2528211720" sldId="1650"/>
            <ac:cxnSpMk id="44" creationId="{914CDB81-3C3B-A22C-9337-FD8F5CCCF543}"/>
          </ac:cxnSpMkLst>
        </pc:cxnChg>
        <pc:cxnChg chg="mod">
          <ac:chgData name="Nguyen Binh" userId="acf7f2a7-1119-454a-99ee-b7b1d8425230" providerId="ADAL" clId="{F13FED88-63F7-44F8-A79B-E45FD3349185}" dt="2024-09-25T11:50:55.999" v="8814" actId="1076"/>
          <ac:cxnSpMkLst>
            <pc:docMk/>
            <pc:sldMk cId="2528211720" sldId="1650"/>
            <ac:cxnSpMk id="47" creationId="{1E25B1DD-4531-B02A-53C1-EFA214200F4A}"/>
          </ac:cxnSpMkLst>
        </pc:cxnChg>
        <pc:cxnChg chg="mod">
          <ac:chgData name="Nguyen Binh" userId="acf7f2a7-1119-454a-99ee-b7b1d8425230" providerId="ADAL" clId="{F13FED88-63F7-44F8-A79B-E45FD3349185}" dt="2024-09-25T11:50:55.999" v="8814" actId="1076"/>
          <ac:cxnSpMkLst>
            <pc:docMk/>
            <pc:sldMk cId="2528211720" sldId="1650"/>
            <ac:cxnSpMk id="83" creationId="{AF993ABA-F287-8466-225C-97F02E0450BC}"/>
          </ac:cxnSpMkLst>
        </pc:cxnChg>
        <pc:cxnChg chg="del mod">
          <ac:chgData name="Nguyen Binh" userId="acf7f2a7-1119-454a-99ee-b7b1d8425230" providerId="ADAL" clId="{F13FED88-63F7-44F8-A79B-E45FD3349185}" dt="2024-09-25T10:27:52.513" v="8598" actId="478"/>
          <ac:cxnSpMkLst>
            <pc:docMk/>
            <pc:sldMk cId="2528211720" sldId="1650"/>
            <ac:cxnSpMk id="86" creationId="{3984F727-B600-EEE9-3829-2BDAA3F4FD18}"/>
          </ac:cxnSpMkLst>
        </pc:cxnChg>
        <pc:cxnChg chg="mod">
          <ac:chgData name="Nguyen Binh" userId="acf7f2a7-1119-454a-99ee-b7b1d8425230" providerId="ADAL" clId="{F13FED88-63F7-44F8-A79B-E45FD3349185}" dt="2024-09-25T11:50:55.999" v="8814" actId="1076"/>
          <ac:cxnSpMkLst>
            <pc:docMk/>
            <pc:sldMk cId="2528211720" sldId="1650"/>
            <ac:cxnSpMk id="97" creationId="{E670FEAA-1EB9-CB30-9A47-0557815B7D81}"/>
          </ac:cxnSpMkLst>
        </pc:cxnChg>
        <pc:cxnChg chg="mod">
          <ac:chgData name="Nguyen Binh" userId="acf7f2a7-1119-454a-99ee-b7b1d8425230" providerId="ADAL" clId="{F13FED88-63F7-44F8-A79B-E45FD3349185}" dt="2024-09-25T11:55:05.609" v="8873" actId="1076"/>
          <ac:cxnSpMkLst>
            <pc:docMk/>
            <pc:sldMk cId="2528211720" sldId="1650"/>
            <ac:cxnSpMk id="121" creationId="{A8B653A9-5E1B-842D-E30A-96158806D2A4}"/>
          </ac:cxnSpMkLst>
        </pc:cxnChg>
        <pc:cxnChg chg="mod">
          <ac:chgData name="Nguyen Binh" userId="acf7f2a7-1119-454a-99ee-b7b1d8425230" providerId="ADAL" clId="{F13FED88-63F7-44F8-A79B-E45FD3349185}" dt="2024-09-25T11:55:05.609" v="8873" actId="1076"/>
          <ac:cxnSpMkLst>
            <pc:docMk/>
            <pc:sldMk cId="2528211720" sldId="1650"/>
            <ac:cxnSpMk id="127" creationId="{84E9E070-0219-9B66-663F-A9250684489E}"/>
          </ac:cxnSpMkLst>
        </pc:cxnChg>
        <pc:cxnChg chg="mod">
          <ac:chgData name="Nguyen Binh" userId="acf7f2a7-1119-454a-99ee-b7b1d8425230" providerId="ADAL" clId="{F13FED88-63F7-44F8-A79B-E45FD3349185}" dt="2024-09-25T11:50:55.999" v="8814" actId="1076"/>
          <ac:cxnSpMkLst>
            <pc:docMk/>
            <pc:sldMk cId="2528211720" sldId="1650"/>
            <ac:cxnSpMk id="139" creationId="{F0BD3076-BDE3-71BE-4497-E289DF0C6BAF}"/>
          </ac:cxnSpMkLst>
        </pc:cxnChg>
      </pc:sldChg>
      <pc:sldMasterChg chg="modSp mod">
        <pc:chgData name="Nguyen Binh" userId="acf7f2a7-1119-454a-99ee-b7b1d8425230" providerId="ADAL" clId="{F13FED88-63F7-44F8-A79B-E45FD3349185}" dt="2024-09-24T21:53:23.336" v="4469" actId="20577"/>
        <pc:sldMasterMkLst>
          <pc:docMk/>
          <pc:sldMasterMk cId="3038685260" sldId="2147483811"/>
        </pc:sldMasterMkLst>
        <pc:spChg chg="mod">
          <ac:chgData name="Nguyen Binh" userId="acf7f2a7-1119-454a-99ee-b7b1d8425230" providerId="ADAL" clId="{F13FED88-63F7-44F8-A79B-E45FD3349185}" dt="2024-09-24T21:53:23.336" v="4469" actId="20577"/>
          <ac:spMkLst>
            <pc:docMk/>
            <pc:sldMasterMk cId="3038685260" sldId="2147483811"/>
            <ac:spMk id="15" creationId="{00000000-0000-0000-0000-000000000000}"/>
          </ac:spMkLst>
        </pc:spChg>
      </pc:sldMasterChg>
      <pc:sldMasterChg chg="del delSldLayout">
        <pc:chgData name="Nguyen Binh" userId="acf7f2a7-1119-454a-99ee-b7b1d8425230" providerId="ADAL" clId="{F13FED88-63F7-44F8-A79B-E45FD3349185}" dt="2024-09-25T09:35:59.482" v="7662" actId="47"/>
        <pc:sldMasterMkLst>
          <pc:docMk/>
          <pc:sldMasterMk cId="552583786" sldId="2147483909"/>
        </pc:sldMasterMkLst>
        <pc:sldLayoutChg chg="del">
          <pc:chgData name="Nguyen Binh" userId="acf7f2a7-1119-454a-99ee-b7b1d8425230" providerId="ADAL" clId="{F13FED88-63F7-44F8-A79B-E45FD3349185}" dt="2024-09-25T09:35:59.482" v="7662" actId="47"/>
          <pc:sldLayoutMkLst>
            <pc:docMk/>
            <pc:sldMasterMk cId="552583786" sldId="2147483909"/>
            <pc:sldLayoutMk cId="841202474" sldId="2147483910"/>
          </pc:sldLayoutMkLst>
        </pc:sldLayoutChg>
        <pc:sldLayoutChg chg="del">
          <pc:chgData name="Nguyen Binh" userId="acf7f2a7-1119-454a-99ee-b7b1d8425230" providerId="ADAL" clId="{F13FED88-63F7-44F8-A79B-E45FD3349185}" dt="2024-09-25T09:35:59.482" v="7662" actId="47"/>
          <pc:sldLayoutMkLst>
            <pc:docMk/>
            <pc:sldMasterMk cId="552583786" sldId="2147483909"/>
            <pc:sldLayoutMk cId="2257581444" sldId="2147483911"/>
          </pc:sldLayoutMkLst>
        </pc:sldLayoutChg>
        <pc:sldLayoutChg chg="del">
          <pc:chgData name="Nguyen Binh" userId="acf7f2a7-1119-454a-99ee-b7b1d8425230" providerId="ADAL" clId="{F13FED88-63F7-44F8-A79B-E45FD3349185}" dt="2024-09-25T09:35:59.482" v="7662" actId="47"/>
          <pc:sldLayoutMkLst>
            <pc:docMk/>
            <pc:sldMasterMk cId="552583786" sldId="2147483909"/>
            <pc:sldLayoutMk cId="2880331549" sldId="2147483912"/>
          </pc:sldLayoutMkLst>
        </pc:sldLayoutChg>
        <pc:sldLayoutChg chg="del">
          <pc:chgData name="Nguyen Binh" userId="acf7f2a7-1119-454a-99ee-b7b1d8425230" providerId="ADAL" clId="{F13FED88-63F7-44F8-A79B-E45FD3349185}" dt="2024-09-25T09:35:59.482" v="7662" actId="47"/>
          <pc:sldLayoutMkLst>
            <pc:docMk/>
            <pc:sldMasterMk cId="552583786" sldId="2147483909"/>
            <pc:sldLayoutMk cId="2058541760" sldId="2147483913"/>
          </pc:sldLayoutMkLst>
        </pc:sldLayoutChg>
        <pc:sldLayoutChg chg="del">
          <pc:chgData name="Nguyen Binh" userId="acf7f2a7-1119-454a-99ee-b7b1d8425230" providerId="ADAL" clId="{F13FED88-63F7-44F8-A79B-E45FD3349185}" dt="2024-09-25T09:35:59.482" v="7662" actId="47"/>
          <pc:sldLayoutMkLst>
            <pc:docMk/>
            <pc:sldMasterMk cId="552583786" sldId="2147483909"/>
            <pc:sldLayoutMk cId="4221270962" sldId="2147483914"/>
          </pc:sldLayoutMkLst>
        </pc:sldLayoutChg>
        <pc:sldLayoutChg chg="del">
          <pc:chgData name="Nguyen Binh" userId="acf7f2a7-1119-454a-99ee-b7b1d8425230" providerId="ADAL" clId="{F13FED88-63F7-44F8-A79B-E45FD3349185}" dt="2024-09-25T09:35:59.482" v="7662" actId="47"/>
          <pc:sldLayoutMkLst>
            <pc:docMk/>
            <pc:sldMasterMk cId="552583786" sldId="2147483909"/>
            <pc:sldLayoutMk cId="1449438301" sldId="2147483915"/>
          </pc:sldLayoutMkLst>
        </pc:sldLayoutChg>
        <pc:sldLayoutChg chg="del">
          <pc:chgData name="Nguyen Binh" userId="acf7f2a7-1119-454a-99ee-b7b1d8425230" providerId="ADAL" clId="{F13FED88-63F7-44F8-A79B-E45FD3349185}" dt="2024-09-25T09:35:59.482" v="7662" actId="47"/>
          <pc:sldLayoutMkLst>
            <pc:docMk/>
            <pc:sldMasterMk cId="552583786" sldId="2147483909"/>
            <pc:sldLayoutMk cId="2386961877" sldId="2147483916"/>
          </pc:sldLayoutMkLst>
        </pc:sldLayoutChg>
        <pc:sldLayoutChg chg="del">
          <pc:chgData name="Nguyen Binh" userId="acf7f2a7-1119-454a-99ee-b7b1d8425230" providerId="ADAL" clId="{F13FED88-63F7-44F8-A79B-E45FD3349185}" dt="2024-09-25T09:35:59.482" v="7662" actId="47"/>
          <pc:sldLayoutMkLst>
            <pc:docMk/>
            <pc:sldMasterMk cId="552583786" sldId="2147483909"/>
            <pc:sldLayoutMk cId="678624875" sldId="214748391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054" cy="498129"/>
          </a:xfrm>
          <a:prstGeom prst="rect">
            <a:avLst/>
          </a:prstGeom>
        </p:spPr>
        <p:txBody>
          <a:bodyPr vert="horz" lIns="88377" tIns="44188" rIns="88377" bIns="44188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8387" y="0"/>
            <a:ext cx="2952054" cy="498129"/>
          </a:xfrm>
          <a:prstGeom prst="rect">
            <a:avLst/>
          </a:prstGeom>
        </p:spPr>
        <p:txBody>
          <a:bodyPr vert="horz" lIns="88377" tIns="44188" rIns="88377" bIns="44188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02.04.2025</a:t>
            </a:fld>
            <a:endParaRPr lang="de-D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4385"/>
            <a:ext cx="2952054" cy="498129"/>
          </a:xfrm>
          <a:prstGeom prst="rect">
            <a:avLst/>
          </a:prstGeom>
        </p:spPr>
        <p:txBody>
          <a:bodyPr vert="horz" lIns="88377" tIns="44188" rIns="88377" bIns="44188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8387" y="9444385"/>
            <a:ext cx="2952054" cy="498129"/>
          </a:xfrm>
          <a:prstGeom prst="rect">
            <a:avLst/>
          </a:prstGeom>
        </p:spPr>
        <p:txBody>
          <a:bodyPr vert="horz" lIns="88377" tIns="44188" rIns="88377" bIns="44188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054" cy="498129"/>
          </a:xfrm>
          <a:prstGeom prst="rect">
            <a:avLst/>
          </a:prstGeom>
        </p:spPr>
        <p:txBody>
          <a:bodyPr vert="horz" lIns="88377" tIns="44188" rIns="88377" bIns="44188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8387" y="0"/>
            <a:ext cx="2952054" cy="498129"/>
          </a:xfrm>
          <a:prstGeom prst="rect">
            <a:avLst/>
          </a:prstGeom>
        </p:spPr>
        <p:txBody>
          <a:bodyPr vert="horz" lIns="88377" tIns="44188" rIns="88377" bIns="44188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02.04.2025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377" tIns="44188" rIns="88377" bIns="44188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892" y="4785423"/>
            <a:ext cx="5450180" cy="3914084"/>
          </a:xfrm>
          <a:prstGeom prst="rect">
            <a:avLst/>
          </a:prstGeom>
        </p:spPr>
        <p:txBody>
          <a:bodyPr vert="horz" lIns="88377" tIns="44188" rIns="88377" bIns="44188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4385"/>
            <a:ext cx="2952054" cy="498129"/>
          </a:xfrm>
          <a:prstGeom prst="rect">
            <a:avLst/>
          </a:prstGeom>
        </p:spPr>
        <p:txBody>
          <a:bodyPr vert="horz" lIns="88377" tIns="44188" rIns="88377" bIns="44188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8387" y="9444385"/>
            <a:ext cx="2952054" cy="498129"/>
          </a:xfrm>
          <a:prstGeom prst="rect">
            <a:avLst/>
          </a:prstGeom>
        </p:spPr>
        <p:txBody>
          <a:bodyPr vert="horz" lIns="88377" tIns="44188" rIns="88377" bIns="44188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2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157d03485c9_2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7" name="Google Shape;1987;g157d03485c9_2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7" name="Google Shape;342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8" name="Google Shape;342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992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7" name="Google Shape;342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8" name="Google Shape;342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579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7" name="Google Shape;342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8" name="Google Shape;342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628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5029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wmf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wmf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An aerial view of the Aalto University campus at sunset/ Photo by Mika Huisman">
            <a:extLst>
              <a:ext uri="{FF2B5EF4-FFF2-40B4-BE49-F238E27FC236}">
                <a16:creationId xmlns:a16="http://schemas.microsoft.com/office/drawing/2014/main" id="{285388FA-C0D1-46D0-9F89-F45FA70FF5C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2" b="16262"/>
          <a:stretch/>
        </p:blipFill>
        <p:spPr bwMode="auto">
          <a:xfrm>
            <a:off x="0" y="1"/>
            <a:ext cx="12192000" cy="299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3265737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3915691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Author list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4" t="30656" r="13977" b="30721"/>
          <a:stretch/>
        </p:blipFill>
        <p:spPr>
          <a:xfrm>
            <a:off x="9436953" y="6153414"/>
            <a:ext cx="2371047" cy="5815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4"/>
          <a:srcRect l="222" r="-29"/>
          <a:stretch/>
        </p:blipFill>
        <p:spPr>
          <a:xfrm>
            <a:off x="0" y="-3467"/>
            <a:ext cx="12193200" cy="307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1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An aerial view of the Aalto University campus at sunset/ Photo by Mika Huisman">
            <a:extLst>
              <a:ext uri="{FF2B5EF4-FFF2-40B4-BE49-F238E27FC236}">
                <a16:creationId xmlns:a16="http://schemas.microsoft.com/office/drawing/2014/main" id="{285388FA-C0D1-46D0-9F89-F45FA70FF5C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2" b="16262"/>
          <a:stretch/>
        </p:blipFill>
        <p:spPr bwMode="auto">
          <a:xfrm>
            <a:off x="0" y="1"/>
            <a:ext cx="12192000" cy="299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3265737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3915691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Author list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4" t="30656" r="13977" b="30721"/>
          <a:stretch/>
        </p:blipFill>
        <p:spPr>
          <a:xfrm>
            <a:off x="9436953" y="6153414"/>
            <a:ext cx="2371047" cy="5815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4"/>
          <a:srcRect l="222" r="-29"/>
          <a:stretch/>
        </p:blipFill>
        <p:spPr>
          <a:xfrm>
            <a:off x="0" y="-3467"/>
            <a:ext cx="12193200" cy="307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9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8" y="1145309"/>
            <a:ext cx="11425767" cy="3733541"/>
          </a:xfrm>
          <a:prstGeom prst="rect">
            <a:avLst/>
          </a:prstGeom>
        </p:spPr>
        <p:txBody>
          <a:bodyPr lIns="0" tIns="0" rIns="0" bIns="0"/>
          <a:lstStyle>
            <a:lvl1pPr marL="215900" indent="-432000">
              <a:lnSpc>
                <a:spcPct val="135000"/>
              </a:lnSpc>
              <a:buClr>
                <a:srgbClr val="C00000"/>
              </a:buClr>
              <a:buSzPct val="90000"/>
              <a:buFont typeface="Wingdings" panose="05000000000000000000" pitchFamily="2" charset="2"/>
              <a:buChar char="q"/>
              <a:defRPr baseline="0"/>
            </a:lvl1pPr>
            <a:lvl2pPr marL="792000" indent="-360000">
              <a:lnSpc>
                <a:spcPct val="135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/>
            </a:lvl2pPr>
            <a:lvl3pPr marL="1080000" indent="-288000">
              <a:lnSpc>
                <a:spcPct val="135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 marL="1368000" indent="-288000">
              <a:lnSpc>
                <a:spcPct val="135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noProof="0"/>
              <a:t>List</a:t>
            </a:r>
          </a:p>
          <a:p>
            <a:pPr lvl="1"/>
            <a:r>
              <a:rPr lang="en-US" noProof="0"/>
              <a:t>Second level </a:t>
            </a:r>
          </a:p>
          <a:p>
            <a:pPr lvl="2"/>
            <a:r>
              <a:rPr lang="en-US" noProof="0"/>
              <a:t>Third level </a:t>
            </a:r>
          </a:p>
          <a:p>
            <a:pPr lvl="3"/>
            <a:r>
              <a:rPr lang="en-US" noProof="0"/>
              <a:t>Forth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01600"/>
            <a:ext cx="913384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de-DE"/>
              <a:t>Slide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8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01600"/>
            <a:ext cx="913384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de-DE"/>
              <a:t>Slide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47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1" y="1152000"/>
            <a:ext cx="11425767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8" y="1684800"/>
            <a:ext cx="11425767" cy="3194050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buClr>
                <a:srgbClr val="C00000"/>
              </a:buClr>
              <a:buFont typeface="Arial" panose="020B0604020202020204" pitchFamily="34" charset="0"/>
              <a:buChar char="•"/>
              <a:defRPr baseline="0"/>
            </a:lvl1pPr>
            <a:lvl2pPr marL="431800" indent="-2159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647700" indent="-2159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3pPr>
            <a:lvl4pPr marL="863600" indent="-2159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noProof="0"/>
              <a:t>List</a:t>
            </a:r>
          </a:p>
          <a:p>
            <a:pPr lvl="1"/>
            <a:r>
              <a:rPr lang="en-US" noProof="0"/>
              <a:t>Second level </a:t>
            </a:r>
          </a:p>
          <a:p>
            <a:pPr lvl="2"/>
            <a:r>
              <a:rPr lang="en-US" noProof="0"/>
              <a:t>Third level </a:t>
            </a:r>
          </a:p>
          <a:p>
            <a:pPr lvl="3"/>
            <a:r>
              <a:rPr lang="en-US" noProof="0"/>
              <a:t>Forth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01600"/>
            <a:ext cx="913384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de-DE"/>
              <a:t>Slide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81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1" y="1152000"/>
            <a:ext cx="11425767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 baseline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383118" y="1684800"/>
            <a:ext cx="11425767" cy="36322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rgbClr val="C00000"/>
              </a:buClr>
              <a:defRPr/>
            </a:lvl1pPr>
          </a:lstStyle>
          <a:p>
            <a:pPr lvl="0"/>
            <a:r>
              <a:rPr lang="en-US" noProof="0"/>
              <a:t>Add diagram by clicking on the symbol</a:t>
            </a:r>
            <a:endParaRPr lang="de-DE" noProof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01600"/>
            <a:ext cx="913384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de-DE"/>
              <a:t>Slide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34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01600"/>
            <a:ext cx="913384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de-DE"/>
              <a:t>Slide title</a:t>
            </a:r>
            <a:endParaRPr lang="en-US"/>
          </a:p>
        </p:txBody>
      </p:sp>
      <p:pic>
        <p:nvPicPr>
          <p:cNvPr id="6" name="Picture 2" descr="P:\Orgakram\rwth_iehk_en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1184115"/>
            <a:ext cx="3169232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247100"/>
            <a:ext cx="1726229" cy="925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4" t="30656" r="13977" b="30721"/>
          <a:stretch/>
        </p:blipFill>
        <p:spPr>
          <a:xfrm>
            <a:off x="205740" y="3422302"/>
            <a:ext cx="2371047" cy="5815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4312219"/>
            <a:ext cx="1103176" cy="5705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1FCDCF-DD0C-4E28-91B5-6A8074C3ECB1}"/>
              </a:ext>
            </a:extLst>
          </p:cNvPr>
          <p:cNvPicPr/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6" t="30686" r="11868" b="31017"/>
          <a:stretch/>
        </p:blipFill>
        <p:spPr bwMode="auto">
          <a:xfrm>
            <a:off x="6821940" y="3362425"/>
            <a:ext cx="3200400" cy="606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12313F-E56E-4AEB-8C41-345FCE24D81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536114" y="3403636"/>
            <a:ext cx="2755631" cy="5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43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383116" y="1328609"/>
            <a:ext cx="11425767" cy="10795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800" noProof="0" dirty="0">
                <a:solidFill>
                  <a:srgbClr val="C00000"/>
                </a:solidFill>
              </a:rPr>
              <a:t>Thank you!</a:t>
            </a: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1" y="3608522"/>
            <a:ext cx="11425767" cy="20362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noProof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230133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" name="Google Shape;202;p6"/>
          <p:cNvGrpSpPr/>
          <p:nvPr/>
        </p:nvGrpSpPr>
        <p:grpSpPr>
          <a:xfrm>
            <a:off x="-394985" y="14641"/>
            <a:ext cx="12626999" cy="6671296"/>
            <a:chOff x="-296239" y="10981"/>
            <a:chExt cx="9470249" cy="5003472"/>
          </a:xfrm>
        </p:grpSpPr>
        <p:grpSp>
          <p:nvGrpSpPr>
            <p:cNvPr id="203" name="Google Shape;203;p6"/>
            <p:cNvGrpSpPr/>
            <p:nvPr/>
          </p:nvGrpSpPr>
          <p:grpSpPr>
            <a:xfrm flipH="1">
              <a:off x="-296239" y="713309"/>
              <a:ext cx="707591" cy="502810"/>
              <a:chOff x="-189161" y="-288523"/>
              <a:chExt cx="2102797" cy="1494235"/>
            </a:xfrm>
          </p:grpSpPr>
          <p:sp>
            <p:nvSpPr>
              <p:cNvPr id="204" name="Google Shape;204;p6"/>
              <p:cNvSpPr/>
              <p:nvPr/>
            </p:nvSpPr>
            <p:spPr>
              <a:xfrm>
                <a:off x="-7976" y="487118"/>
                <a:ext cx="1921612" cy="718594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solidFill>
                <a:srgbClr val="191919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" name="Google Shape;205;p6"/>
              <p:cNvGrpSpPr/>
              <p:nvPr/>
            </p:nvGrpSpPr>
            <p:grpSpPr>
              <a:xfrm>
                <a:off x="-189161" y="-288523"/>
                <a:ext cx="1924397" cy="1196165"/>
                <a:chOff x="-194199" y="-72036"/>
                <a:chExt cx="983843" cy="611536"/>
              </a:xfrm>
            </p:grpSpPr>
            <p:grpSp>
              <p:nvGrpSpPr>
                <p:cNvPr id="206" name="Google Shape;206;p6"/>
                <p:cNvGrpSpPr/>
                <p:nvPr/>
              </p:nvGrpSpPr>
              <p:grpSpPr>
                <a:xfrm>
                  <a:off x="-194199" y="-72036"/>
                  <a:ext cx="983843" cy="611536"/>
                  <a:chOff x="1993725" y="238125"/>
                  <a:chExt cx="2718550" cy="2601175"/>
                </a:xfrm>
              </p:grpSpPr>
              <p:sp>
                <p:nvSpPr>
                  <p:cNvPr id="207" name="Google Shape;207;p6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6"/>
                  <p:cNvSpPr/>
                  <p:nvPr/>
                </p:nvSpPr>
                <p:spPr>
                  <a:xfrm>
                    <a:off x="1997750" y="238125"/>
                    <a:ext cx="2714525" cy="156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581" h="62500" extrusionOk="0">
                        <a:moveTo>
                          <a:pt x="72409" y="0"/>
                        </a:moveTo>
                        <a:lnTo>
                          <a:pt x="1" y="41742"/>
                        </a:lnTo>
                        <a:lnTo>
                          <a:pt x="36011" y="62499"/>
                        </a:lnTo>
                        <a:lnTo>
                          <a:pt x="108581" y="20725"/>
                        </a:lnTo>
                        <a:lnTo>
                          <a:pt x="7240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6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0" name="Google Shape;210;p6"/>
                <p:cNvGrpSpPr/>
                <p:nvPr/>
              </p:nvGrpSpPr>
              <p:grpSpPr>
                <a:xfrm>
                  <a:off x="-194199" y="49775"/>
                  <a:ext cx="983554" cy="489725"/>
                  <a:chOff x="1993725" y="756250"/>
                  <a:chExt cx="2717750" cy="2083050"/>
                </a:xfrm>
              </p:grpSpPr>
              <p:sp>
                <p:nvSpPr>
                  <p:cNvPr id="211" name="Google Shape;211;p6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" name="Google Shape;212;p6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13" name="Google Shape;213;p6"/>
            <p:cNvGrpSpPr/>
            <p:nvPr/>
          </p:nvGrpSpPr>
          <p:grpSpPr>
            <a:xfrm>
              <a:off x="8423704" y="4173422"/>
              <a:ext cx="647559" cy="402662"/>
              <a:chOff x="1993725" y="238125"/>
              <a:chExt cx="2718550" cy="2601175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1993725" y="1282450"/>
                <a:ext cx="905125" cy="1556850"/>
              </a:xfrm>
              <a:custGeom>
                <a:avLst/>
                <a:gdLst/>
                <a:ahLst/>
                <a:cxnLst/>
                <a:rect l="l" t="t" r="r" b="b"/>
                <a:pathLst>
                  <a:path w="36205" h="62274" extrusionOk="0">
                    <a:moveTo>
                      <a:pt x="194" y="1"/>
                    </a:moveTo>
                    <a:lnTo>
                      <a:pt x="0" y="41257"/>
                    </a:lnTo>
                    <a:lnTo>
                      <a:pt x="36204" y="62273"/>
                    </a:lnTo>
                    <a:lnTo>
                      <a:pt x="36172" y="20694"/>
                    </a:lnTo>
                    <a:lnTo>
                      <a:pt x="194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1997750" y="238125"/>
                <a:ext cx="2714525" cy="1562500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2898000" y="756250"/>
                <a:ext cx="1813475" cy="2082250"/>
              </a:xfrm>
              <a:custGeom>
                <a:avLst/>
                <a:gdLst/>
                <a:ahLst/>
                <a:cxnLst/>
                <a:rect l="l" t="t" r="r" b="b"/>
                <a:pathLst>
                  <a:path w="72539" h="83290" extrusionOk="0">
                    <a:moveTo>
                      <a:pt x="72538" y="0"/>
                    </a:moveTo>
                    <a:lnTo>
                      <a:pt x="1" y="41774"/>
                    </a:lnTo>
                    <a:lnTo>
                      <a:pt x="1" y="83289"/>
                    </a:lnTo>
                    <a:lnTo>
                      <a:pt x="72279" y="41321"/>
                    </a:lnTo>
                    <a:lnTo>
                      <a:pt x="7253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6"/>
            <p:cNvGrpSpPr/>
            <p:nvPr/>
          </p:nvGrpSpPr>
          <p:grpSpPr>
            <a:xfrm>
              <a:off x="6203785" y="10981"/>
              <a:ext cx="707591" cy="502810"/>
              <a:chOff x="5877875" y="4099054"/>
              <a:chExt cx="2102797" cy="1494235"/>
            </a:xfrm>
          </p:grpSpPr>
          <p:sp>
            <p:nvSpPr>
              <p:cNvPr id="218" name="Google Shape;218;p6"/>
              <p:cNvSpPr/>
              <p:nvPr/>
            </p:nvSpPr>
            <p:spPr>
              <a:xfrm>
                <a:off x="6059060" y="4874695"/>
                <a:ext cx="1921612" cy="718594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solidFill>
                <a:srgbClr val="191919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9" name="Google Shape;219;p6"/>
              <p:cNvGrpSpPr/>
              <p:nvPr/>
            </p:nvGrpSpPr>
            <p:grpSpPr>
              <a:xfrm>
                <a:off x="5877875" y="4099054"/>
                <a:ext cx="1924397" cy="1196165"/>
                <a:chOff x="-194199" y="-72036"/>
                <a:chExt cx="983843" cy="611536"/>
              </a:xfrm>
            </p:grpSpPr>
            <p:grpSp>
              <p:nvGrpSpPr>
                <p:cNvPr id="220" name="Google Shape;220;p6"/>
                <p:cNvGrpSpPr/>
                <p:nvPr/>
              </p:nvGrpSpPr>
              <p:grpSpPr>
                <a:xfrm>
                  <a:off x="-194199" y="-72036"/>
                  <a:ext cx="983843" cy="611536"/>
                  <a:chOff x="1993725" y="238125"/>
                  <a:chExt cx="2718550" cy="2601175"/>
                </a:xfrm>
              </p:grpSpPr>
              <p:sp>
                <p:nvSpPr>
                  <p:cNvPr id="221" name="Google Shape;221;p6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" name="Google Shape;222;p6"/>
                  <p:cNvSpPr/>
                  <p:nvPr/>
                </p:nvSpPr>
                <p:spPr>
                  <a:xfrm>
                    <a:off x="1997750" y="238125"/>
                    <a:ext cx="2714525" cy="156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581" h="62500" extrusionOk="0">
                        <a:moveTo>
                          <a:pt x="72409" y="0"/>
                        </a:moveTo>
                        <a:lnTo>
                          <a:pt x="1" y="41742"/>
                        </a:lnTo>
                        <a:lnTo>
                          <a:pt x="36011" y="62499"/>
                        </a:lnTo>
                        <a:lnTo>
                          <a:pt x="108581" y="20725"/>
                        </a:lnTo>
                        <a:lnTo>
                          <a:pt x="7240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" name="Google Shape;223;p6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4" name="Google Shape;224;p6"/>
                <p:cNvGrpSpPr/>
                <p:nvPr/>
              </p:nvGrpSpPr>
              <p:grpSpPr>
                <a:xfrm>
                  <a:off x="-194199" y="49775"/>
                  <a:ext cx="983554" cy="489725"/>
                  <a:chOff x="1993725" y="756250"/>
                  <a:chExt cx="2717750" cy="2083050"/>
                </a:xfrm>
              </p:grpSpPr>
              <p:sp>
                <p:nvSpPr>
                  <p:cNvPr id="225" name="Google Shape;225;p6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" name="Google Shape;226;p6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27" name="Google Shape;227;p6"/>
            <p:cNvGrpSpPr/>
            <p:nvPr/>
          </p:nvGrpSpPr>
          <p:grpSpPr>
            <a:xfrm>
              <a:off x="8466419" y="288095"/>
              <a:ext cx="707591" cy="502810"/>
              <a:chOff x="8071263" y="1205704"/>
              <a:chExt cx="2102797" cy="1494235"/>
            </a:xfrm>
          </p:grpSpPr>
          <p:sp>
            <p:nvSpPr>
              <p:cNvPr id="228" name="Google Shape;228;p6"/>
              <p:cNvSpPr/>
              <p:nvPr/>
            </p:nvSpPr>
            <p:spPr>
              <a:xfrm>
                <a:off x="8252448" y="1981345"/>
                <a:ext cx="1921612" cy="718594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solidFill>
                <a:srgbClr val="191919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9" name="Google Shape;229;p6"/>
              <p:cNvGrpSpPr/>
              <p:nvPr/>
            </p:nvGrpSpPr>
            <p:grpSpPr>
              <a:xfrm>
                <a:off x="8071263" y="1205704"/>
                <a:ext cx="1924397" cy="1196165"/>
                <a:chOff x="-194199" y="-72036"/>
                <a:chExt cx="983843" cy="611536"/>
              </a:xfrm>
            </p:grpSpPr>
            <p:grpSp>
              <p:nvGrpSpPr>
                <p:cNvPr id="230" name="Google Shape;230;p6"/>
                <p:cNvGrpSpPr/>
                <p:nvPr/>
              </p:nvGrpSpPr>
              <p:grpSpPr>
                <a:xfrm>
                  <a:off x="-194199" y="-72036"/>
                  <a:ext cx="983843" cy="611536"/>
                  <a:chOff x="1993725" y="238125"/>
                  <a:chExt cx="2718550" cy="2601175"/>
                </a:xfrm>
              </p:grpSpPr>
              <p:sp>
                <p:nvSpPr>
                  <p:cNvPr id="231" name="Google Shape;231;p6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" name="Google Shape;232;p6"/>
                  <p:cNvSpPr/>
                  <p:nvPr/>
                </p:nvSpPr>
                <p:spPr>
                  <a:xfrm>
                    <a:off x="1997750" y="238125"/>
                    <a:ext cx="2714525" cy="156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581" h="62500" extrusionOk="0">
                        <a:moveTo>
                          <a:pt x="72409" y="0"/>
                        </a:moveTo>
                        <a:lnTo>
                          <a:pt x="1" y="41742"/>
                        </a:lnTo>
                        <a:lnTo>
                          <a:pt x="36011" y="62499"/>
                        </a:lnTo>
                        <a:lnTo>
                          <a:pt x="108581" y="20725"/>
                        </a:lnTo>
                        <a:lnTo>
                          <a:pt x="7240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" name="Google Shape;233;p6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34" name="Google Shape;234;p6"/>
                <p:cNvGrpSpPr/>
                <p:nvPr/>
              </p:nvGrpSpPr>
              <p:grpSpPr>
                <a:xfrm>
                  <a:off x="-194199" y="49775"/>
                  <a:ext cx="983554" cy="489725"/>
                  <a:chOff x="1993725" y="756250"/>
                  <a:chExt cx="2717750" cy="2083050"/>
                </a:xfrm>
              </p:grpSpPr>
              <p:sp>
                <p:nvSpPr>
                  <p:cNvPr id="235" name="Google Shape;235;p6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6" name="Google Shape;236;p6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7" name="Google Shape;237;p6"/>
            <p:cNvGrpSpPr/>
            <p:nvPr/>
          </p:nvGrpSpPr>
          <p:grpSpPr>
            <a:xfrm flipH="1">
              <a:off x="-10" y="4611790"/>
              <a:ext cx="647559" cy="402662"/>
              <a:chOff x="1993725" y="238125"/>
              <a:chExt cx="2718550" cy="2601175"/>
            </a:xfrm>
          </p:grpSpPr>
          <p:sp>
            <p:nvSpPr>
              <p:cNvPr id="238" name="Google Shape;238;p6"/>
              <p:cNvSpPr/>
              <p:nvPr/>
            </p:nvSpPr>
            <p:spPr>
              <a:xfrm>
                <a:off x="1993725" y="1282450"/>
                <a:ext cx="905125" cy="1556850"/>
              </a:xfrm>
              <a:custGeom>
                <a:avLst/>
                <a:gdLst/>
                <a:ahLst/>
                <a:cxnLst/>
                <a:rect l="l" t="t" r="r" b="b"/>
                <a:pathLst>
                  <a:path w="36205" h="62274" extrusionOk="0">
                    <a:moveTo>
                      <a:pt x="194" y="1"/>
                    </a:moveTo>
                    <a:lnTo>
                      <a:pt x="0" y="41257"/>
                    </a:lnTo>
                    <a:lnTo>
                      <a:pt x="36204" y="62273"/>
                    </a:lnTo>
                    <a:lnTo>
                      <a:pt x="36172" y="20694"/>
                    </a:lnTo>
                    <a:lnTo>
                      <a:pt x="194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1997750" y="238125"/>
                <a:ext cx="2714525" cy="1562500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2898000" y="756250"/>
                <a:ext cx="1813475" cy="2082250"/>
              </a:xfrm>
              <a:custGeom>
                <a:avLst/>
                <a:gdLst/>
                <a:ahLst/>
                <a:cxnLst/>
                <a:rect l="l" t="t" r="r" b="b"/>
                <a:pathLst>
                  <a:path w="72539" h="83290" extrusionOk="0">
                    <a:moveTo>
                      <a:pt x="72538" y="0"/>
                    </a:moveTo>
                    <a:lnTo>
                      <a:pt x="1" y="41774"/>
                    </a:lnTo>
                    <a:lnTo>
                      <a:pt x="1" y="83289"/>
                    </a:lnTo>
                    <a:lnTo>
                      <a:pt x="72279" y="41321"/>
                    </a:lnTo>
                    <a:lnTo>
                      <a:pt x="7253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" name="Google Shape;241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42" name="Google Shape;242;p6"/>
          <p:cNvGrpSpPr/>
          <p:nvPr/>
        </p:nvGrpSpPr>
        <p:grpSpPr>
          <a:xfrm>
            <a:off x="605429" y="446767"/>
            <a:ext cx="10626172" cy="5970733"/>
            <a:chOff x="454071" y="335075"/>
            <a:chExt cx="7969629" cy="4478050"/>
          </a:xfrm>
        </p:grpSpPr>
        <p:cxnSp>
          <p:nvCxnSpPr>
            <p:cNvPr id="243" name="Google Shape;243;p6"/>
            <p:cNvCxnSpPr/>
            <p:nvPr/>
          </p:nvCxnSpPr>
          <p:spPr>
            <a:xfrm>
              <a:off x="720246" y="335075"/>
              <a:ext cx="42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6"/>
            <p:cNvCxnSpPr/>
            <p:nvPr/>
          </p:nvCxnSpPr>
          <p:spPr>
            <a:xfrm>
              <a:off x="8001000" y="4813125"/>
              <a:ext cx="42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454071" y="335075"/>
              <a:ext cx="148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05213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0967" y="1274900"/>
            <a:ext cx="5726800" cy="37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50967" y="4948736"/>
            <a:ext cx="57268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05429" y="446767"/>
            <a:ext cx="10626172" cy="5970733"/>
            <a:chOff x="454071" y="335075"/>
            <a:chExt cx="7969629" cy="447805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720246" y="335075"/>
              <a:ext cx="42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8001000" y="4813125"/>
              <a:ext cx="42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454071" y="335075"/>
              <a:ext cx="148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" name="Google Shape;16;p2"/>
          <p:cNvGrpSpPr/>
          <p:nvPr/>
        </p:nvGrpSpPr>
        <p:grpSpPr>
          <a:xfrm flipH="1">
            <a:off x="5354298" y="384130"/>
            <a:ext cx="943455" cy="670413"/>
            <a:chOff x="-189161" y="-288523"/>
            <a:chExt cx="2102797" cy="1494235"/>
          </a:xfrm>
        </p:grpSpPr>
        <p:sp>
          <p:nvSpPr>
            <p:cNvPr id="17" name="Google Shape;17;p2"/>
            <p:cNvSpPr/>
            <p:nvPr/>
          </p:nvSpPr>
          <p:spPr>
            <a:xfrm>
              <a:off x="-7976" y="487118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-189161" y="-288523"/>
              <a:ext cx="1924397" cy="1196165"/>
              <a:chOff x="-194199" y="-72036"/>
              <a:chExt cx="983843" cy="611536"/>
            </a:xfrm>
          </p:grpSpPr>
          <p:grpSp>
            <p:nvGrpSpPr>
              <p:cNvPr id="19" name="Google Shape;19;p2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" name="Google Shape;23;p2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24" name="Google Shape;24;p2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6" name="Google Shape;26;p2"/>
          <p:cNvGrpSpPr/>
          <p:nvPr/>
        </p:nvGrpSpPr>
        <p:grpSpPr>
          <a:xfrm>
            <a:off x="11554809" y="1967994"/>
            <a:ext cx="943455" cy="670413"/>
            <a:chOff x="8071263" y="1205704"/>
            <a:chExt cx="2102797" cy="1494235"/>
          </a:xfrm>
        </p:grpSpPr>
        <p:sp>
          <p:nvSpPr>
            <p:cNvPr id="27" name="Google Shape;27;p2"/>
            <p:cNvSpPr/>
            <p:nvPr/>
          </p:nvSpPr>
          <p:spPr>
            <a:xfrm>
              <a:off x="8252448" y="1981345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28;p2"/>
            <p:cNvGrpSpPr/>
            <p:nvPr/>
          </p:nvGrpSpPr>
          <p:grpSpPr>
            <a:xfrm>
              <a:off x="8071263" y="1205704"/>
              <a:ext cx="1924397" cy="1196165"/>
              <a:chOff x="-194199" y="-72036"/>
              <a:chExt cx="983843" cy="611536"/>
            </a:xfrm>
          </p:grpSpPr>
          <p:grpSp>
            <p:nvGrpSpPr>
              <p:cNvPr id="29" name="Google Shape;29;p2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30" name="Google Shape;30;p2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" name="Google Shape;33;p2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34" name="Google Shape;34;p2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6" name="Google Shape;36;p2"/>
          <p:cNvGrpSpPr/>
          <p:nvPr/>
        </p:nvGrpSpPr>
        <p:grpSpPr>
          <a:xfrm>
            <a:off x="11191423" y="4241645"/>
            <a:ext cx="863412" cy="536883"/>
            <a:chOff x="1993725" y="238125"/>
            <a:chExt cx="2718550" cy="2601175"/>
          </a:xfrm>
        </p:grpSpPr>
        <p:sp>
          <p:nvSpPr>
            <p:cNvPr id="37" name="Google Shape;37;p2"/>
            <p:cNvSpPr/>
            <p:nvPr/>
          </p:nvSpPr>
          <p:spPr>
            <a:xfrm>
              <a:off x="1993725" y="1282450"/>
              <a:ext cx="905125" cy="1556850"/>
            </a:xfrm>
            <a:custGeom>
              <a:avLst/>
              <a:gdLst/>
              <a:ahLst/>
              <a:cxnLst/>
              <a:rect l="l" t="t" r="r" b="b"/>
              <a:pathLst>
                <a:path w="36205" h="62274" extrusionOk="0">
                  <a:moveTo>
                    <a:pt x="194" y="1"/>
                  </a:moveTo>
                  <a:lnTo>
                    <a:pt x="0" y="41257"/>
                  </a:lnTo>
                  <a:lnTo>
                    <a:pt x="36204" y="62273"/>
                  </a:lnTo>
                  <a:lnTo>
                    <a:pt x="36172" y="20694"/>
                  </a:lnTo>
                  <a:lnTo>
                    <a:pt x="19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997750" y="238125"/>
              <a:ext cx="2714525" cy="1562500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898000" y="756250"/>
              <a:ext cx="1813475" cy="2082250"/>
            </a:xfrm>
            <a:custGeom>
              <a:avLst/>
              <a:gdLst/>
              <a:ahLst/>
              <a:cxnLst/>
              <a:rect l="l" t="t" r="r" b="b"/>
              <a:pathLst>
                <a:path w="72539" h="83290" extrusionOk="0">
                  <a:moveTo>
                    <a:pt x="72538" y="0"/>
                  </a:moveTo>
                  <a:lnTo>
                    <a:pt x="1" y="41774"/>
                  </a:lnTo>
                  <a:lnTo>
                    <a:pt x="1" y="83289"/>
                  </a:lnTo>
                  <a:lnTo>
                    <a:pt x="72279" y="41321"/>
                  </a:lnTo>
                  <a:lnTo>
                    <a:pt x="7253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flipH="1">
            <a:off x="10769297" y="3025431"/>
            <a:ext cx="943455" cy="670413"/>
            <a:chOff x="7980675" y="4248029"/>
            <a:chExt cx="2102797" cy="1494235"/>
          </a:xfrm>
        </p:grpSpPr>
        <p:sp>
          <p:nvSpPr>
            <p:cNvPr id="41" name="Google Shape;41;p2"/>
            <p:cNvSpPr/>
            <p:nvPr/>
          </p:nvSpPr>
          <p:spPr>
            <a:xfrm>
              <a:off x="8161860" y="5023670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2"/>
            <p:cNvGrpSpPr/>
            <p:nvPr/>
          </p:nvGrpSpPr>
          <p:grpSpPr>
            <a:xfrm>
              <a:off x="7980675" y="4248029"/>
              <a:ext cx="1924397" cy="1196165"/>
              <a:chOff x="-194199" y="-72036"/>
              <a:chExt cx="983843" cy="611536"/>
            </a:xfrm>
          </p:grpSpPr>
          <p:grpSp>
            <p:nvGrpSpPr>
              <p:cNvPr id="43" name="Google Shape;43;p2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44" name="Google Shape;44;p2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" name="Google Shape;47;p2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48" name="Google Shape;48;p2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0" name="Google Shape;50;p2"/>
          <p:cNvGrpSpPr/>
          <p:nvPr/>
        </p:nvGrpSpPr>
        <p:grpSpPr>
          <a:xfrm>
            <a:off x="8770681" y="182024"/>
            <a:ext cx="943455" cy="670413"/>
            <a:chOff x="5877875" y="4099054"/>
            <a:chExt cx="2102797" cy="1494235"/>
          </a:xfrm>
        </p:grpSpPr>
        <p:sp>
          <p:nvSpPr>
            <p:cNvPr id="51" name="Google Shape;51;p2"/>
            <p:cNvSpPr/>
            <p:nvPr/>
          </p:nvSpPr>
          <p:spPr>
            <a:xfrm>
              <a:off x="6059060" y="4874695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>
              <a:off x="5877875" y="4099054"/>
              <a:ext cx="1924397" cy="1196165"/>
              <a:chOff x="-194199" y="-72036"/>
              <a:chExt cx="983843" cy="611536"/>
            </a:xfrm>
          </p:grpSpPr>
          <p:grpSp>
            <p:nvGrpSpPr>
              <p:cNvPr id="53" name="Google Shape;53;p2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54" name="Google Shape;54;p2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" name="Google Shape;57;p2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58" name="Google Shape;58;p2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0" name="Google Shape;60;p2"/>
          <p:cNvGrpSpPr/>
          <p:nvPr/>
        </p:nvGrpSpPr>
        <p:grpSpPr>
          <a:xfrm>
            <a:off x="11151409" y="182027"/>
            <a:ext cx="943455" cy="670413"/>
            <a:chOff x="8071263" y="1205704"/>
            <a:chExt cx="2102797" cy="1494235"/>
          </a:xfrm>
        </p:grpSpPr>
        <p:sp>
          <p:nvSpPr>
            <p:cNvPr id="61" name="Google Shape;61;p2"/>
            <p:cNvSpPr/>
            <p:nvPr/>
          </p:nvSpPr>
          <p:spPr>
            <a:xfrm>
              <a:off x="8252448" y="1981345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62;p2"/>
            <p:cNvGrpSpPr/>
            <p:nvPr/>
          </p:nvGrpSpPr>
          <p:grpSpPr>
            <a:xfrm>
              <a:off x="8071263" y="1205704"/>
              <a:ext cx="1924397" cy="1196165"/>
              <a:chOff x="-194199" y="-72036"/>
              <a:chExt cx="983843" cy="611536"/>
            </a:xfrm>
          </p:grpSpPr>
          <p:grpSp>
            <p:nvGrpSpPr>
              <p:cNvPr id="63" name="Google Shape;63;p2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64" name="Google Shape;64;p2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" name="Google Shape;67;p2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68" name="Google Shape;68;p2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45983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83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3265737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 eaLnBrk="1" hangingPunct="1"/>
            <a:r>
              <a:rPr lang="en-US" dirty="0">
                <a:latin typeface="Arial"/>
                <a:cs typeface="Arial"/>
              </a:rPr>
              <a:t>Hydrogen embrittlement and Abaqus subroutine studies</a:t>
            </a:r>
            <a:endParaRPr lang="en-US" sz="3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4497652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Author list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4" t="30656" r="13977" b="30721"/>
          <a:stretch/>
        </p:blipFill>
        <p:spPr>
          <a:xfrm>
            <a:off x="9436953" y="6153414"/>
            <a:ext cx="2371047" cy="581507"/>
          </a:xfrm>
          <a:prstGeom prst="rect">
            <a:avLst/>
          </a:prstGeom>
        </p:spPr>
      </p:pic>
      <p:pic>
        <p:nvPicPr>
          <p:cNvPr id="8" name="Picture 3" descr="An aerial view of the Aalto University campus at sunset/ Photo by Mika Huisman">
            <a:extLst>
              <a:ext uri="{FF2B5EF4-FFF2-40B4-BE49-F238E27FC236}">
                <a16:creationId xmlns:a16="http://schemas.microsoft.com/office/drawing/2014/main" id="{285388FA-C0D1-46D0-9F89-F45FA70FF5C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2" b="16262"/>
          <a:stretch/>
        </p:blipFill>
        <p:spPr bwMode="auto">
          <a:xfrm>
            <a:off x="0" y="1"/>
            <a:ext cx="12192000" cy="299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564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4" name="Google Shape;153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5" name="Google Shape;1535;p32"/>
          <p:cNvGrpSpPr/>
          <p:nvPr/>
        </p:nvGrpSpPr>
        <p:grpSpPr>
          <a:xfrm>
            <a:off x="605429" y="446767"/>
            <a:ext cx="10626172" cy="5970733"/>
            <a:chOff x="454071" y="335075"/>
            <a:chExt cx="7969629" cy="4478050"/>
          </a:xfrm>
        </p:grpSpPr>
        <p:cxnSp>
          <p:nvCxnSpPr>
            <p:cNvPr id="1536" name="Google Shape;1536;p32"/>
            <p:cNvCxnSpPr/>
            <p:nvPr/>
          </p:nvCxnSpPr>
          <p:spPr>
            <a:xfrm>
              <a:off x="720246" y="335075"/>
              <a:ext cx="42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7" name="Google Shape;1537;p32"/>
            <p:cNvCxnSpPr/>
            <p:nvPr/>
          </p:nvCxnSpPr>
          <p:spPr>
            <a:xfrm>
              <a:off x="8001000" y="4813125"/>
              <a:ext cx="42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8" name="Google Shape;1538;p32"/>
            <p:cNvCxnSpPr/>
            <p:nvPr/>
          </p:nvCxnSpPr>
          <p:spPr>
            <a:xfrm>
              <a:off x="454071" y="335075"/>
              <a:ext cx="148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39" name="Google Shape;1539;p32"/>
          <p:cNvGrpSpPr/>
          <p:nvPr/>
        </p:nvGrpSpPr>
        <p:grpSpPr>
          <a:xfrm flipH="1">
            <a:off x="-481202" y="-257776"/>
            <a:ext cx="13055636" cy="7278088"/>
            <a:chOff x="-360902" y="-193332"/>
            <a:chExt cx="9791727" cy="5458566"/>
          </a:xfrm>
        </p:grpSpPr>
        <p:grpSp>
          <p:nvGrpSpPr>
            <p:cNvPr id="1540" name="Google Shape;1540;p32"/>
            <p:cNvGrpSpPr/>
            <p:nvPr/>
          </p:nvGrpSpPr>
          <p:grpSpPr>
            <a:xfrm flipH="1">
              <a:off x="6668548" y="4516322"/>
              <a:ext cx="707591" cy="502810"/>
              <a:chOff x="-189161" y="-288523"/>
              <a:chExt cx="2102797" cy="1494235"/>
            </a:xfrm>
          </p:grpSpPr>
          <p:sp>
            <p:nvSpPr>
              <p:cNvPr id="1541" name="Google Shape;1541;p32"/>
              <p:cNvSpPr/>
              <p:nvPr/>
            </p:nvSpPr>
            <p:spPr>
              <a:xfrm>
                <a:off x="-7976" y="487118"/>
                <a:ext cx="1921612" cy="718594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solidFill>
                <a:srgbClr val="191919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42" name="Google Shape;1542;p32"/>
              <p:cNvGrpSpPr/>
              <p:nvPr/>
            </p:nvGrpSpPr>
            <p:grpSpPr>
              <a:xfrm>
                <a:off x="-189161" y="-288523"/>
                <a:ext cx="1924397" cy="1196165"/>
                <a:chOff x="-194199" y="-72036"/>
                <a:chExt cx="983843" cy="611536"/>
              </a:xfrm>
            </p:grpSpPr>
            <p:grpSp>
              <p:nvGrpSpPr>
                <p:cNvPr id="1543" name="Google Shape;1543;p32"/>
                <p:cNvGrpSpPr/>
                <p:nvPr/>
              </p:nvGrpSpPr>
              <p:grpSpPr>
                <a:xfrm>
                  <a:off x="-194199" y="-72036"/>
                  <a:ext cx="983843" cy="611536"/>
                  <a:chOff x="1993725" y="238125"/>
                  <a:chExt cx="2718550" cy="2601175"/>
                </a:xfrm>
              </p:grpSpPr>
              <p:sp>
                <p:nvSpPr>
                  <p:cNvPr id="1544" name="Google Shape;1544;p32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5" name="Google Shape;1545;p32"/>
                  <p:cNvSpPr/>
                  <p:nvPr/>
                </p:nvSpPr>
                <p:spPr>
                  <a:xfrm>
                    <a:off x="1997750" y="238125"/>
                    <a:ext cx="2714525" cy="156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581" h="62500" extrusionOk="0">
                        <a:moveTo>
                          <a:pt x="72409" y="0"/>
                        </a:moveTo>
                        <a:lnTo>
                          <a:pt x="1" y="41742"/>
                        </a:lnTo>
                        <a:lnTo>
                          <a:pt x="36011" y="62499"/>
                        </a:lnTo>
                        <a:lnTo>
                          <a:pt x="108581" y="20725"/>
                        </a:lnTo>
                        <a:lnTo>
                          <a:pt x="7240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6" name="Google Shape;1546;p32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47" name="Google Shape;1547;p32"/>
                <p:cNvGrpSpPr/>
                <p:nvPr/>
              </p:nvGrpSpPr>
              <p:grpSpPr>
                <a:xfrm>
                  <a:off x="-194199" y="49775"/>
                  <a:ext cx="983554" cy="489725"/>
                  <a:chOff x="1993725" y="756250"/>
                  <a:chExt cx="2717750" cy="2083050"/>
                </a:xfrm>
              </p:grpSpPr>
              <p:sp>
                <p:nvSpPr>
                  <p:cNvPr id="1548" name="Google Shape;1548;p32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9" name="Google Shape;1549;p32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550" name="Google Shape;1550;p32"/>
            <p:cNvGrpSpPr/>
            <p:nvPr/>
          </p:nvGrpSpPr>
          <p:grpSpPr>
            <a:xfrm>
              <a:off x="8340792" y="4740847"/>
              <a:ext cx="647559" cy="402662"/>
              <a:chOff x="1993725" y="238125"/>
              <a:chExt cx="2718550" cy="2601175"/>
            </a:xfrm>
          </p:grpSpPr>
          <p:sp>
            <p:nvSpPr>
              <p:cNvPr id="1551" name="Google Shape;1551;p32"/>
              <p:cNvSpPr/>
              <p:nvPr/>
            </p:nvSpPr>
            <p:spPr>
              <a:xfrm>
                <a:off x="1993725" y="1282450"/>
                <a:ext cx="905125" cy="1556850"/>
              </a:xfrm>
              <a:custGeom>
                <a:avLst/>
                <a:gdLst/>
                <a:ahLst/>
                <a:cxnLst/>
                <a:rect l="l" t="t" r="r" b="b"/>
                <a:pathLst>
                  <a:path w="36205" h="62274" extrusionOk="0">
                    <a:moveTo>
                      <a:pt x="194" y="1"/>
                    </a:moveTo>
                    <a:lnTo>
                      <a:pt x="0" y="41257"/>
                    </a:lnTo>
                    <a:lnTo>
                      <a:pt x="36204" y="62273"/>
                    </a:lnTo>
                    <a:lnTo>
                      <a:pt x="36172" y="20694"/>
                    </a:lnTo>
                    <a:lnTo>
                      <a:pt x="194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2"/>
              <p:cNvSpPr/>
              <p:nvPr/>
            </p:nvSpPr>
            <p:spPr>
              <a:xfrm>
                <a:off x="1997750" y="238125"/>
                <a:ext cx="2714525" cy="1562500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2"/>
              <p:cNvSpPr/>
              <p:nvPr/>
            </p:nvSpPr>
            <p:spPr>
              <a:xfrm>
                <a:off x="2898000" y="756250"/>
                <a:ext cx="1813475" cy="2082250"/>
              </a:xfrm>
              <a:custGeom>
                <a:avLst/>
                <a:gdLst/>
                <a:ahLst/>
                <a:cxnLst/>
                <a:rect l="l" t="t" r="r" b="b"/>
                <a:pathLst>
                  <a:path w="72539" h="83290" extrusionOk="0">
                    <a:moveTo>
                      <a:pt x="72538" y="0"/>
                    </a:moveTo>
                    <a:lnTo>
                      <a:pt x="1" y="41774"/>
                    </a:lnTo>
                    <a:lnTo>
                      <a:pt x="1" y="83289"/>
                    </a:lnTo>
                    <a:lnTo>
                      <a:pt x="72279" y="41321"/>
                    </a:lnTo>
                    <a:lnTo>
                      <a:pt x="7253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4" name="Google Shape;1554;p32"/>
            <p:cNvGrpSpPr/>
            <p:nvPr/>
          </p:nvGrpSpPr>
          <p:grpSpPr>
            <a:xfrm>
              <a:off x="8310785" y="3578718"/>
              <a:ext cx="707591" cy="502810"/>
              <a:chOff x="5877875" y="4099054"/>
              <a:chExt cx="2102797" cy="1494235"/>
            </a:xfrm>
          </p:grpSpPr>
          <p:sp>
            <p:nvSpPr>
              <p:cNvPr id="1555" name="Google Shape;1555;p32"/>
              <p:cNvSpPr/>
              <p:nvPr/>
            </p:nvSpPr>
            <p:spPr>
              <a:xfrm>
                <a:off x="6059060" y="4874695"/>
                <a:ext cx="1921612" cy="718594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solidFill>
                <a:srgbClr val="191919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56" name="Google Shape;1556;p32"/>
              <p:cNvGrpSpPr/>
              <p:nvPr/>
            </p:nvGrpSpPr>
            <p:grpSpPr>
              <a:xfrm>
                <a:off x="5877875" y="4099054"/>
                <a:ext cx="1924397" cy="1196165"/>
                <a:chOff x="-194199" y="-72036"/>
                <a:chExt cx="983843" cy="611536"/>
              </a:xfrm>
            </p:grpSpPr>
            <p:grpSp>
              <p:nvGrpSpPr>
                <p:cNvPr id="1557" name="Google Shape;1557;p32"/>
                <p:cNvGrpSpPr/>
                <p:nvPr/>
              </p:nvGrpSpPr>
              <p:grpSpPr>
                <a:xfrm>
                  <a:off x="-194199" y="-72036"/>
                  <a:ext cx="983843" cy="611536"/>
                  <a:chOff x="1993725" y="238125"/>
                  <a:chExt cx="2718550" cy="2601175"/>
                </a:xfrm>
              </p:grpSpPr>
              <p:sp>
                <p:nvSpPr>
                  <p:cNvPr id="1558" name="Google Shape;1558;p32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9" name="Google Shape;1559;p32"/>
                  <p:cNvSpPr/>
                  <p:nvPr/>
                </p:nvSpPr>
                <p:spPr>
                  <a:xfrm>
                    <a:off x="1997750" y="238125"/>
                    <a:ext cx="2714525" cy="156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581" h="62500" extrusionOk="0">
                        <a:moveTo>
                          <a:pt x="72409" y="0"/>
                        </a:moveTo>
                        <a:lnTo>
                          <a:pt x="1" y="41742"/>
                        </a:lnTo>
                        <a:lnTo>
                          <a:pt x="36011" y="62499"/>
                        </a:lnTo>
                        <a:lnTo>
                          <a:pt x="108581" y="20725"/>
                        </a:lnTo>
                        <a:lnTo>
                          <a:pt x="7240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0" name="Google Shape;1560;p32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1" name="Google Shape;1561;p32"/>
                <p:cNvGrpSpPr/>
                <p:nvPr/>
              </p:nvGrpSpPr>
              <p:grpSpPr>
                <a:xfrm>
                  <a:off x="-194199" y="49775"/>
                  <a:ext cx="983554" cy="489725"/>
                  <a:chOff x="1993725" y="756250"/>
                  <a:chExt cx="2717750" cy="2083050"/>
                </a:xfrm>
              </p:grpSpPr>
              <p:sp>
                <p:nvSpPr>
                  <p:cNvPr id="1562" name="Google Shape;1562;p32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3" name="Google Shape;1563;p32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564" name="Google Shape;1564;p32"/>
            <p:cNvGrpSpPr/>
            <p:nvPr/>
          </p:nvGrpSpPr>
          <p:grpSpPr>
            <a:xfrm flipH="1">
              <a:off x="-360902" y="611072"/>
              <a:ext cx="707591" cy="502810"/>
              <a:chOff x="-189161" y="-288523"/>
              <a:chExt cx="2102797" cy="1494235"/>
            </a:xfrm>
          </p:grpSpPr>
          <p:sp>
            <p:nvSpPr>
              <p:cNvPr id="1565" name="Google Shape;1565;p32"/>
              <p:cNvSpPr/>
              <p:nvPr/>
            </p:nvSpPr>
            <p:spPr>
              <a:xfrm>
                <a:off x="-7976" y="487118"/>
                <a:ext cx="1921612" cy="718594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solidFill>
                <a:srgbClr val="191919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6" name="Google Shape;1566;p32"/>
              <p:cNvGrpSpPr/>
              <p:nvPr/>
            </p:nvGrpSpPr>
            <p:grpSpPr>
              <a:xfrm>
                <a:off x="-189161" y="-288523"/>
                <a:ext cx="1924397" cy="1196165"/>
                <a:chOff x="-194199" y="-72036"/>
                <a:chExt cx="983843" cy="611536"/>
              </a:xfrm>
            </p:grpSpPr>
            <p:grpSp>
              <p:nvGrpSpPr>
                <p:cNvPr id="1567" name="Google Shape;1567;p32"/>
                <p:cNvGrpSpPr/>
                <p:nvPr/>
              </p:nvGrpSpPr>
              <p:grpSpPr>
                <a:xfrm>
                  <a:off x="-194199" y="-72036"/>
                  <a:ext cx="983843" cy="611536"/>
                  <a:chOff x="1993725" y="238125"/>
                  <a:chExt cx="2718550" cy="2601175"/>
                </a:xfrm>
              </p:grpSpPr>
              <p:sp>
                <p:nvSpPr>
                  <p:cNvPr id="1568" name="Google Shape;1568;p32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9" name="Google Shape;1569;p32"/>
                  <p:cNvSpPr/>
                  <p:nvPr/>
                </p:nvSpPr>
                <p:spPr>
                  <a:xfrm>
                    <a:off x="1997750" y="238125"/>
                    <a:ext cx="2714525" cy="156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581" h="62500" extrusionOk="0">
                        <a:moveTo>
                          <a:pt x="72409" y="0"/>
                        </a:moveTo>
                        <a:lnTo>
                          <a:pt x="1" y="41742"/>
                        </a:lnTo>
                        <a:lnTo>
                          <a:pt x="36011" y="62499"/>
                        </a:lnTo>
                        <a:lnTo>
                          <a:pt x="108581" y="20725"/>
                        </a:lnTo>
                        <a:lnTo>
                          <a:pt x="7240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0" name="Google Shape;1570;p32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1" name="Google Shape;1571;p32"/>
                <p:cNvGrpSpPr/>
                <p:nvPr/>
              </p:nvGrpSpPr>
              <p:grpSpPr>
                <a:xfrm>
                  <a:off x="-194199" y="49775"/>
                  <a:ext cx="983554" cy="489725"/>
                  <a:chOff x="1993725" y="756250"/>
                  <a:chExt cx="2717750" cy="2083050"/>
                </a:xfrm>
              </p:grpSpPr>
              <p:sp>
                <p:nvSpPr>
                  <p:cNvPr id="1572" name="Google Shape;1572;p32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3" name="Google Shape;1573;p32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574" name="Google Shape;1574;p32"/>
            <p:cNvGrpSpPr/>
            <p:nvPr/>
          </p:nvGrpSpPr>
          <p:grpSpPr>
            <a:xfrm>
              <a:off x="1567085" y="-193332"/>
              <a:ext cx="707591" cy="502810"/>
              <a:chOff x="5877875" y="4099054"/>
              <a:chExt cx="2102797" cy="1494235"/>
            </a:xfrm>
          </p:grpSpPr>
          <p:sp>
            <p:nvSpPr>
              <p:cNvPr id="1575" name="Google Shape;1575;p32"/>
              <p:cNvSpPr/>
              <p:nvPr/>
            </p:nvSpPr>
            <p:spPr>
              <a:xfrm>
                <a:off x="6059060" y="4874695"/>
                <a:ext cx="1921612" cy="718594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solidFill>
                <a:srgbClr val="191919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6" name="Google Shape;1576;p32"/>
              <p:cNvGrpSpPr/>
              <p:nvPr/>
            </p:nvGrpSpPr>
            <p:grpSpPr>
              <a:xfrm>
                <a:off x="5877875" y="4099054"/>
                <a:ext cx="1924397" cy="1196165"/>
                <a:chOff x="-194199" y="-72036"/>
                <a:chExt cx="983843" cy="611536"/>
              </a:xfrm>
            </p:grpSpPr>
            <p:grpSp>
              <p:nvGrpSpPr>
                <p:cNvPr id="1577" name="Google Shape;1577;p32"/>
                <p:cNvGrpSpPr/>
                <p:nvPr/>
              </p:nvGrpSpPr>
              <p:grpSpPr>
                <a:xfrm>
                  <a:off x="-194199" y="-72036"/>
                  <a:ext cx="983843" cy="611536"/>
                  <a:chOff x="1993725" y="238125"/>
                  <a:chExt cx="2718550" cy="2601175"/>
                </a:xfrm>
              </p:grpSpPr>
              <p:sp>
                <p:nvSpPr>
                  <p:cNvPr id="1578" name="Google Shape;1578;p32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9" name="Google Shape;1579;p32"/>
                  <p:cNvSpPr/>
                  <p:nvPr/>
                </p:nvSpPr>
                <p:spPr>
                  <a:xfrm>
                    <a:off x="1997750" y="238125"/>
                    <a:ext cx="2714525" cy="156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581" h="62500" extrusionOk="0">
                        <a:moveTo>
                          <a:pt x="72409" y="0"/>
                        </a:moveTo>
                        <a:lnTo>
                          <a:pt x="1" y="41742"/>
                        </a:lnTo>
                        <a:lnTo>
                          <a:pt x="36011" y="62499"/>
                        </a:lnTo>
                        <a:lnTo>
                          <a:pt x="108581" y="20725"/>
                        </a:lnTo>
                        <a:lnTo>
                          <a:pt x="7240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0" name="Google Shape;1580;p32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81" name="Google Shape;1581;p32"/>
                <p:cNvGrpSpPr/>
                <p:nvPr/>
              </p:nvGrpSpPr>
              <p:grpSpPr>
                <a:xfrm>
                  <a:off x="-194199" y="49775"/>
                  <a:ext cx="983554" cy="489725"/>
                  <a:chOff x="1993725" y="756250"/>
                  <a:chExt cx="2717750" cy="2083050"/>
                </a:xfrm>
              </p:grpSpPr>
              <p:sp>
                <p:nvSpPr>
                  <p:cNvPr id="1582" name="Google Shape;1582;p32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3" name="Google Shape;1583;p32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584" name="Google Shape;1584;p32"/>
            <p:cNvGrpSpPr/>
            <p:nvPr/>
          </p:nvGrpSpPr>
          <p:grpSpPr>
            <a:xfrm>
              <a:off x="-155508" y="4081522"/>
              <a:ext cx="647559" cy="402662"/>
              <a:chOff x="1993725" y="238125"/>
              <a:chExt cx="2718550" cy="2601175"/>
            </a:xfrm>
          </p:grpSpPr>
          <p:sp>
            <p:nvSpPr>
              <p:cNvPr id="1585" name="Google Shape;1585;p32"/>
              <p:cNvSpPr/>
              <p:nvPr/>
            </p:nvSpPr>
            <p:spPr>
              <a:xfrm>
                <a:off x="1993725" y="1282450"/>
                <a:ext cx="905125" cy="1556850"/>
              </a:xfrm>
              <a:custGeom>
                <a:avLst/>
                <a:gdLst/>
                <a:ahLst/>
                <a:cxnLst/>
                <a:rect l="l" t="t" r="r" b="b"/>
                <a:pathLst>
                  <a:path w="36205" h="62274" extrusionOk="0">
                    <a:moveTo>
                      <a:pt x="194" y="1"/>
                    </a:moveTo>
                    <a:lnTo>
                      <a:pt x="0" y="41257"/>
                    </a:lnTo>
                    <a:lnTo>
                      <a:pt x="36204" y="62273"/>
                    </a:lnTo>
                    <a:lnTo>
                      <a:pt x="36172" y="20694"/>
                    </a:lnTo>
                    <a:lnTo>
                      <a:pt x="194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2"/>
              <p:cNvSpPr/>
              <p:nvPr/>
            </p:nvSpPr>
            <p:spPr>
              <a:xfrm>
                <a:off x="1997750" y="238125"/>
                <a:ext cx="2714525" cy="1562500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2"/>
              <p:cNvSpPr/>
              <p:nvPr/>
            </p:nvSpPr>
            <p:spPr>
              <a:xfrm>
                <a:off x="2898000" y="756250"/>
                <a:ext cx="1813475" cy="2082250"/>
              </a:xfrm>
              <a:custGeom>
                <a:avLst/>
                <a:gdLst/>
                <a:ahLst/>
                <a:cxnLst/>
                <a:rect l="l" t="t" r="r" b="b"/>
                <a:pathLst>
                  <a:path w="72539" h="83290" extrusionOk="0">
                    <a:moveTo>
                      <a:pt x="72538" y="0"/>
                    </a:moveTo>
                    <a:lnTo>
                      <a:pt x="1" y="41774"/>
                    </a:lnTo>
                    <a:lnTo>
                      <a:pt x="1" y="83289"/>
                    </a:lnTo>
                    <a:lnTo>
                      <a:pt x="72279" y="41321"/>
                    </a:lnTo>
                    <a:lnTo>
                      <a:pt x="7253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8" name="Google Shape;1588;p32"/>
            <p:cNvGrpSpPr/>
            <p:nvPr/>
          </p:nvGrpSpPr>
          <p:grpSpPr>
            <a:xfrm flipH="1">
              <a:off x="1197042" y="4862572"/>
              <a:ext cx="647559" cy="402662"/>
              <a:chOff x="1993725" y="238125"/>
              <a:chExt cx="2718550" cy="2601175"/>
            </a:xfrm>
          </p:grpSpPr>
          <p:sp>
            <p:nvSpPr>
              <p:cNvPr id="1589" name="Google Shape;1589;p32"/>
              <p:cNvSpPr/>
              <p:nvPr/>
            </p:nvSpPr>
            <p:spPr>
              <a:xfrm>
                <a:off x="1993725" y="1282450"/>
                <a:ext cx="905125" cy="1556850"/>
              </a:xfrm>
              <a:custGeom>
                <a:avLst/>
                <a:gdLst/>
                <a:ahLst/>
                <a:cxnLst/>
                <a:rect l="l" t="t" r="r" b="b"/>
                <a:pathLst>
                  <a:path w="36205" h="62274" extrusionOk="0">
                    <a:moveTo>
                      <a:pt x="194" y="1"/>
                    </a:moveTo>
                    <a:lnTo>
                      <a:pt x="0" y="41257"/>
                    </a:lnTo>
                    <a:lnTo>
                      <a:pt x="36204" y="62273"/>
                    </a:lnTo>
                    <a:lnTo>
                      <a:pt x="36172" y="20694"/>
                    </a:lnTo>
                    <a:lnTo>
                      <a:pt x="194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2"/>
              <p:cNvSpPr/>
              <p:nvPr/>
            </p:nvSpPr>
            <p:spPr>
              <a:xfrm>
                <a:off x="1997750" y="238125"/>
                <a:ext cx="2714525" cy="1562500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2"/>
              <p:cNvSpPr/>
              <p:nvPr/>
            </p:nvSpPr>
            <p:spPr>
              <a:xfrm>
                <a:off x="2898000" y="756250"/>
                <a:ext cx="1813475" cy="2082250"/>
              </a:xfrm>
              <a:custGeom>
                <a:avLst/>
                <a:gdLst/>
                <a:ahLst/>
                <a:cxnLst/>
                <a:rect l="l" t="t" r="r" b="b"/>
                <a:pathLst>
                  <a:path w="72539" h="83290" extrusionOk="0">
                    <a:moveTo>
                      <a:pt x="72538" y="0"/>
                    </a:moveTo>
                    <a:lnTo>
                      <a:pt x="1" y="41774"/>
                    </a:lnTo>
                    <a:lnTo>
                      <a:pt x="1" y="83289"/>
                    </a:lnTo>
                    <a:lnTo>
                      <a:pt x="72279" y="41321"/>
                    </a:lnTo>
                    <a:lnTo>
                      <a:pt x="7253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2" name="Google Shape;1592;p32"/>
            <p:cNvGrpSpPr/>
            <p:nvPr/>
          </p:nvGrpSpPr>
          <p:grpSpPr>
            <a:xfrm flipH="1">
              <a:off x="7430717" y="-52353"/>
              <a:ext cx="647559" cy="402662"/>
              <a:chOff x="1993725" y="238125"/>
              <a:chExt cx="2718550" cy="2601175"/>
            </a:xfrm>
          </p:grpSpPr>
          <p:sp>
            <p:nvSpPr>
              <p:cNvPr id="1593" name="Google Shape;1593;p32"/>
              <p:cNvSpPr/>
              <p:nvPr/>
            </p:nvSpPr>
            <p:spPr>
              <a:xfrm>
                <a:off x="1993725" y="1282450"/>
                <a:ext cx="905125" cy="1556850"/>
              </a:xfrm>
              <a:custGeom>
                <a:avLst/>
                <a:gdLst/>
                <a:ahLst/>
                <a:cxnLst/>
                <a:rect l="l" t="t" r="r" b="b"/>
                <a:pathLst>
                  <a:path w="36205" h="62274" extrusionOk="0">
                    <a:moveTo>
                      <a:pt x="194" y="1"/>
                    </a:moveTo>
                    <a:lnTo>
                      <a:pt x="0" y="41257"/>
                    </a:lnTo>
                    <a:lnTo>
                      <a:pt x="36204" y="62273"/>
                    </a:lnTo>
                    <a:lnTo>
                      <a:pt x="36172" y="20694"/>
                    </a:lnTo>
                    <a:lnTo>
                      <a:pt x="194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2"/>
              <p:cNvSpPr/>
              <p:nvPr/>
            </p:nvSpPr>
            <p:spPr>
              <a:xfrm>
                <a:off x="1997750" y="238125"/>
                <a:ext cx="2714525" cy="1562500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2"/>
              <p:cNvSpPr/>
              <p:nvPr/>
            </p:nvSpPr>
            <p:spPr>
              <a:xfrm>
                <a:off x="2898000" y="756250"/>
                <a:ext cx="1813475" cy="2082250"/>
              </a:xfrm>
              <a:custGeom>
                <a:avLst/>
                <a:gdLst/>
                <a:ahLst/>
                <a:cxnLst/>
                <a:rect l="l" t="t" r="r" b="b"/>
                <a:pathLst>
                  <a:path w="72539" h="83290" extrusionOk="0">
                    <a:moveTo>
                      <a:pt x="72538" y="0"/>
                    </a:moveTo>
                    <a:lnTo>
                      <a:pt x="1" y="41774"/>
                    </a:lnTo>
                    <a:lnTo>
                      <a:pt x="1" y="83289"/>
                    </a:lnTo>
                    <a:lnTo>
                      <a:pt x="72279" y="41321"/>
                    </a:lnTo>
                    <a:lnTo>
                      <a:pt x="7253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6" name="Google Shape;1596;p32"/>
            <p:cNvGrpSpPr/>
            <p:nvPr/>
          </p:nvGrpSpPr>
          <p:grpSpPr>
            <a:xfrm>
              <a:off x="8783267" y="728697"/>
              <a:ext cx="647559" cy="402662"/>
              <a:chOff x="1993725" y="238125"/>
              <a:chExt cx="2718550" cy="2601175"/>
            </a:xfrm>
          </p:grpSpPr>
          <p:sp>
            <p:nvSpPr>
              <p:cNvPr id="1597" name="Google Shape;1597;p32"/>
              <p:cNvSpPr/>
              <p:nvPr/>
            </p:nvSpPr>
            <p:spPr>
              <a:xfrm>
                <a:off x="1993725" y="1282450"/>
                <a:ext cx="905125" cy="1556850"/>
              </a:xfrm>
              <a:custGeom>
                <a:avLst/>
                <a:gdLst/>
                <a:ahLst/>
                <a:cxnLst/>
                <a:rect l="l" t="t" r="r" b="b"/>
                <a:pathLst>
                  <a:path w="36205" h="62274" extrusionOk="0">
                    <a:moveTo>
                      <a:pt x="194" y="1"/>
                    </a:moveTo>
                    <a:lnTo>
                      <a:pt x="0" y="41257"/>
                    </a:lnTo>
                    <a:lnTo>
                      <a:pt x="36204" y="62273"/>
                    </a:lnTo>
                    <a:lnTo>
                      <a:pt x="36172" y="20694"/>
                    </a:lnTo>
                    <a:lnTo>
                      <a:pt x="194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2"/>
              <p:cNvSpPr/>
              <p:nvPr/>
            </p:nvSpPr>
            <p:spPr>
              <a:xfrm>
                <a:off x="1997750" y="238125"/>
                <a:ext cx="2714525" cy="1562500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2"/>
              <p:cNvSpPr/>
              <p:nvPr/>
            </p:nvSpPr>
            <p:spPr>
              <a:xfrm>
                <a:off x="2898000" y="756250"/>
                <a:ext cx="1813475" cy="2082250"/>
              </a:xfrm>
              <a:custGeom>
                <a:avLst/>
                <a:gdLst/>
                <a:ahLst/>
                <a:cxnLst/>
                <a:rect l="l" t="t" r="r" b="b"/>
                <a:pathLst>
                  <a:path w="72539" h="83290" extrusionOk="0">
                    <a:moveTo>
                      <a:pt x="72538" y="0"/>
                    </a:moveTo>
                    <a:lnTo>
                      <a:pt x="1" y="41774"/>
                    </a:lnTo>
                    <a:lnTo>
                      <a:pt x="1" y="83289"/>
                    </a:lnTo>
                    <a:lnTo>
                      <a:pt x="72279" y="41321"/>
                    </a:lnTo>
                    <a:lnTo>
                      <a:pt x="7253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3435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1" name="Google Shape;160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2" name="Google Shape;1602;p33"/>
          <p:cNvGrpSpPr/>
          <p:nvPr/>
        </p:nvGrpSpPr>
        <p:grpSpPr>
          <a:xfrm>
            <a:off x="605429" y="446767"/>
            <a:ext cx="10626172" cy="5970733"/>
            <a:chOff x="454071" y="335075"/>
            <a:chExt cx="7969629" cy="4478050"/>
          </a:xfrm>
        </p:grpSpPr>
        <p:cxnSp>
          <p:nvCxnSpPr>
            <p:cNvPr id="1603" name="Google Shape;1603;p33"/>
            <p:cNvCxnSpPr/>
            <p:nvPr/>
          </p:nvCxnSpPr>
          <p:spPr>
            <a:xfrm>
              <a:off x="720246" y="335075"/>
              <a:ext cx="42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4" name="Google Shape;1604;p33"/>
            <p:cNvCxnSpPr/>
            <p:nvPr/>
          </p:nvCxnSpPr>
          <p:spPr>
            <a:xfrm>
              <a:off x="8001000" y="4813125"/>
              <a:ext cx="42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5" name="Google Shape;1605;p33"/>
            <p:cNvCxnSpPr/>
            <p:nvPr/>
          </p:nvCxnSpPr>
          <p:spPr>
            <a:xfrm>
              <a:off x="454071" y="335075"/>
              <a:ext cx="148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06" name="Google Shape;1606;p33"/>
          <p:cNvGrpSpPr/>
          <p:nvPr/>
        </p:nvGrpSpPr>
        <p:grpSpPr>
          <a:xfrm>
            <a:off x="950963" y="6026420"/>
            <a:ext cx="863412" cy="536883"/>
            <a:chOff x="1993725" y="238125"/>
            <a:chExt cx="2718550" cy="2601175"/>
          </a:xfrm>
        </p:grpSpPr>
        <p:sp>
          <p:nvSpPr>
            <p:cNvPr id="1607" name="Google Shape;1607;p33"/>
            <p:cNvSpPr/>
            <p:nvPr/>
          </p:nvSpPr>
          <p:spPr>
            <a:xfrm>
              <a:off x="1993725" y="1282450"/>
              <a:ext cx="905125" cy="1556850"/>
            </a:xfrm>
            <a:custGeom>
              <a:avLst/>
              <a:gdLst/>
              <a:ahLst/>
              <a:cxnLst/>
              <a:rect l="l" t="t" r="r" b="b"/>
              <a:pathLst>
                <a:path w="36205" h="62274" extrusionOk="0">
                  <a:moveTo>
                    <a:pt x="194" y="1"/>
                  </a:moveTo>
                  <a:lnTo>
                    <a:pt x="0" y="41257"/>
                  </a:lnTo>
                  <a:lnTo>
                    <a:pt x="36204" y="62273"/>
                  </a:lnTo>
                  <a:lnTo>
                    <a:pt x="36172" y="20694"/>
                  </a:lnTo>
                  <a:lnTo>
                    <a:pt x="19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1997750" y="238125"/>
              <a:ext cx="2714525" cy="1562500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2898000" y="756250"/>
              <a:ext cx="1813475" cy="2082250"/>
            </a:xfrm>
            <a:custGeom>
              <a:avLst/>
              <a:gdLst/>
              <a:ahLst/>
              <a:cxnLst/>
              <a:rect l="l" t="t" r="r" b="b"/>
              <a:pathLst>
                <a:path w="72539" h="83290" extrusionOk="0">
                  <a:moveTo>
                    <a:pt x="72538" y="0"/>
                  </a:moveTo>
                  <a:lnTo>
                    <a:pt x="1" y="41774"/>
                  </a:lnTo>
                  <a:lnTo>
                    <a:pt x="1" y="83289"/>
                  </a:lnTo>
                  <a:lnTo>
                    <a:pt x="72279" y="41321"/>
                  </a:lnTo>
                  <a:lnTo>
                    <a:pt x="7253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0" name="Google Shape;1610;p33"/>
          <p:cNvGrpSpPr/>
          <p:nvPr/>
        </p:nvGrpSpPr>
        <p:grpSpPr>
          <a:xfrm>
            <a:off x="2432926" y="-9"/>
            <a:ext cx="943455" cy="670413"/>
            <a:chOff x="5877875" y="4099054"/>
            <a:chExt cx="2102797" cy="1494235"/>
          </a:xfrm>
        </p:grpSpPr>
        <p:sp>
          <p:nvSpPr>
            <p:cNvPr id="1611" name="Google Shape;1611;p33"/>
            <p:cNvSpPr/>
            <p:nvPr/>
          </p:nvSpPr>
          <p:spPr>
            <a:xfrm>
              <a:off x="6059060" y="4874695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2" name="Google Shape;1612;p33"/>
            <p:cNvGrpSpPr/>
            <p:nvPr/>
          </p:nvGrpSpPr>
          <p:grpSpPr>
            <a:xfrm>
              <a:off x="5877875" y="4099054"/>
              <a:ext cx="1924397" cy="1196165"/>
              <a:chOff x="-194199" y="-72036"/>
              <a:chExt cx="983843" cy="611536"/>
            </a:xfrm>
          </p:grpSpPr>
          <p:grpSp>
            <p:nvGrpSpPr>
              <p:cNvPr id="1613" name="Google Shape;1613;p33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1614" name="Google Shape;1614;p33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615;p33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616;p33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7" name="Google Shape;1617;p33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1618" name="Google Shape;1618;p33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33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20" name="Google Shape;1620;p33"/>
          <p:cNvGrpSpPr/>
          <p:nvPr/>
        </p:nvGrpSpPr>
        <p:grpSpPr>
          <a:xfrm flipH="1">
            <a:off x="-176402" y="1883760"/>
            <a:ext cx="943455" cy="670413"/>
            <a:chOff x="8071263" y="1205704"/>
            <a:chExt cx="2102797" cy="1494235"/>
          </a:xfrm>
        </p:grpSpPr>
        <p:sp>
          <p:nvSpPr>
            <p:cNvPr id="1621" name="Google Shape;1621;p33"/>
            <p:cNvSpPr/>
            <p:nvPr/>
          </p:nvSpPr>
          <p:spPr>
            <a:xfrm>
              <a:off x="8252448" y="1981345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2" name="Google Shape;1622;p33"/>
            <p:cNvGrpSpPr/>
            <p:nvPr/>
          </p:nvGrpSpPr>
          <p:grpSpPr>
            <a:xfrm>
              <a:off x="8071263" y="1205704"/>
              <a:ext cx="1924397" cy="1196165"/>
              <a:chOff x="-194199" y="-72036"/>
              <a:chExt cx="983843" cy="611536"/>
            </a:xfrm>
          </p:grpSpPr>
          <p:grpSp>
            <p:nvGrpSpPr>
              <p:cNvPr id="1623" name="Google Shape;1623;p33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1624" name="Google Shape;1624;p33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5" name="Google Shape;1625;p33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33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7" name="Google Shape;1627;p33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1628" name="Google Shape;1628;p33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33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30" name="Google Shape;1630;p33"/>
          <p:cNvGrpSpPr/>
          <p:nvPr/>
        </p:nvGrpSpPr>
        <p:grpSpPr>
          <a:xfrm>
            <a:off x="11734942" y="1017963"/>
            <a:ext cx="943455" cy="670413"/>
            <a:chOff x="-189161" y="-288523"/>
            <a:chExt cx="2102797" cy="1494235"/>
          </a:xfrm>
        </p:grpSpPr>
        <p:sp>
          <p:nvSpPr>
            <p:cNvPr id="1631" name="Google Shape;1631;p33"/>
            <p:cNvSpPr/>
            <p:nvPr/>
          </p:nvSpPr>
          <p:spPr>
            <a:xfrm>
              <a:off x="-7976" y="487118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2" name="Google Shape;1632;p33"/>
            <p:cNvGrpSpPr/>
            <p:nvPr/>
          </p:nvGrpSpPr>
          <p:grpSpPr>
            <a:xfrm>
              <a:off x="-189161" y="-288523"/>
              <a:ext cx="1924397" cy="1196165"/>
              <a:chOff x="-194199" y="-72036"/>
              <a:chExt cx="983843" cy="611536"/>
            </a:xfrm>
          </p:grpSpPr>
          <p:grpSp>
            <p:nvGrpSpPr>
              <p:cNvPr id="1633" name="Google Shape;1633;p33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1634" name="Google Shape;1634;p33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1635;p33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6" name="Google Shape;1636;p33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7" name="Google Shape;1637;p33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1638" name="Google Shape;1638;p33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9" name="Google Shape;1639;p33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40" name="Google Shape;1640;p33"/>
          <p:cNvGrpSpPr/>
          <p:nvPr/>
        </p:nvGrpSpPr>
        <p:grpSpPr>
          <a:xfrm flipH="1">
            <a:off x="9164293" y="-54576"/>
            <a:ext cx="943455" cy="670413"/>
            <a:chOff x="5877875" y="4099054"/>
            <a:chExt cx="2102797" cy="1494235"/>
          </a:xfrm>
        </p:grpSpPr>
        <p:sp>
          <p:nvSpPr>
            <p:cNvPr id="1641" name="Google Shape;1641;p33"/>
            <p:cNvSpPr/>
            <p:nvPr/>
          </p:nvSpPr>
          <p:spPr>
            <a:xfrm>
              <a:off x="6059060" y="4874695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2" name="Google Shape;1642;p33"/>
            <p:cNvGrpSpPr/>
            <p:nvPr/>
          </p:nvGrpSpPr>
          <p:grpSpPr>
            <a:xfrm>
              <a:off x="5877875" y="4099054"/>
              <a:ext cx="1924397" cy="1196165"/>
              <a:chOff x="-194199" y="-72036"/>
              <a:chExt cx="983843" cy="611536"/>
            </a:xfrm>
          </p:grpSpPr>
          <p:grpSp>
            <p:nvGrpSpPr>
              <p:cNvPr id="1643" name="Google Shape;1643;p33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1644" name="Google Shape;1644;p33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5" name="Google Shape;1645;p33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6" name="Google Shape;1646;p33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7" name="Google Shape;1647;p33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1648" name="Google Shape;1648;p33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9" name="Google Shape;1649;p33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50" name="Google Shape;1650;p33"/>
          <p:cNvGrpSpPr/>
          <p:nvPr/>
        </p:nvGrpSpPr>
        <p:grpSpPr>
          <a:xfrm>
            <a:off x="10982327" y="5645229"/>
            <a:ext cx="863412" cy="536883"/>
            <a:chOff x="1993725" y="238125"/>
            <a:chExt cx="2718550" cy="2601175"/>
          </a:xfrm>
        </p:grpSpPr>
        <p:sp>
          <p:nvSpPr>
            <p:cNvPr id="1651" name="Google Shape;1651;p33"/>
            <p:cNvSpPr/>
            <p:nvPr/>
          </p:nvSpPr>
          <p:spPr>
            <a:xfrm>
              <a:off x="1993725" y="1282450"/>
              <a:ext cx="905125" cy="1556850"/>
            </a:xfrm>
            <a:custGeom>
              <a:avLst/>
              <a:gdLst/>
              <a:ahLst/>
              <a:cxnLst/>
              <a:rect l="l" t="t" r="r" b="b"/>
              <a:pathLst>
                <a:path w="36205" h="62274" extrusionOk="0">
                  <a:moveTo>
                    <a:pt x="194" y="1"/>
                  </a:moveTo>
                  <a:lnTo>
                    <a:pt x="0" y="41257"/>
                  </a:lnTo>
                  <a:lnTo>
                    <a:pt x="36204" y="62273"/>
                  </a:lnTo>
                  <a:lnTo>
                    <a:pt x="36172" y="20694"/>
                  </a:lnTo>
                  <a:lnTo>
                    <a:pt x="19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3"/>
            <p:cNvSpPr/>
            <p:nvPr/>
          </p:nvSpPr>
          <p:spPr>
            <a:xfrm>
              <a:off x="1997750" y="238125"/>
              <a:ext cx="2714525" cy="1562500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3"/>
            <p:cNvSpPr/>
            <p:nvPr/>
          </p:nvSpPr>
          <p:spPr>
            <a:xfrm>
              <a:off x="2898000" y="756250"/>
              <a:ext cx="1813475" cy="2082250"/>
            </a:xfrm>
            <a:custGeom>
              <a:avLst/>
              <a:gdLst/>
              <a:ahLst/>
              <a:cxnLst/>
              <a:rect l="l" t="t" r="r" b="b"/>
              <a:pathLst>
                <a:path w="72539" h="83290" extrusionOk="0">
                  <a:moveTo>
                    <a:pt x="72538" y="0"/>
                  </a:moveTo>
                  <a:lnTo>
                    <a:pt x="1" y="41774"/>
                  </a:lnTo>
                  <a:lnTo>
                    <a:pt x="1" y="83289"/>
                  </a:lnTo>
                  <a:lnTo>
                    <a:pt x="72279" y="41321"/>
                  </a:lnTo>
                  <a:lnTo>
                    <a:pt x="7253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6196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3265737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 eaLnBrk="1" hangingPunct="1"/>
            <a:r>
              <a:rPr lang="en-US">
                <a:latin typeface="Arial"/>
                <a:cs typeface="Arial"/>
              </a:rPr>
              <a:t>Hydrogen embrittlement and Abaqus subroutine studies</a:t>
            </a:r>
            <a:endParaRPr lang="en-US" sz="320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4497652"/>
            <a:ext cx="11424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Author list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4" t="30656" r="13977" b="30721"/>
          <a:stretch/>
        </p:blipFill>
        <p:spPr>
          <a:xfrm>
            <a:off x="9436954" y="6153415"/>
            <a:ext cx="2371047" cy="581507"/>
          </a:xfrm>
          <a:prstGeom prst="rect">
            <a:avLst/>
          </a:prstGeom>
        </p:spPr>
      </p:pic>
      <p:pic>
        <p:nvPicPr>
          <p:cNvPr id="8" name="Picture 3" descr="An aerial view of the Aalto University campus at sunset/ Photo by Mika Huisman">
            <a:extLst>
              <a:ext uri="{FF2B5EF4-FFF2-40B4-BE49-F238E27FC236}">
                <a16:creationId xmlns:a16="http://schemas.microsoft.com/office/drawing/2014/main" id="{285388FA-C0D1-46D0-9F89-F45FA70FF5C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2" b="16262"/>
          <a:stretch/>
        </p:blipFill>
        <p:spPr bwMode="auto">
          <a:xfrm>
            <a:off x="0" y="2"/>
            <a:ext cx="12192000" cy="299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1450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Google Shape;417;p11"/>
          <p:cNvGrpSpPr/>
          <p:nvPr/>
        </p:nvGrpSpPr>
        <p:grpSpPr>
          <a:xfrm>
            <a:off x="10849365" y="5266571"/>
            <a:ext cx="863412" cy="536883"/>
            <a:chOff x="1993725" y="238125"/>
            <a:chExt cx="2718550" cy="2601175"/>
          </a:xfrm>
        </p:grpSpPr>
        <p:sp>
          <p:nvSpPr>
            <p:cNvPr id="418" name="Google Shape;418;p11"/>
            <p:cNvSpPr/>
            <p:nvPr/>
          </p:nvSpPr>
          <p:spPr>
            <a:xfrm>
              <a:off x="1993725" y="1282450"/>
              <a:ext cx="905125" cy="1556850"/>
            </a:xfrm>
            <a:custGeom>
              <a:avLst/>
              <a:gdLst/>
              <a:ahLst/>
              <a:cxnLst/>
              <a:rect l="l" t="t" r="r" b="b"/>
              <a:pathLst>
                <a:path w="36205" h="62274" extrusionOk="0">
                  <a:moveTo>
                    <a:pt x="194" y="1"/>
                  </a:moveTo>
                  <a:lnTo>
                    <a:pt x="0" y="41257"/>
                  </a:lnTo>
                  <a:lnTo>
                    <a:pt x="36204" y="62273"/>
                  </a:lnTo>
                  <a:lnTo>
                    <a:pt x="36172" y="20694"/>
                  </a:lnTo>
                  <a:lnTo>
                    <a:pt x="19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1997750" y="238125"/>
              <a:ext cx="2714525" cy="1562500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2898000" y="756250"/>
              <a:ext cx="1813475" cy="2082250"/>
            </a:xfrm>
            <a:custGeom>
              <a:avLst/>
              <a:gdLst/>
              <a:ahLst/>
              <a:cxnLst/>
              <a:rect l="l" t="t" r="r" b="b"/>
              <a:pathLst>
                <a:path w="72539" h="83290" extrusionOk="0">
                  <a:moveTo>
                    <a:pt x="72538" y="0"/>
                  </a:moveTo>
                  <a:lnTo>
                    <a:pt x="1" y="41774"/>
                  </a:lnTo>
                  <a:lnTo>
                    <a:pt x="1" y="83289"/>
                  </a:lnTo>
                  <a:lnTo>
                    <a:pt x="72279" y="41321"/>
                  </a:lnTo>
                  <a:lnTo>
                    <a:pt x="7253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1"/>
          <p:cNvGrpSpPr/>
          <p:nvPr/>
        </p:nvGrpSpPr>
        <p:grpSpPr>
          <a:xfrm flipH="1">
            <a:off x="7766815" y="5803460"/>
            <a:ext cx="943455" cy="670413"/>
            <a:chOff x="8071263" y="1205704"/>
            <a:chExt cx="2102797" cy="1494235"/>
          </a:xfrm>
        </p:grpSpPr>
        <p:sp>
          <p:nvSpPr>
            <p:cNvPr id="422" name="Google Shape;422;p11"/>
            <p:cNvSpPr/>
            <p:nvPr/>
          </p:nvSpPr>
          <p:spPr>
            <a:xfrm>
              <a:off x="8252448" y="1981345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11"/>
            <p:cNvGrpSpPr/>
            <p:nvPr/>
          </p:nvGrpSpPr>
          <p:grpSpPr>
            <a:xfrm>
              <a:off x="8071263" y="1205704"/>
              <a:ext cx="1924397" cy="1196165"/>
              <a:chOff x="-194199" y="-72036"/>
              <a:chExt cx="983843" cy="611536"/>
            </a:xfrm>
          </p:grpSpPr>
          <p:grpSp>
            <p:nvGrpSpPr>
              <p:cNvPr id="424" name="Google Shape;424;p11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425" name="Google Shape;425;p11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11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11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8" name="Google Shape;428;p11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429" name="Google Shape;429;p11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11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31" name="Google Shape;431;p11"/>
          <p:cNvGrpSpPr/>
          <p:nvPr/>
        </p:nvGrpSpPr>
        <p:grpSpPr>
          <a:xfrm>
            <a:off x="1888935" y="236220"/>
            <a:ext cx="863412" cy="536883"/>
            <a:chOff x="1993725" y="238125"/>
            <a:chExt cx="2718550" cy="2601175"/>
          </a:xfrm>
        </p:grpSpPr>
        <p:sp>
          <p:nvSpPr>
            <p:cNvPr id="432" name="Google Shape;432;p11"/>
            <p:cNvSpPr/>
            <p:nvPr/>
          </p:nvSpPr>
          <p:spPr>
            <a:xfrm>
              <a:off x="1993725" y="1282450"/>
              <a:ext cx="905125" cy="1556850"/>
            </a:xfrm>
            <a:custGeom>
              <a:avLst/>
              <a:gdLst/>
              <a:ahLst/>
              <a:cxnLst/>
              <a:rect l="l" t="t" r="r" b="b"/>
              <a:pathLst>
                <a:path w="36205" h="62274" extrusionOk="0">
                  <a:moveTo>
                    <a:pt x="194" y="1"/>
                  </a:moveTo>
                  <a:lnTo>
                    <a:pt x="0" y="41257"/>
                  </a:lnTo>
                  <a:lnTo>
                    <a:pt x="36204" y="62273"/>
                  </a:lnTo>
                  <a:lnTo>
                    <a:pt x="36172" y="20694"/>
                  </a:lnTo>
                  <a:lnTo>
                    <a:pt x="19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997750" y="238125"/>
              <a:ext cx="2714525" cy="1562500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898000" y="756250"/>
              <a:ext cx="1813475" cy="2082250"/>
            </a:xfrm>
            <a:custGeom>
              <a:avLst/>
              <a:gdLst/>
              <a:ahLst/>
              <a:cxnLst/>
              <a:rect l="l" t="t" r="r" b="b"/>
              <a:pathLst>
                <a:path w="72539" h="83290" extrusionOk="0">
                  <a:moveTo>
                    <a:pt x="72538" y="0"/>
                  </a:moveTo>
                  <a:lnTo>
                    <a:pt x="1" y="41774"/>
                  </a:lnTo>
                  <a:lnTo>
                    <a:pt x="1" y="83289"/>
                  </a:lnTo>
                  <a:lnTo>
                    <a:pt x="72279" y="41321"/>
                  </a:lnTo>
                  <a:lnTo>
                    <a:pt x="7253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1"/>
          <p:cNvGrpSpPr/>
          <p:nvPr/>
        </p:nvGrpSpPr>
        <p:grpSpPr>
          <a:xfrm>
            <a:off x="3636237" y="568894"/>
            <a:ext cx="943455" cy="670413"/>
            <a:chOff x="8071263" y="1205704"/>
            <a:chExt cx="2102797" cy="1494235"/>
          </a:xfrm>
        </p:grpSpPr>
        <p:sp>
          <p:nvSpPr>
            <p:cNvPr id="436" name="Google Shape;436;p11"/>
            <p:cNvSpPr/>
            <p:nvPr/>
          </p:nvSpPr>
          <p:spPr>
            <a:xfrm>
              <a:off x="8252448" y="1981345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11"/>
            <p:cNvGrpSpPr/>
            <p:nvPr/>
          </p:nvGrpSpPr>
          <p:grpSpPr>
            <a:xfrm>
              <a:off x="8071263" y="1205704"/>
              <a:ext cx="1924397" cy="1196165"/>
              <a:chOff x="-194199" y="-72036"/>
              <a:chExt cx="983843" cy="611536"/>
            </a:xfrm>
          </p:grpSpPr>
          <p:grpSp>
            <p:nvGrpSpPr>
              <p:cNvPr id="438" name="Google Shape;438;p11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439" name="Google Shape;439;p11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45" name="Google Shape;445;p11"/>
          <p:cNvGrpSpPr/>
          <p:nvPr/>
        </p:nvGrpSpPr>
        <p:grpSpPr>
          <a:xfrm flipH="1">
            <a:off x="-249930" y="1356860"/>
            <a:ext cx="943455" cy="670413"/>
            <a:chOff x="8071263" y="1205704"/>
            <a:chExt cx="2102797" cy="1494235"/>
          </a:xfrm>
        </p:grpSpPr>
        <p:sp>
          <p:nvSpPr>
            <p:cNvPr id="446" name="Google Shape;446;p11"/>
            <p:cNvSpPr/>
            <p:nvPr/>
          </p:nvSpPr>
          <p:spPr>
            <a:xfrm>
              <a:off x="8252448" y="1981345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7" name="Google Shape;447;p11"/>
            <p:cNvGrpSpPr/>
            <p:nvPr/>
          </p:nvGrpSpPr>
          <p:grpSpPr>
            <a:xfrm>
              <a:off x="8071263" y="1205704"/>
              <a:ext cx="1924397" cy="1196165"/>
              <a:chOff x="-194199" y="-72036"/>
              <a:chExt cx="983843" cy="611536"/>
            </a:xfrm>
          </p:grpSpPr>
          <p:grpSp>
            <p:nvGrpSpPr>
              <p:cNvPr id="448" name="Google Shape;448;p11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449" name="Google Shape;449;p11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11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11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2" name="Google Shape;452;p11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453" name="Google Shape;453;p11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11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55" name="Google Shape;455;p11"/>
          <p:cNvGrpSpPr/>
          <p:nvPr/>
        </p:nvGrpSpPr>
        <p:grpSpPr>
          <a:xfrm>
            <a:off x="605429" y="446767"/>
            <a:ext cx="10626172" cy="5970733"/>
            <a:chOff x="454071" y="335075"/>
            <a:chExt cx="7969629" cy="4478050"/>
          </a:xfrm>
        </p:grpSpPr>
        <p:cxnSp>
          <p:nvCxnSpPr>
            <p:cNvPr id="456" name="Google Shape;456;p11"/>
            <p:cNvCxnSpPr/>
            <p:nvPr/>
          </p:nvCxnSpPr>
          <p:spPr>
            <a:xfrm>
              <a:off x="720246" y="335075"/>
              <a:ext cx="42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11"/>
            <p:cNvCxnSpPr/>
            <p:nvPr/>
          </p:nvCxnSpPr>
          <p:spPr>
            <a:xfrm>
              <a:off x="8001000" y="4813125"/>
              <a:ext cx="42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11"/>
            <p:cNvCxnSpPr/>
            <p:nvPr/>
          </p:nvCxnSpPr>
          <p:spPr>
            <a:xfrm>
              <a:off x="454071" y="335075"/>
              <a:ext cx="148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9" name="Google Shape;459;p11"/>
          <p:cNvSpPr txBox="1">
            <a:spLocks noGrp="1"/>
          </p:cNvSpPr>
          <p:nvPr>
            <p:ph type="title" hasCustomPrompt="1"/>
          </p:nvPr>
        </p:nvSpPr>
        <p:spPr>
          <a:xfrm>
            <a:off x="3816933" y="2027267"/>
            <a:ext cx="7424000" cy="21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60" name="Google Shape;460;p11"/>
          <p:cNvSpPr txBox="1">
            <a:spLocks noGrp="1"/>
          </p:cNvSpPr>
          <p:nvPr>
            <p:ph type="subTitle" idx="1"/>
          </p:nvPr>
        </p:nvSpPr>
        <p:spPr>
          <a:xfrm>
            <a:off x="3817035" y="4167967"/>
            <a:ext cx="7424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9213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10" name="Google Shape;10;p2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430342" y="312061"/>
            <a:ext cx="11331349" cy="6233811"/>
            <a:chOff x="322756" y="234046"/>
            <a:chExt cx="8498512" cy="4675358"/>
          </a:xfrm>
        </p:grpSpPr>
        <p:sp>
          <p:nvSpPr>
            <p:cNvPr id="13" name="Google Shape;13;p2"/>
            <p:cNvSpPr/>
            <p:nvPr/>
          </p:nvSpPr>
          <p:spPr>
            <a:xfrm>
              <a:off x="322756" y="234046"/>
              <a:ext cx="8498512" cy="4675358"/>
            </a:xfrm>
            <a:custGeom>
              <a:avLst/>
              <a:gdLst/>
              <a:ahLst/>
              <a:cxnLst/>
              <a:rect l="l" t="t" r="r" b="b"/>
              <a:pathLst>
                <a:path w="122802" h="76831" extrusionOk="0">
                  <a:moveTo>
                    <a:pt x="1" y="0"/>
                  </a:moveTo>
                  <a:lnTo>
                    <a:pt x="1" y="76830"/>
                  </a:lnTo>
                  <a:lnTo>
                    <a:pt x="122801" y="76830"/>
                  </a:lnTo>
                  <a:lnTo>
                    <a:pt x="1228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69009" y="287224"/>
              <a:ext cx="8406057" cy="4568895"/>
            </a:xfrm>
            <a:custGeom>
              <a:avLst/>
              <a:gdLst/>
              <a:ahLst/>
              <a:cxnLst/>
              <a:rect l="l" t="t" r="r" b="b"/>
              <a:pathLst>
                <a:path w="119770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119770" y="73795"/>
                  </a:lnTo>
                  <a:lnTo>
                    <a:pt x="119770" y="1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69009" y="287228"/>
              <a:ext cx="319530" cy="4568895"/>
            </a:xfrm>
            <a:custGeom>
              <a:avLst/>
              <a:gdLst/>
              <a:ahLst/>
              <a:cxnLst/>
              <a:rect l="l" t="t" r="r" b="b"/>
              <a:pathLst>
                <a:path w="5161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78775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88232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1" y="1"/>
                  </a:moveTo>
                  <a:lnTo>
                    <a:pt x="1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97751" y="287228"/>
              <a:ext cx="319592" cy="4568895"/>
            </a:xfrm>
            <a:custGeom>
              <a:avLst/>
              <a:gdLst/>
              <a:ahLst/>
              <a:cxnLst/>
              <a:rect l="l" t="t" r="r" b="b"/>
              <a:pathLst>
                <a:path w="5162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207518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916975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1" y="1"/>
                  </a:moveTo>
                  <a:lnTo>
                    <a:pt x="1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626493" y="287228"/>
              <a:ext cx="319592" cy="4568895"/>
            </a:xfrm>
            <a:custGeom>
              <a:avLst/>
              <a:gdLst/>
              <a:ahLst/>
              <a:cxnLst/>
              <a:rect l="l" t="t" r="r" b="b"/>
              <a:pathLst>
                <a:path w="5162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336260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45717" y="287228"/>
              <a:ext cx="319345" cy="4568895"/>
            </a:xfrm>
            <a:custGeom>
              <a:avLst/>
              <a:gdLst/>
              <a:ahLst/>
              <a:cxnLst/>
              <a:rect l="l" t="t" r="r" b="b"/>
              <a:pathLst>
                <a:path w="5158" h="73796" extrusionOk="0">
                  <a:moveTo>
                    <a:pt x="1" y="1"/>
                  </a:moveTo>
                  <a:lnTo>
                    <a:pt x="1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55236" y="287228"/>
              <a:ext cx="319592" cy="4568895"/>
            </a:xfrm>
            <a:custGeom>
              <a:avLst/>
              <a:gdLst/>
              <a:ahLst/>
              <a:cxnLst/>
              <a:rect l="l" t="t" r="r" b="b"/>
              <a:pathLst>
                <a:path w="5162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465002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157115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92719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028324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63990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85844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721449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2446" y="1007850"/>
              <a:ext cx="238115" cy="166607"/>
            </a:xfrm>
            <a:custGeom>
              <a:avLst/>
              <a:gdLst/>
              <a:ahLst/>
              <a:cxnLst/>
              <a:rect l="l" t="t" r="r" b="b"/>
              <a:pathLst>
                <a:path w="3846" h="2691" extrusionOk="0">
                  <a:moveTo>
                    <a:pt x="0" y="0"/>
                  </a:moveTo>
                  <a:lnTo>
                    <a:pt x="0" y="2690"/>
                  </a:lnTo>
                  <a:lnTo>
                    <a:pt x="3846" y="269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42383" y="1007850"/>
              <a:ext cx="512574" cy="166607"/>
            </a:xfrm>
            <a:custGeom>
              <a:avLst/>
              <a:gdLst/>
              <a:ahLst/>
              <a:cxnLst/>
              <a:rect l="l" t="t" r="r" b="b"/>
              <a:pathLst>
                <a:path w="8279" h="2691" extrusionOk="0">
                  <a:moveTo>
                    <a:pt x="0" y="0"/>
                  </a:moveTo>
                  <a:lnTo>
                    <a:pt x="1948" y="2690"/>
                  </a:lnTo>
                  <a:lnTo>
                    <a:pt x="8278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899594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438520" y="1007850"/>
              <a:ext cx="353087" cy="166297"/>
            </a:xfrm>
            <a:custGeom>
              <a:avLst/>
              <a:gdLst/>
              <a:ahLst/>
              <a:cxnLst/>
              <a:rect l="l" t="t" r="r" b="b"/>
              <a:pathLst>
                <a:path w="5703" h="2686" extrusionOk="0">
                  <a:moveTo>
                    <a:pt x="0" y="0"/>
                  </a:moveTo>
                  <a:lnTo>
                    <a:pt x="1953" y="2686"/>
                  </a:lnTo>
                  <a:lnTo>
                    <a:pt x="5703" y="2686"/>
                  </a:lnTo>
                  <a:lnTo>
                    <a:pt x="5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06717" y="1007850"/>
              <a:ext cx="512636" cy="166607"/>
            </a:xfrm>
            <a:custGeom>
              <a:avLst/>
              <a:gdLst/>
              <a:ahLst/>
              <a:cxnLst/>
              <a:rect l="l" t="t" r="r" b="b"/>
              <a:pathLst>
                <a:path w="8280" h="2691" extrusionOk="0">
                  <a:moveTo>
                    <a:pt x="1" y="0"/>
                  </a:moveTo>
                  <a:lnTo>
                    <a:pt x="1949" y="2690"/>
                  </a:lnTo>
                  <a:lnTo>
                    <a:pt x="8279" y="2690"/>
                  </a:lnTo>
                  <a:lnTo>
                    <a:pt x="6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770865" y="1007850"/>
              <a:ext cx="512821" cy="166607"/>
            </a:xfrm>
            <a:custGeom>
              <a:avLst/>
              <a:gdLst/>
              <a:ahLst/>
              <a:cxnLst/>
              <a:rect l="l" t="t" r="r" b="b"/>
              <a:pathLst>
                <a:path w="8283" h="2691" extrusionOk="0">
                  <a:moveTo>
                    <a:pt x="0" y="0"/>
                  </a:moveTo>
                  <a:lnTo>
                    <a:pt x="1952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335199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57115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592719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028324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63990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850240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285844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21449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2446" y="3976406"/>
              <a:ext cx="238115" cy="166607"/>
            </a:xfrm>
            <a:custGeom>
              <a:avLst/>
              <a:gdLst/>
              <a:ahLst/>
              <a:cxnLst/>
              <a:rect l="l" t="t" r="r" b="b"/>
              <a:pathLst>
                <a:path w="3846" h="2691" extrusionOk="0">
                  <a:moveTo>
                    <a:pt x="0" y="1"/>
                  </a:moveTo>
                  <a:lnTo>
                    <a:pt x="0" y="2691"/>
                  </a:lnTo>
                  <a:lnTo>
                    <a:pt x="3846" y="269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2383" y="3976406"/>
              <a:ext cx="512574" cy="166607"/>
            </a:xfrm>
            <a:custGeom>
              <a:avLst/>
              <a:gdLst/>
              <a:ahLst/>
              <a:cxnLst/>
              <a:rect l="l" t="t" r="r" b="b"/>
              <a:pathLst>
                <a:path w="8279" h="2691" extrusionOk="0">
                  <a:moveTo>
                    <a:pt x="0" y="1"/>
                  </a:moveTo>
                  <a:lnTo>
                    <a:pt x="1948" y="2691"/>
                  </a:lnTo>
                  <a:lnTo>
                    <a:pt x="8278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899594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438520" y="3976406"/>
              <a:ext cx="353087" cy="166607"/>
            </a:xfrm>
            <a:custGeom>
              <a:avLst/>
              <a:gdLst/>
              <a:ahLst/>
              <a:cxnLst/>
              <a:rect l="l" t="t" r="r" b="b"/>
              <a:pathLst>
                <a:path w="5703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5703" y="2691"/>
                  </a:lnTo>
                  <a:lnTo>
                    <a:pt x="5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206717" y="3976406"/>
              <a:ext cx="512636" cy="166607"/>
            </a:xfrm>
            <a:custGeom>
              <a:avLst/>
              <a:gdLst/>
              <a:ahLst/>
              <a:cxnLst/>
              <a:rect l="l" t="t" r="r" b="b"/>
              <a:pathLst>
                <a:path w="8280" h="2691" extrusionOk="0">
                  <a:moveTo>
                    <a:pt x="1" y="1"/>
                  </a:moveTo>
                  <a:lnTo>
                    <a:pt x="1949" y="2691"/>
                  </a:lnTo>
                  <a:lnTo>
                    <a:pt x="8279" y="2691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70865" y="3976406"/>
              <a:ext cx="512821" cy="166607"/>
            </a:xfrm>
            <a:custGeom>
              <a:avLst/>
              <a:gdLst/>
              <a:ahLst/>
              <a:cxnLst/>
              <a:rect l="l" t="t" r="r" b="b"/>
              <a:pathLst>
                <a:path w="8283" h="2691" extrusionOk="0">
                  <a:moveTo>
                    <a:pt x="0" y="1"/>
                  </a:moveTo>
                  <a:lnTo>
                    <a:pt x="1952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5199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119917" y="287305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927509" y="1007708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63114" y="1007708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927509" y="3976264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363114" y="3976264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50240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69000" y="1174450"/>
              <a:ext cx="8406057" cy="2801712"/>
            </a:xfrm>
            <a:custGeom>
              <a:avLst/>
              <a:gdLst/>
              <a:ahLst/>
              <a:cxnLst/>
              <a:rect l="l" t="t" r="r" b="b"/>
              <a:pathLst>
                <a:path w="119770" h="37237" extrusionOk="0">
                  <a:moveTo>
                    <a:pt x="0" y="1"/>
                  </a:moveTo>
                  <a:lnTo>
                    <a:pt x="0" y="37237"/>
                  </a:lnTo>
                  <a:lnTo>
                    <a:pt x="119770" y="37237"/>
                  </a:lnTo>
                  <a:lnTo>
                    <a:pt x="119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56725" y="383087"/>
              <a:ext cx="313006" cy="312829"/>
            </a:xfrm>
            <a:custGeom>
              <a:avLst/>
              <a:gdLst/>
              <a:ahLst/>
              <a:cxnLst/>
              <a:rect l="l" t="t" r="r" b="b"/>
              <a:pathLst>
                <a:path w="8862" h="8857" extrusionOk="0">
                  <a:moveTo>
                    <a:pt x="1816" y="1"/>
                  </a:moveTo>
                  <a:lnTo>
                    <a:pt x="0" y="1817"/>
                  </a:lnTo>
                  <a:lnTo>
                    <a:pt x="2613" y="4429"/>
                  </a:lnTo>
                  <a:lnTo>
                    <a:pt x="0" y="7041"/>
                  </a:lnTo>
                  <a:lnTo>
                    <a:pt x="1816" y="8857"/>
                  </a:lnTo>
                  <a:lnTo>
                    <a:pt x="4429" y="6245"/>
                  </a:lnTo>
                  <a:lnTo>
                    <a:pt x="7045" y="8857"/>
                  </a:lnTo>
                  <a:lnTo>
                    <a:pt x="8861" y="7041"/>
                  </a:lnTo>
                  <a:lnTo>
                    <a:pt x="6244" y="4429"/>
                  </a:lnTo>
                  <a:lnTo>
                    <a:pt x="8861" y="1817"/>
                  </a:lnTo>
                  <a:lnTo>
                    <a:pt x="7045" y="1"/>
                  </a:lnTo>
                  <a:lnTo>
                    <a:pt x="4429" y="2613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56725" y="4448812"/>
              <a:ext cx="313006" cy="312829"/>
            </a:xfrm>
            <a:custGeom>
              <a:avLst/>
              <a:gdLst/>
              <a:ahLst/>
              <a:cxnLst/>
              <a:rect l="l" t="t" r="r" b="b"/>
              <a:pathLst>
                <a:path w="8862" h="8857" extrusionOk="0">
                  <a:moveTo>
                    <a:pt x="1816" y="1"/>
                  </a:moveTo>
                  <a:lnTo>
                    <a:pt x="0" y="1817"/>
                  </a:lnTo>
                  <a:lnTo>
                    <a:pt x="2613" y="4429"/>
                  </a:lnTo>
                  <a:lnTo>
                    <a:pt x="0" y="7041"/>
                  </a:lnTo>
                  <a:lnTo>
                    <a:pt x="1816" y="8857"/>
                  </a:lnTo>
                  <a:lnTo>
                    <a:pt x="4429" y="6245"/>
                  </a:lnTo>
                  <a:lnTo>
                    <a:pt x="7045" y="8857"/>
                  </a:lnTo>
                  <a:lnTo>
                    <a:pt x="8861" y="7041"/>
                  </a:lnTo>
                  <a:lnTo>
                    <a:pt x="6244" y="4429"/>
                  </a:lnTo>
                  <a:lnTo>
                    <a:pt x="8861" y="1817"/>
                  </a:lnTo>
                  <a:lnTo>
                    <a:pt x="7045" y="1"/>
                  </a:lnTo>
                  <a:lnTo>
                    <a:pt x="4429" y="2613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274275" y="383087"/>
              <a:ext cx="313006" cy="312829"/>
            </a:xfrm>
            <a:custGeom>
              <a:avLst/>
              <a:gdLst/>
              <a:ahLst/>
              <a:cxnLst/>
              <a:rect l="l" t="t" r="r" b="b"/>
              <a:pathLst>
                <a:path w="8862" h="8857" extrusionOk="0">
                  <a:moveTo>
                    <a:pt x="1816" y="1"/>
                  </a:moveTo>
                  <a:lnTo>
                    <a:pt x="0" y="1817"/>
                  </a:lnTo>
                  <a:lnTo>
                    <a:pt x="2613" y="4429"/>
                  </a:lnTo>
                  <a:lnTo>
                    <a:pt x="0" y="7041"/>
                  </a:lnTo>
                  <a:lnTo>
                    <a:pt x="1816" y="8857"/>
                  </a:lnTo>
                  <a:lnTo>
                    <a:pt x="4429" y="6245"/>
                  </a:lnTo>
                  <a:lnTo>
                    <a:pt x="7045" y="8857"/>
                  </a:lnTo>
                  <a:lnTo>
                    <a:pt x="8861" y="7041"/>
                  </a:lnTo>
                  <a:lnTo>
                    <a:pt x="6244" y="4429"/>
                  </a:lnTo>
                  <a:lnTo>
                    <a:pt x="8861" y="1817"/>
                  </a:lnTo>
                  <a:lnTo>
                    <a:pt x="7045" y="1"/>
                  </a:lnTo>
                  <a:lnTo>
                    <a:pt x="4429" y="2613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274275" y="4448812"/>
              <a:ext cx="313006" cy="312829"/>
            </a:xfrm>
            <a:custGeom>
              <a:avLst/>
              <a:gdLst/>
              <a:ahLst/>
              <a:cxnLst/>
              <a:rect l="l" t="t" r="r" b="b"/>
              <a:pathLst>
                <a:path w="8862" h="8857" extrusionOk="0">
                  <a:moveTo>
                    <a:pt x="1816" y="1"/>
                  </a:moveTo>
                  <a:lnTo>
                    <a:pt x="0" y="1817"/>
                  </a:lnTo>
                  <a:lnTo>
                    <a:pt x="2613" y="4429"/>
                  </a:lnTo>
                  <a:lnTo>
                    <a:pt x="0" y="7041"/>
                  </a:lnTo>
                  <a:lnTo>
                    <a:pt x="1816" y="8857"/>
                  </a:lnTo>
                  <a:lnTo>
                    <a:pt x="4429" y="6245"/>
                  </a:lnTo>
                  <a:lnTo>
                    <a:pt x="7045" y="8857"/>
                  </a:lnTo>
                  <a:lnTo>
                    <a:pt x="8861" y="7041"/>
                  </a:lnTo>
                  <a:lnTo>
                    <a:pt x="6244" y="4429"/>
                  </a:lnTo>
                  <a:lnTo>
                    <a:pt x="8861" y="1817"/>
                  </a:lnTo>
                  <a:lnTo>
                    <a:pt x="7045" y="1"/>
                  </a:lnTo>
                  <a:lnTo>
                    <a:pt x="4429" y="2613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2"/>
          <p:cNvSpPr txBox="1">
            <a:spLocks noGrp="1"/>
          </p:cNvSpPr>
          <p:nvPr>
            <p:ph type="ctrTitle"/>
          </p:nvPr>
        </p:nvSpPr>
        <p:spPr>
          <a:xfrm>
            <a:off x="2021584" y="1766517"/>
            <a:ext cx="8148800" cy="269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333"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65" name="Google Shape;65;p2"/>
          <p:cNvSpPr txBox="1">
            <a:spLocks noGrp="1"/>
          </p:cNvSpPr>
          <p:nvPr>
            <p:ph type="subTitle" idx="1"/>
          </p:nvPr>
        </p:nvSpPr>
        <p:spPr>
          <a:xfrm>
            <a:off x="2837584" y="4459333"/>
            <a:ext cx="6516800" cy="580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06838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3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68" name="Google Shape;68;p3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rgbClr val="E025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rgbClr val="E025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430342" y="312061"/>
            <a:ext cx="11331349" cy="6233811"/>
            <a:chOff x="322756" y="234046"/>
            <a:chExt cx="8498512" cy="4675358"/>
          </a:xfrm>
        </p:grpSpPr>
        <p:sp>
          <p:nvSpPr>
            <p:cNvPr id="71" name="Google Shape;71;p3"/>
            <p:cNvSpPr/>
            <p:nvPr/>
          </p:nvSpPr>
          <p:spPr>
            <a:xfrm>
              <a:off x="322756" y="234046"/>
              <a:ext cx="8498512" cy="4675358"/>
            </a:xfrm>
            <a:custGeom>
              <a:avLst/>
              <a:gdLst/>
              <a:ahLst/>
              <a:cxnLst/>
              <a:rect l="l" t="t" r="r" b="b"/>
              <a:pathLst>
                <a:path w="122802" h="76831" extrusionOk="0">
                  <a:moveTo>
                    <a:pt x="1" y="0"/>
                  </a:moveTo>
                  <a:lnTo>
                    <a:pt x="1" y="76830"/>
                  </a:lnTo>
                  <a:lnTo>
                    <a:pt x="122801" y="76830"/>
                  </a:lnTo>
                  <a:lnTo>
                    <a:pt x="1228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69009" y="287224"/>
              <a:ext cx="8406057" cy="4568895"/>
            </a:xfrm>
            <a:custGeom>
              <a:avLst/>
              <a:gdLst/>
              <a:ahLst/>
              <a:cxnLst/>
              <a:rect l="l" t="t" r="r" b="b"/>
              <a:pathLst>
                <a:path w="119770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119770" y="73795"/>
                  </a:lnTo>
                  <a:lnTo>
                    <a:pt x="119770" y="1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69009" y="287228"/>
              <a:ext cx="319530" cy="4568895"/>
            </a:xfrm>
            <a:custGeom>
              <a:avLst/>
              <a:gdLst/>
              <a:ahLst/>
              <a:cxnLst/>
              <a:rect l="l" t="t" r="r" b="b"/>
              <a:pathLst>
                <a:path w="5161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078775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788232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1" y="1"/>
                  </a:moveTo>
                  <a:lnTo>
                    <a:pt x="1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497751" y="287228"/>
              <a:ext cx="319592" cy="4568895"/>
            </a:xfrm>
            <a:custGeom>
              <a:avLst/>
              <a:gdLst/>
              <a:ahLst/>
              <a:cxnLst/>
              <a:rect l="l" t="t" r="r" b="b"/>
              <a:pathLst>
                <a:path w="5162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207518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916975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1" y="1"/>
                  </a:moveTo>
                  <a:lnTo>
                    <a:pt x="1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626493" y="287228"/>
              <a:ext cx="319592" cy="4568895"/>
            </a:xfrm>
            <a:custGeom>
              <a:avLst/>
              <a:gdLst/>
              <a:ahLst/>
              <a:cxnLst/>
              <a:rect l="l" t="t" r="r" b="b"/>
              <a:pathLst>
                <a:path w="5162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336260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6045717" y="287228"/>
              <a:ext cx="319345" cy="4568895"/>
            </a:xfrm>
            <a:custGeom>
              <a:avLst/>
              <a:gdLst/>
              <a:ahLst/>
              <a:cxnLst/>
              <a:rect l="l" t="t" r="r" b="b"/>
              <a:pathLst>
                <a:path w="5158" h="73796" extrusionOk="0">
                  <a:moveTo>
                    <a:pt x="1" y="1"/>
                  </a:moveTo>
                  <a:lnTo>
                    <a:pt x="1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755236" y="287228"/>
              <a:ext cx="319592" cy="4568895"/>
            </a:xfrm>
            <a:custGeom>
              <a:avLst/>
              <a:gdLst/>
              <a:ahLst/>
              <a:cxnLst/>
              <a:rect l="l" t="t" r="r" b="b"/>
              <a:pathLst>
                <a:path w="5162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465002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157115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592719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028324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463990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6285844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5721449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52446" y="1007850"/>
              <a:ext cx="238115" cy="166607"/>
            </a:xfrm>
            <a:custGeom>
              <a:avLst/>
              <a:gdLst/>
              <a:ahLst/>
              <a:cxnLst/>
              <a:rect l="l" t="t" r="r" b="b"/>
              <a:pathLst>
                <a:path w="3846" h="2691" extrusionOk="0">
                  <a:moveTo>
                    <a:pt x="0" y="0"/>
                  </a:moveTo>
                  <a:lnTo>
                    <a:pt x="0" y="2690"/>
                  </a:lnTo>
                  <a:lnTo>
                    <a:pt x="3846" y="269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42383" y="1007850"/>
              <a:ext cx="512574" cy="166607"/>
            </a:xfrm>
            <a:custGeom>
              <a:avLst/>
              <a:gdLst/>
              <a:ahLst/>
              <a:cxnLst/>
              <a:rect l="l" t="t" r="r" b="b"/>
              <a:pathLst>
                <a:path w="8279" h="2691" extrusionOk="0">
                  <a:moveTo>
                    <a:pt x="0" y="0"/>
                  </a:moveTo>
                  <a:lnTo>
                    <a:pt x="1948" y="2690"/>
                  </a:lnTo>
                  <a:lnTo>
                    <a:pt x="8278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899594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8438520" y="1007850"/>
              <a:ext cx="353087" cy="166297"/>
            </a:xfrm>
            <a:custGeom>
              <a:avLst/>
              <a:gdLst/>
              <a:ahLst/>
              <a:cxnLst/>
              <a:rect l="l" t="t" r="r" b="b"/>
              <a:pathLst>
                <a:path w="5703" h="2686" extrusionOk="0">
                  <a:moveTo>
                    <a:pt x="0" y="0"/>
                  </a:moveTo>
                  <a:lnTo>
                    <a:pt x="1953" y="2686"/>
                  </a:lnTo>
                  <a:lnTo>
                    <a:pt x="5703" y="2686"/>
                  </a:lnTo>
                  <a:lnTo>
                    <a:pt x="5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206717" y="1007850"/>
              <a:ext cx="512636" cy="166607"/>
            </a:xfrm>
            <a:custGeom>
              <a:avLst/>
              <a:gdLst/>
              <a:ahLst/>
              <a:cxnLst/>
              <a:rect l="l" t="t" r="r" b="b"/>
              <a:pathLst>
                <a:path w="8280" h="2691" extrusionOk="0">
                  <a:moveTo>
                    <a:pt x="1" y="0"/>
                  </a:moveTo>
                  <a:lnTo>
                    <a:pt x="1949" y="2690"/>
                  </a:lnTo>
                  <a:lnTo>
                    <a:pt x="8279" y="2690"/>
                  </a:lnTo>
                  <a:lnTo>
                    <a:pt x="6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770865" y="1007850"/>
              <a:ext cx="512821" cy="166607"/>
            </a:xfrm>
            <a:custGeom>
              <a:avLst/>
              <a:gdLst/>
              <a:ahLst/>
              <a:cxnLst/>
              <a:rect l="l" t="t" r="r" b="b"/>
              <a:pathLst>
                <a:path w="8283" h="2691" extrusionOk="0">
                  <a:moveTo>
                    <a:pt x="0" y="0"/>
                  </a:moveTo>
                  <a:lnTo>
                    <a:pt x="1952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335199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157115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592719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028324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463990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850240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285844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721449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52446" y="3976406"/>
              <a:ext cx="238115" cy="166607"/>
            </a:xfrm>
            <a:custGeom>
              <a:avLst/>
              <a:gdLst/>
              <a:ahLst/>
              <a:cxnLst/>
              <a:rect l="l" t="t" r="r" b="b"/>
              <a:pathLst>
                <a:path w="3846" h="2691" extrusionOk="0">
                  <a:moveTo>
                    <a:pt x="0" y="1"/>
                  </a:moveTo>
                  <a:lnTo>
                    <a:pt x="0" y="2691"/>
                  </a:lnTo>
                  <a:lnTo>
                    <a:pt x="3846" y="269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42383" y="3976406"/>
              <a:ext cx="512574" cy="166607"/>
            </a:xfrm>
            <a:custGeom>
              <a:avLst/>
              <a:gdLst/>
              <a:ahLst/>
              <a:cxnLst/>
              <a:rect l="l" t="t" r="r" b="b"/>
              <a:pathLst>
                <a:path w="8279" h="2691" extrusionOk="0">
                  <a:moveTo>
                    <a:pt x="0" y="1"/>
                  </a:moveTo>
                  <a:lnTo>
                    <a:pt x="1948" y="2691"/>
                  </a:lnTo>
                  <a:lnTo>
                    <a:pt x="8278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899594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438520" y="3976406"/>
              <a:ext cx="353087" cy="166607"/>
            </a:xfrm>
            <a:custGeom>
              <a:avLst/>
              <a:gdLst/>
              <a:ahLst/>
              <a:cxnLst/>
              <a:rect l="l" t="t" r="r" b="b"/>
              <a:pathLst>
                <a:path w="5703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5703" y="2691"/>
                  </a:lnTo>
                  <a:lnTo>
                    <a:pt x="5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206717" y="3976406"/>
              <a:ext cx="512636" cy="166607"/>
            </a:xfrm>
            <a:custGeom>
              <a:avLst/>
              <a:gdLst/>
              <a:ahLst/>
              <a:cxnLst/>
              <a:rect l="l" t="t" r="r" b="b"/>
              <a:pathLst>
                <a:path w="8280" h="2691" extrusionOk="0">
                  <a:moveTo>
                    <a:pt x="1" y="1"/>
                  </a:moveTo>
                  <a:lnTo>
                    <a:pt x="1949" y="2691"/>
                  </a:lnTo>
                  <a:lnTo>
                    <a:pt x="8279" y="2691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770865" y="3976406"/>
              <a:ext cx="512821" cy="166607"/>
            </a:xfrm>
            <a:custGeom>
              <a:avLst/>
              <a:gdLst/>
              <a:ahLst/>
              <a:cxnLst/>
              <a:rect l="l" t="t" r="r" b="b"/>
              <a:pathLst>
                <a:path w="8283" h="2691" extrusionOk="0">
                  <a:moveTo>
                    <a:pt x="0" y="1"/>
                  </a:moveTo>
                  <a:lnTo>
                    <a:pt x="1952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335199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119917" y="287305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27509" y="1007708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363114" y="1007708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7927509" y="3976264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363114" y="3976264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850240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69000" y="1174450"/>
              <a:ext cx="8406057" cy="2801712"/>
            </a:xfrm>
            <a:custGeom>
              <a:avLst/>
              <a:gdLst/>
              <a:ahLst/>
              <a:cxnLst/>
              <a:rect l="l" t="t" r="r" b="b"/>
              <a:pathLst>
                <a:path w="119770" h="37237" extrusionOk="0">
                  <a:moveTo>
                    <a:pt x="0" y="1"/>
                  </a:moveTo>
                  <a:lnTo>
                    <a:pt x="0" y="37237"/>
                  </a:lnTo>
                  <a:lnTo>
                    <a:pt x="119770" y="37237"/>
                  </a:lnTo>
                  <a:lnTo>
                    <a:pt x="119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56725" y="383087"/>
              <a:ext cx="313006" cy="312829"/>
            </a:xfrm>
            <a:custGeom>
              <a:avLst/>
              <a:gdLst/>
              <a:ahLst/>
              <a:cxnLst/>
              <a:rect l="l" t="t" r="r" b="b"/>
              <a:pathLst>
                <a:path w="8862" h="8857" extrusionOk="0">
                  <a:moveTo>
                    <a:pt x="1816" y="1"/>
                  </a:moveTo>
                  <a:lnTo>
                    <a:pt x="0" y="1817"/>
                  </a:lnTo>
                  <a:lnTo>
                    <a:pt x="2613" y="4429"/>
                  </a:lnTo>
                  <a:lnTo>
                    <a:pt x="0" y="7041"/>
                  </a:lnTo>
                  <a:lnTo>
                    <a:pt x="1816" y="8857"/>
                  </a:lnTo>
                  <a:lnTo>
                    <a:pt x="4429" y="6245"/>
                  </a:lnTo>
                  <a:lnTo>
                    <a:pt x="7045" y="8857"/>
                  </a:lnTo>
                  <a:lnTo>
                    <a:pt x="8861" y="7041"/>
                  </a:lnTo>
                  <a:lnTo>
                    <a:pt x="6244" y="4429"/>
                  </a:lnTo>
                  <a:lnTo>
                    <a:pt x="8861" y="1817"/>
                  </a:lnTo>
                  <a:lnTo>
                    <a:pt x="7045" y="1"/>
                  </a:lnTo>
                  <a:lnTo>
                    <a:pt x="4429" y="2613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274275" y="4448812"/>
              <a:ext cx="313006" cy="312829"/>
            </a:xfrm>
            <a:custGeom>
              <a:avLst/>
              <a:gdLst/>
              <a:ahLst/>
              <a:cxnLst/>
              <a:rect l="l" t="t" r="r" b="b"/>
              <a:pathLst>
                <a:path w="8862" h="8857" extrusionOk="0">
                  <a:moveTo>
                    <a:pt x="1816" y="1"/>
                  </a:moveTo>
                  <a:lnTo>
                    <a:pt x="0" y="1817"/>
                  </a:lnTo>
                  <a:lnTo>
                    <a:pt x="2613" y="4429"/>
                  </a:lnTo>
                  <a:lnTo>
                    <a:pt x="0" y="7041"/>
                  </a:lnTo>
                  <a:lnTo>
                    <a:pt x="1816" y="8857"/>
                  </a:lnTo>
                  <a:lnTo>
                    <a:pt x="4429" y="6245"/>
                  </a:lnTo>
                  <a:lnTo>
                    <a:pt x="7045" y="8857"/>
                  </a:lnTo>
                  <a:lnTo>
                    <a:pt x="8861" y="7041"/>
                  </a:lnTo>
                  <a:lnTo>
                    <a:pt x="6244" y="4429"/>
                  </a:lnTo>
                  <a:lnTo>
                    <a:pt x="8861" y="1817"/>
                  </a:lnTo>
                  <a:lnTo>
                    <a:pt x="7045" y="1"/>
                  </a:lnTo>
                  <a:lnTo>
                    <a:pt x="4429" y="2613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5532833" y="2706528"/>
            <a:ext cx="5276000" cy="14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6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title" idx="2" hasCustomPrompt="1"/>
          </p:nvPr>
        </p:nvSpPr>
        <p:spPr>
          <a:xfrm>
            <a:off x="2704433" y="2706533"/>
            <a:ext cx="1879600" cy="14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22" name="Google Shape;122;p3"/>
          <p:cNvSpPr txBox="1">
            <a:spLocks noGrp="1"/>
          </p:cNvSpPr>
          <p:nvPr>
            <p:ph type="subTitle" idx="1"/>
          </p:nvPr>
        </p:nvSpPr>
        <p:spPr>
          <a:xfrm>
            <a:off x="5532833" y="4011884"/>
            <a:ext cx="5276000" cy="530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88393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4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125" name="Google Shape;125;p4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4"/>
          <p:cNvGrpSpPr/>
          <p:nvPr/>
        </p:nvGrpSpPr>
        <p:grpSpPr>
          <a:xfrm>
            <a:off x="443375" y="312072"/>
            <a:ext cx="11869759" cy="6233883"/>
            <a:chOff x="332531" y="234054"/>
            <a:chExt cx="8902319" cy="4675412"/>
          </a:xfrm>
        </p:grpSpPr>
        <p:grpSp>
          <p:nvGrpSpPr>
            <p:cNvPr id="128" name="Google Shape;128;p4"/>
            <p:cNvGrpSpPr/>
            <p:nvPr/>
          </p:nvGrpSpPr>
          <p:grpSpPr>
            <a:xfrm>
              <a:off x="332531" y="234054"/>
              <a:ext cx="8842570" cy="4675412"/>
              <a:chOff x="451950" y="317125"/>
              <a:chExt cx="8555118" cy="4523425"/>
            </a:xfrm>
          </p:grpSpPr>
          <p:grpSp>
            <p:nvGrpSpPr>
              <p:cNvPr id="129" name="Google Shape;129;p4"/>
              <p:cNvGrpSpPr/>
              <p:nvPr/>
            </p:nvGrpSpPr>
            <p:grpSpPr>
              <a:xfrm>
                <a:off x="451950" y="317125"/>
                <a:ext cx="8555118" cy="4523425"/>
                <a:chOff x="451950" y="317125"/>
                <a:chExt cx="8555118" cy="4523425"/>
              </a:xfrm>
            </p:grpSpPr>
            <p:grpSp>
              <p:nvGrpSpPr>
                <p:cNvPr id="130" name="Google Shape;130;p4"/>
                <p:cNvGrpSpPr/>
                <p:nvPr/>
              </p:nvGrpSpPr>
              <p:grpSpPr>
                <a:xfrm>
                  <a:off x="451950" y="317125"/>
                  <a:ext cx="8555118" cy="4523425"/>
                  <a:chOff x="451950" y="317125"/>
                  <a:chExt cx="8555118" cy="4523425"/>
                </a:xfrm>
              </p:grpSpPr>
              <p:grpSp>
                <p:nvGrpSpPr>
                  <p:cNvPr id="131" name="Google Shape;131;p4"/>
                  <p:cNvGrpSpPr/>
                  <p:nvPr/>
                </p:nvGrpSpPr>
                <p:grpSpPr>
                  <a:xfrm>
                    <a:off x="451950" y="317125"/>
                    <a:ext cx="8222208" cy="4523425"/>
                    <a:chOff x="451950" y="317125"/>
                    <a:chExt cx="8222208" cy="4523425"/>
                  </a:xfrm>
                </p:grpSpPr>
                <p:sp>
                  <p:nvSpPr>
                    <p:cNvPr id="132" name="Google Shape;132;p4"/>
                    <p:cNvSpPr/>
                    <p:nvPr/>
                  </p:nvSpPr>
                  <p:spPr>
                    <a:xfrm>
                      <a:off x="451950" y="317125"/>
                      <a:ext cx="8222208" cy="4523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2802" h="76831" extrusionOk="0">
                          <a:moveTo>
                            <a:pt x="1" y="0"/>
                          </a:moveTo>
                          <a:lnTo>
                            <a:pt x="1" y="76830"/>
                          </a:lnTo>
                          <a:lnTo>
                            <a:pt x="122801" y="76830"/>
                          </a:lnTo>
                          <a:lnTo>
                            <a:pt x="122801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3" name="Google Shape;133;p4"/>
                    <p:cNvSpPr/>
                    <p:nvPr/>
                  </p:nvSpPr>
                  <p:spPr>
                    <a:xfrm>
                      <a:off x="496700" y="368575"/>
                      <a:ext cx="8132682" cy="44203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770" h="73796" extrusionOk="0">
                          <a:moveTo>
                            <a:pt x="0" y="1"/>
                          </a:moveTo>
                          <a:lnTo>
                            <a:pt x="0" y="73795"/>
                          </a:lnTo>
                          <a:lnTo>
                            <a:pt x="119770" y="73795"/>
                          </a:lnTo>
                          <a:lnTo>
                            <a:pt x="119770" y="1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4" name="Google Shape;134;p4"/>
                    <p:cNvSpPr/>
                    <p:nvPr/>
                  </p:nvSpPr>
                  <p:spPr>
                    <a:xfrm>
                      <a:off x="496691" y="1226951"/>
                      <a:ext cx="8132682" cy="35720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770" h="37237" extrusionOk="0">
                          <a:moveTo>
                            <a:pt x="0" y="1"/>
                          </a:moveTo>
                          <a:lnTo>
                            <a:pt x="0" y="37237"/>
                          </a:lnTo>
                          <a:lnTo>
                            <a:pt x="119770" y="37237"/>
                          </a:lnTo>
                          <a:lnTo>
                            <a:pt x="119770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5" name="Google Shape;135;p4"/>
                  <p:cNvGrpSpPr/>
                  <p:nvPr/>
                </p:nvGrpSpPr>
                <p:grpSpPr>
                  <a:xfrm>
                    <a:off x="491369" y="362442"/>
                    <a:ext cx="8515698" cy="864472"/>
                    <a:chOff x="1639454" y="1453675"/>
                    <a:chExt cx="5131175" cy="520892"/>
                  </a:xfrm>
                </p:grpSpPr>
                <p:sp>
                  <p:nvSpPr>
                    <p:cNvPr id="136" name="Google Shape;136;p4"/>
                    <p:cNvSpPr/>
                    <p:nvPr/>
                  </p:nvSpPr>
                  <p:spPr>
                    <a:xfrm>
                      <a:off x="2561603" y="1453678"/>
                      <a:ext cx="572700" cy="5208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0" y="1"/>
                          </a:moveTo>
                          <a:lnTo>
                            <a:pt x="14401" y="20394"/>
                          </a:lnTo>
                          <a:lnTo>
                            <a:pt x="22907" y="20394"/>
                          </a:lnTo>
                          <a:lnTo>
                            <a:pt x="8507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" name="Google Shape;137;p4"/>
                    <p:cNvSpPr/>
                    <p:nvPr/>
                  </p:nvSpPr>
                  <p:spPr>
                    <a:xfrm>
                      <a:off x="2092603" y="1453678"/>
                      <a:ext cx="572700" cy="5208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0" y="1"/>
                          </a:moveTo>
                          <a:lnTo>
                            <a:pt x="14400" y="20394"/>
                          </a:lnTo>
                          <a:lnTo>
                            <a:pt x="22907" y="20394"/>
                          </a:lnTo>
                          <a:lnTo>
                            <a:pt x="8501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" name="Google Shape;138;p4"/>
                    <p:cNvSpPr/>
                    <p:nvPr/>
                  </p:nvSpPr>
                  <p:spPr>
                    <a:xfrm>
                      <a:off x="1639454" y="1453678"/>
                      <a:ext cx="556825" cy="5208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273" h="20395" extrusionOk="0">
                          <a:moveTo>
                            <a:pt x="0" y="1"/>
                          </a:moveTo>
                          <a:lnTo>
                            <a:pt x="0" y="905"/>
                          </a:lnTo>
                          <a:lnTo>
                            <a:pt x="13766" y="20394"/>
                          </a:lnTo>
                          <a:lnTo>
                            <a:pt x="22273" y="20394"/>
                          </a:lnTo>
                          <a:lnTo>
                            <a:pt x="7866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" name="Google Shape;139;p4"/>
                    <p:cNvSpPr/>
                    <p:nvPr/>
                  </p:nvSpPr>
                  <p:spPr>
                    <a:xfrm>
                      <a:off x="3499627" y="1453678"/>
                      <a:ext cx="572850" cy="5208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14" h="20395" extrusionOk="0">
                          <a:moveTo>
                            <a:pt x="0" y="1"/>
                          </a:moveTo>
                          <a:lnTo>
                            <a:pt x="14407" y="20394"/>
                          </a:lnTo>
                          <a:lnTo>
                            <a:pt x="22914" y="20394"/>
                          </a:lnTo>
                          <a:lnTo>
                            <a:pt x="8507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" name="Google Shape;140;p4"/>
                    <p:cNvSpPr/>
                    <p:nvPr/>
                  </p:nvSpPr>
                  <p:spPr>
                    <a:xfrm>
                      <a:off x="4906801" y="1453678"/>
                      <a:ext cx="572700" cy="5208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1" y="1"/>
                          </a:moveTo>
                          <a:lnTo>
                            <a:pt x="14401" y="20394"/>
                          </a:lnTo>
                          <a:lnTo>
                            <a:pt x="22908" y="20394"/>
                          </a:lnTo>
                          <a:lnTo>
                            <a:pt x="8508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" name="Google Shape;141;p4"/>
                    <p:cNvSpPr/>
                    <p:nvPr/>
                  </p:nvSpPr>
                  <p:spPr>
                    <a:xfrm>
                      <a:off x="6248204" y="1453675"/>
                      <a:ext cx="522425" cy="509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897" h="20395" extrusionOk="0">
                          <a:moveTo>
                            <a:pt x="0" y="1"/>
                          </a:moveTo>
                          <a:lnTo>
                            <a:pt x="14407" y="20394"/>
                          </a:lnTo>
                          <a:lnTo>
                            <a:pt x="20897" y="20394"/>
                          </a:lnTo>
                          <a:lnTo>
                            <a:pt x="20897" y="17542"/>
                          </a:lnTo>
                          <a:lnTo>
                            <a:pt x="8507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" name="Google Shape;142;p4"/>
                    <p:cNvSpPr/>
                    <p:nvPr/>
                  </p:nvSpPr>
                  <p:spPr>
                    <a:xfrm>
                      <a:off x="3968627" y="1453678"/>
                      <a:ext cx="572850" cy="5208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14" h="20395" extrusionOk="0">
                          <a:moveTo>
                            <a:pt x="1" y="1"/>
                          </a:moveTo>
                          <a:lnTo>
                            <a:pt x="14407" y="20394"/>
                          </a:lnTo>
                          <a:lnTo>
                            <a:pt x="22914" y="20394"/>
                          </a:lnTo>
                          <a:lnTo>
                            <a:pt x="8508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" name="Google Shape;143;p4"/>
                    <p:cNvSpPr/>
                    <p:nvPr/>
                  </p:nvSpPr>
                  <p:spPr>
                    <a:xfrm>
                      <a:off x="3030602" y="1453678"/>
                      <a:ext cx="572700" cy="5208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1" y="1"/>
                          </a:moveTo>
                          <a:lnTo>
                            <a:pt x="14407" y="20394"/>
                          </a:lnTo>
                          <a:lnTo>
                            <a:pt x="22908" y="20394"/>
                          </a:lnTo>
                          <a:lnTo>
                            <a:pt x="8508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" name="Google Shape;144;p4"/>
                    <p:cNvSpPr/>
                    <p:nvPr/>
                  </p:nvSpPr>
                  <p:spPr>
                    <a:xfrm>
                      <a:off x="4437801" y="1453678"/>
                      <a:ext cx="572700" cy="5208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0" y="1"/>
                          </a:moveTo>
                          <a:lnTo>
                            <a:pt x="14400" y="20394"/>
                          </a:lnTo>
                          <a:lnTo>
                            <a:pt x="22907" y="20394"/>
                          </a:lnTo>
                          <a:lnTo>
                            <a:pt x="8501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45" name="Google Shape;145;p4"/>
                  <p:cNvSpPr/>
                  <p:nvPr/>
                </p:nvSpPr>
                <p:spPr>
                  <a:xfrm>
                    <a:off x="8674153" y="572128"/>
                    <a:ext cx="302700" cy="7842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6" name="Google Shape;146;p4"/>
                <p:cNvSpPr/>
                <p:nvPr/>
              </p:nvSpPr>
              <p:spPr>
                <a:xfrm>
                  <a:off x="6645958" y="362448"/>
                  <a:ext cx="950453" cy="864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8" h="20395" extrusionOk="0">
                      <a:moveTo>
                        <a:pt x="1" y="1"/>
                      </a:moveTo>
                      <a:lnTo>
                        <a:pt x="14401" y="20394"/>
                      </a:lnTo>
                      <a:lnTo>
                        <a:pt x="22908" y="20394"/>
                      </a:lnTo>
                      <a:lnTo>
                        <a:pt x="85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4"/>
                <p:cNvSpPr/>
                <p:nvPr/>
              </p:nvSpPr>
              <p:spPr>
                <a:xfrm>
                  <a:off x="7389432" y="362448"/>
                  <a:ext cx="950453" cy="864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8" h="20395" extrusionOk="0">
                      <a:moveTo>
                        <a:pt x="1" y="1"/>
                      </a:moveTo>
                      <a:lnTo>
                        <a:pt x="14401" y="20394"/>
                      </a:lnTo>
                      <a:lnTo>
                        <a:pt x="22908" y="20394"/>
                      </a:lnTo>
                      <a:lnTo>
                        <a:pt x="85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8" name="Google Shape;148;p4"/>
              <p:cNvGrpSpPr/>
              <p:nvPr/>
            </p:nvGrpSpPr>
            <p:grpSpPr>
              <a:xfrm>
                <a:off x="460985" y="4310625"/>
                <a:ext cx="8175956" cy="488333"/>
                <a:chOff x="1639450" y="4058045"/>
                <a:chExt cx="4234930" cy="290605"/>
              </a:xfrm>
            </p:grpSpPr>
            <p:sp>
              <p:nvSpPr>
                <p:cNvPr id="149" name="Google Shape;149;p4"/>
                <p:cNvSpPr/>
                <p:nvPr/>
              </p:nvSpPr>
              <p:spPr>
                <a:xfrm>
                  <a:off x="2975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4"/>
                <p:cNvSpPr/>
                <p:nvPr/>
              </p:nvSpPr>
              <p:spPr>
                <a:xfrm>
                  <a:off x="3256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4"/>
                <p:cNvSpPr/>
                <p:nvPr/>
              </p:nvSpPr>
              <p:spPr>
                <a:xfrm>
                  <a:off x="2694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3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4"/>
                <p:cNvSpPr/>
                <p:nvPr/>
              </p:nvSpPr>
              <p:spPr>
                <a:xfrm>
                  <a:off x="2413650" y="4058050"/>
                  <a:ext cx="332675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7" h="11624" extrusionOk="0">
                      <a:moveTo>
                        <a:pt x="0" y="1"/>
                      </a:moveTo>
                      <a:lnTo>
                        <a:pt x="8212" y="11624"/>
                      </a:lnTo>
                      <a:lnTo>
                        <a:pt x="13307" y="11624"/>
                      </a:lnTo>
                      <a:lnTo>
                        <a:pt x="50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1851800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4"/>
                <p:cNvSpPr/>
                <p:nvPr/>
              </p:nvSpPr>
              <p:spPr>
                <a:xfrm>
                  <a:off x="3537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4"/>
                <p:cNvSpPr/>
                <p:nvPr/>
              </p:nvSpPr>
              <p:spPr>
                <a:xfrm>
                  <a:off x="1639450" y="4058050"/>
                  <a:ext cx="2640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2" h="11624" extrusionOk="0">
                      <a:moveTo>
                        <a:pt x="0" y="1"/>
                      </a:moveTo>
                      <a:lnTo>
                        <a:pt x="0" y="3883"/>
                      </a:lnTo>
                      <a:lnTo>
                        <a:pt x="5466" y="11624"/>
                      </a:lnTo>
                      <a:lnTo>
                        <a:pt x="10562" y="11624"/>
                      </a:lnTo>
                      <a:lnTo>
                        <a:pt x="23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2132800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0" y="1"/>
                      </a:moveTo>
                      <a:lnTo>
                        <a:pt x="8206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4"/>
                <p:cNvSpPr/>
                <p:nvPr/>
              </p:nvSpPr>
              <p:spPr>
                <a:xfrm>
                  <a:off x="5504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4"/>
                <p:cNvSpPr/>
                <p:nvPr/>
              </p:nvSpPr>
              <p:spPr>
                <a:xfrm>
                  <a:off x="5223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3818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7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4"/>
                <p:cNvSpPr/>
                <p:nvPr/>
              </p:nvSpPr>
              <p:spPr>
                <a:xfrm>
                  <a:off x="5785449" y="4058045"/>
                  <a:ext cx="88932" cy="15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2" h="6384" extrusionOk="0">
                      <a:moveTo>
                        <a:pt x="1" y="1"/>
                      </a:moveTo>
                      <a:lnTo>
                        <a:pt x="4512" y="6384"/>
                      </a:lnTo>
                      <a:lnTo>
                        <a:pt x="451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4"/>
                <p:cNvSpPr/>
                <p:nvPr/>
              </p:nvSpPr>
              <p:spPr>
                <a:xfrm>
                  <a:off x="4942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4"/>
                <p:cNvSpPr/>
                <p:nvPr/>
              </p:nvSpPr>
              <p:spPr>
                <a:xfrm>
                  <a:off x="4099625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0" y="1"/>
                      </a:moveTo>
                      <a:lnTo>
                        <a:pt x="8212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4"/>
                <p:cNvSpPr/>
                <p:nvPr/>
              </p:nvSpPr>
              <p:spPr>
                <a:xfrm>
                  <a:off x="4661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3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4"/>
                <p:cNvSpPr/>
                <p:nvPr/>
              </p:nvSpPr>
              <p:spPr>
                <a:xfrm>
                  <a:off x="4380625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0" y="1"/>
                      </a:moveTo>
                      <a:lnTo>
                        <a:pt x="8206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65" name="Google Shape;165;p4"/>
            <p:cNvSpPr/>
            <p:nvPr/>
          </p:nvSpPr>
          <p:spPr>
            <a:xfrm>
              <a:off x="9143950" y="516825"/>
              <a:ext cx="90900" cy="6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5519800" y="1989133"/>
            <a:ext cx="51980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"/>
          <p:cNvSpPr txBox="1">
            <a:spLocks noGrp="1"/>
          </p:cNvSpPr>
          <p:nvPr>
            <p:ph type="body" idx="1"/>
          </p:nvPr>
        </p:nvSpPr>
        <p:spPr>
          <a:xfrm>
            <a:off x="5519800" y="2887633"/>
            <a:ext cx="5198000" cy="2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hivo"/>
              <a:buChar char="●"/>
              <a:defRPr sz="1867"/>
            </a:lvl1pPr>
            <a:lvl2pPr marL="1219170" lvl="1" indent="-43178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2pPr>
            <a:lvl3pPr marL="1828754" lvl="2" indent="-43178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3pPr>
            <a:lvl4pPr marL="2438339" lvl="3" indent="-43178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4pPr>
            <a:lvl5pPr marL="3047924" lvl="4" indent="-43178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5pPr>
            <a:lvl6pPr marL="3657509" lvl="5" indent="-43178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6pPr>
            <a:lvl7pPr marL="4267093" lvl="6" indent="-43178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7pPr>
            <a:lvl8pPr marL="4876678" lvl="7" indent="-43178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8pPr>
            <a:lvl9pPr marL="5486263" lvl="8" indent="-43178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03510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5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170" name="Google Shape;170;p5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5"/>
          <p:cNvGrpSpPr/>
          <p:nvPr/>
        </p:nvGrpSpPr>
        <p:grpSpPr>
          <a:xfrm>
            <a:off x="443375" y="312072"/>
            <a:ext cx="11869759" cy="6233883"/>
            <a:chOff x="332531" y="234054"/>
            <a:chExt cx="8902319" cy="4675412"/>
          </a:xfrm>
        </p:grpSpPr>
        <p:grpSp>
          <p:nvGrpSpPr>
            <p:cNvPr id="173" name="Google Shape;173;p5"/>
            <p:cNvGrpSpPr/>
            <p:nvPr/>
          </p:nvGrpSpPr>
          <p:grpSpPr>
            <a:xfrm>
              <a:off x="332531" y="234054"/>
              <a:ext cx="8842570" cy="4675412"/>
              <a:chOff x="451950" y="317125"/>
              <a:chExt cx="8555118" cy="4523425"/>
            </a:xfrm>
          </p:grpSpPr>
          <p:grpSp>
            <p:nvGrpSpPr>
              <p:cNvPr id="174" name="Google Shape;174;p5"/>
              <p:cNvGrpSpPr/>
              <p:nvPr/>
            </p:nvGrpSpPr>
            <p:grpSpPr>
              <a:xfrm>
                <a:off x="451950" y="317125"/>
                <a:ext cx="8555118" cy="4523425"/>
                <a:chOff x="451950" y="317125"/>
                <a:chExt cx="8555118" cy="4523425"/>
              </a:xfrm>
            </p:grpSpPr>
            <p:grpSp>
              <p:nvGrpSpPr>
                <p:cNvPr id="175" name="Google Shape;175;p5"/>
                <p:cNvGrpSpPr/>
                <p:nvPr/>
              </p:nvGrpSpPr>
              <p:grpSpPr>
                <a:xfrm>
                  <a:off x="451950" y="317125"/>
                  <a:ext cx="8555118" cy="4523425"/>
                  <a:chOff x="451950" y="317125"/>
                  <a:chExt cx="8555118" cy="4523425"/>
                </a:xfrm>
              </p:grpSpPr>
              <p:grpSp>
                <p:nvGrpSpPr>
                  <p:cNvPr id="176" name="Google Shape;176;p5"/>
                  <p:cNvGrpSpPr/>
                  <p:nvPr/>
                </p:nvGrpSpPr>
                <p:grpSpPr>
                  <a:xfrm>
                    <a:off x="451950" y="317125"/>
                    <a:ext cx="8555118" cy="4523425"/>
                    <a:chOff x="451950" y="317125"/>
                    <a:chExt cx="8555118" cy="4523425"/>
                  </a:xfrm>
                </p:grpSpPr>
                <p:grpSp>
                  <p:nvGrpSpPr>
                    <p:cNvPr id="177" name="Google Shape;177;p5"/>
                    <p:cNvGrpSpPr/>
                    <p:nvPr/>
                  </p:nvGrpSpPr>
                  <p:grpSpPr>
                    <a:xfrm>
                      <a:off x="451950" y="317125"/>
                      <a:ext cx="8222208" cy="4523425"/>
                      <a:chOff x="451950" y="317125"/>
                      <a:chExt cx="8222208" cy="4523425"/>
                    </a:xfrm>
                  </p:grpSpPr>
                  <p:sp>
                    <p:nvSpPr>
                      <p:cNvPr id="178" name="Google Shape;178;p5"/>
                      <p:cNvSpPr/>
                      <p:nvPr/>
                    </p:nvSpPr>
                    <p:spPr>
                      <a:xfrm>
                        <a:off x="451950" y="317125"/>
                        <a:ext cx="8222208" cy="4523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2802" h="76831" extrusionOk="0">
                            <a:moveTo>
                              <a:pt x="1" y="0"/>
                            </a:moveTo>
                            <a:lnTo>
                              <a:pt x="1" y="76830"/>
                            </a:lnTo>
                            <a:lnTo>
                              <a:pt x="122801" y="76830"/>
                            </a:lnTo>
                            <a:lnTo>
                              <a:pt x="122801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9" name="Google Shape;179;p5"/>
                      <p:cNvSpPr/>
                      <p:nvPr/>
                    </p:nvSpPr>
                    <p:spPr>
                      <a:xfrm>
                        <a:off x="496700" y="368575"/>
                        <a:ext cx="8132682" cy="44203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73796" extrusionOk="0">
                            <a:moveTo>
                              <a:pt x="0" y="1"/>
                            </a:moveTo>
                            <a:lnTo>
                              <a:pt x="0" y="73795"/>
                            </a:lnTo>
                            <a:lnTo>
                              <a:pt x="119770" y="73795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" name="Google Shape;180;p5"/>
                      <p:cNvSpPr/>
                      <p:nvPr/>
                    </p:nvSpPr>
                    <p:spPr>
                      <a:xfrm>
                        <a:off x="496691" y="1226951"/>
                        <a:ext cx="8132682" cy="35720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37237" extrusionOk="0">
                            <a:moveTo>
                              <a:pt x="0" y="1"/>
                            </a:moveTo>
                            <a:lnTo>
                              <a:pt x="0" y="37237"/>
                            </a:lnTo>
                            <a:lnTo>
                              <a:pt x="119770" y="37237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81" name="Google Shape;181;p5"/>
                    <p:cNvGrpSpPr/>
                    <p:nvPr/>
                  </p:nvGrpSpPr>
                  <p:grpSpPr>
                    <a:xfrm>
                      <a:off x="491369" y="362442"/>
                      <a:ext cx="8515698" cy="864472"/>
                      <a:chOff x="1639454" y="1453675"/>
                      <a:chExt cx="5131175" cy="520892"/>
                    </a:xfrm>
                  </p:grpSpPr>
                  <p:sp>
                    <p:nvSpPr>
                      <p:cNvPr id="182" name="Google Shape;182;p5"/>
                      <p:cNvSpPr/>
                      <p:nvPr/>
                    </p:nvSpPr>
                    <p:spPr>
                      <a:xfrm>
                        <a:off x="2561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1" y="20394"/>
                            </a:lnTo>
                            <a:lnTo>
                              <a:pt x="22907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3" name="Google Shape;183;p5"/>
                      <p:cNvSpPr/>
                      <p:nvPr/>
                    </p:nvSpPr>
                    <p:spPr>
                      <a:xfrm>
                        <a:off x="2092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4" name="Google Shape;184;p5"/>
                      <p:cNvSpPr/>
                      <p:nvPr/>
                    </p:nvSpPr>
                    <p:spPr>
                      <a:xfrm>
                        <a:off x="1639454" y="1453678"/>
                        <a:ext cx="556825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73" h="20395" extrusionOk="0">
                            <a:moveTo>
                              <a:pt x="0" y="1"/>
                            </a:moveTo>
                            <a:lnTo>
                              <a:pt x="0" y="905"/>
                            </a:lnTo>
                            <a:lnTo>
                              <a:pt x="13766" y="20394"/>
                            </a:lnTo>
                            <a:lnTo>
                              <a:pt x="22273" y="20394"/>
                            </a:lnTo>
                            <a:lnTo>
                              <a:pt x="7866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5" name="Google Shape;185;p5"/>
                      <p:cNvSpPr/>
                      <p:nvPr/>
                    </p:nvSpPr>
                    <p:spPr>
                      <a:xfrm>
                        <a:off x="3499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6" name="Google Shape;186;p5"/>
                      <p:cNvSpPr/>
                      <p:nvPr/>
                    </p:nvSpPr>
                    <p:spPr>
                      <a:xfrm>
                        <a:off x="4906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1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7" name="Google Shape;187;p5"/>
                      <p:cNvSpPr/>
                      <p:nvPr/>
                    </p:nvSpPr>
                    <p:spPr>
                      <a:xfrm>
                        <a:off x="6248204" y="1453675"/>
                        <a:ext cx="522425" cy="5098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897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0897" y="20394"/>
                            </a:lnTo>
                            <a:lnTo>
                              <a:pt x="20897" y="17542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8" name="Google Shape;188;p5"/>
                      <p:cNvSpPr/>
                      <p:nvPr/>
                    </p:nvSpPr>
                    <p:spPr>
                      <a:xfrm>
                        <a:off x="3968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9" name="Google Shape;189;p5"/>
                      <p:cNvSpPr/>
                      <p:nvPr/>
                    </p:nvSpPr>
                    <p:spPr>
                      <a:xfrm>
                        <a:off x="3030602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0" name="Google Shape;190;p5"/>
                      <p:cNvSpPr/>
                      <p:nvPr/>
                    </p:nvSpPr>
                    <p:spPr>
                      <a:xfrm>
                        <a:off x="4437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91" name="Google Shape;191;p5"/>
                    <p:cNvSpPr/>
                    <p:nvPr/>
                  </p:nvSpPr>
                  <p:spPr>
                    <a:xfrm>
                      <a:off x="8674153" y="572128"/>
                      <a:ext cx="302700" cy="7842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92" name="Google Shape;192;p5"/>
                  <p:cNvSpPr/>
                  <p:nvPr/>
                </p:nvSpPr>
                <p:spPr>
                  <a:xfrm>
                    <a:off x="6645958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" name="Google Shape;193;p5"/>
                  <p:cNvSpPr/>
                  <p:nvPr/>
                </p:nvSpPr>
                <p:spPr>
                  <a:xfrm>
                    <a:off x="7389432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4" name="Google Shape;194;p5"/>
                <p:cNvGrpSpPr/>
                <p:nvPr/>
              </p:nvGrpSpPr>
              <p:grpSpPr>
                <a:xfrm>
                  <a:off x="460985" y="4310625"/>
                  <a:ext cx="8175956" cy="488333"/>
                  <a:chOff x="1639450" y="4058045"/>
                  <a:chExt cx="4234930" cy="290605"/>
                </a:xfrm>
              </p:grpSpPr>
              <p:sp>
                <p:nvSpPr>
                  <p:cNvPr id="195" name="Google Shape;195;p5"/>
                  <p:cNvSpPr/>
                  <p:nvPr/>
                </p:nvSpPr>
                <p:spPr>
                  <a:xfrm>
                    <a:off x="2975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" name="Google Shape;196;p5"/>
                  <p:cNvSpPr/>
                  <p:nvPr/>
                </p:nvSpPr>
                <p:spPr>
                  <a:xfrm>
                    <a:off x="3256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" name="Google Shape;197;p5"/>
                  <p:cNvSpPr/>
                  <p:nvPr/>
                </p:nvSpPr>
                <p:spPr>
                  <a:xfrm>
                    <a:off x="2694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" name="Google Shape;198;p5"/>
                  <p:cNvSpPr/>
                  <p:nvPr/>
                </p:nvSpPr>
                <p:spPr>
                  <a:xfrm>
                    <a:off x="2413650" y="4058050"/>
                    <a:ext cx="332675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7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" name="Google Shape;199;p5"/>
                  <p:cNvSpPr/>
                  <p:nvPr/>
                </p:nvSpPr>
                <p:spPr>
                  <a:xfrm>
                    <a:off x="1851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" name="Google Shape;200;p5"/>
                  <p:cNvSpPr/>
                  <p:nvPr/>
                </p:nvSpPr>
                <p:spPr>
                  <a:xfrm>
                    <a:off x="3537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" name="Google Shape;201;p5"/>
                  <p:cNvSpPr/>
                  <p:nvPr/>
                </p:nvSpPr>
                <p:spPr>
                  <a:xfrm>
                    <a:off x="1639450" y="4058050"/>
                    <a:ext cx="2640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62" h="11624" extrusionOk="0">
                        <a:moveTo>
                          <a:pt x="0" y="1"/>
                        </a:moveTo>
                        <a:lnTo>
                          <a:pt x="0" y="3883"/>
                        </a:lnTo>
                        <a:lnTo>
                          <a:pt x="5466" y="11624"/>
                        </a:lnTo>
                        <a:lnTo>
                          <a:pt x="10562" y="11624"/>
                        </a:lnTo>
                        <a:lnTo>
                          <a:pt x="235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" name="Google Shape;202;p5"/>
                  <p:cNvSpPr/>
                  <p:nvPr/>
                </p:nvSpPr>
                <p:spPr>
                  <a:xfrm>
                    <a:off x="2132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" name="Google Shape;203;p5"/>
                  <p:cNvSpPr/>
                  <p:nvPr/>
                </p:nvSpPr>
                <p:spPr>
                  <a:xfrm>
                    <a:off x="5504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" name="Google Shape;204;p5"/>
                  <p:cNvSpPr/>
                  <p:nvPr/>
                </p:nvSpPr>
                <p:spPr>
                  <a:xfrm>
                    <a:off x="5223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" name="Google Shape;205;p5"/>
                  <p:cNvSpPr/>
                  <p:nvPr/>
                </p:nvSpPr>
                <p:spPr>
                  <a:xfrm>
                    <a:off x="3818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" name="Google Shape;206;p5"/>
                  <p:cNvSpPr/>
                  <p:nvPr/>
                </p:nvSpPr>
                <p:spPr>
                  <a:xfrm>
                    <a:off x="5785449" y="4058045"/>
                    <a:ext cx="88932" cy="15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2" h="6384" extrusionOk="0">
                        <a:moveTo>
                          <a:pt x="1" y="1"/>
                        </a:moveTo>
                        <a:lnTo>
                          <a:pt x="4512" y="6384"/>
                        </a:lnTo>
                        <a:lnTo>
                          <a:pt x="451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" name="Google Shape;207;p5"/>
                  <p:cNvSpPr/>
                  <p:nvPr/>
                </p:nvSpPr>
                <p:spPr>
                  <a:xfrm>
                    <a:off x="4942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>
                    <a:off x="4099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>
                    <a:off x="4661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>
                    <a:off x="4380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11" name="Google Shape;211;p5"/>
              <p:cNvSpPr/>
              <p:nvPr/>
            </p:nvSpPr>
            <p:spPr>
              <a:xfrm>
                <a:off x="505277" y="600547"/>
                <a:ext cx="8123235" cy="510267"/>
              </a:xfrm>
              <a:custGeom>
                <a:avLst/>
                <a:gdLst/>
                <a:ahLst/>
                <a:cxnLst/>
                <a:rect l="l" t="t" r="r" b="b"/>
                <a:pathLst>
                  <a:path w="170352" h="14395" extrusionOk="0">
                    <a:moveTo>
                      <a:pt x="0" y="1"/>
                    </a:moveTo>
                    <a:lnTo>
                      <a:pt x="0" y="14395"/>
                    </a:lnTo>
                    <a:lnTo>
                      <a:pt x="170352" y="14395"/>
                    </a:lnTo>
                    <a:lnTo>
                      <a:pt x="170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" name="Google Shape;212;p5"/>
            <p:cNvSpPr/>
            <p:nvPr/>
          </p:nvSpPr>
          <p:spPr>
            <a:xfrm>
              <a:off x="9143950" y="516825"/>
              <a:ext cx="90900" cy="6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5"/>
          <p:cNvSpPr txBox="1">
            <a:spLocks noGrp="1"/>
          </p:cNvSpPr>
          <p:nvPr>
            <p:ph type="subTitle" idx="1"/>
          </p:nvPr>
        </p:nvSpPr>
        <p:spPr>
          <a:xfrm>
            <a:off x="1421300" y="3039767"/>
            <a:ext cx="4166400" cy="19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214" name="Google Shape;214;p5"/>
          <p:cNvSpPr txBox="1">
            <a:spLocks noGrp="1"/>
          </p:cNvSpPr>
          <p:nvPr>
            <p:ph type="subTitle" idx="2"/>
          </p:nvPr>
        </p:nvSpPr>
        <p:spPr>
          <a:xfrm>
            <a:off x="6604300" y="3039776"/>
            <a:ext cx="4166400" cy="19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215" name="Google Shape;215;p5"/>
          <p:cNvSpPr txBox="1">
            <a:spLocks noGrp="1"/>
          </p:cNvSpPr>
          <p:nvPr>
            <p:ph type="title"/>
          </p:nvPr>
        </p:nvSpPr>
        <p:spPr>
          <a:xfrm>
            <a:off x="1421300" y="2437567"/>
            <a:ext cx="4166400" cy="60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16" name="Google Shape;216;p5"/>
          <p:cNvSpPr txBox="1">
            <a:spLocks noGrp="1"/>
          </p:cNvSpPr>
          <p:nvPr>
            <p:ph type="title" idx="3"/>
          </p:nvPr>
        </p:nvSpPr>
        <p:spPr>
          <a:xfrm>
            <a:off x="6604301" y="2437567"/>
            <a:ext cx="4166400" cy="60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4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17" name="Google Shape;217;p5"/>
          <p:cNvSpPr txBox="1">
            <a:spLocks noGrp="1"/>
          </p:cNvSpPr>
          <p:nvPr>
            <p:ph type="title" idx="4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80327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6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220" name="Google Shape;220;p6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6"/>
          <p:cNvGrpSpPr/>
          <p:nvPr/>
        </p:nvGrpSpPr>
        <p:grpSpPr>
          <a:xfrm>
            <a:off x="430342" y="312061"/>
            <a:ext cx="11331349" cy="6233811"/>
            <a:chOff x="322756" y="234046"/>
            <a:chExt cx="8498512" cy="4675358"/>
          </a:xfrm>
        </p:grpSpPr>
        <p:sp>
          <p:nvSpPr>
            <p:cNvPr id="223" name="Google Shape;223;p6"/>
            <p:cNvSpPr/>
            <p:nvPr/>
          </p:nvSpPr>
          <p:spPr>
            <a:xfrm>
              <a:off x="322756" y="234046"/>
              <a:ext cx="8498512" cy="4675358"/>
            </a:xfrm>
            <a:custGeom>
              <a:avLst/>
              <a:gdLst/>
              <a:ahLst/>
              <a:cxnLst/>
              <a:rect l="l" t="t" r="r" b="b"/>
              <a:pathLst>
                <a:path w="122802" h="76831" extrusionOk="0">
                  <a:moveTo>
                    <a:pt x="1" y="0"/>
                  </a:moveTo>
                  <a:lnTo>
                    <a:pt x="1" y="76830"/>
                  </a:lnTo>
                  <a:lnTo>
                    <a:pt x="122801" y="76830"/>
                  </a:lnTo>
                  <a:lnTo>
                    <a:pt x="1228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69009" y="287224"/>
              <a:ext cx="8406057" cy="4568895"/>
            </a:xfrm>
            <a:custGeom>
              <a:avLst/>
              <a:gdLst/>
              <a:ahLst/>
              <a:cxnLst/>
              <a:rect l="l" t="t" r="r" b="b"/>
              <a:pathLst>
                <a:path w="119770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119770" y="73795"/>
                  </a:lnTo>
                  <a:lnTo>
                    <a:pt x="119770" y="1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69009" y="287228"/>
              <a:ext cx="319530" cy="4568895"/>
            </a:xfrm>
            <a:custGeom>
              <a:avLst/>
              <a:gdLst/>
              <a:ahLst/>
              <a:cxnLst/>
              <a:rect l="l" t="t" r="r" b="b"/>
              <a:pathLst>
                <a:path w="5161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1078775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1788232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1" y="1"/>
                  </a:moveTo>
                  <a:lnTo>
                    <a:pt x="1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2497751" y="287228"/>
              <a:ext cx="319592" cy="4568895"/>
            </a:xfrm>
            <a:custGeom>
              <a:avLst/>
              <a:gdLst/>
              <a:ahLst/>
              <a:cxnLst/>
              <a:rect l="l" t="t" r="r" b="b"/>
              <a:pathLst>
                <a:path w="5162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3207518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3916975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1" y="1"/>
                  </a:moveTo>
                  <a:lnTo>
                    <a:pt x="1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4626493" y="287228"/>
              <a:ext cx="319592" cy="4568895"/>
            </a:xfrm>
            <a:custGeom>
              <a:avLst/>
              <a:gdLst/>
              <a:ahLst/>
              <a:cxnLst/>
              <a:rect l="l" t="t" r="r" b="b"/>
              <a:pathLst>
                <a:path w="5162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336260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45717" y="287228"/>
              <a:ext cx="319345" cy="4568895"/>
            </a:xfrm>
            <a:custGeom>
              <a:avLst/>
              <a:gdLst/>
              <a:ahLst/>
              <a:cxnLst/>
              <a:rect l="l" t="t" r="r" b="b"/>
              <a:pathLst>
                <a:path w="5158" h="73796" extrusionOk="0">
                  <a:moveTo>
                    <a:pt x="1" y="1"/>
                  </a:moveTo>
                  <a:lnTo>
                    <a:pt x="1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755236" y="287228"/>
              <a:ext cx="319592" cy="4568895"/>
            </a:xfrm>
            <a:custGeom>
              <a:avLst/>
              <a:gdLst/>
              <a:ahLst/>
              <a:cxnLst/>
              <a:rect l="l" t="t" r="r" b="b"/>
              <a:pathLst>
                <a:path w="5162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465002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5157115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4592719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4028324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3463990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6285844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5721449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352446" y="1007850"/>
              <a:ext cx="238115" cy="166607"/>
            </a:xfrm>
            <a:custGeom>
              <a:avLst/>
              <a:gdLst/>
              <a:ahLst/>
              <a:cxnLst/>
              <a:rect l="l" t="t" r="r" b="b"/>
              <a:pathLst>
                <a:path w="3846" h="2691" extrusionOk="0">
                  <a:moveTo>
                    <a:pt x="0" y="0"/>
                  </a:moveTo>
                  <a:lnTo>
                    <a:pt x="0" y="2690"/>
                  </a:lnTo>
                  <a:lnTo>
                    <a:pt x="3846" y="269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642383" y="1007850"/>
              <a:ext cx="512574" cy="166607"/>
            </a:xfrm>
            <a:custGeom>
              <a:avLst/>
              <a:gdLst/>
              <a:ahLst/>
              <a:cxnLst/>
              <a:rect l="l" t="t" r="r" b="b"/>
              <a:pathLst>
                <a:path w="8279" h="2691" extrusionOk="0">
                  <a:moveTo>
                    <a:pt x="0" y="0"/>
                  </a:moveTo>
                  <a:lnTo>
                    <a:pt x="1948" y="2690"/>
                  </a:lnTo>
                  <a:lnTo>
                    <a:pt x="8278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2899594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8438520" y="1007850"/>
              <a:ext cx="353087" cy="166297"/>
            </a:xfrm>
            <a:custGeom>
              <a:avLst/>
              <a:gdLst/>
              <a:ahLst/>
              <a:cxnLst/>
              <a:rect l="l" t="t" r="r" b="b"/>
              <a:pathLst>
                <a:path w="5703" h="2686" extrusionOk="0">
                  <a:moveTo>
                    <a:pt x="0" y="0"/>
                  </a:moveTo>
                  <a:lnTo>
                    <a:pt x="1953" y="2686"/>
                  </a:lnTo>
                  <a:lnTo>
                    <a:pt x="5703" y="2686"/>
                  </a:lnTo>
                  <a:lnTo>
                    <a:pt x="5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1206717" y="1007850"/>
              <a:ext cx="512636" cy="166607"/>
            </a:xfrm>
            <a:custGeom>
              <a:avLst/>
              <a:gdLst/>
              <a:ahLst/>
              <a:cxnLst/>
              <a:rect l="l" t="t" r="r" b="b"/>
              <a:pathLst>
                <a:path w="8280" h="2691" extrusionOk="0">
                  <a:moveTo>
                    <a:pt x="1" y="0"/>
                  </a:moveTo>
                  <a:lnTo>
                    <a:pt x="1949" y="2690"/>
                  </a:lnTo>
                  <a:lnTo>
                    <a:pt x="8279" y="2690"/>
                  </a:lnTo>
                  <a:lnTo>
                    <a:pt x="6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770865" y="1007850"/>
              <a:ext cx="512821" cy="166607"/>
            </a:xfrm>
            <a:custGeom>
              <a:avLst/>
              <a:gdLst/>
              <a:ahLst/>
              <a:cxnLst/>
              <a:rect l="l" t="t" r="r" b="b"/>
              <a:pathLst>
                <a:path w="8283" h="2691" extrusionOk="0">
                  <a:moveTo>
                    <a:pt x="0" y="0"/>
                  </a:moveTo>
                  <a:lnTo>
                    <a:pt x="1952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2335199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157115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4592719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4028324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3463990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6850240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6285844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5721449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352446" y="3976406"/>
              <a:ext cx="238115" cy="166607"/>
            </a:xfrm>
            <a:custGeom>
              <a:avLst/>
              <a:gdLst/>
              <a:ahLst/>
              <a:cxnLst/>
              <a:rect l="l" t="t" r="r" b="b"/>
              <a:pathLst>
                <a:path w="3846" h="2691" extrusionOk="0">
                  <a:moveTo>
                    <a:pt x="0" y="1"/>
                  </a:moveTo>
                  <a:lnTo>
                    <a:pt x="0" y="2691"/>
                  </a:lnTo>
                  <a:lnTo>
                    <a:pt x="3846" y="269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642383" y="3976406"/>
              <a:ext cx="512574" cy="166607"/>
            </a:xfrm>
            <a:custGeom>
              <a:avLst/>
              <a:gdLst/>
              <a:ahLst/>
              <a:cxnLst/>
              <a:rect l="l" t="t" r="r" b="b"/>
              <a:pathLst>
                <a:path w="8279" h="2691" extrusionOk="0">
                  <a:moveTo>
                    <a:pt x="0" y="1"/>
                  </a:moveTo>
                  <a:lnTo>
                    <a:pt x="1948" y="2691"/>
                  </a:lnTo>
                  <a:lnTo>
                    <a:pt x="8278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2899594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8438520" y="3976406"/>
              <a:ext cx="353087" cy="166607"/>
            </a:xfrm>
            <a:custGeom>
              <a:avLst/>
              <a:gdLst/>
              <a:ahLst/>
              <a:cxnLst/>
              <a:rect l="l" t="t" r="r" b="b"/>
              <a:pathLst>
                <a:path w="5703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5703" y="2691"/>
                  </a:lnTo>
                  <a:lnTo>
                    <a:pt x="5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1206717" y="3976406"/>
              <a:ext cx="512636" cy="166607"/>
            </a:xfrm>
            <a:custGeom>
              <a:avLst/>
              <a:gdLst/>
              <a:ahLst/>
              <a:cxnLst/>
              <a:rect l="l" t="t" r="r" b="b"/>
              <a:pathLst>
                <a:path w="8280" h="2691" extrusionOk="0">
                  <a:moveTo>
                    <a:pt x="1" y="1"/>
                  </a:moveTo>
                  <a:lnTo>
                    <a:pt x="1949" y="2691"/>
                  </a:lnTo>
                  <a:lnTo>
                    <a:pt x="8279" y="2691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1770865" y="3976406"/>
              <a:ext cx="512821" cy="166607"/>
            </a:xfrm>
            <a:custGeom>
              <a:avLst/>
              <a:gdLst/>
              <a:ahLst/>
              <a:cxnLst/>
              <a:rect l="l" t="t" r="r" b="b"/>
              <a:pathLst>
                <a:path w="8283" h="2691" extrusionOk="0">
                  <a:moveTo>
                    <a:pt x="0" y="1"/>
                  </a:moveTo>
                  <a:lnTo>
                    <a:pt x="1952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2335199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8119917" y="287305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7927509" y="1007708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7363114" y="1007708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7927509" y="3976264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7363114" y="3976264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6850240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369000" y="1174450"/>
              <a:ext cx="8406057" cy="2801712"/>
            </a:xfrm>
            <a:custGeom>
              <a:avLst/>
              <a:gdLst/>
              <a:ahLst/>
              <a:cxnLst/>
              <a:rect l="l" t="t" r="r" b="b"/>
              <a:pathLst>
                <a:path w="119770" h="37237" extrusionOk="0">
                  <a:moveTo>
                    <a:pt x="0" y="1"/>
                  </a:moveTo>
                  <a:lnTo>
                    <a:pt x="0" y="37237"/>
                  </a:lnTo>
                  <a:lnTo>
                    <a:pt x="119770" y="37237"/>
                  </a:lnTo>
                  <a:lnTo>
                    <a:pt x="119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556725" y="383087"/>
              <a:ext cx="313006" cy="312829"/>
            </a:xfrm>
            <a:custGeom>
              <a:avLst/>
              <a:gdLst/>
              <a:ahLst/>
              <a:cxnLst/>
              <a:rect l="l" t="t" r="r" b="b"/>
              <a:pathLst>
                <a:path w="8862" h="8857" extrusionOk="0">
                  <a:moveTo>
                    <a:pt x="1816" y="1"/>
                  </a:moveTo>
                  <a:lnTo>
                    <a:pt x="0" y="1817"/>
                  </a:lnTo>
                  <a:lnTo>
                    <a:pt x="2613" y="4429"/>
                  </a:lnTo>
                  <a:lnTo>
                    <a:pt x="0" y="7041"/>
                  </a:lnTo>
                  <a:lnTo>
                    <a:pt x="1816" y="8857"/>
                  </a:lnTo>
                  <a:lnTo>
                    <a:pt x="4429" y="6245"/>
                  </a:lnTo>
                  <a:lnTo>
                    <a:pt x="7045" y="8857"/>
                  </a:lnTo>
                  <a:lnTo>
                    <a:pt x="8861" y="7041"/>
                  </a:lnTo>
                  <a:lnTo>
                    <a:pt x="6244" y="4429"/>
                  </a:lnTo>
                  <a:lnTo>
                    <a:pt x="8861" y="1817"/>
                  </a:lnTo>
                  <a:lnTo>
                    <a:pt x="7045" y="1"/>
                  </a:lnTo>
                  <a:lnTo>
                    <a:pt x="4429" y="2613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556725" y="4448812"/>
              <a:ext cx="313006" cy="312829"/>
            </a:xfrm>
            <a:custGeom>
              <a:avLst/>
              <a:gdLst/>
              <a:ahLst/>
              <a:cxnLst/>
              <a:rect l="l" t="t" r="r" b="b"/>
              <a:pathLst>
                <a:path w="8862" h="8857" extrusionOk="0">
                  <a:moveTo>
                    <a:pt x="1816" y="1"/>
                  </a:moveTo>
                  <a:lnTo>
                    <a:pt x="0" y="1817"/>
                  </a:lnTo>
                  <a:lnTo>
                    <a:pt x="2613" y="4429"/>
                  </a:lnTo>
                  <a:lnTo>
                    <a:pt x="0" y="7041"/>
                  </a:lnTo>
                  <a:lnTo>
                    <a:pt x="1816" y="8857"/>
                  </a:lnTo>
                  <a:lnTo>
                    <a:pt x="4429" y="6245"/>
                  </a:lnTo>
                  <a:lnTo>
                    <a:pt x="7045" y="8857"/>
                  </a:lnTo>
                  <a:lnTo>
                    <a:pt x="8861" y="7041"/>
                  </a:lnTo>
                  <a:lnTo>
                    <a:pt x="6244" y="4429"/>
                  </a:lnTo>
                  <a:lnTo>
                    <a:pt x="8861" y="1817"/>
                  </a:lnTo>
                  <a:lnTo>
                    <a:pt x="7045" y="1"/>
                  </a:lnTo>
                  <a:lnTo>
                    <a:pt x="4429" y="2613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8274275" y="383087"/>
              <a:ext cx="313006" cy="312829"/>
            </a:xfrm>
            <a:custGeom>
              <a:avLst/>
              <a:gdLst/>
              <a:ahLst/>
              <a:cxnLst/>
              <a:rect l="l" t="t" r="r" b="b"/>
              <a:pathLst>
                <a:path w="8862" h="8857" extrusionOk="0">
                  <a:moveTo>
                    <a:pt x="1816" y="1"/>
                  </a:moveTo>
                  <a:lnTo>
                    <a:pt x="0" y="1817"/>
                  </a:lnTo>
                  <a:lnTo>
                    <a:pt x="2613" y="4429"/>
                  </a:lnTo>
                  <a:lnTo>
                    <a:pt x="0" y="7041"/>
                  </a:lnTo>
                  <a:lnTo>
                    <a:pt x="1816" y="8857"/>
                  </a:lnTo>
                  <a:lnTo>
                    <a:pt x="4429" y="6245"/>
                  </a:lnTo>
                  <a:lnTo>
                    <a:pt x="7045" y="8857"/>
                  </a:lnTo>
                  <a:lnTo>
                    <a:pt x="8861" y="7041"/>
                  </a:lnTo>
                  <a:lnTo>
                    <a:pt x="6244" y="4429"/>
                  </a:lnTo>
                  <a:lnTo>
                    <a:pt x="8861" y="1817"/>
                  </a:lnTo>
                  <a:lnTo>
                    <a:pt x="7045" y="1"/>
                  </a:lnTo>
                  <a:lnTo>
                    <a:pt x="4429" y="2613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8274275" y="4448812"/>
              <a:ext cx="313006" cy="312829"/>
            </a:xfrm>
            <a:custGeom>
              <a:avLst/>
              <a:gdLst/>
              <a:ahLst/>
              <a:cxnLst/>
              <a:rect l="l" t="t" r="r" b="b"/>
              <a:pathLst>
                <a:path w="8862" h="8857" extrusionOk="0">
                  <a:moveTo>
                    <a:pt x="1816" y="1"/>
                  </a:moveTo>
                  <a:lnTo>
                    <a:pt x="0" y="1817"/>
                  </a:lnTo>
                  <a:lnTo>
                    <a:pt x="2613" y="4429"/>
                  </a:lnTo>
                  <a:lnTo>
                    <a:pt x="0" y="7041"/>
                  </a:lnTo>
                  <a:lnTo>
                    <a:pt x="1816" y="8857"/>
                  </a:lnTo>
                  <a:lnTo>
                    <a:pt x="4429" y="6245"/>
                  </a:lnTo>
                  <a:lnTo>
                    <a:pt x="7045" y="8857"/>
                  </a:lnTo>
                  <a:lnTo>
                    <a:pt x="8861" y="7041"/>
                  </a:lnTo>
                  <a:lnTo>
                    <a:pt x="6244" y="4429"/>
                  </a:lnTo>
                  <a:lnTo>
                    <a:pt x="8861" y="1817"/>
                  </a:lnTo>
                  <a:lnTo>
                    <a:pt x="7045" y="1"/>
                  </a:lnTo>
                  <a:lnTo>
                    <a:pt x="4429" y="2613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60787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7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277" name="Google Shape;277;p7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7"/>
          <p:cNvGrpSpPr/>
          <p:nvPr/>
        </p:nvGrpSpPr>
        <p:grpSpPr>
          <a:xfrm>
            <a:off x="443375" y="257100"/>
            <a:ext cx="11869759" cy="6288856"/>
            <a:chOff x="332531" y="192825"/>
            <a:chExt cx="8902319" cy="4716642"/>
          </a:xfrm>
        </p:grpSpPr>
        <p:grpSp>
          <p:nvGrpSpPr>
            <p:cNvPr id="280" name="Google Shape;280;p7"/>
            <p:cNvGrpSpPr/>
            <p:nvPr/>
          </p:nvGrpSpPr>
          <p:grpSpPr>
            <a:xfrm>
              <a:off x="332531" y="192825"/>
              <a:ext cx="8842569" cy="4716642"/>
              <a:chOff x="451950" y="277236"/>
              <a:chExt cx="8555117" cy="4563314"/>
            </a:xfrm>
          </p:grpSpPr>
          <p:grpSp>
            <p:nvGrpSpPr>
              <p:cNvPr id="281" name="Google Shape;281;p7"/>
              <p:cNvGrpSpPr/>
              <p:nvPr/>
            </p:nvGrpSpPr>
            <p:grpSpPr>
              <a:xfrm>
                <a:off x="451950" y="277236"/>
                <a:ext cx="8555117" cy="4563314"/>
                <a:chOff x="451950" y="277236"/>
                <a:chExt cx="8555117" cy="4563314"/>
              </a:xfrm>
            </p:grpSpPr>
            <p:grpSp>
              <p:nvGrpSpPr>
                <p:cNvPr id="282" name="Google Shape;282;p7"/>
                <p:cNvGrpSpPr/>
                <p:nvPr/>
              </p:nvGrpSpPr>
              <p:grpSpPr>
                <a:xfrm>
                  <a:off x="451950" y="277236"/>
                  <a:ext cx="8555117" cy="4563314"/>
                  <a:chOff x="451950" y="277236"/>
                  <a:chExt cx="8555117" cy="4563314"/>
                </a:xfrm>
              </p:grpSpPr>
              <p:grpSp>
                <p:nvGrpSpPr>
                  <p:cNvPr id="283" name="Google Shape;283;p7"/>
                  <p:cNvGrpSpPr/>
                  <p:nvPr/>
                </p:nvGrpSpPr>
                <p:grpSpPr>
                  <a:xfrm>
                    <a:off x="451950" y="317125"/>
                    <a:ext cx="8222208" cy="4523425"/>
                    <a:chOff x="451950" y="317125"/>
                    <a:chExt cx="8222208" cy="4523425"/>
                  </a:xfrm>
                </p:grpSpPr>
                <p:sp>
                  <p:nvSpPr>
                    <p:cNvPr id="284" name="Google Shape;284;p7"/>
                    <p:cNvSpPr/>
                    <p:nvPr/>
                  </p:nvSpPr>
                  <p:spPr>
                    <a:xfrm>
                      <a:off x="451950" y="317125"/>
                      <a:ext cx="8222208" cy="4523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2802" h="76831" extrusionOk="0">
                          <a:moveTo>
                            <a:pt x="1" y="0"/>
                          </a:moveTo>
                          <a:lnTo>
                            <a:pt x="1" y="76830"/>
                          </a:lnTo>
                          <a:lnTo>
                            <a:pt x="122801" y="76830"/>
                          </a:lnTo>
                          <a:lnTo>
                            <a:pt x="122801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5" name="Google Shape;285;p7"/>
                    <p:cNvSpPr/>
                    <p:nvPr/>
                  </p:nvSpPr>
                  <p:spPr>
                    <a:xfrm>
                      <a:off x="496700" y="368575"/>
                      <a:ext cx="8132682" cy="44203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770" h="73796" extrusionOk="0">
                          <a:moveTo>
                            <a:pt x="0" y="1"/>
                          </a:moveTo>
                          <a:lnTo>
                            <a:pt x="0" y="73795"/>
                          </a:lnTo>
                          <a:lnTo>
                            <a:pt x="119770" y="73795"/>
                          </a:lnTo>
                          <a:lnTo>
                            <a:pt x="119770" y="1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" name="Google Shape;286;p7"/>
                    <p:cNvSpPr/>
                    <p:nvPr/>
                  </p:nvSpPr>
                  <p:spPr>
                    <a:xfrm>
                      <a:off x="496691" y="903324"/>
                      <a:ext cx="8132682" cy="38956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770" h="37237" extrusionOk="0">
                          <a:moveTo>
                            <a:pt x="0" y="1"/>
                          </a:moveTo>
                          <a:lnTo>
                            <a:pt x="0" y="37237"/>
                          </a:lnTo>
                          <a:lnTo>
                            <a:pt x="119770" y="37237"/>
                          </a:lnTo>
                          <a:lnTo>
                            <a:pt x="119770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7" name="Google Shape;287;p7"/>
                  <p:cNvGrpSpPr/>
                  <p:nvPr/>
                </p:nvGrpSpPr>
                <p:grpSpPr>
                  <a:xfrm>
                    <a:off x="491369" y="362446"/>
                    <a:ext cx="8515698" cy="540887"/>
                    <a:chOff x="1639454" y="1453677"/>
                    <a:chExt cx="5131175" cy="325914"/>
                  </a:xfrm>
                </p:grpSpPr>
                <p:sp>
                  <p:nvSpPr>
                    <p:cNvPr id="288" name="Google Shape;288;p7"/>
                    <p:cNvSpPr/>
                    <p:nvPr/>
                  </p:nvSpPr>
                  <p:spPr>
                    <a:xfrm>
                      <a:off x="2561603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0" y="1"/>
                          </a:moveTo>
                          <a:lnTo>
                            <a:pt x="14401" y="20394"/>
                          </a:lnTo>
                          <a:lnTo>
                            <a:pt x="22907" y="20394"/>
                          </a:lnTo>
                          <a:lnTo>
                            <a:pt x="8507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9" name="Google Shape;289;p7"/>
                    <p:cNvSpPr/>
                    <p:nvPr/>
                  </p:nvSpPr>
                  <p:spPr>
                    <a:xfrm>
                      <a:off x="2092603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0" y="1"/>
                          </a:moveTo>
                          <a:lnTo>
                            <a:pt x="14400" y="20394"/>
                          </a:lnTo>
                          <a:lnTo>
                            <a:pt x="22907" y="20394"/>
                          </a:lnTo>
                          <a:lnTo>
                            <a:pt x="8501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0" name="Google Shape;290;p7"/>
                    <p:cNvSpPr/>
                    <p:nvPr/>
                  </p:nvSpPr>
                  <p:spPr>
                    <a:xfrm>
                      <a:off x="1639454" y="1453679"/>
                      <a:ext cx="556825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273" h="20395" extrusionOk="0">
                          <a:moveTo>
                            <a:pt x="0" y="1"/>
                          </a:moveTo>
                          <a:lnTo>
                            <a:pt x="0" y="905"/>
                          </a:lnTo>
                          <a:lnTo>
                            <a:pt x="13766" y="20394"/>
                          </a:lnTo>
                          <a:lnTo>
                            <a:pt x="22273" y="20394"/>
                          </a:lnTo>
                          <a:lnTo>
                            <a:pt x="7866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1" name="Google Shape;291;p7"/>
                    <p:cNvSpPr/>
                    <p:nvPr/>
                  </p:nvSpPr>
                  <p:spPr>
                    <a:xfrm>
                      <a:off x="3499627" y="1453679"/>
                      <a:ext cx="57285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14" h="20395" extrusionOk="0">
                          <a:moveTo>
                            <a:pt x="0" y="1"/>
                          </a:moveTo>
                          <a:lnTo>
                            <a:pt x="14407" y="20394"/>
                          </a:lnTo>
                          <a:lnTo>
                            <a:pt x="22914" y="20394"/>
                          </a:lnTo>
                          <a:lnTo>
                            <a:pt x="8507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" name="Google Shape;292;p7"/>
                    <p:cNvSpPr/>
                    <p:nvPr/>
                  </p:nvSpPr>
                  <p:spPr>
                    <a:xfrm>
                      <a:off x="4906800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1" y="1"/>
                          </a:moveTo>
                          <a:lnTo>
                            <a:pt x="14401" y="20394"/>
                          </a:lnTo>
                          <a:lnTo>
                            <a:pt x="22908" y="20394"/>
                          </a:lnTo>
                          <a:lnTo>
                            <a:pt x="8508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" name="Google Shape;293;p7"/>
                    <p:cNvSpPr/>
                    <p:nvPr/>
                  </p:nvSpPr>
                  <p:spPr>
                    <a:xfrm>
                      <a:off x="6248203" y="1453677"/>
                      <a:ext cx="522425" cy="319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897" h="20395" extrusionOk="0">
                          <a:moveTo>
                            <a:pt x="0" y="1"/>
                          </a:moveTo>
                          <a:lnTo>
                            <a:pt x="14407" y="20394"/>
                          </a:lnTo>
                          <a:lnTo>
                            <a:pt x="20897" y="20394"/>
                          </a:lnTo>
                          <a:lnTo>
                            <a:pt x="20897" y="17542"/>
                          </a:lnTo>
                          <a:lnTo>
                            <a:pt x="8507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" name="Google Shape;294;p7"/>
                    <p:cNvSpPr/>
                    <p:nvPr/>
                  </p:nvSpPr>
                  <p:spPr>
                    <a:xfrm>
                      <a:off x="3968626" y="1453679"/>
                      <a:ext cx="57285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14" h="20395" extrusionOk="0">
                          <a:moveTo>
                            <a:pt x="1" y="1"/>
                          </a:moveTo>
                          <a:lnTo>
                            <a:pt x="14407" y="20394"/>
                          </a:lnTo>
                          <a:lnTo>
                            <a:pt x="22914" y="20394"/>
                          </a:lnTo>
                          <a:lnTo>
                            <a:pt x="8508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" name="Google Shape;295;p7"/>
                    <p:cNvSpPr/>
                    <p:nvPr/>
                  </p:nvSpPr>
                  <p:spPr>
                    <a:xfrm>
                      <a:off x="3030602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1" y="1"/>
                          </a:moveTo>
                          <a:lnTo>
                            <a:pt x="14407" y="20394"/>
                          </a:lnTo>
                          <a:lnTo>
                            <a:pt x="22908" y="20394"/>
                          </a:lnTo>
                          <a:lnTo>
                            <a:pt x="8508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" name="Google Shape;296;p7"/>
                    <p:cNvSpPr/>
                    <p:nvPr/>
                  </p:nvSpPr>
                  <p:spPr>
                    <a:xfrm>
                      <a:off x="4437801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0" y="1"/>
                          </a:moveTo>
                          <a:lnTo>
                            <a:pt x="14400" y="20394"/>
                          </a:lnTo>
                          <a:lnTo>
                            <a:pt x="22907" y="20394"/>
                          </a:lnTo>
                          <a:lnTo>
                            <a:pt x="8501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97" name="Google Shape;297;p7"/>
                  <p:cNvSpPr/>
                  <p:nvPr/>
                </p:nvSpPr>
                <p:spPr>
                  <a:xfrm>
                    <a:off x="8674153" y="277236"/>
                    <a:ext cx="302700" cy="7842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98" name="Google Shape;298;p7"/>
                <p:cNvSpPr/>
                <p:nvPr/>
              </p:nvSpPr>
              <p:spPr>
                <a:xfrm>
                  <a:off x="6645957" y="362449"/>
                  <a:ext cx="950453" cy="54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8" h="20395" extrusionOk="0">
                      <a:moveTo>
                        <a:pt x="1" y="1"/>
                      </a:moveTo>
                      <a:lnTo>
                        <a:pt x="14401" y="20394"/>
                      </a:lnTo>
                      <a:lnTo>
                        <a:pt x="22908" y="20394"/>
                      </a:lnTo>
                      <a:lnTo>
                        <a:pt x="85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7"/>
                <p:cNvSpPr/>
                <p:nvPr/>
              </p:nvSpPr>
              <p:spPr>
                <a:xfrm>
                  <a:off x="7389431" y="362449"/>
                  <a:ext cx="950453" cy="54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8" h="20395" extrusionOk="0">
                      <a:moveTo>
                        <a:pt x="1" y="1"/>
                      </a:moveTo>
                      <a:lnTo>
                        <a:pt x="14401" y="20394"/>
                      </a:lnTo>
                      <a:lnTo>
                        <a:pt x="22908" y="20394"/>
                      </a:lnTo>
                      <a:lnTo>
                        <a:pt x="85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0" name="Google Shape;300;p7"/>
              <p:cNvGrpSpPr/>
              <p:nvPr/>
            </p:nvGrpSpPr>
            <p:grpSpPr>
              <a:xfrm>
                <a:off x="460985" y="4310625"/>
                <a:ext cx="8175956" cy="488333"/>
                <a:chOff x="1639450" y="4058045"/>
                <a:chExt cx="4234930" cy="290605"/>
              </a:xfrm>
            </p:grpSpPr>
            <p:sp>
              <p:nvSpPr>
                <p:cNvPr id="301" name="Google Shape;301;p7"/>
                <p:cNvSpPr/>
                <p:nvPr/>
              </p:nvSpPr>
              <p:spPr>
                <a:xfrm>
                  <a:off x="2975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7"/>
                <p:cNvSpPr/>
                <p:nvPr/>
              </p:nvSpPr>
              <p:spPr>
                <a:xfrm>
                  <a:off x="3256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7"/>
                <p:cNvSpPr/>
                <p:nvPr/>
              </p:nvSpPr>
              <p:spPr>
                <a:xfrm>
                  <a:off x="2694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3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7"/>
                <p:cNvSpPr/>
                <p:nvPr/>
              </p:nvSpPr>
              <p:spPr>
                <a:xfrm>
                  <a:off x="2413650" y="4058050"/>
                  <a:ext cx="332675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7" h="11624" extrusionOk="0">
                      <a:moveTo>
                        <a:pt x="0" y="1"/>
                      </a:moveTo>
                      <a:lnTo>
                        <a:pt x="8212" y="11624"/>
                      </a:lnTo>
                      <a:lnTo>
                        <a:pt x="13307" y="11624"/>
                      </a:lnTo>
                      <a:lnTo>
                        <a:pt x="50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7"/>
                <p:cNvSpPr/>
                <p:nvPr/>
              </p:nvSpPr>
              <p:spPr>
                <a:xfrm>
                  <a:off x="1851800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7"/>
                <p:cNvSpPr/>
                <p:nvPr/>
              </p:nvSpPr>
              <p:spPr>
                <a:xfrm>
                  <a:off x="3537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7"/>
                <p:cNvSpPr/>
                <p:nvPr/>
              </p:nvSpPr>
              <p:spPr>
                <a:xfrm>
                  <a:off x="1639450" y="4058050"/>
                  <a:ext cx="2640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2" h="11624" extrusionOk="0">
                      <a:moveTo>
                        <a:pt x="0" y="1"/>
                      </a:moveTo>
                      <a:lnTo>
                        <a:pt x="0" y="3883"/>
                      </a:lnTo>
                      <a:lnTo>
                        <a:pt x="5466" y="11624"/>
                      </a:lnTo>
                      <a:lnTo>
                        <a:pt x="10562" y="11624"/>
                      </a:lnTo>
                      <a:lnTo>
                        <a:pt x="23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7"/>
                <p:cNvSpPr/>
                <p:nvPr/>
              </p:nvSpPr>
              <p:spPr>
                <a:xfrm>
                  <a:off x="2132800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0" y="1"/>
                      </a:moveTo>
                      <a:lnTo>
                        <a:pt x="8206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7"/>
                <p:cNvSpPr/>
                <p:nvPr/>
              </p:nvSpPr>
              <p:spPr>
                <a:xfrm>
                  <a:off x="5504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7"/>
                <p:cNvSpPr/>
                <p:nvPr/>
              </p:nvSpPr>
              <p:spPr>
                <a:xfrm>
                  <a:off x="5223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7"/>
                <p:cNvSpPr/>
                <p:nvPr/>
              </p:nvSpPr>
              <p:spPr>
                <a:xfrm>
                  <a:off x="3818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7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7"/>
                <p:cNvSpPr/>
                <p:nvPr/>
              </p:nvSpPr>
              <p:spPr>
                <a:xfrm>
                  <a:off x="5785449" y="4058045"/>
                  <a:ext cx="88932" cy="15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2" h="6384" extrusionOk="0">
                      <a:moveTo>
                        <a:pt x="1" y="1"/>
                      </a:moveTo>
                      <a:lnTo>
                        <a:pt x="4512" y="6384"/>
                      </a:lnTo>
                      <a:lnTo>
                        <a:pt x="451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7"/>
                <p:cNvSpPr/>
                <p:nvPr/>
              </p:nvSpPr>
              <p:spPr>
                <a:xfrm>
                  <a:off x="4942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7"/>
                <p:cNvSpPr/>
                <p:nvPr/>
              </p:nvSpPr>
              <p:spPr>
                <a:xfrm>
                  <a:off x="4099625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0" y="1"/>
                      </a:moveTo>
                      <a:lnTo>
                        <a:pt x="8212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7"/>
                <p:cNvSpPr/>
                <p:nvPr/>
              </p:nvSpPr>
              <p:spPr>
                <a:xfrm>
                  <a:off x="4661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3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7"/>
                <p:cNvSpPr/>
                <p:nvPr/>
              </p:nvSpPr>
              <p:spPr>
                <a:xfrm>
                  <a:off x="4380625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0" y="1"/>
                      </a:moveTo>
                      <a:lnTo>
                        <a:pt x="8206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17" name="Google Shape;317;p7"/>
            <p:cNvSpPr/>
            <p:nvPr/>
          </p:nvSpPr>
          <p:spPr>
            <a:xfrm>
              <a:off x="9143950" y="212025"/>
              <a:ext cx="90900" cy="6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7"/>
          <p:cNvSpPr txBox="1">
            <a:spLocks noGrp="1"/>
          </p:cNvSpPr>
          <p:nvPr>
            <p:ph type="subTitle" idx="1"/>
          </p:nvPr>
        </p:nvSpPr>
        <p:spPr>
          <a:xfrm>
            <a:off x="5611033" y="3977867"/>
            <a:ext cx="56300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319" name="Google Shape;319;p7"/>
          <p:cNvSpPr txBox="1">
            <a:spLocks noGrp="1"/>
          </p:cNvSpPr>
          <p:nvPr>
            <p:ph type="title"/>
          </p:nvPr>
        </p:nvSpPr>
        <p:spPr>
          <a:xfrm>
            <a:off x="5611033" y="1578133"/>
            <a:ext cx="5630000" cy="24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320" name="Google Shape;320;p7"/>
          <p:cNvSpPr>
            <a:spLocks noGrp="1"/>
          </p:cNvSpPr>
          <p:nvPr>
            <p:ph type="pic" idx="2"/>
          </p:nvPr>
        </p:nvSpPr>
        <p:spPr>
          <a:xfrm>
            <a:off x="1094933" y="1370100"/>
            <a:ext cx="4083200" cy="4216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417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8" y="1145309"/>
            <a:ext cx="11425767" cy="3733541"/>
          </a:xfrm>
          <a:prstGeom prst="rect">
            <a:avLst/>
          </a:prstGeom>
        </p:spPr>
        <p:txBody>
          <a:bodyPr lIns="0" tIns="0" rIns="0" bIns="0"/>
          <a:lstStyle>
            <a:lvl1pPr marL="215900" indent="-432000">
              <a:lnSpc>
                <a:spcPct val="135000"/>
              </a:lnSpc>
              <a:buClr>
                <a:srgbClr val="C00000"/>
              </a:buClr>
              <a:buSzPct val="90000"/>
              <a:buFont typeface="Wingdings" panose="05000000000000000000" pitchFamily="2" charset="2"/>
              <a:buChar char="q"/>
              <a:defRPr baseline="0"/>
            </a:lvl1pPr>
            <a:lvl2pPr marL="792000" indent="-360000">
              <a:lnSpc>
                <a:spcPct val="135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/>
            </a:lvl2pPr>
            <a:lvl3pPr marL="1080000" indent="-288000">
              <a:lnSpc>
                <a:spcPct val="135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 marL="1368000" indent="-288000">
              <a:lnSpc>
                <a:spcPct val="135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noProof="0"/>
              <a:t>List</a:t>
            </a:r>
          </a:p>
          <a:p>
            <a:pPr lvl="1"/>
            <a:r>
              <a:rPr lang="en-US" noProof="0"/>
              <a:t>Second level </a:t>
            </a:r>
          </a:p>
          <a:p>
            <a:pPr lvl="2"/>
            <a:r>
              <a:rPr lang="en-US" noProof="0"/>
              <a:t>Third level </a:t>
            </a:r>
          </a:p>
          <a:p>
            <a:pPr lvl="3"/>
            <a:r>
              <a:rPr lang="en-US" noProof="0"/>
              <a:t>Forth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01600"/>
            <a:ext cx="913384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de-DE"/>
              <a:t>Slide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90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8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323" name="Google Shape;323;p8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8"/>
          <p:cNvGrpSpPr/>
          <p:nvPr/>
        </p:nvGrpSpPr>
        <p:grpSpPr>
          <a:xfrm>
            <a:off x="430342" y="312061"/>
            <a:ext cx="11331349" cy="6233811"/>
            <a:chOff x="322756" y="234046"/>
            <a:chExt cx="8498512" cy="4675358"/>
          </a:xfrm>
        </p:grpSpPr>
        <p:sp>
          <p:nvSpPr>
            <p:cNvPr id="326" name="Google Shape;326;p8"/>
            <p:cNvSpPr/>
            <p:nvPr/>
          </p:nvSpPr>
          <p:spPr>
            <a:xfrm>
              <a:off x="322756" y="234046"/>
              <a:ext cx="8498512" cy="4675358"/>
            </a:xfrm>
            <a:custGeom>
              <a:avLst/>
              <a:gdLst/>
              <a:ahLst/>
              <a:cxnLst/>
              <a:rect l="l" t="t" r="r" b="b"/>
              <a:pathLst>
                <a:path w="122802" h="76831" extrusionOk="0">
                  <a:moveTo>
                    <a:pt x="1" y="0"/>
                  </a:moveTo>
                  <a:lnTo>
                    <a:pt x="1" y="76830"/>
                  </a:lnTo>
                  <a:lnTo>
                    <a:pt x="122801" y="76830"/>
                  </a:lnTo>
                  <a:lnTo>
                    <a:pt x="1228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369009" y="287224"/>
              <a:ext cx="8406057" cy="4568895"/>
            </a:xfrm>
            <a:custGeom>
              <a:avLst/>
              <a:gdLst/>
              <a:ahLst/>
              <a:cxnLst/>
              <a:rect l="l" t="t" r="r" b="b"/>
              <a:pathLst>
                <a:path w="119770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119770" y="73795"/>
                  </a:lnTo>
                  <a:lnTo>
                    <a:pt x="119770" y="1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369009" y="287228"/>
              <a:ext cx="319530" cy="4568895"/>
            </a:xfrm>
            <a:custGeom>
              <a:avLst/>
              <a:gdLst/>
              <a:ahLst/>
              <a:cxnLst/>
              <a:rect l="l" t="t" r="r" b="b"/>
              <a:pathLst>
                <a:path w="5161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1078775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1788232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1" y="1"/>
                  </a:moveTo>
                  <a:lnTo>
                    <a:pt x="1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2497751" y="287228"/>
              <a:ext cx="319592" cy="4568895"/>
            </a:xfrm>
            <a:custGeom>
              <a:avLst/>
              <a:gdLst/>
              <a:ahLst/>
              <a:cxnLst/>
              <a:rect l="l" t="t" r="r" b="b"/>
              <a:pathLst>
                <a:path w="5162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3207518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3916975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1" y="1"/>
                  </a:moveTo>
                  <a:lnTo>
                    <a:pt x="1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4626493" y="287228"/>
              <a:ext cx="319592" cy="4568895"/>
            </a:xfrm>
            <a:custGeom>
              <a:avLst/>
              <a:gdLst/>
              <a:ahLst/>
              <a:cxnLst/>
              <a:rect l="l" t="t" r="r" b="b"/>
              <a:pathLst>
                <a:path w="5162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5336260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6045717" y="287228"/>
              <a:ext cx="319345" cy="4568895"/>
            </a:xfrm>
            <a:custGeom>
              <a:avLst/>
              <a:gdLst/>
              <a:ahLst/>
              <a:cxnLst/>
              <a:rect l="l" t="t" r="r" b="b"/>
              <a:pathLst>
                <a:path w="5158" h="73796" extrusionOk="0">
                  <a:moveTo>
                    <a:pt x="1" y="1"/>
                  </a:moveTo>
                  <a:lnTo>
                    <a:pt x="1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6755236" y="287228"/>
              <a:ext cx="319592" cy="4568895"/>
            </a:xfrm>
            <a:custGeom>
              <a:avLst/>
              <a:gdLst/>
              <a:ahLst/>
              <a:cxnLst/>
              <a:rect l="l" t="t" r="r" b="b"/>
              <a:pathLst>
                <a:path w="5162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7465002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5157115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4592719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4028324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3463990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6285844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5721449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352446" y="1007850"/>
              <a:ext cx="238115" cy="166607"/>
            </a:xfrm>
            <a:custGeom>
              <a:avLst/>
              <a:gdLst/>
              <a:ahLst/>
              <a:cxnLst/>
              <a:rect l="l" t="t" r="r" b="b"/>
              <a:pathLst>
                <a:path w="3846" h="2691" extrusionOk="0">
                  <a:moveTo>
                    <a:pt x="0" y="0"/>
                  </a:moveTo>
                  <a:lnTo>
                    <a:pt x="0" y="2690"/>
                  </a:lnTo>
                  <a:lnTo>
                    <a:pt x="3846" y="269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642383" y="1007850"/>
              <a:ext cx="512574" cy="166607"/>
            </a:xfrm>
            <a:custGeom>
              <a:avLst/>
              <a:gdLst/>
              <a:ahLst/>
              <a:cxnLst/>
              <a:rect l="l" t="t" r="r" b="b"/>
              <a:pathLst>
                <a:path w="8279" h="2691" extrusionOk="0">
                  <a:moveTo>
                    <a:pt x="0" y="0"/>
                  </a:moveTo>
                  <a:lnTo>
                    <a:pt x="1948" y="2690"/>
                  </a:lnTo>
                  <a:lnTo>
                    <a:pt x="8278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2899594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8438520" y="1007850"/>
              <a:ext cx="353087" cy="166297"/>
            </a:xfrm>
            <a:custGeom>
              <a:avLst/>
              <a:gdLst/>
              <a:ahLst/>
              <a:cxnLst/>
              <a:rect l="l" t="t" r="r" b="b"/>
              <a:pathLst>
                <a:path w="5703" h="2686" extrusionOk="0">
                  <a:moveTo>
                    <a:pt x="0" y="0"/>
                  </a:moveTo>
                  <a:lnTo>
                    <a:pt x="1953" y="2686"/>
                  </a:lnTo>
                  <a:lnTo>
                    <a:pt x="5703" y="2686"/>
                  </a:lnTo>
                  <a:lnTo>
                    <a:pt x="5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1206717" y="1007850"/>
              <a:ext cx="512636" cy="166607"/>
            </a:xfrm>
            <a:custGeom>
              <a:avLst/>
              <a:gdLst/>
              <a:ahLst/>
              <a:cxnLst/>
              <a:rect l="l" t="t" r="r" b="b"/>
              <a:pathLst>
                <a:path w="8280" h="2691" extrusionOk="0">
                  <a:moveTo>
                    <a:pt x="1" y="0"/>
                  </a:moveTo>
                  <a:lnTo>
                    <a:pt x="1949" y="2690"/>
                  </a:lnTo>
                  <a:lnTo>
                    <a:pt x="8279" y="2690"/>
                  </a:lnTo>
                  <a:lnTo>
                    <a:pt x="6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1770865" y="1007850"/>
              <a:ext cx="512821" cy="166607"/>
            </a:xfrm>
            <a:custGeom>
              <a:avLst/>
              <a:gdLst/>
              <a:ahLst/>
              <a:cxnLst/>
              <a:rect l="l" t="t" r="r" b="b"/>
              <a:pathLst>
                <a:path w="8283" h="2691" extrusionOk="0">
                  <a:moveTo>
                    <a:pt x="0" y="0"/>
                  </a:moveTo>
                  <a:lnTo>
                    <a:pt x="1952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2335199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5157115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4592719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4028324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3463990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6850240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6285844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5721449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52446" y="3976406"/>
              <a:ext cx="238115" cy="166607"/>
            </a:xfrm>
            <a:custGeom>
              <a:avLst/>
              <a:gdLst/>
              <a:ahLst/>
              <a:cxnLst/>
              <a:rect l="l" t="t" r="r" b="b"/>
              <a:pathLst>
                <a:path w="3846" h="2691" extrusionOk="0">
                  <a:moveTo>
                    <a:pt x="0" y="1"/>
                  </a:moveTo>
                  <a:lnTo>
                    <a:pt x="0" y="2691"/>
                  </a:lnTo>
                  <a:lnTo>
                    <a:pt x="3846" y="269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42383" y="3976406"/>
              <a:ext cx="512574" cy="166607"/>
            </a:xfrm>
            <a:custGeom>
              <a:avLst/>
              <a:gdLst/>
              <a:ahLst/>
              <a:cxnLst/>
              <a:rect l="l" t="t" r="r" b="b"/>
              <a:pathLst>
                <a:path w="8279" h="2691" extrusionOk="0">
                  <a:moveTo>
                    <a:pt x="0" y="1"/>
                  </a:moveTo>
                  <a:lnTo>
                    <a:pt x="1948" y="2691"/>
                  </a:lnTo>
                  <a:lnTo>
                    <a:pt x="8278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2899594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8438520" y="3976406"/>
              <a:ext cx="353087" cy="166607"/>
            </a:xfrm>
            <a:custGeom>
              <a:avLst/>
              <a:gdLst/>
              <a:ahLst/>
              <a:cxnLst/>
              <a:rect l="l" t="t" r="r" b="b"/>
              <a:pathLst>
                <a:path w="5703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5703" y="2691"/>
                  </a:lnTo>
                  <a:lnTo>
                    <a:pt x="5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1206717" y="3976406"/>
              <a:ext cx="512636" cy="166607"/>
            </a:xfrm>
            <a:custGeom>
              <a:avLst/>
              <a:gdLst/>
              <a:ahLst/>
              <a:cxnLst/>
              <a:rect l="l" t="t" r="r" b="b"/>
              <a:pathLst>
                <a:path w="8280" h="2691" extrusionOk="0">
                  <a:moveTo>
                    <a:pt x="1" y="1"/>
                  </a:moveTo>
                  <a:lnTo>
                    <a:pt x="1949" y="2691"/>
                  </a:lnTo>
                  <a:lnTo>
                    <a:pt x="8279" y="2691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1770865" y="3976406"/>
              <a:ext cx="512821" cy="166607"/>
            </a:xfrm>
            <a:custGeom>
              <a:avLst/>
              <a:gdLst/>
              <a:ahLst/>
              <a:cxnLst/>
              <a:rect l="l" t="t" r="r" b="b"/>
              <a:pathLst>
                <a:path w="8283" h="2691" extrusionOk="0">
                  <a:moveTo>
                    <a:pt x="0" y="1"/>
                  </a:moveTo>
                  <a:lnTo>
                    <a:pt x="1952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2335199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8119917" y="287305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7927509" y="1007708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7363114" y="1007708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7927509" y="3976264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7363114" y="3976264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850240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369000" y="1174450"/>
              <a:ext cx="8406057" cy="2801712"/>
            </a:xfrm>
            <a:custGeom>
              <a:avLst/>
              <a:gdLst/>
              <a:ahLst/>
              <a:cxnLst/>
              <a:rect l="l" t="t" r="r" b="b"/>
              <a:pathLst>
                <a:path w="119770" h="37237" extrusionOk="0">
                  <a:moveTo>
                    <a:pt x="0" y="1"/>
                  </a:moveTo>
                  <a:lnTo>
                    <a:pt x="0" y="37237"/>
                  </a:lnTo>
                  <a:lnTo>
                    <a:pt x="119770" y="37237"/>
                  </a:lnTo>
                  <a:lnTo>
                    <a:pt x="119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556725" y="383087"/>
              <a:ext cx="313006" cy="312829"/>
            </a:xfrm>
            <a:custGeom>
              <a:avLst/>
              <a:gdLst/>
              <a:ahLst/>
              <a:cxnLst/>
              <a:rect l="l" t="t" r="r" b="b"/>
              <a:pathLst>
                <a:path w="8862" h="8857" extrusionOk="0">
                  <a:moveTo>
                    <a:pt x="1816" y="1"/>
                  </a:moveTo>
                  <a:lnTo>
                    <a:pt x="0" y="1817"/>
                  </a:lnTo>
                  <a:lnTo>
                    <a:pt x="2613" y="4429"/>
                  </a:lnTo>
                  <a:lnTo>
                    <a:pt x="0" y="7041"/>
                  </a:lnTo>
                  <a:lnTo>
                    <a:pt x="1816" y="8857"/>
                  </a:lnTo>
                  <a:lnTo>
                    <a:pt x="4429" y="6245"/>
                  </a:lnTo>
                  <a:lnTo>
                    <a:pt x="7045" y="8857"/>
                  </a:lnTo>
                  <a:lnTo>
                    <a:pt x="8861" y="7041"/>
                  </a:lnTo>
                  <a:lnTo>
                    <a:pt x="6244" y="4429"/>
                  </a:lnTo>
                  <a:lnTo>
                    <a:pt x="8861" y="1817"/>
                  </a:lnTo>
                  <a:lnTo>
                    <a:pt x="7045" y="1"/>
                  </a:lnTo>
                  <a:lnTo>
                    <a:pt x="4429" y="2613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556725" y="4448812"/>
              <a:ext cx="313006" cy="312829"/>
            </a:xfrm>
            <a:custGeom>
              <a:avLst/>
              <a:gdLst/>
              <a:ahLst/>
              <a:cxnLst/>
              <a:rect l="l" t="t" r="r" b="b"/>
              <a:pathLst>
                <a:path w="8862" h="8857" extrusionOk="0">
                  <a:moveTo>
                    <a:pt x="1816" y="1"/>
                  </a:moveTo>
                  <a:lnTo>
                    <a:pt x="0" y="1817"/>
                  </a:lnTo>
                  <a:lnTo>
                    <a:pt x="2613" y="4429"/>
                  </a:lnTo>
                  <a:lnTo>
                    <a:pt x="0" y="7041"/>
                  </a:lnTo>
                  <a:lnTo>
                    <a:pt x="1816" y="8857"/>
                  </a:lnTo>
                  <a:lnTo>
                    <a:pt x="4429" y="6245"/>
                  </a:lnTo>
                  <a:lnTo>
                    <a:pt x="7045" y="8857"/>
                  </a:lnTo>
                  <a:lnTo>
                    <a:pt x="8861" y="7041"/>
                  </a:lnTo>
                  <a:lnTo>
                    <a:pt x="6244" y="4429"/>
                  </a:lnTo>
                  <a:lnTo>
                    <a:pt x="8861" y="1817"/>
                  </a:lnTo>
                  <a:lnTo>
                    <a:pt x="7045" y="1"/>
                  </a:lnTo>
                  <a:lnTo>
                    <a:pt x="4429" y="2613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8274275" y="383087"/>
              <a:ext cx="313006" cy="312829"/>
            </a:xfrm>
            <a:custGeom>
              <a:avLst/>
              <a:gdLst/>
              <a:ahLst/>
              <a:cxnLst/>
              <a:rect l="l" t="t" r="r" b="b"/>
              <a:pathLst>
                <a:path w="8862" h="8857" extrusionOk="0">
                  <a:moveTo>
                    <a:pt x="1816" y="1"/>
                  </a:moveTo>
                  <a:lnTo>
                    <a:pt x="0" y="1817"/>
                  </a:lnTo>
                  <a:lnTo>
                    <a:pt x="2613" y="4429"/>
                  </a:lnTo>
                  <a:lnTo>
                    <a:pt x="0" y="7041"/>
                  </a:lnTo>
                  <a:lnTo>
                    <a:pt x="1816" y="8857"/>
                  </a:lnTo>
                  <a:lnTo>
                    <a:pt x="4429" y="6245"/>
                  </a:lnTo>
                  <a:lnTo>
                    <a:pt x="7045" y="8857"/>
                  </a:lnTo>
                  <a:lnTo>
                    <a:pt x="8861" y="7041"/>
                  </a:lnTo>
                  <a:lnTo>
                    <a:pt x="6244" y="4429"/>
                  </a:lnTo>
                  <a:lnTo>
                    <a:pt x="8861" y="1817"/>
                  </a:lnTo>
                  <a:lnTo>
                    <a:pt x="7045" y="1"/>
                  </a:lnTo>
                  <a:lnTo>
                    <a:pt x="4429" y="2613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8274275" y="4448812"/>
              <a:ext cx="313006" cy="312829"/>
            </a:xfrm>
            <a:custGeom>
              <a:avLst/>
              <a:gdLst/>
              <a:ahLst/>
              <a:cxnLst/>
              <a:rect l="l" t="t" r="r" b="b"/>
              <a:pathLst>
                <a:path w="8862" h="8857" extrusionOk="0">
                  <a:moveTo>
                    <a:pt x="1816" y="1"/>
                  </a:moveTo>
                  <a:lnTo>
                    <a:pt x="0" y="1817"/>
                  </a:lnTo>
                  <a:lnTo>
                    <a:pt x="2613" y="4429"/>
                  </a:lnTo>
                  <a:lnTo>
                    <a:pt x="0" y="7041"/>
                  </a:lnTo>
                  <a:lnTo>
                    <a:pt x="1816" y="8857"/>
                  </a:lnTo>
                  <a:lnTo>
                    <a:pt x="4429" y="6245"/>
                  </a:lnTo>
                  <a:lnTo>
                    <a:pt x="7045" y="8857"/>
                  </a:lnTo>
                  <a:lnTo>
                    <a:pt x="8861" y="7041"/>
                  </a:lnTo>
                  <a:lnTo>
                    <a:pt x="6244" y="4429"/>
                  </a:lnTo>
                  <a:lnTo>
                    <a:pt x="8861" y="1817"/>
                  </a:lnTo>
                  <a:lnTo>
                    <a:pt x="7045" y="1"/>
                  </a:lnTo>
                  <a:lnTo>
                    <a:pt x="4429" y="2613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8"/>
          <p:cNvSpPr txBox="1">
            <a:spLocks noGrp="1"/>
          </p:cNvSpPr>
          <p:nvPr>
            <p:ph type="title"/>
          </p:nvPr>
        </p:nvSpPr>
        <p:spPr>
          <a:xfrm>
            <a:off x="1771400" y="1607000"/>
            <a:ext cx="8649200" cy="36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94284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9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380" name="Google Shape;380;p9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>
            <a:off x="443375" y="257100"/>
            <a:ext cx="11869759" cy="6288856"/>
            <a:chOff x="332531" y="192825"/>
            <a:chExt cx="8902319" cy="4716642"/>
          </a:xfrm>
        </p:grpSpPr>
        <p:grpSp>
          <p:nvGrpSpPr>
            <p:cNvPr id="383" name="Google Shape;383;p9"/>
            <p:cNvGrpSpPr/>
            <p:nvPr/>
          </p:nvGrpSpPr>
          <p:grpSpPr>
            <a:xfrm>
              <a:off x="332531" y="192825"/>
              <a:ext cx="8842569" cy="4716642"/>
              <a:chOff x="451950" y="277236"/>
              <a:chExt cx="8555117" cy="4563314"/>
            </a:xfrm>
          </p:grpSpPr>
          <p:grpSp>
            <p:nvGrpSpPr>
              <p:cNvPr id="384" name="Google Shape;384;p9"/>
              <p:cNvGrpSpPr/>
              <p:nvPr/>
            </p:nvGrpSpPr>
            <p:grpSpPr>
              <a:xfrm>
                <a:off x="451950" y="277236"/>
                <a:ext cx="8555117" cy="4563314"/>
                <a:chOff x="451950" y="277236"/>
                <a:chExt cx="8555117" cy="4563314"/>
              </a:xfrm>
            </p:grpSpPr>
            <p:grpSp>
              <p:nvGrpSpPr>
                <p:cNvPr id="385" name="Google Shape;385;p9"/>
                <p:cNvGrpSpPr/>
                <p:nvPr/>
              </p:nvGrpSpPr>
              <p:grpSpPr>
                <a:xfrm>
                  <a:off x="451950" y="277236"/>
                  <a:ext cx="8555117" cy="4563314"/>
                  <a:chOff x="451950" y="277236"/>
                  <a:chExt cx="8555117" cy="4563314"/>
                </a:xfrm>
              </p:grpSpPr>
              <p:grpSp>
                <p:nvGrpSpPr>
                  <p:cNvPr id="386" name="Google Shape;386;p9"/>
                  <p:cNvGrpSpPr/>
                  <p:nvPr/>
                </p:nvGrpSpPr>
                <p:grpSpPr>
                  <a:xfrm>
                    <a:off x="451950" y="317125"/>
                    <a:ext cx="8222208" cy="4523425"/>
                    <a:chOff x="451950" y="317125"/>
                    <a:chExt cx="8222208" cy="4523425"/>
                  </a:xfrm>
                </p:grpSpPr>
                <p:sp>
                  <p:nvSpPr>
                    <p:cNvPr id="387" name="Google Shape;387;p9"/>
                    <p:cNvSpPr/>
                    <p:nvPr/>
                  </p:nvSpPr>
                  <p:spPr>
                    <a:xfrm>
                      <a:off x="451950" y="317125"/>
                      <a:ext cx="8222208" cy="4523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2802" h="76831" extrusionOk="0">
                          <a:moveTo>
                            <a:pt x="1" y="0"/>
                          </a:moveTo>
                          <a:lnTo>
                            <a:pt x="1" y="76830"/>
                          </a:lnTo>
                          <a:lnTo>
                            <a:pt x="122801" y="76830"/>
                          </a:lnTo>
                          <a:lnTo>
                            <a:pt x="122801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88" name="Google Shape;388;p9"/>
                    <p:cNvSpPr/>
                    <p:nvPr/>
                  </p:nvSpPr>
                  <p:spPr>
                    <a:xfrm>
                      <a:off x="496700" y="368575"/>
                      <a:ext cx="8132682" cy="44203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770" h="73796" extrusionOk="0">
                          <a:moveTo>
                            <a:pt x="0" y="1"/>
                          </a:moveTo>
                          <a:lnTo>
                            <a:pt x="0" y="73795"/>
                          </a:lnTo>
                          <a:lnTo>
                            <a:pt x="119770" y="73795"/>
                          </a:lnTo>
                          <a:lnTo>
                            <a:pt x="119770" y="1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89" name="Google Shape;389;p9"/>
                    <p:cNvSpPr/>
                    <p:nvPr/>
                  </p:nvSpPr>
                  <p:spPr>
                    <a:xfrm>
                      <a:off x="496691" y="903324"/>
                      <a:ext cx="8132682" cy="38956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770" h="37237" extrusionOk="0">
                          <a:moveTo>
                            <a:pt x="0" y="1"/>
                          </a:moveTo>
                          <a:lnTo>
                            <a:pt x="0" y="37237"/>
                          </a:lnTo>
                          <a:lnTo>
                            <a:pt x="119770" y="37237"/>
                          </a:lnTo>
                          <a:lnTo>
                            <a:pt x="119770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90" name="Google Shape;390;p9"/>
                  <p:cNvGrpSpPr/>
                  <p:nvPr/>
                </p:nvGrpSpPr>
                <p:grpSpPr>
                  <a:xfrm>
                    <a:off x="491369" y="362446"/>
                    <a:ext cx="8515698" cy="540887"/>
                    <a:chOff x="1639454" y="1453677"/>
                    <a:chExt cx="5131175" cy="325914"/>
                  </a:xfrm>
                </p:grpSpPr>
                <p:sp>
                  <p:nvSpPr>
                    <p:cNvPr id="391" name="Google Shape;391;p9"/>
                    <p:cNvSpPr/>
                    <p:nvPr/>
                  </p:nvSpPr>
                  <p:spPr>
                    <a:xfrm>
                      <a:off x="2561603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0" y="1"/>
                          </a:moveTo>
                          <a:lnTo>
                            <a:pt x="14401" y="20394"/>
                          </a:lnTo>
                          <a:lnTo>
                            <a:pt x="22907" y="20394"/>
                          </a:lnTo>
                          <a:lnTo>
                            <a:pt x="8507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92" name="Google Shape;392;p9"/>
                    <p:cNvSpPr/>
                    <p:nvPr/>
                  </p:nvSpPr>
                  <p:spPr>
                    <a:xfrm>
                      <a:off x="2092603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0" y="1"/>
                          </a:moveTo>
                          <a:lnTo>
                            <a:pt x="14400" y="20394"/>
                          </a:lnTo>
                          <a:lnTo>
                            <a:pt x="22907" y="20394"/>
                          </a:lnTo>
                          <a:lnTo>
                            <a:pt x="8501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93" name="Google Shape;393;p9"/>
                    <p:cNvSpPr/>
                    <p:nvPr/>
                  </p:nvSpPr>
                  <p:spPr>
                    <a:xfrm>
                      <a:off x="1639454" y="1453679"/>
                      <a:ext cx="556825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273" h="20395" extrusionOk="0">
                          <a:moveTo>
                            <a:pt x="0" y="1"/>
                          </a:moveTo>
                          <a:lnTo>
                            <a:pt x="0" y="905"/>
                          </a:lnTo>
                          <a:lnTo>
                            <a:pt x="13766" y="20394"/>
                          </a:lnTo>
                          <a:lnTo>
                            <a:pt x="22273" y="20394"/>
                          </a:lnTo>
                          <a:lnTo>
                            <a:pt x="7866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94" name="Google Shape;394;p9"/>
                    <p:cNvSpPr/>
                    <p:nvPr/>
                  </p:nvSpPr>
                  <p:spPr>
                    <a:xfrm>
                      <a:off x="3499627" y="1453679"/>
                      <a:ext cx="57285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14" h="20395" extrusionOk="0">
                          <a:moveTo>
                            <a:pt x="0" y="1"/>
                          </a:moveTo>
                          <a:lnTo>
                            <a:pt x="14407" y="20394"/>
                          </a:lnTo>
                          <a:lnTo>
                            <a:pt x="22914" y="20394"/>
                          </a:lnTo>
                          <a:lnTo>
                            <a:pt x="8507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95" name="Google Shape;395;p9"/>
                    <p:cNvSpPr/>
                    <p:nvPr/>
                  </p:nvSpPr>
                  <p:spPr>
                    <a:xfrm>
                      <a:off x="4906800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1" y="1"/>
                          </a:moveTo>
                          <a:lnTo>
                            <a:pt x="14401" y="20394"/>
                          </a:lnTo>
                          <a:lnTo>
                            <a:pt x="22908" y="20394"/>
                          </a:lnTo>
                          <a:lnTo>
                            <a:pt x="8508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96" name="Google Shape;396;p9"/>
                    <p:cNvSpPr/>
                    <p:nvPr/>
                  </p:nvSpPr>
                  <p:spPr>
                    <a:xfrm>
                      <a:off x="6248203" y="1453677"/>
                      <a:ext cx="522425" cy="319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897" h="20395" extrusionOk="0">
                          <a:moveTo>
                            <a:pt x="0" y="1"/>
                          </a:moveTo>
                          <a:lnTo>
                            <a:pt x="14407" y="20394"/>
                          </a:lnTo>
                          <a:lnTo>
                            <a:pt x="20897" y="20394"/>
                          </a:lnTo>
                          <a:lnTo>
                            <a:pt x="20897" y="17542"/>
                          </a:lnTo>
                          <a:lnTo>
                            <a:pt x="8507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97" name="Google Shape;397;p9"/>
                    <p:cNvSpPr/>
                    <p:nvPr/>
                  </p:nvSpPr>
                  <p:spPr>
                    <a:xfrm>
                      <a:off x="3968626" y="1453679"/>
                      <a:ext cx="57285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14" h="20395" extrusionOk="0">
                          <a:moveTo>
                            <a:pt x="1" y="1"/>
                          </a:moveTo>
                          <a:lnTo>
                            <a:pt x="14407" y="20394"/>
                          </a:lnTo>
                          <a:lnTo>
                            <a:pt x="22914" y="20394"/>
                          </a:lnTo>
                          <a:lnTo>
                            <a:pt x="8508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98" name="Google Shape;398;p9"/>
                    <p:cNvSpPr/>
                    <p:nvPr/>
                  </p:nvSpPr>
                  <p:spPr>
                    <a:xfrm>
                      <a:off x="3030602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1" y="1"/>
                          </a:moveTo>
                          <a:lnTo>
                            <a:pt x="14407" y="20394"/>
                          </a:lnTo>
                          <a:lnTo>
                            <a:pt x="22908" y="20394"/>
                          </a:lnTo>
                          <a:lnTo>
                            <a:pt x="8508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99" name="Google Shape;399;p9"/>
                    <p:cNvSpPr/>
                    <p:nvPr/>
                  </p:nvSpPr>
                  <p:spPr>
                    <a:xfrm>
                      <a:off x="4437801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0" y="1"/>
                          </a:moveTo>
                          <a:lnTo>
                            <a:pt x="14400" y="20394"/>
                          </a:lnTo>
                          <a:lnTo>
                            <a:pt x="22907" y="20394"/>
                          </a:lnTo>
                          <a:lnTo>
                            <a:pt x="8501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00" name="Google Shape;400;p9"/>
                  <p:cNvSpPr/>
                  <p:nvPr/>
                </p:nvSpPr>
                <p:spPr>
                  <a:xfrm>
                    <a:off x="8674153" y="277236"/>
                    <a:ext cx="302700" cy="7842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01" name="Google Shape;401;p9"/>
                <p:cNvSpPr/>
                <p:nvPr/>
              </p:nvSpPr>
              <p:spPr>
                <a:xfrm>
                  <a:off x="6645957" y="362449"/>
                  <a:ext cx="950453" cy="54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8" h="20395" extrusionOk="0">
                      <a:moveTo>
                        <a:pt x="1" y="1"/>
                      </a:moveTo>
                      <a:lnTo>
                        <a:pt x="14401" y="20394"/>
                      </a:lnTo>
                      <a:lnTo>
                        <a:pt x="22908" y="20394"/>
                      </a:lnTo>
                      <a:lnTo>
                        <a:pt x="85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9"/>
                <p:cNvSpPr/>
                <p:nvPr/>
              </p:nvSpPr>
              <p:spPr>
                <a:xfrm>
                  <a:off x="7389431" y="362449"/>
                  <a:ext cx="950453" cy="54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8" h="20395" extrusionOk="0">
                      <a:moveTo>
                        <a:pt x="1" y="1"/>
                      </a:moveTo>
                      <a:lnTo>
                        <a:pt x="14401" y="20394"/>
                      </a:lnTo>
                      <a:lnTo>
                        <a:pt x="22908" y="20394"/>
                      </a:lnTo>
                      <a:lnTo>
                        <a:pt x="85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3" name="Google Shape;403;p9"/>
              <p:cNvGrpSpPr/>
              <p:nvPr/>
            </p:nvGrpSpPr>
            <p:grpSpPr>
              <a:xfrm>
                <a:off x="460985" y="4310625"/>
                <a:ext cx="8175956" cy="488333"/>
                <a:chOff x="1639450" y="4058045"/>
                <a:chExt cx="4234930" cy="290605"/>
              </a:xfrm>
            </p:grpSpPr>
            <p:sp>
              <p:nvSpPr>
                <p:cNvPr id="404" name="Google Shape;404;p9"/>
                <p:cNvSpPr/>
                <p:nvPr/>
              </p:nvSpPr>
              <p:spPr>
                <a:xfrm>
                  <a:off x="2975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9"/>
                <p:cNvSpPr/>
                <p:nvPr/>
              </p:nvSpPr>
              <p:spPr>
                <a:xfrm>
                  <a:off x="3256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9"/>
                <p:cNvSpPr/>
                <p:nvPr/>
              </p:nvSpPr>
              <p:spPr>
                <a:xfrm>
                  <a:off x="2694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3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9"/>
                <p:cNvSpPr/>
                <p:nvPr/>
              </p:nvSpPr>
              <p:spPr>
                <a:xfrm>
                  <a:off x="2413650" y="4058050"/>
                  <a:ext cx="332675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7" h="11624" extrusionOk="0">
                      <a:moveTo>
                        <a:pt x="0" y="1"/>
                      </a:moveTo>
                      <a:lnTo>
                        <a:pt x="8212" y="11624"/>
                      </a:lnTo>
                      <a:lnTo>
                        <a:pt x="13307" y="11624"/>
                      </a:lnTo>
                      <a:lnTo>
                        <a:pt x="50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9"/>
                <p:cNvSpPr/>
                <p:nvPr/>
              </p:nvSpPr>
              <p:spPr>
                <a:xfrm>
                  <a:off x="1851800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9"/>
                <p:cNvSpPr/>
                <p:nvPr/>
              </p:nvSpPr>
              <p:spPr>
                <a:xfrm>
                  <a:off x="3537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9"/>
                <p:cNvSpPr/>
                <p:nvPr/>
              </p:nvSpPr>
              <p:spPr>
                <a:xfrm>
                  <a:off x="1639450" y="4058050"/>
                  <a:ext cx="2640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2" h="11624" extrusionOk="0">
                      <a:moveTo>
                        <a:pt x="0" y="1"/>
                      </a:moveTo>
                      <a:lnTo>
                        <a:pt x="0" y="3883"/>
                      </a:lnTo>
                      <a:lnTo>
                        <a:pt x="5466" y="11624"/>
                      </a:lnTo>
                      <a:lnTo>
                        <a:pt x="10562" y="11624"/>
                      </a:lnTo>
                      <a:lnTo>
                        <a:pt x="23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9"/>
                <p:cNvSpPr/>
                <p:nvPr/>
              </p:nvSpPr>
              <p:spPr>
                <a:xfrm>
                  <a:off x="2132800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0" y="1"/>
                      </a:moveTo>
                      <a:lnTo>
                        <a:pt x="8206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9"/>
                <p:cNvSpPr/>
                <p:nvPr/>
              </p:nvSpPr>
              <p:spPr>
                <a:xfrm>
                  <a:off x="5504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9"/>
                <p:cNvSpPr/>
                <p:nvPr/>
              </p:nvSpPr>
              <p:spPr>
                <a:xfrm>
                  <a:off x="5223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9"/>
                <p:cNvSpPr/>
                <p:nvPr/>
              </p:nvSpPr>
              <p:spPr>
                <a:xfrm>
                  <a:off x="3818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7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9"/>
                <p:cNvSpPr/>
                <p:nvPr/>
              </p:nvSpPr>
              <p:spPr>
                <a:xfrm>
                  <a:off x="5785449" y="4058045"/>
                  <a:ext cx="88932" cy="15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2" h="6384" extrusionOk="0">
                      <a:moveTo>
                        <a:pt x="1" y="1"/>
                      </a:moveTo>
                      <a:lnTo>
                        <a:pt x="4512" y="6384"/>
                      </a:lnTo>
                      <a:lnTo>
                        <a:pt x="451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9"/>
                <p:cNvSpPr/>
                <p:nvPr/>
              </p:nvSpPr>
              <p:spPr>
                <a:xfrm>
                  <a:off x="4942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9"/>
                <p:cNvSpPr/>
                <p:nvPr/>
              </p:nvSpPr>
              <p:spPr>
                <a:xfrm>
                  <a:off x="4099625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0" y="1"/>
                      </a:moveTo>
                      <a:lnTo>
                        <a:pt x="8212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9"/>
                <p:cNvSpPr/>
                <p:nvPr/>
              </p:nvSpPr>
              <p:spPr>
                <a:xfrm>
                  <a:off x="4661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3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9"/>
                <p:cNvSpPr/>
                <p:nvPr/>
              </p:nvSpPr>
              <p:spPr>
                <a:xfrm>
                  <a:off x="4380625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0" y="1"/>
                      </a:moveTo>
                      <a:lnTo>
                        <a:pt x="8206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20" name="Google Shape;420;p9"/>
            <p:cNvSpPr/>
            <p:nvPr/>
          </p:nvSpPr>
          <p:spPr>
            <a:xfrm>
              <a:off x="9143950" y="212025"/>
              <a:ext cx="90900" cy="6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9"/>
          <p:cNvSpPr txBox="1">
            <a:spLocks noGrp="1"/>
          </p:cNvSpPr>
          <p:nvPr>
            <p:ph type="title"/>
          </p:nvPr>
        </p:nvSpPr>
        <p:spPr>
          <a:xfrm>
            <a:off x="1281567" y="1989033"/>
            <a:ext cx="5250800" cy="9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22" name="Google Shape;422;p9"/>
          <p:cNvSpPr txBox="1">
            <a:spLocks noGrp="1"/>
          </p:cNvSpPr>
          <p:nvPr>
            <p:ph type="subTitle" idx="1"/>
          </p:nvPr>
        </p:nvSpPr>
        <p:spPr>
          <a:xfrm>
            <a:off x="1281567" y="3206567"/>
            <a:ext cx="5250800" cy="1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77948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0"/>
          <p:cNvSpPr>
            <a:spLocks noGrp="1"/>
          </p:cNvSpPr>
          <p:nvPr>
            <p:ph type="pic" idx="2"/>
          </p:nvPr>
        </p:nvSpPr>
        <p:spPr>
          <a:xfrm>
            <a:off x="-29033" y="-39600"/>
            <a:ext cx="12276400" cy="68976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10"/>
          <p:cNvSpPr txBox="1">
            <a:spLocks noGrp="1"/>
          </p:cNvSpPr>
          <p:nvPr>
            <p:ph type="body" idx="1"/>
          </p:nvPr>
        </p:nvSpPr>
        <p:spPr>
          <a:xfrm>
            <a:off x="950967" y="5291333"/>
            <a:ext cx="10290000" cy="826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33">
                <a:latin typeface="Barlow Black"/>
                <a:ea typeface="Barlow Black"/>
                <a:cs typeface="Barlow Black"/>
                <a:sym typeface="Barlow Black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49851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11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428" name="Google Shape;428;p11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11"/>
          <p:cNvGrpSpPr/>
          <p:nvPr/>
        </p:nvGrpSpPr>
        <p:grpSpPr>
          <a:xfrm>
            <a:off x="443375" y="257100"/>
            <a:ext cx="11869759" cy="6288856"/>
            <a:chOff x="332531" y="192825"/>
            <a:chExt cx="8902319" cy="4716642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332531" y="192825"/>
              <a:ext cx="8842569" cy="4716642"/>
              <a:chOff x="451950" y="277236"/>
              <a:chExt cx="8555117" cy="4563314"/>
            </a:xfrm>
          </p:grpSpPr>
          <p:grpSp>
            <p:nvGrpSpPr>
              <p:cNvPr id="432" name="Google Shape;432;p11"/>
              <p:cNvGrpSpPr/>
              <p:nvPr/>
            </p:nvGrpSpPr>
            <p:grpSpPr>
              <a:xfrm>
                <a:off x="451950" y="277236"/>
                <a:ext cx="8555117" cy="4563314"/>
                <a:chOff x="451950" y="277236"/>
                <a:chExt cx="8555117" cy="4563314"/>
              </a:xfrm>
            </p:grpSpPr>
            <p:grpSp>
              <p:nvGrpSpPr>
                <p:cNvPr id="433" name="Google Shape;433;p11"/>
                <p:cNvGrpSpPr/>
                <p:nvPr/>
              </p:nvGrpSpPr>
              <p:grpSpPr>
                <a:xfrm>
                  <a:off x="451950" y="277236"/>
                  <a:ext cx="8555117" cy="4563314"/>
                  <a:chOff x="451950" y="277236"/>
                  <a:chExt cx="8555117" cy="4563314"/>
                </a:xfrm>
              </p:grpSpPr>
              <p:grpSp>
                <p:nvGrpSpPr>
                  <p:cNvPr id="434" name="Google Shape;434;p11"/>
                  <p:cNvGrpSpPr/>
                  <p:nvPr/>
                </p:nvGrpSpPr>
                <p:grpSpPr>
                  <a:xfrm>
                    <a:off x="451950" y="317125"/>
                    <a:ext cx="8222208" cy="4523425"/>
                    <a:chOff x="451950" y="317125"/>
                    <a:chExt cx="8222208" cy="4523425"/>
                  </a:xfrm>
                </p:grpSpPr>
                <p:sp>
                  <p:nvSpPr>
                    <p:cNvPr id="435" name="Google Shape;435;p11"/>
                    <p:cNvSpPr/>
                    <p:nvPr/>
                  </p:nvSpPr>
                  <p:spPr>
                    <a:xfrm>
                      <a:off x="451950" y="317125"/>
                      <a:ext cx="8222208" cy="4523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2802" h="76831" extrusionOk="0">
                          <a:moveTo>
                            <a:pt x="1" y="0"/>
                          </a:moveTo>
                          <a:lnTo>
                            <a:pt x="1" y="76830"/>
                          </a:lnTo>
                          <a:lnTo>
                            <a:pt x="122801" y="76830"/>
                          </a:lnTo>
                          <a:lnTo>
                            <a:pt x="122801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6" name="Google Shape;436;p11"/>
                    <p:cNvSpPr/>
                    <p:nvPr/>
                  </p:nvSpPr>
                  <p:spPr>
                    <a:xfrm>
                      <a:off x="496700" y="368575"/>
                      <a:ext cx="8132682" cy="44203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770" h="73796" extrusionOk="0">
                          <a:moveTo>
                            <a:pt x="0" y="1"/>
                          </a:moveTo>
                          <a:lnTo>
                            <a:pt x="0" y="73795"/>
                          </a:lnTo>
                          <a:lnTo>
                            <a:pt x="119770" y="73795"/>
                          </a:lnTo>
                          <a:lnTo>
                            <a:pt x="119770" y="1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7" name="Google Shape;437;p11"/>
                    <p:cNvSpPr/>
                    <p:nvPr/>
                  </p:nvSpPr>
                  <p:spPr>
                    <a:xfrm>
                      <a:off x="496691" y="903324"/>
                      <a:ext cx="8132682" cy="38956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770" h="37237" extrusionOk="0">
                          <a:moveTo>
                            <a:pt x="0" y="1"/>
                          </a:moveTo>
                          <a:lnTo>
                            <a:pt x="0" y="37237"/>
                          </a:lnTo>
                          <a:lnTo>
                            <a:pt x="119770" y="37237"/>
                          </a:lnTo>
                          <a:lnTo>
                            <a:pt x="119770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438" name="Google Shape;438;p11"/>
                  <p:cNvGrpSpPr/>
                  <p:nvPr/>
                </p:nvGrpSpPr>
                <p:grpSpPr>
                  <a:xfrm>
                    <a:off x="491369" y="362446"/>
                    <a:ext cx="8515698" cy="540887"/>
                    <a:chOff x="1639454" y="1453677"/>
                    <a:chExt cx="5131175" cy="325914"/>
                  </a:xfrm>
                </p:grpSpPr>
                <p:sp>
                  <p:nvSpPr>
                    <p:cNvPr id="439" name="Google Shape;439;p11"/>
                    <p:cNvSpPr/>
                    <p:nvPr/>
                  </p:nvSpPr>
                  <p:spPr>
                    <a:xfrm>
                      <a:off x="2561603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0" y="1"/>
                          </a:moveTo>
                          <a:lnTo>
                            <a:pt x="14401" y="20394"/>
                          </a:lnTo>
                          <a:lnTo>
                            <a:pt x="22907" y="20394"/>
                          </a:lnTo>
                          <a:lnTo>
                            <a:pt x="8507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0" name="Google Shape;440;p11"/>
                    <p:cNvSpPr/>
                    <p:nvPr/>
                  </p:nvSpPr>
                  <p:spPr>
                    <a:xfrm>
                      <a:off x="2092603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0" y="1"/>
                          </a:moveTo>
                          <a:lnTo>
                            <a:pt x="14400" y="20394"/>
                          </a:lnTo>
                          <a:lnTo>
                            <a:pt x="22907" y="20394"/>
                          </a:lnTo>
                          <a:lnTo>
                            <a:pt x="8501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1" name="Google Shape;441;p11"/>
                    <p:cNvSpPr/>
                    <p:nvPr/>
                  </p:nvSpPr>
                  <p:spPr>
                    <a:xfrm>
                      <a:off x="1639454" y="1453679"/>
                      <a:ext cx="556825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273" h="20395" extrusionOk="0">
                          <a:moveTo>
                            <a:pt x="0" y="1"/>
                          </a:moveTo>
                          <a:lnTo>
                            <a:pt x="0" y="905"/>
                          </a:lnTo>
                          <a:lnTo>
                            <a:pt x="13766" y="20394"/>
                          </a:lnTo>
                          <a:lnTo>
                            <a:pt x="22273" y="20394"/>
                          </a:lnTo>
                          <a:lnTo>
                            <a:pt x="7866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2" name="Google Shape;442;p11"/>
                    <p:cNvSpPr/>
                    <p:nvPr/>
                  </p:nvSpPr>
                  <p:spPr>
                    <a:xfrm>
                      <a:off x="3499627" y="1453679"/>
                      <a:ext cx="57285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14" h="20395" extrusionOk="0">
                          <a:moveTo>
                            <a:pt x="0" y="1"/>
                          </a:moveTo>
                          <a:lnTo>
                            <a:pt x="14407" y="20394"/>
                          </a:lnTo>
                          <a:lnTo>
                            <a:pt x="22914" y="20394"/>
                          </a:lnTo>
                          <a:lnTo>
                            <a:pt x="8507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3" name="Google Shape;443;p11"/>
                    <p:cNvSpPr/>
                    <p:nvPr/>
                  </p:nvSpPr>
                  <p:spPr>
                    <a:xfrm>
                      <a:off x="4906800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1" y="1"/>
                          </a:moveTo>
                          <a:lnTo>
                            <a:pt x="14401" y="20394"/>
                          </a:lnTo>
                          <a:lnTo>
                            <a:pt x="22908" y="20394"/>
                          </a:lnTo>
                          <a:lnTo>
                            <a:pt x="8508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4" name="Google Shape;444;p11"/>
                    <p:cNvSpPr/>
                    <p:nvPr/>
                  </p:nvSpPr>
                  <p:spPr>
                    <a:xfrm>
                      <a:off x="6248203" y="1453677"/>
                      <a:ext cx="522425" cy="319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897" h="20395" extrusionOk="0">
                          <a:moveTo>
                            <a:pt x="0" y="1"/>
                          </a:moveTo>
                          <a:lnTo>
                            <a:pt x="14407" y="20394"/>
                          </a:lnTo>
                          <a:lnTo>
                            <a:pt x="20897" y="20394"/>
                          </a:lnTo>
                          <a:lnTo>
                            <a:pt x="20897" y="17542"/>
                          </a:lnTo>
                          <a:lnTo>
                            <a:pt x="8507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5" name="Google Shape;445;p11"/>
                    <p:cNvSpPr/>
                    <p:nvPr/>
                  </p:nvSpPr>
                  <p:spPr>
                    <a:xfrm>
                      <a:off x="3968626" y="1453679"/>
                      <a:ext cx="57285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14" h="20395" extrusionOk="0">
                          <a:moveTo>
                            <a:pt x="1" y="1"/>
                          </a:moveTo>
                          <a:lnTo>
                            <a:pt x="14407" y="20394"/>
                          </a:lnTo>
                          <a:lnTo>
                            <a:pt x="22914" y="20394"/>
                          </a:lnTo>
                          <a:lnTo>
                            <a:pt x="8508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6" name="Google Shape;446;p11"/>
                    <p:cNvSpPr/>
                    <p:nvPr/>
                  </p:nvSpPr>
                  <p:spPr>
                    <a:xfrm>
                      <a:off x="3030602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1" y="1"/>
                          </a:moveTo>
                          <a:lnTo>
                            <a:pt x="14407" y="20394"/>
                          </a:lnTo>
                          <a:lnTo>
                            <a:pt x="22908" y="20394"/>
                          </a:lnTo>
                          <a:lnTo>
                            <a:pt x="8508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7" name="Google Shape;447;p11"/>
                    <p:cNvSpPr/>
                    <p:nvPr/>
                  </p:nvSpPr>
                  <p:spPr>
                    <a:xfrm>
                      <a:off x="4437801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0" y="1"/>
                          </a:moveTo>
                          <a:lnTo>
                            <a:pt x="14400" y="20394"/>
                          </a:lnTo>
                          <a:lnTo>
                            <a:pt x="22907" y="20394"/>
                          </a:lnTo>
                          <a:lnTo>
                            <a:pt x="8501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48" name="Google Shape;448;p11"/>
                  <p:cNvSpPr/>
                  <p:nvPr/>
                </p:nvSpPr>
                <p:spPr>
                  <a:xfrm>
                    <a:off x="8674153" y="277236"/>
                    <a:ext cx="302700" cy="7842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49" name="Google Shape;449;p11"/>
                <p:cNvSpPr/>
                <p:nvPr/>
              </p:nvSpPr>
              <p:spPr>
                <a:xfrm>
                  <a:off x="6645957" y="362449"/>
                  <a:ext cx="950453" cy="54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8" h="20395" extrusionOk="0">
                      <a:moveTo>
                        <a:pt x="1" y="1"/>
                      </a:moveTo>
                      <a:lnTo>
                        <a:pt x="14401" y="20394"/>
                      </a:lnTo>
                      <a:lnTo>
                        <a:pt x="22908" y="20394"/>
                      </a:lnTo>
                      <a:lnTo>
                        <a:pt x="85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11"/>
                <p:cNvSpPr/>
                <p:nvPr/>
              </p:nvSpPr>
              <p:spPr>
                <a:xfrm>
                  <a:off x="7389431" y="362449"/>
                  <a:ext cx="950453" cy="54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8" h="20395" extrusionOk="0">
                      <a:moveTo>
                        <a:pt x="1" y="1"/>
                      </a:moveTo>
                      <a:lnTo>
                        <a:pt x="14401" y="20394"/>
                      </a:lnTo>
                      <a:lnTo>
                        <a:pt x="22908" y="20394"/>
                      </a:lnTo>
                      <a:lnTo>
                        <a:pt x="85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1" name="Google Shape;451;p11"/>
              <p:cNvGrpSpPr/>
              <p:nvPr/>
            </p:nvGrpSpPr>
            <p:grpSpPr>
              <a:xfrm>
                <a:off x="460985" y="4310625"/>
                <a:ext cx="8175956" cy="488333"/>
                <a:chOff x="1639450" y="4058045"/>
                <a:chExt cx="4234930" cy="290605"/>
              </a:xfrm>
            </p:grpSpPr>
            <p:sp>
              <p:nvSpPr>
                <p:cNvPr id="452" name="Google Shape;452;p11"/>
                <p:cNvSpPr/>
                <p:nvPr/>
              </p:nvSpPr>
              <p:spPr>
                <a:xfrm>
                  <a:off x="2975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11"/>
                <p:cNvSpPr/>
                <p:nvPr/>
              </p:nvSpPr>
              <p:spPr>
                <a:xfrm>
                  <a:off x="3256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11"/>
                <p:cNvSpPr/>
                <p:nvPr/>
              </p:nvSpPr>
              <p:spPr>
                <a:xfrm>
                  <a:off x="2694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3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11"/>
                <p:cNvSpPr/>
                <p:nvPr/>
              </p:nvSpPr>
              <p:spPr>
                <a:xfrm>
                  <a:off x="2413650" y="4058050"/>
                  <a:ext cx="332675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7" h="11624" extrusionOk="0">
                      <a:moveTo>
                        <a:pt x="0" y="1"/>
                      </a:moveTo>
                      <a:lnTo>
                        <a:pt x="8212" y="11624"/>
                      </a:lnTo>
                      <a:lnTo>
                        <a:pt x="13307" y="11624"/>
                      </a:lnTo>
                      <a:lnTo>
                        <a:pt x="50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11"/>
                <p:cNvSpPr/>
                <p:nvPr/>
              </p:nvSpPr>
              <p:spPr>
                <a:xfrm>
                  <a:off x="1851800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11"/>
                <p:cNvSpPr/>
                <p:nvPr/>
              </p:nvSpPr>
              <p:spPr>
                <a:xfrm>
                  <a:off x="3537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11"/>
                <p:cNvSpPr/>
                <p:nvPr/>
              </p:nvSpPr>
              <p:spPr>
                <a:xfrm>
                  <a:off x="1639450" y="4058050"/>
                  <a:ext cx="2640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2" h="11624" extrusionOk="0">
                      <a:moveTo>
                        <a:pt x="0" y="1"/>
                      </a:moveTo>
                      <a:lnTo>
                        <a:pt x="0" y="3883"/>
                      </a:lnTo>
                      <a:lnTo>
                        <a:pt x="5466" y="11624"/>
                      </a:lnTo>
                      <a:lnTo>
                        <a:pt x="10562" y="11624"/>
                      </a:lnTo>
                      <a:lnTo>
                        <a:pt x="23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11"/>
                <p:cNvSpPr/>
                <p:nvPr/>
              </p:nvSpPr>
              <p:spPr>
                <a:xfrm>
                  <a:off x="2132800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0" y="1"/>
                      </a:moveTo>
                      <a:lnTo>
                        <a:pt x="8206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11"/>
                <p:cNvSpPr/>
                <p:nvPr/>
              </p:nvSpPr>
              <p:spPr>
                <a:xfrm>
                  <a:off x="5504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11"/>
                <p:cNvSpPr/>
                <p:nvPr/>
              </p:nvSpPr>
              <p:spPr>
                <a:xfrm>
                  <a:off x="5223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11"/>
                <p:cNvSpPr/>
                <p:nvPr/>
              </p:nvSpPr>
              <p:spPr>
                <a:xfrm>
                  <a:off x="3818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7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11"/>
                <p:cNvSpPr/>
                <p:nvPr/>
              </p:nvSpPr>
              <p:spPr>
                <a:xfrm>
                  <a:off x="5785449" y="4058045"/>
                  <a:ext cx="88932" cy="15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2" h="6384" extrusionOk="0">
                      <a:moveTo>
                        <a:pt x="1" y="1"/>
                      </a:moveTo>
                      <a:lnTo>
                        <a:pt x="4512" y="6384"/>
                      </a:lnTo>
                      <a:lnTo>
                        <a:pt x="451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11"/>
                <p:cNvSpPr/>
                <p:nvPr/>
              </p:nvSpPr>
              <p:spPr>
                <a:xfrm>
                  <a:off x="4942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11"/>
                <p:cNvSpPr/>
                <p:nvPr/>
              </p:nvSpPr>
              <p:spPr>
                <a:xfrm>
                  <a:off x="4099625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0" y="1"/>
                      </a:moveTo>
                      <a:lnTo>
                        <a:pt x="8212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11"/>
                <p:cNvSpPr/>
                <p:nvPr/>
              </p:nvSpPr>
              <p:spPr>
                <a:xfrm>
                  <a:off x="4661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3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11"/>
                <p:cNvSpPr/>
                <p:nvPr/>
              </p:nvSpPr>
              <p:spPr>
                <a:xfrm>
                  <a:off x="4380625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0" y="1"/>
                      </a:moveTo>
                      <a:lnTo>
                        <a:pt x="8206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68" name="Google Shape;468;p11"/>
            <p:cNvSpPr/>
            <p:nvPr/>
          </p:nvSpPr>
          <p:spPr>
            <a:xfrm>
              <a:off x="9143950" y="212025"/>
              <a:ext cx="90900" cy="6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11"/>
          <p:cNvSpPr txBox="1">
            <a:spLocks noGrp="1"/>
          </p:cNvSpPr>
          <p:nvPr>
            <p:ph type="title" hasCustomPrompt="1"/>
          </p:nvPr>
        </p:nvSpPr>
        <p:spPr>
          <a:xfrm>
            <a:off x="4367400" y="2230633"/>
            <a:ext cx="6435200" cy="20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70" name="Google Shape;470;p11"/>
          <p:cNvSpPr txBox="1">
            <a:spLocks noGrp="1"/>
          </p:cNvSpPr>
          <p:nvPr>
            <p:ph type="body" idx="1"/>
          </p:nvPr>
        </p:nvSpPr>
        <p:spPr>
          <a:xfrm>
            <a:off x="4367400" y="4283633"/>
            <a:ext cx="6435200" cy="601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33"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50679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6973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13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474" name="Google Shape;474;p13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rgbClr val="E025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rgbClr val="E025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13"/>
          <p:cNvGrpSpPr/>
          <p:nvPr/>
        </p:nvGrpSpPr>
        <p:grpSpPr>
          <a:xfrm>
            <a:off x="443375" y="312072"/>
            <a:ext cx="11869759" cy="6233883"/>
            <a:chOff x="332531" y="234054"/>
            <a:chExt cx="8902319" cy="4675412"/>
          </a:xfrm>
        </p:grpSpPr>
        <p:grpSp>
          <p:nvGrpSpPr>
            <p:cNvPr id="477" name="Google Shape;477;p13"/>
            <p:cNvGrpSpPr/>
            <p:nvPr/>
          </p:nvGrpSpPr>
          <p:grpSpPr>
            <a:xfrm>
              <a:off x="332531" y="234054"/>
              <a:ext cx="8842570" cy="4675412"/>
              <a:chOff x="451950" y="317125"/>
              <a:chExt cx="8555118" cy="4523425"/>
            </a:xfrm>
          </p:grpSpPr>
          <p:grpSp>
            <p:nvGrpSpPr>
              <p:cNvPr id="478" name="Google Shape;478;p13"/>
              <p:cNvGrpSpPr/>
              <p:nvPr/>
            </p:nvGrpSpPr>
            <p:grpSpPr>
              <a:xfrm>
                <a:off x="451950" y="317125"/>
                <a:ext cx="8555118" cy="4523425"/>
                <a:chOff x="451950" y="317125"/>
                <a:chExt cx="8555118" cy="4523425"/>
              </a:xfrm>
            </p:grpSpPr>
            <p:grpSp>
              <p:nvGrpSpPr>
                <p:cNvPr id="479" name="Google Shape;479;p13"/>
                <p:cNvGrpSpPr/>
                <p:nvPr/>
              </p:nvGrpSpPr>
              <p:grpSpPr>
                <a:xfrm>
                  <a:off x="451950" y="317125"/>
                  <a:ext cx="8555118" cy="4523425"/>
                  <a:chOff x="451950" y="317125"/>
                  <a:chExt cx="8555118" cy="4523425"/>
                </a:xfrm>
              </p:grpSpPr>
              <p:grpSp>
                <p:nvGrpSpPr>
                  <p:cNvPr id="480" name="Google Shape;480;p13"/>
                  <p:cNvGrpSpPr/>
                  <p:nvPr/>
                </p:nvGrpSpPr>
                <p:grpSpPr>
                  <a:xfrm>
                    <a:off x="451950" y="317125"/>
                    <a:ext cx="8555118" cy="4523425"/>
                    <a:chOff x="451950" y="317125"/>
                    <a:chExt cx="8555118" cy="4523425"/>
                  </a:xfrm>
                </p:grpSpPr>
                <p:grpSp>
                  <p:nvGrpSpPr>
                    <p:cNvPr id="481" name="Google Shape;481;p13"/>
                    <p:cNvGrpSpPr/>
                    <p:nvPr/>
                  </p:nvGrpSpPr>
                  <p:grpSpPr>
                    <a:xfrm>
                      <a:off x="451950" y="317125"/>
                      <a:ext cx="8222208" cy="4523425"/>
                      <a:chOff x="451950" y="317125"/>
                      <a:chExt cx="8222208" cy="4523425"/>
                    </a:xfrm>
                  </p:grpSpPr>
                  <p:sp>
                    <p:nvSpPr>
                      <p:cNvPr id="482" name="Google Shape;482;p13"/>
                      <p:cNvSpPr/>
                      <p:nvPr/>
                    </p:nvSpPr>
                    <p:spPr>
                      <a:xfrm>
                        <a:off x="451950" y="317125"/>
                        <a:ext cx="8222208" cy="4523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2802" h="76831" extrusionOk="0">
                            <a:moveTo>
                              <a:pt x="1" y="0"/>
                            </a:moveTo>
                            <a:lnTo>
                              <a:pt x="1" y="76830"/>
                            </a:lnTo>
                            <a:lnTo>
                              <a:pt x="122801" y="76830"/>
                            </a:lnTo>
                            <a:lnTo>
                              <a:pt x="122801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83" name="Google Shape;483;p13"/>
                      <p:cNvSpPr/>
                      <p:nvPr/>
                    </p:nvSpPr>
                    <p:spPr>
                      <a:xfrm>
                        <a:off x="496700" y="368575"/>
                        <a:ext cx="8132682" cy="44203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73796" extrusionOk="0">
                            <a:moveTo>
                              <a:pt x="0" y="1"/>
                            </a:moveTo>
                            <a:lnTo>
                              <a:pt x="0" y="73795"/>
                            </a:lnTo>
                            <a:lnTo>
                              <a:pt x="119770" y="73795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84" name="Google Shape;484;p13"/>
                      <p:cNvSpPr/>
                      <p:nvPr/>
                    </p:nvSpPr>
                    <p:spPr>
                      <a:xfrm>
                        <a:off x="496691" y="1226951"/>
                        <a:ext cx="8132682" cy="35720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37237" extrusionOk="0">
                            <a:moveTo>
                              <a:pt x="0" y="1"/>
                            </a:moveTo>
                            <a:lnTo>
                              <a:pt x="0" y="37237"/>
                            </a:lnTo>
                            <a:lnTo>
                              <a:pt x="119770" y="37237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485" name="Google Shape;485;p13"/>
                    <p:cNvGrpSpPr/>
                    <p:nvPr/>
                  </p:nvGrpSpPr>
                  <p:grpSpPr>
                    <a:xfrm>
                      <a:off x="491369" y="362442"/>
                      <a:ext cx="8515698" cy="864472"/>
                      <a:chOff x="1639454" y="1453675"/>
                      <a:chExt cx="5131175" cy="520892"/>
                    </a:xfrm>
                  </p:grpSpPr>
                  <p:sp>
                    <p:nvSpPr>
                      <p:cNvPr id="486" name="Google Shape;486;p13"/>
                      <p:cNvSpPr/>
                      <p:nvPr/>
                    </p:nvSpPr>
                    <p:spPr>
                      <a:xfrm>
                        <a:off x="2561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1" y="20394"/>
                            </a:lnTo>
                            <a:lnTo>
                              <a:pt x="22907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87" name="Google Shape;487;p13"/>
                      <p:cNvSpPr/>
                      <p:nvPr/>
                    </p:nvSpPr>
                    <p:spPr>
                      <a:xfrm>
                        <a:off x="2092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88" name="Google Shape;488;p13"/>
                      <p:cNvSpPr/>
                      <p:nvPr/>
                    </p:nvSpPr>
                    <p:spPr>
                      <a:xfrm>
                        <a:off x="1639454" y="1453678"/>
                        <a:ext cx="556825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73" h="20395" extrusionOk="0">
                            <a:moveTo>
                              <a:pt x="0" y="1"/>
                            </a:moveTo>
                            <a:lnTo>
                              <a:pt x="0" y="905"/>
                            </a:lnTo>
                            <a:lnTo>
                              <a:pt x="13766" y="20394"/>
                            </a:lnTo>
                            <a:lnTo>
                              <a:pt x="22273" y="20394"/>
                            </a:lnTo>
                            <a:lnTo>
                              <a:pt x="7866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89" name="Google Shape;489;p13"/>
                      <p:cNvSpPr/>
                      <p:nvPr/>
                    </p:nvSpPr>
                    <p:spPr>
                      <a:xfrm>
                        <a:off x="3499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90" name="Google Shape;490;p13"/>
                      <p:cNvSpPr/>
                      <p:nvPr/>
                    </p:nvSpPr>
                    <p:spPr>
                      <a:xfrm>
                        <a:off x="4906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1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91" name="Google Shape;491;p13"/>
                      <p:cNvSpPr/>
                      <p:nvPr/>
                    </p:nvSpPr>
                    <p:spPr>
                      <a:xfrm>
                        <a:off x="6248204" y="1453675"/>
                        <a:ext cx="522425" cy="5098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897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0897" y="20394"/>
                            </a:lnTo>
                            <a:lnTo>
                              <a:pt x="20897" y="17542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92" name="Google Shape;492;p13"/>
                      <p:cNvSpPr/>
                      <p:nvPr/>
                    </p:nvSpPr>
                    <p:spPr>
                      <a:xfrm>
                        <a:off x="3968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93" name="Google Shape;493;p13"/>
                      <p:cNvSpPr/>
                      <p:nvPr/>
                    </p:nvSpPr>
                    <p:spPr>
                      <a:xfrm>
                        <a:off x="3030602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94" name="Google Shape;494;p13"/>
                      <p:cNvSpPr/>
                      <p:nvPr/>
                    </p:nvSpPr>
                    <p:spPr>
                      <a:xfrm>
                        <a:off x="4437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495" name="Google Shape;495;p13"/>
                    <p:cNvSpPr/>
                    <p:nvPr/>
                  </p:nvSpPr>
                  <p:spPr>
                    <a:xfrm>
                      <a:off x="8674153" y="572128"/>
                      <a:ext cx="302700" cy="7842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96" name="Google Shape;496;p13"/>
                  <p:cNvSpPr/>
                  <p:nvPr/>
                </p:nvSpPr>
                <p:spPr>
                  <a:xfrm>
                    <a:off x="6645958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13"/>
                  <p:cNvSpPr/>
                  <p:nvPr/>
                </p:nvSpPr>
                <p:spPr>
                  <a:xfrm>
                    <a:off x="7389432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98" name="Google Shape;498;p13"/>
                <p:cNvGrpSpPr/>
                <p:nvPr/>
              </p:nvGrpSpPr>
              <p:grpSpPr>
                <a:xfrm>
                  <a:off x="460985" y="4310625"/>
                  <a:ext cx="8175956" cy="488333"/>
                  <a:chOff x="1639450" y="4058045"/>
                  <a:chExt cx="4234930" cy="290605"/>
                </a:xfrm>
              </p:grpSpPr>
              <p:sp>
                <p:nvSpPr>
                  <p:cNvPr id="499" name="Google Shape;499;p13"/>
                  <p:cNvSpPr/>
                  <p:nvPr/>
                </p:nvSpPr>
                <p:spPr>
                  <a:xfrm>
                    <a:off x="2975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13"/>
                  <p:cNvSpPr/>
                  <p:nvPr/>
                </p:nvSpPr>
                <p:spPr>
                  <a:xfrm>
                    <a:off x="3256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13"/>
                  <p:cNvSpPr/>
                  <p:nvPr/>
                </p:nvSpPr>
                <p:spPr>
                  <a:xfrm>
                    <a:off x="2694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13"/>
                  <p:cNvSpPr/>
                  <p:nvPr/>
                </p:nvSpPr>
                <p:spPr>
                  <a:xfrm>
                    <a:off x="2413650" y="4058050"/>
                    <a:ext cx="332675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7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13"/>
                  <p:cNvSpPr/>
                  <p:nvPr/>
                </p:nvSpPr>
                <p:spPr>
                  <a:xfrm>
                    <a:off x="1851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13"/>
                  <p:cNvSpPr/>
                  <p:nvPr/>
                </p:nvSpPr>
                <p:spPr>
                  <a:xfrm>
                    <a:off x="3537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13"/>
                  <p:cNvSpPr/>
                  <p:nvPr/>
                </p:nvSpPr>
                <p:spPr>
                  <a:xfrm>
                    <a:off x="1639450" y="4058050"/>
                    <a:ext cx="2640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62" h="11624" extrusionOk="0">
                        <a:moveTo>
                          <a:pt x="0" y="1"/>
                        </a:moveTo>
                        <a:lnTo>
                          <a:pt x="0" y="3883"/>
                        </a:lnTo>
                        <a:lnTo>
                          <a:pt x="5466" y="11624"/>
                        </a:lnTo>
                        <a:lnTo>
                          <a:pt x="10562" y="11624"/>
                        </a:lnTo>
                        <a:lnTo>
                          <a:pt x="235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13"/>
                  <p:cNvSpPr/>
                  <p:nvPr/>
                </p:nvSpPr>
                <p:spPr>
                  <a:xfrm>
                    <a:off x="2132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13"/>
                  <p:cNvSpPr/>
                  <p:nvPr/>
                </p:nvSpPr>
                <p:spPr>
                  <a:xfrm>
                    <a:off x="5504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13"/>
                  <p:cNvSpPr/>
                  <p:nvPr/>
                </p:nvSpPr>
                <p:spPr>
                  <a:xfrm>
                    <a:off x="5223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13"/>
                  <p:cNvSpPr/>
                  <p:nvPr/>
                </p:nvSpPr>
                <p:spPr>
                  <a:xfrm>
                    <a:off x="3818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13"/>
                  <p:cNvSpPr/>
                  <p:nvPr/>
                </p:nvSpPr>
                <p:spPr>
                  <a:xfrm>
                    <a:off x="5785449" y="4058045"/>
                    <a:ext cx="88932" cy="15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2" h="6384" extrusionOk="0">
                        <a:moveTo>
                          <a:pt x="1" y="1"/>
                        </a:moveTo>
                        <a:lnTo>
                          <a:pt x="4512" y="6384"/>
                        </a:lnTo>
                        <a:lnTo>
                          <a:pt x="451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13"/>
                  <p:cNvSpPr/>
                  <p:nvPr/>
                </p:nvSpPr>
                <p:spPr>
                  <a:xfrm>
                    <a:off x="4942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13"/>
                  <p:cNvSpPr/>
                  <p:nvPr/>
                </p:nvSpPr>
                <p:spPr>
                  <a:xfrm>
                    <a:off x="4099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13"/>
                  <p:cNvSpPr/>
                  <p:nvPr/>
                </p:nvSpPr>
                <p:spPr>
                  <a:xfrm>
                    <a:off x="4661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13"/>
                  <p:cNvSpPr/>
                  <p:nvPr/>
                </p:nvSpPr>
                <p:spPr>
                  <a:xfrm>
                    <a:off x="4380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515" name="Google Shape;515;p13"/>
              <p:cNvSpPr/>
              <p:nvPr/>
            </p:nvSpPr>
            <p:spPr>
              <a:xfrm>
                <a:off x="505277" y="600547"/>
                <a:ext cx="8123235" cy="510267"/>
              </a:xfrm>
              <a:custGeom>
                <a:avLst/>
                <a:gdLst/>
                <a:ahLst/>
                <a:cxnLst/>
                <a:rect l="l" t="t" r="r" b="b"/>
                <a:pathLst>
                  <a:path w="170352" h="14395" extrusionOk="0">
                    <a:moveTo>
                      <a:pt x="0" y="1"/>
                    </a:moveTo>
                    <a:lnTo>
                      <a:pt x="0" y="14395"/>
                    </a:lnTo>
                    <a:lnTo>
                      <a:pt x="170352" y="14395"/>
                    </a:lnTo>
                    <a:lnTo>
                      <a:pt x="170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6" name="Google Shape;516;p13"/>
            <p:cNvSpPr/>
            <p:nvPr/>
          </p:nvSpPr>
          <p:spPr>
            <a:xfrm>
              <a:off x="9143950" y="516825"/>
              <a:ext cx="90900" cy="6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13"/>
          <p:cNvSpPr txBox="1">
            <a:spLocks noGrp="1"/>
          </p:cNvSpPr>
          <p:nvPr>
            <p:ph type="title" hasCustomPrompt="1"/>
          </p:nvPr>
        </p:nvSpPr>
        <p:spPr>
          <a:xfrm flipH="1">
            <a:off x="4665267" y="2190467"/>
            <a:ext cx="1146400" cy="10052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8" name="Google Shape;518;p13"/>
          <p:cNvSpPr txBox="1">
            <a:spLocks noGrp="1"/>
          </p:cNvSpPr>
          <p:nvPr>
            <p:ph type="subTitle" idx="1"/>
          </p:nvPr>
        </p:nvSpPr>
        <p:spPr>
          <a:xfrm flipH="1">
            <a:off x="950965" y="2183583"/>
            <a:ext cx="3508000" cy="4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519" name="Google Shape;519;p13"/>
          <p:cNvSpPr txBox="1">
            <a:spLocks noGrp="1"/>
          </p:cNvSpPr>
          <p:nvPr>
            <p:ph type="subTitle" idx="2"/>
          </p:nvPr>
        </p:nvSpPr>
        <p:spPr>
          <a:xfrm flipH="1">
            <a:off x="950967" y="2615048"/>
            <a:ext cx="35080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  <p:sp>
        <p:nvSpPr>
          <p:cNvPr id="520" name="Google Shape;52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4665267" y="3822633"/>
            <a:ext cx="1146400" cy="10052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13"/>
          <p:cNvSpPr txBox="1">
            <a:spLocks noGrp="1"/>
          </p:cNvSpPr>
          <p:nvPr>
            <p:ph type="subTitle" idx="4"/>
          </p:nvPr>
        </p:nvSpPr>
        <p:spPr>
          <a:xfrm flipH="1">
            <a:off x="950965" y="3822637"/>
            <a:ext cx="3508000" cy="4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522" name="Google Shape;522;p13"/>
          <p:cNvSpPr txBox="1">
            <a:spLocks noGrp="1"/>
          </p:cNvSpPr>
          <p:nvPr>
            <p:ph type="subTitle" idx="5"/>
          </p:nvPr>
        </p:nvSpPr>
        <p:spPr>
          <a:xfrm flipH="1">
            <a:off x="950967" y="4253300"/>
            <a:ext cx="35080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  <p:sp>
        <p:nvSpPr>
          <p:cNvPr id="523" name="Google Shape;523;p13"/>
          <p:cNvSpPr txBox="1">
            <a:spLocks noGrp="1"/>
          </p:cNvSpPr>
          <p:nvPr>
            <p:ph type="title" idx="6" hasCustomPrompt="1"/>
          </p:nvPr>
        </p:nvSpPr>
        <p:spPr>
          <a:xfrm>
            <a:off x="6348333" y="2190467"/>
            <a:ext cx="1146400" cy="10052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4" name="Google Shape;524;p13"/>
          <p:cNvSpPr txBox="1">
            <a:spLocks noGrp="1"/>
          </p:cNvSpPr>
          <p:nvPr>
            <p:ph type="subTitle" idx="7"/>
          </p:nvPr>
        </p:nvSpPr>
        <p:spPr>
          <a:xfrm>
            <a:off x="7732967" y="2183583"/>
            <a:ext cx="3508000" cy="4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525" name="Google Shape;525;p13"/>
          <p:cNvSpPr txBox="1">
            <a:spLocks noGrp="1"/>
          </p:cNvSpPr>
          <p:nvPr>
            <p:ph type="subTitle" idx="8"/>
          </p:nvPr>
        </p:nvSpPr>
        <p:spPr>
          <a:xfrm>
            <a:off x="7732968" y="2615061"/>
            <a:ext cx="35080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  <p:sp>
        <p:nvSpPr>
          <p:cNvPr id="526" name="Google Shape;526;p13"/>
          <p:cNvSpPr txBox="1">
            <a:spLocks noGrp="1"/>
          </p:cNvSpPr>
          <p:nvPr>
            <p:ph type="title" idx="9" hasCustomPrompt="1"/>
          </p:nvPr>
        </p:nvSpPr>
        <p:spPr>
          <a:xfrm>
            <a:off x="6348333" y="3822700"/>
            <a:ext cx="1146400" cy="10052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3"/>
          <p:cNvSpPr txBox="1">
            <a:spLocks noGrp="1"/>
          </p:cNvSpPr>
          <p:nvPr>
            <p:ph type="subTitle" idx="13"/>
          </p:nvPr>
        </p:nvSpPr>
        <p:spPr>
          <a:xfrm>
            <a:off x="7732967" y="3822641"/>
            <a:ext cx="3508000" cy="4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528" name="Google Shape;528;p13"/>
          <p:cNvSpPr txBox="1">
            <a:spLocks noGrp="1"/>
          </p:cNvSpPr>
          <p:nvPr>
            <p:ph type="subTitle" idx="14"/>
          </p:nvPr>
        </p:nvSpPr>
        <p:spPr>
          <a:xfrm>
            <a:off x="7732967" y="4253304"/>
            <a:ext cx="35080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  <p:sp>
        <p:nvSpPr>
          <p:cNvPr id="529" name="Google Shape;529;p13"/>
          <p:cNvSpPr txBox="1">
            <a:spLocks noGrp="1"/>
          </p:cNvSpPr>
          <p:nvPr>
            <p:ph type="title" idx="15"/>
          </p:nvPr>
        </p:nvSpPr>
        <p:spPr>
          <a:xfrm>
            <a:off x="951000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80663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14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532" name="Google Shape;532;p14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14"/>
          <p:cNvGrpSpPr/>
          <p:nvPr/>
        </p:nvGrpSpPr>
        <p:grpSpPr>
          <a:xfrm>
            <a:off x="430342" y="312061"/>
            <a:ext cx="11331349" cy="6233811"/>
            <a:chOff x="322756" y="234046"/>
            <a:chExt cx="8498512" cy="4675358"/>
          </a:xfrm>
        </p:grpSpPr>
        <p:sp>
          <p:nvSpPr>
            <p:cNvPr id="535" name="Google Shape;535;p14"/>
            <p:cNvSpPr/>
            <p:nvPr/>
          </p:nvSpPr>
          <p:spPr>
            <a:xfrm>
              <a:off x="322756" y="234046"/>
              <a:ext cx="8498512" cy="4675358"/>
            </a:xfrm>
            <a:custGeom>
              <a:avLst/>
              <a:gdLst/>
              <a:ahLst/>
              <a:cxnLst/>
              <a:rect l="l" t="t" r="r" b="b"/>
              <a:pathLst>
                <a:path w="122802" h="76831" extrusionOk="0">
                  <a:moveTo>
                    <a:pt x="1" y="0"/>
                  </a:moveTo>
                  <a:lnTo>
                    <a:pt x="1" y="76830"/>
                  </a:lnTo>
                  <a:lnTo>
                    <a:pt x="122801" y="76830"/>
                  </a:lnTo>
                  <a:lnTo>
                    <a:pt x="1228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369009" y="287224"/>
              <a:ext cx="8406057" cy="4568895"/>
            </a:xfrm>
            <a:custGeom>
              <a:avLst/>
              <a:gdLst/>
              <a:ahLst/>
              <a:cxnLst/>
              <a:rect l="l" t="t" r="r" b="b"/>
              <a:pathLst>
                <a:path w="119770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119770" y="73795"/>
                  </a:lnTo>
                  <a:lnTo>
                    <a:pt x="119770" y="1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369009" y="287228"/>
              <a:ext cx="319530" cy="4568895"/>
            </a:xfrm>
            <a:custGeom>
              <a:avLst/>
              <a:gdLst/>
              <a:ahLst/>
              <a:cxnLst/>
              <a:rect l="l" t="t" r="r" b="b"/>
              <a:pathLst>
                <a:path w="5161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1078775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1788232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1" y="1"/>
                  </a:moveTo>
                  <a:lnTo>
                    <a:pt x="1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2497751" y="287228"/>
              <a:ext cx="319592" cy="4568895"/>
            </a:xfrm>
            <a:custGeom>
              <a:avLst/>
              <a:gdLst/>
              <a:ahLst/>
              <a:cxnLst/>
              <a:rect l="l" t="t" r="r" b="b"/>
              <a:pathLst>
                <a:path w="5162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3207518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3916975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1" y="1"/>
                  </a:moveTo>
                  <a:lnTo>
                    <a:pt x="1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4626493" y="287228"/>
              <a:ext cx="319592" cy="4568895"/>
            </a:xfrm>
            <a:custGeom>
              <a:avLst/>
              <a:gdLst/>
              <a:ahLst/>
              <a:cxnLst/>
              <a:rect l="l" t="t" r="r" b="b"/>
              <a:pathLst>
                <a:path w="5162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5336260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6045717" y="287228"/>
              <a:ext cx="319345" cy="4568895"/>
            </a:xfrm>
            <a:custGeom>
              <a:avLst/>
              <a:gdLst/>
              <a:ahLst/>
              <a:cxnLst/>
              <a:rect l="l" t="t" r="r" b="b"/>
              <a:pathLst>
                <a:path w="5158" h="73796" extrusionOk="0">
                  <a:moveTo>
                    <a:pt x="1" y="1"/>
                  </a:moveTo>
                  <a:lnTo>
                    <a:pt x="1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6755236" y="287228"/>
              <a:ext cx="319592" cy="4568895"/>
            </a:xfrm>
            <a:custGeom>
              <a:avLst/>
              <a:gdLst/>
              <a:ahLst/>
              <a:cxnLst/>
              <a:rect l="l" t="t" r="r" b="b"/>
              <a:pathLst>
                <a:path w="5162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7465002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5157115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4592719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4028324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3463990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6285844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5721449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352446" y="1007850"/>
              <a:ext cx="238115" cy="166607"/>
            </a:xfrm>
            <a:custGeom>
              <a:avLst/>
              <a:gdLst/>
              <a:ahLst/>
              <a:cxnLst/>
              <a:rect l="l" t="t" r="r" b="b"/>
              <a:pathLst>
                <a:path w="3846" h="2691" extrusionOk="0">
                  <a:moveTo>
                    <a:pt x="0" y="0"/>
                  </a:moveTo>
                  <a:lnTo>
                    <a:pt x="0" y="2690"/>
                  </a:lnTo>
                  <a:lnTo>
                    <a:pt x="3846" y="269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642383" y="1007850"/>
              <a:ext cx="512574" cy="166607"/>
            </a:xfrm>
            <a:custGeom>
              <a:avLst/>
              <a:gdLst/>
              <a:ahLst/>
              <a:cxnLst/>
              <a:rect l="l" t="t" r="r" b="b"/>
              <a:pathLst>
                <a:path w="8279" h="2691" extrusionOk="0">
                  <a:moveTo>
                    <a:pt x="0" y="0"/>
                  </a:moveTo>
                  <a:lnTo>
                    <a:pt x="1948" y="2690"/>
                  </a:lnTo>
                  <a:lnTo>
                    <a:pt x="8278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2899594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8438520" y="1007850"/>
              <a:ext cx="353087" cy="166297"/>
            </a:xfrm>
            <a:custGeom>
              <a:avLst/>
              <a:gdLst/>
              <a:ahLst/>
              <a:cxnLst/>
              <a:rect l="l" t="t" r="r" b="b"/>
              <a:pathLst>
                <a:path w="5703" h="2686" extrusionOk="0">
                  <a:moveTo>
                    <a:pt x="0" y="0"/>
                  </a:moveTo>
                  <a:lnTo>
                    <a:pt x="1953" y="2686"/>
                  </a:lnTo>
                  <a:lnTo>
                    <a:pt x="5703" y="2686"/>
                  </a:lnTo>
                  <a:lnTo>
                    <a:pt x="5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1206717" y="1007850"/>
              <a:ext cx="512636" cy="166607"/>
            </a:xfrm>
            <a:custGeom>
              <a:avLst/>
              <a:gdLst/>
              <a:ahLst/>
              <a:cxnLst/>
              <a:rect l="l" t="t" r="r" b="b"/>
              <a:pathLst>
                <a:path w="8280" h="2691" extrusionOk="0">
                  <a:moveTo>
                    <a:pt x="1" y="0"/>
                  </a:moveTo>
                  <a:lnTo>
                    <a:pt x="1949" y="2690"/>
                  </a:lnTo>
                  <a:lnTo>
                    <a:pt x="8279" y="2690"/>
                  </a:lnTo>
                  <a:lnTo>
                    <a:pt x="6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1770865" y="1007850"/>
              <a:ext cx="512821" cy="166607"/>
            </a:xfrm>
            <a:custGeom>
              <a:avLst/>
              <a:gdLst/>
              <a:ahLst/>
              <a:cxnLst/>
              <a:rect l="l" t="t" r="r" b="b"/>
              <a:pathLst>
                <a:path w="8283" h="2691" extrusionOk="0">
                  <a:moveTo>
                    <a:pt x="0" y="0"/>
                  </a:moveTo>
                  <a:lnTo>
                    <a:pt x="1952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2335199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5157115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4592719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4028324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3463990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6850240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6285844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5721449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352446" y="3976406"/>
              <a:ext cx="238115" cy="166607"/>
            </a:xfrm>
            <a:custGeom>
              <a:avLst/>
              <a:gdLst/>
              <a:ahLst/>
              <a:cxnLst/>
              <a:rect l="l" t="t" r="r" b="b"/>
              <a:pathLst>
                <a:path w="3846" h="2691" extrusionOk="0">
                  <a:moveTo>
                    <a:pt x="0" y="1"/>
                  </a:moveTo>
                  <a:lnTo>
                    <a:pt x="0" y="2691"/>
                  </a:lnTo>
                  <a:lnTo>
                    <a:pt x="3846" y="269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642383" y="3976406"/>
              <a:ext cx="512574" cy="166607"/>
            </a:xfrm>
            <a:custGeom>
              <a:avLst/>
              <a:gdLst/>
              <a:ahLst/>
              <a:cxnLst/>
              <a:rect l="l" t="t" r="r" b="b"/>
              <a:pathLst>
                <a:path w="8279" h="2691" extrusionOk="0">
                  <a:moveTo>
                    <a:pt x="0" y="1"/>
                  </a:moveTo>
                  <a:lnTo>
                    <a:pt x="1948" y="2691"/>
                  </a:lnTo>
                  <a:lnTo>
                    <a:pt x="8278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2899594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4"/>
            <p:cNvSpPr/>
            <p:nvPr/>
          </p:nvSpPr>
          <p:spPr>
            <a:xfrm>
              <a:off x="8438520" y="3976406"/>
              <a:ext cx="353087" cy="166607"/>
            </a:xfrm>
            <a:custGeom>
              <a:avLst/>
              <a:gdLst/>
              <a:ahLst/>
              <a:cxnLst/>
              <a:rect l="l" t="t" r="r" b="b"/>
              <a:pathLst>
                <a:path w="5703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5703" y="2691"/>
                  </a:lnTo>
                  <a:lnTo>
                    <a:pt x="5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1206717" y="3976406"/>
              <a:ext cx="512636" cy="166607"/>
            </a:xfrm>
            <a:custGeom>
              <a:avLst/>
              <a:gdLst/>
              <a:ahLst/>
              <a:cxnLst/>
              <a:rect l="l" t="t" r="r" b="b"/>
              <a:pathLst>
                <a:path w="8280" h="2691" extrusionOk="0">
                  <a:moveTo>
                    <a:pt x="1" y="1"/>
                  </a:moveTo>
                  <a:lnTo>
                    <a:pt x="1949" y="2691"/>
                  </a:lnTo>
                  <a:lnTo>
                    <a:pt x="8279" y="2691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1770865" y="3976406"/>
              <a:ext cx="512821" cy="166607"/>
            </a:xfrm>
            <a:custGeom>
              <a:avLst/>
              <a:gdLst/>
              <a:ahLst/>
              <a:cxnLst/>
              <a:rect l="l" t="t" r="r" b="b"/>
              <a:pathLst>
                <a:path w="8283" h="2691" extrusionOk="0">
                  <a:moveTo>
                    <a:pt x="0" y="1"/>
                  </a:moveTo>
                  <a:lnTo>
                    <a:pt x="1952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2335199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8119917" y="287305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7927509" y="1007708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7363114" y="1007708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7927509" y="3976264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4"/>
            <p:cNvSpPr/>
            <p:nvPr/>
          </p:nvSpPr>
          <p:spPr>
            <a:xfrm>
              <a:off x="7363114" y="3976264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4"/>
            <p:cNvSpPr/>
            <p:nvPr/>
          </p:nvSpPr>
          <p:spPr>
            <a:xfrm>
              <a:off x="6850240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4"/>
            <p:cNvSpPr/>
            <p:nvPr/>
          </p:nvSpPr>
          <p:spPr>
            <a:xfrm>
              <a:off x="369000" y="1174450"/>
              <a:ext cx="8406057" cy="2801712"/>
            </a:xfrm>
            <a:custGeom>
              <a:avLst/>
              <a:gdLst/>
              <a:ahLst/>
              <a:cxnLst/>
              <a:rect l="l" t="t" r="r" b="b"/>
              <a:pathLst>
                <a:path w="119770" h="37237" extrusionOk="0">
                  <a:moveTo>
                    <a:pt x="0" y="1"/>
                  </a:moveTo>
                  <a:lnTo>
                    <a:pt x="0" y="37237"/>
                  </a:lnTo>
                  <a:lnTo>
                    <a:pt x="119770" y="37237"/>
                  </a:lnTo>
                  <a:lnTo>
                    <a:pt x="119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4"/>
            <p:cNvSpPr/>
            <p:nvPr/>
          </p:nvSpPr>
          <p:spPr>
            <a:xfrm>
              <a:off x="556725" y="383087"/>
              <a:ext cx="313006" cy="312829"/>
            </a:xfrm>
            <a:custGeom>
              <a:avLst/>
              <a:gdLst/>
              <a:ahLst/>
              <a:cxnLst/>
              <a:rect l="l" t="t" r="r" b="b"/>
              <a:pathLst>
                <a:path w="8862" h="8857" extrusionOk="0">
                  <a:moveTo>
                    <a:pt x="1816" y="1"/>
                  </a:moveTo>
                  <a:lnTo>
                    <a:pt x="0" y="1817"/>
                  </a:lnTo>
                  <a:lnTo>
                    <a:pt x="2613" y="4429"/>
                  </a:lnTo>
                  <a:lnTo>
                    <a:pt x="0" y="7041"/>
                  </a:lnTo>
                  <a:lnTo>
                    <a:pt x="1816" y="8857"/>
                  </a:lnTo>
                  <a:lnTo>
                    <a:pt x="4429" y="6245"/>
                  </a:lnTo>
                  <a:lnTo>
                    <a:pt x="7045" y="8857"/>
                  </a:lnTo>
                  <a:lnTo>
                    <a:pt x="8861" y="7041"/>
                  </a:lnTo>
                  <a:lnTo>
                    <a:pt x="6244" y="4429"/>
                  </a:lnTo>
                  <a:lnTo>
                    <a:pt x="8861" y="1817"/>
                  </a:lnTo>
                  <a:lnTo>
                    <a:pt x="7045" y="1"/>
                  </a:lnTo>
                  <a:lnTo>
                    <a:pt x="4429" y="2613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4"/>
            <p:cNvSpPr/>
            <p:nvPr/>
          </p:nvSpPr>
          <p:spPr>
            <a:xfrm>
              <a:off x="8274275" y="4448812"/>
              <a:ext cx="313006" cy="312829"/>
            </a:xfrm>
            <a:custGeom>
              <a:avLst/>
              <a:gdLst/>
              <a:ahLst/>
              <a:cxnLst/>
              <a:rect l="l" t="t" r="r" b="b"/>
              <a:pathLst>
                <a:path w="8862" h="8857" extrusionOk="0">
                  <a:moveTo>
                    <a:pt x="1816" y="1"/>
                  </a:moveTo>
                  <a:lnTo>
                    <a:pt x="0" y="1817"/>
                  </a:lnTo>
                  <a:lnTo>
                    <a:pt x="2613" y="4429"/>
                  </a:lnTo>
                  <a:lnTo>
                    <a:pt x="0" y="7041"/>
                  </a:lnTo>
                  <a:lnTo>
                    <a:pt x="1816" y="8857"/>
                  </a:lnTo>
                  <a:lnTo>
                    <a:pt x="4429" y="6245"/>
                  </a:lnTo>
                  <a:lnTo>
                    <a:pt x="7045" y="8857"/>
                  </a:lnTo>
                  <a:lnTo>
                    <a:pt x="8861" y="7041"/>
                  </a:lnTo>
                  <a:lnTo>
                    <a:pt x="6244" y="4429"/>
                  </a:lnTo>
                  <a:lnTo>
                    <a:pt x="8861" y="1817"/>
                  </a:lnTo>
                  <a:lnTo>
                    <a:pt x="7045" y="1"/>
                  </a:lnTo>
                  <a:lnTo>
                    <a:pt x="4429" y="2613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14"/>
          <p:cNvSpPr txBox="1">
            <a:spLocks noGrp="1"/>
          </p:cNvSpPr>
          <p:nvPr>
            <p:ph type="title"/>
          </p:nvPr>
        </p:nvSpPr>
        <p:spPr>
          <a:xfrm>
            <a:off x="1362033" y="2090933"/>
            <a:ext cx="51936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5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  <p:sp>
        <p:nvSpPr>
          <p:cNvPr id="585" name="Google Shape;585;p14"/>
          <p:cNvSpPr txBox="1">
            <a:spLocks noGrp="1"/>
          </p:cNvSpPr>
          <p:nvPr>
            <p:ph type="title" idx="2" hasCustomPrompt="1"/>
          </p:nvPr>
        </p:nvSpPr>
        <p:spPr>
          <a:xfrm>
            <a:off x="7124833" y="2490600"/>
            <a:ext cx="2589200" cy="18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586" name="Google Shape;586;p14"/>
          <p:cNvSpPr txBox="1">
            <a:spLocks noGrp="1"/>
          </p:cNvSpPr>
          <p:nvPr>
            <p:ph type="subTitle" idx="1"/>
          </p:nvPr>
        </p:nvSpPr>
        <p:spPr>
          <a:xfrm>
            <a:off x="1362033" y="4143433"/>
            <a:ext cx="5193600" cy="5752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39052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15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589" name="Google Shape;589;p15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15"/>
          <p:cNvGrpSpPr/>
          <p:nvPr/>
        </p:nvGrpSpPr>
        <p:grpSpPr>
          <a:xfrm>
            <a:off x="430342" y="312061"/>
            <a:ext cx="11331349" cy="6233811"/>
            <a:chOff x="322756" y="234046"/>
            <a:chExt cx="8498512" cy="4675358"/>
          </a:xfrm>
        </p:grpSpPr>
        <p:sp>
          <p:nvSpPr>
            <p:cNvPr id="592" name="Google Shape;592;p15"/>
            <p:cNvSpPr/>
            <p:nvPr/>
          </p:nvSpPr>
          <p:spPr>
            <a:xfrm>
              <a:off x="322756" y="234046"/>
              <a:ext cx="8498512" cy="4675358"/>
            </a:xfrm>
            <a:custGeom>
              <a:avLst/>
              <a:gdLst/>
              <a:ahLst/>
              <a:cxnLst/>
              <a:rect l="l" t="t" r="r" b="b"/>
              <a:pathLst>
                <a:path w="122802" h="76831" extrusionOk="0">
                  <a:moveTo>
                    <a:pt x="1" y="0"/>
                  </a:moveTo>
                  <a:lnTo>
                    <a:pt x="1" y="76830"/>
                  </a:lnTo>
                  <a:lnTo>
                    <a:pt x="122801" y="76830"/>
                  </a:lnTo>
                  <a:lnTo>
                    <a:pt x="1228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369009" y="287224"/>
              <a:ext cx="8406057" cy="4568895"/>
            </a:xfrm>
            <a:custGeom>
              <a:avLst/>
              <a:gdLst/>
              <a:ahLst/>
              <a:cxnLst/>
              <a:rect l="l" t="t" r="r" b="b"/>
              <a:pathLst>
                <a:path w="119770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119770" y="73795"/>
                  </a:lnTo>
                  <a:lnTo>
                    <a:pt x="119770" y="1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369009" y="287228"/>
              <a:ext cx="319530" cy="4568895"/>
            </a:xfrm>
            <a:custGeom>
              <a:avLst/>
              <a:gdLst/>
              <a:ahLst/>
              <a:cxnLst/>
              <a:rect l="l" t="t" r="r" b="b"/>
              <a:pathLst>
                <a:path w="5161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1078775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1788232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1" y="1"/>
                  </a:moveTo>
                  <a:lnTo>
                    <a:pt x="1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2497751" y="287228"/>
              <a:ext cx="319592" cy="4568895"/>
            </a:xfrm>
            <a:custGeom>
              <a:avLst/>
              <a:gdLst/>
              <a:ahLst/>
              <a:cxnLst/>
              <a:rect l="l" t="t" r="r" b="b"/>
              <a:pathLst>
                <a:path w="5162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3207518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3916975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1" y="1"/>
                  </a:moveTo>
                  <a:lnTo>
                    <a:pt x="1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4626493" y="287228"/>
              <a:ext cx="319592" cy="4568895"/>
            </a:xfrm>
            <a:custGeom>
              <a:avLst/>
              <a:gdLst/>
              <a:ahLst/>
              <a:cxnLst/>
              <a:rect l="l" t="t" r="r" b="b"/>
              <a:pathLst>
                <a:path w="5162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5336260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6045717" y="287228"/>
              <a:ext cx="319345" cy="4568895"/>
            </a:xfrm>
            <a:custGeom>
              <a:avLst/>
              <a:gdLst/>
              <a:ahLst/>
              <a:cxnLst/>
              <a:rect l="l" t="t" r="r" b="b"/>
              <a:pathLst>
                <a:path w="5158" h="73796" extrusionOk="0">
                  <a:moveTo>
                    <a:pt x="1" y="1"/>
                  </a:moveTo>
                  <a:lnTo>
                    <a:pt x="1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6755236" y="287228"/>
              <a:ext cx="319592" cy="4568895"/>
            </a:xfrm>
            <a:custGeom>
              <a:avLst/>
              <a:gdLst/>
              <a:ahLst/>
              <a:cxnLst/>
              <a:rect l="l" t="t" r="r" b="b"/>
              <a:pathLst>
                <a:path w="5162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7465002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5157115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4592719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4028324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3463990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6285844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5721449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352446" y="1007850"/>
              <a:ext cx="238115" cy="166607"/>
            </a:xfrm>
            <a:custGeom>
              <a:avLst/>
              <a:gdLst/>
              <a:ahLst/>
              <a:cxnLst/>
              <a:rect l="l" t="t" r="r" b="b"/>
              <a:pathLst>
                <a:path w="3846" h="2691" extrusionOk="0">
                  <a:moveTo>
                    <a:pt x="0" y="0"/>
                  </a:moveTo>
                  <a:lnTo>
                    <a:pt x="0" y="2690"/>
                  </a:lnTo>
                  <a:lnTo>
                    <a:pt x="3846" y="269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642383" y="1007850"/>
              <a:ext cx="512574" cy="166607"/>
            </a:xfrm>
            <a:custGeom>
              <a:avLst/>
              <a:gdLst/>
              <a:ahLst/>
              <a:cxnLst/>
              <a:rect l="l" t="t" r="r" b="b"/>
              <a:pathLst>
                <a:path w="8279" h="2691" extrusionOk="0">
                  <a:moveTo>
                    <a:pt x="0" y="0"/>
                  </a:moveTo>
                  <a:lnTo>
                    <a:pt x="1948" y="2690"/>
                  </a:lnTo>
                  <a:lnTo>
                    <a:pt x="8278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2899594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8438520" y="1007850"/>
              <a:ext cx="353087" cy="166297"/>
            </a:xfrm>
            <a:custGeom>
              <a:avLst/>
              <a:gdLst/>
              <a:ahLst/>
              <a:cxnLst/>
              <a:rect l="l" t="t" r="r" b="b"/>
              <a:pathLst>
                <a:path w="5703" h="2686" extrusionOk="0">
                  <a:moveTo>
                    <a:pt x="0" y="0"/>
                  </a:moveTo>
                  <a:lnTo>
                    <a:pt x="1953" y="2686"/>
                  </a:lnTo>
                  <a:lnTo>
                    <a:pt x="5703" y="2686"/>
                  </a:lnTo>
                  <a:lnTo>
                    <a:pt x="5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1206717" y="1007850"/>
              <a:ext cx="512636" cy="166607"/>
            </a:xfrm>
            <a:custGeom>
              <a:avLst/>
              <a:gdLst/>
              <a:ahLst/>
              <a:cxnLst/>
              <a:rect l="l" t="t" r="r" b="b"/>
              <a:pathLst>
                <a:path w="8280" h="2691" extrusionOk="0">
                  <a:moveTo>
                    <a:pt x="1" y="0"/>
                  </a:moveTo>
                  <a:lnTo>
                    <a:pt x="1949" y="2690"/>
                  </a:lnTo>
                  <a:lnTo>
                    <a:pt x="8279" y="2690"/>
                  </a:lnTo>
                  <a:lnTo>
                    <a:pt x="6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1770865" y="1007850"/>
              <a:ext cx="512821" cy="166607"/>
            </a:xfrm>
            <a:custGeom>
              <a:avLst/>
              <a:gdLst/>
              <a:ahLst/>
              <a:cxnLst/>
              <a:rect l="l" t="t" r="r" b="b"/>
              <a:pathLst>
                <a:path w="8283" h="2691" extrusionOk="0">
                  <a:moveTo>
                    <a:pt x="0" y="0"/>
                  </a:moveTo>
                  <a:lnTo>
                    <a:pt x="1952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2335199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5157115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4592719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4028324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3463990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6850240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6285844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5721449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352446" y="3976406"/>
              <a:ext cx="238115" cy="166607"/>
            </a:xfrm>
            <a:custGeom>
              <a:avLst/>
              <a:gdLst/>
              <a:ahLst/>
              <a:cxnLst/>
              <a:rect l="l" t="t" r="r" b="b"/>
              <a:pathLst>
                <a:path w="3846" h="2691" extrusionOk="0">
                  <a:moveTo>
                    <a:pt x="0" y="1"/>
                  </a:moveTo>
                  <a:lnTo>
                    <a:pt x="0" y="2691"/>
                  </a:lnTo>
                  <a:lnTo>
                    <a:pt x="3846" y="269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642383" y="3976406"/>
              <a:ext cx="512574" cy="166607"/>
            </a:xfrm>
            <a:custGeom>
              <a:avLst/>
              <a:gdLst/>
              <a:ahLst/>
              <a:cxnLst/>
              <a:rect l="l" t="t" r="r" b="b"/>
              <a:pathLst>
                <a:path w="8279" h="2691" extrusionOk="0">
                  <a:moveTo>
                    <a:pt x="0" y="1"/>
                  </a:moveTo>
                  <a:lnTo>
                    <a:pt x="1948" y="2691"/>
                  </a:lnTo>
                  <a:lnTo>
                    <a:pt x="8278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2899594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8438520" y="3976406"/>
              <a:ext cx="353087" cy="166607"/>
            </a:xfrm>
            <a:custGeom>
              <a:avLst/>
              <a:gdLst/>
              <a:ahLst/>
              <a:cxnLst/>
              <a:rect l="l" t="t" r="r" b="b"/>
              <a:pathLst>
                <a:path w="5703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5703" y="2691"/>
                  </a:lnTo>
                  <a:lnTo>
                    <a:pt x="5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1206717" y="3976406"/>
              <a:ext cx="512636" cy="166607"/>
            </a:xfrm>
            <a:custGeom>
              <a:avLst/>
              <a:gdLst/>
              <a:ahLst/>
              <a:cxnLst/>
              <a:rect l="l" t="t" r="r" b="b"/>
              <a:pathLst>
                <a:path w="8280" h="2691" extrusionOk="0">
                  <a:moveTo>
                    <a:pt x="1" y="1"/>
                  </a:moveTo>
                  <a:lnTo>
                    <a:pt x="1949" y="2691"/>
                  </a:lnTo>
                  <a:lnTo>
                    <a:pt x="8279" y="2691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1770865" y="3976406"/>
              <a:ext cx="512821" cy="166607"/>
            </a:xfrm>
            <a:custGeom>
              <a:avLst/>
              <a:gdLst/>
              <a:ahLst/>
              <a:cxnLst/>
              <a:rect l="l" t="t" r="r" b="b"/>
              <a:pathLst>
                <a:path w="8283" h="2691" extrusionOk="0">
                  <a:moveTo>
                    <a:pt x="0" y="1"/>
                  </a:moveTo>
                  <a:lnTo>
                    <a:pt x="1952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2335199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8119917" y="287305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7927509" y="1007708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5"/>
            <p:cNvSpPr/>
            <p:nvPr/>
          </p:nvSpPr>
          <p:spPr>
            <a:xfrm>
              <a:off x="7363114" y="1007708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5"/>
            <p:cNvSpPr/>
            <p:nvPr/>
          </p:nvSpPr>
          <p:spPr>
            <a:xfrm>
              <a:off x="7927509" y="3976264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7363114" y="3976264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6850240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369000" y="1174450"/>
              <a:ext cx="8406057" cy="2801712"/>
            </a:xfrm>
            <a:custGeom>
              <a:avLst/>
              <a:gdLst/>
              <a:ahLst/>
              <a:cxnLst/>
              <a:rect l="l" t="t" r="r" b="b"/>
              <a:pathLst>
                <a:path w="119770" h="37237" extrusionOk="0">
                  <a:moveTo>
                    <a:pt x="0" y="1"/>
                  </a:moveTo>
                  <a:lnTo>
                    <a:pt x="0" y="37237"/>
                  </a:lnTo>
                  <a:lnTo>
                    <a:pt x="119770" y="37237"/>
                  </a:lnTo>
                  <a:lnTo>
                    <a:pt x="119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556725" y="383087"/>
              <a:ext cx="313006" cy="312829"/>
            </a:xfrm>
            <a:custGeom>
              <a:avLst/>
              <a:gdLst/>
              <a:ahLst/>
              <a:cxnLst/>
              <a:rect l="l" t="t" r="r" b="b"/>
              <a:pathLst>
                <a:path w="8862" h="8857" extrusionOk="0">
                  <a:moveTo>
                    <a:pt x="1816" y="1"/>
                  </a:moveTo>
                  <a:lnTo>
                    <a:pt x="0" y="1817"/>
                  </a:lnTo>
                  <a:lnTo>
                    <a:pt x="2613" y="4429"/>
                  </a:lnTo>
                  <a:lnTo>
                    <a:pt x="0" y="7041"/>
                  </a:lnTo>
                  <a:lnTo>
                    <a:pt x="1816" y="8857"/>
                  </a:lnTo>
                  <a:lnTo>
                    <a:pt x="4429" y="6245"/>
                  </a:lnTo>
                  <a:lnTo>
                    <a:pt x="7045" y="8857"/>
                  </a:lnTo>
                  <a:lnTo>
                    <a:pt x="8861" y="7041"/>
                  </a:lnTo>
                  <a:lnTo>
                    <a:pt x="6244" y="4429"/>
                  </a:lnTo>
                  <a:lnTo>
                    <a:pt x="8861" y="1817"/>
                  </a:lnTo>
                  <a:lnTo>
                    <a:pt x="7045" y="1"/>
                  </a:lnTo>
                  <a:lnTo>
                    <a:pt x="4429" y="2613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556725" y="4448812"/>
              <a:ext cx="313006" cy="312829"/>
            </a:xfrm>
            <a:custGeom>
              <a:avLst/>
              <a:gdLst/>
              <a:ahLst/>
              <a:cxnLst/>
              <a:rect l="l" t="t" r="r" b="b"/>
              <a:pathLst>
                <a:path w="8862" h="8857" extrusionOk="0">
                  <a:moveTo>
                    <a:pt x="1816" y="1"/>
                  </a:moveTo>
                  <a:lnTo>
                    <a:pt x="0" y="1817"/>
                  </a:lnTo>
                  <a:lnTo>
                    <a:pt x="2613" y="4429"/>
                  </a:lnTo>
                  <a:lnTo>
                    <a:pt x="0" y="7041"/>
                  </a:lnTo>
                  <a:lnTo>
                    <a:pt x="1816" y="8857"/>
                  </a:lnTo>
                  <a:lnTo>
                    <a:pt x="4429" y="6245"/>
                  </a:lnTo>
                  <a:lnTo>
                    <a:pt x="7045" y="8857"/>
                  </a:lnTo>
                  <a:lnTo>
                    <a:pt x="8861" y="7041"/>
                  </a:lnTo>
                  <a:lnTo>
                    <a:pt x="6244" y="4429"/>
                  </a:lnTo>
                  <a:lnTo>
                    <a:pt x="8861" y="1817"/>
                  </a:lnTo>
                  <a:lnTo>
                    <a:pt x="7045" y="1"/>
                  </a:lnTo>
                  <a:lnTo>
                    <a:pt x="4429" y="2613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8274275" y="383087"/>
              <a:ext cx="313006" cy="312829"/>
            </a:xfrm>
            <a:custGeom>
              <a:avLst/>
              <a:gdLst/>
              <a:ahLst/>
              <a:cxnLst/>
              <a:rect l="l" t="t" r="r" b="b"/>
              <a:pathLst>
                <a:path w="8862" h="8857" extrusionOk="0">
                  <a:moveTo>
                    <a:pt x="1816" y="1"/>
                  </a:moveTo>
                  <a:lnTo>
                    <a:pt x="0" y="1817"/>
                  </a:lnTo>
                  <a:lnTo>
                    <a:pt x="2613" y="4429"/>
                  </a:lnTo>
                  <a:lnTo>
                    <a:pt x="0" y="7041"/>
                  </a:lnTo>
                  <a:lnTo>
                    <a:pt x="1816" y="8857"/>
                  </a:lnTo>
                  <a:lnTo>
                    <a:pt x="4429" y="6245"/>
                  </a:lnTo>
                  <a:lnTo>
                    <a:pt x="7045" y="8857"/>
                  </a:lnTo>
                  <a:lnTo>
                    <a:pt x="8861" y="7041"/>
                  </a:lnTo>
                  <a:lnTo>
                    <a:pt x="6244" y="4429"/>
                  </a:lnTo>
                  <a:lnTo>
                    <a:pt x="8861" y="1817"/>
                  </a:lnTo>
                  <a:lnTo>
                    <a:pt x="7045" y="1"/>
                  </a:lnTo>
                  <a:lnTo>
                    <a:pt x="4429" y="2613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8274275" y="4448812"/>
              <a:ext cx="313006" cy="312829"/>
            </a:xfrm>
            <a:custGeom>
              <a:avLst/>
              <a:gdLst/>
              <a:ahLst/>
              <a:cxnLst/>
              <a:rect l="l" t="t" r="r" b="b"/>
              <a:pathLst>
                <a:path w="8862" h="8857" extrusionOk="0">
                  <a:moveTo>
                    <a:pt x="1816" y="1"/>
                  </a:moveTo>
                  <a:lnTo>
                    <a:pt x="0" y="1817"/>
                  </a:lnTo>
                  <a:lnTo>
                    <a:pt x="2613" y="4429"/>
                  </a:lnTo>
                  <a:lnTo>
                    <a:pt x="0" y="7041"/>
                  </a:lnTo>
                  <a:lnTo>
                    <a:pt x="1816" y="8857"/>
                  </a:lnTo>
                  <a:lnTo>
                    <a:pt x="4429" y="6245"/>
                  </a:lnTo>
                  <a:lnTo>
                    <a:pt x="7045" y="8857"/>
                  </a:lnTo>
                  <a:lnTo>
                    <a:pt x="8861" y="7041"/>
                  </a:lnTo>
                  <a:lnTo>
                    <a:pt x="6244" y="4429"/>
                  </a:lnTo>
                  <a:lnTo>
                    <a:pt x="8861" y="1817"/>
                  </a:lnTo>
                  <a:lnTo>
                    <a:pt x="7045" y="1"/>
                  </a:lnTo>
                  <a:lnTo>
                    <a:pt x="4429" y="2613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15"/>
          <p:cNvSpPr txBox="1">
            <a:spLocks noGrp="1"/>
          </p:cNvSpPr>
          <p:nvPr>
            <p:ph type="title"/>
          </p:nvPr>
        </p:nvSpPr>
        <p:spPr>
          <a:xfrm>
            <a:off x="2869800" y="3004663"/>
            <a:ext cx="6452400" cy="15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  <p:sp>
        <p:nvSpPr>
          <p:cNvPr id="644" name="Google Shape;644;p15"/>
          <p:cNvSpPr txBox="1">
            <a:spLocks noGrp="1"/>
          </p:cNvSpPr>
          <p:nvPr>
            <p:ph type="title" idx="2" hasCustomPrompt="1"/>
          </p:nvPr>
        </p:nvSpPr>
        <p:spPr>
          <a:xfrm>
            <a:off x="4801400" y="690031"/>
            <a:ext cx="2589200" cy="18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645" name="Google Shape;645;p15"/>
          <p:cNvSpPr txBox="1">
            <a:spLocks noGrp="1"/>
          </p:cNvSpPr>
          <p:nvPr>
            <p:ph type="subTitle" idx="1"/>
          </p:nvPr>
        </p:nvSpPr>
        <p:spPr>
          <a:xfrm>
            <a:off x="2869800" y="4468433"/>
            <a:ext cx="6452400" cy="5708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1006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16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648" name="Google Shape;648;p16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16"/>
          <p:cNvGrpSpPr/>
          <p:nvPr/>
        </p:nvGrpSpPr>
        <p:grpSpPr>
          <a:xfrm>
            <a:off x="430342" y="413661"/>
            <a:ext cx="11331349" cy="6233811"/>
            <a:chOff x="322756" y="234046"/>
            <a:chExt cx="8498512" cy="4675358"/>
          </a:xfrm>
        </p:grpSpPr>
        <p:sp>
          <p:nvSpPr>
            <p:cNvPr id="651" name="Google Shape;651;p16"/>
            <p:cNvSpPr/>
            <p:nvPr/>
          </p:nvSpPr>
          <p:spPr>
            <a:xfrm>
              <a:off x="322756" y="234046"/>
              <a:ext cx="8498512" cy="4675358"/>
            </a:xfrm>
            <a:custGeom>
              <a:avLst/>
              <a:gdLst/>
              <a:ahLst/>
              <a:cxnLst/>
              <a:rect l="l" t="t" r="r" b="b"/>
              <a:pathLst>
                <a:path w="122802" h="76831" extrusionOk="0">
                  <a:moveTo>
                    <a:pt x="1" y="0"/>
                  </a:moveTo>
                  <a:lnTo>
                    <a:pt x="1" y="76830"/>
                  </a:lnTo>
                  <a:lnTo>
                    <a:pt x="122801" y="76830"/>
                  </a:lnTo>
                  <a:lnTo>
                    <a:pt x="1228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369009" y="287224"/>
              <a:ext cx="8406057" cy="4568895"/>
            </a:xfrm>
            <a:custGeom>
              <a:avLst/>
              <a:gdLst/>
              <a:ahLst/>
              <a:cxnLst/>
              <a:rect l="l" t="t" r="r" b="b"/>
              <a:pathLst>
                <a:path w="119770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119770" y="73795"/>
                  </a:lnTo>
                  <a:lnTo>
                    <a:pt x="119770" y="1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369009" y="287228"/>
              <a:ext cx="319530" cy="4568895"/>
            </a:xfrm>
            <a:custGeom>
              <a:avLst/>
              <a:gdLst/>
              <a:ahLst/>
              <a:cxnLst/>
              <a:rect l="l" t="t" r="r" b="b"/>
              <a:pathLst>
                <a:path w="5161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1078775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1788232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1" y="1"/>
                  </a:moveTo>
                  <a:lnTo>
                    <a:pt x="1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2497751" y="287228"/>
              <a:ext cx="319592" cy="4568895"/>
            </a:xfrm>
            <a:custGeom>
              <a:avLst/>
              <a:gdLst/>
              <a:ahLst/>
              <a:cxnLst/>
              <a:rect l="l" t="t" r="r" b="b"/>
              <a:pathLst>
                <a:path w="5162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3207518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3916975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1" y="1"/>
                  </a:moveTo>
                  <a:lnTo>
                    <a:pt x="1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4626493" y="287228"/>
              <a:ext cx="319592" cy="4568895"/>
            </a:xfrm>
            <a:custGeom>
              <a:avLst/>
              <a:gdLst/>
              <a:ahLst/>
              <a:cxnLst/>
              <a:rect l="l" t="t" r="r" b="b"/>
              <a:pathLst>
                <a:path w="5162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5336260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6045717" y="287228"/>
              <a:ext cx="319345" cy="4568895"/>
            </a:xfrm>
            <a:custGeom>
              <a:avLst/>
              <a:gdLst/>
              <a:ahLst/>
              <a:cxnLst/>
              <a:rect l="l" t="t" r="r" b="b"/>
              <a:pathLst>
                <a:path w="5158" h="73796" extrusionOk="0">
                  <a:moveTo>
                    <a:pt x="1" y="1"/>
                  </a:moveTo>
                  <a:lnTo>
                    <a:pt x="1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6755236" y="287228"/>
              <a:ext cx="319592" cy="4568895"/>
            </a:xfrm>
            <a:custGeom>
              <a:avLst/>
              <a:gdLst/>
              <a:ahLst/>
              <a:cxnLst/>
              <a:rect l="l" t="t" r="r" b="b"/>
              <a:pathLst>
                <a:path w="5162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7465002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5157115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4592719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4028324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3463990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6285844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5721449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352446" y="1007850"/>
              <a:ext cx="238115" cy="166607"/>
            </a:xfrm>
            <a:custGeom>
              <a:avLst/>
              <a:gdLst/>
              <a:ahLst/>
              <a:cxnLst/>
              <a:rect l="l" t="t" r="r" b="b"/>
              <a:pathLst>
                <a:path w="3846" h="2691" extrusionOk="0">
                  <a:moveTo>
                    <a:pt x="0" y="0"/>
                  </a:moveTo>
                  <a:lnTo>
                    <a:pt x="0" y="2690"/>
                  </a:lnTo>
                  <a:lnTo>
                    <a:pt x="3846" y="269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642383" y="1007850"/>
              <a:ext cx="512574" cy="166607"/>
            </a:xfrm>
            <a:custGeom>
              <a:avLst/>
              <a:gdLst/>
              <a:ahLst/>
              <a:cxnLst/>
              <a:rect l="l" t="t" r="r" b="b"/>
              <a:pathLst>
                <a:path w="8279" h="2691" extrusionOk="0">
                  <a:moveTo>
                    <a:pt x="0" y="0"/>
                  </a:moveTo>
                  <a:lnTo>
                    <a:pt x="1948" y="2690"/>
                  </a:lnTo>
                  <a:lnTo>
                    <a:pt x="8278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2899594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8438520" y="1007850"/>
              <a:ext cx="353087" cy="166297"/>
            </a:xfrm>
            <a:custGeom>
              <a:avLst/>
              <a:gdLst/>
              <a:ahLst/>
              <a:cxnLst/>
              <a:rect l="l" t="t" r="r" b="b"/>
              <a:pathLst>
                <a:path w="5703" h="2686" extrusionOk="0">
                  <a:moveTo>
                    <a:pt x="0" y="0"/>
                  </a:moveTo>
                  <a:lnTo>
                    <a:pt x="1953" y="2686"/>
                  </a:lnTo>
                  <a:lnTo>
                    <a:pt x="5703" y="2686"/>
                  </a:lnTo>
                  <a:lnTo>
                    <a:pt x="5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1206717" y="1007850"/>
              <a:ext cx="512636" cy="166607"/>
            </a:xfrm>
            <a:custGeom>
              <a:avLst/>
              <a:gdLst/>
              <a:ahLst/>
              <a:cxnLst/>
              <a:rect l="l" t="t" r="r" b="b"/>
              <a:pathLst>
                <a:path w="8280" h="2691" extrusionOk="0">
                  <a:moveTo>
                    <a:pt x="1" y="0"/>
                  </a:moveTo>
                  <a:lnTo>
                    <a:pt x="1949" y="2690"/>
                  </a:lnTo>
                  <a:lnTo>
                    <a:pt x="8279" y="2690"/>
                  </a:lnTo>
                  <a:lnTo>
                    <a:pt x="6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1770865" y="1007850"/>
              <a:ext cx="512821" cy="166607"/>
            </a:xfrm>
            <a:custGeom>
              <a:avLst/>
              <a:gdLst/>
              <a:ahLst/>
              <a:cxnLst/>
              <a:rect l="l" t="t" r="r" b="b"/>
              <a:pathLst>
                <a:path w="8283" h="2691" extrusionOk="0">
                  <a:moveTo>
                    <a:pt x="0" y="0"/>
                  </a:moveTo>
                  <a:lnTo>
                    <a:pt x="1952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2335199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5157115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4592719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4028324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3463990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6850240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6285844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5721449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352446" y="3976406"/>
              <a:ext cx="238115" cy="166607"/>
            </a:xfrm>
            <a:custGeom>
              <a:avLst/>
              <a:gdLst/>
              <a:ahLst/>
              <a:cxnLst/>
              <a:rect l="l" t="t" r="r" b="b"/>
              <a:pathLst>
                <a:path w="3846" h="2691" extrusionOk="0">
                  <a:moveTo>
                    <a:pt x="0" y="1"/>
                  </a:moveTo>
                  <a:lnTo>
                    <a:pt x="0" y="2691"/>
                  </a:lnTo>
                  <a:lnTo>
                    <a:pt x="3846" y="269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642383" y="3976406"/>
              <a:ext cx="512574" cy="166607"/>
            </a:xfrm>
            <a:custGeom>
              <a:avLst/>
              <a:gdLst/>
              <a:ahLst/>
              <a:cxnLst/>
              <a:rect l="l" t="t" r="r" b="b"/>
              <a:pathLst>
                <a:path w="8279" h="2691" extrusionOk="0">
                  <a:moveTo>
                    <a:pt x="0" y="1"/>
                  </a:moveTo>
                  <a:lnTo>
                    <a:pt x="1948" y="2691"/>
                  </a:lnTo>
                  <a:lnTo>
                    <a:pt x="8278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2899594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8438520" y="3976406"/>
              <a:ext cx="353087" cy="166607"/>
            </a:xfrm>
            <a:custGeom>
              <a:avLst/>
              <a:gdLst/>
              <a:ahLst/>
              <a:cxnLst/>
              <a:rect l="l" t="t" r="r" b="b"/>
              <a:pathLst>
                <a:path w="5703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5703" y="2691"/>
                  </a:lnTo>
                  <a:lnTo>
                    <a:pt x="5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1206717" y="3976406"/>
              <a:ext cx="512636" cy="166607"/>
            </a:xfrm>
            <a:custGeom>
              <a:avLst/>
              <a:gdLst/>
              <a:ahLst/>
              <a:cxnLst/>
              <a:rect l="l" t="t" r="r" b="b"/>
              <a:pathLst>
                <a:path w="8280" h="2691" extrusionOk="0">
                  <a:moveTo>
                    <a:pt x="1" y="1"/>
                  </a:moveTo>
                  <a:lnTo>
                    <a:pt x="1949" y="2691"/>
                  </a:lnTo>
                  <a:lnTo>
                    <a:pt x="8279" y="2691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1770865" y="3976406"/>
              <a:ext cx="512821" cy="166607"/>
            </a:xfrm>
            <a:custGeom>
              <a:avLst/>
              <a:gdLst/>
              <a:ahLst/>
              <a:cxnLst/>
              <a:rect l="l" t="t" r="r" b="b"/>
              <a:pathLst>
                <a:path w="8283" h="2691" extrusionOk="0">
                  <a:moveTo>
                    <a:pt x="0" y="1"/>
                  </a:moveTo>
                  <a:lnTo>
                    <a:pt x="1952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2335199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8119917" y="287305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7927509" y="1007708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7363114" y="1007708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7927509" y="3976264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7363114" y="3976264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6850240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369000" y="1174450"/>
              <a:ext cx="8406057" cy="2801712"/>
            </a:xfrm>
            <a:custGeom>
              <a:avLst/>
              <a:gdLst/>
              <a:ahLst/>
              <a:cxnLst/>
              <a:rect l="l" t="t" r="r" b="b"/>
              <a:pathLst>
                <a:path w="119770" h="37237" extrusionOk="0">
                  <a:moveTo>
                    <a:pt x="0" y="1"/>
                  </a:moveTo>
                  <a:lnTo>
                    <a:pt x="0" y="37237"/>
                  </a:lnTo>
                  <a:lnTo>
                    <a:pt x="119770" y="37237"/>
                  </a:lnTo>
                  <a:lnTo>
                    <a:pt x="119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556725" y="383087"/>
              <a:ext cx="313006" cy="312829"/>
            </a:xfrm>
            <a:custGeom>
              <a:avLst/>
              <a:gdLst/>
              <a:ahLst/>
              <a:cxnLst/>
              <a:rect l="l" t="t" r="r" b="b"/>
              <a:pathLst>
                <a:path w="8862" h="8857" extrusionOk="0">
                  <a:moveTo>
                    <a:pt x="1816" y="1"/>
                  </a:moveTo>
                  <a:lnTo>
                    <a:pt x="0" y="1817"/>
                  </a:lnTo>
                  <a:lnTo>
                    <a:pt x="2613" y="4429"/>
                  </a:lnTo>
                  <a:lnTo>
                    <a:pt x="0" y="7041"/>
                  </a:lnTo>
                  <a:lnTo>
                    <a:pt x="1816" y="8857"/>
                  </a:lnTo>
                  <a:lnTo>
                    <a:pt x="4429" y="6245"/>
                  </a:lnTo>
                  <a:lnTo>
                    <a:pt x="7045" y="8857"/>
                  </a:lnTo>
                  <a:lnTo>
                    <a:pt x="8861" y="7041"/>
                  </a:lnTo>
                  <a:lnTo>
                    <a:pt x="6244" y="4429"/>
                  </a:lnTo>
                  <a:lnTo>
                    <a:pt x="8861" y="1817"/>
                  </a:lnTo>
                  <a:lnTo>
                    <a:pt x="7045" y="1"/>
                  </a:lnTo>
                  <a:lnTo>
                    <a:pt x="4429" y="2613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556725" y="4448812"/>
              <a:ext cx="313006" cy="312829"/>
            </a:xfrm>
            <a:custGeom>
              <a:avLst/>
              <a:gdLst/>
              <a:ahLst/>
              <a:cxnLst/>
              <a:rect l="l" t="t" r="r" b="b"/>
              <a:pathLst>
                <a:path w="8862" h="8857" extrusionOk="0">
                  <a:moveTo>
                    <a:pt x="1816" y="1"/>
                  </a:moveTo>
                  <a:lnTo>
                    <a:pt x="0" y="1817"/>
                  </a:lnTo>
                  <a:lnTo>
                    <a:pt x="2613" y="4429"/>
                  </a:lnTo>
                  <a:lnTo>
                    <a:pt x="0" y="7041"/>
                  </a:lnTo>
                  <a:lnTo>
                    <a:pt x="1816" y="8857"/>
                  </a:lnTo>
                  <a:lnTo>
                    <a:pt x="4429" y="6245"/>
                  </a:lnTo>
                  <a:lnTo>
                    <a:pt x="7045" y="8857"/>
                  </a:lnTo>
                  <a:lnTo>
                    <a:pt x="8861" y="7041"/>
                  </a:lnTo>
                  <a:lnTo>
                    <a:pt x="6244" y="4429"/>
                  </a:lnTo>
                  <a:lnTo>
                    <a:pt x="8861" y="1817"/>
                  </a:lnTo>
                  <a:lnTo>
                    <a:pt x="7045" y="1"/>
                  </a:lnTo>
                  <a:lnTo>
                    <a:pt x="4429" y="2613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8274275" y="383087"/>
              <a:ext cx="313006" cy="312829"/>
            </a:xfrm>
            <a:custGeom>
              <a:avLst/>
              <a:gdLst/>
              <a:ahLst/>
              <a:cxnLst/>
              <a:rect l="l" t="t" r="r" b="b"/>
              <a:pathLst>
                <a:path w="8862" h="8857" extrusionOk="0">
                  <a:moveTo>
                    <a:pt x="1816" y="1"/>
                  </a:moveTo>
                  <a:lnTo>
                    <a:pt x="0" y="1817"/>
                  </a:lnTo>
                  <a:lnTo>
                    <a:pt x="2613" y="4429"/>
                  </a:lnTo>
                  <a:lnTo>
                    <a:pt x="0" y="7041"/>
                  </a:lnTo>
                  <a:lnTo>
                    <a:pt x="1816" y="8857"/>
                  </a:lnTo>
                  <a:lnTo>
                    <a:pt x="4429" y="6245"/>
                  </a:lnTo>
                  <a:lnTo>
                    <a:pt x="7045" y="8857"/>
                  </a:lnTo>
                  <a:lnTo>
                    <a:pt x="8861" y="7041"/>
                  </a:lnTo>
                  <a:lnTo>
                    <a:pt x="6244" y="4429"/>
                  </a:lnTo>
                  <a:lnTo>
                    <a:pt x="8861" y="1817"/>
                  </a:lnTo>
                  <a:lnTo>
                    <a:pt x="7045" y="1"/>
                  </a:lnTo>
                  <a:lnTo>
                    <a:pt x="4429" y="2613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8274275" y="4448812"/>
              <a:ext cx="313006" cy="312829"/>
            </a:xfrm>
            <a:custGeom>
              <a:avLst/>
              <a:gdLst/>
              <a:ahLst/>
              <a:cxnLst/>
              <a:rect l="l" t="t" r="r" b="b"/>
              <a:pathLst>
                <a:path w="8862" h="8857" extrusionOk="0">
                  <a:moveTo>
                    <a:pt x="1816" y="1"/>
                  </a:moveTo>
                  <a:lnTo>
                    <a:pt x="0" y="1817"/>
                  </a:lnTo>
                  <a:lnTo>
                    <a:pt x="2613" y="4429"/>
                  </a:lnTo>
                  <a:lnTo>
                    <a:pt x="0" y="7041"/>
                  </a:lnTo>
                  <a:lnTo>
                    <a:pt x="1816" y="8857"/>
                  </a:lnTo>
                  <a:lnTo>
                    <a:pt x="4429" y="6245"/>
                  </a:lnTo>
                  <a:lnTo>
                    <a:pt x="7045" y="8857"/>
                  </a:lnTo>
                  <a:lnTo>
                    <a:pt x="8861" y="7041"/>
                  </a:lnTo>
                  <a:lnTo>
                    <a:pt x="6244" y="4429"/>
                  </a:lnTo>
                  <a:lnTo>
                    <a:pt x="8861" y="1817"/>
                  </a:lnTo>
                  <a:lnTo>
                    <a:pt x="7045" y="1"/>
                  </a:lnTo>
                  <a:lnTo>
                    <a:pt x="4429" y="2613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2" name="Google Shape;702;p16"/>
          <p:cNvSpPr txBox="1">
            <a:spLocks noGrp="1"/>
          </p:cNvSpPr>
          <p:nvPr>
            <p:ph type="title"/>
          </p:nvPr>
        </p:nvSpPr>
        <p:spPr>
          <a:xfrm>
            <a:off x="6077500" y="3342500"/>
            <a:ext cx="4796800" cy="10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5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  <p:sp>
        <p:nvSpPr>
          <p:cNvPr id="703" name="Google Shape;703;p16"/>
          <p:cNvSpPr txBox="1">
            <a:spLocks noGrp="1"/>
          </p:cNvSpPr>
          <p:nvPr>
            <p:ph type="title" idx="2" hasCustomPrompt="1"/>
          </p:nvPr>
        </p:nvSpPr>
        <p:spPr>
          <a:xfrm>
            <a:off x="6142000" y="912333"/>
            <a:ext cx="2752800" cy="14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704" name="Google Shape;704;p16"/>
          <p:cNvSpPr txBox="1">
            <a:spLocks noGrp="1"/>
          </p:cNvSpPr>
          <p:nvPr>
            <p:ph type="subTitle" idx="1"/>
          </p:nvPr>
        </p:nvSpPr>
        <p:spPr>
          <a:xfrm>
            <a:off x="6077500" y="4426200"/>
            <a:ext cx="4796800" cy="6212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705" name="Google Shape;705;p16"/>
          <p:cNvSpPr>
            <a:spLocks noGrp="1"/>
          </p:cNvSpPr>
          <p:nvPr>
            <p:ph type="pic" idx="3"/>
          </p:nvPr>
        </p:nvSpPr>
        <p:spPr>
          <a:xfrm>
            <a:off x="1753033" y="1887167"/>
            <a:ext cx="3182800" cy="3286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468544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7" name="Google Shape;707;p17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708" name="Google Shape;708;p17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17"/>
          <p:cNvGrpSpPr/>
          <p:nvPr/>
        </p:nvGrpSpPr>
        <p:grpSpPr>
          <a:xfrm>
            <a:off x="443375" y="312072"/>
            <a:ext cx="11869759" cy="6233883"/>
            <a:chOff x="332531" y="234054"/>
            <a:chExt cx="8902319" cy="4675412"/>
          </a:xfrm>
        </p:grpSpPr>
        <p:grpSp>
          <p:nvGrpSpPr>
            <p:cNvPr id="711" name="Google Shape;711;p17"/>
            <p:cNvGrpSpPr/>
            <p:nvPr/>
          </p:nvGrpSpPr>
          <p:grpSpPr>
            <a:xfrm>
              <a:off x="332531" y="234054"/>
              <a:ext cx="8842570" cy="4675412"/>
              <a:chOff x="451950" y="317125"/>
              <a:chExt cx="8555118" cy="4523425"/>
            </a:xfrm>
          </p:grpSpPr>
          <p:grpSp>
            <p:nvGrpSpPr>
              <p:cNvPr id="712" name="Google Shape;712;p17"/>
              <p:cNvGrpSpPr/>
              <p:nvPr/>
            </p:nvGrpSpPr>
            <p:grpSpPr>
              <a:xfrm>
                <a:off x="451950" y="317125"/>
                <a:ext cx="8555118" cy="4523425"/>
                <a:chOff x="451950" y="317125"/>
                <a:chExt cx="8555118" cy="4523425"/>
              </a:xfrm>
            </p:grpSpPr>
            <p:grpSp>
              <p:nvGrpSpPr>
                <p:cNvPr id="713" name="Google Shape;713;p17"/>
                <p:cNvGrpSpPr/>
                <p:nvPr/>
              </p:nvGrpSpPr>
              <p:grpSpPr>
                <a:xfrm>
                  <a:off x="451950" y="317125"/>
                  <a:ext cx="8555118" cy="4523425"/>
                  <a:chOff x="451950" y="317125"/>
                  <a:chExt cx="8555118" cy="4523425"/>
                </a:xfrm>
              </p:grpSpPr>
              <p:grpSp>
                <p:nvGrpSpPr>
                  <p:cNvPr id="714" name="Google Shape;714;p17"/>
                  <p:cNvGrpSpPr/>
                  <p:nvPr/>
                </p:nvGrpSpPr>
                <p:grpSpPr>
                  <a:xfrm>
                    <a:off x="451950" y="317125"/>
                    <a:ext cx="8555118" cy="4523425"/>
                    <a:chOff x="451950" y="317125"/>
                    <a:chExt cx="8555118" cy="4523425"/>
                  </a:xfrm>
                </p:grpSpPr>
                <p:grpSp>
                  <p:nvGrpSpPr>
                    <p:cNvPr id="715" name="Google Shape;715;p17"/>
                    <p:cNvGrpSpPr/>
                    <p:nvPr/>
                  </p:nvGrpSpPr>
                  <p:grpSpPr>
                    <a:xfrm>
                      <a:off x="451950" y="317125"/>
                      <a:ext cx="8222208" cy="4523425"/>
                      <a:chOff x="451950" y="317125"/>
                      <a:chExt cx="8222208" cy="4523425"/>
                    </a:xfrm>
                  </p:grpSpPr>
                  <p:sp>
                    <p:nvSpPr>
                      <p:cNvPr id="716" name="Google Shape;716;p17"/>
                      <p:cNvSpPr/>
                      <p:nvPr/>
                    </p:nvSpPr>
                    <p:spPr>
                      <a:xfrm>
                        <a:off x="451950" y="317125"/>
                        <a:ext cx="8222208" cy="4523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2802" h="76831" extrusionOk="0">
                            <a:moveTo>
                              <a:pt x="1" y="0"/>
                            </a:moveTo>
                            <a:lnTo>
                              <a:pt x="1" y="76830"/>
                            </a:lnTo>
                            <a:lnTo>
                              <a:pt x="122801" y="76830"/>
                            </a:lnTo>
                            <a:lnTo>
                              <a:pt x="122801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17" name="Google Shape;717;p17"/>
                      <p:cNvSpPr/>
                      <p:nvPr/>
                    </p:nvSpPr>
                    <p:spPr>
                      <a:xfrm>
                        <a:off x="496700" y="368575"/>
                        <a:ext cx="8132682" cy="44203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73796" extrusionOk="0">
                            <a:moveTo>
                              <a:pt x="0" y="1"/>
                            </a:moveTo>
                            <a:lnTo>
                              <a:pt x="0" y="73795"/>
                            </a:lnTo>
                            <a:lnTo>
                              <a:pt x="119770" y="73795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18" name="Google Shape;718;p17"/>
                      <p:cNvSpPr/>
                      <p:nvPr/>
                    </p:nvSpPr>
                    <p:spPr>
                      <a:xfrm>
                        <a:off x="496691" y="1226951"/>
                        <a:ext cx="8132682" cy="35720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37237" extrusionOk="0">
                            <a:moveTo>
                              <a:pt x="0" y="1"/>
                            </a:moveTo>
                            <a:lnTo>
                              <a:pt x="0" y="37237"/>
                            </a:lnTo>
                            <a:lnTo>
                              <a:pt x="119770" y="37237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719" name="Google Shape;719;p17"/>
                    <p:cNvGrpSpPr/>
                    <p:nvPr/>
                  </p:nvGrpSpPr>
                  <p:grpSpPr>
                    <a:xfrm>
                      <a:off x="491369" y="362442"/>
                      <a:ext cx="8515698" cy="864472"/>
                      <a:chOff x="1639454" y="1453675"/>
                      <a:chExt cx="5131175" cy="520892"/>
                    </a:xfrm>
                  </p:grpSpPr>
                  <p:sp>
                    <p:nvSpPr>
                      <p:cNvPr id="720" name="Google Shape;720;p17"/>
                      <p:cNvSpPr/>
                      <p:nvPr/>
                    </p:nvSpPr>
                    <p:spPr>
                      <a:xfrm>
                        <a:off x="2561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1" y="20394"/>
                            </a:lnTo>
                            <a:lnTo>
                              <a:pt x="22907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21" name="Google Shape;721;p17"/>
                      <p:cNvSpPr/>
                      <p:nvPr/>
                    </p:nvSpPr>
                    <p:spPr>
                      <a:xfrm>
                        <a:off x="2092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22" name="Google Shape;722;p17"/>
                      <p:cNvSpPr/>
                      <p:nvPr/>
                    </p:nvSpPr>
                    <p:spPr>
                      <a:xfrm>
                        <a:off x="1639454" y="1453678"/>
                        <a:ext cx="556825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73" h="20395" extrusionOk="0">
                            <a:moveTo>
                              <a:pt x="0" y="1"/>
                            </a:moveTo>
                            <a:lnTo>
                              <a:pt x="0" y="905"/>
                            </a:lnTo>
                            <a:lnTo>
                              <a:pt x="13766" y="20394"/>
                            </a:lnTo>
                            <a:lnTo>
                              <a:pt x="22273" y="20394"/>
                            </a:lnTo>
                            <a:lnTo>
                              <a:pt x="7866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23" name="Google Shape;723;p17"/>
                      <p:cNvSpPr/>
                      <p:nvPr/>
                    </p:nvSpPr>
                    <p:spPr>
                      <a:xfrm>
                        <a:off x="3499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24" name="Google Shape;724;p17"/>
                      <p:cNvSpPr/>
                      <p:nvPr/>
                    </p:nvSpPr>
                    <p:spPr>
                      <a:xfrm>
                        <a:off x="4906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1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25" name="Google Shape;725;p17"/>
                      <p:cNvSpPr/>
                      <p:nvPr/>
                    </p:nvSpPr>
                    <p:spPr>
                      <a:xfrm>
                        <a:off x="6248204" y="1453675"/>
                        <a:ext cx="522425" cy="5098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897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0897" y="20394"/>
                            </a:lnTo>
                            <a:lnTo>
                              <a:pt x="20897" y="17542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26" name="Google Shape;726;p17"/>
                      <p:cNvSpPr/>
                      <p:nvPr/>
                    </p:nvSpPr>
                    <p:spPr>
                      <a:xfrm>
                        <a:off x="3968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27" name="Google Shape;727;p17"/>
                      <p:cNvSpPr/>
                      <p:nvPr/>
                    </p:nvSpPr>
                    <p:spPr>
                      <a:xfrm>
                        <a:off x="3030602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28" name="Google Shape;728;p17"/>
                      <p:cNvSpPr/>
                      <p:nvPr/>
                    </p:nvSpPr>
                    <p:spPr>
                      <a:xfrm>
                        <a:off x="4437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729" name="Google Shape;729;p17"/>
                    <p:cNvSpPr/>
                    <p:nvPr/>
                  </p:nvSpPr>
                  <p:spPr>
                    <a:xfrm>
                      <a:off x="8674153" y="572128"/>
                      <a:ext cx="302700" cy="7842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730" name="Google Shape;730;p17"/>
                  <p:cNvSpPr/>
                  <p:nvPr/>
                </p:nvSpPr>
                <p:spPr>
                  <a:xfrm>
                    <a:off x="6645958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1" name="Google Shape;731;p17"/>
                  <p:cNvSpPr/>
                  <p:nvPr/>
                </p:nvSpPr>
                <p:spPr>
                  <a:xfrm>
                    <a:off x="7389432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32" name="Google Shape;732;p17"/>
                <p:cNvGrpSpPr/>
                <p:nvPr/>
              </p:nvGrpSpPr>
              <p:grpSpPr>
                <a:xfrm>
                  <a:off x="460985" y="4310625"/>
                  <a:ext cx="8175956" cy="488333"/>
                  <a:chOff x="1639450" y="4058045"/>
                  <a:chExt cx="4234930" cy="290605"/>
                </a:xfrm>
              </p:grpSpPr>
              <p:sp>
                <p:nvSpPr>
                  <p:cNvPr id="733" name="Google Shape;733;p17"/>
                  <p:cNvSpPr/>
                  <p:nvPr/>
                </p:nvSpPr>
                <p:spPr>
                  <a:xfrm>
                    <a:off x="2975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4" name="Google Shape;734;p17"/>
                  <p:cNvSpPr/>
                  <p:nvPr/>
                </p:nvSpPr>
                <p:spPr>
                  <a:xfrm>
                    <a:off x="3256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5" name="Google Shape;735;p17"/>
                  <p:cNvSpPr/>
                  <p:nvPr/>
                </p:nvSpPr>
                <p:spPr>
                  <a:xfrm>
                    <a:off x="2694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6" name="Google Shape;736;p17"/>
                  <p:cNvSpPr/>
                  <p:nvPr/>
                </p:nvSpPr>
                <p:spPr>
                  <a:xfrm>
                    <a:off x="2413650" y="4058050"/>
                    <a:ext cx="332675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7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7" name="Google Shape;737;p17"/>
                  <p:cNvSpPr/>
                  <p:nvPr/>
                </p:nvSpPr>
                <p:spPr>
                  <a:xfrm>
                    <a:off x="1851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8" name="Google Shape;738;p17"/>
                  <p:cNvSpPr/>
                  <p:nvPr/>
                </p:nvSpPr>
                <p:spPr>
                  <a:xfrm>
                    <a:off x="3537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9" name="Google Shape;739;p17"/>
                  <p:cNvSpPr/>
                  <p:nvPr/>
                </p:nvSpPr>
                <p:spPr>
                  <a:xfrm>
                    <a:off x="1639450" y="4058050"/>
                    <a:ext cx="2640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62" h="11624" extrusionOk="0">
                        <a:moveTo>
                          <a:pt x="0" y="1"/>
                        </a:moveTo>
                        <a:lnTo>
                          <a:pt x="0" y="3883"/>
                        </a:lnTo>
                        <a:lnTo>
                          <a:pt x="5466" y="11624"/>
                        </a:lnTo>
                        <a:lnTo>
                          <a:pt x="10562" y="11624"/>
                        </a:lnTo>
                        <a:lnTo>
                          <a:pt x="235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0" name="Google Shape;740;p17"/>
                  <p:cNvSpPr/>
                  <p:nvPr/>
                </p:nvSpPr>
                <p:spPr>
                  <a:xfrm>
                    <a:off x="2132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1" name="Google Shape;741;p17"/>
                  <p:cNvSpPr/>
                  <p:nvPr/>
                </p:nvSpPr>
                <p:spPr>
                  <a:xfrm>
                    <a:off x="5504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2" name="Google Shape;742;p17"/>
                  <p:cNvSpPr/>
                  <p:nvPr/>
                </p:nvSpPr>
                <p:spPr>
                  <a:xfrm>
                    <a:off x="5223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3" name="Google Shape;743;p17"/>
                  <p:cNvSpPr/>
                  <p:nvPr/>
                </p:nvSpPr>
                <p:spPr>
                  <a:xfrm>
                    <a:off x="3818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4" name="Google Shape;744;p17"/>
                  <p:cNvSpPr/>
                  <p:nvPr/>
                </p:nvSpPr>
                <p:spPr>
                  <a:xfrm>
                    <a:off x="5785449" y="4058045"/>
                    <a:ext cx="88932" cy="15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2" h="6384" extrusionOk="0">
                        <a:moveTo>
                          <a:pt x="1" y="1"/>
                        </a:moveTo>
                        <a:lnTo>
                          <a:pt x="4512" y="6384"/>
                        </a:lnTo>
                        <a:lnTo>
                          <a:pt x="451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5" name="Google Shape;745;p17"/>
                  <p:cNvSpPr/>
                  <p:nvPr/>
                </p:nvSpPr>
                <p:spPr>
                  <a:xfrm>
                    <a:off x="4942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6" name="Google Shape;746;p17"/>
                  <p:cNvSpPr/>
                  <p:nvPr/>
                </p:nvSpPr>
                <p:spPr>
                  <a:xfrm>
                    <a:off x="4099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7" name="Google Shape;747;p17"/>
                  <p:cNvSpPr/>
                  <p:nvPr/>
                </p:nvSpPr>
                <p:spPr>
                  <a:xfrm>
                    <a:off x="4661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8" name="Google Shape;748;p17"/>
                  <p:cNvSpPr/>
                  <p:nvPr/>
                </p:nvSpPr>
                <p:spPr>
                  <a:xfrm>
                    <a:off x="4380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749" name="Google Shape;749;p17"/>
              <p:cNvSpPr/>
              <p:nvPr/>
            </p:nvSpPr>
            <p:spPr>
              <a:xfrm>
                <a:off x="505277" y="600547"/>
                <a:ext cx="8123235" cy="510267"/>
              </a:xfrm>
              <a:custGeom>
                <a:avLst/>
                <a:gdLst/>
                <a:ahLst/>
                <a:cxnLst/>
                <a:rect l="l" t="t" r="r" b="b"/>
                <a:pathLst>
                  <a:path w="170352" h="14395" extrusionOk="0">
                    <a:moveTo>
                      <a:pt x="0" y="1"/>
                    </a:moveTo>
                    <a:lnTo>
                      <a:pt x="0" y="14395"/>
                    </a:lnTo>
                    <a:lnTo>
                      <a:pt x="170352" y="14395"/>
                    </a:lnTo>
                    <a:lnTo>
                      <a:pt x="170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0" name="Google Shape;750;p17"/>
            <p:cNvSpPr/>
            <p:nvPr/>
          </p:nvSpPr>
          <p:spPr>
            <a:xfrm>
              <a:off x="9143950" y="516825"/>
              <a:ext cx="90900" cy="6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17"/>
          <p:cNvSpPr txBox="1">
            <a:spLocks noGrp="1"/>
          </p:cNvSpPr>
          <p:nvPr>
            <p:ph type="subTitle" idx="1"/>
          </p:nvPr>
        </p:nvSpPr>
        <p:spPr>
          <a:xfrm>
            <a:off x="5457767" y="2349200"/>
            <a:ext cx="5783200" cy="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752" name="Google Shape;752;p17"/>
          <p:cNvSpPr txBox="1">
            <a:spLocks noGrp="1"/>
          </p:cNvSpPr>
          <p:nvPr>
            <p:ph type="subTitle" idx="2"/>
          </p:nvPr>
        </p:nvSpPr>
        <p:spPr>
          <a:xfrm>
            <a:off x="5457768" y="2757084"/>
            <a:ext cx="57832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753" name="Google Shape;753;p17"/>
          <p:cNvSpPr txBox="1">
            <a:spLocks noGrp="1"/>
          </p:cNvSpPr>
          <p:nvPr>
            <p:ph type="subTitle" idx="3"/>
          </p:nvPr>
        </p:nvSpPr>
        <p:spPr>
          <a:xfrm>
            <a:off x="5457767" y="3990896"/>
            <a:ext cx="5783200" cy="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754" name="Google Shape;754;p17"/>
          <p:cNvSpPr txBox="1">
            <a:spLocks noGrp="1"/>
          </p:cNvSpPr>
          <p:nvPr>
            <p:ph type="subTitle" idx="4"/>
          </p:nvPr>
        </p:nvSpPr>
        <p:spPr>
          <a:xfrm>
            <a:off x="5457768" y="4398833"/>
            <a:ext cx="57832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755" name="Google Shape;755;p1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756" name="Google Shape;756;p17"/>
          <p:cNvSpPr>
            <a:spLocks noGrp="1"/>
          </p:cNvSpPr>
          <p:nvPr>
            <p:ph type="pic" idx="5"/>
          </p:nvPr>
        </p:nvSpPr>
        <p:spPr>
          <a:xfrm>
            <a:off x="1082300" y="1908133"/>
            <a:ext cx="3974800" cy="3634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896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01600"/>
            <a:ext cx="913384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de-DE"/>
              <a:t>Slide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3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18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759" name="Google Shape;759;p18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18"/>
          <p:cNvGrpSpPr/>
          <p:nvPr/>
        </p:nvGrpSpPr>
        <p:grpSpPr>
          <a:xfrm>
            <a:off x="430342" y="312061"/>
            <a:ext cx="11331349" cy="6233811"/>
            <a:chOff x="322756" y="234046"/>
            <a:chExt cx="8498512" cy="4675358"/>
          </a:xfrm>
        </p:grpSpPr>
        <p:sp>
          <p:nvSpPr>
            <p:cNvPr id="762" name="Google Shape;762;p18"/>
            <p:cNvSpPr/>
            <p:nvPr/>
          </p:nvSpPr>
          <p:spPr>
            <a:xfrm>
              <a:off x="322756" y="234046"/>
              <a:ext cx="8498512" cy="4675358"/>
            </a:xfrm>
            <a:custGeom>
              <a:avLst/>
              <a:gdLst/>
              <a:ahLst/>
              <a:cxnLst/>
              <a:rect l="l" t="t" r="r" b="b"/>
              <a:pathLst>
                <a:path w="122802" h="76831" extrusionOk="0">
                  <a:moveTo>
                    <a:pt x="1" y="0"/>
                  </a:moveTo>
                  <a:lnTo>
                    <a:pt x="1" y="76830"/>
                  </a:lnTo>
                  <a:lnTo>
                    <a:pt x="122801" y="76830"/>
                  </a:lnTo>
                  <a:lnTo>
                    <a:pt x="1228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369009" y="287224"/>
              <a:ext cx="8406057" cy="4568895"/>
            </a:xfrm>
            <a:custGeom>
              <a:avLst/>
              <a:gdLst/>
              <a:ahLst/>
              <a:cxnLst/>
              <a:rect l="l" t="t" r="r" b="b"/>
              <a:pathLst>
                <a:path w="119770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119770" y="73795"/>
                  </a:lnTo>
                  <a:lnTo>
                    <a:pt x="119770" y="1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369009" y="287228"/>
              <a:ext cx="319530" cy="4568895"/>
            </a:xfrm>
            <a:custGeom>
              <a:avLst/>
              <a:gdLst/>
              <a:ahLst/>
              <a:cxnLst/>
              <a:rect l="l" t="t" r="r" b="b"/>
              <a:pathLst>
                <a:path w="5161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1078775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1788232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1" y="1"/>
                  </a:moveTo>
                  <a:lnTo>
                    <a:pt x="1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2497751" y="287228"/>
              <a:ext cx="319592" cy="4568895"/>
            </a:xfrm>
            <a:custGeom>
              <a:avLst/>
              <a:gdLst/>
              <a:ahLst/>
              <a:cxnLst/>
              <a:rect l="l" t="t" r="r" b="b"/>
              <a:pathLst>
                <a:path w="5162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207518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916975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1" y="1"/>
                  </a:moveTo>
                  <a:lnTo>
                    <a:pt x="1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626493" y="287228"/>
              <a:ext cx="319592" cy="4568895"/>
            </a:xfrm>
            <a:custGeom>
              <a:avLst/>
              <a:gdLst/>
              <a:ahLst/>
              <a:cxnLst/>
              <a:rect l="l" t="t" r="r" b="b"/>
              <a:pathLst>
                <a:path w="5162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5336260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6045717" y="287228"/>
              <a:ext cx="319345" cy="4568895"/>
            </a:xfrm>
            <a:custGeom>
              <a:avLst/>
              <a:gdLst/>
              <a:ahLst/>
              <a:cxnLst/>
              <a:rect l="l" t="t" r="r" b="b"/>
              <a:pathLst>
                <a:path w="5158" h="73796" extrusionOk="0">
                  <a:moveTo>
                    <a:pt x="1" y="1"/>
                  </a:moveTo>
                  <a:lnTo>
                    <a:pt x="1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6755236" y="287228"/>
              <a:ext cx="319592" cy="4568895"/>
            </a:xfrm>
            <a:custGeom>
              <a:avLst/>
              <a:gdLst/>
              <a:ahLst/>
              <a:cxnLst/>
              <a:rect l="l" t="t" r="r" b="b"/>
              <a:pathLst>
                <a:path w="5162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7465002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5157115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592719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4028324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3463990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6285844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5721449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352446" y="1007850"/>
              <a:ext cx="238115" cy="166607"/>
            </a:xfrm>
            <a:custGeom>
              <a:avLst/>
              <a:gdLst/>
              <a:ahLst/>
              <a:cxnLst/>
              <a:rect l="l" t="t" r="r" b="b"/>
              <a:pathLst>
                <a:path w="3846" h="2691" extrusionOk="0">
                  <a:moveTo>
                    <a:pt x="0" y="0"/>
                  </a:moveTo>
                  <a:lnTo>
                    <a:pt x="0" y="2690"/>
                  </a:lnTo>
                  <a:lnTo>
                    <a:pt x="3846" y="269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642383" y="1007850"/>
              <a:ext cx="512574" cy="166607"/>
            </a:xfrm>
            <a:custGeom>
              <a:avLst/>
              <a:gdLst/>
              <a:ahLst/>
              <a:cxnLst/>
              <a:rect l="l" t="t" r="r" b="b"/>
              <a:pathLst>
                <a:path w="8279" h="2691" extrusionOk="0">
                  <a:moveTo>
                    <a:pt x="0" y="0"/>
                  </a:moveTo>
                  <a:lnTo>
                    <a:pt x="1948" y="2690"/>
                  </a:lnTo>
                  <a:lnTo>
                    <a:pt x="8278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2899594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8438520" y="1007850"/>
              <a:ext cx="353087" cy="166297"/>
            </a:xfrm>
            <a:custGeom>
              <a:avLst/>
              <a:gdLst/>
              <a:ahLst/>
              <a:cxnLst/>
              <a:rect l="l" t="t" r="r" b="b"/>
              <a:pathLst>
                <a:path w="5703" h="2686" extrusionOk="0">
                  <a:moveTo>
                    <a:pt x="0" y="0"/>
                  </a:moveTo>
                  <a:lnTo>
                    <a:pt x="1953" y="2686"/>
                  </a:lnTo>
                  <a:lnTo>
                    <a:pt x="5703" y="2686"/>
                  </a:lnTo>
                  <a:lnTo>
                    <a:pt x="5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1206717" y="1007850"/>
              <a:ext cx="512636" cy="166607"/>
            </a:xfrm>
            <a:custGeom>
              <a:avLst/>
              <a:gdLst/>
              <a:ahLst/>
              <a:cxnLst/>
              <a:rect l="l" t="t" r="r" b="b"/>
              <a:pathLst>
                <a:path w="8280" h="2691" extrusionOk="0">
                  <a:moveTo>
                    <a:pt x="1" y="0"/>
                  </a:moveTo>
                  <a:lnTo>
                    <a:pt x="1949" y="2690"/>
                  </a:lnTo>
                  <a:lnTo>
                    <a:pt x="8279" y="2690"/>
                  </a:lnTo>
                  <a:lnTo>
                    <a:pt x="6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1770865" y="1007850"/>
              <a:ext cx="512821" cy="166607"/>
            </a:xfrm>
            <a:custGeom>
              <a:avLst/>
              <a:gdLst/>
              <a:ahLst/>
              <a:cxnLst/>
              <a:rect l="l" t="t" r="r" b="b"/>
              <a:pathLst>
                <a:path w="8283" h="2691" extrusionOk="0">
                  <a:moveTo>
                    <a:pt x="0" y="0"/>
                  </a:moveTo>
                  <a:lnTo>
                    <a:pt x="1952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2335199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5157115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4592719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4028324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463990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6850240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6285844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5721449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352446" y="3976406"/>
              <a:ext cx="238115" cy="166607"/>
            </a:xfrm>
            <a:custGeom>
              <a:avLst/>
              <a:gdLst/>
              <a:ahLst/>
              <a:cxnLst/>
              <a:rect l="l" t="t" r="r" b="b"/>
              <a:pathLst>
                <a:path w="3846" h="2691" extrusionOk="0">
                  <a:moveTo>
                    <a:pt x="0" y="1"/>
                  </a:moveTo>
                  <a:lnTo>
                    <a:pt x="0" y="2691"/>
                  </a:lnTo>
                  <a:lnTo>
                    <a:pt x="3846" y="269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642383" y="3976406"/>
              <a:ext cx="512574" cy="166607"/>
            </a:xfrm>
            <a:custGeom>
              <a:avLst/>
              <a:gdLst/>
              <a:ahLst/>
              <a:cxnLst/>
              <a:rect l="l" t="t" r="r" b="b"/>
              <a:pathLst>
                <a:path w="8279" h="2691" extrusionOk="0">
                  <a:moveTo>
                    <a:pt x="0" y="1"/>
                  </a:moveTo>
                  <a:lnTo>
                    <a:pt x="1948" y="2691"/>
                  </a:lnTo>
                  <a:lnTo>
                    <a:pt x="8278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2899594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8438520" y="3976406"/>
              <a:ext cx="353087" cy="166607"/>
            </a:xfrm>
            <a:custGeom>
              <a:avLst/>
              <a:gdLst/>
              <a:ahLst/>
              <a:cxnLst/>
              <a:rect l="l" t="t" r="r" b="b"/>
              <a:pathLst>
                <a:path w="5703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5703" y="2691"/>
                  </a:lnTo>
                  <a:lnTo>
                    <a:pt x="5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1206717" y="3976406"/>
              <a:ext cx="512636" cy="166607"/>
            </a:xfrm>
            <a:custGeom>
              <a:avLst/>
              <a:gdLst/>
              <a:ahLst/>
              <a:cxnLst/>
              <a:rect l="l" t="t" r="r" b="b"/>
              <a:pathLst>
                <a:path w="8280" h="2691" extrusionOk="0">
                  <a:moveTo>
                    <a:pt x="1" y="1"/>
                  </a:moveTo>
                  <a:lnTo>
                    <a:pt x="1949" y="2691"/>
                  </a:lnTo>
                  <a:lnTo>
                    <a:pt x="8279" y="2691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1770865" y="3976406"/>
              <a:ext cx="512821" cy="166607"/>
            </a:xfrm>
            <a:custGeom>
              <a:avLst/>
              <a:gdLst/>
              <a:ahLst/>
              <a:cxnLst/>
              <a:rect l="l" t="t" r="r" b="b"/>
              <a:pathLst>
                <a:path w="8283" h="2691" extrusionOk="0">
                  <a:moveTo>
                    <a:pt x="0" y="1"/>
                  </a:moveTo>
                  <a:lnTo>
                    <a:pt x="1952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2335199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8119917" y="287305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7927509" y="1007708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7363114" y="1007708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7927509" y="3976264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7363114" y="3976264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6850240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369000" y="1174450"/>
              <a:ext cx="8406057" cy="2801712"/>
            </a:xfrm>
            <a:custGeom>
              <a:avLst/>
              <a:gdLst/>
              <a:ahLst/>
              <a:cxnLst/>
              <a:rect l="l" t="t" r="r" b="b"/>
              <a:pathLst>
                <a:path w="119770" h="37237" extrusionOk="0">
                  <a:moveTo>
                    <a:pt x="0" y="1"/>
                  </a:moveTo>
                  <a:lnTo>
                    <a:pt x="0" y="37237"/>
                  </a:lnTo>
                  <a:lnTo>
                    <a:pt x="119770" y="37237"/>
                  </a:lnTo>
                  <a:lnTo>
                    <a:pt x="119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556725" y="383087"/>
              <a:ext cx="313006" cy="312829"/>
            </a:xfrm>
            <a:custGeom>
              <a:avLst/>
              <a:gdLst/>
              <a:ahLst/>
              <a:cxnLst/>
              <a:rect l="l" t="t" r="r" b="b"/>
              <a:pathLst>
                <a:path w="8862" h="8857" extrusionOk="0">
                  <a:moveTo>
                    <a:pt x="1816" y="1"/>
                  </a:moveTo>
                  <a:lnTo>
                    <a:pt x="0" y="1817"/>
                  </a:lnTo>
                  <a:lnTo>
                    <a:pt x="2613" y="4429"/>
                  </a:lnTo>
                  <a:lnTo>
                    <a:pt x="0" y="7041"/>
                  </a:lnTo>
                  <a:lnTo>
                    <a:pt x="1816" y="8857"/>
                  </a:lnTo>
                  <a:lnTo>
                    <a:pt x="4429" y="6245"/>
                  </a:lnTo>
                  <a:lnTo>
                    <a:pt x="7045" y="8857"/>
                  </a:lnTo>
                  <a:lnTo>
                    <a:pt x="8861" y="7041"/>
                  </a:lnTo>
                  <a:lnTo>
                    <a:pt x="6244" y="4429"/>
                  </a:lnTo>
                  <a:lnTo>
                    <a:pt x="8861" y="1817"/>
                  </a:lnTo>
                  <a:lnTo>
                    <a:pt x="7045" y="1"/>
                  </a:lnTo>
                  <a:lnTo>
                    <a:pt x="4429" y="2613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556725" y="4448812"/>
              <a:ext cx="313006" cy="312829"/>
            </a:xfrm>
            <a:custGeom>
              <a:avLst/>
              <a:gdLst/>
              <a:ahLst/>
              <a:cxnLst/>
              <a:rect l="l" t="t" r="r" b="b"/>
              <a:pathLst>
                <a:path w="8862" h="8857" extrusionOk="0">
                  <a:moveTo>
                    <a:pt x="1816" y="1"/>
                  </a:moveTo>
                  <a:lnTo>
                    <a:pt x="0" y="1817"/>
                  </a:lnTo>
                  <a:lnTo>
                    <a:pt x="2613" y="4429"/>
                  </a:lnTo>
                  <a:lnTo>
                    <a:pt x="0" y="7041"/>
                  </a:lnTo>
                  <a:lnTo>
                    <a:pt x="1816" y="8857"/>
                  </a:lnTo>
                  <a:lnTo>
                    <a:pt x="4429" y="6245"/>
                  </a:lnTo>
                  <a:lnTo>
                    <a:pt x="7045" y="8857"/>
                  </a:lnTo>
                  <a:lnTo>
                    <a:pt x="8861" y="7041"/>
                  </a:lnTo>
                  <a:lnTo>
                    <a:pt x="6244" y="4429"/>
                  </a:lnTo>
                  <a:lnTo>
                    <a:pt x="8861" y="1817"/>
                  </a:lnTo>
                  <a:lnTo>
                    <a:pt x="7045" y="1"/>
                  </a:lnTo>
                  <a:lnTo>
                    <a:pt x="4429" y="2613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8274275" y="383087"/>
              <a:ext cx="313006" cy="312829"/>
            </a:xfrm>
            <a:custGeom>
              <a:avLst/>
              <a:gdLst/>
              <a:ahLst/>
              <a:cxnLst/>
              <a:rect l="l" t="t" r="r" b="b"/>
              <a:pathLst>
                <a:path w="8862" h="8857" extrusionOk="0">
                  <a:moveTo>
                    <a:pt x="1816" y="1"/>
                  </a:moveTo>
                  <a:lnTo>
                    <a:pt x="0" y="1817"/>
                  </a:lnTo>
                  <a:lnTo>
                    <a:pt x="2613" y="4429"/>
                  </a:lnTo>
                  <a:lnTo>
                    <a:pt x="0" y="7041"/>
                  </a:lnTo>
                  <a:lnTo>
                    <a:pt x="1816" y="8857"/>
                  </a:lnTo>
                  <a:lnTo>
                    <a:pt x="4429" y="6245"/>
                  </a:lnTo>
                  <a:lnTo>
                    <a:pt x="7045" y="8857"/>
                  </a:lnTo>
                  <a:lnTo>
                    <a:pt x="8861" y="7041"/>
                  </a:lnTo>
                  <a:lnTo>
                    <a:pt x="6244" y="4429"/>
                  </a:lnTo>
                  <a:lnTo>
                    <a:pt x="8861" y="1817"/>
                  </a:lnTo>
                  <a:lnTo>
                    <a:pt x="7045" y="1"/>
                  </a:lnTo>
                  <a:lnTo>
                    <a:pt x="4429" y="2613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8274275" y="4448812"/>
              <a:ext cx="313006" cy="312829"/>
            </a:xfrm>
            <a:custGeom>
              <a:avLst/>
              <a:gdLst/>
              <a:ahLst/>
              <a:cxnLst/>
              <a:rect l="l" t="t" r="r" b="b"/>
              <a:pathLst>
                <a:path w="8862" h="8857" extrusionOk="0">
                  <a:moveTo>
                    <a:pt x="1816" y="1"/>
                  </a:moveTo>
                  <a:lnTo>
                    <a:pt x="0" y="1817"/>
                  </a:lnTo>
                  <a:lnTo>
                    <a:pt x="2613" y="4429"/>
                  </a:lnTo>
                  <a:lnTo>
                    <a:pt x="0" y="7041"/>
                  </a:lnTo>
                  <a:lnTo>
                    <a:pt x="1816" y="8857"/>
                  </a:lnTo>
                  <a:lnTo>
                    <a:pt x="4429" y="6245"/>
                  </a:lnTo>
                  <a:lnTo>
                    <a:pt x="7045" y="8857"/>
                  </a:lnTo>
                  <a:lnTo>
                    <a:pt x="8861" y="7041"/>
                  </a:lnTo>
                  <a:lnTo>
                    <a:pt x="6244" y="4429"/>
                  </a:lnTo>
                  <a:lnTo>
                    <a:pt x="8861" y="1817"/>
                  </a:lnTo>
                  <a:lnTo>
                    <a:pt x="7045" y="1"/>
                  </a:lnTo>
                  <a:lnTo>
                    <a:pt x="4429" y="2613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3" name="Google Shape;813;p18"/>
          <p:cNvSpPr txBox="1">
            <a:spLocks noGrp="1"/>
          </p:cNvSpPr>
          <p:nvPr>
            <p:ph type="title"/>
          </p:nvPr>
        </p:nvSpPr>
        <p:spPr>
          <a:xfrm>
            <a:off x="2318267" y="2190567"/>
            <a:ext cx="7510000" cy="19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33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4" name="Google Shape;814;p18"/>
          <p:cNvSpPr txBox="1">
            <a:spLocks noGrp="1"/>
          </p:cNvSpPr>
          <p:nvPr>
            <p:ph type="body" idx="1"/>
          </p:nvPr>
        </p:nvSpPr>
        <p:spPr>
          <a:xfrm>
            <a:off x="2340984" y="4029917"/>
            <a:ext cx="7510000" cy="9512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2133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54122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19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817" name="Google Shape;817;p19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9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19"/>
          <p:cNvGrpSpPr/>
          <p:nvPr/>
        </p:nvGrpSpPr>
        <p:grpSpPr>
          <a:xfrm>
            <a:off x="443375" y="257100"/>
            <a:ext cx="11869759" cy="6288856"/>
            <a:chOff x="332531" y="192825"/>
            <a:chExt cx="8902319" cy="4716642"/>
          </a:xfrm>
        </p:grpSpPr>
        <p:grpSp>
          <p:nvGrpSpPr>
            <p:cNvPr id="820" name="Google Shape;820;p19"/>
            <p:cNvGrpSpPr/>
            <p:nvPr/>
          </p:nvGrpSpPr>
          <p:grpSpPr>
            <a:xfrm>
              <a:off x="332531" y="192825"/>
              <a:ext cx="8842569" cy="4716642"/>
              <a:chOff x="451950" y="277236"/>
              <a:chExt cx="8555117" cy="4563314"/>
            </a:xfrm>
          </p:grpSpPr>
          <p:grpSp>
            <p:nvGrpSpPr>
              <p:cNvPr id="821" name="Google Shape;821;p19"/>
              <p:cNvGrpSpPr/>
              <p:nvPr/>
            </p:nvGrpSpPr>
            <p:grpSpPr>
              <a:xfrm>
                <a:off x="451950" y="277236"/>
                <a:ext cx="8555117" cy="4563314"/>
                <a:chOff x="451950" y="277236"/>
                <a:chExt cx="8555117" cy="4563314"/>
              </a:xfrm>
            </p:grpSpPr>
            <p:grpSp>
              <p:nvGrpSpPr>
                <p:cNvPr id="822" name="Google Shape;822;p19"/>
                <p:cNvGrpSpPr/>
                <p:nvPr/>
              </p:nvGrpSpPr>
              <p:grpSpPr>
                <a:xfrm>
                  <a:off x="451950" y="277236"/>
                  <a:ext cx="8555117" cy="4563314"/>
                  <a:chOff x="451950" y="277236"/>
                  <a:chExt cx="8555117" cy="4563314"/>
                </a:xfrm>
              </p:grpSpPr>
              <p:grpSp>
                <p:nvGrpSpPr>
                  <p:cNvPr id="823" name="Google Shape;823;p19"/>
                  <p:cNvGrpSpPr/>
                  <p:nvPr/>
                </p:nvGrpSpPr>
                <p:grpSpPr>
                  <a:xfrm>
                    <a:off x="451950" y="317125"/>
                    <a:ext cx="8222208" cy="4523425"/>
                    <a:chOff x="451950" y="317125"/>
                    <a:chExt cx="8222208" cy="4523425"/>
                  </a:xfrm>
                </p:grpSpPr>
                <p:sp>
                  <p:nvSpPr>
                    <p:cNvPr id="824" name="Google Shape;824;p19"/>
                    <p:cNvSpPr/>
                    <p:nvPr/>
                  </p:nvSpPr>
                  <p:spPr>
                    <a:xfrm>
                      <a:off x="451950" y="317125"/>
                      <a:ext cx="8222208" cy="4523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2802" h="76831" extrusionOk="0">
                          <a:moveTo>
                            <a:pt x="1" y="0"/>
                          </a:moveTo>
                          <a:lnTo>
                            <a:pt x="1" y="76830"/>
                          </a:lnTo>
                          <a:lnTo>
                            <a:pt x="122801" y="76830"/>
                          </a:lnTo>
                          <a:lnTo>
                            <a:pt x="122801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25" name="Google Shape;825;p19"/>
                    <p:cNvSpPr/>
                    <p:nvPr/>
                  </p:nvSpPr>
                  <p:spPr>
                    <a:xfrm>
                      <a:off x="496700" y="368575"/>
                      <a:ext cx="8132682" cy="44203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770" h="73796" extrusionOk="0">
                          <a:moveTo>
                            <a:pt x="0" y="1"/>
                          </a:moveTo>
                          <a:lnTo>
                            <a:pt x="0" y="73795"/>
                          </a:lnTo>
                          <a:lnTo>
                            <a:pt x="119770" y="73795"/>
                          </a:lnTo>
                          <a:lnTo>
                            <a:pt x="119770" y="1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26" name="Google Shape;826;p19"/>
                    <p:cNvSpPr/>
                    <p:nvPr/>
                  </p:nvSpPr>
                  <p:spPr>
                    <a:xfrm>
                      <a:off x="496691" y="903324"/>
                      <a:ext cx="8132682" cy="38956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770" h="37237" extrusionOk="0">
                          <a:moveTo>
                            <a:pt x="0" y="1"/>
                          </a:moveTo>
                          <a:lnTo>
                            <a:pt x="0" y="37237"/>
                          </a:lnTo>
                          <a:lnTo>
                            <a:pt x="119770" y="37237"/>
                          </a:lnTo>
                          <a:lnTo>
                            <a:pt x="119770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827" name="Google Shape;827;p19"/>
                  <p:cNvGrpSpPr/>
                  <p:nvPr/>
                </p:nvGrpSpPr>
                <p:grpSpPr>
                  <a:xfrm>
                    <a:off x="491369" y="362446"/>
                    <a:ext cx="8515698" cy="540887"/>
                    <a:chOff x="1639454" y="1453677"/>
                    <a:chExt cx="5131175" cy="325914"/>
                  </a:xfrm>
                </p:grpSpPr>
                <p:sp>
                  <p:nvSpPr>
                    <p:cNvPr id="828" name="Google Shape;828;p19"/>
                    <p:cNvSpPr/>
                    <p:nvPr/>
                  </p:nvSpPr>
                  <p:spPr>
                    <a:xfrm>
                      <a:off x="2561603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0" y="1"/>
                          </a:moveTo>
                          <a:lnTo>
                            <a:pt x="14401" y="20394"/>
                          </a:lnTo>
                          <a:lnTo>
                            <a:pt x="22907" y="20394"/>
                          </a:lnTo>
                          <a:lnTo>
                            <a:pt x="8507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29" name="Google Shape;829;p19"/>
                    <p:cNvSpPr/>
                    <p:nvPr/>
                  </p:nvSpPr>
                  <p:spPr>
                    <a:xfrm>
                      <a:off x="2092603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0" y="1"/>
                          </a:moveTo>
                          <a:lnTo>
                            <a:pt x="14400" y="20394"/>
                          </a:lnTo>
                          <a:lnTo>
                            <a:pt x="22907" y="20394"/>
                          </a:lnTo>
                          <a:lnTo>
                            <a:pt x="8501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30" name="Google Shape;830;p19"/>
                    <p:cNvSpPr/>
                    <p:nvPr/>
                  </p:nvSpPr>
                  <p:spPr>
                    <a:xfrm>
                      <a:off x="1639454" y="1453679"/>
                      <a:ext cx="556825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273" h="20395" extrusionOk="0">
                          <a:moveTo>
                            <a:pt x="0" y="1"/>
                          </a:moveTo>
                          <a:lnTo>
                            <a:pt x="0" y="905"/>
                          </a:lnTo>
                          <a:lnTo>
                            <a:pt x="13766" y="20394"/>
                          </a:lnTo>
                          <a:lnTo>
                            <a:pt x="22273" y="20394"/>
                          </a:lnTo>
                          <a:lnTo>
                            <a:pt x="7866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31" name="Google Shape;831;p19"/>
                    <p:cNvSpPr/>
                    <p:nvPr/>
                  </p:nvSpPr>
                  <p:spPr>
                    <a:xfrm>
                      <a:off x="3499627" y="1453679"/>
                      <a:ext cx="57285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14" h="20395" extrusionOk="0">
                          <a:moveTo>
                            <a:pt x="0" y="1"/>
                          </a:moveTo>
                          <a:lnTo>
                            <a:pt x="14407" y="20394"/>
                          </a:lnTo>
                          <a:lnTo>
                            <a:pt x="22914" y="20394"/>
                          </a:lnTo>
                          <a:lnTo>
                            <a:pt x="8507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32" name="Google Shape;832;p19"/>
                    <p:cNvSpPr/>
                    <p:nvPr/>
                  </p:nvSpPr>
                  <p:spPr>
                    <a:xfrm>
                      <a:off x="4906800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1" y="1"/>
                          </a:moveTo>
                          <a:lnTo>
                            <a:pt x="14401" y="20394"/>
                          </a:lnTo>
                          <a:lnTo>
                            <a:pt x="22908" y="20394"/>
                          </a:lnTo>
                          <a:lnTo>
                            <a:pt x="8508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33" name="Google Shape;833;p19"/>
                    <p:cNvSpPr/>
                    <p:nvPr/>
                  </p:nvSpPr>
                  <p:spPr>
                    <a:xfrm>
                      <a:off x="6248203" y="1453677"/>
                      <a:ext cx="522425" cy="319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897" h="20395" extrusionOk="0">
                          <a:moveTo>
                            <a:pt x="0" y="1"/>
                          </a:moveTo>
                          <a:lnTo>
                            <a:pt x="14407" y="20394"/>
                          </a:lnTo>
                          <a:lnTo>
                            <a:pt x="20897" y="20394"/>
                          </a:lnTo>
                          <a:lnTo>
                            <a:pt x="20897" y="17542"/>
                          </a:lnTo>
                          <a:lnTo>
                            <a:pt x="8507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34" name="Google Shape;834;p19"/>
                    <p:cNvSpPr/>
                    <p:nvPr/>
                  </p:nvSpPr>
                  <p:spPr>
                    <a:xfrm>
                      <a:off x="3968626" y="1453679"/>
                      <a:ext cx="57285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14" h="20395" extrusionOk="0">
                          <a:moveTo>
                            <a:pt x="1" y="1"/>
                          </a:moveTo>
                          <a:lnTo>
                            <a:pt x="14407" y="20394"/>
                          </a:lnTo>
                          <a:lnTo>
                            <a:pt x="22914" y="20394"/>
                          </a:lnTo>
                          <a:lnTo>
                            <a:pt x="8508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35" name="Google Shape;835;p19"/>
                    <p:cNvSpPr/>
                    <p:nvPr/>
                  </p:nvSpPr>
                  <p:spPr>
                    <a:xfrm>
                      <a:off x="3030602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1" y="1"/>
                          </a:moveTo>
                          <a:lnTo>
                            <a:pt x="14407" y="20394"/>
                          </a:lnTo>
                          <a:lnTo>
                            <a:pt x="22908" y="20394"/>
                          </a:lnTo>
                          <a:lnTo>
                            <a:pt x="8508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36" name="Google Shape;836;p19"/>
                    <p:cNvSpPr/>
                    <p:nvPr/>
                  </p:nvSpPr>
                  <p:spPr>
                    <a:xfrm>
                      <a:off x="4437801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0" y="1"/>
                          </a:moveTo>
                          <a:lnTo>
                            <a:pt x="14400" y="20394"/>
                          </a:lnTo>
                          <a:lnTo>
                            <a:pt x="22907" y="20394"/>
                          </a:lnTo>
                          <a:lnTo>
                            <a:pt x="8501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837" name="Google Shape;837;p19"/>
                  <p:cNvSpPr/>
                  <p:nvPr/>
                </p:nvSpPr>
                <p:spPr>
                  <a:xfrm>
                    <a:off x="8674153" y="277236"/>
                    <a:ext cx="302700" cy="7842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38" name="Google Shape;838;p19"/>
                <p:cNvSpPr/>
                <p:nvPr/>
              </p:nvSpPr>
              <p:spPr>
                <a:xfrm>
                  <a:off x="6645957" y="362449"/>
                  <a:ext cx="950453" cy="54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8" h="20395" extrusionOk="0">
                      <a:moveTo>
                        <a:pt x="1" y="1"/>
                      </a:moveTo>
                      <a:lnTo>
                        <a:pt x="14401" y="20394"/>
                      </a:lnTo>
                      <a:lnTo>
                        <a:pt x="22908" y="20394"/>
                      </a:lnTo>
                      <a:lnTo>
                        <a:pt x="85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19"/>
                <p:cNvSpPr/>
                <p:nvPr/>
              </p:nvSpPr>
              <p:spPr>
                <a:xfrm>
                  <a:off x="7389431" y="362449"/>
                  <a:ext cx="950453" cy="54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8" h="20395" extrusionOk="0">
                      <a:moveTo>
                        <a:pt x="1" y="1"/>
                      </a:moveTo>
                      <a:lnTo>
                        <a:pt x="14401" y="20394"/>
                      </a:lnTo>
                      <a:lnTo>
                        <a:pt x="22908" y="20394"/>
                      </a:lnTo>
                      <a:lnTo>
                        <a:pt x="85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0" name="Google Shape;840;p19"/>
              <p:cNvGrpSpPr/>
              <p:nvPr/>
            </p:nvGrpSpPr>
            <p:grpSpPr>
              <a:xfrm>
                <a:off x="460985" y="4310625"/>
                <a:ext cx="8175956" cy="488333"/>
                <a:chOff x="1639450" y="4058045"/>
                <a:chExt cx="4234930" cy="290605"/>
              </a:xfrm>
            </p:grpSpPr>
            <p:sp>
              <p:nvSpPr>
                <p:cNvPr id="841" name="Google Shape;841;p19"/>
                <p:cNvSpPr/>
                <p:nvPr/>
              </p:nvSpPr>
              <p:spPr>
                <a:xfrm>
                  <a:off x="2975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19"/>
                <p:cNvSpPr/>
                <p:nvPr/>
              </p:nvSpPr>
              <p:spPr>
                <a:xfrm>
                  <a:off x="3256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19"/>
                <p:cNvSpPr/>
                <p:nvPr/>
              </p:nvSpPr>
              <p:spPr>
                <a:xfrm>
                  <a:off x="2694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3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19"/>
                <p:cNvSpPr/>
                <p:nvPr/>
              </p:nvSpPr>
              <p:spPr>
                <a:xfrm>
                  <a:off x="2413650" y="4058050"/>
                  <a:ext cx="332675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7" h="11624" extrusionOk="0">
                      <a:moveTo>
                        <a:pt x="0" y="1"/>
                      </a:moveTo>
                      <a:lnTo>
                        <a:pt x="8212" y="11624"/>
                      </a:lnTo>
                      <a:lnTo>
                        <a:pt x="13307" y="11624"/>
                      </a:lnTo>
                      <a:lnTo>
                        <a:pt x="50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19"/>
                <p:cNvSpPr/>
                <p:nvPr/>
              </p:nvSpPr>
              <p:spPr>
                <a:xfrm>
                  <a:off x="1851800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19"/>
                <p:cNvSpPr/>
                <p:nvPr/>
              </p:nvSpPr>
              <p:spPr>
                <a:xfrm>
                  <a:off x="3537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19"/>
                <p:cNvSpPr/>
                <p:nvPr/>
              </p:nvSpPr>
              <p:spPr>
                <a:xfrm>
                  <a:off x="1639450" y="4058050"/>
                  <a:ext cx="2640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2" h="11624" extrusionOk="0">
                      <a:moveTo>
                        <a:pt x="0" y="1"/>
                      </a:moveTo>
                      <a:lnTo>
                        <a:pt x="0" y="3883"/>
                      </a:lnTo>
                      <a:lnTo>
                        <a:pt x="5466" y="11624"/>
                      </a:lnTo>
                      <a:lnTo>
                        <a:pt x="10562" y="11624"/>
                      </a:lnTo>
                      <a:lnTo>
                        <a:pt x="23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19"/>
                <p:cNvSpPr/>
                <p:nvPr/>
              </p:nvSpPr>
              <p:spPr>
                <a:xfrm>
                  <a:off x="2132800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0" y="1"/>
                      </a:moveTo>
                      <a:lnTo>
                        <a:pt x="8206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19"/>
                <p:cNvSpPr/>
                <p:nvPr/>
              </p:nvSpPr>
              <p:spPr>
                <a:xfrm>
                  <a:off x="5504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19"/>
                <p:cNvSpPr/>
                <p:nvPr/>
              </p:nvSpPr>
              <p:spPr>
                <a:xfrm>
                  <a:off x="5223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19"/>
                <p:cNvSpPr/>
                <p:nvPr/>
              </p:nvSpPr>
              <p:spPr>
                <a:xfrm>
                  <a:off x="3818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7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19"/>
                <p:cNvSpPr/>
                <p:nvPr/>
              </p:nvSpPr>
              <p:spPr>
                <a:xfrm>
                  <a:off x="5785449" y="4058045"/>
                  <a:ext cx="88932" cy="15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2" h="6384" extrusionOk="0">
                      <a:moveTo>
                        <a:pt x="1" y="1"/>
                      </a:moveTo>
                      <a:lnTo>
                        <a:pt x="4512" y="6384"/>
                      </a:lnTo>
                      <a:lnTo>
                        <a:pt x="451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19"/>
                <p:cNvSpPr/>
                <p:nvPr/>
              </p:nvSpPr>
              <p:spPr>
                <a:xfrm>
                  <a:off x="4942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19"/>
                <p:cNvSpPr/>
                <p:nvPr/>
              </p:nvSpPr>
              <p:spPr>
                <a:xfrm>
                  <a:off x="4099625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0" y="1"/>
                      </a:moveTo>
                      <a:lnTo>
                        <a:pt x="8212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19"/>
                <p:cNvSpPr/>
                <p:nvPr/>
              </p:nvSpPr>
              <p:spPr>
                <a:xfrm>
                  <a:off x="4661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3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19"/>
                <p:cNvSpPr/>
                <p:nvPr/>
              </p:nvSpPr>
              <p:spPr>
                <a:xfrm>
                  <a:off x="4380625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0" y="1"/>
                      </a:moveTo>
                      <a:lnTo>
                        <a:pt x="8206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57" name="Google Shape;857;p19"/>
            <p:cNvSpPr/>
            <p:nvPr/>
          </p:nvSpPr>
          <p:spPr>
            <a:xfrm>
              <a:off x="9143950" y="212025"/>
              <a:ext cx="90900" cy="6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8" name="Google Shape;858;p19"/>
          <p:cNvSpPr>
            <a:spLocks noGrp="1"/>
          </p:cNvSpPr>
          <p:nvPr>
            <p:ph type="pic" idx="2"/>
          </p:nvPr>
        </p:nvSpPr>
        <p:spPr>
          <a:xfrm>
            <a:off x="6898400" y="1801133"/>
            <a:ext cx="1958400" cy="3395600"/>
          </a:xfrm>
          <a:prstGeom prst="rect">
            <a:avLst/>
          </a:prstGeom>
          <a:noFill/>
          <a:ln>
            <a:noFill/>
          </a:ln>
        </p:spPr>
      </p:sp>
      <p:sp>
        <p:nvSpPr>
          <p:cNvPr id="859" name="Google Shape;859;p19"/>
          <p:cNvSpPr txBox="1">
            <a:spLocks noGrp="1"/>
          </p:cNvSpPr>
          <p:nvPr>
            <p:ph type="subTitle" idx="1"/>
          </p:nvPr>
        </p:nvSpPr>
        <p:spPr>
          <a:xfrm>
            <a:off x="2356433" y="2962005"/>
            <a:ext cx="3945200" cy="1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860" name="Google Shape;860;p19"/>
          <p:cNvSpPr txBox="1">
            <a:spLocks noGrp="1"/>
          </p:cNvSpPr>
          <p:nvPr>
            <p:ph type="title"/>
          </p:nvPr>
        </p:nvSpPr>
        <p:spPr>
          <a:xfrm>
            <a:off x="2356448" y="2079681"/>
            <a:ext cx="3945200" cy="7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2665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2" name="Google Shape;862;p20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863" name="Google Shape;863;p20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20"/>
          <p:cNvGrpSpPr/>
          <p:nvPr/>
        </p:nvGrpSpPr>
        <p:grpSpPr>
          <a:xfrm>
            <a:off x="443375" y="257100"/>
            <a:ext cx="11869759" cy="6288856"/>
            <a:chOff x="332531" y="192825"/>
            <a:chExt cx="8902319" cy="4716642"/>
          </a:xfrm>
        </p:grpSpPr>
        <p:grpSp>
          <p:nvGrpSpPr>
            <p:cNvPr id="866" name="Google Shape;866;p20"/>
            <p:cNvGrpSpPr/>
            <p:nvPr/>
          </p:nvGrpSpPr>
          <p:grpSpPr>
            <a:xfrm>
              <a:off x="332531" y="192825"/>
              <a:ext cx="8842569" cy="4716642"/>
              <a:chOff x="451950" y="277236"/>
              <a:chExt cx="8555117" cy="4563314"/>
            </a:xfrm>
          </p:grpSpPr>
          <p:grpSp>
            <p:nvGrpSpPr>
              <p:cNvPr id="867" name="Google Shape;867;p20"/>
              <p:cNvGrpSpPr/>
              <p:nvPr/>
            </p:nvGrpSpPr>
            <p:grpSpPr>
              <a:xfrm>
                <a:off x="451950" y="277236"/>
                <a:ext cx="8555117" cy="4563314"/>
                <a:chOff x="451950" y="277236"/>
                <a:chExt cx="8555117" cy="4563314"/>
              </a:xfrm>
            </p:grpSpPr>
            <p:grpSp>
              <p:nvGrpSpPr>
                <p:cNvPr id="868" name="Google Shape;868;p20"/>
                <p:cNvGrpSpPr/>
                <p:nvPr/>
              </p:nvGrpSpPr>
              <p:grpSpPr>
                <a:xfrm>
                  <a:off x="451950" y="277236"/>
                  <a:ext cx="8555117" cy="4563314"/>
                  <a:chOff x="451950" y="277236"/>
                  <a:chExt cx="8555117" cy="4563314"/>
                </a:xfrm>
              </p:grpSpPr>
              <p:grpSp>
                <p:nvGrpSpPr>
                  <p:cNvPr id="869" name="Google Shape;869;p20"/>
                  <p:cNvGrpSpPr/>
                  <p:nvPr/>
                </p:nvGrpSpPr>
                <p:grpSpPr>
                  <a:xfrm>
                    <a:off x="451950" y="317125"/>
                    <a:ext cx="8222208" cy="4523425"/>
                    <a:chOff x="451950" y="317125"/>
                    <a:chExt cx="8222208" cy="4523425"/>
                  </a:xfrm>
                </p:grpSpPr>
                <p:sp>
                  <p:nvSpPr>
                    <p:cNvPr id="870" name="Google Shape;870;p20"/>
                    <p:cNvSpPr/>
                    <p:nvPr/>
                  </p:nvSpPr>
                  <p:spPr>
                    <a:xfrm>
                      <a:off x="451950" y="317125"/>
                      <a:ext cx="8222208" cy="4523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2802" h="76831" extrusionOk="0">
                          <a:moveTo>
                            <a:pt x="1" y="0"/>
                          </a:moveTo>
                          <a:lnTo>
                            <a:pt x="1" y="76830"/>
                          </a:lnTo>
                          <a:lnTo>
                            <a:pt x="122801" y="76830"/>
                          </a:lnTo>
                          <a:lnTo>
                            <a:pt x="122801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71" name="Google Shape;871;p20"/>
                    <p:cNvSpPr/>
                    <p:nvPr/>
                  </p:nvSpPr>
                  <p:spPr>
                    <a:xfrm>
                      <a:off x="496700" y="368575"/>
                      <a:ext cx="8132682" cy="44203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770" h="73796" extrusionOk="0">
                          <a:moveTo>
                            <a:pt x="0" y="1"/>
                          </a:moveTo>
                          <a:lnTo>
                            <a:pt x="0" y="73795"/>
                          </a:lnTo>
                          <a:lnTo>
                            <a:pt x="119770" y="73795"/>
                          </a:lnTo>
                          <a:lnTo>
                            <a:pt x="119770" y="1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72" name="Google Shape;872;p20"/>
                    <p:cNvSpPr/>
                    <p:nvPr/>
                  </p:nvSpPr>
                  <p:spPr>
                    <a:xfrm>
                      <a:off x="496691" y="903324"/>
                      <a:ext cx="8132682" cy="38956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770" h="37237" extrusionOk="0">
                          <a:moveTo>
                            <a:pt x="0" y="1"/>
                          </a:moveTo>
                          <a:lnTo>
                            <a:pt x="0" y="37237"/>
                          </a:lnTo>
                          <a:lnTo>
                            <a:pt x="119770" y="37237"/>
                          </a:lnTo>
                          <a:lnTo>
                            <a:pt x="119770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873" name="Google Shape;873;p20"/>
                  <p:cNvGrpSpPr/>
                  <p:nvPr/>
                </p:nvGrpSpPr>
                <p:grpSpPr>
                  <a:xfrm>
                    <a:off x="491369" y="362446"/>
                    <a:ext cx="8515698" cy="540887"/>
                    <a:chOff x="1639454" y="1453677"/>
                    <a:chExt cx="5131175" cy="325914"/>
                  </a:xfrm>
                </p:grpSpPr>
                <p:sp>
                  <p:nvSpPr>
                    <p:cNvPr id="874" name="Google Shape;874;p20"/>
                    <p:cNvSpPr/>
                    <p:nvPr/>
                  </p:nvSpPr>
                  <p:spPr>
                    <a:xfrm>
                      <a:off x="2561603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0" y="1"/>
                          </a:moveTo>
                          <a:lnTo>
                            <a:pt x="14401" y="20394"/>
                          </a:lnTo>
                          <a:lnTo>
                            <a:pt x="22907" y="20394"/>
                          </a:lnTo>
                          <a:lnTo>
                            <a:pt x="8507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75" name="Google Shape;875;p20"/>
                    <p:cNvSpPr/>
                    <p:nvPr/>
                  </p:nvSpPr>
                  <p:spPr>
                    <a:xfrm>
                      <a:off x="2092603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0" y="1"/>
                          </a:moveTo>
                          <a:lnTo>
                            <a:pt x="14400" y="20394"/>
                          </a:lnTo>
                          <a:lnTo>
                            <a:pt x="22907" y="20394"/>
                          </a:lnTo>
                          <a:lnTo>
                            <a:pt x="8501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76" name="Google Shape;876;p20"/>
                    <p:cNvSpPr/>
                    <p:nvPr/>
                  </p:nvSpPr>
                  <p:spPr>
                    <a:xfrm>
                      <a:off x="1639454" y="1453679"/>
                      <a:ext cx="556825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273" h="20395" extrusionOk="0">
                          <a:moveTo>
                            <a:pt x="0" y="1"/>
                          </a:moveTo>
                          <a:lnTo>
                            <a:pt x="0" y="905"/>
                          </a:lnTo>
                          <a:lnTo>
                            <a:pt x="13766" y="20394"/>
                          </a:lnTo>
                          <a:lnTo>
                            <a:pt x="22273" y="20394"/>
                          </a:lnTo>
                          <a:lnTo>
                            <a:pt x="7866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77" name="Google Shape;877;p20"/>
                    <p:cNvSpPr/>
                    <p:nvPr/>
                  </p:nvSpPr>
                  <p:spPr>
                    <a:xfrm>
                      <a:off x="3499627" y="1453679"/>
                      <a:ext cx="57285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14" h="20395" extrusionOk="0">
                          <a:moveTo>
                            <a:pt x="0" y="1"/>
                          </a:moveTo>
                          <a:lnTo>
                            <a:pt x="14407" y="20394"/>
                          </a:lnTo>
                          <a:lnTo>
                            <a:pt x="22914" y="20394"/>
                          </a:lnTo>
                          <a:lnTo>
                            <a:pt x="8507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78" name="Google Shape;878;p20"/>
                    <p:cNvSpPr/>
                    <p:nvPr/>
                  </p:nvSpPr>
                  <p:spPr>
                    <a:xfrm>
                      <a:off x="4906800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1" y="1"/>
                          </a:moveTo>
                          <a:lnTo>
                            <a:pt x="14401" y="20394"/>
                          </a:lnTo>
                          <a:lnTo>
                            <a:pt x="22908" y="20394"/>
                          </a:lnTo>
                          <a:lnTo>
                            <a:pt x="8508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79" name="Google Shape;879;p20"/>
                    <p:cNvSpPr/>
                    <p:nvPr/>
                  </p:nvSpPr>
                  <p:spPr>
                    <a:xfrm>
                      <a:off x="6248203" y="1453677"/>
                      <a:ext cx="522425" cy="319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897" h="20395" extrusionOk="0">
                          <a:moveTo>
                            <a:pt x="0" y="1"/>
                          </a:moveTo>
                          <a:lnTo>
                            <a:pt x="14407" y="20394"/>
                          </a:lnTo>
                          <a:lnTo>
                            <a:pt x="20897" y="20394"/>
                          </a:lnTo>
                          <a:lnTo>
                            <a:pt x="20897" y="17542"/>
                          </a:lnTo>
                          <a:lnTo>
                            <a:pt x="8507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80" name="Google Shape;880;p20"/>
                    <p:cNvSpPr/>
                    <p:nvPr/>
                  </p:nvSpPr>
                  <p:spPr>
                    <a:xfrm>
                      <a:off x="3968626" y="1453679"/>
                      <a:ext cx="57285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14" h="20395" extrusionOk="0">
                          <a:moveTo>
                            <a:pt x="1" y="1"/>
                          </a:moveTo>
                          <a:lnTo>
                            <a:pt x="14407" y="20394"/>
                          </a:lnTo>
                          <a:lnTo>
                            <a:pt x="22914" y="20394"/>
                          </a:lnTo>
                          <a:lnTo>
                            <a:pt x="8508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81" name="Google Shape;881;p20"/>
                    <p:cNvSpPr/>
                    <p:nvPr/>
                  </p:nvSpPr>
                  <p:spPr>
                    <a:xfrm>
                      <a:off x="3030602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1" y="1"/>
                          </a:moveTo>
                          <a:lnTo>
                            <a:pt x="14407" y="20394"/>
                          </a:lnTo>
                          <a:lnTo>
                            <a:pt x="22908" y="20394"/>
                          </a:lnTo>
                          <a:lnTo>
                            <a:pt x="8508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82" name="Google Shape;882;p20"/>
                    <p:cNvSpPr/>
                    <p:nvPr/>
                  </p:nvSpPr>
                  <p:spPr>
                    <a:xfrm>
                      <a:off x="4437801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0" y="1"/>
                          </a:moveTo>
                          <a:lnTo>
                            <a:pt x="14400" y="20394"/>
                          </a:lnTo>
                          <a:lnTo>
                            <a:pt x="22907" y="20394"/>
                          </a:lnTo>
                          <a:lnTo>
                            <a:pt x="8501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883" name="Google Shape;883;p20"/>
                  <p:cNvSpPr/>
                  <p:nvPr/>
                </p:nvSpPr>
                <p:spPr>
                  <a:xfrm>
                    <a:off x="8674153" y="277236"/>
                    <a:ext cx="302700" cy="7842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84" name="Google Shape;884;p20"/>
                <p:cNvSpPr/>
                <p:nvPr/>
              </p:nvSpPr>
              <p:spPr>
                <a:xfrm>
                  <a:off x="6645957" y="362449"/>
                  <a:ext cx="950453" cy="54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8" h="20395" extrusionOk="0">
                      <a:moveTo>
                        <a:pt x="1" y="1"/>
                      </a:moveTo>
                      <a:lnTo>
                        <a:pt x="14401" y="20394"/>
                      </a:lnTo>
                      <a:lnTo>
                        <a:pt x="22908" y="20394"/>
                      </a:lnTo>
                      <a:lnTo>
                        <a:pt x="85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20"/>
                <p:cNvSpPr/>
                <p:nvPr/>
              </p:nvSpPr>
              <p:spPr>
                <a:xfrm>
                  <a:off x="7389431" y="362449"/>
                  <a:ext cx="950453" cy="54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8" h="20395" extrusionOk="0">
                      <a:moveTo>
                        <a:pt x="1" y="1"/>
                      </a:moveTo>
                      <a:lnTo>
                        <a:pt x="14401" y="20394"/>
                      </a:lnTo>
                      <a:lnTo>
                        <a:pt x="22908" y="20394"/>
                      </a:lnTo>
                      <a:lnTo>
                        <a:pt x="85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6" name="Google Shape;886;p20"/>
              <p:cNvGrpSpPr/>
              <p:nvPr/>
            </p:nvGrpSpPr>
            <p:grpSpPr>
              <a:xfrm>
                <a:off x="460985" y="4310625"/>
                <a:ext cx="8175956" cy="488333"/>
                <a:chOff x="1639450" y="4058045"/>
                <a:chExt cx="4234930" cy="290605"/>
              </a:xfrm>
            </p:grpSpPr>
            <p:sp>
              <p:nvSpPr>
                <p:cNvPr id="887" name="Google Shape;887;p20"/>
                <p:cNvSpPr/>
                <p:nvPr/>
              </p:nvSpPr>
              <p:spPr>
                <a:xfrm>
                  <a:off x="2975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20"/>
                <p:cNvSpPr/>
                <p:nvPr/>
              </p:nvSpPr>
              <p:spPr>
                <a:xfrm>
                  <a:off x="3256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20"/>
                <p:cNvSpPr/>
                <p:nvPr/>
              </p:nvSpPr>
              <p:spPr>
                <a:xfrm>
                  <a:off x="2694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3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20"/>
                <p:cNvSpPr/>
                <p:nvPr/>
              </p:nvSpPr>
              <p:spPr>
                <a:xfrm>
                  <a:off x="2413650" y="4058050"/>
                  <a:ext cx="332675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7" h="11624" extrusionOk="0">
                      <a:moveTo>
                        <a:pt x="0" y="1"/>
                      </a:moveTo>
                      <a:lnTo>
                        <a:pt x="8212" y="11624"/>
                      </a:lnTo>
                      <a:lnTo>
                        <a:pt x="13307" y="11624"/>
                      </a:lnTo>
                      <a:lnTo>
                        <a:pt x="50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20"/>
                <p:cNvSpPr/>
                <p:nvPr/>
              </p:nvSpPr>
              <p:spPr>
                <a:xfrm>
                  <a:off x="1851800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20"/>
                <p:cNvSpPr/>
                <p:nvPr/>
              </p:nvSpPr>
              <p:spPr>
                <a:xfrm>
                  <a:off x="3537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20"/>
                <p:cNvSpPr/>
                <p:nvPr/>
              </p:nvSpPr>
              <p:spPr>
                <a:xfrm>
                  <a:off x="1639450" y="4058050"/>
                  <a:ext cx="2640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2" h="11624" extrusionOk="0">
                      <a:moveTo>
                        <a:pt x="0" y="1"/>
                      </a:moveTo>
                      <a:lnTo>
                        <a:pt x="0" y="3883"/>
                      </a:lnTo>
                      <a:lnTo>
                        <a:pt x="5466" y="11624"/>
                      </a:lnTo>
                      <a:lnTo>
                        <a:pt x="10562" y="11624"/>
                      </a:lnTo>
                      <a:lnTo>
                        <a:pt x="23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20"/>
                <p:cNvSpPr/>
                <p:nvPr/>
              </p:nvSpPr>
              <p:spPr>
                <a:xfrm>
                  <a:off x="2132800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0" y="1"/>
                      </a:moveTo>
                      <a:lnTo>
                        <a:pt x="8206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20"/>
                <p:cNvSpPr/>
                <p:nvPr/>
              </p:nvSpPr>
              <p:spPr>
                <a:xfrm>
                  <a:off x="5504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20"/>
                <p:cNvSpPr/>
                <p:nvPr/>
              </p:nvSpPr>
              <p:spPr>
                <a:xfrm>
                  <a:off x="5223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20"/>
                <p:cNvSpPr/>
                <p:nvPr/>
              </p:nvSpPr>
              <p:spPr>
                <a:xfrm>
                  <a:off x="3818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7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20"/>
                <p:cNvSpPr/>
                <p:nvPr/>
              </p:nvSpPr>
              <p:spPr>
                <a:xfrm>
                  <a:off x="5785449" y="4058045"/>
                  <a:ext cx="88932" cy="15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2" h="6384" extrusionOk="0">
                      <a:moveTo>
                        <a:pt x="1" y="1"/>
                      </a:moveTo>
                      <a:lnTo>
                        <a:pt x="4512" y="6384"/>
                      </a:lnTo>
                      <a:lnTo>
                        <a:pt x="451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20"/>
                <p:cNvSpPr/>
                <p:nvPr/>
              </p:nvSpPr>
              <p:spPr>
                <a:xfrm>
                  <a:off x="4942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20"/>
                <p:cNvSpPr/>
                <p:nvPr/>
              </p:nvSpPr>
              <p:spPr>
                <a:xfrm>
                  <a:off x="4099625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0" y="1"/>
                      </a:moveTo>
                      <a:lnTo>
                        <a:pt x="8212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20"/>
                <p:cNvSpPr/>
                <p:nvPr/>
              </p:nvSpPr>
              <p:spPr>
                <a:xfrm>
                  <a:off x="4661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3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20"/>
                <p:cNvSpPr/>
                <p:nvPr/>
              </p:nvSpPr>
              <p:spPr>
                <a:xfrm>
                  <a:off x="4380625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0" y="1"/>
                      </a:moveTo>
                      <a:lnTo>
                        <a:pt x="8206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03" name="Google Shape;903;p20"/>
            <p:cNvSpPr/>
            <p:nvPr/>
          </p:nvSpPr>
          <p:spPr>
            <a:xfrm>
              <a:off x="9143950" y="212025"/>
              <a:ext cx="90900" cy="6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20"/>
          <p:cNvSpPr>
            <a:spLocks noGrp="1"/>
          </p:cNvSpPr>
          <p:nvPr>
            <p:ph type="pic" idx="2"/>
          </p:nvPr>
        </p:nvSpPr>
        <p:spPr>
          <a:xfrm>
            <a:off x="2414133" y="1601500"/>
            <a:ext cx="3130400" cy="3736800"/>
          </a:xfrm>
          <a:prstGeom prst="rect">
            <a:avLst/>
          </a:prstGeom>
          <a:noFill/>
          <a:ln>
            <a:noFill/>
          </a:ln>
        </p:spPr>
      </p:sp>
      <p:sp>
        <p:nvSpPr>
          <p:cNvPr id="905" name="Google Shape;905;p20"/>
          <p:cNvSpPr txBox="1">
            <a:spLocks noGrp="1"/>
          </p:cNvSpPr>
          <p:nvPr>
            <p:ph type="subTitle" idx="1"/>
          </p:nvPr>
        </p:nvSpPr>
        <p:spPr>
          <a:xfrm>
            <a:off x="6258167" y="2962000"/>
            <a:ext cx="3945200" cy="14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906" name="Google Shape;906;p20"/>
          <p:cNvSpPr txBox="1">
            <a:spLocks noGrp="1"/>
          </p:cNvSpPr>
          <p:nvPr>
            <p:ph type="title"/>
          </p:nvPr>
        </p:nvSpPr>
        <p:spPr>
          <a:xfrm>
            <a:off x="6258181" y="2079681"/>
            <a:ext cx="3945200" cy="7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9527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oogle Shape;908;p21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909" name="Google Shape;909;p21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1" name="Google Shape;911;p21"/>
          <p:cNvGrpSpPr/>
          <p:nvPr/>
        </p:nvGrpSpPr>
        <p:grpSpPr>
          <a:xfrm>
            <a:off x="443375" y="257100"/>
            <a:ext cx="11869759" cy="6288856"/>
            <a:chOff x="332531" y="192825"/>
            <a:chExt cx="8902319" cy="4716642"/>
          </a:xfrm>
        </p:grpSpPr>
        <p:grpSp>
          <p:nvGrpSpPr>
            <p:cNvPr id="912" name="Google Shape;912;p21"/>
            <p:cNvGrpSpPr/>
            <p:nvPr/>
          </p:nvGrpSpPr>
          <p:grpSpPr>
            <a:xfrm>
              <a:off x="332531" y="192825"/>
              <a:ext cx="8842569" cy="4716642"/>
              <a:chOff x="451950" y="277236"/>
              <a:chExt cx="8555117" cy="4563314"/>
            </a:xfrm>
          </p:grpSpPr>
          <p:grpSp>
            <p:nvGrpSpPr>
              <p:cNvPr id="913" name="Google Shape;913;p21"/>
              <p:cNvGrpSpPr/>
              <p:nvPr/>
            </p:nvGrpSpPr>
            <p:grpSpPr>
              <a:xfrm>
                <a:off x="451950" y="277236"/>
                <a:ext cx="8555117" cy="4563314"/>
                <a:chOff x="451950" y="277236"/>
                <a:chExt cx="8555117" cy="4563314"/>
              </a:xfrm>
            </p:grpSpPr>
            <p:grpSp>
              <p:nvGrpSpPr>
                <p:cNvPr id="914" name="Google Shape;914;p21"/>
                <p:cNvGrpSpPr/>
                <p:nvPr/>
              </p:nvGrpSpPr>
              <p:grpSpPr>
                <a:xfrm>
                  <a:off x="451950" y="277236"/>
                  <a:ext cx="8555117" cy="4563314"/>
                  <a:chOff x="451950" y="277236"/>
                  <a:chExt cx="8555117" cy="4563314"/>
                </a:xfrm>
              </p:grpSpPr>
              <p:grpSp>
                <p:nvGrpSpPr>
                  <p:cNvPr id="915" name="Google Shape;915;p21"/>
                  <p:cNvGrpSpPr/>
                  <p:nvPr/>
                </p:nvGrpSpPr>
                <p:grpSpPr>
                  <a:xfrm>
                    <a:off x="451950" y="317125"/>
                    <a:ext cx="8222208" cy="4523425"/>
                    <a:chOff x="451950" y="317125"/>
                    <a:chExt cx="8222208" cy="4523425"/>
                  </a:xfrm>
                </p:grpSpPr>
                <p:sp>
                  <p:nvSpPr>
                    <p:cNvPr id="916" name="Google Shape;916;p21"/>
                    <p:cNvSpPr/>
                    <p:nvPr/>
                  </p:nvSpPr>
                  <p:spPr>
                    <a:xfrm>
                      <a:off x="451950" y="317125"/>
                      <a:ext cx="8222208" cy="4523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2802" h="76831" extrusionOk="0">
                          <a:moveTo>
                            <a:pt x="1" y="0"/>
                          </a:moveTo>
                          <a:lnTo>
                            <a:pt x="1" y="76830"/>
                          </a:lnTo>
                          <a:lnTo>
                            <a:pt x="122801" y="76830"/>
                          </a:lnTo>
                          <a:lnTo>
                            <a:pt x="122801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7" name="Google Shape;917;p21"/>
                    <p:cNvSpPr/>
                    <p:nvPr/>
                  </p:nvSpPr>
                  <p:spPr>
                    <a:xfrm>
                      <a:off x="496700" y="368575"/>
                      <a:ext cx="8132682" cy="44203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770" h="73796" extrusionOk="0">
                          <a:moveTo>
                            <a:pt x="0" y="1"/>
                          </a:moveTo>
                          <a:lnTo>
                            <a:pt x="0" y="73795"/>
                          </a:lnTo>
                          <a:lnTo>
                            <a:pt x="119770" y="73795"/>
                          </a:lnTo>
                          <a:lnTo>
                            <a:pt x="119770" y="1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8" name="Google Shape;918;p21"/>
                    <p:cNvSpPr/>
                    <p:nvPr/>
                  </p:nvSpPr>
                  <p:spPr>
                    <a:xfrm>
                      <a:off x="496691" y="903324"/>
                      <a:ext cx="8132682" cy="38956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770" h="37237" extrusionOk="0">
                          <a:moveTo>
                            <a:pt x="0" y="1"/>
                          </a:moveTo>
                          <a:lnTo>
                            <a:pt x="0" y="37237"/>
                          </a:lnTo>
                          <a:lnTo>
                            <a:pt x="119770" y="37237"/>
                          </a:lnTo>
                          <a:lnTo>
                            <a:pt x="119770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919" name="Google Shape;919;p21"/>
                  <p:cNvGrpSpPr/>
                  <p:nvPr/>
                </p:nvGrpSpPr>
                <p:grpSpPr>
                  <a:xfrm>
                    <a:off x="491369" y="362446"/>
                    <a:ext cx="8515698" cy="540887"/>
                    <a:chOff x="1639454" y="1453677"/>
                    <a:chExt cx="5131175" cy="325914"/>
                  </a:xfrm>
                </p:grpSpPr>
                <p:sp>
                  <p:nvSpPr>
                    <p:cNvPr id="920" name="Google Shape;920;p21"/>
                    <p:cNvSpPr/>
                    <p:nvPr/>
                  </p:nvSpPr>
                  <p:spPr>
                    <a:xfrm>
                      <a:off x="2561603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0" y="1"/>
                          </a:moveTo>
                          <a:lnTo>
                            <a:pt x="14401" y="20394"/>
                          </a:lnTo>
                          <a:lnTo>
                            <a:pt x="22907" y="20394"/>
                          </a:lnTo>
                          <a:lnTo>
                            <a:pt x="8507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21" name="Google Shape;921;p21"/>
                    <p:cNvSpPr/>
                    <p:nvPr/>
                  </p:nvSpPr>
                  <p:spPr>
                    <a:xfrm>
                      <a:off x="2092603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0" y="1"/>
                          </a:moveTo>
                          <a:lnTo>
                            <a:pt x="14400" y="20394"/>
                          </a:lnTo>
                          <a:lnTo>
                            <a:pt x="22907" y="20394"/>
                          </a:lnTo>
                          <a:lnTo>
                            <a:pt x="8501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22" name="Google Shape;922;p21"/>
                    <p:cNvSpPr/>
                    <p:nvPr/>
                  </p:nvSpPr>
                  <p:spPr>
                    <a:xfrm>
                      <a:off x="1639454" y="1453679"/>
                      <a:ext cx="556825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273" h="20395" extrusionOk="0">
                          <a:moveTo>
                            <a:pt x="0" y="1"/>
                          </a:moveTo>
                          <a:lnTo>
                            <a:pt x="0" y="905"/>
                          </a:lnTo>
                          <a:lnTo>
                            <a:pt x="13766" y="20394"/>
                          </a:lnTo>
                          <a:lnTo>
                            <a:pt x="22273" y="20394"/>
                          </a:lnTo>
                          <a:lnTo>
                            <a:pt x="7866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23" name="Google Shape;923;p21"/>
                    <p:cNvSpPr/>
                    <p:nvPr/>
                  </p:nvSpPr>
                  <p:spPr>
                    <a:xfrm>
                      <a:off x="3499627" y="1453679"/>
                      <a:ext cx="57285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14" h="20395" extrusionOk="0">
                          <a:moveTo>
                            <a:pt x="0" y="1"/>
                          </a:moveTo>
                          <a:lnTo>
                            <a:pt x="14407" y="20394"/>
                          </a:lnTo>
                          <a:lnTo>
                            <a:pt x="22914" y="20394"/>
                          </a:lnTo>
                          <a:lnTo>
                            <a:pt x="8507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24" name="Google Shape;924;p21"/>
                    <p:cNvSpPr/>
                    <p:nvPr/>
                  </p:nvSpPr>
                  <p:spPr>
                    <a:xfrm>
                      <a:off x="4906800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1" y="1"/>
                          </a:moveTo>
                          <a:lnTo>
                            <a:pt x="14401" y="20394"/>
                          </a:lnTo>
                          <a:lnTo>
                            <a:pt x="22908" y="20394"/>
                          </a:lnTo>
                          <a:lnTo>
                            <a:pt x="8508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25" name="Google Shape;925;p21"/>
                    <p:cNvSpPr/>
                    <p:nvPr/>
                  </p:nvSpPr>
                  <p:spPr>
                    <a:xfrm>
                      <a:off x="6248203" y="1453677"/>
                      <a:ext cx="522425" cy="319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897" h="20395" extrusionOk="0">
                          <a:moveTo>
                            <a:pt x="0" y="1"/>
                          </a:moveTo>
                          <a:lnTo>
                            <a:pt x="14407" y="20394"/>
                          </a:lnTo>
                          <a:lnTo>
                            <a:pt x="20897" y="20394"/>
                          </a:lnTo>
                          <a:lnTo>
                            <a:pt x="20897" y="17542"/>
                          </a:lnTo>
                          <a:lnTo>
                            <a:pt x="8507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26" name="Google Shape;926;p21"/>
                    <p:cNvSpPr/>
                    <p:nvPr/>
                  </p:nvSpPr>
                  <p:spPr>
                    <a:xfrm>
                      <a:off x="3968626" y="1453679"/>
                      <a:ext cx="57285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14" h="20395" extrusionOk="0">
                          <a:moveTo>
                            <a:pt x="1" y="1"/>
                          </a:moveTo>
                          <a:lnTo>
                            <a:pt x="14407" y="20394"/>
                          </a:lnTo>
                          <a:lnTo>
                            <a:pt x="22914" y="20394"/>
                          </a:lnTo>
                          <a:lnTo>
                            <a:pt x="8508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27" name="Google Shape;927;p21"/>
                    <p:cNvSpPr/>
                    <p:nvPr/>
                  </p:nvSpPr>
                  <p:spPr>
                    <a:xfrm>
                      <a:off x="3030602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1" y="1"/>
                          </a:moveTo>
                          <a:lnTo>
                            <a:pt x="14407" y="20394"/>
                          </a:lnTo>
                          <a:lnTo>
                            <a:pt x="22908" y="20394"/>
                          </a:lnTo>
                          <a:lnTo>
                            <a:pt x="8508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28" name="Google Shape;928;p21"/>
                    <p:cNvSpPr/>
                    <p:nvPr/>
                  </p:nvSpPr>
                  <p:spPr>
                    <a:xfrm>
                      <a:off x="4437801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0" y="1"/>
                          </a:moveTo>
                          <a:lnTo>
                            <a:pt x="14400" y="20394"/>
                          </a:lnTo>
                          <a:lnTo>
                            <a:pt x="22907" y="20394"/>
                          </a:lnTo>
                          <a:lnTo>
                            <a:pt x="8501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929" name="Google Shape;929;p21"/>
                  <p:cNvSpPr/>
                  <p:nvPr/>
                </p:nvSpPr>
                <p:spPr>
                  <a:xfrm>
                    <a:off x="8674153" y="277236"/>
                    <a:ext cx="302700" cy="7842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30" name="Google Shape;930;p21"/>
                <p:cNvSpPr/>
                <p:nvPr/>
              </p:nvSpPr>
              <p:spPr>
                <a:xfrm>
                  <a:off x="6645957" y="362449"/>
                  <a:ext cx="950453" cy="54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8" h="20395" extrusionOk="0">
                      <a:moveTo>
                        <a:pt x="1" y="1"/>
                      </a:moveTo>
                      <a:lnTo>
                        <a:pt x="14401" y="20394"/>
                      </a:lnTo>
                      <a:lnTo>
                        <a:pt x="22908" y="20394"/>
                      </a:lnTo>
                      <a:lnTo>
                        <a:pt x="85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21"/>
                <p:cNvSpPr/>
                <p:nvPr/>
              </p:nvSpPr>
              <p:spPr>
                <a:xfrm>
                  <a:off x="7389431" y="362449"/>
                  <a:ext cx="950453" cy="54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8" h="20395" extrusionOk="0">
                      <a:moveTo>
                        <a:pt x="1" y="1"/>
                      </a:moveTo>
                      <a:lnTo>
                        <a:pt x="14401" y="20394"/>
                      </a:lnTo>
                      <a:lnTo>
                        <a:pt x="22908" y="20394"/>
                      </a:lnTo>
                      <a:lnTo>
                        <a:pt x="85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32" name="Google Shape;932;p21"/>
              <p:cNvGrpSpPr/>
              <p:nvPr/>
            </p:nvGrpSpPr>
            <p:grpSpPr>
              <a:xfrm>
                <a:off x="460985" y="4310625"/>
                <a:ext cx="8175956" cy="488333"/>
                <a:chOff x="1639450" y="4058045"/>
                <a:chExt cx="4234930" cy="290605"/>
              </a:xfrm>
            </p:grpSpPr>
            <p:sp>
              <p:nvSpPr>
                <p:cNvPr id="933" name="Google Shape;933;p21"/>
                <p:cNvSpPr/>
                <p:nvPr/>
              </p:nvSpPr>
              <p:spPr>
                <a:xfrm>
                  <a:off x="2975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21"/>
                <p:cNvSpPr/>
                <p:nvPr/>
              </p:nvSpPr>
              <p:spPr>
                <a:xfrm>
                  <a:off x="3256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21"/>
                <p:cNvSpPr/>
                <p:nvPr/>
              </p:nvSpPr>
              <p:spPr>
                <a:xfrm>
                  <a:off x="2694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3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21"/>
                <p:cNvSpPr/>
                <p:nvPr/>
              </p:nvSpPr>
              <p:spPr>
                <a:xfrm>
                  <a:off x="2413650" y="4058050"/>
                  <a:ext cx="332675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7" h="11624" extrusionOk="0">
                      <a:moveTo>
                        <a:pt x="0" y="1"/>
                      </a:moveTo>
                      <a:lnTo>
                        <a:pt x="8212" y="11624"/>
                      </a:lnTo>
                      <a:lnTo>
                        <a:pt x="13307" y="11624"/>
                      </a:lnTo>
                      <a:lnTo>
                        <a:pt x="50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21"/>
                <p:cNvSpPr/>
                <p:nvPr/>
              </p:nvSpPr>
              <p:spPr>
                <a:xfrm>
                  <a:off x="1851800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21"/>
                <p:cNvSpPr/>
                <p:nvPr/>
              </p:nvSpPr>
              <p:spPr>
                <a:xfrm>
                  <a:off x="3537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21"/>
                <p:cNvSpPr/>
                <p:nvPr/>
              </p:nvSpPr>
              <p:spPr>
                <a:xfrm>
                  <a:off x="1639450" y="4058050"/>
                  <a:ext cx="2640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2" h="11624" extrusionOk="0">
                      <a:moveTo>
                        <a:pt x="0" y="1"/>
                      </a:moveTo>
                      <a:lnTo>
                        <a:pt x="0" y="3883"/>
                      </a:lnTo>
                      <a:lnTo>
                        <a:pt x="5466" y="11624"/>
                      </a:lnTo>
                      <a:lnTo>
                        <a:pt x="10562" y="11624"/>
                      </a:lnTo>
                      <a:lnTo>
                        <a:pt x="23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21"/>
                <p:cNvSpPr/>
                <p:nvPr/>
              </p:nvSpPr>
              <p:spPr>
                <a:xfrm>
                  <a:off x="2132800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0" y="1"/>
                      </a:moveTo>
                      <a:lnTo>
                        <a:pt x="8206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21"/>
                <p:cNvSpPr/>
                <p:nvPr/>
              </p:nvSpPr>
              <p:spPr>
                <a:xfrm>
                  <a:off x="5504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21"/>
                <p:cNvSpPr/>
                <p:nvPr/>
              </p:nvSpPr>
              <p:spPr>
                <a:xfrm>
                  <a:off x="5223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21"/>
                <p:cNvSpPr/>
                <p:nvPr/>
              </p:nvSpPr>
              <p:spPr>
                <a:xfrm>
                  <a:off x="3818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7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21"/>
                <p:cNvSpPr/>
                <p:nvPr/>
              </p:nvSpPr>
              <p:spPr>
                <a:xfrm>
                  <a:off x="5785449" y="4058045"/>
                  <a:ext cx="88932" cy="15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2" h="6384" extrusionOk="0">
                      <a:moveTo>
                        <a:pt x="1" y="1"/>
                      </a:moveTo>
                      <a:lnTo>
                        <a:pt x="4512" y="6384"/>
                      </a:lnTo>
                      <a:lnTo>
                        <a:pt x="451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21"/>
                <p:cNvSpPr/>
                <p:nvPr/>
              </p:nvSpPr>
              <p:spPr>
                <a:xfrm>
                  <a:off x="4942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21"/>
                <p:cNvSpPr/>
                <p:nvPr/>
              </p:nvSpPr>
              <p:spPr>
                <a:xfrm>
                  <a:off x="4099625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0" y="1"/>
                      </a:moveTo>
                      <a:lnTo>
                        <a:pt x="8212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21"/>
                <p:cNvSpPr/>
                <p:nvPr/>
              </p:nvSpPr>
              <p:spPr>
                <a:xfrm>
                  <a:off x="4661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3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21"/>
                <p:cNvSpPr/>
                <p:nvPr/>
              </p:nvSpPr>
              <p:spPr>
                <a:xfrm>
                  <a:off x="4380625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0" y="1"/>
                      </a:moveTo>
                      <a:lnTo>
                        <a:pt x="8206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49" name="Google Shape;949;p21"/>
            <p:cNvSpPr/>
            <p:nvPr/>
          </p:nvSpPr>
          <p:spPr>
            <a:xfrm>
              <a:off x="9143950" y="212025"/>
              <a:ext cx="90900" cy="6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0" name="Google Shape;950;p21"/>
          <p:cNvSpPr txBox="1">
            <a:spLocks noGrp="1"/>
          </p:cNvSpPr>
          <p:nvPr>
            <p:ph type="subTitle" idx="1"/>
          </p:nvPr>
        </p:nvSpPr>
        <p:spPr>
          <a:xfrm>
            <a:off x="1609400" y="3023427"/>
            <a:ext cx="3896000" cy="1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951" name="Google Shape;951;p21"/>
          <p:cNvSpPr txBox="1">
            <a:spLocks noGrp="1"/>
          </p:cNvSpPr>
          <p:nvPr>
            <p:ph type="title"/>
          </p:nvPr>
        </p:nvSpPr>
        <p:spPr>
          <a:xfrm>
            <a:off x="1609367" y="2079667"/>
            <a:ext cx="3896000" cy="7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952" name="Google Shape;952;p21"/>
          <p:cNvSpPr>
            <a:spLocks noGrp="1"/>
          </p:cNvSpPr>
          <p:nvPr>
            <p:ph type="pic" idx="2"/>
          </p:nvPr>
        </p:nvSpPr>
        <p:spPr>
          <a:xfrm>
            <a:off x="6530833" y="2118248"/>
            <a:ext cx="3710000" cy="2113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627729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4" name="Google Shape;954;p22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955" name="Google Shape;955;p22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2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22"/>
          <p:cNvGrpSpPr/>
          <p:nvPr/>
        </p:nvGrpSpPr>
        <p:grpSpPr>
          <a:xfrm>
            <a:off x="443375" y="257100"/>
            <a:ext cx="11869759" cy="6288856"/>
            <a:chOff x="332531" y="192825"/>
            <a:chExt cx="8902319" cy="4716642"/>
          </a:xfrm>
        </p:grpSpPr>
        <p:grpSp>
          <p:nvGrpSpPr>
            <p:cNvPr id="958" name="Google Shape;958;p22"/>
            <p:cNvGrpSpPr/>
            <p:nvPr/>
          </p:nvGrpSpPr>
          <p:grpSpPr>
            <a:xfrm>
              <a:off x="332531" y="192825"/>
              <a:ext cx="8842569" cy="4716642"/>
              <a:chOff x="451950" y="277236"/>
              <a:chExt cx="8555117" cy="4563314"/>
            </a:xfrm>
          </p:grpSpPr>
          <p:grpSp>
            <p:nvGrpSpPr>
              <p:cNvPr id="959" name="Google Shape;959;p22"/>
              <p:cNvGrpSpPr/>
              <p:nvPr/>
            </p:nvGrpSpPr>
            <p:grpSpPr>
              <a:xfrm>
                <a:off x="451950" y="277236"/>
                <a:ext cx="8555117" cy="4563314"/>
                <a:chOff x="451950" y="277236"/>
                <a:chExt cx="8555117" cy="4563314"/>
              </a:xfrm>
            </p:grpSpPr>
            <p:grpSp>
              <p:nvGrpSpPr>
                <p:cNvPr id="960" name="Google Shape;960;p22"/>
                <p:cNvGrpSpPr/>
                <p:nvPr/>
              </p:nvGrpSpPr>
              <p:grpSpPr>
                <a:xfrm>
                  <a:off x="451950" y="277236"/>
                  <a:ext cx="8555117" cy="4563314"/>
                  <a:chOff x="451950" y="277236"/>
                  <a:chExt cx="8555117" cy="4563314"/>
                </a:xfrm>
              </p:grpSpPr>
              <p:grpSp>
                <p:nvGrpSpPr>
                  <p:cNvPr id="961" name="Google Shape;961;p22"/>
                  <p:cNvGrpSpPr/>
                  <p:nvPr/>
                </p:nvGrpSpPr>
                <p:grpSpPr>
                  <a:xfrm>
                    <a:off x="451950" y="317125"/>
                    <a:ext cx="8222208" cy="4523425"/>
                    <a:chOff x="451950" y="317125"/>
                    <a:chExt cx="8222208" cy="4523425"/>
                  </a:xfrm>
                </p:grpSpPr>
                <p:sp>
                  <p:nvSpPr>
                    <p:cNvPr id="962" name="Google Shape;962;p22"/>
                    <p:cNvSpPr/>
                    <p:nvPr/>
                  </p:nvSpPr>
                  <p:spPr>
                    <a:xfrm>
                      <a:off x="451950" y="317125"/>
                      <a:ext cx="8222208" cy="4523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2802" h="76831" extrusionOk="0">
                          <a:moveTo>
                            <a:pt x="1" y="0"/>
                          </a:moveTo>
                          <a:lnTo>
                            <a:pt x="1" y="76830"/>
                          </a:lnTo>
                          <a:lnTo>
                            <a:pt x="122801" y="76830"/>
                          </a:lnTo>
                          <a:lnTo>
                            <a:pt x="122801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63" name="Google Shape;963;p22"/>
                    <p:cNvSpPr/>
                    <p:nvPr/>
                  </p:nvSpPr>
                  <p:spPr>
                    <a:xfrm>
                      <a:off x="496700" y="368575"/>
                      <a:ext cx="8132682" cy="44203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770" h="73796" extrusionOk="0">
                          <a:moveTo>
                            <a:pt x="0" y="1"/>
                          </a:moveTo>
                          <a:lnTo>
                            <a:pt x="0" y="73795"/>
                          </a:lnTo>
                          <a:lnTo>
                            <a:pt x="119770" y="73795"/>
                          </a:lnTo>
                          <a:lnTo>
                            <a:pt x="119770" y="1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64" name="Google Shape;964;p22"/>
                    <p:cNvSpPr/>
                    <p:nvPr/>
                  </p:nvSpPr>
                  <p:spPr>
                    <a:xfrm>
                      <a:off x="496691" y="903324"/>
                      <a:ext cx="8132682" cy="38956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770" h="37237" extrusionOk="0">
                          <a:moveTo>
                            <a:pt x="0" y="1"/>
                          </a:moveTo>
                          <a:lnTo>
                            <a:pt x="0" y="37237"/>
                          </a:lnTo>
                          <a:lnTo>
                            <a:pt x="119770" y="37237"/>
                          </a:lnTo>
                          <a:lnTo>
                            <a:pt x="119770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965" name="Google Shape;965;p22"/>
                  <p:cNvGrpSpPr/>
                  <p:nvPr/>
                </p:nvGrpSpPr>
                <p:grpSpPr>
                  <a:xfrm>
                    <a:off x="491369" y="362446"/>
                    <a:ext cx="8515698" cy="540887"/>
                    <a:chOff x="1639454" y="1453677"/>
                    <a:chExt cx="5131175" cy="325914"/>
                  </a:xfrm>
                </p:grpSpPr>
                <p:sp>
                  <p:nvSpPr>
                    <p:cNvPr id="966" name="Google Shape;966;p22"/>
                    <p:cNvSpPr/>
                    <p:nvPr/>
                  </p:nvSpPr>
                  <p:spPr>
                    <a:xfrm>
                      <a:off x="2561603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0" y="1"/>
                          </a:moveTo>
                          <a:lnTo>
                            <a:pt x="14401" y="20394"/>
                          </a:lnTo>
                          <a:lnTo>
                            <a:pt x="22907" y="20394"/>
                          </a:lnTo>
                          <a:lnTo>
                            <a:pt x="8507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67" name="Google Shape;967;p22"/>
                    <p:cNvSpPr/>
                    <p:nvPr/>
                  </p:nvSpPr>
                  <p:spPr>
                    <a:xfrm>
                      <a:off x="2092603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0" y="1"/>
                          </a:moveTo>
                          <a:lnTo>
                            <a:pt x="14400" y="20394"/>
                          </a:lnTo>
                          <a:lnTo>
                            <a:pt x="22907" y="20394"/>
                          </a:lnTo>
                          <a:lnTo>
                            <a:pt x="8501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68" name="Google Shape;968;p22"/>
                    <p:cNvSpPr/>
                    <p:nvPr/>
                  </p:nvSpPr>
                  <p:spPr>
                    <a:xfrm>
                      <a:off x="1639454" y="1453679"/>
                      <a:ext cx="556825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273" h="20395" extrusionOk="0">
                          <a:moveTo>
                            <a:pt x="0" y="1"/>
                          </a:moveTo>
                          <a:lnTo>
                            <a:pt x="0" y="905"/>
                          </a:lnTo>
                          <a:lnTo>
                            <a:pt x="13766" y="20394"/>
                          </a:lnTo>
                          <a:lnTo>
                            <a:pt x="22273" y="20394"/>
                          </a:lnTo>
                          <a:lnTo>
                            <a:pt x="7866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69" name="Google Shape;969;p22"/>
                    <p:cNvSpPr/>
                    <p:nvPr/>
                  </p:nvSpPr>
                  <p:spPr>
                    <a:xfrm>
                      <a:off x="3499627" y="1453679"/>
                      <a:ext cx="57285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14" h="20395" extrusionOk="0">
                          <a:moveTo>
                            <a:pt x="0" y="1"/>
                          </a:moveTo>
                          <a:lnTo>
                            <a:pt x="14407" y="20394"/>
                          </a:lnTo>
                          <a:lnTo>
                            <a:pt x="22914" y="20394"/>
                          </a:lnTo>
                          <a:lnTo>
                            <a:pt x="8507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70" name="Google Shape;970;p22"/>
                    <p:cNvSpPr/>
                    <p:nvPr/>
                  </p:nvSpPr>
                  <p:spPr>
                    <a:xfrm>
                      <a:off x="4906800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1" y="1"/>
                          </a:moveTo>
                          <a:lnTo>
                            <a:pt x="14401" y="20394"/>
                          </a:lnTo>
                          <a:lnTo>
                            <a:pt x="22908" y="20394"/>
                          </a:lnTo>
                          <a:lnTo>
                            <a:pt x="8508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71" name="Google Shape;971;p22"/>
                    <p:cNvSpPr/>
                    <p:nvPr/>
                  </p:nvSpPr>
                  <p:spPr>
                    <a:xfrm>
                      <a:off x="6248203" y="1453677"/>
                      <a:ext cx="522425" cy="319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897" h="20395" extrusionOk="0">
                          <a:moveTo>
                            <a:pt x="0" y="1"/>
                          </a:moveTo>
                          <a:lnTo>
                            <a:pt x="14407" y="20394"/>
                          </a:lnTo>
                          <a:lnTo>
                            <a:pt x="20897" y="20394"/>
                          </a:lnTo>
                          <a:lnTo>
                            <a:pt x="20897" y="17542"/>
                          </a:lnTo>
                          <a:lnTo>
                            <a:pt x="8507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72" name="Google Shape;972;p22"/>
                    <p:cNvSpPr/>
                    <p:nvPr/>
                  </p:nvSpPr>
                  <p:spPr>
                    <a:xfrm>
                      <a:off x="3968626" y="1453679"/>
                      <a:ext cx="57285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14" h="20395" extrusionOk="0">
                          <a:moveTo>
                            <a:pt x="1" y="1"/>
                          </a:moveTo>
                          <a:lnTo>
                            <a:pt x="14407" y="20394"/>
                          </a:lnTo>
                          <a:lnTo>
                            <a:pt x="22914" y="20394"/>
                          </a:lnTo>
                          <a:lnTo>
                            <a:pt x="8508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73" name="Google Shape;973;p22"/>
                    <p:cNvSpPr/>
                    <p:nvPr/>
                  </p:nvSpPr>
                  <p:spPr>
                    <a:xfrm>
                      <a:off x="3030602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1" y="1"/>
                          </a:moveTo>
                          <a:lnTo>
                            <a:pt x="14407" y="20394"/>
                          </a:lnTo>
                          <a:lnTo>
                            <a:pt x="22908" y="20394"/>
                          </a:lnTo>
                          <a:lnTo>
                            <a:pt x="8508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74" name="Google Shape;974;p22"/>
                    <p:cNvSpPr/>
                    <p:nvPr/>
                  </p:nvSpPr>
                  <p:spPr>
                    <a:xfrm>
                      <a:off x="4437801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0" y="1"/>
                          </a:moveTo>
                          <a:lnTo>
                            <a:pt x="14400" y="20394"/>
                          </a:lnTo>
                          <a:lnTo>
                            <a:pt x="22907" y="20394"/>
                          </a:lnTo>
                          <a:lnTo>
                            <a:pt x="8501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975" name="Google Shape;975;p22"/>
                  <p:cNvSpPr/>
                  <p:nvPr/>
                </p:nvSpPr>
                <p:spPr>
                  <a:xfrm>
                    <a:off x="8674153" y="277236"/>
                    <a:ext cx="302700" cy="7842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76" name="Google Shape;976;p22"/>
                <p:cNvSpPr/>
                <p:nvPr/>
              </p:nvSpPr>
              <p:spPr>
                <a:xfrm>
                  <a:off x="6645957" y="362449"/>
                  <a:ext cx="950453" cy="54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8" h="20395" extrusionOk="0">
                      <a:moveTo>
                        <a:pt x="1" y="1"/>
                      </a:moveTo>
                      <a:lnTo>
                        <a:pt x="14401" y="20394"/>
                      </a:lnTo>
                      <a:lnTo>
                        <a:pt x="22908" y="20394"/>
                      </a:lnTo>
                      <a:lnTo>
                        <a:pt x="85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7" name="Google Shape;977;p22"/>
                <p:cNvSpPr/>
                <p:nvPr/>
              </p:nvSpPr>
              <p:spPr>
                <a:xfrm>
                  <a:off x="7389431" y="362449"/>
                  <a:ext cx="950453" cy="54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8" h="20395" extrusionOk="0">
                      <a:moveTo>
                        <a:pt x="1" y="1"/>
                      </a:moveTo>
                      <a:lnTo>
                        <a:pt x="14401" y="20394"/>
                      </a:lnTo>
                      <a:lnTo>
                        <a:pt x="22908" y="20394"/>
                      </a:lnTo>
                      <a:lnTo>
                        <a:pt x="85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78" name="Google Shape;978;p22"/>
              <p:cNvGrpSpPr/>
              <p:nvPr/>
            </p:nvGrpSpPr>
            <p:grpSpPr>
              <a:xfrm>
                <a:off x="460985" y="4310625"/>
                <a:ext cx="8175956" cy="488333"/>
                <a:chOff x="1639450" y="4058045"/>
                <a:chExt cx="4234930" cy="290605"/>
              </a:xfrm>
            </p:grpSpPr>
            <p:sp>
              <p:nvSpPr>
                <p:cNvPr id="979" name="Google Shape;979;p22"/>
                <p:cNvSpPr/>
                <p:nvPr/>
              </p:nvSpPr>
              <p:spPr>
                <a:xfrm>
                  <a:off x="2975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22"/>
                <p:cNvSpPr/>
                <p:nvPr/>
              </p:nvSpPr>
              <p:spPr>
                <a:xfrm>
                  <a:off x="3256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22"/>
                <p:cNvSpPr/>
                <p:nvPr/>
              </p:nvSpPr>
              <p:spPr>
                <a:xfrm>
                  <a:off x="2694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3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22"/>
                <p:cNvSpPr/>
                <p:nvPr/>
              </p:nvSpPr>
              <p:spPr>
                <a:xfrm>
                  <a:off x="2413650" y="4058050"/>
                  <a:ext cx="332675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7" h="11624" extrusionOk="0">
                      <a:moveTo>
                        <a:pt x="0" y="1"/>
                      </a:moveTo>
                      <a:lnTo>
                        <a:pt x="8212" y="11624"/>
                      </a:lnTo>
                      <a:lnTo>
                        <a:pt x="13307" y="11624"/>
                      </a:lnTo>
                      <a:lnTo>
                        <a:pt x="50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22"/>
                <p:cNvSpPr/>
                <p:nvPr/>
              </p:nvSpPr>
              <p:spPr>
                <a:xfrm>
                  <a:off x="1851800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2"/>
                <p:cNvSpPr/>
                <p:nvPr/>
              </p:nvSpPr>
              <p:spPr>
                <a:xfrm>
                  <a:off x="3537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22"/>
                <p:cNvSpPr/>
                <p:nvPr/>
              </p:nvSpPr>
              <p:spPr>
                <a:xfrm>
                  <a:off x="1639450" y="4058050"/>
                  <a:ext cx="2640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2" h="11624" extrusionOk="0">
                      <a:moveTo>
                        <a:pt x="0" y="1"/>
                      </a:moveTo>
                      <a:lnTo>
                        <a:pt x="0" y="3883"/>
                      </a:lnTo>
                      <a:lnTo>
                        <a:pt x="5466" y="11624"/>
                      </a:lnTo>
                      <a:lnTo>
                        <a:pt x="10562" y="11624"/>
                      </a:lnTo>
                      <a:lnTo>
                        <a:pt x="23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22"/>
                <p:cNvSpPr/>
                <p:nvPr/>
              </p:nvSpPr>
              <p:spPr>
                <a:xfrm>
                  <a:off x="2132800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0" y="1"/>
                      </a:moveTo>
                      <a:lnTo>
                        <a:pt x="8206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2"/>
                <p:cNvSpPr/>
                <p:nvPr/>
              </p:nvSpPr>
              <p:spPr>
                <a:xfrm>
                  <a:off x="5504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2"/>
                <p:cNvSpPr/>
                <p:nvPr/>
              </p:nvSpPr>
              <p:spPr>
                <a:xfrm>
                  <a:off x="5223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22"/>
                <p:cNvSpPr/>
                <p:nvPr/>
              </p:nvSpPr>
              <p:spPr>
                <a:xfrm>
                  <a:off x="3818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7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22"/>
                <p:cNvSpPr/>
                <p:nvPr/>
              </p:nvSpPr>
              <p:spPr>
                <a:xfrm>
                  <a:off x="5785449" y="4058045"/>
                  <a:ext cx="88932" cy="15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2" h="6384" extrusionOk="0">
                      <a:moveTo>
                        <a:pt x="1" y="1"/>
                      </a:moveTo>
                      <a:lnTo>
                        <a:pt x="4512" y="6384"/>
                      </a:lnTo>
                      <a:lnTo>
                        <a:pt x="451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22"/>
                <p:cNvSpPr/>
                <p:nvPr/>
              </p:nvSpPr>
              <p:spPr>
                <a:xfrm>
                  <a:off x="4942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22"/>
                <p:cNvSpPr/>
                <p:nvPr/>
              </p:nvSpPr>
              <p:spPr>
                <a:xfrm>
                  <a:off x="4099625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0" y="1"/>
                      </a:moveTo>
                      <a:lnTo>
                        <a:pt x="8212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22"/>
                <p:cNvSpPr/>
                <p:nvPr/>
              </p:nvSpPr>
              <p:spPr>
                <a:xfrm>
                  <a:off x="4661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3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22"/>
                <p:cNvSpPr/>
                <p:nvPr/>
              </p:nvSpPr>
              <p:spPr>
                <a:xfrm>
                  <a:off x="4380625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0" y="1"/>
                      </a:moveTo>
                      <a:lnTo>
                        <a:pt x="8206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95" name="Google Shape;995;p22"/>
            <p:cNvSpPr/>
            <p:nvPr/>
          </p:nvSpPr>
          <p:spPr>
            <a:xfrm>
              <a:off x="9143950" y="212025"/>
              <a:ext cx="90900" cy="6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6" name="Google Shape;996;p22"/>
          <p:cNvSpPr txBox="1">
            <a:spLocks noGrp="1"/>
          </p:cNvSpPr>
          <p:nvPr>
            <p:ph type="title"/>
          </p:nvPr>
        </p:nvSpPr>
        <p:spPr>
          <a:xfrm>
            <a:off x="1271597" y="4219829"/>
            <a:ext cx="6397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997" name="Google Shape;997;p22"/>
          <p:cNvSpPr txBox="1">
            <a:spLocks noGrp="1"/>
          </p:cNvSpPr>
          <p:nvPr>
            <p:ph type="subTitle" idx="1"/>
          </p:nvPr>
        </p:nvSpPr>
        <p:spPr>
          <a:xfrm>
            <a:off x="1271600" y="2101779"/>
            <a:ext cx="6397600" cy="18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62004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Google Shape;999;p23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1000" name="Google Shape;1000;p23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3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23"/>
          <p:cNvGrpSpPr/>
          <p:nvPr/>
        </p:nvGrpSpPr>
        <p:grpSpPr>
          <a:xfrm>
            <a:off x="443375" y="312072"/>
            <a:ext cx="11869759" cy="6233883"/>
            <a:chOff x="332531" y="234054"/>
            <a:chExt cx="8902319" cy="4675412"/>
          </a:xfrm>
        </p:grpSpPr>
        <p:grpSp>
          <p:nvGrpSpPr>
            <p:cNvPr id="1003" name="Google Shape;1003;p23"/>
            <p:cNvGrpSpPr/>
            <p:nvPr/>
          </p:nvGrpSpPr>
          <p:grpSpPr>
            <a:xfrm>
              <a:off x="332531" y="234054"/>
              <a:ext cx="8842570" cy="4675412"/>
              <a:chOff x="451950" y="317125"/>
              <a:chExt cx="8555118" cy="4523425"/>
            </a:xfrm>
          </p:grpSpPr>
          <p:grpSp>
            <p:nvGrpSpPr>
              <p:cNvPr id="1004" name="Google Shape;1004;p23"/>
              <p:cNvGrpSpPr/>
              <p:nvPr/>
            </p:nvGrpSpPr>
            <p:grpSpPr>
              <a:xfrm>
                <a:off x="451950" y="317125"/>
                <a:ext cx="8555118" cy="4523425"/>
                <a:chOff x="451950" y="317125"/>
                <a:chExt cx="8555118" cy="4523425"/>
              </a:xfrm>
            </p:grpSpPr>
            <p:grpSp>
              <p:nvGrpSpPr>
                <p:cNvPr id="1005" name="Google Shape;1005;p23"/>
                <p:cNvGrpSpPr/>
                <p:nvPr/>
              </p:nvGrpSpPr>
              <p:grpSpPr>
                <a:xfrm>
                  <a:off x="451950" y="317125"/>
                  <a:ext cx="8555118" cy="4523425"/>
                  <a:chOff x="451950" y="317125"/>
                  <a:chExt cx="8555118" cy="4523425"/>
                </a:xfrm>
              </p:grpSpPr>
              <p:grpSp>
                <p:nvGrpSpPr>
                  <p:cNvPr id="1006" name="Google Shape;1006;p23"/>
                  <p:cNvGrpSpPr/>
                  <p:nvPr/>
                </p:nvGrpSpPr>
                <p:grpSpPr>
                  <a:xfrm>
                    <a:off x="451950" y="317125"/>
                    <a:ext cx="8555118" cy="4523425"/>
                    <a:chOff x="451950" y="317125"/>
                    <a:chExt cx="8555118" cy="4523425"/>
                  </a:xfrm>
                </p:grpSpPr>
                <p:grpSp>
                  <p:nvGrpSpPr>
                    <p:cNvPr id="1007" name="Google Shape;1007;p23"/>
                    <p:cNvGrpSpPr/>
                    <p:nvPr/>
                  </p:nvGrpSpPr>
                  <p:grpSpPr>
                    <a:xfrm>
                      <a:off x="451950" y="317125"/>
                      <a:ext cx="8222208" cy="4523425"/>
                      <a:chOff x="451950" y="317125"/>
                      <a:chExt cx="8222208" cy="4523425"/>
                    </a:xfrm>
                  </p:grpSpPr>
                  <p:sp>
                    <p:nvSpPr>
                      <p:cNvPr id="1008" name="Google Shape;1008;p23"/>
                      <p:cNvSpPr/>
                      <p:nvPr/>
                    </p:nvSpPr>
                    <p:spPr>
                      <a:xfrm>
                        <a:off x="451950" y="317125"/>
                        <a:ext cx="8222208" cy="4523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2802" h="76831" extrusionOk="0">
                            <a:moveTo>
                              <a:pt x="1" y="0"/>
                            </a:moveTo>
                            <a:lnTo>
                              <a:pt x="1" y="76830"/>
                            </a:lnTo>
                            <a:lnTo>
                              <a:pt x="122801" y="76830"/>
                            </a:lnTo>
                            <a:lnTo>
                              <a:pt x="122801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09" name="Google Shape;1009;p23"/>
                      <p:cNvSpPr/>
                      <p:nvPr/>
                    </p:nvSpPr>
                    <p:spPr>
                      <a:xfrm>
                        <a:off x="496700" y="368575"/>
                        <a:ext cx="8132682" cy="44203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73796" extrusionOk="0">
                            <a:moveTo>
                              <a:pt x="0" y="1"/>
                            </a:moveTo>
                            <a:lnTo>
                              <a:pt x="0" y="73795"/>
                            </a:lnTo>
                            <a:lnTo>
                              <a:pt x="119770" y="73795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0" name="Google Shape;1010;p23"/>
                      <p:cNvSpPr/>
                      <p:nvPr/>
                    </p:nvSpPr>
                    <p:spPr>
                      <a:xfrm>
                        <a:off x="496691" y="1226951"/>
                        <a:ext cx="8132682" cy="35720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37237" extrusionOk="0">
                            <a:moveTo>
                              <a:pt x="0" y="1"/>
                            </a:moveTo>
                            <a:lnTo>
                              <a:pt x="0" y="37237"/>
                            </a:lnTo>
                            <a:lnTo>
                              <a:pt x="119770" y="37237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011" name="Google Shape;1011;p23"/>
                    <p:cNvGrpSpPr/>
                    <p:nvPr/>
                  </p:nvGrpSpPr>
                  <p:grpSpPr>
                    <a:xfrm>
                      <a:off x="491369" y="362442"/>
                      <a:ext cx="8515698" cy="864472"/>
                      <a:chOff x="1639454" y="1453675"/>
                      <a:chExt cx="5131175" cy="520892"/>
                    </a:xfrm>
                  </p:grpSpPr>
                  <p:sp>
                    <p:nvSpPr>
                      <p:cNvPr id="1012" name="Google Shape;1012;p23"/>
                      <p:cNvSpPr/>
                      <p:nvPr/>
                    </p:nvSpPr>
                    <p:spPr>
                      <a:xfrm>
                        <a:off x="2561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1" y="20394"/>
                            </a:lnTo>
                            <a:lnTo>
                              <a:pt x="22907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3" name="Google Shape;1013;p23"/>
                      <p:cNvSpPr/>
                      <p:nvPr/>
                    </p:nvSpPr>
                    <p:spPr>
                      <a:xfrm>
                        <a:off x="2092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4" name="Google Shape;1014;p23"/>
                      <p:cNvSpPr/>
                      <p:nvPr/>
                    </p:nvSpPr>
                    <p:spPr>
                      <a:xfrm>
                        <a:off x="1639454" y="1453678"/>
                        <a:ext cx="556825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73" h="20395" extrusionOk="0">
                            <a:moveTo>
                              <a:pt x="0" y="1"/>
                            </a:moveTo>
                            <a:lnTo>
                              <a:pt x="0" y="905"/>
                            </a:lnTo>
                            <a:lnTo>
                              <a:pt x="13766" y="20394"/>
                            </a:lnTo>
                            <a:lnTo>
                              <a:pt x="22273" y="20394"/>
                            </a:lnTo>
                            <a:lnTo>
                              <a:pt x="7866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5" name="Google Shape;1015;p23"/>
                      <p:cNvSpPr/>
                      <p:nvPr/>
                    </p:nvSpPr>
                    <p:spPr>
                      <a:xfrm>
                        <a:off x="3499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6" name="Google Shape;1016;p23"/>
                      <p:cNvSpPr/>
                      <p:nvPr/>
                    </p:nvSpPr>
                    <p:spPr>
                      <a:xfrm>
                        <a:off x="4906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1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7" name="Google Shape;1017;p23"/>
                      <p:cNvSpPr/>
                      <p:nvPr/>
                    </p:nvSpPr>
                    <p:spPr>
                      <a:xfrm>
                        <a:off x="6248204" y="1453675"/>
                        <a:ext cx="522425" cy="5098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897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0897" y="20394"/>
                            </a:lnTo>
                            <a:lnTo>
                              <a:pt x="20897" y="17542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8" name="Google Shape;1018;p23"/>
                      <p:cNvSpPr/>
                      <p:nvPr/>
                    </p:nvSpPr>
                    <p:spPr>
                      <a:xfrm>
                        <a:off x="3968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9" name="Google Shape;1019;p23"/>
                      <p:cNvSpPr/>
                      <p:nvPr/>
                    </p:nvSpPr>
                    <p:spPr>
                      <a:xfrm>
                        <a:off x="3030602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20" name="Google Shape;1020;p23"/>
                      <p:cNvSpPr/>
                      <p:nvPr/>
                    </p:nvSpPr>
                    <p:spPr>
                      <a:xfrm>
                        <a:off x="4437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021" name="Google Shape;1021;p23"/>
                    <p:cNvSpPr/>
                    <p:nvPr/>
                  </p:nvSpPr>
                  <p:spPr>
                    <a:xfrm>
                      <a:off x="8674153" y="572128"/>
                      <a:ext cx="302700" cy="7842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022" name="Google Shape;1022;p23"/>
                  <p:cNvSpPr/>
                  <p:nvPr/>
                </p:nvSpPr>
                <p:spPr>
                  <a:xfrm>
                    <a:off x="6645958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3" name="Google Shape;1023;p23"/>
                  <p:cNvSpPr/>
                  <p:nvPr/>
                </p:nvSpPr>
                <p:spPr>
                  <a:xfrm>
                    <a:off x="7389432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24" name="Google Shape;1024;p23"/>
                <p:cNvGrpSpPr/>
                <p:nvPr/>
              </p:nvGrpSpPr>
              <p:grpSpPr>
                <a:xfrm>
                  <a:off x="460985" y="4310625"/>
                  <a:ext cx="8175956" cy="488333"/>
                  <a:chOff x="1639450" y="4058045"/>
                  <a:chExt cx="4234930" cy="290605"/>
                </a:xfrm>
              </p:grpSpPr>
              <p:sp>
                <p:nvSpPr>
                  <p:cNvPr id="1025" name="Google Shape;1025;p23"/>
                  <p:cNvSpPr/>
                  <p:nvPr/>
                </p:nvSpPr>
                <p:spPr>
                  <a:xfrm>
                    <a:off x="2975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6" name="Google Shape;1026;p23"/>
                  <p:cNvSpPr/>
                  <p:nvPr/>
                </p:nvSpPr>
                <p:spPr>
                  <a:xfrm>
                    <a:off x="3256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7" name="Google Shape;1027;p23"/>
                  <p:cNvSpPr/>
                  <p:nvPr/>
                </p:nvSpPr>
                <p:spPr>
                  <a:xfrm>
                    <a:off x="2694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8" name="Google Shape;1028;p23"/>
                  <p:cNvSpPr/>
                  <p:nvPr/>
                </p:nvSpPr>
                <p:spPr>
                  <a:xfrm>
                    <a:off x="2413650" y="4058050"/>
                    <a:ext cx="332675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7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9" name="Google Shape;1029;p23"/>
                  <p:cNvSpPr/>
                  <p:nvPr/>
                </p:nvSpPr>
                <p:spPr>
                  <a:xfrm>
                    <a:off x="1851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0" name="Google Shape;1030;p23"/>
                  <p:cNvSpPr/>
                  <p:nvPr/>
                </p:nvSpPr>
                <p:spPr>
                  <a:xfrm>
                    <a:off x="3537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1" name="Google Shape;1031;p23"/>
                  <p:cNvSpPr/>
                  <p:nvPr/>
                </p:nvSpPr>
                <p:spPr>
                  <a:xfrm>
                    <a:off x="1639450" y="4058050"/>
                    <a:ext cx="2640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62" h="11624" extrusionOk="0">
                        <a:moveTo>
                          <a:pt x="0" y="1"/>
                        </a:moveTo>
                        <a:lnTo>
                          <a:pt x="0" y="3883"/>
                        </a:lnTo>
                        <a:lnTo>
                          <a:pt x="5466" y="11624"/>
                        </a:lnTo>
                        <a:lnTo>
                          <a:pt x="10562" y="11624"/>
                        </a:lnTo>
                        <a:lnTo>
                          <a:pt x="235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2" name="Google Shape;1032;p23"/>
                  <p:cNvSpPr/>
                  <p:nvPr/>
                </p:nvSpPr>
                <p:spPr>
                  <a:xfrm>
                    <a:off x="2132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3" name="Google Shape;1033;p23"/>
                  <p:cNvSpPr/>
                  <p:nvPr/>
                </p:nvSpPr>
                <p:spPr>
                  <a:xfrm>
                    <a:off x="5504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4" name="Google Shape;1034;p23"/>
                  <p:cNvSpPr/>
                  <p:nvPr/>
                </p:nvSpPr>
                <p:spPr>
                  <a:xfrm>
                    <a:off x="5223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5" name="Google Shape;1035;p23"/>
                  <p:cNvSpPr/>
                  <p:nvPr/>
                </p:nvSpPr>
                <p:spPr>
                  <a:xfrm>
                    <a:off x="3818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6" name="Google Shape;1036;p23"/>
                  <p:cNvSpPr/>
                  <p:nvPr/>
                </p:nvSpPr>
                <p:spPr>
                  <a:xfrm>
                    <a:off x="5785449" y="4058045"/>
                    <a:ext cx="88932" cy="15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2" h="6384" extrusionOk="0">
                        <a:moveTo>
                          <a:pt x="1" y="1"/>
                        </a:moveTo>
                        <a:lnTo>
                          <a:pt x="4512" y="6384"/>
                        </a:lnTo>
                        <a:lnTo>
                          <a:pt x="451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7" name="Google Shape;1037;p23"/>
                  <p:cNvSpPr/>
                  <p:nvPr/>
                </p:nvSpPr>
                <p:spPr>
                  <a:xfrm>
                    <a:off x="4942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8" name="Google Shape;1038;p23"/>
                  <p:cNvSpPr/>
                  <p:nvPr/>
                </p:nvSpPr>
                <p:spPr>
                  <a:xfrm>
                    <a:off x="4099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9" name="Google Shape;1039;p23"/>
                  <p:cNvSpPr/>
                  <p:nvPr/>
                </p:nvSpPr>
                <p:spPr>
                  <a:xfrm>
                    <a:off x="4661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0" name="Google Shape;1040;p23"/>
                  <p:cNvSpPr/>
                  <p:nvPr/>
                </p:nvSpPr>
                <p:spPr>
                  <a:xfrm>
                    <a:off x="4380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41" name="Google Shape;1041;p23"/>
              <p:cNvSpPr/>
              <p:nvPr/>
            </p:nvSpPr>
            <p:spPr>
              <a:xfrm>
                <a:off x="505277" y="600547"/>
                <a:ext cx="8123235" cy="510267"/>
              </a:xfrm>
              <a:custGeom>
                <a:avLst/>
                <a:gdLst/>
                <a:ahLst/>
                <a:cxnLst/>
                <a:rect l="l" t="t" r="r" b="b"/>
                <a:pathLst>
                  <a:path w="170352" h="14395" extrusionOk="0">
                    <a:moveTo>
                      <a:pt x="0" y="1"/>
                    </a:moveTo>
                    <a:lnTo>
                      <a:pt x="0" y="14395"/>
                    </a:lnTo>
                    <a:lnTo>
                      <a:pt x="170352" y="14395"/>
                    </a:lnTo>
                    <a:lnTo>
                      <a:pt x="170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2" name="Google Shape;1042;p23"/>
            <p:cNvSpPr/>
            <p:nvPr/>
          </p:nvSpPr>
          <p:spPr>
            <a:xfrm>
              <a:off x="9143950" y="516825"/>
              <a:ext cx="90900" cy="6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3" name="Google Shape;1043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32092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5" name="Google Shape;1045;p24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1046" name="Google Shape;1046;p24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24"/>
          <p:cNvGrpSpPr/>
          <p:nvPr/>
        </p:nvGrpSpPr>
        <p:grpSpPr>
          <a:xfrm>
            <a:off x="443375" y="312072"/>
            <a:ext cx="11869759" cy="6233883"/>
            <a:chOff x="332531" y="234054"/>
            <a:chExt cx="8902319" cy="4675412"/>
          </a:xfrm>
        </p:grpSpPr>
        <p:grpSp>
          <p:nvGrpSpPr>
            <p:cNvPr id="1049" name="Google Shape;1049;p24"/>
            <p:cNvGrpSpPr/>
            <p:nvPr/>
          </p:nvGrpSpPr>
          <p:grpSpPr>
            <a:xfrm>
              <a:off x="332531" y="234054"/>
              <a:ext cx="8842570" cy="4675412"/>
              <a:chOff x="451950" y="317125"/>
              <a:chExt cx="8555118" cy="4523425"/>
            </a:xfrm>
          </p:grpSpPr>
          <p:grpSp>
            <p:nvGrpSpPr>
              <p:cNvPr id="1050" name="Google Shape;1050;p24"/>
              <p:cNvGrpSpPr/>
              <p:nvPr/>
            </p:nvGrpSpPr>
            <p:grpSpPr>
              <a:xfrm>
                <a:off x="451950" y="317125"/>
                <a:ext cx="8555118" cy="4523425"/>
                <a:chOff x="451950" y="317125"/>
                <a:chExt cx="8555118" cy="4523425"/>
              </a:xfrm>
            </p:grpSpPr>
            <p:grpSp>
              <p:nvGrpSpPr>
                <p:cNvPr id="1051" name="Google Shape;1051;p24"/>
                <p:cNvGrpSpPr/>
                <p:nvPr/>
              </p:nvGrpSpPr>
              <p:grpSpPr>
                <a:xfrm>
                  <a:off x="451950" y="317125"/>
                  <a:ext cx="8555118" cy="4523425"/>
                  <a:chOff x="451950" y="317125"/>
                  <a:chExt cx="8555118" cy="4523425"/>
                </a:xfrm>
              </p:grpSpPr>
              <p:grpSp>
                <p:nvGrpSpPr>
                  <p:cNvPr id="1052" name="Google Shape;1052;p24"/>
                  <p:cNvGrpSpPr/>
                  <p:nvPr/>
                </p:nvGrpSpPr>
                <p:grpSpPr>
                  <a:xfrm>
                    <a:off x="451950" y="317125"/>
                    <a:ext cx="8555118" cy="4523425"/>
                    <a:chOff x="451950" y="317125"/>
                    <a:chExt cx="8555118" cy="4523425"/>
                  </a:xfrm>
                </p:grpSpPr>
                <p:grpSp>
                  <p:nvGrpSpPr>
                    <p:cNvPr id="1053" name="Google Shape;1053;p24"/>
                    <p:cNvGrpSpPr/>
                    <p:nvPr/>
                  </p:nvGrpSpPr>
                  <p:grpSpPr>
                    <a:xfrm>
                      <a:off x="451950" y="317125"/>
                      <a:ext cx="8222208" cy="4523425"/>
                      <a:chOff x="451950" y="317125"/>
                      <a:chExt cx="8222208" cy="4523425"/>
                    </a:xfrm>
                  </p:grpSpPr>
                  <p:sp>
                    <p:nvSpPr>
                      <p:cNvPr id="1054" name="Google Shape;1054;p24"/>
                      <p:cNvSpPr/>
                      <p:nvPr/>
                    </p:nvSpPr>
                    <p:spPr>
                      <a:xfrm>
                        <a:off x="451950" y="317125"/>
                        <a:ext cx="8222208" cy="4523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2802" h="76831" extrusionOk="0">
                            <a:moveTo>
                              <a:pt x="1" y="0"/>
                            </a:moveTo>
                            <a:lnTo>
                              <a:pt x="1" y="76830"/>
                            </a:lnTo>
                            <a:lnTo>
                              <a:pt x="122801" y="76830"/>
                            </a:lnTo>
                            <a:lnTo>
                              <a:pt x="122801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55" name="Google Shape;1055;p24"/>
                      <p:cNvSpPr/>
                      <p:nvPr/>
                    </p:nvSpPr>
                    <p:spPr>
                      <a:xfrm>
                        <a:off x="496700" y="368575"/>
                        <a:ext cx="8132682" cy="44203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73796" extrusionOk="0">
                            <a:moveTo>
                              <a:pt x="0" y="1"/>
                            </a:moveTo>
                            <a:lnTo>
                              <a:pt x="0" y="73795"/>
                            </a:lnTo>
                            <a:lnTo>
                              <a:pt x="119770" y="73795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56" name="Google Shape;1056;p24"/>
                      <p:cNvSpPr/>
                      <p:nvPr/>
                    </p:nvSpPr>
                    <p:spPr>
                      <a:xfrm>
                        <a:off x="496691" y="1226951"/>
                        <a:ext cx="8132682" cy="35720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37237" extrusionOk="0">
                            <a:moveTo>
                              <a:pt x="0" y="1"/>
                            </a:moveTo>
                            <a:lnTo>
                              <a:pt x="0" y="37237"/>
                            </a:lnTo>
                            <a:lnTo>
                              <a:pt x="119770" y="37237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057" name="Google Shape;1057;p24"/>
                    <p:cNvGrpSpPr/>
                    <p:nvPr/>
                  </p:nvGrpSpPr>
                  <p:grpSpPr>
                    <a:xfrm>
                      <a:off x="491369" y="362442"/>
                      <a:ext cx="8515698" cy="864472"/>
                      <a:chOff x="1639454" y="1453675"/>
                      <a:chExt cx="5131175" cy="520892"/>
                    </a:xfrm>
                  </p:grpSpPr>
                  <p:sp>
                    <p:nvSpPr>
                      <p:cNvPr id="1058" name="Google Shape;1058;p24"/>
                      <p:cNvSpPr/>
                      <p:nvPr/>
                    </p:nvSpPr>
                    <p:spPr>
                      <a:xfrm>
                        <a:off x="2561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1" y="20394"/>
                            </a:lnTo>
                            <a:lnTo>
                              <a:pt x="22907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59" name="Google Shape;1059;p24"/>
                      <p:cNvSpPr/>
                      <p:nvPr/>
                    </p:nvSpPr>
                    <p:spPr>
                      <a:xfrm>
                        <a:off x="2092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0" name="Google Shape;1060;p24"/>
                      <p:cNvSpPr/>
                      <p:nvPr/>
                    </p:nvSpPr>
                    <p:spPr>
                      <a:xfrm>
                        <a:off x="1639454" y="1453678"/>
                        <a:ext cx="556825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73" h="20395" extrusionOk="0">
                            <a:moveTo>
                              <a:pt x="0" y="1"/>
                            </a:moveTo>
                            <a:lnTo>
                              <a:pt x="0" y="905"/>
                            </a:lnTo>
                            <a:lnTo>
                              <a:pt x="13766" y="20394"/>
                            </a:lnTo>
                            <a:lnTo>
                              <a:pt x="22273" y="20394"/>
                            </a:lnTo>
                            <a:lnTo>
                              <a:pt x="7866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1" name="Google Shape;1061;p24"/>
                      <p:cNvSpPr/>
                      <p:nvPr/>
                    </p:nvSpPr>
                    <p:spPr>
                      <a:xfrm>
                        <a:off x="3499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2" name="Google Shape;1062;p24"/>
                      <p:cNvSpPr/>
                      <p:nvPr/>
                    </p:nvSpPr>
                    <p:spPr>
                      <a:xfrm>
                        <a:off x="4906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1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3" name="Google Shape;1063;p24"/>
                      <p:cNvSpPr/>
                      <p:nvPr/>
                    </p:nvSpPr>
                    <p:spPr>
                      <a:xfrm>
                        <a:off x="6248204" y="1453675"/>
                        <a:ext cx="522425" cy="5098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897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0897" y="20394"/>
                            </a:lnTo>
                            <a:lnTo>
                              <a:pt x="20897" y="17542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4" name="Google Shape;1064;p24"/>
                      <p:cNvSpPr/>
                      <p:nvPr/>
                    </p:nvSpPr>
                    <p:spPr>
                      <a:xfrm>
                        <a:off x="3968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5" name="Google Shape;1065;p24"/>
                      <p:cNvSpPr/>
                      <p:nvPr/>
                    </p:nvSpPr>
                    <p:spPr>
                      <a:xfrm>
                        <a:off x="3030602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6" name="Google Shape;1066;p24"/>
                      <p:cNvSpPr/>
                      <p:nvPr/>
                    </p:nvSpPr>
                    <p:spPr>
                      <a:xfrm>
                        <a:off x="4437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067" name="Google Shape;1067;p24"/>
                    <p:cNvSpPr/>
                    <p:nvPr/>
                  </p:nvSpPr>
                  <p:spPr>
                    <a:xfrm>
                      <a:off x="8674153" y="572128"/>
                      <a:ext cx="302700" cy="7842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068" name="Google Shape;1068;p24"/>
                  <p:cNvSpPr/>
                  <p:nvPr/>
                </p:nvSpPr>
                <p:spPr>
                  <a:xfrm>
                    <a:off x="6645958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9" name="Google Shape;1069;p24"/>
                  <p:cNvSpPr/>
                  <p:nvPr/>
                </p:nvSpPr>
                <p:spPr>
                  <a:xfrm>
                    <a:off x="7389432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70" name="Google Shape;1070;p24"/>
                <p:cNvGrpSpPr/>
                <p:nvPr/>
              </p:nvGrpSpPr>
              <p:grpSpPr>
                <a:xfrm>
                  <a:off x="460985" y="4310625"/>
                  <a:ext cx="8175956" cy="488333"/>
                  <a:chOff x="1639450" y="4058045"/>
                  <a:chExt cx="4234930" cy="290605"/>
                </a:xfrm>
              </p:grpSpPr>
              <p:sp>
                <p:nvSpPr>
                  <p:cNvPr id="1071" name="Google Shape;1071;p24"/>
                  <p:cNvSpPr/>
                  <p:nvPr/>
                </p:nvSpPr>
                <p:spPr>
                  <a:xfrm>
                    <a:off x="2975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2" name="Google Shape;1072;p24"/>
                  <p:cNvSpPr/>
                  <p:nvPr/>
                </p:nvSpPr>
                <p:spPr>
                  <a:xfrm>
                    <a:off x="3256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3" name="Google Shape;1073;p24"/>
                  <p:cNvSpPr/>
                  <p:nvPr/>
                </p:nvSpPr>
                <p:spPr>
                  <a:xfrm>
                    <a:off x="2694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4" name="Google Shape;1074;p24"/>
                  <p:cNvSpPr/>
                  <p:nvPr/>
                </p:nvSpPr>
                <p:spPr>
                  <a:xfrm>
                    <a:off x="2413650" y="4058050"/>
                    <a:ext cx="332675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7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5" name="Google Shape;1075;p24"/>
                  <p:cNvSpPr/>
                  <p:nvPr/>
                </p:nvSpPr>
                <p:spPr>
                  <a:xfrm>
                    <a:off x="1851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6" name="Google Shape;1076;p24"/>
                  <p:cNvSpPr/>
                  <p:nvPr/>
                </p:nvSpPr>
                <p:spPr>
                  <a:xfrm>
                    <a:off x="3537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7" name="Google Shape;1077;p24"/>
                  <p:cNvSpPr/>
                  <p:nvPr/>
                </p:nvSpPr>
                <p:spPr>
                  <a:xfrm>
                    <a:off x="1639450" y="4058050"/>
                    <a:ext cx="2640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62" h="11624" extrusionOk="0">
                        <a:moveTo>
                          <a:pt x="0" y="1"/>
                        </a:moveTo>
                        <a:lnTo>
                          <a:pt x="0" y="3883"/>
                        </a:lnTo>
                        <a:lnTo>
                          <a:pt x="5466" y="11624"/>
                        </a:lnTo>
                        <a:lnTo>
                          <a:pt x="10562" y="11624"/>
                        </a:lnTo>
                        <a:lnTo>
                          <a:pt x="235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8" name="Google Shape;1078;p24"/>
                  <p:cNvSpPr/>
                  <p:nvPr/>
                </p:nvSpPr>
                <p:spPr>
                  <a:xfrm>
                    <a:off x="2132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9" name="Google Shape;1079;p24"/>
                  <p:cNvSpPr/>
                  <p:nvPr/>
                </p:nvSpPr>
                <p:spPr>
                  <a:xfrm>
                    <a:off x="5504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0" name="Google Shape;1080;p24"/>
                  <p:cNvSpPr/>
                  <p:nvPr/>
                </p:nvSpPr>
                <p:spPr>
                  <a:xfrm>
                    <a:off x="5223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1" name="Google Shape;1081;p24"/>
                  <p:cNvSpPr/>
                  <p:nvPr/>
                </p:nvSpPr>
                <p:spPr>
                  <a:xfrm>
                    <a:off x="3818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2" name="Google Shape;1082;p24"/>
                  <p:cNvSpPr/>
                  <p:nvPr/>
                </p:nvSpPr>
                <p:spPr>
                  <a:xfrm>
                    <a:off x="5785449" y="4058045"/>
                    <a:ext cx="88932" cy="15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2" h="6384" extrusionOk="0">
                        <a:moveTo>
                          <a:pt x="1" y="1"/>
                        </a:moveTo>
                        <a:lnTo>
                          <a:pt x="4512" y="6384"/>
                        </a:lnTo>
                        <a:lnTo>
                          <a:pt x="451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3" name="Google Shape;1083;p24"/>
                  <p:cNvSpPr/>
                  <p:nvPr/>
                </p:nvSpPr>
                <p:spPr>
                  <a:xfrm>
                    <a:off x="4942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4" name="Google Shape;1084;p24"/>
                  <p:cNvSpPr/>
                  <p:nvPr/>
                </p:nvSpPr>
                <p:spPr>
                  <a:xfrm>
                    <a:off x="4099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5" name="Google Shape;1085;p24"/>
                  <p:cNvSpPr/>
                  <p:nvPr/>
                </p:nvSpPr>
                <p:spPr>
                  <a:xfrm>
                    <a:off x="4661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6" name="Google Shape;1086;p24"/>
                  <p:cNvSpPr/>
                  <p:nvPr/>
                </p:nvSpPr>
                <p:spPr>
                  <a:xfrm>
                    <a:off x="4380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87" name="Google Shape;1087;p24"/>
              <p:cNvSpPr/>
              <p:nvPr/>
            </p:nvSpPr>
            <p:spPr>
              <a:xfrm>
                <a:off x="505277" y="600547"/>
                <a:ext cx="8123235" cy="510267"/>
              </a:xfrm>
              <a:custGeom>
                <a:avLst/>
                <a:gdLst/>
                <a:ahLst/>
                <a:cxnLst/>
                <a:rect l="l" t="t" r="r" b="b"/>
                <a:pathLst>
                  <a:path w="170352" h="14395" extrusionOk="0">
                    <a:moveTo>
                      <a:pt x="0" y="1"/>
                    </a:moveTo>
                    <a:lnTo>
                      <a:pt x="0" y="14395"/>
                    </a:lnTo>
                    <a:lnTo>
                      <a:pt x="170352" y="14395"/>
                    </a:lnTo>
                    <a:lnTo>
                      <a:pt x="170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8" name="Google Shape;1088;p24"/>
            <p:cNvSpPr/>
            <p:nvPr/>
          </p:nvSpPr>
          <p:spPr>
            <a:xfrm>
              <a:off x="9143950" y="516825"/>
              <a:ext cx="90900" cy="6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9" name="Google Shape;1089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95464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1" name="Google Shape;1091;p25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1092" name="Google Shape;1092;p25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25"/>
          <p:cNvGrpSpPr/>
          <p:nvPr/>
        </p:nvGrpSpPr>
        <p:grpSpPr>
          <a:xfrm>
            <a:off x="443375" y="312072"/>
            <a:ext cx="11869759" cy="6233883"/>
            <a:chOff x="332531" y="234054"/>
            <a:chExt cx="8902319" cy="4675412"/>
          </a:xfrm>
        </p:grpSpPr>
        <p:grpSp>
          <p:nvGrpSpPr>
            <p:cNvPr id="1095" name="Google Shape;1095;p25"/>
            <p:cNvGrpSpPr/>
            <p:nvPr/>
          </p:nvGrpSpPr>
          <p:grpSpPr>
            <a:xfrm>
              <a:off x="332531" y="234054"/>
              <a:ext cx="8842570" cy="4675412"/>
              <a:chOff x="451950" y="317125"/>
              <a:chExt cx="8555118" cy="4523425"/>
            </a:xfrm>
          </p:grpSpPr>
          <p:grpSp>
            <p:nvGrpSpPr>
              <p:cNvPr id="1096" name="Google Shape;1096;p25"/>
              <p:cNvGrpSpPr/>
              <p:nvPr/>
            </p:nvGrpSpPr>
            <p:grpSpPr>
              <a:xfrm>
                <a:off x="451950" y="317125"/>
                <a:ext cx="8555118" cy="4523425"/>
                <a:chOff x="451950" y="317125"/>
                <a:chExt cx="8555118" cy="4523425"/>
              </a:xfrm>
            </p:grpSpPr>
            <p:grpSp>
              <p:nvGrpSpPr>
                <p:cNvPr id="1097" name="Google Shape;1097;p25"/>
                <p:cNvGrpSpPr/>
                <p:nvPr/>
              </p:nvGrpSpPr>
              <p:grpSpPr>
                <a:xfrm>
                  <a:off x="451950" y="317125"/>
                  <a:ext cx="8555118" cy="4523425"/>
                  <a:chOff x="451950" y="317125"/>
                  <a:chExt cx="8555118" cy="4523425"/>
                </a:xfrm>
              </p:grpSpPr>
              <p:grpSp>
                <p:nvGrpSpPr>
                  <p:cNvPr id="1098" name="Google Shape;1098;p25"/>
                  <p:cNvGrpSpPr/>
                  <p:nvPr/>
                </p:nvGrpSpPr>
                <p:grpSpPr>
                  <a:xfrm>
                    <a:off x="451950" y="317125"/>
                    <a:ext cx="8555118" cy="4523425"/>
                    <a:chOff x="451950" y="317125"/>
                    <a:chExt cx="8555118" cy="4523425"/>
                  </a:xfrm>
                </p:grpSpPr>
                <p:grpSp>
                  <p:nvGrpSpPr>
                    <p:cNvPr id="1099" name="Google Shape;1099;p25"/>
                    <p:cNvGrpSpPr/>
                    <p:nvPr/>
                  </p:nvGrpSpPr>
                  <p:grpSpPr>
                    <a:xfrm>
                      <a:off x="451950" y="317125"/>
                      <a:ext cx="8222208" cy="4523425"/>
                      <a:chOff x="451950" y="317125"/>
                      <a:chExt cx="8222208" cy="4523425"/>
                    </a:xfrm>
                  </p:grpSpPr>
                  <p:sp>
                    <p:nvSpPr>
                      <p:cNvPr id="1100" name="Google Shape;1100;p25"/>
                      <p:cNvSpPr/>
                      <p:nvPr/>
                    </p:nvSpPr>
                    <p:spPr>
                      <a:xfrm>
                        <a:off x="451950" y="317125"/>
                        <a:ext cx="8222208" cy="4523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2802" h="76831" extrusionOk="0">
                            <a:moveTo>
                              <a:pt x="1" y="0"/>
                            </a:moveTo>
                            <a:lnTo>
                              <a:pt x="1" y="76830"/>
                            </a:lnTo>
                            <a:lnTo>
                              <a:pt x="122801" y="76830"/>
                            </a:lnTo>
                            <a:lnTo>
                              <a:pt x="122801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01" name="Google Shape;1101;p25"/>
                      <p:cNvSpPr/>
                      <p:nvPr/>
                    </p:nvSpPr>
                    <p:spPr>
                      <a:xfrm>
                        <a:off x="496700" y="368575"/>
                        <a:ext cx="8132682" cy="44203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73796" extrusionOk="0">
                            <a:moveTo>
                              <a:pt x="0" y="1"/>
                            </a:moveTo>
                            <a:lnTo>
                              <a:pt x="0" y="73795"/>
                            </a:lnTo>
                            <a:lnTo>
                              <a:pt x="119770" y="73795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02" name="Google Shape;1102;p25"/>
                      <p:cNvSpPr/>
                      <p:nvPr/>
                    </p:nvSpPr>
                    <p:spPr>
                      <a:xfrm>
                        <a:off x="496691" y="1226951"/>
                        <a:ext cx="8132682" cy="35720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37237" extrusionOk="0">
                            <a:moveTo>
                              <a:pt x="0" y="1"/>
                            </a:moveTo>
                            <a:lnTo>
                              <a:pt x="0" y="37237"/>
                            </a:lnTo>
                            <a:lnTo>
                              <a:pt x="119770" y="37237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03" name="Google Shape;1103;p25"/>
                    <p:cNvGrpSpPr/>
                    <p:nvPr/>
                  </p:nvGrpSpPr>
                  <p:grpSpPr>
                    <a:xfrm>
                      <a:off x="491369" y="362442"/>
                      <a:ext cx="8515698" cy="864472"/>
                      <a:chOff x="1639454" y="1453675"/>
                      <a:chExt cx="5131175" cy="520892"/>
                    </a:xfrm>
                  </p:grpSpPr>
                  <p:sp>
                    <p:nvSpPr>
                      <p:cNvPr id="1104" name="Google Shape;1104;p25"/>
                      <p:cNvSpPr/>
                      <p:nvPr/>
                    </p:nvSpPr>
                    <p:spPr>
                      <a:xfrm>
                        <a:off x="2561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1" y="20394"/>
                            </a:lnTo>
                            <a:lnTo>
                              <a:pt x="22907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05" name="Google Shape;1105;p25"/>
                      <p:cNvSpPr/>
                      <p:nvPr/>
                    </p:nvSpPr>
                    <p:spPr>
                      <a:xfrm>
                        <a:off x="2092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06" name="Google Shape;1106;p25"/>
                      <p:cNvSpPr/>
                      <p:nvPr/>
                    </p:nvSpPr>
                    <p:spPr>
                      <a:xfrm>
                        <a:off x="1639454" y="1453678"/>
                        <a:ext cx="556825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73" h="20395" extrusionOk="0">
                            <a:moveTo>
                              <a:pt x="0" y="1"/>
                            </a:moveTo>
                            <a:lnTo>
                              <a:pt x="0" y="905"/>
                            </a:lnTo>
                            <a:lnTo>
                              <a:pt x="13766" y="20394"/>
                            </a:lnTo>
                            <a:lnTo>
                              <a:pt x="22273" y="20394"/>
                            </a:lnTo>
                            <a:lnTo>
                              <a:pt x="7866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07" name="Google Shape;1107;p25"/>
                      <p:cNvSpPr/>
                      <p:nvPr/>
                    </p:nvSpPr>
                    <p:spPr>
                      <a:xfrm>
                        <a:off x="3499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08" name="Google Shape;1108;p25"/>
                      <p:cNvSpPr/>
                      <p:nvPr/>
                    </p:nvSpPr>
                    <p:spPr>
                      <a:xfrm>
                        <a:off x="4906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1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09" name="Google Shape;1109;p25"/>
                      <p:cNvSpPr/>
                      <p:nvPr/>
                    </p:nvSpPr>
                    <p:spPr>
                      <a:xfrm>
                        <a:off x="6248204" y="1453675"/>
                        <a:ext cx="522425" cy="5098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897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0897" y="20394"/>
                            </a:lnTo>
                            <a:lnTo>
                              <a:pt x="20897" y="17542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0" name="Google Shape;1110;p25"/>
                      <p:cNvSpPr/>
                      <p:nvPr/>
                    </p:nvSpPr>
                    <p:spPr>
                      <a:xfrm>
                        <a:off x="3968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1" name="Google Shape;1111;p25"/>
                      <p:cNvSpPr/>
                      <p:nvPr/>
                    </p:nvSpPr>
                    <p:spPr>
                      <a:xfrm>
                        <a:off x="3030602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12" name="Google Shape;1112;p25"/>
                      <p:cNvSpPr/>
                      <p:nvPr/>
                    </p:nvSpPr>
                    <p:spPr>
                      <a:xfrm>
                        <a:off x="4437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113" name="Google Shape;1113;p25"/>
                    <p:cNvSpPr/>
                    <p:nvPr/>
                  </p:nvSpPr>
                  <p:spPr>
                    <a:xfrm>
                      <a:off x="8674153" y="572128"/>
                      <a:ext cx="302700" cy="7842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114" name="Google Shape;1114;p25"/>
                  <p:cNvSpPr/>
                  <p:nvPr/>
                </p:nvSpPr>
                <p:spPr>
                  <a:xfrm>
                    <a:off x="6645958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5" name="Google Shape;1115;p25"/>
                  <p:cNvSpPr/>
                  <p:nvPr/>
                </p:nvSpPr>
                <p:spPr>
                  <a:xfrm>
                    <a:off x="7389432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16" name="Google Shape;1116;p25"/>
                <p:cNvGrpSpPr/>
                <p:nvPr/>
              </p:nvGrpSpPr>
              <p:grpSpPr>
                <a:xfrm>
                  <a:off x="460985" y="4310625"/>
                  <a:ext cx="8175956" cy="488333"/>
                  <a:chOff x="1639450" y="4058045"/>
                  <a:chExt cx="4234930" cy="290605"/>
                </a:xfrm>
              </p:grpSpPr>
              <p:sp>
                <p:nvSpPr>
                  <p:cNvPr id="1117" name="Google Shape;1117;p25"/>
                  <p:cNvSpPr/>
                  <p:nvPr/>
                </p:nvSpPr>
                <p:spPr>
                  <a:xfrm>
                    <a:off x="2975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8" name="Google Shape;1118;p25"/>
                  <p:cNvSpPr/>
                  <p:nvPr/>
                </p:nvSpPr>
                <p:spPr>
                  <a:xfrm>
                    <a:off x="3256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9" name="Google Shape;1119;p25"/>
                  <p:cNvSpPr/>
                  <p:nvPr/>
                </p:nvSpPr>
                <p:spPr>
                  <a:xfrm>
                    <a:off x="2694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0" name="Google Shape;1120;p25"/>
                  <p:cNvSpPr/>
                  <p:nvPr/>
                </p:nvSpPr>
                <p:spPr>
                  <a:xfrm>
                    <a:off x="2413650" y="4058050"/>
                    <a:ext cx="332675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7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1" name="Google Shape;1121;p25"/>
                  <p:cNvSpPr/>
                  <p:nvPr/>
                </p:nvSpPr>
                <p:spPr>
                  <a:xfrm>
                    <a:off x="1851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2" name="Google Shape;1122;p25"/>
                  <p:cNvSpPr/>
                  <p:nvPr/>
                </p:nvSpPr>
                <p:spPr>
                  <a:xfrm>
                    <a:off x="3537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3" name="Google Shape;1123;p25"/>
                  <p:cNvSpPr/>
                  <p:nvPr/>
                </p:nvSpPr>
                <p:spPr>
                  <a:xfrm>
                    <a:off x="1639450" y="4058050"/>
                    <a:ext cx="2640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62" h="11624" extrusionOk="0">
                        <a:moveTo>
                          <a:pt x="0" y="1"/>
                        </a:moveTo>
                        <a:lnTo>
                          <a:pt x="0" y="3883"/>
                        </a:lnTo>
                        <a:lnTo>
                          <a:pt x="5466" y="11624"/>
                        </a:lnTo>
                        <a:lnTo>
                          <a:pt x="10562" y="11624"/>
                        </a:lnTo>
                        <a:lnTo>
                          <a:pt x="235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4" name="Google Shape;1124;p25"/>
                  <p:cNvSpPr/>
                  <p:nvPr/>
                </p:nvSpPr>
                <p:spPr>
                  <a:xfrm>
                    <a:off x="2132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5" name="Google Shape;1125;p25"/>
                  <p:cNvSpPr/>
                  <p:nvPr/>
                </p:nvSpPr>
                <p:spPr>
                  <a:xfrm>
                    <a:off x="5504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6" name="Google Shape;1126;p25"/>
                  <p:cNvSpPr/>
                  <p:nvPr/>
                </p:nvSpPr>
                <p:spPr>
                  <a:xfrm>
                    <a:off x="5223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7" name="Google Shape;1127;p25"/>
                  <p:cNvSpPr/>
                  <p:nvPr/>
                </p:nvSpPr>
                <p:spPr>
                  <a:xfrm>
                    <a:off x="3818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8" name="Google Shape;1128;p25"/>
                  <p:cNvSpPr/>
                  <p:nvPr/>
                </p:nvSpPr>
                <p:spPr>
                  <a:xfrm>
                    <a:off x="5785449" y="4058045"/>
                    <a:ext cx="88932" cy="15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2" h="6384" extrusionOk="0">
                        <a:moveTo>
                          <a:pt x="1" y="1"/>
                        </a:moveTo>
                        <a:lnTo>
                          <a:pt x="4512" y="6384"/>
                        </a:lnTo>
                        <a:lnTo>
                          <a:pt x="451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9" name="Google Shape;1129;p25"/>
                  <p:cNvSpPr/>
                  <p:nvPr/>
                </p:nvSpPr>
                <p:spPr>
                  <a:xfrm>
                    <a:off x="4942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0" name="Google Shape;1130;p25"/>
                  <p:cNvSpPr/>
                  <p:nvPr/>
                </p:nvSpPr>
                <p:spPr>
                  <a:xfrm>
                    <a:off x="4099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1" name="Google Shape;1131;p25"/>
                  <p:cNvSpPr/>
                  <p:nvPr/>
                </p:nvSpPr>
                <p:spPr>
                  <a:xfrm>
                    <a:off x="4661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2" name="Google Shape;1132;p25"/>
                  <p:cNvSpPr/>
                  <p:nvPr/>
                </p:nvSpPr>
                <p:spPr>
                  <a:xfrm>
                    <a:off x="4380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33" name="Google Shape;1133;p25"/>
              <p:cNvSpPr/>
              <p:nvPr/>
            </p:nvSpPr>
            <p:spPr>
              <a:xfrm>
                <a:off x="505277" y="600547"/>
                <a:ext cx="8123235" cy="510267"/>
              </a:xfrm>
              <a:custGeom>
                <a:avLst/>
                <a:gdLst/>
                <a:ahLst/>
                <a:cxnLst/>
                <a:rect l="l" t="t" r="r" b="b"/>
                <a:pathLst>
                  <a:path w="170352" h="14395" extrusionOk="0">
                    <a:moveTo>
                      <a:pt x="0" y="1"/>
                    </a:moveTo>
                    <a:lnTo>
                      <a:pt x="0" y="14395"/>
                    </a:lnTo>
                    <a:lnTo>
                      <a:pt x="170352" y="14395"/>
                    </a:lnTo>
                    <a:lnTo>
                      <a:pt x="170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4" name="Google Shape;1134;p25"/>
            <p:cNvSpPr/>
            <p:nvPr/>
          </p:nvSpPr>
          <p:spPr>
            <a:xfrm>
              <a:off x="9143950" y="516825"/>
              <a:ext cx="90900" cy="6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5" name="Google Shape;1135;p2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45597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7" name="Google Shape;1137;p26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1138" name="Google Shape;1138;p26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26"/>
          <p:cNvGrpSpPr/>
          <p:nvPr/>
        </p:nvGrpSpPr>
        <p:grpSpPr>
          <a:xfrm>
            <a:off x="443375" y="312072"/>
            <a:ext cx="11869759" cy="6233883"/>
            <a:chOff x="332531" y="234054"/>
            <a:chExt cx="8902319" cy="4675412"/>
          </a:xfrm>
        </p:grpSpPr>
        <p:grpSp>
          <p:nvGrpSpPr>
            <p:cNvPr id="1141" name="Google Shape;1141;p26"/>
            <p:cNvGrpSpPr/>
            <p:nvPr/>
          </p:nvGrpSpPr>
          <p:grpSpPr>
            <a:xfrm>
              <a:off x="332531" y="234054"/>
              <a:ext cx="8842570" cy="4675412"/>
              <a:chOff x="451950" y="317125"/>
              <a:chExt cx="8555118" cy="4523425"/>
            </a:xfrm>
          </p:grpSpPr>
          <p:grpSp>
            <p:nvGrpSpPr>
              <p:cNvPr id="1142" name="Google Shape;1142;p26"/>
              <p:cNvGrpSpPr/>
              <p:nvPr/>
            </p:nvGrpSpPr>
            <p:grpSpPr>
              <a:xfrm>
                <a:off x="451950" y="317125"/>
                <a:ext cx="8555118" cy="4523425"/>
                <a:chOff x="451950" y="317125"/>
                <a:chExt cx="8555118" cy="4523425"/>
              </a:xfrm>
            </p:grpSpPr>
            <p:grpSp>
              <p:nvGrpSpPr>
                <p:cNvPr id="1143" name="Google Shape;1143;p26"/>
                <p:cNvGrpSpPr/>
                <p:nvPr/>
              </p:nvGrpSpPr>
              <p:grpSpPr>
                <a:xfrm>
                  <a:off x="451950" y="317125"/>
                  <a:ext cx="8555118" cy="4523425"/>
                  <a:chOff x="451950" y="317125"/>
                  <a:chExt cx="8555118" cy="4523425"/>
                </a:xfrm>
              </p:grpSpPr>
              <p:grpSp>
                <p:nvGrpSpPr>
                  <p:cNvPr id="1144" name="Google Shape;1144;p26"/>
                  <p:cNvGrpSpPr/>
                  <p:nvPr/>
                </p:nvGrpSpPr>
                <p:grpSpPr>
                  <a:xfrm>
                    <a:off x="451950" y="317125"/>
                    <a:ext cx="8555118" cy="4523425"/>
                    <a:chOff x="451950" y="317125"/>
                    <a:chExt cx="8555118" cy="4523425"/>
                  </a:xfrm>
                </p:grpSpPr>
                <p:grpSp>
                  <p:nvGrpSpPr>
                    <p:cNvPr id="1145" name="Google Shape;1145;p26"/>
                    <p:cNvGrpSpPr/>
                    <p:nvPr/>
                  </p:nvGrpSpPr>
                  <p:grpSpPr>
                    <a:xfrm>
                      <a:off x="451950" y="317125"/>
                      <a:ext cx="8222208" cy="4523425"/>
                      <a:chOff x="451950" y="317125"/>
                      <a:chExt cx="8222208" cy="4523425"/>
                    </a:xfrm>
                  </p:grpSpPr>
                  <p:sp>
                    <p:nvSpPr>
                      <p:cNvPr id="1146" name="Google Shape;1146;p26"/>
                      <p:cNvSpPr/>
                      <p:nvPr/>
                    </p:nvSpPr>
                    <p:spPr>
                      <a:xfrm>
                        <a:off x="451950" y="317125"/>
                        <a:ext cx="8222208" cy="4523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2802" h="76831" extrusionOk="0">
                            <a:moveTo>
                              <a:pt x="1" y="0"/>
                            </a:moveTo>
                            <a:lnTo>
                              <a:pt x="1" y="76830"/>
                            </a:lnTo>
                            <a:lnTo>
                              <a:pt x="122801" y="76830"/>
                            </a:lnTo>
                            <a:lnTo>
                              <a:pt x="122801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47" name="Google Shape;1147;p26"/>
                      <p:cNvSpPr/>
                      <p:nvPr/>
                    </p:nvSpPr>
                    <p:spPr>
                      <a:xfrm>
                        <a:off x="496700" y="368575"/>
                        <a:ext cx="8132682" cy="44203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73796" extrusionOk="0">
                            <a:moveTo>
                              <a:pt x="0" y="1"/>
                            </a:moveTo>
                            <a:lnTo>
                              <a:pt x="0" y="73795"/>
                            </a:lnTo>
                            <a:lnTo>
                              <a:pt x="119770" y="73795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48" name="Google Shape;1148;p26"/>
                      <p:cNvSpPr/>
                      <p:nvPr/>
                    </p:nvSpPr>
                    <p:spPr>
                      <a:xfrm>
                        <a:off x="496691" y="1226951"/>
                        <a:ext cx="8132682" cy="35720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37237" extrusionOk="0">
                            <a:moveTo>
                              <a:pt x="0" y="1"/>
                            </a:moveTo>
                            <a:lnTo>
                              <a:pt x="0" y="37237"/>
                            </a:lnTo>
                            <a:lnTo>
                              <a:pt x="119770" y="37237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49" name="Google Shape;1149;p26"/>
                    <p:cNvGrpSpPr/>
                    <p:nvPr/>
                  </p:nvGrpSpPr>
                  <p:grpSpPr>
                    <a:xfrm>
                      <a:off x="491369" y="362442"/>
                      <a:ext cx="8515698" cy="864472"/>
                      <a:chOff x="1639454" y="1453675"/>
                      <a:chExt cx="5131175" cy="520892"/>
                    </a:xfrm>
                  </p:grpSpPr>
                  <p:sp>
                    <p:nvSpPr>
                      <p:cNvPr id="1150" name="Google Shape;1150;p26"/>
                      <p:cNvSpPr/>
                      <p:nvPr/>
                    </p:nvSpPr>
                    <p:spPr>
                      <a:xfrm>
                        <a:off x="2561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1" y="20394"/>
                            </a:lnTo>
                            <a:lnTo>
                              <a:pt x="22907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51" name="Google Shape;1151;p26"/>
                      <p:cNvSpPr/>
                      <p:nvPr/>
                    </p:nvSpPr>
                    <p:spPr>
                      <a:xfrm>
                        <a:off x="2092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52" name="Google Shape;1152;p26"/>
                      <p:cNvSpPr/>
                      <p:nvPr/>
                    </p:nvSpPr>
                    <p:spPr>
                      <a:xfrm>
                        <a:off x="1639454" y="1453678"/>
                        <a:ext cx="556825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73" h="20395" extrusionOk="0">
                            <a:moveTo>
                              <a:pt x="0" y="1"/>
                            </a:moveTo>
                            <a:lnTo>
                              <a:pt x="0" y="905"/>
                            </a:lnTo>
                            <a:lnTo>
                              <a:pt x="13766" y="20394"/>
                            </a:lnTo>
                            <a:lnTo>
                              <a:pt x="22273" y="20394"/>
                            </a:lnTo>
                            <a:lnTo>
                              <a:pt x="7866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53" name="Google Shape;1153;p26"/>
                      <p:cNvSpPr/>
                      <p:nvPr/>
                    </p:nvSpPr>
                    <p:spPr>
                      <a:xfrm>
                        <a:off x="3499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54" name="Google Shape;1154;p26"/>
                      <p:cNvSpPr/>
                      <p:nvPr/>
                    </p:nvSpPr>
                    <p:spPr>
                      <a:xfrm>
                        <a:off x="4906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1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55" name="Google Shape;1155;p26"/>
                      <p:cNvSpPr/>
                      <p:nvPr/>
                    </p:nvSpPr>
                    <p:spPr>
                      <a:xfrm>
                        <a:off x="6248204" y="1453675"/>
                        <a:ext cx="522425" cy="5098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897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0897" y="20394"/>
                            </a:lnTo>
                            <a:lnTo>
                              <a:pt x="20897" y="17542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56" name="Google Shape;1156;p26"/>
                      <p:cNvSpPr/>
                      <p:nvPr/>
                    </p:nvSpPr>
                    <p:spPr>
                      <a:xfrm>
                        <a:off x="3968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57" name="Google Shape;1157;p26"/>
                      <p:cNvSpPr/>
                      <p:nvPr/>
                    </p:nvSpPr>
                    <p:spPr>
                      <a:xfrm>
                        <a:off x="3030602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58" name="Google Shape;1158;p26"/>
                      <p:cNvSpPr/>
                      <p:nvPr/>
                    </p:nvSpPr>
                    <p:spPr>
                      <a:xfrm>
                        <a:off x="4437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159" name="Google Shape;1159;p26"/>
                    <p:cNvSpPr/>
                    <p:nvPr/>
                  </p:nvSpPr>
                  <p:spPr>
                    <a:xfrm>
                      <a:off x="8674153" y="572128"/>
                      <a:ext cx="302700" cy="7842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160" name="Google Shape;1160;p26"/>
                  <p:cNvSpPr/>
                  <p:nvPr/>
                </p:nvSpPr>
                <p:spPr>
                  <a:xfrm>
                    <a:off x="6645958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1" name="Google Shape;1161;p26"/>
                  <p:cNvSpPr/>
                  <p:nvPr/>
                </p:nvSpPr>
                <p:spPr>
                  <a:xfrm>
                    <a:off x="7389432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62" name="Google Shape;1162;p26"/>
                <p:cNvGrpSpPr/>
                <p:nvPr/>
              </p:nvGrpSpPr>
              <p:grpSpPr>
                <a:xfrm>
                  <a:off x="460985" y="4310625"/>
                  <a:ext cx="8175956" cy="488333"/>
                  <a:chOff x="1639450" y="4058045"/>
                  <a:chExt cx="4234930" cy="290605"/>
                </a:xfrm>
              </p:grpSpPr>
              <p:sp>
                <p:nvSpPr>
                  <p:cNvPr id="1163" name="Google Shape;1163;p26"/>
                  <p:cNvSpPr/>
                  <p:nvPr/>
                </p:nvSpPr>
                <p:spPr>
                  <a:xfrm>
                    <a:off x="2975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4" name="Google Shape;1164;p26"/>
                  <p:cNvSpPr/>
                  <p:nvPr/>
                </p:nvSpPr>
                <p:spPr>
                  <a:xfrm>
                    <a:off x="3256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5" name="Google Shape;1165;p26"/>
                  <p:cNvSpPr/>
                  <p:nvPr/>
                </p:nvSpPr>
                <p:spPr>
                  <a:xfrm>
                    <a:off x="2694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6" name="Google Shape;1166;p26"/>
                  <p:cNvSpPr/>
                  <p:nvPr/>
                </p:nvSpPr>
                <p:spPr>
                  <a:xfrm>
                    <a:off x="2413650" y="4058050"/>
                    <a:ext cx="332675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7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7" name="Google Shape;1167;p26"/>
                  <p:cNvSpPr/>
                  <p:nvPr/>
                </p:nvSpPr>
                <p:spPr>
                  <a:xfrm>
                    <a:off x="1851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8" name="Google Shape;1168;p26"/>
                  <p:cNvSpPr/>
                  <p:nvPr/>
                </p:nvSpPr>
                <p:spPr>
                  <a:xfrm>
                    <a:off x="3537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9" name="Google Shape;1169;p26"/>
                  <p:cNvSpPr/>
                  <p:nvPr/>
                </p:nvSpPr>
                <p:spPr>
                  <a:xfrm>
                    <a:off x="1639450" y="4058050"/>
                    <a:ext cx="2640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62" h="11624" extrusionOk="0">
                        <a:moveTo>
                          <a:pt x="0" y="1"/>
                        </a:moveTo>
                        <a:lnTo>
                          <a:pt x="0" y="3883"/>
                        </a:lnTo>
                        <a:lnTo>
                          <a:pt x="5466" y="11624"/>
                        </a:lnTo>
                        <a:lnTo>
                          <a:pt x="10562" y="11624"/>
                        </a:lnTo>
                        <a:lnTo>
                          <a:pt x="235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0" name="Google Shape;1170;p26"/>
                  <p:cNvSpPr/>
                  <p:nvPr/>
                </p:nvSpPr>
                <p:spPr>
                  <a:xfrm>
                    <a:off x="2132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1" name="Google Shape;1171;p26"/>
                  <p:cNvSpPr/>
                  <p:nvPr/>
                </p:nvSpPr>
                <p:spPr>
                  <a:xfrm>
                    <a:off x="5504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2" name="Google Shape;1172;p26"/>
                  <p:cNvSpPr/>
                  <p:nvPr/>
                </p:nvSpPr>
                <p:spPr>
                  <a:xfrm>
                    <a:off x="5223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3" name="Google Shape;1173;p26"/>
                  <p:cNvSpPr/>
                  <p:nvPr/>
                </p:nvSpPr>
                <p:spPr>
                  <a:xfrm>
                    <a:off x="3818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4" name="Google Shape;1174;p26"/>
                  <p:cNvSpPr/>
                  <p:nvPr/>
                </p:nvSpPr>
                <p:spPr>
                  <a:xfrm>
                    <a:off x="5785449" y="4058045"/>
                    <a:ext cx="88932" cy="15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2" h="6384" extrusionOk="0">
                        <a:moveTo>
                          <a:pt x="1" y="1"/>
                        </a:moveTo>
                        <a:lnTo>
                          <a:pt x="4512" y="6384"/>
                        </a:lnTo>
                        <a:lnTo>
                          <a:pt x="451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5" name="Google Shape;1175;p26"/>
                  <p:cNvSpPr/>
                  <p:nvPr/>
                </p:nvSpPr>
                <p:spPr>
                  <a:xfrm>
                    <a:off x="4942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6" name="Google Shape;1176;p26"/>
                  <p:cNvSpPr/>
                  <p:nvPr/>
                </p:nvSpPr>
                <p:spPr>
                  <a:xfrm>
                    <a:off x="4099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7" name="Google Shape;1177;p26"/>
                  <p:cNvSpPr/>
                  <p:nvPr/>
                </p:nvSpPr>
                <p:spPr>
                  <a:xfrm>
                    <a:off x="4661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8" name="Google Shape;1178;p26"/>
                  <p:cNvSpPr/>
                  <p:nvPr/>
                </p:nvSpPr>
                <p:spPr>
                  <a:xfrm>
                    <a:off x="4380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79" name="Google Shape;1179;p26"/>
              <p:cNvSpPr/>
              <p:nvPr/>
            </p:nvSpPr>
            <p:spPr>
              <a:xfrm>
                <a:off x="505277" y="600547"/>
                <a:ext cx="8123235" cy="510267"/>
              </a:xfrm>
              <a:custGeom>
                <a:avLst/>
                <a:gdLst/>
                <a:ahLst/>
                <a:cxnLst/>
                <a:rect l="l" t="t" r="r" b="b"/>
                <a:pathLst>
                  <a:path w="170352" h="14395" extrusionOk="0">
                    <a:moveTo>
                      <a:pt x="0" y="1"/>
                    </a:moveTo>
                    <a:lnTo>
                      <a:pt x="0" y="14395"/>
                    </a:lnTo>
                    <a:lnTo>
                      <a:pt x="170352" y="14395"/>
                    </a:lnTo>
                    <a:lnTo>
                      <a:pt x="170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0" name="Google Shape;1180;p26"/>
            <p:cNvSpPr/>
            <p:nvPr/>
          </p:nvSpPr>
          <p:spPr>
            <a:xfrm>
              <a:off x="9143950" y="516825"/>
              <a:ext cx="90900" cy="6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1" name="Google Shape;1181;p2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29095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3" name="Google Shape;1183;p27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1184" name="Google Shape;1184;p27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7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27"/>
          <p:cNvGrpSpPr/>
          <p:nvPr/>
        </p:nvGrpSpPr>
        <p:grpSpPr>
          <a:xfrm>
            <a:off x="443375" y="312072"/>
            <a:ext cx="11869759" cy="6233883"/>
            <a:chOff x="332531" y="234054"/>
            <a:chExt cx="8902319" cy="4675412"/>
          </a:xfrm>
        </p:grpSpPr>
        <p:grpSp>
          <p:nvGrpSpPr>
            <p:cNvPr id="1187" name="Google Shape;1187;p27"/>
            <p:cNvGrpSpPr/>
            <p:nvPr/>
          </p:nvGrpSpPr>
          <p:grpSpPr>
            <a:xfrm>
              <a:off x="332531" y="234054"/>
              <a:ext cx="8842570" cy="4675412"/>
              <a:chOff x="451950" y="317125"/>
              <a:chExt cx="8555118" cy="4523425"/>
            </a:xfrm>
          </p:grpSpPr>
          <p:grpSp>
            <p:nvGrpSpPr>
              <p:cNvPr id="1188" name="Google Shape;1188;p27"/>
              <p:cNvGrpSpPr/>
              <p:nvPr/>
            </p:nvGrpSpPr>
            <p:grpSpPr>
              <a:xfrm>
                <a:off x="451950" y="317125"/>
                <a:ext cx="8555118" cy="4523425"/>
                <a:chOff x="451950" y="317125"/>
                <a:chExt cx="8555118" cy="4523425"/>
              </a:xfrm>
            </p:grpSpPr>
            <p:grpSp>
              <p:nvGrpSpPr>
                <p:cNvPr id="1189" name="Google Shape;1189;p27"/>
                <p:cNvGrpSpPr/>
                <p:nvPr/>
              </p:nvGrpSpPr>
              <p:grpSpPr>
                <a:xfrm>
                  <a:off x="451950" y="317125"/>
                  <a:ext cx="8555118" cy="4523425"/>
                  <a:chOff x="451950" y="317125"/>
                  <a:chExt cx="8555118" cy="4523425"/>
                </a:xfrm>
              </p:grpSpPr>
              <p:grpSp>
                <p:nvGrpSpPr>
                  <p:cNvPr id="1190" name="Google Shape;1190;p27"/>
                  <p:cNvGrpSpPr/>
                  <p:nvPr/>
                </p:nvGrpSpPr>
                <p:grpSpPr>
                  <a:xfrm>
                    <a:off x="451950" y="317125"/>
                    <a:ext cx="8555118" cy="4523425"/>
                    <a:chOff x="451950" y="317125"/>
                    <a:chExt cx="8555118" cy="4523425"/>
                  </a:xfrm>
                </p:grpSpPr>
                <p:grpSp>
                  <p:nvGrpSpPr>
                    <p:cNvPr id="1191" name="Google Shape;1191;p27"/>
                    <p:cNvGrpSpPr/>
                    <p:nvPr/>
                  </p:nvGrpSpPr>
                  <p:grpSpPr>
                    <a:xfrm>
                      <a:off x="451950" y="317125"/>
                      <a:ext cx="8222208" cy="4523425"/>
                      <a:chOff x="451950" y="317125"/>
                      <a:chExt cx="8222208" cy="4523425"/>
                    </a:xfrm>
                  </p:grpSpPr>
                  <p:sp>
                    <p:nvSpPr>
                      <p:cNvPr id="1192" name="Google Shape;1192;p27"/>
                      <p:cNvSpPr/>
                      <p:nvPr/>
                    </p:nvSpPr>
                    <p:spPr>
                      <a:xfrm>
                        <a:off x="451950" y="317125"/>
                        <a:ext cx="8222208" cy="4523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2802" h="76831" extrusionOk="0">
                            <a:moveTo>
                              <a:pt x="1" y="0"/>
                            </a:moveTo>
                            <a:lnTo>
                              <a:pt x="1" y="76830"/>
                            </a:lnTo>
                            <a:lnTo>
                              <a:pt x="122801" y="76830"/>
                            </a:lnTo>
                            <a:lnTo>
                              <a:pt x="122801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93" name="Google Shape;1193;p27"/>
                      <p:cNvSpPr/>
                      <p:nvPr/>
                    </p:nvSpPr>
                    <p:spPr>
                      <a:xfrm>
                        <a:off x="496700" y="368575"/>
                        <a:ext cx="8132682" cy="44203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73796" extrusionOk="0">
                            <a:moveTo>
                              <a:pt x="0" y="1"/>
                            </a:moveTo>
                            <a:lnTo>
                              <a:pt x="0" y="73795"/>
                            </a:lnTo>
                            <a:lnTo>
                              <a:pt x="119770" y="73795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94" name="Google Shape;1194;p27"/>
                      <p:cNvSpPr/>
                      <p:nvPr/>
                    </p:nvSpPr>
                    <p:spPr>
                      <a:xfrm>
                        <a:off x="496691" y="1226951"/>
                        <a:ext cx="8132682" cy="35720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37237" extrusionOk="0">
                            <a:moveTo>
                              <a:pt x="0" y="1"/>
                            </a:moveTo>
                            <a:lnTo>
                              <a:pt x="0" y="37237"/>
                            </a:lnTo>
                            <a:lnTo>
                              <a:pt x="119770" y="37237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95" name="Google Shape;1195;p27"/>
                    <p:cNvGrpSpPr/>
                    <p:nvPr/>
                  </p:nvGrpSpPr>
                  <p:grpSpPr>
                    <a:xfrm>
                      <a:off x="491369" y="362442"/>
                      <a:ext cx="8515698" cy="864472"/>
                      <a:chOff x="1639454" y="1453675"/>
                      <a:chExt cx="5131175" cy="520892"/>
                    </a:xfrm>
                  </p:grpSpPr>
                  <p:sp>
                    <p:nvSpPr>
                      <p:cNvPr id="1196" name="Google Shape;1196;p27"/>
                      <p:cNvSpPr/>
                      <p:nvPr/>
                    </p:nvSpPr>
                    <p:spPr>
                      <a:xfrm>
                        <a:off x="2561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1" y="20394"/>
                            </a:lnTo>
                            <a:lnTo>
                              <a:pt x="22907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97" name="Google Shape;1197;p27"/>
                      <p:cNvSpPr/>
                      <p:nvPr/>
                    </p:nvSpPr>
                    <p:spPr>
                      <a:xfrm>
                        <a:off x="2092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98" name="Google Shape;1198;p27"/>
                      <p:cNvSpPr/>
                      <p:nvPr/>
                    </p:nvSpPr>
                    <p:spPr>
                      <a:xfrm>
                        <a:off x="1639454" y="1453678"/>
                        <a:ext cx="556825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73" h="20395" extrusionOk="0">
                            <a:moveTo>
                              <a:pt x="0" y="1"/>
                            </a:moveTo>
                            <a:lnTo>
                              <a:pt x="0" y="905"/>
                            </a:lnTo>
                            <a:lnTo>
                              <a:pt x="13766" y="20394"/>
                            </a:lnTo>
                            <a:lnTo>
                              <a:pt x="22273" y="20394"/>
                            </a:lnTo>
                            <a:lnTo>
                              <a:pt x="7866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99" name="Google Shape;1199;p27"/>
                      <p:cNvSpPr/>
                      <p:nvPr/>
                    </p:nvSpPr>
                    <p:spPr>
                      <a:xfrm>
                        <a:off x="3499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00" name="Google Shape;1200;p27"/>
                      <p:cNvSpPr/>
                      <p:nvPr/>
                    </p:nvSpPr>
                    <p:spPr>
                      <a:xfrm>
                        <a:off x="4906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1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01" name="Google Shape;1201;p27"/>
                      <p:cNvSpPr/>
                      <p:nvPr/>
                    </p:nvSpPr>
                    <p:spPr>
                      <a:xfrm>
                        <a:off x="6248204" y="1453675"/>
                        <a:ext cx="522425" cy="5098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897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0897" y="20394"/>
                            </a:lnTo>
                            <a:lnTo>
                              <a:pt x="20897" y="17542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02" name="Google Shape;1202;p27"/>
                      <p:cNvSpPr/>
                      <p:nvPr/>
                    </p:nvSpPr>
                    <p:spPr>
                      <a:xfrm>
                        <a:off x="3968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03" name="Google Shape;1203;p27"/>
                      <p:cNvSpPr/>
                      <p:nvPr/>
                    </p:nvSpPr>
                    <p:spPr>
                      <a:xfrm>
                        <a:off x="3030602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04" name="Google Shape;1204;p27"/>
                      <p:cNvSpPr/>
                      <p:nvPr/>
                    </p:nvSpPr>
                    <p:spPr>
                      <a:xfrm>
                        <a:off x="4437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205" name="Google Shape;1205;p27"/>
                    <p:cNvSpPr/>
                    <p:nvPr/>
                  </p:nvSpPr>
                  <p:spPr>
                    <a:xfrm>
                      <a:off x="8674153" y="572128"/>
                      <a:ext cx="302700" cy="7842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206" name="Google Shape;1206;p27"/>
                  <p:cNvSpPr/>
                  <p:nvPr/>
                </p:nvSpPr>
                <p:spPr>
                  <a:xfrm>
                    <a:off x="6645958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7" name="Google Shape;1207;p27"/>
                  <p:cNvSpPr/>
                  <p:nvPr/>
                </p:nvSpPr>
                <p:spPr>
                  <a:xfrm>
                    <a:off x="7389432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08" name="Google Shape;1208;p27"/>
                <p:cNvGrpSpPr/>
                <p:nvPr/>
              </p:nvGrpSpPr>
              <p:grpSpPr>
                <a:xfrm>
                  <a:off x="460985" y="4310625"/>
                  <a:ext cx="8175956" cy="488333"/>
                  <a:chOff x="1639450" y="4058045"/>
                  <a:chExt cx="4234930" cy="290605"/>
                </a:xfrm>
              </p:grpSpPr>
              <p:sp>
                <p:nvSpPr>
                  <p:cNvPr id="1209" name="Google Shape;1209;p27"/>
                  <p:cNvSpPr/>
                  <p:nvPr/>
                </p:nvSpPr>
                <p:spPr>
                  <a:xfrm>
                    <a:off x="2975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0" name="Google Shape;1210;p27"/>
                  <p:cNvSpPr/>
                  <p:nvPr/>
                </p:nvSpPr>
                <p:spPr>
                  <a:xfrm>
                    <a:off x="3256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1" name="Google Shape;1211;p27"/>
                  <p:cNvSpPr/>
                  <p:nvPr/>
                </p:nvSpPr>
                <p:spPr>
                  <a:xfrm>
                    <a:off x="2694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2" name="Google Shape;1212;p27"/>
                  <p:cNvSpPr/>
                  <p:nvPr/>
                </p:nvSpPr>
                <p:spPr>
                  <a:xfrm>
                    <a:off x="2413650" y="4058050"/>
                    <a:ext cx="332675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7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3" name="Google Shape;1213;p27"/>
                  <p:cNvSpPr/>
                  <p:nvPr/>
                </p:nvSpPr>
                <p:spPr>
                  <a:xfrm>
                    <a:off x="1851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4" name="Google Shape;1214;p27"/>
                  <p:cNvSpPr/>
                  <p:nvPr/>
                </p:nvSpPr>
                <p:spPr>
                  <a:xfrm>
                    <a:off x="3537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5" name="Google Shape;1215;p27"/>
                  <p:cNvSpPr/>
                  <p:nvPr/>
                </p:nvSpPr>
                <p:spPr>
                  <a:xfrm>
                    <a:off x="1639450" y="4058050"/>
                    <a:ext cx="2640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62" h="11624" extrusionOk="0">
                        <a:moveTo>
                          <a:pt x="0" y="1"/>
                        </a:moveTo>
                        <a:lnTo>
                          <a:pt x="0" y="3883"/>
                        </a:lnTo>
                        <a:lnTo>
                          <a:pt x="5466" y="11624"/>
                        </a:lnTo>
                        <a:lnTo>
                          <a:pt x="10562" y="11624"/>
                        </a:lnTo>
                        <a:lnTo>
                          <a:pt x="235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6" name="Google Shape;1216;p27"/>
                  <p:cNvSpPr/>
                  <p:nvPr/>
                </p:nvSpPr>
                <p:spPr>
                  <a:xfrm>
                    <a:off x="2132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7" name="Google Shape;1217;p27"/>
                  <p:cNvSpPr/>
                  <p:nvPr/>
                </p:nvSpPr>
                <p:spPr>
                  <a:xfrm>
                    <a:off x="5504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8" name="Google Shape;1218;p27"/>
                  <p:cNvSpPr/>
                  <p:nvPr/>
                </p:nvSpPr>
                <p:spPr>
                  <a:xfrm>
                    <a:off x="5223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9" name="Google Shape;1219;p27"/>
                  <p:cNvSpPr/>
                  <p:nvPr/>
                </p:nvSpPr>
                <p:spPr>
                  <a:xfrm>
                    <a:off x="3818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0" name="Google Shape;1220;p27"/>
                  <p:cNvSpPr/>
                  <p:nvPr/>
                </p:nvSpPr>
                <p:spPr>
                  <a:xfrm>
                    <a:off x="5785449" y="4058045"/>
                    <a:ext cx="88932" cy="15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2" h="6384" extrusionOk="0">
                        <a:moveTo>
                          <a:pt x="1" y="1"/>
                        </a:moveTo>
                        <a:lnTo>
                          <a:pt x="4512" y="6384"/>
                        </a:lnTo>
                        <a:lnTo>
                          <a:pt x="451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1" name="Google Shape;1221;p27"/>
                  <p:cNvSpPr/>
                  <p:nvPr/>
                </p:nvSpPr>
                <p:spPr>
                  <a:xfrm>
                    <a:off x="4942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2" name="Google Shape;1222;p27"/>
                  <p:cNvSpPr/>
                  <p:nvPr/>
                </p:nvSpPr>
                <p:spPr>
                  <a:xfrm>
                    <a:off x="4099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3" name="Google Shape;1223;p27"/>
                  <p:cNvSpPr/>
                  <p:nvPr/>
                </p:nvSpPr>
                <p:spPr>
                  <a:xfrm>
                    <a:off x="4661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4" name="Google Shape;1224;p27"/>
                  <p:cNvSpPr/>
                  <p:nvPr/>
                </p:nvSpPr>
                <p:spPr>
                  <a:xfrm>
                    <a:off x="4380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25" name="Google Shape;1225;p27"/>
              <p:cNvSpPr/>
              <p:nvPr/>
            </p:nvSpPr>
            <p:spPr>
              <a:xfrm>
                <a:off x="505277" y="600547"/>
                <a:ext cx="8123235" cy="510267"/>
              </a:xfrm>
              <a:custGeom>
                <a:avLst/>
                <a:gdLst/>
                <a:ahLst/>
                <a:cxnLst/>
                <a:rect l="l" t="t" r="r" b="b"/>
                <a:pathLst>
                  <a:path w="170352" h="14395" extrusionOk="0">
                    <a:moveTo>
                      <a:pt x="0" y="1"/>
                    </a:moveTo>
                    <a:lnTo>
                      <a:pt x="0" y="14395"/>
                    </a:lnTo>
                    <a:lnTo>
                      <a:pt x="170352" y="14395"/>
                    </a:lnTo>
                    <a:lnTo>
                      <a:pt x="170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6" name="Google Shape;1226;p27"/>
            <p:cNvSpPr/>
            <p:nvPr/>
          </p:nvSpPr>
          <p:spPr>
            <a:xfrm>
              <a:off x="9143950" y="516825"/>
              <a:ext cx="90900" cy="6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7" name="Google Shape;1227;p2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251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1" y="1152000"/>
            <a:ext cx="11425767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8" y="1684800"/>
            <a:ext cx="11425767" cy="3194050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buClr>
                <a:srgbClr val="C00000"/>
              </a:buClr>
              <a:buFont typeface="Arial" panose="020B0604020202020204" pitchFamily="34" charset="0"/>
              <a:buChar char="•"/>
              <a:defRPr baseline="0"/>
            </a:lvl1pPr>
            <a:lvl2pPr marL="431800" indent="-2159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647700" indent="-2159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3pPr>
            <a:lvl4pPr marL="863600" indent="-2159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noProof="0"/>
              <a:t>List</a:t>
            </a:r>
          </a:p>
          <a:p>
            <a:pPr lvl="1"/>
            <a:r>
              <a:rPr lang="en-US" noProof="0"/>
              <a:t>Second level </a:t>
            </a:r>
          </a:p>
          <a:p>
            <a:pPr lvl="2"/>
            <a:r>
              <a:rPr lang="en-US" noProof="0"/>
              <a:t>Third level </a:t>
            </a:r>
          </a:p>
          <a:p>
            <a:pPr lvl="3"/>
            <a:r>
              <a:rPr lang="en-US" noProof="0"/>
              <a:t>Forth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01600"/>
            <a:ext cx="913384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de-DE"/>
              <a:t>Slide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287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" name="Google Shape;1229;p28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1230" name="Google Shape;1230;p28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2" name="Google Shape;1232;p28"/>
          <p:cNvGrpSpPr/>
          <p:nvPr/>
        </p:nvGrpSpPr>
        <p:grpSpPr>
          <a:xfrm>
            <a:off x="443375" y="312072"/>
            <a:ext cx="11869759" cy="6233883"/>
            <a:chOff x="332531" y="234054"/>
            <a:chExt cx="8902319" cy="4675412"/>
          </a:xfrm>
        </p:grpSpPr>
        <p:grpSp>
          <p:nvGrpSpPr>
            <p:cNvPr id="1233" name="Google Shape;1233;p28"/>
            <p:cNvGrpSpPr/>
            <p:nvPr/>
          </p:nvGrpSpPr>
          <p:grpSpPr>
            <a:xfrm>
              <a:off x="332531" y="234054"/>
              <a:ext cx="8842570" cy="4675412"/>
              <a:chOff x="451950" y="317125"/>
              <a:chExt cx="8555118" cy="4523425"/>
            </a:xfrm>
          </p:grpSpPr>
          <p:grpSp>
            <p:nvGrpSpPr>
              <p:cNvPr id="1234" name="Google Shape;1234;p28"/>
              <p:cNvGrpSpPr/>
              <p:nvPr/>
            </p:nvGrpSpPr>
            <p:grpSpPr>
              <a:xfrm>
                <a:off x="451950" y="317125"/>
                <a:ext cx="8555118" cy="4523425"/>
                <a:chOff x="451950" y="317125"/>
                <a:chExt cx="8555118" cy="4523425"/>
              </a:xfrm>
            </p:grpSpPr>
            <p:grpSp>
              <p:nvGrpSpPr>
                <p:cNvPr id="1235" name="Google Shape;1235;p28"/>
                <p:cNvGrpSpPr/>
                <p:nvPr/>
              </p:nvGrpSpPr>
              <p:grpSpPr>
                <a:xfrm>
                  <a:off x="451950" y="317125"/>
                  <a:ext cx="8555118" cy="4523425"/>
                  <a:chOff x="451950" y="317125"/>
                  <a:chExt cx="8555118" cy="4523425"/>
                </a:xfrm>
              </p:grpSpPr>
              <p:grpSp>
                <p:nvGrpSpPr>
                  <p:cNvPr id="1236" name="Google Shape;1236;p28"/>
                  <p:cNvGrpSpPr/>
                  <p:nvPr/>
                </p:nvGrpSpPr>
                <p:grpSpPr>
                  <a:xfrm>
                    <a:off x="451950" y="317125"/>
                    <a:ext cx="8555118" cy="4523425"/>
                    <a:chOff x="451950" y="317125"/>
                    <a:chExt cx="8555118" cy="4523425"/>
                  </a:xfrm>
                </p:grpSpPr>
                <p:grpSp>
                  <p:nvGrpSpPr>
                    <p:cNvPr id="1237" name="Google Shape;1237;p28"/>
                    <p:cNvGrpSpPr/>
                    <p:nvPr/>
                  </p:nvGrpSpPr>
                  <p:grpSpPr>
                    <a:xfrm>
                      <a:off x="451950" y="317125"/>
                      <a:ext cx="8222208" cy="4523425"/>
                      <a:chOff x="451950" y="317125"/>
                      <a:chExt cx="8222208" cy="4523425"/>
                    </a:xfrm>
                  </p:grpSpPr>
                  <p:sp>
                    <p:nvSpPr>
                      <p:cNvPr id="1238" name="Google Shape;1238;p28"/>
                      <p:cNvSpPr/>
                      <p:nvPr/>
                    </p:nvSpPr>
                    <p:spPr>
                      <a:xfrm>
                        <a:off x="451950" y="317125"/>
                        <a:ext cx="8222208" cy="4523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2802" h="76831" extrusionOk="0">
                            <a:moveTo>
                              <a:pt x="1" y="0"/>
                            </a:moveTo>
                            <a:lnTo>
                              <a:pt x="1" y="76830"/>
                            </a:lnTo>
                            <a:lnTo>
                              <a:pt x="122801" y="76830"/>
                            </a:lnTo>
                            <a:lnTo>
                              <a:pt x="122801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39" name="Google Shape;1239;p28"/>
                      <p:cNvSpPr/>
                      <p:nvPr/>
                    </p:nvSpPr>
                    <p:spPr>
                      <a:xfrm>
                        <a:off x="496700" y="368575"/>
                        <a:ext cx="8132682" cy="44203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73796" extrusionOk="0">
                            <a:moveTo>
                              <a:pt x="0" y="1"/>
                            </a:moveTo>
                            <a:lnTo>
                              <a:pt x="0" y="73795"/>
                            </a:lnTo>
                            <a:lnTo>
                              <a:pt x="119770" y="73795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40" name="Google Shape;1240;p28"/>
                      <p:cNvSpPr/>
                      <p:nvPr/>
                    </p:nvSpPr>
                    <p:spPr>
                      <a:xfrm>
                        <a:off x="496691" y="1226951"/>
                        <a:ext cx="8132682" cy="35720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37237" extrusionOk="0">
                            <a:moveTo>
                              <a:pt x="0" y="1"/>
                            </a:moveTo>
                            <a:lnTo>
                              <a:pt x="0" y="37237"/>
                            </a:lnTo>
                            <a:lnTo>
                              <a:pt x="119770" y="37237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241" name="Google Shape;1241;p28"/>
                    <p:cNvGrpSpPr/>
                    <p:nvPr/>
                  </p:nvGrpSpPr>
                  <p:grpSpPr>
                    <a:xfrm>
                      <a:off x="491369" y="362442"/>
                      <a:ext cx="8515698" cy="864472"/>
                      <a:chOff x="1639454" y="1453675"/>
                      <a:chExt cx="5131175" cy="520892"/>
                    </a:xfrm>
                  </p:grpSpPr>
                  <p:sp>
                    <p:nvSpPr>
                      <p:cNvPr id="1242" name="Google Shape;1242;p28"/>
                      <p:cNvSpPr/>
                      <p:nvPr/>
                    </p:nvSpPr>
                    <p:spPr>
                      <a:xfrm>
                        <a:off x="2561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1" y="20394"/>
                            </a:lnTo>
                            <a:lnTo>
                              <a:pt x="22907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43" name="Google Shape;1243;p28"/>
                      <p:cNvSpPr/>
                      <p:nvPr/>
                    </p:nvSpPr>
                    <p:spPr>
                      <a:xfrm>
                        <a:off x="2092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44" name="Google Shape;1244;p28"/>
                      <p:cNvSpPr/>
                      <p:nvPr/>
                    </p:nvSpPr>
                    <p:spPr>
                      <a:xfrm>
                        <a:off x="1639454" y="1453678"/>
                        <a:ext cx="556825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73" h="20395" extrusionOk="0">
                            <a:moveTo>
                              <a:pt x="0" y="1"/>
                            </a:moveTo>
                            <a:lnTo>
                              <a:pt x="0" y="905"/>
                            </a:lnTo>
                            <a:lnTo>
                              <a:pt x="13766" y="20394"/>
                            </a:lnTo>
                            <a:lnTo>
                              <a:pt x="22273" y="20394"/>
                            </a:lnTo>
                            <a:lnTo>
                              <a:pt x="7866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45" name="Google Shape;1245;p28"/>
                      <p:cNvSpPr/>
                      <p:nvPr/>
                    </p:nvSpPr>
                    <p:spPr>
                      <a:xfrm>
                        <a:off x="3499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46" name="Google Shape;1246;p28"/>
                      <p:cNvSpPr/>
                      <p:nvPr/>
                    </p:nvSpPr>
                    <p:spPr>
                      <a:xfrm>
                        <a:off x="4906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1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47" name="Google Shape;1247;p28"/>
                      <p:cNvSpPr/>
                      <p:nvPr/>
                    </p:nvSpPr>
                    <p:spPr>
                      <a:xfrm>
                        <a:off x="6248204" y="1453675"/>
                        <a:ext cx="522425" cy="5098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897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0897" y="20394"/>
                            </a:lnTo>
                            <a:lnTo>
                              <a:pt x="20897" y="17542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48" name="Google Shape;1248;p28"/>
                      <p:cNvSpPr/>
                      <p:nvPr/>
                    </p:nvSpPr>
                    <p:spPr>
                      <a:xfrm>
                        <a:off x="3968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49" name="Google Shape;1249;p28"/>
                      <p:cNvSpPr/>
                      <p:nvPr/>
                    </p:nvSpPr>
                    <p:spPr>
                      <a:xfrm>
                        <a:off x="3030602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50" name="Google Shape;1250;p28"/>
                      <p:cNvSpPr/>
                      <p:nvPr/>
                    </p:nvSpPr>
                    <p:spPr>
                      <a:xfrm>
                        <a:off x="4437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251" name="Google Shape;1251;p28"/>
                    <p:cNvSpPr/>
                    <p:nvPr/>
                  </p:nvSpPr>
                  <p:spPr>
                    <a:xfrm>
                      <a:off x="8674153" y="572128"/>
                      <a:ext cx="302700" cy="7842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252" name="Google Shape;1252;p28"/>
                  <p:cNvSpPr/>
                  <p:nvPr/>
                </p:nvSpPr>
                <p:spPr>
                  <a:xfrm>
                    <a:off x="6645958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3" name="Google Shape;1253;p28"/>
                  <p:cNvSpPr/>
                  <p:nvPr/>
                </p:nvSpPr>
                <p:spPr>
                  <a:xfrm>
                    <a:off x="7389432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54" name="Google Shape;1254;p28"/>
                <p:cNvGrpSpPr/>
                <p:nvPr/>
              </p:nvGrpSpPr>
              <p:grpSpPr>
                <a:xfrm>
                  <a:off x="460985" y="4310625"/>
                  <a:ext cx="8175956" cy="488333"/>
                  <a:chOff x="1639450" y="4058045"/>
                  <a:chExt cx="4234930" cy="290605"/>
                </a:xfrm>
              </p:grpSpPr>
              <p:sp>
                <p:nvSpPr>
                  <p:cNvPr id="1255" name="Google Shape;1255;p28"/>
                  <p:cNvSpPr/>
                  <p:nvPr/>
                </p:nvSpPr>
                <p:spPr>
                  <a:xfrm>
                    <a:off x="2975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6" name="Google Shape;1256;p28"/>
                  <p:cNvSpPr/>
                  <p:nvPr/>
                </p:nvSpPr>
                <p:spPr>
                  <a:xfrm>
                    <a:off x="3256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7" name="Google Shape;1257;p28"/>
                  <p:cNvSpPr/>
                  <p:nvPr/>
                </p:nvSpPr>
                <p:spPr>
                  <a:xfrm>
                    <a:off x="2694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8" name="Google Shape;1258;p28"/>
                  <p:cNvSpPr/>
                  <p:nvPr/>
                </p:nvSpPr>
                <p:spPr>
                  <a:xfrm>
                    <a:off x="2413650" y="4058050"/>
                    <a:ext cx="332675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7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9" name="Google Shape;1259;p28"/>
                  <p:cNvSpPr/>
                  <p:nvPr/>
                </p:nvSpPr>
                <p:spPr>
                  <a:xfrm>
                    <a:off x="1851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0" name="Google Shape;1260;p28"/>
                  <p:cNvSpPr/>
                  <p:nvPr/>
                </p:nvSpPr>
                <p:spPr>
                  <a:xfrm>
                    <a:off x="3537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1" name="Google Shape;1261;p28"/>
                  <p:cNvSpPr/>
                  <p:nvPr/>
                </p:nvSpPr>
                <p:spPr>
                  <a:xfrm>
                    <a:off x="1639450" y="4058050"/>
                    <a:ext cx="2640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62" h="11624" extrusionOk="0">
                        <a:moveTo>
                          <a:pt x="0" y="1"/>
                        </a:moveTo>
                        <a:lnTo>
                          <a:pt x="0" y="3883"/>
                        </a:lnTo>
                        <a:lnTo>
                          <a:pt x="5466" y="11624"/>
                        </a:lnTo>
                        <a:lnTo>
                          <a:pt x="10562" y="11624"/>
                        </a:lnTo>
                        <a:lnTo>
                          <a:pt x="235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2" name="Google Shape;1262;p28"/>
                  <p:cNvSpPr/>
                  <p:nvPr/>
                </p:nvSpPr>
                <p:spPr>
                  <a:xfrm>
                    <a:off x="2132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3" name="Google Shape;1263;p28"/>
                  <p:cNvSpPr/>
                  <p:nvPr/>
                </p:nvSpPr>
                <p:spPr>
                  <a:xfrm>
                    <a:off x="5504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4" name="Google Shape;1264;p28"/>
                  <p:cNvSpPr/>
                  <p:nvPr/>
                </p:nvSpPr>
                <p:spPr>
                  <a:xfrm>
                    <a:off x="5223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5" name="Google Shape;1265;p28"/>
                  <p:cNvSpPr/>
                  <p:nvPr/>
                </p:nvSpPr>
                <p:spPr>
                  <a:xfrm>
                    <a:off x="3818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6" name="Google Shape;1266;p28"/>
                  <p:cNvSpPr/>
                  <p:nvPr/>
                </p:nvSpPr>
                <p:spPr>
                  <a:xfrm>
                    <a:off x="5785449" y="4058045"/>
                    <a:ext cx="88932" cy="15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2" h="6384" extrusionOk="0">
                        <a:moveTo>
                          <a:pt x="1" y="1"/>
                        </a:moveTo>
                        <a:lnTo>
                          <a:pt x="4512" y="6384"/>
                        </a:lnTo>
                        <a:lnTo>
                          <a:pt x="451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7" name="Google Shape;1267;p28"/>
                  <p:cNvSpPr/>
                  <p:nvPr/>
                </p:nvSpPr>
                <p:spPr>
                  <a:xfrm>
                    <a:off x="4942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8" name="Google Shape;1268;p28"/>
                  <p:cNvSpPr/>
                  <p:nvPr/>
                </p:nvSpPr>
                <p:spPr>
                  <a:xfrm>
                    <a:off x="4099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9" name="Google Shape;1269;p28"/>
                  <p:cNvSpPr/>
                  <p:nvPr/>
                </p:nvSpPr>
                <p:spPr>
                  <a:xfrm>
                    <a:off x="4661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0" name="Google Shape;1270;p28"/>
                  <p:cNvSpPr/>
                  <p:nvPr/>
                </p:nvSpPr>
                <p:spPr>
                  <a:xfrm>
                    <a:off x="4380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71" name="Google Shape;1271;p28"/>
              <p:cNvSpPr/>
              <p:nvPr/>
            </p:nvSpPr>
            <p:spPr>
              <a:xfrm>
                <a:off x="505277" y="600547"/>
                <a:ext cx="8123235" cy="510267"/>
              </a:xfrm>
              <a:custGeom>
                <a:avLst/>
                <a:gdLst/>
                <a:ahLst/>
                <a:cxnLst/>
                <a:rect l="l" t="t" r="r" b="b"/>
                <a:pathLst>
                  <a:path w="170352" h="14395" extrusionOk="0">
                    <a:moveTo>
                      <a:pt x="0" y="1"/>
                    </a:moveTo>
                    <a:lnTo>
                      <a:pt x="0" y="14395"/>
                    </a:lnTo>
                    <a:lnTo>
                      <a:pt x="170352" y="14395"/>
                    </a:lnTo>
                    <a:lnTo>
                      <a:pt x="170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2" name="Google Shape;1272;p28"/>
            <p:cNvSpPr/>
            <p:nvPr/>
          </p:nvSpPr>
          <p:spPr>
            <a:xfrm>
              <a:off x="9143950" y="516825"/>
              <a:ext cx="90900" cy="6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3" name="Google Shape;1273;p2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16561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5" name="Google Shape;1275;p29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1276" name="Google Shape;1276;p29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9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29"/>
          <p:cNvGrpSpPr/>
          <p:nvPr/>
        </p:nvGrpSpPr>
        <p:grpSpPr>
          <a:xfrm>
            <a:off x="443375" y="312072"/>
            <a:ext cx="11869759" cy="6233883"/>
            <a:chOff x="332531" y="234054"/>
            <a:chExt cx="8902319" cy="4675412"/>
          </a:xfrm>
        </p:grpSpPr>
        <p:grpSp>
          <p:nvGrpSpPr>
            <p:cNvPr id="1279" name="Google Shape;1279;p29"/>
            <p:cNvGrpSpPr/>
            <p:nvPr/>
          </p:nvGrpSpPr>
          <p:grpSpPr>
            <a:xfrm>
              <a:off x="332531" y="234054"/>
              <a:ext cx="8842570" cy="4675412"/>
              <a:chOff x="451950" y="317125"/>
              <a:chExt cx="8555118" cy="4523425"/>
            </a:xfrm>
          </p:grpSpPr>
          <p:grpSp>
            <p:nvGrpSpPr>
              <p:cNvPr id="1280" name="Google Shape;1280;p29"/>
              <p:cNvGrpSpPr/>
              <p:nvPr/>
            </p:nvGrpSpPr>
            <p:grpSpPr>
              <a:xfrm>
                <a:off x="451950" y="317125"/>
                <a:ext cx="8555118" cy="4523425"/>
                <a:chOff x="451950" y="317125"/>
                <a:chExt cx="8555118" cy="4523425"/>
              </a:xfrm>
            </p:grpSpPr>
            <p:grpSp>
              <p:nvGrpSpPr>
                <p:cNvPr id="1281" name="Google Shape;1281;p29"/>
                <p:cNvGrpSpPr/>
                <p:nvPr/>
              </p:nvGrpSpPr>
              <p:grpSpPr>
                <a:xfrm>
                  <a:off x="451950" y="317125"/>
                  <a:ext cx="8555118" cy="4523425"/>
                  <a:chOff x="451950" y="317125"/>
                  <a:chExt cx="8555118" cy="4523425"/>
                </a:xfrm>
              </p:grpSpPr>
              <p:grpSp>
                <p:nvGrpSpPr>
                  <p:cNvPr id="1282" name="Google Shape;1282;p29"/>
                  <p:cNvGrpSpPr/>
                  <p:nvPr/>
                </p:nvGrpSpPr>
                <p:grpSpPr>
                  <a:xfrm>
                    <a:off x="451950" y="317125"/>
                    <a:ext cx="8555118" cy="4523425"/>
                    <a:chOff x="451950" y="317125"/>
                    <a:chExt cx="8555118" cy="4523425"/>
                  </a:xfrm>
                </p:grpSpPr>
                <p:grpSp>
                  <p:nvGrpSpPr>
                    <p:cNvPr id="1283" name="Google Shape;1283;p29"/>
                    <p:cNvGrpSpPr/>
                    <p:nvPr/>
                  </p:nvGrpSpPr>
                  <p:grpSpPr>
                    <a:xfrm>
                      <a:off x="451950" y="317125"/>
                      <a:ext cx="8222208" cy="4523425"/>
                      <a:chOff x="451950" y="317125"/>
                      <a:chExt cx="8222208" cy="4523425"/>
                    </a:xfrm>
                  </p:grpSpPr>
                  <p:sp>
                    <p:nvSpPr>
                      <p:cNvPr id="1284" name="Google Shape;1284;p29"/>
                      <p:cNvSpPr/>
                      <p:nvPr/>
                    </p:nvSpPr>
                    <p:spPr>
                      <a:xfrm>
                        <a:off x="451950" y="317125"/>
                        <a:ext cx="8222208" cy="4523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2802" h="76831" extrusionOk="0">
                            <a:moveTo>
                              <a:pt x="1" y="0"/>
                            </a:moveTo>
                            <a:lnTo>
                              <a:pt x="1" y="76830"/>
                            </a:lnTo>
                            <a:lnTo>
                              <a:pt x="122801" y="76830"/>
                            </a:lnTo>
                            <a:lnTo>
                              <a:pt x="122801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85" name="Google Shape;1285;p29"/>
                      <p:cNvSpPr/>
                      <p:nvPr/>
                    </p:nvSpPr>
                    <p:spPr>
                      <a:xfrm>
                        <a:off x="496700" y="368575"/>
                        <a:ext cx="8132682" cy="44203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73796" extrusionOk="0">
                            <a:moveTo>
                              <a:pt x="0" y="1"/>
                            </a:moveTo>
                            <a:lnTo>
                              <a:pt x="0" y="73795"/>
                            </a:lnTo>
                            <a:lnTo>
                              <a:pt x="119770" y="73795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86" name="Google Shape;1286;p29"/>
                      <p:cNvSpPr/>
                      <p:nvPr/>
                    </p:nvSpPr>
                    <p:spPr>
                      <a:xfrm>
                        <a:off x="496691" y="1226951"/>
                        <a:ext cx="8132682" cy="35720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37237" extrusionOk="0">
                            <a:moveTo>
                              <a:pt x="0" y="1"/>
                            </a:moveTo>
                            <a:lnTo>
                              <a:pt x="0" y="37237"/>
                            </a:lnTo>
                            <a:lnTo>
                              <a:pt x="119770" y="37237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287" name="Google Shape;1287;p29"/>
                    <p:cNvGrpSpPr/>
                    <p:nvPr/>
                  </p:nvGrpSpPr>
                  <p:grpSpPr>
                    <a:xfrm>
                      <a:off x="491369" y="362442"/>
                      <a:ext cx="8515698" cy="864472"/>
                      <a:chOff x="1639454" y="1453675"/>
                      <a:chExt cx="5131175" cy="520892"/>
                    </a:xfrm>
                  </p:grpSpPr>
                  <p:sp>
                    <p:nvSpPr>
                      <p:cNvPr id="1288" name="Google Shape;1288;p29"/>
                      <p:cNvSpPr/>
                      <p:nvPr/>
                    </p:nvSpPr>
                    <p:spPr>
                      <a:xfrm>
                        <a:off x="2561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1" y="20394"/>
                            </a:lnTo>
                            <a:lnTo>
                              <a:pt x="22907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89" name="Google Shape;1289;p29"/>
                      <p:cNvSpPr/>
                      <p:nvPr/>
                    </p:nvSpPr>
                    <p:spPr>
                      <a:xfrm>
                        <a:off x="2092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90" name="Google Shape;1290;p29"/>
                      <p:cNvSpPr/>
                      <p:nvPr/>
                    </p:nvSpPr>
                    <p:spPr>
                      <a:xfrm>
                        <a:off x="1639454" y="1453678"/>
                        <a:ext cx="556825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73" h="20395" extrusionOk="0">
                            <a:moveTo>
                              <a:pt x="0" y="1"/>
                            </a:moveTo>
                            <a:lnTo>
                              <a:pt x="0" y="905"/>
                            </a:lnTo>
                            <a:lnTo>
                              <a:pt x="13766" y="20394"/>
                            </a:lnTo>
                            <a:lnTo>
                              <a:pt x="22273" y="20394"/>
                            </a:lnTo>
                            <a:lnTo>
                              <a:pt x="7866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91" name="Google Shape;1291;p29"/>
                      <p:cNvSpPr/>
                      <p:nvPr/>
                    </p:nvSpPr>
                    <p:spPr>
                      <a:xfrm>
                        <a:off x="3499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92" name="Google Shape;1292;p29"/>
                      <p:cNvSpPr/>
                      <p:nvPr/>
                    </p:nvSpPr>
                    <p:spPr>
                      <a:xfrm>
                        <a:off x="4906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1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93" name="Google Shape;1293;p29"/>
                      <p:cNvSpPr/>
                      <p:nvPr/>
                    </p:nvSpPr>
                    <p:spPr>
                      <a:xfrm>
                        <a:off x="6248204" y="1453675"/>
                        <a:ext cx="522425" cy="5098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897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0897" y="20394"/>
                            </a:lnTo>
                            <a:lnTo>
                              <a:pt x="20897" y="17542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94" name="Google Shape;1294;p29"/>
                      <p:cNvSpPr/>
                      <p:nvPr/>
                    </p:nvSpPr>
                    <p:spPr>
                      <a:xfrm>
                        <a:off x="3968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95" name="Google Shape;1295;p29"/>
                      <p:cNvSpPr/>
                      <p:nvPr/>
                    </p:nvSpPr>
                    <p:spPr>
                      <a:xfrm>
                        <a:off x="3030602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96" name="Google Shape;1296;p29"/>
                      <p:cNvSpPr/>
                      <p:nvPr/>
                    </p:nvSpPr>
                    <p:spPr>
                      <a:xfrm>
                        <a:off x="4437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297" name="Google Shape;1297;p29"/>
                    <p:cNvSpPr/>
                    <p:nvPr/>
                  </p:nvSpPr>
                  <p:spPr>
                    <a:xfrm>
                      <a:off x="8674153" y="572128"/>
                      <a:ext cx="302700" cy="7842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298" name="Google Shape;1298;p29"/>
                  <p:cNvSpPr/>
                  <p:nvPr/>
                </p:nvSpPr>
                <p:spPr>
                  <a:xfrm>
                    <a:off x="6645958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9" name="Google Shape;1299;p29"/>
                  <p:cNvSpPr/>
                  <p:nvPr/>
                </p:nvSpPr>
                <p:spPr>
                  <a:xfrm>
                    <a:off x="7389432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00" name="Google Shape;1300;p29"/>
                <p:cNvGrpSpPr/>
                <p:nvPr/>
              </p:nvGrpSpPr>
              <p:grpSpPr>
                <a:xfrm>
                  <a:off x="460985" y="4310625"/>
                  <a:ext cx="8175956" cy="488333"/>
                  <a:chOff x="1639450" y="4058045"/>
                  <a:chExt cx="4234930" cy="290605"/>
                </a:xfrm>
              </p:grpSpPr>
              <p:sp>
                <p:nvSpPr>
                  <p:cNvPr id="1301" name="Google Shape;1301;p29"/>
                  <p:cNvSpPr/>
                  <p:nvPr/>
                </p:nvSpPr>
                <p:spPr>
                  <a:xfrm>
                    <a:off x="2975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2" name="Google Shape;1302;p29"/>
                  <p:cNvSpPr/>
                  <p:nvPr/>
                </p:nvSpPr>
                <p:spPr>
                  <a:xfrm>
                    <a:off x="3256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3" name="Google Shape;1303;p29"/>
                  <p:cNvSpPr/>
                  <p:nvPr/>
                </p:nvSpPr>
                <p:spPr>
                  <a:xfrm>
                    <a:off x="2694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4" name="Google Shape;1304;p29"/>
                  <p:cNvSpPr/>
                  <p:nvPr/>
                </p:nvSpPr>
                <p:spPr>
                  <a:xfrm>
                    <a:off x="2413650" y="4058050"/>
                    <a:ext cx="332675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7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5" name="Google Shape;1305;p29"/>
                  <p:cNvSpPr/>
                  <p:nvPr/>
                </p:nvSpPr>
                <p:spPr>
                  <a:xfrm>
                    <a:off x="1851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3537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639450" y="4058050"/>
                    <a:ext cx="2640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62" h="11624" extrusionOk="0">
                        <a:moveTo>
                          <a:pt x="0" y="1"/>
                        </a:moveTo>
                        <a:lnTo>
                          <a:pt x="0" y="3883"/>
                        </a:lnTo>
                        <a:lnTo>
                          <a:pt x="5466" y="11624"/>
                        </a:lnTo>
                        <a:lnTo>
                          <a:pt x="10562" y="11624"/>
                        </a:lnTo>
                        <a:lnTo>
                          <a:pt x="235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2132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5504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5223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3818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5785449" y="4058045"/>
                    <a:ext cx="88932" cy="15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2" h="6384" extrusionOk="0">
                        <a:moveTo>
                          <a:pt x="1" y="1"/>
                        </a:moveTo>
                        <a:lnTo>
                          <a:pt x="4512" y="6384"/>
                        </a:lnTo>
                        <a:lnTo>
                          <a:pt x="451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3" name="Google Shape;1313;p29"/>
                  <p:cNvSpPr/>
                  <p:nvPr/>
                </p:nvSpPr>
                <p:spPr>
                  <a:xfrm>
                    <a:off x="4942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4" name="Google Shape;1314;p29"/>
                  <p:cNvSpPr/>
                  <p:nvPr/>
                </p:nvSpPr>
                <p:spPr>
                  <a:xfrm>
                    <a:off x="4099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5" name="Google Shape;1315;p29"/>
                  <p:cNvSpPr/>
                  <p:nvPr/>
                </p:nvSpPr>
                <p:spPr>
                  <a:xfrm>
                    <a:off x="4661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4380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7" name="Google Shape;1317;p29"/>
              <p:cNvSpPr/>
              <p:nvPr/>
            </p:nvSpPr>
            <p:spPr>
              <a:xfrm>
                <a:off x="505277" y="600547"/>
                <a:ext cx="8123235" cy="510267"/>
              </a:xfrm>
              <a:custGeom>
                <a:avLst/>
                <a:gdLst/>
                <a:ahLst/>
                <a:cxnLst/>
                <a:rect l="l" t="t" r="r" b="b"/>
                <a:pathLst>
                  <a:path w="170352" h="14395" extrusionOk="0">
                    <a:moveTo>
                      <a:pt x="0" y="1"/>
                    </a:moveTo>
                    <a:lnTo>
                      <a:pt x="0" y="14395"/>
                    </a:lnTo>
                    <a:lnTo>
                      <a:pt x="170352" y="14395"/>
                    </a:lnTo>
                    <a:lnTo>
                      <a:pt x="170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8" name="Google Shape;1318;p29"/>
            <p:cNvSpPr/>
            <p:nvPr/>
          </p:nvSpPr>
          <p:spPr>
            <a:xfrm>
              <a:off x="9143950" y="516825"/>
              <a:ext cx="90900" cy="6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9" name="Google Shape;1319;p2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0" name="Google Shape;1320;p29"/>
          <p:cNvSpPr txBox="1">
            <a:spLocks noGrp="1"/>
          </p:cNvSpPr>
          <p:nvPr>
            <p:ph type="body" idx="1"/>
          </p:nvPr>
        </p:nvSpPr>
        <p:spPr>
          <a:xfrm>
            <a:off x="960033" y="1672800"/>
            <a:ext cx="7944800" cy="2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79509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2" name="Google Shape;1322;p30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1323" name="Google Shape;1323;p30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30"/>
          <p:cNvGrpSpPr/>
          <p:nvPr/>
        </p:nvGrpSpPr>
        <p:grpSpPr>
          <a:xfrm>
            <a:off x="443375" y="312072"/>
            <a:ext cx="11869759" cy="6233883"/>
            <a:chOff x="332531" y="234054"/>
            <a:chExt cx="8902319" cy="4675412"/>
          </a:xfrm>
        </p:grpSpPr>
        <p:grpSp>
          <p:nvGrpSpPr>
            <p:cNvPr id="1326" name="Google Shape;1326;p30"/>
            <p:cNvGrpSpPr/>
            <p:nvPr/>
          </p:nvGrpSpPr>
          <p:grpSpPr>
            <a:xfrm>
              <a:off x="332531" y="234054"/>
              <a:ext cx="8842570" cy="4675412"/>
              <a:chOff x="451950" y="317125"/>
              <a:chExt cx="8555118" cy="4523425"/>
            </a:xfrm>
          </p:grpSpPr>
          <p:grpSp>
            <p:nvGrpSpPr>
              <p:cNvPr id="1327" name="Google Shape;1327;p30"/>
              <p:cNvGrpSpPr/>
              <p:nvPr/>
            </p:nvGrpSpPr>
            <p:grpSpPr>
              <a:xfrm>
                <a:off x="451950" y="317125"/>
                <a:ext cx="8555118" cy="4523425"/>
                <a:chOff x="451950" y="317125"/>
                <a:chExt cx="8555118" cy="4523425"/>
              </a:xfrm>
            </p:grpSpPr>
            <p:grpSp>
              <p:nvGrpSpPr>
                <p:cNvPr id="1328" name="Google Shape;1328;p30"/>
                <p:cNvGrpSpPr/>
                <p:nvPr/>
              </p:nvGrpSpPr>
              <p:grpSpPr>
                <a:xfrm>
                  <a:off x="451950" y="317125"/>
                  <a:ext cx="8555118" cy="4523425"/>
                  <a:chOff x="451950" y="317125"/>
                  <a:chExt cx="8555118" cy="4523425"/>
                </a:xfrm>
              </p:grpSpPr>
              <p:grpSp>
                <p:nvGrpSpPr>
                  <p:cNvPr id="1329" name="Google Shape;1329;p30"/>
                  <p:cNvGrpSpPr/>
                  <p:nvPr/>
                </p:nvGrpSpPr>
                <p:grpSpPr>
                  <a:xfrm>
                    <a:off x="451950" y="317125"/>
                    <a:ext cx="8555118" cy="4523425"/>
                    <a:chOff x="451950" y="317125"/>
                    <a:chExt cx="8555118" cy="4523425"/>
                  </a:xfrm>
                </p:grpSpPr>
                <p:grpSp>
                  <p:nvGrpSpPr>
                    <p:cNvPr id="1330" name="Google Shape;1330;p30"/>
                    <p:cNvGrpSpPr/>
                    <p:nvPr/>
                  </p:nvGrpSpPr>
                  <p:grpSpPr>
                    <a:xfrm>
                      <a:off x="451950" y="317125"/>
                      <a:ext cx="8222208" cy="4523425"/>
                      <a:chOff x="451950" y="317125"/>
                      <a:chExt cx="8222208" cy="4523425"/>
                    </a:xfrm>
                  </p:grpSpPr>
                  <p:sp>
                    <p:nvSpPr>
                      <p:cNvPr id="1331" name="Google Shape;1331;p30"/>
                      <p:cNvSpPr/>
                      <p:nvPr/>
                    </p:nvSpPr>
                    <p:spPr>
                      <a:xfrm>
                        <a:off x="451950" y="317125"/>
                        <a:ext cx="8222208" cy="4523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2802" h="76831" extrusionOk="0">
                            <a:moveTo>
                              <a:pt x="1" y="0"/>
                            </a:moveTo>
                            <a:lnTo>
                              <a:pt x="1" y="76830"/>
                            </a:lnTo>
                            <a:lnTo>
                              <a:pt x="122801" y="76830"/>
                            </a:lnTo>
                            <a:lnTo>
                              <a:pt x="122801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32" name="Google Shape;1332;p30"/>
                      <p:cNvSpPr/>
                      <p:nvPr/>
                    </p:nvSpPr>
                    <p:spPr>
                      <a:xfrm>
                        <a:off x="496700" y="368575"/>
                        <a:ext cx="8132682" cy="44203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73796" extrusionOk="0">
                            <a:moveTo>
                              <a:pt x="0" y="1"/>
                            </a:moveTo>
                            <a:lnTo>
                              <a:pt x="0" y="73795"/>
                            </a:lnTo>
                            <a:lnTo>
                              <a:pt x="119770" y="73795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33" name="Google Shape;1333;p30"/>
                      <p:cNvSpPr/>
                      <p:nvPr/>
                    </p:nvSpPr>
                    <p:spPr>
                      <a:xfrm>
                        <a:off x="496691" y="1226951"/>
                        <a:ext cx="8132682" cy="35720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37237" extrusionOk="0">
                            <a:moveTo>
                              <a:pt x="0" y="1"/>
                            </a:moveTo>
                            <a:lnTo>
                              <a:pt x="0" y="37237"/>
                            </a:lnTo>
                            <a:lnTo>
                              <a:pt x="119770" y="37237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334" name="Google Shape;1334;p30"/>
                    <p:cNvGrpSpPr/>
                    <p:nvPr/>
                  </p:nvGrpSpPr>
                  <p:grpSpPr>
                    <a:xfrm>
                      <a:off x="491369" y="362442"/>
                      <a:ext cx="8515698" cy="864472"/>
                      <a:chOff x="1639454" y="1453675"/>
                      <a:chExt cx="5131175" cy="520892"/>
                    </a:xfrm>
                  </p:grpSpPr>
                  <p:sp>
                    <p:nvSpPr>
                      <p:cNvPr id="1335" name="Google Shape;1335;p30"/>
                      <p:cNvSpPr/>
                      <p:nvPr/>
                    </p:nvSpPr>
                    <p:spPr>
                      <a:xfrm>
                        <a:off x="2561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1" y="20394"/>
                            </a:lnTo>
                            <a:lnTo>
                              <a:pt x="22907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36" name="Google Shape;1336;p30"/>
                      <p:cNvSpPr/>
                      <p:nvPr/>
                    </p:nvSpPr>
                    <p:spPr>
                      <a:xfrm>
                        <a:off x="2092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37" name="Google Shape;1337;p30"/>
                      <p:cNvSpPr/>
                      <p:nvPr/>
                    </p:nvSpPr>
                    <p:spPr>
                      <a:xfrm>
                        <a:off x="1639454" y="1453678"/>
                        <a:ext cx="556825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73" h="20395" extrusionOk="0">
                            <a:moveTo>
                              <a:pt x="0" y="1"/>
                            </a:moveTo>
                            <a:lnTo>
                              <a:pt x="0" y="905"/>
                            </a:lnTo>
                            <a:lnTo>
                              <a:pt x="13766" y="20394"/>
                            </a:lnTo>
                            <a:lnTo>
                              <a:pt x="22273" y="20394"/>
                            </a:lnTo>
                            <a:lnTo>
                              <a:pt x="7866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38" name="Google Shape;1338;p30"/>
                      <p:cNvSpPr/>
                      <p:nvPr/>
                    </p:nvSpPr>
                    <p:spPr>
                      <a:xfrm>
                        <a:off x="3499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39" name="Google Shape;1339;p30"/>
                      <p:cNvSpPr/>
                      <p:nvPr/>
                    </p:nvSpPr>
                    <p:spPr>
                      <a:xfrm>
                        <a:off x="4906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1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40" name="Google Shape;1340;p30"/>
                      <p:cNvSpPr/>
                      <p:nvPr/>
                    </p:nvSpPr>
                    <p:spPr>
                      <a:xfrm>
                        <a:off x="6248204" y="1453675"/>
                        <a:ext cx="522425" cy="5098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897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0897" y="20394"/>
                            </a:lnTo>
                            <a:lnTo>
                              <a:pt x="20897" y="17542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41" name="Google Shape;1341;p30"/>
                      <p:cNvSpPr/>
                      <p:nvPr/>
                    </p:nvSpPr>
                    <p:spPr>
                      <a:xfrm>
                        <a:off x="3968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42" name="Google Shape;1342;p30"/>
                      <p:cNvSpPr/>
                      <p:nvPr/>
                    </p:nvSpPr>
                    <p:spPr>
                      <a:xfrm>
                        <a:off x="3030602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43" name="Google Shape;1343;p30"/>
                      <p:cNvSpPr/>
                      <p:nvPr/>
                    </p:nvSpPr>
                    <p:spPr>
                      <a:xfrm>
                        <a:off x="4437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344" name="Google Shape;1344;p30"/>
                    <p:cNvSpPr/>
                    <p:nvPr/>
                  </p:nvSpPr>
                  <p:spPr>
                    <a:xfrm>
                      <a:off x="8674153" y="572128"/>
                      <a:ext cx="302700" cy="7842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345" name="Google Shape;1345;p30"/>
                  <p:cNvSpPr/>
                  <p:nvPr/>
                </p:nvSpPr>
                <p:spPr>
                  <a:xfrm>
                    <a:off x="6645958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6" name="Google Shape;1346;p30"/>
                  <p:cNvSpPr/>
                  <p:nvPr/>
                </p:nvSpPr>
                <p:spPr>
                  <a:xfrm>
                    <a:off x="7389432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47" name="Google Shape;1347;p30"/>
                <p:cNvGrpSpPr/>
                <p:nvPr/>
              </p:nvGrpSpPr>
              <p:grpSpPr>
                <a:xfrm>
                  <a:off x="460985" y="4310625"/>
                  <a:ext cx="8175956" cy="488333"/>
                  <a:chOff x="1639450" y="4058045"/>
                  <a:chExt cx="4234930" cy="290605"/>
                </a:xfrm>
              </p:grpSpPr>
              <p:sp>
                <p:nvSpPr>
                  <p:cNvPr id="1348" name="Google Shape;1348;p30"/>
                  <p:cNvSpPr/>
                  <p:nvPr/>
                </p:nvSpPr>
                <p:spPr>
                  <a:xfrm>
                    <a:off x="2975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9" name="Google Shape;1349;p30"/>
                  <p:cNvSpPr/>
                  <p:nvPr/>
                </p:nvSpPr>
                <p:spPr>
                  <a:xfrm>
                    <a:off x="3256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0" name="Google Shape;1350;p30"/>
                  <p:cNvSpPr/>
                  <p:nvPr/>
                </p:nvSpPr>
                <p:spPr>
                  <a:xfrm>
                    <a:off x="2694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1" name="Google Shape;1351;p30"/>
                  <p:cNvSpPr/>
                  <p:nvPr/>
                </p:nvSpPr>
                <p:spPr>
                  <a:xfrm>
                    <a:off x="2413650" y="4058050"/>
                    <a:ext cx="332675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7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2" name="Google Shape;1352;p30"/>
                  <p:cNvSpPr/>
                  <p:nvPr/>
                </p:nvSpPr>
                <p:spPr>
                  <a:xfrm>
                    <a:off x="1851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3" name="Google Shape;1353;p30"/>
                  <p:cNvSpPr/>
                  <p:nvPr/>
                </p:nvSpPr>
                <p:spPr>
                  <a:xfrm>
                    <a:off x="3537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4" name="Google Shape;1354;p30"/>
                  <p:cNvSpPr/>
                  <p:nvPr/>
                </p:nvSpPr>
                <p:spPr>
                  <a:xfrm>
                    <a:off x="1639450" y="4058050"/>
                    <a:ext cx="2640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62" h="11624" extrusionOk="0">
                        <a:moveTo>
                          <a:pt x="0" y="1"/>
                        </a:moveTo>
                        <a:lnTo>
                          <a:pt x="0" y="3883"/>
                        </a:lnTo>
                        <a:lnTo>
                          <a:pt x="5466" y="11624"/>
                        </a:lnTo>
                        <a:lnTo>
                          <a:pt x="10562" y="11624"/>
                        </a:lnTo>
                        <a:lnTo>
                          <a:pt x="235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5" name="Google Shape;1355;p30"/>
                  <p:cNvSpPr/>
                  <p:nvPr/>
                </p:nvSpPr>
                <p:spPr>
                  <a:xfrm>
                    <a:off x="2132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6" name="Google Shape;1356;p30"/>
                  <p:cNvSpPr/>
                  <p:nvPr/>
                </p:nvSpPr>
                <p:spPr>
                  <a:xfrm>
                    <a:off x="5504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7" name="Google Shape;1357;p30"/>
                  <p:cNvSpPr/>
                  <p:nvPr/>
                </p:nvSpPr>
                <p:spPr>
                  <a:xfrm>
                    <a:off x="5223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8" name="Google Shape;1358;p30"/>
                  <p:cNvSpPr/>
                  <p:nvPr/>
                </p:nvSpPr>
                <p:spPr>
                  <a:xfrm>
                    <a:off x="3818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9" name="Google Shape;1359;p30"/>
                  <p:cNvSpPr/>
                  <p:nvPr/>
                </p:nvSpPr>
                <p:spPr>
                  <a:xfrm>
                    <a:off x="5785449" y="4058045"/>
                    <a:ext cx="88932" cy="15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2" h="6384" extrusionOk="0">
                        <a:moveTo>
                          <a:pt x="1" y="1"/>
                        </a:moveTo>
                        <a:lnTo>
                          <a:pt x="4512" y="6384"/>
                        </a:lnTo>
                        <a:lnTo>
                          <a:pt x="451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0" name="Google Shape;1360;p30"/>
                  <p:cNvSpPr/>
                  <p:nvPr/>
                </p:nvSpPr>
                <p:spPr>
                  <a:xfrm>
                    <a:off x="4942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1" name="Google Shape;1361;p30"/>
                  <p:cNvSpPr/>
                  <p:nvPr/>
                </p:nvSpPr>
                <p:spPr>
                  <a:xfrm>
                    <a:off x="4099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2" name="Google Shape;1362;p30"/>
                  <p:cNvSpPr/>
                  <p:nvPr/>
                </p:nvSpPr>
                <p:spPr>
                  <a:xfrm>
                    <a:off x="4661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3" name="Google Shape;1363;p30"/>
                  <p:cNvSpPr/>
                  <p:nvPr/>
                </p:nvSpPr>
                <p:spPr>
                  <a:xfrm>
                    <a:off x="4380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64" name="Google Shape;1364;p30"/>
              <p:cNvSpPr/>
              <p:nvPr/>
            </p:nvSpPr>
            <p:spPr>
              <a:xfrm>
                <a:off x="505277" y="600547"/>
                <a:ext cx="8123235" cy="510267"/>
              </a:xfrm>
              <a:custGeom>
                <a:avLst/>
                <a:gdLst/>
                <a:ahLst/>
                <a:cxnLst/>
                <a:rect l="l" t="t" r="r" b="b"/>
                <a:pathLst>
                  <a:path w="170352" h="14395" extrusionOk="0">
                    <a:moveTo>
                      <a:pt x="0" y="1"/>
                    </a:moveTo>
                    <a:lnTo>
                      <a:pt x="0" y="14395"/>
                    </a:lnTo>
                    <a:lnTo>
                      <a:pt x="170352" y="14395"/>
                    </a:lnTo>
                    <a:lnTo>
                      <a:pt x="170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5" name="Google Shape;1365;p30"/>
            <p:cNvSpPr/>
            <p:nvPr/>
          </p:nvSpPr>
          <p:spPr>
            <a:xfrm>
              <a:off x="9143950" y="516825"/>
              <a:ext cx="90900" cy="6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6" name="Google Shape;1366;p30"/>
          <p:cNvSpPr txBox="1">
            <a:spLocks noGrp="1"/>
          </p:cNvSpPr>
          <p:nvPr>
            <p:ph type="body" idx="1"/>
          </p:nvPr>
        </p:nvSpPr>
        <p:spPr>
          <a:xfrm>
            <a:off x="960033" y="1672800"/>
            <a:ext cx="10290000" cy="17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67" name="Google Shape;1367;p3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72065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31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1370" name="Google Shape;1370;p31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" name="Google Shape;1372;p31"/>
          <p:cNvGrpSpPr/>
          <p:nvPr/>
        </p:nvGrpSpPr>
        <p:grpSpPr>
          <a:xfrm>
            <a:off x="443375" y="312072"/>
            <a:ext cx="11869759" cy="6233883"/>
            <a:chOff x="332531" y="234054"/>
            <a:chExt cx="8902319" cy="4675412"/>
          </a:xfrm>
        </p:grpSpPr>
        <p:grpSp>
          <p:nvGrpSpPr>
            <p:cNvPr id="1373" name="Google Shape;1373;p31"/>
            <p:cNvGrpSpPr/>
            <p:nvPr/>
          </p:nvGrpSpPr>
          <p:grpSpPr>
            <a:xfrm>
              <a:off x="332531" y="234054"/>
              <a:ext cx="8842570" cy="4675412"/>
              <a:chOff x="451950" y="317125"/>
              <a:chExt cx="8555118" cy="4523425"/>
            </a:xfrm>
          </p:grpSpPr>
          <p:grpSp>
            <p:nvGrpSpPr>
              <p:cNvPr id="1374" name="Google Shape;1374;p31"/>
              <p:cNvGrpSpPr/>
              <p:nvPr/>
            </p:nvGrpSpPr>
            <p:grpSpPr>
              <a:xfrm>
                <a:off x="451950" y="317125"/>
                <a:ext cx="8555118" cy="4523425"/>
                <a:chOff x="451950" y="317125"/>
                <a:chExt cx="8555118" cy="4523425"/>
              </a:xfrm>
            </p:grpSpPr>
            <p:grpSp>
              <p:nvGrpSpPr>
                <p:cNvPr id="1375" name="Google Shape;1375;p31"/>
                <p:cNvGrpSpPr/>
                <p:nvPr/>
              </p:nvGrpSpPr>
              <p:grpSpPr>
                <a:xfrm>
                  <a:off x="451950" y="317125"/>
                  <a:ext cx="8555118" cy="4523425"/>
                  <a:chOff x="451950" y="317125"/>
                  <a:chExt cx="8555118" cy="4523425"/>
                </a:xfrm>
              </p:grpSpPr>
              <p:grpSp>
                <p:nvGrpSpPr>
                  <p:cNvPr id="1376" name="Google Shape;1376;p31"/>
                  <p:cNvGrpSpPr/>
                  <p:nvPr/>
                </p:nvGrpSpPr>
                <p:grpSpPr>
                  <a:xfrm>
                    <a:off x="451950" y="317125"/>
                    <a:ext cx="8555118" cy="4523425"/>
                    <a:chOff x="451950" y="317125"/>
                    <a:chExt cx="8555118" cy="4523425"/>
                  </a:xfrm>
                </p:grpSpPr>
                <p:grpSp>
                  <p:nvGrpSpPr>
                    <p:cNvPr id="1377" name="Google Shape;1377;p31"/>
                    <p:cNvGrpSpPr/>
                    <p:nvPr/>
                  </p:nvGrpSpPr>
                  <p:grpSpPr>
                    <a:xfrm>
                      <a:off x="451950" y="317125"/>
                      <a:ext cx="8222208" cy="4523425"/>
                      <a:chOff x="451950" y="317125"/>
                      <a:chExt cx="8222208" cy="4523425"/>
                    </a:xfrm>
                  </p:grpSpPr>
                  <p:sp>
                    <p:nvSpPr>
                      <p:cNvPr id="1378" name="Google Shape;1378;p31"/>
                      <p:cNvSpPr/>
                      <p:nvPr/>
                    </p:nvSpPr>
                    <p:spPr>
                      <a:xfrm>
                        <a:off x="451950" y="317125"/>
                        <a:ext cx="8222208" cy="4523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2802" h="76831" extrusionOk="0">
                            <a:moveTo>
                              <a:pt x="1" y="0"/>
                            </a:moveTo>
                            <a:lnTo>
                              <a:pt x="1" y="76830"/>
                            </a:lnTo>
                            <a:lnTo>
                              <a:pt x="122801" y="76830"/>
                            </a:lnTo>
                            <a:lnTo>
                              <a:pt x="122801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79" name="Google Shape;1379;p31"/>
                      <p:cNvSpPr/>
                      <p:nvPr/>
                    </p:nvSpPr>
                    <p:spPr>
                      <a:xfrm>
                        <a:off x="496700" y="368575"/>
                        <a:ext cx="8132682" cy="44203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73796" extrusionOk="0">
                            <a:moveTo>
                              <a:pt x="0" y="1"/>
                            </a:moveTo>
                            <a:lnTo>
                              <a:pt x="0" y="73795"/>
                            </a:lnTo>
                            <a:lnTo>
                              <a:pt x="119770" y="73795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0" name="Google Shape;1380;p31"/>
                      <p:cNvSpPr/>
                      <p:nvPr/>
                    </p:nvSpPr>
                    <p:spPr>
                      <a:xfrm>
                        <a:off x="496691" y="1226951"/>
                        <a:ext cx="8132682" cy="35720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37237" extrusionOk="0">
                            <a:moveTo>
                              <a:pt x="0" y="1"/>
                            </a:moveTo>
                            <a:lnTo>
                              <a:pt x="0" y="37237"/>
                            </a:lnTo>
                            <a:lnTo>
                              <a:pt x="119770" y="37237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381" name="Google Shape;1381;p31"/>
                    <p:cNvGrpSpPr/>
                    <p:nvPr/>
                  </p:nvGrpSpPr>
                  <p:grpSpPr>
                    <a:xfrm>
                      <a:off x="491369" y="362442"/>
                      <a:ext cx="8515698" cy="864472"/>
                      <a:chOff x="1639454" y="1453675"/>
                      <a:chExt cx="5131175" cy="520892"/>
                    </a:xfrm>
                  </p:grpSpPr>
                  <p:sp>
                    <p:nvSpPr>
                      <p:cNvPr id="1382" name="Google Shape;1382;p31"/>
                      <p:cNvSpPr/>
                      <p:nvPr/>
                    </p:nvSpPr>
                    <p:spPr>
                      <a:xfrm>
                        <a:off x="2561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1" y="20394"/>
                            </a:lnTo>
                            <a:lnTo>
                              <a:pt x="22907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3" name="Google Shape;1383;p31"/>
                      <p:cNvSpPr/>
                      <p:nvPr/>
                    </p:nvSpPr>
                    <p:spPr>
                      <a:xfrm>
                        <a:off x="2092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4" name="Google Shape;1384;p31"/>
                      <p:cNvSpPr/>
                      <p:nvPr/>
                    </p:nvSpPr>
                    <p:spPr>
                      <a:xfrm>
                        <a:off x="1639454" y="1453678"/>
                        <a:ext cx="556825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73" h="20395" extrusionOk="0">
                            <a:moveTo>
                              <a:pt x="0" y="1"/>
                            </a:moveTo>
                            <a:lnTo>
                              <a:pt x="0" y="905"/>
                            </a:lnTo>
                            <a:lnTo>
                              <a:pt x="13766" y="20394"/>
                            </a:lnTo>
                            <a:lnTo>
                              <a:pt x="22273" y="20394"/>
                            </a:lnTo>
                            <a:lnTo>
                              <a:pt x="7866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5" name="Google Shape;1385;p31"/>
                      <p:cNvSpPr/>
                      <p:nvPr/>
                    </p:nvSpPr>
                    <p:spPr>
                      <a:xfrm>
                        <a:off x="3499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6" name="Google Shape;1386;p31"/>
                      <p:cNvSpPr/>
                      <p:nvPr/>
                    </p:nvSpPr>
                    <p:spPr>
                      <a:xfrm>
                        <a:off x="4906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1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7" name="Google Shape;1387;p31"/>
                      <p:cNvSpPr/>
                      <p:nvPr/>
                    </p:nvSpPr>
                    <p:spPr>
                      <a:xfrm>
                        <a:off x="6248204" y="1453675"/>
                        <a:ext cx="522425" cy="5098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897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0897" y="20394"/>
                            </a:lnTo>
                            <a:lnTo>
                              <a:pt x="20897" y="17542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8" name="Google Shape;1388;p31"/>
                      <p:cNvSpPr/>
                      <p:nvPr/>
                    </p:nvSpPr>
                    <p:spPr>
                      <a:xfrm>
                        <a:off x="3968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9" name="Google Shape;1389;p31"/>
                      <p:cNvSpPr/>
                      <p:nvPr/>
                    </p:nvSpPr>
                    <p:spPr>
                      <a:xfrm>
                        <a:off x="3030602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90" name="Google Shape;1390;p31"/>
                      <p:cNvSpPr/>
                      <p:nvPr/>
                    </p:nvSpPr>
                    <p:spPr>
                      <a:xfrm>
                        <a:off x="4437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391" name="Google Shape;1391;p31"/>
                    <p:cNvSpPr/>
                    <p:nvPr/>
                  </p:nvSpPr>
                  <p:spPr>
                    <a:xfrm>
                      <a:off x="8674153" y="572128"/>
                      <a:ext cx="302700" cy="7842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392" name="Google Shape;1392;p31"/>
                  <p:cNvSpPr/>
                  <p:nvPr/>
                </p:nvSpPr>
                <p:spPr>
                  <a:xfrm>
                    <a:off x="6645958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3" name="Google Shape;1393;p31"/>
                  <p:cNvSpPr/>
                  <p:nvPr/>
                </p:nvSpPr>
                <p:spPr>
                  <a:xfrm>
                    <a:off x="7389432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94" name="Google Shape;1394;p31"/>
                <p:cNvGrpSpPr/>
                <p:nvPr/>
              </p:nvGrpSpPr>
              <p:grpSpPr>
                <a:xfrm>
                  <a:off x="460985" y="4310625"/>
                  <a:ext cx="8175956" cy="488333"/>
                  <a:chOff x="1639450" y="4058045"/>
                  <a:chExt cx="4234930" cy="290605"/>
                </a:xfrm>
              </p:grpSpPr>
              <p:sp>
                <p:nvSpPr>
                  <p:cNvPr id="1395" name="Google Shape;1395;p31"/>
                  <p:cNvSpPr/>
                  <p:nvPr/>
                </p:nvSpPr>
                <p:spPr>
                  <a:xfrm>
                    <a:off x="2975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6" name="Google Shape;1396;p31"/>
                  <p:cNvSpPr/>
                  <p:nvPr/>
                </p:nvSpPr>
                <p:spPr>
                  <a:xfrm>
                    <a:off x="3256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7" name="Google Shape;1397;p31"/>
                  <p:cNvSpPr/>
                  <p:nvPr/>
                </p:nvSpPr>
                <p:spPr>
                  <a:xfrm>
                    <a:off x="2694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8" name="Google Shape;1398;p31"/>
                  <p:cNvSpPr/>
                  <p:nvPr/>
                </p:nvSpPr>
                <p:spPr>
                  <a:xfrm>
                    <a:off x="2413650" y="4058050"/>
                    <a:ext cx="332675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7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9" name="Google Shape;1399;p31"/>
                  <p:cNvSpPr/>
                  <p:nvPr/>
                </p:nvSpPr>
                <p:spPr>
                  <a:xfrm>
                    <a:off x="1851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0" name="Google Shape;1400;p31"/>
                  <p:cNvSpPr/>
                  <p:nvPr/>
                </p:nvSpPr>
                <p:spPr>
                  <a:xfrm>
                    <a:off x="3537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1" name="Google Shape;1401;p31"/>
                  <p:cNvSpPr/>
                  <p:nvPr/>
                </p:nvSpPr>
                <p:spPr>
                  <a:xfrm>
                    <a:off x="1639450" y="4058050"/>
                    <a:ext cx="2640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62" h="11624" extrusionOk="0">
                        <a:moveTo>
                          <a:pt x="0" y="1"/>
                        </a:moveTo>
                        <a:lnTo>
                          <a:pt x="0" y="3883"/>
                        </a:lnTo>
                        <a:lnTo>
                          <a:pt x="5466" y="11624"/>
                        </a:lnTo>
                        <a:lnTo>
                          <a:pt x="10562" y="11624"/>
                        </a:lnTo>
                        <a:lnTo>
                          <a:pt x="235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2" name="Google Shape;1402;p31"/>
                  <p:cNvSpPr/>
                  <p:nvPr/>
                </p:nvSpPr>
                <p:spPr>
                  <a:xfrm>
                    <a:off x="2132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3" name="Google Shape;1403;p31"/>
                  <p:cNvSpPr/>
                  <p:nvPr/>
                </p:nvSpPr>
                <p:spPr>
                  <a:xfrm>
                    <a:off x="5504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4" name="Google Shape;1404;p31"/>
                  <p:cNvSpPr/>
                  <p:nvPr/>
                </p:nvSpPr>
                <p:spPr>
                  <a:xfrm>
                    <a:off x="5223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5" name="Google Shape;1405;p31"/>
                  <p:cNvSpPr/>
                  <p:nvPr/>
                </p:nvSpPr>
                <p:spPr>
                  <a:xfrm>
                    <a:off x="3818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6" name="Google Shape;1406;p31"/>
                  <p:cNvSpPr/>
                  <p:nvPr/>
                </p:nvSpPr>
                <p:spPr>
                  <a:xfrm>
                    <a:off x="5785449" y="4058045"/>
                    <a:ext cx="88932" cy="15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2" h="6384" extrusionOk="0">
                        <a:moveTo>
                          <a:pt x="1" y="1"/>
                        </a:moveTo>
                        <a:lnTo>
                          <a:pt x="4512" y="6384"/>
                        </a:lnTo>
                        <a:lnTo>
                          <a:pt x="451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7" name="Google Shape;1407;p31"/>
                  <p:cNvSpPr/>
                  <p:nvPr/>
                </p:nvSpPr>
                <p:spPr>
                  <a:xfrm>
                    <a:off x="4942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8" name="Google Shape;1408;p31"/>
                  <p:cNvSpPr/>
                  <p:nvPr/>
                </p:nvSpPr>
                <p:spPr>
                  <a:xfrm>
                    <a:off x="4099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9" name="Google Shape;1409;p31"/>
                  <p:cNvSpPr/>
                  <p:nvPr/>
                </p:nvSpPr>
                <p:spPr>
                  <a:xfrm>
                    <a:off x="4661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0" name="Google Shape;1410;p31"/>
                  <p:cNvSpPr/>
                  <p:nvPr/>
                </p:nvSpPr>
                <p:spPr>
                  <a:xfrm>
                    <a:off x="4380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411" name="Google Shape;1411;p31"/>
              <p:cNvSpPr/>
              <p:nvPr/>
            </p:nvSpPr>
            <p:spPr>
              <a:xfrm>
                <a:off x="505277" y="600547"/>
                <a:ext cx="8123235" cy="510267"/>
              </a:xfrm>
              <a:custGeom>
                <a:avLst/>
                <a:gdLst/>
                <a:ahLst/>
                <a:cxnLst/>
                <a:rect l="l" t="t" r="r" b="b"/>
                <a:pathLst>
                  <a:path w="170352" h="14395" extrusionOk="0">
                    <a:moveTo>
                      <a:pt x="0" y="1"/>
                    </a:moveTo>
                    <a:lnTo>
                      <a:pt x="0" y="14395"/>
                    </a:lnTo>
                    <a:lnTo>
                      <a:pt x="170352" y="14395"/>
                    </a:lnTo>
                    <a:lnTo>
                      <a:pt x="170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2" name="Google Shape;1412;p31"/>
            <p:cNvSpPr/>
            <p:nvPr/>
          </p:nvSpPr>
          <p:spPr>
            <a:xfrm>
              <a:off x="9143950" y="516825"/>
              <a:ext cx="90900" cy="6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3" name="Google Shape;1413;p3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1414" name="Google Shape;1414;p31"/>
          <p:cNvSpPr txBox="1">
            <a:spLocks noGrp="1"/>
          </p:cNvSpPr>
          <p:nvPr>
            <p:ph type="body" idx="1"/>
          </p:nvPr>
        </p:nvSpPr>
        <p:spPr>
          <a:xfrm>
            <a:off x="6331167" y="2225163"/>
            <a:ext cx="4900800" cy="3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415" name="Google Shape;1415;p31"/>
          <p:cNvSpPr txBox="1">
            <a:spLocks noGrp="1"/>
          </p:cNvSpPr>
          <p:nvPr>
            <p:ph type="body" idx="2"/>
          </p:nvPr>
        </p:nvSpPr>
        <p:spPr>
          <a:xfrm>
            <a:off x="960033" y="1659733"/>
            <a:ext cx="4900800" cy="41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867"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80472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7" name="Google Shape;1417;p32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1418" name="Google Shape;1418;p32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0" name="Google Shape;1420;p32"/>
          <p:cNvGrpSpPr/>
          <p:nvPr/>
        </p:nvGrpSpPr>
        <p:grpSpPr>
          <a:xfrm>
            <a:off x="443375" y="312072"/>
            <a:ext cx="11869759" cy="6233883"/>
            <a:chOff x="332531" y="234054"/>
            <a:chExt cx="8902319" cy="4675412"/>
          </a:xfrm>
        </p:grpSpPr>
        <p:grpSp>
          <p:nvGrpSpPr>
            <p:cNvPr id="1421" name="Google Shape;1421;p32"/>
            <p:cNvGrpSpPr/>
            <p:nvPr/>
          </p:nvGrpSpPr>
          <p:grpSpPr>
            <a:xfrm>
              <a:off x="332531" y="234054"/>
              <a:ext cx="8842570" cy="4675412"/>
              <a:chOff x="451950" y="317125"/>
              <a:chExt cx="8555118" cy="4523425"/>
            </a:xfrm>
          </p:grpSpPr>
          <p:grpSp>
            <p:nvGrpSpPr>
              <p:cNvPr id="1422" name="Google Shape;1422;p32"/>
              <p:cNvGrpSpPr/>
              <p:nvPr/>
            </p:nvGrpSpPr>
            <p:grpSpPr>
              <a:xfrm>
                <a:off x="451950" y="317125"/>
                <a:ext cx="8555118" cy="4523425"/>
                <a:chOff x="451950" y="317125"/>
                <a:chExt cx="8555118" cy="4523425"/>
              </a:xfrm>
            </p:grpSpPr>
            <p:grpSp>
              <p:nvGrpSpPr>
                <p:cNvPr id="1423" name="Google Shape;1423;p32"/>
                <p:cNvGrpSpPr/>
                <p:nvPr/>
              </p:nvGrpSpPr>
              <p:grpSpPr>
                <a:xfrm>
                  <a:off x="451950" y="317125"/>
                  <a:ext cx="8555118" cy="4523425"/>
                  <a:chOff x="451950" y="317125"/>
                  <a:chExt cx="8555118" cy="4523425"/>
                </a:xfrm>
              </p:grpSpPr>
              <p:grpSp>
                <p:nvGrpSpPr>
                  <p:cNvPr id="1424" name="Google Shape;1424;p32"/>
                  <p:cNvGrpSpPr/>
                  <p:nvPr/>
                </p:nvGrpSpPr>
                <p:grpSpPr>
                  <a:xfrm>
                    <a:off x="451950" y="317125"/>
                    <a:ext cx="8555118" cy="4523425"/>
                    <a:chOff x="451950" y="317125"/>
                    <a:chExt cx="8555118" cy="4523425"/>
                  </a:xfrm>
                </p:grpSpPr>
                <p:grpSp>
                  <p:nvGrpSpPr>
                    <p:cNvPr id="1425" name="Google Shape;1425;p32"/>
                    <p:cNvGrpSpPr/>
                    <p:nvPr/>
                  </p:nvGrpSpPr>
                  <p:grpSpPr>
                    <a:xfrm>
                      <a:off x="451950" y="317125"/>
                      <a:ext cx="8222208" cy="4523425"/>
                      <a:chOff x="451950" y="317125"/>
                      <a:chExt cx="8222208" cy="4523425"/>
                    </a:xfrm>
                  </p:grpSpPr>
                  <p:sp>
                    <p:nvSpPr>
                      <p:cNvPr id="1426" name="Google Shape;1426;p32"/>
                      <p:cNvSpPr/>
                      <p:nvPr/>
                    </p:nvSpPr>
                    <p:spPr>
                      <a:xfrm>
                        <a:off x="451950" y="317125"/>
                        <a:ext cx="8222208" cy="4523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2802" h="76831" extrusionOk="0">
                            <a:moveTo>
                              <a:pt x="1" y="0"/>
                            </a:moveTo>
                            <a:lnTo>
                              <a:pt x="1" y="76830"/>
                            </a:lnTo>
                            <a:lnTo>
                              <a:pt x="122801" y="76830"/>
                            </a:lnTo>
                            <a:lnTo>
                              <a:pt x="122801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27" name="Google Shape;1427;p32"/>
                      <p:cNvSpPr/>
                      <p:nvPr/>
                    </p:nvSpPr>
                    <p:spPr>
                      <a:xfrm>
                        <a:off x="496700" y="368575"/>
                        <a:ext cx="8132682" cy="44203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73796" extrusionOk="0">
                            <a:moveTo>
                              <a:pt x="0" y="1"/>
                            </a:moveTo>
                            <a:lnTo>
                              <a:pt x="0" y="73795"/>
                            </a:lnTo>
                            <a:lnTo>
                              <a:pt x="119770" y="73795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28" name="Google Shape;1428;p32"/>
                      <p:cNvSpPr/>
                      <p:nvPr/>
                    </p:nvSpPr>
                    <p:spPr>
                      <a:xfrm>
                        <a:off x="496691" y="1226951"/>
                        <a:ext cx="8132682" cy="35720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37237" extrusionOk="0">
                            <a:moveTo>
                              <a:pt x="0" y="1"/>
                            </a:moveTo>
                            <a:lnTo>
                              <a:pt x="0" y="37237"/>
                            </a:lnTo>
                            <a:lnTo>
                              <a:pt x="119770" y="37237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429" name="Google Shape;1429;p32"/>
                    <p:cNvGrpSpPr/>
                    <p:nvPr/>
                  </p:nvGrpSpPr>
                  <p:grpSpPr>
                    <a:xfrm>
                      <a:off x="491369" y="362442"/>
                      <a:ext cx="8515698" cy="864472"/>
                      <a:chOff x="1639454" y="1453675"/>
                      <a:chExt cx="5131175" cy="520892"/>
                    </a:xfrm>
                  </p:grpSpPr>
                  <p:sp>
                    <p:nvSpPr>
                      <p:cNvPr id="1430" name="Google Shape;1430;p32"/>
                      <p:cNvSpPr/>
                      <p:nvPr/>
                    </p:nvSpPr>
                    <p:spPr>
                      <a:xfrm>
                        <a:off x="2561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1" y="20394"/>
                            </a:lnTo>
                            <a:lnTo>
                              <a:pt x="22907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1" name="Google Shape;1431;p32"/>
                      <p:cNvSpPr/>
                      <p:nvPr/>
                    </p:nvSpPr>
                    <p:spPr>
                      <a:xfrm>
                        <a:off x="2092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2" name="Google Shape;1432;p32"/>
                      <p:cNvSpPr/>
                      <p:nvPr/>
                    </p:nvSpPr>
                    <p:spPr>
                      <a:xfrm>
                        <a:off x="1639454" y="1453678"/>
                        <a:ext cx="556825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73" h="20395" extrusionOk="0">
                            <a:moveTo>
                              <a:pt x="0" y="1"/>
                            </a:moveTo>
                            <a:lnTo>
                              <a:pt x="0" y="905"/>
                            </a:lnTo>
                            <a:lnTo>
                              <a:pt x="13766" y="20394"/>
                            </a:lnTo>
                            <a:lnTo>
                              <a:pt x="22273" y="20394"/>
                            </a:lnTo>
                            <a:lnTo>
                              <a:pt x="7866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3" name="Google Shape;1433;p32"/>
                      <p:cNvSpPr/>
                      <p:nvPr/>
                    </p:nvSpPr>
                    <p:spPr>
                      <a:xfrm>
                        <a:off x="3499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4" name="Google Shape;1434;p32"/>
                      <p:cNvSpPr/>
                      <p:nvPr/>
                    </p:nvSpPr>
                    <p:spPr>
                      <a:xfrm>
                        <a:off x="4906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1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5" name="Google Shape;1435;p32"/>
                      <p:cNvSpPr/>
                      <p:nvPr/>
                    </p:nvSpPr>
                    <p:spPr>
                      <a:xfrm>
                        <a:off x="6248204" y="1453675"/>
                        <a:ext cx="522425" cy="5098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897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0897" y="20394"/>
                            </a:lnTo>
                            <a:lnTo>
                              <a:pt x="20897" y="17542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6" name="Google Shape;1436;p32"/>
                      <p:cNvSpPr/>
                      <p:nvPr/>
                    </p:nvSpPr>
                    <p:spPr>
                      <a:xfrm>
                        <a:off x="3968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7" name="Google Shape;1437;p32"/>
                      <p:cNvSpPr/>
                      <p:nvPr/>
                    </p:nvSpPr>
                    <p:spPr>
                      <a:xfrm>
                        <a:off x="3030602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38" name="Google Shape;1438;p32"/>
                      <p:cNvSpPr/>
                      <p:nvPr/>
                    </p:nvSpPr>
                    <p:spPr>
                      <a:xfrm>
                        <a:off x="4437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439" name="Google Shape;1439;p32"/>
                    <p:cNvSpPr/>
                    <p:nvPr/>
                  </p:nvSpPr>
                  <p:spPr>
                    <a:xfrm>
                      <a:off x="8674153" y="572128"/>
                      <a:ext cx="302700" cy="7842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440" name="Google Shape;1440;p32"/>
                  <p:cNvSpPr/>
                  <p:nvPr/>
                </p:nvSpPr>
                <p:spPr>
                  <a:xfrm>
                    <a:off x="6645958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1" name="Google Shape;1441;p32"/>
                  <p:cNvSpPr/>
                  <p:nvPr/>
                </p:nvSpPr>
                <p:spPr>
                  <a:xfrm>
                    <a:off x="7389432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42" name="Google Shape;1442;p32"/>
                <p:cNvGrpSpPr/>
                <p:nvPr/>
              </p:nvGrpSpPr>
              <p:grpSpPr>
                <a:xfrm>
                  <a:off x="460985" y="4310625"/>
                  <a:ext cx="8175956" cy="488333"/>
                  <a:chOff x="1639450" y="4058045"/>
                  <a:chExt cx="4234930" cy="290605"/>
                </a:xfrm>
              </p:grpSpPr>
              <p:sp>
                <p:nvSpPr>
                  <p:cNvPr id="1443" name="Google Shape;1443;p32"/>
                  <p:cNvSpPr/>
                  <p:nvPr/>
                </p:nvSpPr>
                <p:spPr>
                  <a:xfrm>
                    <a:off x="2975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4" name="Google Shape;1444;p32"/>
                  <p:cNvSpPr/>
                  <p:nvPr/>
                </p:nvSpPr>
                <p:spPr>
                  <a:xfrm>
                    <a:off x="3256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5" name="Google Shape;1445;p32"/>
                  <p:cNvSpPr/>
                  <p:nvPr/>
                </p:nvSpPr>
                <p:spPr>
                  <a:xfrm>
                    <a:off x="2694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6" name="Google Shape;1446;p32"/>
                  <p:cNvSpPr/>
                  <p:nvPr/>
                </p:nvSpPr>
                <p:spPr>
                  <a:xfrm>
                    <a:off x="2413650" y="4058050"/>
                    <a:ext cx="332675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7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7" name="Google Shape;1447;p32"/>
                  <p:cNvSpPr/>
                  <p:nvPr/>
                </p:nvSpPr>
                <p:spPr>
                  <a:xfrm>
                    <a:off x="1851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8" name="Google Shape;1448;p32"/>
                  <p:cNvSpPr/>
                  <p:nvPr/>
                </p:nvSpPr>
                <p:spPr>
                  <a:xfrm>
                    <a:off x="3537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9" name="Google Shape;1449;p32"/>
                  <p:cNvSpPr/>
                  <p:nvPr/>
                </p:nvSpPr>
                <p:spPr>
                  <a:xfrm>
                    <a:off x="1639450" y="4058050"/>
                    <a:ext cx="2640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62" h="11624" extrusionOk="0">
                        <a:moveTo>
                          <a:pt x="0" y="1"/>
                        </a:moveTo>
                        <a:lnTo>
                          <a:pt x="0" y="3883"/>
                        </a:lnTo>
                        <a:lnTo>
                          <a:pt x="5466" y="11624"/>
                        </a:lnTo>
                        <a:lnTo>
                          <a:pt x="10562" y="11624"/>
                        </a:lnTo>
                        <a:lnTo>
                          <a:pt x="235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0" name="Google Shape;1450;p32"/>
                  <p:cNvSpPr/>
                  <p:nvPr/>
                </p:nvSpPr>
                <p:spPr>
                  <a:xfrm>
                    <a:off x="2132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1" name="Google Shape;1451;p32"/>
                  <p:cNvSpPr/>
                  <p:nvPr/>
                </p:nvSpPr>
                <p:spPr>
                  <a:xfrm>
                    <a:off x="5504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2" name="Google Shape;1452;p32"/>
                  <p:cNvSpPr/>
                  <p:nvPr/>
                </p:nvSpPr>
                <p:spPr>
                  <a:xfrm>
                    <a:off x="5223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3" name="Google Shape;1453;p32"/>
                  <p:cNvSpPr/>
                  <p:nvPr/>
                </p:nvSpPr>
                <p:spPr>
                  <a:xfrm>
                    <a:off x="3818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4" name="Google Shape;1454;p32"/>
                  <p:cNvSpPr/>
                  <p:nvPr/>
                </p:nvSpPr>
                <p:spPr>
                  <a:xfrm>
                    <a:off x="5785449" y="4058045"/>
                    <a:ext cx="88932" cy="15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2" h="6384" extrusionOk="0">
                        <a:moveTo>
                          <a:pt x="1" y="1"/>
                        </a:moveTo>
                        <a:lnTo>
                          <a:pt x="4512" y="6384"/>
                        </a:lnTo>
                        <a:lnTo>
                          <a:pt x="451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5" name="Google Shape;1455;p32"/>
                  <p:cNvSpPr/>
                  <p:nvPr/>
                </p:nvSpPr>
                <p:spPr>
                  <a:xfrm>
                    <a:off x="4942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6" name="Google Shape;1456;p32"/>
                  <p:cNvSpPr/>
                  <p:nvPr/>
                </p:nvSpPr>
                <p:spPr>
                  <a:xfrm>
                    <a:off x="4099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7" name="Google Shape;1457;p32"/>
                  <p:cNvSpPr/>
                  <p:nvPr/>
                </p:nvSpPr>
                <p:spPr>
                  <a:xfrm>
                    <a:off x="4661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8" name="Google Shape;1458;p32"/>
                  <p:cNvSpPr/>
                  <p:nvPr/>
                </p:nvSpPr>
                <p:spPr>
                  <a:xfrm>
                    <a:off x="4380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459" name="Google Shape;1459;p32"/>
              <p:cNvSpPr/>
              <p:nvPr/>
            </p:nvSpPr>
            <p:spPr>
              <a:xfrm>
                <a:off x="505277" y="600547"/>
                <a:ext cx="8123235" cy="510267"/>
              </a:xfrm>
              <a:custGeom>
                <a:avLst/>
                <a:gdLst/>
                <a:ahLst/>
                <a:cxnLst/>
                <a:rect l="l" t="t" r="r" b="b"/>
                <a:pathLst>
                  <a:path w="170352" h="14395" extrusionOk="0">
                    <a:moveTo>
                      <a:pt x="0" y="1"/>
                    </a:moveTo>
                    <a:lnTo>
                      <a:pt x="0" y="14395"/>
                    </a:lnTo>
                    <a:lnTo>
                      <a:pt x="170352" y="14395"/>
                    </a:lnTo>
                    <a:lnTo>
                      <a:pt x="170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0" name="Google Shape;1460;p32"/>
            <p:cNvSpPr/>
            <p:nvPr/>
          </p:nvSpPr>
          <p:spPr>
            <a:xfrm>
              <a:off x="9143950" y="516825"/>
              <a:ext cx="90900" cy="6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1" name="Google Shape;1461;p32"/>
          <p:cNvSpPr txBox="1">
            <a:spLocks noGrp="1"/>
          </p:cNvSpPr>
          <p:nvPr>
            <p:ph type="title" hasCustomPrompt="1"/>
          </p:nvPr>
        </p:nvSpPr>
        <p:spPr>
          <a:xfrm>
            <a:off x="5347567" y="2074900"/>
            <a:ext cx="1496800" cy="1047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462" name="Google Shape;1462;p32"/>
          <p:cNvSpPr txBox="1">
            <a:spLocks noGrp="1"/>
          </p:cNvSpPr>
          <p:nvPr>
            <p:ph type="title" idx="2" hasCustomPrompt="1"/>
          </p:nvPr>
        </p:nvSpPr>
        <p:spPr>
          <a:xfrm>
            <a:off x="1859967" y="2097500"/>
            <a:ext cx="1496800" cy="1047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463" name="Google Shape;1463;p32"/>
          <p:cNvSpPr txBox="1">
            <a:spLocks noGrp="1"/>
          </p:cNvSpPr>
          <p:nvPr>
            <p:ph type="subTitle" idx="1"/>
          </p:nvPr>
        </p:nvSpPr>
        <p:spPr>
          <a:xfrm>
            <a:off x="1102967" y="3944168"/>
            <a:ext cx="3010800" cy="62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1464" name="Google Shape;1464;p32"/>
          <p:cNvSpPr txBox="1">
            <a:spLocks noGrp="1"/>
          </p:cNvSpPr>
          <p:nvPr>
            <p:ph type="subTitle" idx="3"/>
          </p:nvPr>
        </p:nvSpPr>
        <p:spPr>
          <a:xfrm>
            <a:off x="1102967" y="4566919"/>
            <a:ext cx="3010800" cy="96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465" name="Google Shape;1465;p32"/>
          <p:cNvSpPr txBox="1">
            <a:spLocks noGrp="1"/>
          </p:cNvSpPr>
          <p:nvPr>
            <p:ph type="subTitle" idx="4"/>
          </p:nvPr>
        </p:nvSpPr>
        <p:spPr>
          <a:xfrm>
            <a:off x="4590600" y="3944168"/>
            <a:ext cx="3010800" cy="62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1466" name="Google Shape;1466;p32"/>
          <p:cNvSpPr txBox="1">
            <a:spLocks noGrp="1"/>
          </p:cNvSpPr>
          <p:nvPr>
            <p:ph type="subTitle" idx="5"/>
          </p:nvPr>
        </p:nvSpPr>
        <p:spPr>
          <a:xfrm>
            <a:off x="4590600" y="4566919"/>
            <a:ext cx="3010800" cy="96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467" name="Google Shape;1467;p32"/>
          <p:cNvSpPr txBox="1">
            <a:spLocks noGrp="1"/>
          </p:cNvSpPr>
          <p:nvPr>
            <p:ph type="subTitle" idx="6"/>
          </p:nvPr>
        </p:nvSpPr>
        <p:spPr>
          <a:xfrm>
            <a:off x="8078233" y="3944168"/>
            <a:ext cx="3010800" cy="62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1468" name="Google Shape;1468;p32"/>
          <p:cNvSpPr txBox="1">
            <a:spLocks noGrp="1"/>
          </p:cNvSpPr>
          <p:nvPr>
            <p:ph type="subTitle" idx="7"/>
          </p:nvPr>
        </p:nvSpPr>
        <p:spPr>
          <a:xfrm>
            <a:off x="8078232" y="4566919"/>
            <a:ext cx="3010800" cy="96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469" name="Google Shape;1469;p32"/>
          <p:cNvSpPr txBox="1">
            <a:spLocks noGrp="1"/>
          </p:cNvSpPr>
          <p:nvPr>
            <p:ph type="title" idx="8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1470" name="Google Shape;1470;p32"/>
          <p:cNvSpPr txBox="1">
            <a:spLocks noGrp="1"/>
          </p:cNvSpPr>
          <p:nvPr>
            <p:ph type="title" idx="9" hasCustomPrompt="1"/>
          </p:nvPr>
        </p:nvSpPr>
        <p:spPr>
          <a:xfrm>
            <a:off x="8835167" y="2097500"/>
            <a:ext cx="1496800" cy="1047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10648409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2" name="Google Shape;1472;p33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1473" name="Google Shape;1473;p33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5" name="Google Shape;1475;p33"/>
          <p:cNvGrpSpPr/>
          <p:nvPr/>
        </p:nvGrpSpPr>
        <p:grpSpPr>
          <a:xfrm>
            <a:off x="443375" y="312072"/>
            <a:ext cx="11869759" cy="6233883"/>
            <a:chOff x="332531" y="234054"/>
            <a:chExt cx="8902319" cy="4675412"/>
          </a:xfrm>
        </p:grpSpPr>
        <p:grpSp>
          <p:nvGrpSpPr>
            <p:cNvPr id="1476" name="Google Shape;1476;p33"/>
            <p:cNvGrpSpPr/>
            <p:nvPr/>
          </p:nvGrpSpPr>
          <p:grpSpPr>
            <a:xfrm>
              <a:off x="332531" y="234054"/>
              <a:ext cx="8842570" cy="4675412"/>
              <a:chOff x="451950" y="317125"/>
              <a:chExt cx="8555118" cy="4523425"/>
            </a:xfrm>
          </p:grpSpPr>
          <p:grpSp>
            <p:nvGrpSpPr>
              <p:cNvPr id="1477" name="Google Shape;1477;p33"/>
              <p:cNvGrpSpPr/>
              <p:nvPr/>
            </p:nvGrpSpPr>
            <p:grpSpPr>
              <a:xfrm>
                <a:off x="451950" y="317125"/>
                <a:ext cx="8555118" cy="4523425"/>
                <a:chOff x="451950" y="317125"/>
                <a:chExt cx="8555118" cy="4523425"/>
              </a:xfrm>
            </p:grpSpPr>
            <p:grpSp>
              <p:nvGrpSpPr>
                <p:cNvPr id="1478" name="Google Shape;1478;p33"/>
                <p:cNvGrpSpPr/>
                <p:nvPr/>
              </p:nvGrpSpPr>
              <p:grpSpPr>
                <a:xfrm>
                  <a:off x="451950" y="317125"/>
                  <a:ext cx="8555118" cy="4523425"/>
                  <a:chOff x="451950" y="317125"/>
                  <a:chExt cx="8555118" cy="4523425"/>
                </a:xfrm>
              </p:grpSpPr>
              <p:grpSp>
                <p:nvGrpSpPr>
                  <p:cNvPr id="1479" name="Google Shape;1479;p33"/>
                  <p:cNvGrpSpPr/>
                  <p:nvPr/>
                </p:nvGrpSpPr>
                <p:grpSpPr>
                  <a:xfrm>
                    <a:off x="451950" y="317125"/>
                    <a:ext cx="8555118" cy="4523425"/>
                    <a:chOff x="451950" y="317125"/>
                    <a:chExt cx="8555118" cy="4523425"/>
                  </a:xfrm>
                </p:grpSpPr>
                <p:grpSp>
                  <p:nvGrpSpPr>
                    <p:cNvPr id="1480" name="Google Shape;1480;p33"/>
                    <p:cNvGrpSpPr/>
                    <p:nvPr/>
                  </p:nvGrpSpPr>
                  <p:grpSpPr>
                    <a:xfrm>
                      <a:off x="451950" y="317125"/>
                      <a:ext cx="8222208" cy="4523425"/>
                      <a:chOff x="451950" y="317125"/>
                      <a:chExt cx="8222208" cy="4523425"/>
                    </a:xfrm>
                  </p:grpSpPr>
                  <p:sp>
                    <p:nvSpPr>
                      <p:cNvPr id="1481" name="Google Shape;1481;p33"/>
                      <p:cNvSpPr/>
                      <p:nvPr/>
                    </p:nvSpPr>
                    <p:spPr>
                      <a:xfrm>
                        <a:off x="451950" y="317125"/>
                        <a:ext cx="8222208" cy="4523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2802" h="76831" extrusionOk="0">
                            <a:moveTo>
                              <a:pt x="1" y="0"/>
                            </a:moveTo>
                            <a:lnTo>
                              <a:pt x="1" y="76830"/>
                            </a:lnTo>
                            <a:lnTo>
                              <a:pt x="122801" y="76830"/>
                            </a:lnTo>
                            <a:lnTo>
                              <a:pt x="122801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82" name="Google Shape;1482;p33"/>
                      <p:cNvSpPr/>
                      <p:nvPr/>
                    </p:nvSpPr>
                    <p:spPr>
                      <a:xfrm>
                        <a:off x="496700" y="368575"/>
                        <a:ext cx="8132682" cy="44203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73796" extrusionOk="0">
                            <a:moveTo>
                              <a:pt x="0" y="1"/>
                            </a:moveTo>
                            <a:lnTo>
                              <a:pt x="0" y="73795"/>
                            </a:lnTo>
                            <a:lnTo>
                              <a:pt x="119770" y="73795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83" name="Google Shape;1483;p33"/>
                      <p:cNvSpPr/>
                      <p:nvPr/>
                    </p:nvSpPr>
                    <p:spPr>
                      <a:xfrm>
                        <a:off x="496691" y="1226951"/>
                        <a:ext cx="8132682" cy="35720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37237" extrusionOk="0">
                            <a:moveTo>
                              <a:pt x="0" y="1"/>
                            </a:moveTo>
                            <a:lnTo>
                              <a:pt x="0" y="37237"/>
                            </a:lnTo>
                            <a:lnTo>
                              <a:pt x="119770" y="37237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484" name="Google Shape;1484;p33"/>
                    <p:cNvGrpSpPr/>
                    <p:nvPr/>
                  </p:nvGrpSpPr>
                  <p:grpSpPr>
                    <a:xfrm>
                      <a:off x="491369" y="362442"/>
                      <a:ext cx="8515698" cy="864472"/>
                      <a:chOff x="1639454" y="1453675"/>
                      <a:chExt cx="5131175" cy="520892"/>
                    </a:xfrm>
                  </p:grpSpPr>
                  <p:sp>
                    <p:nvSpPr>
                      <p:cNvPr id="1485" name="Google Shape;1485;p33"/>
                      <p:cNvSpPr/>
                      <p:nvPr/>
                    </p:nvSpPr>
                    <p:spPr>
                      <a:xfrm>
                        <a:off x="2561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1" y="20394"/>
                            </a:lnTo>
                            <a:lnTo>
                              <a:pt x="22907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86" name="Google Shape;1486;p33"/>
                      <p:cNvSpPr/>
                      <p:nvPr/>
                    </p:nvSpPr>
                    <p:spPr>
                      <a:xfrm>
                        <a:off x="2092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87" name="Google Shape;1487;p33"/>
                      <p:cNvSpPr/>
                      <p:nvPr/>
                    </p:nvSpPr>
                    <p:spPr>
                      <a:xfrm>
                        <a:off x="1639454" y="1453678"/>
                        <a:ext cx="556825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73" h="20395" extrusionOk="0">
                            <a:moveTo>
                              <a:pt x="0" y="1"/>
                            </a:moveTo>
                            <a:lnTo>
                              <a:pt x="0" y="905"/>
                            </a:lnTo>
                            <a:lnTo>
                              <a:pt x="13766" y="20394"/>
                            </a:lnTo>
                            <a:lnTo>
                              <a:pt x="22273" y="20394"/>
                            </a:lnTo>
                            <a:lnTo>
                              <a:pt x="7866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88" name="Google Shape;1488;p33"/>
                      <p:cNvSpPr/>
                      <p:nvPr/>
                    </p:nvSpPr>
                    <p:spPr>
                      <a:xfrm>
                        <a:off x="3499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89" name="Google Shape;1489;p33"/>
                      <p:cNvSpPr/>
                      <p:nvPr/>
                    </p:nvSpPr>
                    <p:spPr>
                      <a:xfrm>
                        <a:off x="4906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1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90" name="Google Shape;1490;p33"/>
                      <p:cNvSpPr/>
                      <p:nvPr/>
                    </p:nvSpPr>
                    <p:spPr>
                      <a:xfrm>
                        <a:off x="6248204" y="1453675"/>
                        <a:ext cx="522425" cy="5098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897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0897" y="20394"/>
                            </a:lnTo>
                            <a:lnTo>
                              <a:pt x="20897" y="17542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91" name="Google Shape;1491;p33"/>
                      <p:cNvSpPr/>
                      <p:nvPr/>
                    </p:nvSpPr>
                    <p:spPr>
                      <a:xfrm>
                        <a:off x="3968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92" name="Google Shape;1492;p33"/>
                      <p:cNvSpPr/>
                      <p:nvPr/>
                    </p:nvSpPr>
                    <p:spPr>
                      <a:xfrm>
                        <a:off x="3030602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93" name="Google Shape;1493;p33"/>
                      <p:cNvSpPr/>
                      <p:nvPr/>
                    </p:nvSpPr>
                    <p:spPr>
                      <a:xfrm>
                        <a:off x="4437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494" name="Google Shape;1494;p33"/>
                    <p:cNvSpPr/>
                    <p:nvPr/>
                  </p:nvSpPr>
                  <p:spPr>
                    <a:xfrm>
                      <a:off x="8674153" y="572128"/>
                      <a:ext cx="302700" cy="7842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495" name="Google Shape;1495;p33"/>
                  <p:cNvSpPr/>
                  <p:nvPr/>
                </p:nvSpPr>
                <p:spPr>
                  <a:xfrm>
                    <a:off x="6645958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6" name="Google Shape;1496;p33"/>
                  <p:cNvSpPr/>
                  <p:nvPr/>
                </p:nvSpPr>
                <p:spPr>
                  <a:xfrm>
                    <a:off x="7389432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97" name="Google Shape;1497;p33"/>
                <p:cNvGrpSpPr/>
                <p:nvPr/>
              </p:nvGrpSpPr>
              <p:grpSpPr>
                <a:xfrm>
                  <a:off x="460985" y="4310625"/>
                  <a:ext cx="8175956" cy="488333"/>
                  <a:chOff x="1639450" y="4058045"/>
                  <a:chExt cx="4234930" cy="290605"/>
                </a:xfrm>
              </p:grpSpPr>
              <p:sp>
                <p:nvSpPr>
                  <p:cNvPr id="1498" name="Google Shape;1498;p33"/>
                  <p:cNvSpPr/>
                  <p:nvPr/>
                </p:nvSpPr>
                <p:spPr>
                  <a:xfrm>
                    <a:off x="2975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9" name="Google Shape;1499;p33"/>
                  <p:cNvSpPr/>
                  <p:nvPr/>
                </p:nvSpPr>
                <p:spPr>
                  <a:xfrm>
                    <a:off x="3256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0" name="Google Shape;1500;p33"/>
                  <p:cNvSpPr/>
                  <p:nvPr/>
                </p:nvSpPr>
                <p:spPr>
                  <a:xfrm>
                    <a:off x="2694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1" name="Google Shape;1501;p33"/>
                  <p:cNvSpPr/>
                  <p:nvPr/>
                </p:nvSpPr>
                <p:spPr>
                  <a:xfrm>
                    <a:off x="2413650" y="4058050"/>
                    <a:ext cx="332675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7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2" name="Google Shape;1502;p33"/>
                  <p:cNvSpPr/>
                  <p:nvPr/>
                </p:nvSpPr>
                <p:spPr>
                  <a:xfrm>
                    <a:off x="1851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3" name="Google Shape;1503;p33"/>
                  <p:cNvSpPr/>
                  <p:nvPr/>
                </p:nvSpPr>
                <p:spPr>
                  <a:xfrm>
                    <a:off x="3537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4" name="Google Shape;1504;p33"/>
                  <p:cNvSpPr/>
                  <p:nvPr/>
                </p:nvSpPr>
                <p:spPr>
                  <a:xfrm>
                    <a:off x="1639450" y="4058050"/>
                    <a:ext cx="2640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62" h="11624" extrusionOk="0">
                        <a:moveTo>
                          <a:pt x="0" y="1"/>
                        </a:moveTo>
                        <a:lnTo>
                          <a:pt x="0" y="3883"/>
                        </a:lnTo>
                        <a:lnTo>
                          <a:pt x="5466" y="11624"/>
                        </a:lnTo>
                        <a:lnTo>
                          <a:pt x="10562" y="11624"/>
                        </a:lnTo>
                        <a:lnTo>
                          <a:pt x="235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5" name="Google Shape;1505;p33"/>
                  <p:cNvSpPr/>
                  <p:nvPr/>
                </p:nvSpPr>
                <p:spPr>
                  <a:xfrm>
                    <a:off x="2132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6" name="Google Shape;1506;p33"/>
                  <p:cNvSpPr/>
                  <p:nvPr/>
                </p:nvSpPr>
                <p:spPr>
                  <a:xfrm>
                    <a:off x="5504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7" name="Google Shape;1507;p33"/>
                  <p:cNvSpPr/>
                  <p:nvPr/>
                </p:nvSpPr>
                <p:spPr>
                  <a:xfrm>
                    <a:off x="5223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8" name="Google Shape;1508;p33"/>
                  <p:cNvSpPr/>
                  <p:nvPr/>
                </p:nvSpPr>
                <p:spPr>
                  <a:xfrm>
                    <a:off x="3818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9" name="Google Shape;1509;p33"/>
                  <p:cNvSpPr/>
                  <p:nvPr/>
                </p:nvSpPr>
                <p:spPr>
                  <a:xfrm>
                    <a:off x="5785449" y="4058045"/>
                    <a:ext cx="88932" cy="15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2" h="6384" extrusionOk="0">
                        <a:moveTo>
                          <a:pt x="1" y="1"/>
                        </a:moveTo>
                        <a:lnTo>
                          <a:pt x="4512" y="6384"/>
                        </a:lnTo>
                        <a:lnTo>
                          <a:pt x="451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0" name="Google Shape;1510;p33"/>
                  <p:cNvSpPr/>
                  <p:nvPr/>
                </p:nvSpPr>
                <p:spPr>
                  <a:xfrm>
                    <a:off x="4942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1" name="Google Shape;1511;p33"/>
                  <p:cNvSpPr/>
                  <p:nvPr/>
                </p:nvSpPr>
                <p:spPr>
                  <a:xfrm>
                    <a:off x="4099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2" name="Google Shape;1512;p33"/>
                  <p:cNvSpPr/>
                  <p:nvPr/>
                </p:nvSpPr>
                <p:spPr>
                  <a:xfrm>
                    <a:off x="4661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3" name="Google Shape;1513;p33"/>
                  <p:cNvSpPr/>
                  <p:nvPr/>
                </p:nvSpPr>
                <p:spPr>
                  <a:xfrm>
                    <a:off x="4380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514" name="Google Shape;1514;p33"/>
              <p:cNvSpPr/>
              <p:nvPr/>
            </p:nvSpPr>
            <p:spPr>
              <a:xfrm>
                <a:off x="505277" y="600547"/>
                <a:ext cx="8123235" cy="510267"/>
              </a:xfrm>
              <a:custGeom>
                <a:avLst/>
                <a:gdLst/>
                <a:ahLst/>
                <a:cxnLst/>
                <a:rect l="l" t="t" r="r" b="b"/>
                <a:pathLst>
                  <a:path w="170352" h="14395" extrusionOk="0">
                    <a:moveTo>
                      <a:pt x="0" y="1"/>
                    </a:moveTo>
                    <a:lnTo>
                      <a:pt x="0" y="14395"/>
                    </a:lnTo>
                    <a:lnTo>
                      <a:pt x="170352" y="14395"/>
                    </a:lnTo>
                    <a:lnTo>
                      <a:pt x="170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5" name="Google Shape;1515;p33"/>
            <p:cNvSpPr/>
            <p:nvPr/>
          </p:nvSpPr>
          <p:spPr>
            <a:xfrm>
              <a:off x="9143950" y="516825"/>
              <a:ext cx="90900" cy="6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6" name="Google Shape;1516;p33"/>
          <p:cNvSpPr txBox="1">
            <a:spLocks noGrp="1"/>
          </p:cNvSpPr>
          <p:nvPr>
            <p:ph type="subTitle" idx="1"/>
          </p:nvPr>
        </p:nvSpPr>
        <p:spPr>
          <a:xfrm>
            <a:off x="1048269" y="3692700"/>
            <a:ext cx="3065600" cy="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1517" name="Google Shape;1517;p33"/>
          <p:cNvSpPr txBox="1">
            <a:spLocks noGrp="1"/>
          </p:cNvSpPr>
          <p:nvPr>
            <p:ph type="subTitle" idx="2"/>
          </p:nvPr>
        </p:nvSpPr>
        <p:spPr>
          <a:xfrm>
            <a:off x="1048267" y="4187899"/>
            <a:ext cx="3065600" cy="1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518" name="Google Shape;1518;p33"/>
          <p:cNvSpPr txBox="1">
            <a:spLocks noGrp="1"/>
          </p:cNvSpPr>
          <p:nvPr>
            <p:ph type="subTitle" idx="3"/>
          </p:nvPr>
        </p:nvSpPr>
        <p:spPr>
          <a:xfrm>
            <a:off x="4524451" y="3692700"/>
            <a:ext cx="3143200" cy="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1519" name="Google Shape;1519;p33"/>
          <p:cNvSpPr txBox="1">
            <a:spLocks noGrp="1"/>
          </p:cNvSpPr>
          <p:nvPr>
            <p:ph type="subTitle" idx="4"/>
          </p:nvPr>
        </p:nvSpPr>
        <p:spPr>
          <a:xfrm>
            <a:off x="4524449" y="4187900"/>
            <a:ext cx="3143200" cy="1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520" name="Google Shape;1520;p33"/>
          <p:cNvSpPr txBox="1">
            <a:spLocks noGrp="1"/>
          </p:cNvSpPr>
          <p:nvPr>
            <p:ph type="subTitle" idx="5"/>
          </p:nvPr>
        </p:nvSpPr>
        <p:spPr>
          <a:xfrm>
            <a:off x="8078233" y="3692700"/>
            <a:ext cx="3065600" cy="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1521" name="Google Shape;1521;p33"/>
          <p:cNvSpPr txBox="1">
            <a:spLocks noGrp="1"/>
          </p:cNvSpPr>
          <p:nvPr>
            <p:ph type="subTitle" idx="6"/>
          </p:nvPr>
        </p:nvSpPr>
        <p:spPr>
          <a:xfrm>
            <a:off x="8078233" y="4187899"/>
            <a:ext cx="3065600" cy="1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522" name="Google Shape;1522;p3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49150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4" name="Google Shape;1524;p34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1525" name="Google Shape;1525;p34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4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34"/>
          <p:cNvGrpSpPr/>
          <p:nvPr/>
        </p:nvGrpSpPr>
        <p:grpSpPr>
          <a:xfrm>
            <a:off x="443375" y="257100"/>
            <a:ext cx="11869759" cy="6288856"/>
            <a:chOff x="332531" y="192825"/>
            <a:chExt cx="8902319" cy="4716642"/>
          </a:xfrm>
        </p:grpSpPr>
        <p:grpSp>
          <p:nvGrpSpPr>
            <p:cNvPr id="1528" name="Google Shape;1528;p34"/>
            <p:cNvGrpSpPr/>
            <p:nvPr/>
          </p:nvGrpSpPr>
          <p:grpSpPr>
            <a:xfrm>
              <a:off x="332531" y="192825"/>
              <a:ext cx="8842569" cy="4716642"/>
              <a:chOff x="451950" y="277236"/>
              <a:chExt cx="8555117" cy="4563314"/>
            </a:xfrm>
          </p:grpSpPr>
          <p:grpSp>
            <p:nvGrpSpPr>
              <p:cNvPr id="1529" name="Google Shape;1529;p34"/>
              <p:cNvGrpSpPr/>
              <p:nvPr/>
            </p:nvGrpSpPr>
            <p:grpSpPr>
              <a:xfrm>
                <a:off x="451950" y="277236"/>
                <a:ext cx="8555117" cy="4563314"/>
                <a:chOff x="451950" y="277236"/>
                <a:chExt cx="8555117" cy="4563314"/>
              </a:xfrm>
            </p:grpSpPr>
            <p:grpSp>
              <p:nvGrpSpPr>
                <p:cNvPr id="1530" name="Google Shape;1530;p34"/>
                <p:cNvGrpSpPr/>
                <p:nvPr/>
              </p:nvGrpSpPr>
              <p:grpSpPr>
                <a:xfrm>
                  <a:off x="451950" y="277236"/>
                  <a:ext cx="8555117" cy="4563314"/>
                  <a:chOff x="451950" y="277236"/>
                  <a:chExt cx="8555117" cy="4563314"/>
                </a:xfrm>
              </p:grpSpPr>
              <p:grpSp>
                <p:nvGrpSpPr>
                  <p:cNvPr id="1531" name="Google Shape;1531;p34"/>
                  <p:cNvGrpSpPr/>
                  <p:nvPr/>
                </p:nvGrpSpPr>
                <p:grpSpPr>
                  <a:xfrm>
                    <a:off x="451950" y="317125"/>
                    <a:ext cx="8222208" cy="4523425"/>
                    <a:chOff x="451950" y="317125"/>
                    <a:chExt cx="8222208" cy="4523425"/>
                  </a:xfrm>
                </p:grpSpPr>
                <p:sp>
                  <p:nvSpPr>
                    <p:cNvPr id="1532" name="Google Shape;1532;p34"/>
                    <p:cNvSpPr/>
                    <p:nvPr/>
                  </p:nvSpPr>
                  <p:spPr>
                    <a:xfrm>
                      <a:off x="451950" y="317125"/>
                      <a:ext cx="8222208" cy="4523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2802" h="76831" extrusionOk="0">
                          <a:moveTo>
                            <a:pt x="1" y="0"/>
                          </a:moveTo>
                          <a:lnTo>
                            <a:pt x="1" y="76830"/>
                          </a:lnTo>
                          <a:lnTo>
                            <a:pt x="122801" y="76830"/>
                          </a:lnTo>
                          <a:lnTo>
                            <a:pt x="122801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3" name="Google Shape;1533;p34"/>
                    <p:cNvSpPr/>
                    <p:nvPr/>
                  </p:nvSpPr>
                  <p:spPr>
                    <a:xfrm>
                      <a:off x="496700" y="368575"/>
                      <a:ext cx="8132682" cy="44203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770" h="73796" extrusionOk="0">
                          <a:moveTo>
                            <a:pt x="0" y="1"/>
                          </a:moveTo>
                          <a:lnTo>
                            <a:pt x="0" y="73795"/>
                          </a:lnTo>
                          <a:lnTo>
                            <a:pt x="119770" y="73795"/>
                          </a:lnTo>
                          <a:lnTo>
                            <a:pt x="119770" y="1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4" name="Google Shape;1534;p34"/>
                    <p:cNvSpPr/>
                    <p:nvPr/>
                  </p:nvSpPr>
                  <p:spPr>
                    <a:xfrm>
                      <a:off x="496691" y="903324"/>
                      <a:ext cx="8132682" cy="38956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770" h="37237" extrusionOk="0">
                          <a:moveTo>
                            <a:pt x="0" y="1"/>
                          </a:moveTo>
                          <a:lnTo>
                            <a:pt x="0" y="37237"/>
                          </a:lnTo>
                          <a:lnTo>
                            <a:pt x="119770" y="37237"/>
                          </a:lnTo>
                          <a:lnTo>
                            <a:pt x="119770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35" name="Google Shape;1535;p34"/>
                  <p:cNvGrpSpPr/>
                  <p:nvPr/>
                </p:nvGrpSpPr>
                <p:grpSpPr>
                  <a:xfrm>
                    <a:off x="491369" y="362446"/>
                    <a:ext cx="8515698" cy="540887"/>
                    <a:chOff x="1639454" y="1453677"/>
                    <a:chExt cx="5131175" cy="325914"/>
                  </a:xfrm>
                </p:grpSpPr>
                <p:sp>
                  <p:nvSpPr>
                    <p:cNvPr id="1536" name="Google Shape;1536;p34"/>
                    <p:cNvSpPr/>
                    <p:nvPr/>
                  </p:nvSpPr>
                  <p:spPr>
                    <a:xfrm>
                      <a:off x="2561603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0" y="1"/>
                          </a:moveTo>
                          <a:lnTo>
                            <a:pt x="14401" y="20394"/>
                          </a:lnTo>
                          <a:lnTo>
                            <a:pt x="22907" y="20394"/>
                          </a:lnTo>
                          <a:lnTo>
                            <a:pt x="8507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7" name="Google Shape;1537;p34"/>
                    <p:cNvSpPr/>
                    <p:nvPr/>
                  </p:nvSpPr>
                  <p:spPr>
                    <a:xfrm>
                      <a:off x="2092603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0" y="1"/>
                          </a:moveTo>
                          <a:lnTo>
                            <a:pt x="14400" y="20394"/>
                          </a:lnTo>
                          <a:lnTo>
                            <a:pt x="22907" y="20394"/>
                          </a:lnTo>
                          <a:lnTo>
                            <a:pt x="8501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8" name="Google Shape;1538;p34"/>
                    <p:cNvSpPr/>
                    <p:nvPr/>
                  </p:nvSpPr>
                  <p:spPr>
                    <a:xfrm>
                      <a:off x="1639454" y="1453679"/>
                      <a:ext cx="556825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273" h="20395" extrusionOk="0">
                          <a:moveTo>
                            <a:pt x="0" y="1"/>
                          </a:moveTo>
                          <a:lnTo>
                            <a:pt x="0" y="905"/>
                          </a:lnTo>
                          <a:lnTo>
                            <a:pt x="13766" y="20394"/>
                          </a:lnTo>
                          <a:lnTo>
                            <a:pt x="22273" y="20394"/>
                          </a:lnTo>
                          <a:lnTo>
                            <a:pt x="7866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9" name="Google Shape;1539;p34"/>
                    <p:cNvSpPr/>
                    <p:nvPr/>
                  </p:nvSpPr>
                  <p:spPr>
                    <a:xfrm>
                      <a:off x="3499627" y="1453679"/>
                      <a:ext cx="57285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14" h="20395" extrusionOk="0">
                          <a:moveTo>
                            <a:pt x="0" y="1"/>
                          </a:moveTo>
                          <a:lnTo>
                            <a:pt x="14407" y="20394"/>
                          </a:lnTo>
                          <a:lnTo>
                            <a:pt x="22914" y="20394"/>
                          </a:lnTo>
                          <a:lnTo>
                            <a:pt x="8507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0" name="Google Shape;1540;p34"/>
                    <p:cNvSpPr/>
                    <p:nvPr/>
                  </p:nvSpPr>
                  <p:spPr>
                    <a:xfrm>
                      <a:off x="4906800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1" y="1"/>
                          </a:moveTo>
                          <a:lnTo>
                            <a:pt x="14401" y="20394"/>
                          </a:lnTo>
                          <a:lnTo>
                            <a:pt x="22908" y="20394"/>
                          </a:lnTo>
                          <a:lnTo>
                            <a:pt x="8508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1" name="Google Shape;1541;p34"/>
                    <p:cNvSpPr/>
                    <p:nvPr/>
                  </p:nvSpPr>
                  <p:spPr>
                    <a:xfrm>
                      <a:off x="6248203" y="1453677"/>
                      <a:ext cx="522425" cy="319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897" h="20395" extrusionOk="0">
                          <a:moveTo>
                            <a:pt x="0" y="1"/>
                          </a:moveTo>
                          <a:lnTo>
                            <a:pt x="14407" y="20394"/>
                          </a:lnTo>
                          <a:lnTo>
                            <a:pt x="20897" y="20394"/>
                          </a:lnTo>
                          <a:lnTo>
                            <a:pt x="20897" y="17542"/>
                          </a:lnTo>
                          <a:lnTo>
                            <a:pt x="8507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2" name="Google Shape;1542;p34"/>
                    <p:cNvSpPr/>
                    <p:nvPr/>
                  </p:nvSpPr>
                  <p:spPr>
                    <a:xfrm>
                      <a:off x="3968626" y="1453679"/>
                      <a:ext cx="57285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14" h="20395" extrusionOk="0">
                          <a:moveTo>
                            <a:pt x="1" y="1"/>
                          </a:moveTo>
                          <a:lnTo>
                            <a:pt x="14407" y="20394"/>
                          </a:lnTo>
                          <a:lnTo>
                            <a:pt x="22914" y="20394"/>
                          </a:lnTo>
                          <a:lnTo>
                            <a:pt x="8508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3" name="Google Shape;1543;p34"/>
                    <p:cNvSpPr/>
                    <p:nvPr/>
                  </p:nvSpPr>
                  <p:spPr>
                    <a:xfrm>
                      <a:off x="3030602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1" y="1"/>
                          </a:moveTo>
                          <a:lnTo>
                            <a:pt x="14407" y="20394"/>
                          </a:lnTo>
                          <a:lnTo>
                            <a:pt x="22908" y="20394"/>
                          </a:lnTo>
                          <a:lnTo>
                            <a:pt x="8508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4" name="Google Shape;1544;p34"/>
                    <p:cNvSpPr/>
                    <p:nvPr/>
                  </p:nvSpPr>
                  <p:spPr>
                    <a:xfrm>
                      <a:off x="4437801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0" y="1"/>
                          </a:moveTo>
                          <a:lnTo>
                            <a:pt x="14400" y="20394"/>
                          </a:lnTo>
                          <a:lnTo>
                            <a:pt x="22907" y="20394"/>
                          </a:lnTo>
                          <a:lnTo>
                            <a:pt x="8501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45" name="Google Shape;1545;p34"/>
                  <p:cNvSpPr/>
                  <p:nvPr/>
                </p:nvSpPr>
                <p:spPr>
                  <a:xfrm>
                    <a:off x="8674153" y="277236"/>
                    <a:ext cx="302700" cy="7842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546" name="Google Shape;1546;p34"/>
                <p:cNvSpPr/>
                <p:nvPr/>
              </p:nvSpPr>
              <p:spPr>
                <a:xfrm>
                  <a:off x="6645957" y="362449"/>
                  <a:ext cx="950453" cy="54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8" h="20395" extrusionOk="0">
                      <a:moveTo>
                        <a:pt x="1" y="1"/>
                      </a:moveTo>
                      <a:lnTo>
                        <a:pt x="14401" y="20394"/>
                      </a:lnTo>
                      <a:lnTo>
                        <a:pt x="22908" y="20394"/>
                      </a:lnTo>
                      <a:lnTo>
                        <a:pt x="85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34"/>
                <p:cNvSpPr/>
                <p:nvPr/>
              </p:nvSpPr>
              <p:spPr>
                <a:xfrm>
                  <a:off x="7389431" y="362449"/>
                  <a:ext cx="950453" cy="54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8" h="20395" extrusionOk="0">
                      <a:moveTo>
                        <a:pt x="1" y="1"/>
                      </a:moveTo>
                      <a:lnTo>
                        <a:pt x="14401" y="20394"/>
                      </a:lnTo>
                      <a:lnTo>
                        <a:pt x="22908" y="20394"/>
                      </a:lnTo>
                      <a:lnTo>
                        <a:pt x="85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8" name="Google Shape;1548;p34"/>
              <p:cNvGrpSpPr/>
              <p:nvPr/>
            </p:nvGrpSpPr>
            <p:grpSpPr>
              <a:xfrm>
                <a:off x="460985" y="4310625"/>
                <a:ext cx="8175956" cy="488333"/>
                <a:chOff x="1639450" y="4058045"/>
                <a:chExt cx="4234930" cy="290605"/>
              </a:xfrm>
            </p:grpSpPr>
            <p:sp>
              <p:nvSpPr>
                <p:cNvPr id="1549" name="Google Shape;1549;p34"/>
                <p:cNvSpPr/>
                <p:nvPr/>
              </p:nvSpPr>
              <p:spPr>
                <a:xfrm>
                  <a:off x="2975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34"/>
                <p:cNvSpPr/>
                <p:nvPr/>
              </p:nvSpPr>
              <p:spPr>
                <a:xfrm>
                  <a:off x="3256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34"/>
                <p:cNvSpPr/>
                <p:nvPr/>
              </p:nvSpPr>
              <p:spPr>
                <a:xfrm>
                  <a:off x="2694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3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34"/>
                <p:cNvSpPr/>
                <p:nvPr/>
              </p:nvSpPr>
              <p:spPr>
                <a:xfrm>
                  <a:off x="2413650" y="4058050"/>
                  <a:ext cx="332675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7" h="11624" extrusionOk="0">
                      <a:moveTo>
                        <a:pt x="0" y="1"/>
                      </a:moveTo>
                      <a:lnTo>
                        <a:pt x="8212" y="11624"/>
                      </a:lnTo>
                      <a:lnTo>
                        <a:pt x="13307" y="11624"/>
                      </a:lnTo>
                      <a:lnTo>
                        <a:pt x="50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34"/>
                <p:cNvSpPr/>
                <p:nvPr/>
              </p:nvSpPr>
              <p:spPr>
                <a:xfrm>
                  <a:off x="1851800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34"/>
                <p:cNvSpPr/>
                <p:nvPr/>
              </p:nvSpPr>
              <p:spPr>
                <a:xfrm>
                  <a:off x="3537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555;p34"/>
                <p:cNvSpPr/>
                <p:nvPr/>
              </p:nvSpPr>
              <p:spPr>
                <a:xfrm>
                  <a:off x="1639450" y="4058050"/>
                  <a:ext cx="2640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2" h="11624" extrusionOk="0">
                      <a:moveTo>
                        <a:pt x="0" y="1"/>
                      </a:moveTo>
                      <a:lnTo>
                        <a:pt x="0" y="3883"/>
                      </a:lnTo>
                      <a:lnTo>
                        <a:pt x="5466" y="11624"/>
                      </a:lnTo>
                      <a:lnTo>
                        <a:pt x="10562" y="11624"/>
                      </a:lnTo>
                      <a:lnTo>
                        <a:pt x="23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56;p34"/>
                <p:cNvSpPr/>
                <p:nvPr/>
              </p:nvSpPr>
              <p:spPr>
                <a:xfrm>
                  <a:off x="2132800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0" y="1"/>
                      </a:moveTo>
                      <a:lnTo>
                        <a:pt x="8206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7" name="Google Shape;1557;p34"/>
                <p:cNvSpPr/>
                <p:nvPr/>
              </p:nvSpPr>
              <p:spPr>
                <a:xfrm>
                  <a:off x="5504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558;p34"/>
                <p:cNvSpPr/>
                <p:nvPr/>
              </p:nvSpPr>
              <p:spPr>
                <a:xfrm>
                  <a:off x="5223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34"/>
                <p:cNvSpPr/>
                <p:nvPr/>
              </p:nvSpPr>
              <p:spPr>
                <a:xfrm>
                  <a:off x="3818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7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34"/>
                <p:cNvSpPr/>
                <p:nvPr/>
              </p:nvSpPr>
              <p:spPr>
                <a:xfrm>
                  <a:off x="5785449" y="4058045"/>
                  <a:ext cx="88932" cy="15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2" h="6384" extrusionOk="0">
                      <a:moveTo>
                        <a:pt x="1" y="1"/>
                      </a:moveTo>
                      <a:lnTo>
                        <a:pt x="4512" y="6384"/>
                      </a:lnTo>
                      <a:lnTo>
                        <a:pt x="451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61;p34"/>
                <p:cNvSpPr/>
                <p:nvPr/>
              </p:nvSpPr>
              <p:spPr>
                <a:xfrm>
                  <a:off x="4942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34"/>
                <p:cNvSpPr/>
                <p:nvPr/>
              </p:nvSpPr>
              <p:spPr>
                <a:xfrm>
                  <a:off x="4099625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0" y="1"/>
                      </a:moveTo>
                      <a:lnTo>
                        <a:pt x="8212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34"/>
                <p:cNvSpPr/>
                <p:nvPr/>
              </p:nvSpPr>
              <p:spPr>
                <a:xfrm>
                  <a:off x="4661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3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34"/>
                <p:cNvSpPr/>
                <p:nvPr/>
              </p:nvSpPr>
              <p:spPr>
                <a:xfrm>
                  <a:off x="4380625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0" y="1"/>
                      </a:moveTo>
                      <a:lnTo>
                        <a:pt x="8206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65" name="Google Shape;1565;p34"/>
            <p:cNvSpPr/>
            <p:nvPr/>
          </p:nvSpPr>
          <p:spPr>
            <a:xfrm>
              <a:off x="9143950" y="212025"/>
              <a:ext cx="90900" cy="6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6" name="Google Shape;1566;p34"/>
          <p:cNvSpPr txBox="1">
            <a:spLocks noGrp="1"/>
          </p:cNvSpPr>
          <p:nvPr>
            <p:ph type="title" hasCustomPrompt="1"/>
          </p:nvPr>
        </p:nvSpPr>
        <p:spPr>
          <a:xfrm>
            <a:off x="3957567" y="3534033"/>
            <a:ext cx="4276800" cy="111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67" name="Google Shape;1567;p34"/>
          <p:cNvSpPr txBox="1">
            <a:spLocks noGrp="1"/>
          </p:cNvSpPr>
          <p:nvPr>
            <p:ph type="title" idx="2" hasCustomPrompt="1"/>
          </p:nvPr>
        </p:nvSpPr>
        <p:spPr>
          <a:xfrm>
            <a:off x="1464172" y="1426900"/>
            <a:ext cx="4276800" cy="111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68" name="Google Shape;1568;p34"/>
          <p:cNvSpPr txBox="1">
            <a:spLocks noGrp="1"/>
          </p:cNvSpPr>
          <p:nvPr>
            <p:ph type="title" idx="3" hasCustomPrompt="1"/>
          </p:nvPr>
        </p:nvSpPr>
        <p:spPr>
          <a:xfrm>
            <a:off x="6451000" y="1426900"/>
            <a:ext cx="4276800" cy="111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69" name="Google Shape;1569;p34"/>
          <p:cNvSpPr txBox="1">
            <a:spLocks noGrp="1"/>
          </p:cNvSpPr>
          <p:nvPr>
            <p:ph type="subTitle" idx="1"/>
          </p:nvPr>
        </p:nvSpPr>
        <p:spPr>
          <a:xfrm>
            <a:off x="3957584" y="4646433"/>
            <a:ext cx="4276800" cy="580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570" name="Google Shape;1570;p34"/>
          <p:cNvSpPr txBox="1">
            <a:spLocks noGrp="1"/>
          </p:cNvSpPr>
          <p:nvPr>
            <p:ph type="subTitle" idx="4"/>
          </p:nvPr>
        </p:nvSpPr>
        <p:spPr>
          <a:xfrm>
            <a:off x="6451017" y="2539300"/>
            <a:ext cx="4276800" cy="580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571" name="Google Shape;1571;p34"/>
          <p:cNvSpPr txBox="1">
            <a:spLocks noGrp="1"/>
          </p:cNvSpPr>
          <p:nvPr>
            <p:ph type="subTitle" idx="5"/>
          </p:nvPr>
        </p:nvSpPr>
        <p:spPr>
          <a:xfrm>
            <a:off x="1464184" y="2539300"/>
            <a:ext cx="4276800" cy="580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773457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3" name="Google Shape;1573;p35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1574" name="Google Shape;1574;p35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5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6" name="Google Shape;1576;p35"/>
          <p:cNvGrpSpPr/>
          <p:nvPr/>
        </p:nvGrpSpPr>
        <p:grpSpPr>
          <a:xfrm>
            <a:off x="443375" y="312072"/>
            <a:ext cx="11869759" cy="6233883"/>
            <a:chOff x="332531" y="234054"/>
            <a:chExt cx="8902319" cy="4675412"/>
          </a:xfrm>
        </p:grpSpPr>
        <p:grpSp>
          <p:nvGrpSpPr>
            <p:cNvPr id="1577" name="Google Shape;1577;p35"/>
            <p:cNvGrpSpPr/>
            <p:nvPr/>
          </p:nvGrpSpPr>
          <p:grpSpPr>
            <a:xfrm>
              <a:off x="332531" y="234054"/>
              <a:ext cx="8842570" cy="4675412"/>
              <a:chOff x="451950" y="317125"/>
              <a:chExt cx="8555118" cy="4523425"/>
            </a:xfrm>
          </p:grpSpPr>
          <p:grpSp>
            <p:nvGrpSpPr>
              <p:cNvPr id="1578" name="Google Shape;1578;p35"/>
              <p:cNvGrpSpPr/>
              <p:nvPr/>
            </p:nvGrpSpPr>
            <p:grpSpPr>
              <a:xfrm>
                <a:off x="451950" y="317125"/>
                <a:ext cx="8555118" cy="4523425"/>
                <a:chOff x="451950" y="317125"/>
                <a:chExt cx="8555118" cy="4523425"/>
              </a:xfrm>
            </p:grpSpPr>
            <p:grpSp>
              <p:nvGrpSpPr>
                <p:cNvPr id="1579" name="Google Shape;1579;p35"/>
                <p:cNvGrpSpPr/>
                <p:nvPr/>
              </p:nvGrpSpPr>
              <p:grpSpPr>
                <a:xfrm>
                  <a:off x="451950" y="317125"/>
                  <a:ext cx="8555118" cy="4523425"/>
                  <a:chOff x="451950" y="317125"/>
                  <a:chExt cx="8555118" cy="4523425"/>
                </a:xfrm>
              </p:grpSpPr>
              <p:grpSp>
                <p:nvGrpSpPr>
                  <p:cNvPr id="1580" name="Google Shape;1580;p35"/>
                  <p:cNvGrpSpPr/>
                  <p:nvPr/>
                </p:nvGrpSpPr>
                <p:grpSpPr>
                  <a:xfrm>
                    <a:off x="451950" y="317125"/>
                    <a:ext cx="8555118" cy="4523425"/>
                    <a:chOff x="451950" y="317125"/>
                    <a:chExt cx="8555118" cy="4523425"/>
                  </a:xfrm>
                </p:grpSpPr>
                <p:grpSp>
                  <p:nvGrpSpPr>
                    <p:cNvPr id="1581" name="Google Shape;1581;p35"/>
                    <p:cNvGrpSpPr/>
                    <p:nvPr/>
                  </p:nvGrpSpPr>
                  <p:grpSpPr>
                    <a:xfrm>
                      <a:off x="451950" y="317125"/>
                      <a:ext cx="8222208" cy="4523425"/>
                      <a:chOff x="451950" y="317125"/>
                      <a:chExt cx="8222208" cy="4523425"/>
                    </a:xfrm>
                  </p:grpSpPr>
                  <p:sp>
                    <p:nvSpPr>
                      <p:cNvPr id="1582" name="Google Shape;1582;p35"/>
                      <p:cNvSpPr/>
                      <p:nvPr/>
                    </p:nvSpPr>
                    <p:spPr>
                      <a:xfrm>
                        <a:off x="451950" y="317125"/>
                        <a:ext cx="8222208" cy="4523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2802" h="76831" extrusionOk="0">
                            <a:moveTo>
                              <a:pt x="1" y="0"/>
                            </a:moveTo>
                            <a:lnTo>
                              <a:pt x="1" y="76830"/>
                            </a:lnTo>
                            <a:lnTo>
                              <a:pt x="122801" y="76830"/>
                            </a:lnTo>
                            <a:lnTo>
                              <a:pt x="122801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83" name="Google Shape;1583;p35"/>
                      <p:cNvSpPr/>
                      <p:nvPr/>
                    </p:nvSpPr>
                    <p:spPr>
                      <a:xfrm>
                        <a:off x="496700" y="368575"/>
                        <a:ext cx="8132682" cy="44203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73796" extrusionOk="0">
                            <a:moveTo>
                              <a:pt x="0" y="1"/>
                            </a:moveTo>
                            <a:lnTo>
                              <a:pt x="0" y="73795"/>
                            </a:lnTo>
                            <a:lnTo>
                              <a:pt x="119770" y="73795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84" name="Google Shape;1584;p35"/>
                      <p:cNvSpPr/>
                      <p:nvPr/>
                    </p:nvSpPr>
                    <p:spPr>
                      <a:xfrm>
                        <a:off x="496691" y="1226951"/>
                        <a:ext cx="8132682" cy="35720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37237" extrusionOk="0">
                            <a:moveTo>
                              <a:pt x="0" y="1"/>
                            </a:moveTo>
                            <a:lnTo>
                              <a:pt x="0" y="37237"/>
                            </a:lnTo>
                            <a:lnTo>
                              <a:pt x="119770" y="37237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585" name="Google Shape;1585;p35"/>
                    <p:cNvGrpSpPr/>
                    <p:nvPr/>
                  </p:nvGrpSpPr>
                  <p:grpSpPr>
                    <a:xfrm>
                      <a:off x="491369" y="362442"/>
                      <a:ext cx="8515698" cy="864472"/>
                      <a:chOff x="1639454" y="1453675"/>
                      <a:chExt cx="5131175" cy="520892"/>
                    </a:xfrm>
                  </p:grpSpPr>
                  <p:sp>
                    <p:nvSpPr>
                      <p:cNvPr id="1586" name="Google Shape;1586;p35"/>
                      <p:cNvSpPr/>
                      <p:nvPr/>
                    </p:nvSpPr>
                    <p:spPr>
                      <a:xfrm>
                        <a:off x="2561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1" y="20394"/>
                            </a:lnTo>
                            <a:lnTo>
                              <a:pt x="22907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87" name="Google Shape;1587;p35"/>
                      <p:cNvSpPr/>
                      <p:nvPr/>
                    </p:nvSpPr>
                    <p:spPr>
                      <a:xfrm>
                        <a:off x="2092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88" name="Google Shape;1588;p35"/>
                      <p:cNvSpPr/>
                      <p:nvPr/>
                    </p:nvSpPr>
                    <p:spPr>
                      <a:xfrm>
                        <a:off x="1639454" y="1453678"/>
                        <a:ext cx="556825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73" h="20395" extrusionOk="0">
                            <a:moveTo>
                              <a:pt x="0" y="1"/>
                            </a:moveTo>
                            <a:lnTo>
                              <a:pt x="0" y="905"/>
                            </a:lnTo>
                            <a:lnTo>
                              <a:pt x="13766" y="20394"/>
                            </a:lnTo>
                            <a:lnTo>
                              <a:pt x="22273" y="20394"/>
                            </a:lnTo>
                            <a:lnTo>
                              <a:pt x="7866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89" name="Google Shape;1589;p35"/>
                      <p:cNvSpPr/>
                      <p:nvPr/>
                    </p:nvSpPr>
                    <p:spPr>
                      <a:xfrm>
                        <a:off x="3499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90" name="Google Shape;1590;p35"/>
                      <p:cNvSpPr/>
                      <p:nvPr/>
                    </p:nvSpPr>
                    <p:spPr>
                      <a:xfrm>
                        <a:off x="4906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1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91" name="Google Shape;1591;p35"/>
                      <p:cNvSpPr/>
                      <p:nvPr/>
                    </p:nvSpPr>
                    <p:spPr>
                      <a:xfrm>
                        <a:off x="6248204" y="1453675"/>
                        <a:ext cx="522425" cy="5098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897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0897" y="20394"/>
                            </a:lnTo>
                            <a:lnTo>
                              <a:pt x="20897" y="17542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92" name="Google Shape;1592;p35"/>
                      <p:cNvSpPr/>
                      <p:nvPr/>
                    </p:nvSpPr>
                    <p:spPr>
                      <a:xfrm>
                        <a:off x="3968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93" name="Google Shape;1593;p35"/>
                      <p:cNvSpPr/>
                      <p:nvPr/>
                    </p:nvSpPr>
                    <p:spPr>
                      <a:xfrm>
                        <a:off x="3030602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94" name="Google Shape;1594;p35"/>
                      <p:cNvSpPr/>
                      <p:nvPr/>
                    </p:nvSpPr>
                    <p:spPr>
                      <a:xfrm>
                        <a:off x="4437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595" name="Google Shape;1595;p35"/>
                    <p:cNvSpPr/>
                    <p:nvPr/>
                  </p:nvSpPr>
                  <p:spPr>
                    <a:xfrm>
                      <a:off x="8674153" y="572128"/>
                      <a:ext cx="302700" cy="7842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96" name="Google Shape;1596;p35"/>
                  <p:cNvSpPr/>
                  <p:nvPr/>
                </p:nvSpPr>
                <p:spPr>
                  <a:xfrm>
                    <a:off x="6645958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7" name="Google Shape;1597;p35"/>
                  <p:cNvSpPr/>
                  <p:nvPr/>
                </p:nvSpPr>
                <p:spPr>
                  <a:xfrm>
                    <a:off x="7389432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98" name="Google Shape;1598;p35"/>
                <p:cNvGrpSpPr/>
                <p:nvPr/>
              </p:nvGrpSpPr>
              <p:grpSpPr>
                <a:xfrm>
                  <a:off x="460985" y="4310625"/>
                  <a:ext cx="8175956" cy="488333"/>
                  <a:chOff x="1639450" y="4058045"/>
                  <a:chExt cx="4234930" cy="290605"/>
                </a:xfrm>
              </p:grpSpPr>
              <p:sp>
                <p:nvSpPr>
                  <p:cNvPr id="1599" name="Google Shape;1599;p35"/>
                  <p:cNvSpPr/>
                  <p:nvPr/>
                </p:nvSpPr>
                <p:spPr>
                  <a:xfrm>
                    <a:off x="2975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0" name="Google Shape;1600;p35"/>
                  <p:cNvSpPr/>
                  <p:nvPr/>
                </p:nvSpPr>
                <p:spPr>
                  <a:xfrm>
                    <a:off x="3256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1" name="Google Shape;1601;p35"/>
                  <p:cNvSpPr/>
                  <p:nvPr/>
                </p:nvSpPr>
                <p:spPr>
                  <a:xfrm>
                    <a:off x="2694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2" name="Google Shape;1602;p35"/>
                  <p:cNvSpPr/>
                  <p:nvPr/>
                </p:nvSpPr>
                <p:spPr>
                  <a:xfrm>
                    <a:off x="2413650" y="4058050"/>
                    <a:ext cx="332675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7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3" name="Google Shape;1603;p35"/>
                  <p:cNvSpPr/>
                  <p:nvPr/>
                </p:nvSpPr>
                <p:spPr>
                  <a:xfrm>
                    <a:off x="1851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4" name="Google Shape;1604;p35"/>
                  <p:cNvSpPr/>
                  <p:nvPr/>
                </p:nvSpPr>
                <p:spPr>
                  <a:xfrm>
                    <a:off x="3537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5" name="Google Shape;1605;p35"/>
                  <p:cNvSpPr/>
                  <p:nvPr/>
                </p:nvSpPr>
                <p:spPr>
                  <a:xfrm>
                    <a:off x="1639450" y="4058050"/>
                    <a:ext cx="2640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62" h="11624" extrusionOk="0">
                        <a:moveTo>
                          <a:pt x="0" y="1"/>
                        </a:moveTo>
                        <a:lnTo>
                          <a:pt x="0" y="3883"/>
                        </a:lnTo>
                        <a:lnTo>
                          <a:pt x="5466" y="11624"/>
                        </a:lnTo>
                        <a:lnTo>
                          <a:pt x="10562" y="11624"/>
                        </a:lnTo>
                        <a:lnTo>
                          <a:pt x="235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6" name="Google Shape;1606;p35"/>
                  <p:cNvSpPr/>
                  <p:nvPr/>
                </p:nvSpPr>
                <p:spPr>
                  <a:xfrm>
                    <a:off x="2132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7" name="Google Shape;1607;p35"/>
                  <p:cNvSpPr/>
                  <p:nvPr/>
                </p:nvSpPr>
                <p:spPr>
                  <a:xfrm>
                    <a:off x="5504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8" name="Google Shape;1608;p35"/>
                  <p:cNvSpPr/>
                  <p:nvPr/>
                </p:nvSpPr>
                <p:spPr>
                  <a:xfrm>
                    <a:off x="5223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9" name="Google Shape;1609;p35"/>
                  <p:cNvSpPr/>
                  <p:nvPr/>
                </p:nvSpPr>
                <p:spPr>
                  <a:xfrm>
                    <a:off x="3818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0" name="Google Shape;1610;p35"/>
                  <p:cNvSpPr/>
                  <p:nvPr/>
                </p:nvSpPr>
                <p:spPr>
                  <a:xfrm>
                    <a:off x="5785449" y="4058045"/>
                    <a:ext cx="88932" cy="15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2" h="6384" extrusionOk="0">
                        <a:moveTo>
                          <a:pt x="1" y="1"/>
                        </a:moveTo>
                        <a:lnTo>
                          <a:pt x="4512" y="6384"/>
                        </a:lnTo>
                        <a:lnTo>
                          <a:pt x="451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1" name="Google Shape;1611;p35"/>
                  <p:cNvSpPr/>
                  <p:nvPr/>
                </p:nvSpPr>
                <p:spPr>
                  <a:xfrm>
                    <a:off x="4942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2" name="Google Shape;1612;p35"/>
                  <p:cNvSpPr/>
                  <p:nvPr/>
                </p:nvSpPr>
                <p:spPr>
                  <a:xfrm>
                    <a:off x="4099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3" name="Google Shape;1613;p35"/>
                  <p:cNvSpPr/>
                  <p:nvPr/>
                </p:nvSpPr>
                <p:spPr>
                  <a:xfrm>
                    <a:off x="4661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4" name="Google Shape;1614;p35"/>
                  <p:cNvSpPr/>
                  <p:nvPr/>
                </p:nvSpPr>
                <p:spPr>
                  <a:xfrm>
                    <a:off x="4380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615" name="Google Shape;1615;p35"/>
              <p:cNvSpPr/>
              <p:nvPr/>
            </p:nvSpPr>
            <p:spPr>
              <a:xfrm>
                <a:off x="505277" y="600547"/>
                <a:ext cx="8123235" cy="510267"/>
              </a:xfrm>
              <a:custGeom>
                <a:avLst/>
                <a:gdLst/>
                <a:ahLst/>
                <a:cxnLst/>
                <a:rect l="l" t="t" r="r" b="b"/>
                <a:pathLst>
                  <a:path w="170352" h="14395" extrusionOk="0">
                    <a:moveTo>
                      <a:pt x="0" y="1"/>
                    </a:moveTo>
                    <a:lnTo>
                      <a:pt x="0" y="14395"/>
                    </a:lnTo>
                    <a:lnTo>
                      <a:pt x="170352" y="14395"/>
                    </a:lnTo>
                    <a:lnTo>
                      <a:pt x="170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6" name="Google Shape;1616;p35"/>
            <p:cNvSpPr/>
            <p:nvPr/>
          </p:nvSpPr>
          <p:spPr>
            <a:xfrm>
              <a:off x="9143950" y="516825"/>
              <a:ext cx="90900" cy="6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7" name="Google Shape;1617;p35"/>
          <p:cNvSpPr txBox="1">
            <a:spLocks noGrp="1"/>
          </p:cNvSpPr>
          <p:nvPr>
            <p:ph type="subTitle" idx="1"/>
          </p:nvPr>
        </p:nvSpPr>
        <p:spPr>
          <a:xfrm>
            <a:off x="952068" y="2217800"/>
            <a:ext cx="3127200" cy="5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1618" name="Google Shape;1618;p35"/>
          <p:cNvSpPr txBox="1">
            <a:spLocks noGrp="1"/>
          </p:cNvSpPr>
          <p:nvPr>
            <p:ph type="subTitle" idx="2"/>
          </p:nvPr>
        </p:nvSpPr>
        <p:spPr>
          <a:xfrm>
            <a:off x="952067" y="2718000"/>
            <a:ext cx="31272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619" name="Google Shape;1619;p35"/>
          <p:cNvSpPr txBox="1">
            <a:spLocks noGrp="1"/>
          </p:cNvSpPr>
          <p:nvPr>
            <p:ph type="subTitle" idx="3"/>
          </p:nvPr>
        </p:nvSpPr>
        <p:spPr>
          <a:xfrm>
            <a:off x="952068" y="4197800"/>
            <a:ext cx="3127200" cy="5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1620" name="Google Shape;1620;p35"/>
          <p:cNvSpPr txBox="1">
            <a:spLocks noGrp="1"/>
          </p:cNvSpPr>
          <p:nvPr>
            <p:ph type="subTitle" idx="4"/>
          </p:nvPr>
        </p:nvSpPr>
        <p:spPr>
          <a:xfrm>
            <a:off x="952067" y="4698067"/>
            <a:ext cx="31272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621" name="Google Shape;1621;p35"/>
          <p:cNvSpPr txBox="1">
            <a:spLocks noGrp="1"/>
          </p:cNvSpPr>
          <p:nvPr>
            <p:ph type="subTitle" idx="5"/>
          </p:nvPr>
        </p:nvSpPr>
        <p:spPr>
          <a:xfrm>
            <a:off x="8113061" y="2217833"/>
            <a:ext cx="3126800" cy="5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1622" name="Google Shape;1622;p35"/>
          <p:cNvSpPr txBox="1">
            <a:spLocks noGrp="1"/>
          </p:cNvSpPr>
          <p:nvPr>
            <p:ph type="subTitle" idx="6"/>
          </p:nvPr>
        </p:nvSpPr>
        <p:spPr>
          <a:xfrm>
            <a:off x="8112733" y="2717996"/>
            <a:ext cx="31268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623" name="Google Shape;1623;p35"/>
          <p:cNvSpPr txBox="1">
            <a:spLocks noGrp="1"/>
          </p:cNvSpPr>
          <p:nvPr>
            <p:ph type="subTitle" idx="7"/>
          </p:nvPr>
        </p:nvSpPr>
        <p:spPr>
          <a:xfrm>
            <a:off x="8112735" y="4199228"/>
            <a:ext cx="3126800" cy="5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1624" name="Google Shape;1624;p35"/>
          <p:cNvSpPr txBox="1">
            <a:spLocks noGrp="1"/>
          </p:cNvSpPr>
          <p:nvPr>
            <p:ph type="subTitle" idx="8"/>
          </p:nvPr>
        </p:nvSpPr>
        <p:spPr>
          <a:xfrm>
            <a:off x="8112733" y="4698065"/>
            <a:ext cx="31268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625" name="Google Shape;1625;p3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4667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4667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4667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4667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4667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4667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4667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4667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1626" name="Google Shape;1626;p35"/>
          <p:cNvSpPr>
            <a:spLocks noGrp="1"/>
          </p:cNvSpPr>
          <p:nvPr>
            <p:ph type="pic" idx="9"/>
          </p:nvPr>
        </p:nvSpPr>
        <p:spPr>
          <a:xfrm>
            <a:off x="4431167" y="1865367"/>
            <a:ext cx="3330000" cy="3634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345002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8" name="Google Shape;1628;p36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1629" name="Google Shape;1629;p36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6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1" name="Google Shape;1631;p36"/>
          <p:cNvGrpSpPr/>
          <p:nvPr/>
        </p:nvGrpSpPr>
        <p:grpSpPr>
          <a:xfrm>
            <a:off x="443375" y="312072"/>
            <a:ext cx="11869759" cy="6233883"/>
            <a:chOff x="332531" y="234054"/>
            <a:chExt cx="8902319" cy="4675412"/>
          </a:xfrm>
        </p:grpSpPr>
        <p:grpSp>
          <p:nvGrpSpPr>
            <p:cNvPr id="1632" name="Google Shape;1632;p36"/>
            <p:cNvGrpSpPr/>
            <p:nvPr/>
          </p:nvGrpSpPr>
          <p:grpSpPr>
            <a:xfrm>
              <a:off x="332531" y="234054"/>
              <a:ext cx="8842570" cy="4675412"/>
              <a:chOff x="451950" y="317125"/>
              <a:chExt cx="8555118" cy="4523425"/>
            </a:xfrm>
          </p:grpSpPr>
          <p:grpSp>
            <p:nvGrpSpPr>
              <p:cNvPr id="1633" name="Google Shape;1633;p36"/>
              <p:cNvGrpSpPr/>
              <p:nvPr/>
            </p:nvGrpSpPr>
            <p:grpSpPr>
              <a:xfrm>
                <a:off x="451950" y="317125"/>
                <a:ext cx="8555118" cy="4523425"/>
                <a:chOff x="451950" y="317125"/>
                <a:chExt cx="8555118" cy="4523425"/>
              </a:xfrm>
            </p:grpSpPr>
            <p:grpSp>
              <p:nvGrpSpPr>
                <p:cNvPr id="1634" name="Google Shape;1634;p36"/>
                <p:cNvGrpSpPr/>
                <p:nvPr/>
              </p:nvGrpSpPr>
              <p:grpSpPr>
                <a:xfrm>
                  <a:off x="451950" y="317125"/>
                  <a:ext cx="8555118" cy="4523425"/>
                  <a:chOff x="451950" y="317125"/>
                  <a:chExt cx="8555118" cy="4523425"/>
                </a:xfrm>
              </p:grpSpPr>
              <p:grpSp>
                <p:nvGrpSpPr>
                  <p:cNvPr id="1635" name="Google Shape;1635;p36"/>
                  <p:cNvGrpSpPr/>
                  <p:nvPr/>
                </p:nvGrpSpPr>
                <p:grpSpPr>
                  <a:xfrm>
                    <a:off x="451950" y="317125"/>
                    <a:ext cx="8555118" cy="4523425"/>
                    <a:chOff x="451950" y="317125"/>
                    <a:chExt cx="8555118" cy="4523425"/>
                  </a:xfrm>
                </p:grpSpPr>
                <p:grpSp>
                  <p:nvGrpSpPr>
                    <p:cNvPr id="1636" name="Google Shape;1636;p36"/>
                    <p:cNvGrpSpPr/>
                    <p:nvPr/>
                  </p:nvGrpSpPr>
                  <p:grpSpPr>
                    <a:xfrm>
                      <a:off x="451950" y="317125"/>
                      <a:ext cx="8222208" cy="4523425"/>
                      <a:chOff x="451950" y="317125"/>
                      <a:chExt cx="8222208" cy="4523425"/>
                    </a:xfrm>
                  </p:grpSpPr>
                  <p:sp>
                    <p:nvSpPr>
                      <p:cNvPr id="1637" name="Google Shape;1637;p36"/>
                      <p:cNvSpPr/>
                      <p:nvPr/>
                    </p:nvSpPr>
                    <p:spPr>
                      <a:xfrm>
                        <a:off x="451950" y="317125"/>
                        <a:ext cx="8222208" cy="4523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2802" h="76831" extrusionOk="0">
                            <a:moveTo>
                              <a:pt x="1" y="0"/>
                            </a:moveTo>
                            <a:lnTo>
                              <a:pt x="1" y="76830"/>
                            </a:lnTo>
                            <a:lnTo>
                              <a:pt x="122801" y="76830"/>
                            </a:lnTo>
                            <a:lnTo>
                              <a:pt x="122801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38" name="Google Shape;1638;p36"/>
                      <p:cNvSpPr/>
                      <p:nvPr/>
                    </p:nvSpPr>
                    <p:spPr>
                      <a:xfrm>
                        <a:off x="496700" y="368575"/>
                        <a:ext cx="8132682" cy="44203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73796" extrusionOk="0">
                            <a:moveTo>
                              <a:pt x="0" y="1"/>
                            </a:moveTo>
                            <a:lnTo>
                              <a:pt x="0" y="73795"/>
                            </a:lnTo>
                            <a:lnTo>
                              <a:pt x="119770" y="73795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39" name="Google Shape;1639;p36"/>
                      <p:cNvSpPr/>
                      <p:nvPr/>
                    </p:nvSpPr>
                    <p:spPr>
                      <a:xfrm>
                        <a:off x="496691" y="1226951"/>
                        <a:ext cx="8132682" cy="35720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37237" extrusionOk="0">
                            <a:moveTo>
                              <a:pt x="0" y="1"/>
                            </a:moveTo>
                            <a:lnTo>
                              <a:pt x="0" y="37237"/>
                            </a:lnTo>
                            <a:lnTo>
                              <a:pt x="119770" y="37237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40" name="Google Shape;1640;p36"/>
                    <p:cNvGrpSpPr/>
                    <p:nvPr/>
                  </p:nvGrpSpPr>
                  <p:grpSpPr>
                    <a:xfrm>
                      <a:off x="491369" y="362442"/>
                      <a:ext cx="8515698" cy="864472"/>
                      <a:chOff x="1639454" y="1453675"/>
                      <a:chExt cx="5131175" cy="520892"/>
                    </a:xfrm>
                  </p:grpSpPr>
                  <p:sp>
                    <p:nvSpPr>
                      <p:cNvPr id="1641" name="Google Shape;1641;p36"/>
                      <p:cNvSpPr/>
                      <p:nvPr/>
                    </p:nvSpPr>
                    <p:spPr>
                      <a:xfrm>
                        <a:off x="2561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1" y="20394"/>
                            </a:lnTo>
                            <a:lnTo>
                              <a:pt x="22907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42" name="Google Shape;1642;p36"/>
                      <p:cNvSpPr/>
                      <p:nvPr/>
                    </p:nvSpPr>
                    <p:spPr>
                      <a:xfrm>
                        <a:off x="2092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43" name="Google Shape;1643;p36"/>
                      <p:cNvSpPr/>
                      <p:nvPr/>
                    </p:nvSpPr>
                    <p:spPr>
                      <a:xfrm>
                        <a:off x="1639454" y="1453678"/>
                        <a:ext cx="556825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73" h="20395" extrusionOk="0">
                            <a:moveTo>
                              <a:pt x="0" y="1"/>
                            </a:moveTo>
                            <a:lnTo>
                              <a:pt x="0" y="905"/>
                            </a:lnTo>
                            <a:lnTo>
                              <a:pt x="13766" y="20394"/>
                            </a:lnTo>
                            <a:lnTo>
                              <a:pt x="22273" y="20394"/>
                            </a:lnTo>
                            <a:lnTo>
                              <a:pt x="7866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44" name="Google Shape;1644;p36"/>
                      <p:cNvSpPr/>
                      <p:nvPr/>
                    </p:nvSpPr>
                    <p:spPr>
                      <a:xfrm>
                        <a:off x="3499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45" name="Google Shape;1645;p36"/>
                      <p:cNvSpPr/>
                      <p:nvPr/>
                    </p:nvSpPr>
                    <p:spPr>
                      <a:xfrm>
                        <a:off x="4906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1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46" name="Google Shape;1646;p36"/>
                      <p:cNvSpPr/>
                      <p:nvPr/>
                    </p:nvSpPr>
                    <p:spPr>
                      <a:xfrm>
                        <a:off x="6248204" y="1453675"/>
                        <a:ext cx="522425" cy="5098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897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0897" y="20394"/>
                            </a:lnTo>
                            <a:lnTo>
                              <a:pt x="20897" y="17542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47" name="Google Shape;1647;p36"/>
                      <p:cNvSpPr/>
                      <p:nvPr/>
                    </p:nvSpPr>
                    <p:spPr>
                      <a:xfrm>
                        <a:off x="3968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48" name="Google Shape;1648;p36"/>
                      <p:cNvSpPr/>
                      <p:nvPr/>
                    </p:nvSpPr>
                    <p:spPr>
                      <a:xfrm>
                        <a:off x="3030602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49" name="Google Shape;1649;p36"/>
                      <p:cNvSpPr/>
                      <p:nvPr/>
                    </p:nvSpPr>
                    <p:spPr>
                      <a:xfrm>
                        <a:off x="4437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650" name="Google Shape;1650;p36"/>
                    <p:cNvSpPr/>
                    <p:nvPr/>
                  </p:nvSpPr>
                  <p:spPr>
                    <a:xfrm>
                      <a:off x="8674153" y="572128"/>
                      <a:ext cx="302700" cy="7842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651" name="Google Shape;1651;p36"/>
                  <p:cNvSpPr/>
                  <p:nvPr/>
                </p:nvSpPr>
                <p:spPr>
                  <a:xfrm>
                    <a:off x="6645958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2" name="Google Shape;1652;p36"/>
                  <p:cNvSpPr/>
                  <p:nvPr/>
                </p:nvSpPr>
                <p:spPr>
                  <a:xfrm>
                    <a:off x="7389432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653" name="Google Shape;1653;p36"/>
                <p:cNvGrpSpPr/>
                <p:nvPr/>
              </p:nvGrpSpPr>
              <p:grpSpPr>
                <a:xfrm>
                  <a:off x="460985" y="4310625"/>
                  <a:ext cx="8175956" cy="488333"/>
                  <a:chOff x="1639450" y="4058045"/>
                  <a:chExt cx="4234930" cy="290605"/>
                </a:xfrm>
              </p:grpSpPr>
              <p:sp>
                <p:nvSpPr>
                  <p:cNvPr id="1654" name="Google Shape;1654;p36"/>
                  <p:cNvSpPr/>
                  <p:nvPr/>
                </p:nvSpPr>
                <p:spPr>
                  <a:xfrm>
                    <a:off x="2975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5" name="Google Shape;1655;p36"/>
                  <p:cNvSpPr/>
                  <p:nvPr/>
                </p:nvSpPr>
                <p:spPr>
                  <a:xfrm>
                    <a:off x="3256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6" name="Google Shape;1656;p36"/>
                  <p:cNvSpPr/>
                  <p:nvPr/>
                </p:nvSpPr>
                <p:spPr>
                  <a:xfrm>
                    <a:off x="2694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7" name="Google Shape;1657;p36"/>
                  <p:cNvSpPr/>
                  <p:nvPr/>
                </p:nvSpPr>
                <p:spPr>
                  <a:xfrm>
                    <a:off x="2413650" y="4058050"/>
                    <a:ext cx="332675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7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8" name="Google Shape;1658;p36"/>
                  <p:cNvSpPr/>
                  <p:nvPr/>
                </p:nvSpPr>
                <p:spPr>
                  <a:xfrm>
                    <a:off x="1851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9" name="Google Shape;1659;p36"/>
                  <p:cNvSpPr/>
                  <p:nvPr/>
                </p:nvSpPr>
                <p:spPr>
                  <a:xfrm>
                    <a:off x="3537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0" name="Google Shape;1660;p36"/>
                  <p:cNvSpPr/>
                  <p:nvPr/>
                </p:nvSpPr>
                <p:spPr>
                  <a:xfrm>
                    <a:off x="1639450" y="4058050"/>
                    <a:ext cx="2640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62" h="11624" extrusionOk="0">
                        <a:moveTo>
                          <a:pt x="0" y="1"/>
                        </a:moveTo>
                        <a:lnTo>
                          <a:pt x="0" y="3883"/>
                        </a:lnTo>
                        <a:lnTo>
                          <a:pt x="5466" y="11624"/>
                        </a:lnTo>
                        <a:lnTo>
                          <a:pt x="10562" y="11624"/>
                        </a:lnTo>
                        <a:lnTo>
                          <a:pt x="235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1" name="Google Shape;1661;p36"/>
                  <p:cNvSpPr/>
                  <p:nvPr/>
                </p:nvSpPr>
                <p:spPr>
                  <a:xfrm>
                    <a:off x="2132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2" name="Google Shape;1662;p36"/>
                  <p:cNvSpPr/>
                  <p:nvPr/>
                </p:nvSpPr>
                <p:spPr>
                  <a:xfrm>
                    <a:off x="5504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3" name="Google Shape;1663;p36"/>
                  <p:cNvSpPr/>
                  <p:nvPr/>
                </p:nvSpPr>
                <p:spPr>
                  <a:xfrm>
                    <a:off x="5223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4" name="Google Shape;1664;p36"/>
                  <p:cNvSpPr/>
                  <p:nvPr/>
                </p:nvSpPr>
                <p:spPr>
                  <a:xfrm>
                    <a:off x="3818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5" name="Google Shape;1665;p36"/>
                  <p:cNvSpPr/>
                  <p:nvPr/>
                </p:nvSpPr>
                <p:spPr>
                  <a:xfrm>
                    <a:off x="5785449" y="4058045"/>
                    <a:ext cx="88932" cy="15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2" h="6384" extrusionOk="0">
                        <a:moveTo>
                          <a:pt x="1" y="1"/>
                        </a:moveTo>
                        <a:lnTo>
                          <a:pt x="4512" y="6384"/>
                        </a:lnTo>
                        <a:lnTo>
                          <a:pt x="451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6" name="Google Shape;1666;p36"/>
                  <p:cNvSpPr/>
                  <p:nvPr/>
                </p:nvSpPr>
                <p:spPr>
                  <a:xfrm>
                    <a:off x="4942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7" name="Google Shape;1667;p36"/>
                  <p:cNvSpPr/>
                  <p:nvPr/>
                </p:nvSpPr>
                <p:spPr>
                  <a:xfrm>
                    <a:off x="4099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8" name="Google Shape;1668;p36"/>
                  <p:cNvSpPr/>
                  <p:nvPr/>
                </p:nvSpPr>
                <p:spPr>
                  <a:xfrm>
                    <a:off x="4661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9" name="Google Shape;1669;p36"/>
                  <p:cNvSpPr/>
                  <p:nvPr/>
                </p:nvSpPr>
                <p:spPr>
                  <a:xfrm>
                    <a:off x="4380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670" name="Google Shape;1670;p36"/>
              <p:cNvSpPr/>
              <p:nvPr/>
            </p:nvSpPr>
            <p:spPr>
              <a:xfrm>
                <a:off x="505277" y="600547"/>
                <a:ext cx="8123235" cy="510267"/>
              </a:xfrm>
              <a:custGeom>
                <a:avLst/>
                <a:gdLst/>
                <a:ahLst/>
                <a:cxnLst/>
                <a:rect l="l" t="t" r="r" b="b"/>
                <a:pathLst>
                  <a:path w="170352" h="14395" extrusionOk="0">
                    <a:moveTo>
                      <a:pt x="0" y="1"/>
                    </a:moveTo>
                    <a:lnTo>
                      <a:pt x="0" y="14395"/>
                    </a:lnTo>
                    <a:lnTo>
                      <a:pt x="170352" y="14395"/>
                    </a:lnTo>
                    <a:lnTo>
                      <a:pt x="170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1" name="Google Shape;1671;p36"/>
            <p:cNvSpPr/>
            <p:nvPr/>
          </p:nvSpPr>
          <p:spPr>
            <a:xfrm>
              <a:off x="9143950" y="516825"/>
              <a:ext cx="90900" cy="6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2" name="Google Shape;1672;p36"/>
          <p:cNvSpPr txBox="1">
            <a:spLocks noGrp="1"/>
          </p:cNvSpPr>
          <p:nvPr>
            <p:ph type="subTitle" idx="1"/>
          </p:nvPr>
        </p:nvSpPr>
        <p:spPr>
          <a:xfrm>
            <a:off x="2781452" y="2190295"/>
            <a:ext cx="2897600" cy="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1673" name="Google Shape;1673;p36"/>
          <p:cNvSpPr txBox="1">
            <a:spLocks noGrp="1"/>
          </p:cNvSpPr>
          <p:nvPr>
            <p:ph type="subTitle" idx="2"/>
          </p:nvPr>
        </p:nvSpPr>
        <p:spPr>
          <a:xfrm>
            <a:off x="2781451" y="2595783"/>
            <a:ext cx="28976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674" name="Google Shape;1674;p36"/>
          <p:cNvSpPr txBox="1">
            <a:spLocks noGrp="1"/>
          </p:cNvSpPr>
          <p:nvPr>
            <p:ph type="subTitle" idx="3"/>
          </p:nvPr>
        </p:nvSpPr>
        <p:spPr>
          <a:xfrm>
            <a:off x="2781452" y="4177116"/>
            <a:ext cx="2897600" cy="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1675" name="Google Shape;1675;p36"/>
          <p:cNvSpPr txBox="1">
            <a:spLocks noGrp="1"/>
          </p:cNvSpPr>
          <p:nvPr>
            <p:ph type="subTitle" idx="4"/>
          </p:nvPr>
        </p:nvSpPr>
        <p:spPr>
          <a:xfrm>
            <a:off x="2781451" y="4585049"/>
            <a:ext cx="28976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676" name="Google Shape;1676;p36"/>
          <p:cNvSpPr txBox="1">
            <a:spLocks noGrp="1"/>
          </p:cNvSpPr>
          <p:nvPr>
            <p:ph type="subTitle" idx="5"/>
          </p:nvPr>
        </p:nvSpPr>
        <p:spPr>
          <a:xfrm>
            <a:off x="8036067" y="2190295"/>
            <a:ext cx="2897600" cy="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1677" name="Google Shape;1677;p36"/>
          <p:cNvSpPr txBox="1">
            <a:spLocks noGrp="1"/>
          </p:cNvSpPr>
          <p:nvPr>
            <p:ph type="subTitle" idx="6"/>
          </p:nvPr>
        </p:nvSpPr>
        <p:spPr>
          <a:xfrm>
            <a:off x="8036067" y="2595783"/>
            <a:ext cx="28976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678" name="Google Shape;1678;p36"/>
          <p:cNvSpPr txBox="1">
            <a:spLocks noGrp="1"/>
          </p:cNvSpPr>
          <p:nvPr>
            <p:ph type="subTitle" idx="7"/>
          </p:nvPr>
        </p:nvSpPr>
        <p:spPr>
          <a:xfrm>
            <a:off x="8036067" y="4178461"/>
            <a:ext cx="2897600" cy="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1679" name="Google Shape;1679;p36"/>
          <p:cNvSpPr txBox="1">
            <a:spLocks noGrp="1"/>
          </p:cNvSpPr>
          <p:nvPr>
            <p:ph type="subTitle" idx="8"/>
          </p:nvPr>
        </p:nvSpPr>
        <p:spPr>
          <a:xfrm>
            <a:off x="8036067" y="4583949"/>
            <a:ext cx="28976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680" name="Google Shape;1680;p3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74397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">
  <p:cSld name="Title and five columns "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2" name="Google Shape;1682;p37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1683" name="Google Shape;1683;p37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7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5" name="Google Shape;1685;p37"/>
          <p:cNvGrpSpPr/>
          <p:nvPr/>
        </p:nvGrpSpPr>
        <p:grpSpPr>
          <a:xfrm>
            <a:off x="443375" y="312072"/>
            <a:ext cx="11869759" cy="6233883"/>
            <a:chOff x="332531" y="234054"/>
            <a:chExt cx="8902319" cy="4675412"/>
          </a:xfrm>
        </p:grpSpPr>
        <p:grpSp>
          <p:nvGrpSpPr>
            <p:cNvPr id="1686" name="Google Shape;1686;p37"/>
            <p:cNvGrpSpPr/>
            <p:nvPr/>
          </p:nvGrpSpPr>
          <p:grpSpPr>
            <a:xfrm>
              <a:off x="332531" y="234054"/>
              <a:ext cx="8842570" cy="4675412"/>
              <a:chOff x="451950" y="317125"/>
              <a:chExt cx="8555118" cy="4523425"/>
            </a:xfrm>
          </p:grpSpPr>
          <p:grpSp>
            <p:nvGrpSpPr>
              <p:cNvPr id="1687" name="Google Shape;1687;p37"/>
              <p:cNvGrpSpPr/>
              <p:nvPr/>
            </p:nvGrpSpPr>
            <p:grpSpPr>
              <a:xfrm>
                <a:off x="451950" y="317125"/>
                <a:ext cx="8555118" cy="4523425"/>
                <a:chOff x="451950" y="317125"/>
                <a:chExt cx="8555118" cy="4523425"/>
              </a:xfrm>
            </p:grpSpPr>
            <p:grpSp>
              <p:nvGrpSpPr>
                <p:cNvPr id="1688" name="Google Shape;1688;p37"/>
                <p:cNvGrpSpPr/>
                <p:nvPr/>
              </p:nvGrpSpPr>
              <p:grpSpPr>
                <a:xfrm>
                  <a:off x="451950" y="317125"/>
                  <a:ext cx="8555118" cy="4523425"/>
                  <a:chOff x="451950" y="317125"/>
                  <a:chExt cx="8555118" cy="4523425"/>
                </a:xfrm>
              </p:grpSpPr>
              <p:grpSp>
                <p:nvGrpSpPr>
                  <p:cNvPr id="1689" name="Google Shape;1689;p37"/>
                  <p:cNvGrpSpPr/>
                  <p:nvPr/>
                </p:nvGrpSpPr>
                <p:grpSpPr>
                  <a:xfrm>
                    <a:off x="451950" y="317125"/>
                    <a:ext cx="8555118" cy="4523425"/>
                    <a:chOff x="451950" y="317125"/>
                    <a:chExt cx="8555118" cy="4523425"/>
                  </a:xfrm>
                </p:grpSpPr>
                <p:grpSp>
                  <p:nvGrpSpPr>
                    <p:cNvPr id="1690" name="Google Shape;1690;p37"/>
                    <p:cNvGrpSpPr/>
                    <p:nvPr/>
                  </p:nvGrpSpPr>
                  <p:grpSpPr>
                    <a:xfrm>
                      <a:off x="451950" y="317125"/>
                      <a:ext cx="8222208" cy="4523425"/>
                      <a:chOff x="451950" y="317125"/>
                      <a:chExt cx="8222208" cy="4523425"/>
                    </a:xfrm>
                  </p:grpSpPr>
                  <p:sp>
                    <p:nvSpPr>
                      <p:cNvPr id="1691" name="Google Shape;1691;p37"/>
                      <p:cNvSpPr/>
                      <p:nvPr/>
                    </p:nvSpPr>
                    <p:spPr>
                      <a:xfrm>
                        <a:off x="451950" y="317125"/>
                        <a:ext cx="8222208" cy="4523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2802" h="76831" extrusionOk="0">
                            <a:moveTo>
                              <a:pt x="1" y="0"/>
                            </a:moveTo>
                            <a:lnTo>
                              <a:pt x="1" y="76830"/>
                            </a:lnTo>
                            <a:lnTo>
                              <a:pt x="122801" y="76830"/>
                            </a:lnTo>
                            <a:lnTo>
                              <a:pt x="122801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2" name="Google Shape;1692;p37"/>
                      <p:cNvSpPr/>
                      <p:nvPr/>
                    </p:nvSpPr>
                    <p:spPr>
                      <a:xfrm>
                        <a:off x="496700" y="368575"/>
                        <a:ext cx="8132682" cy="44203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73796" extrusionOk="0">
                            <a:moveTo>
                              <a:pt x="0" y="1"/>
                            </a:moveTo>
                            <a:lnTo>
                              <a:pt x="0" y="73795"/>
                            </a:lnTo>
                            <a:lnTo>
                              <a:pt x="119770" y="73795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3" name="Google Shape;1693;p37"/>
                      <p:cNvSpPr/>
                      <p:nvPr/>
                    </p:nvSpPr>
                    <p:spPr>
                      <a:xfrm>
                        <a:off x="496691" y="1226951"/>
                        <a:ext cx="8132682" cy="35720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37237" extrusionOk="0">
                            <a:moveTo>
                              <a:pt x="0" y="1"/>
                            </a:moveTo>
                            <a:lnTo>
                              <a:pt x="0" y="37237"/>
                            </a:lnTo>
                            <a:lnTo>
                              <a:pt x="119770" y="37237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94" name="Google Shape;1694;p37"/>
                    <p:cNvGrpSpPr/>
                    <p:nvPr/>
                  </p:nvGrpSpPr>
                  <p:grpSpPr>
                    <a:xfrm>
                      <a:off x="491369" y="362442"/>
                      <a:ext cx="8515698" cy="864472"/>
                      <a:chOff x="1639454" y="1453675"/>
                      <a:chExt cx="5131175" cy="520892"/>
                    </a:xfrm>
                  </p:grpSpPr>
                  <p:sp>
                    <p:nvSpPr>
                      <p:cNvPr id="1695" name="Google Shape;1695;p37"/>
                      <p:cNvSpPr/>
                      <p:nvPr/>
                    </p:nvSpPr>
                    <p:spPr>
                      <a:xfrm>
                        <a:off x="2561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1" y="20394"/>
                            </a:lnTo>
                            <a:lnTo>
                              <a:pt x="22907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6" name="Google Shape;1696;p37"/>
                      <p:cNvSpPr/>
                      <p:nvPr/>
                    </p:nvSpPr>
                    <p:spPr>
                      <a:xfrm>
                        <a:off x="2092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7" name="Google Shape;1697;p37"/>
                      <p:cNvSpPr/>
                      <p:nvPr/>
                    </p:nvSpPr>
                    <p:spPr>
                      <a:xfrm>
                        <a:off x="1639454" y="1453678"/>
                        <a:ext cx="556825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73" h="20395" extrusionOk="0">
                            <a:moveTo>
                              <a:pt x="0" y="1"/>
                            </a:moveTo>
                            <a:lnTo>
                              <a:pt x="0" y="905"/>
                            </a:lnTo>
                            <a:lnTo>
                              <a:pt x="13766" y="20394"/>
                            </a:lnTo>
                            <a:lnTo>
                              <a:pt x="22273" y="20394"/>
                            </a:lnTo>
                            <a:lnTo>
                              <a:pt x="7866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8" name="Google Shape;1698;p37"/>
                      <p:cNvSpPr/>
                      <p:nvPr/>
                    </p:nvSpPr>
                    <p:spPr>
                      <a:xfrm>
                        <a:off x="3499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9" name="Google Shape;1699;p37"/>
                      <p:cNvSpPr/>
                      <p:nvPr/>
                    </p:nvSpPr>
                    <p:spPr>
                      <a:xfrm>
                        <a:off x="4906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1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0" name="Google Shape;1700;p37"/>
                      <p:cNvSpPr/>
                      <p:nvPr/>
                    </p:nvSpPr>
                    <p:spPr>
                      <a:xfrm>
                        <a:off x="6248204" y="1453675"/>
                        <a:ext cx="522425" cy="5098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897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0897" y="20394"/>
                            </a:lnTo>
                            <a:lnTo>
                              <a:pt x="20897" y="17542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1" name="Google Shape;1701;p37"/>
                      <p:cNvSpPr/>
                      <p:nvPr/>
                    </p:nvSpPr>
                    <p:spPr>
                      <a:xfrm>
                        <a:off x="3968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2" name="Google Shape;1702;p37"/>
                      <p:cNvSpPr/>
                      <p:nvPr/>
                    </p:nvSpPr>
                    <p:spPr>
                      <a:xfrm>
                        <a:off x="3030602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3" name="Google Shape;1703;p37"/>
                      <p:cNvSpPr/>
                      <p:nvPr/>
                    </p:nvSpPr>
                    <p:spPr>
                      <a:xfrm>
                        <a:off x="4437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704" name="Google Shape;1704;p37"/>
                    <p:cNvSpPr/>
                    <p:nvPr/>
                  </p:nvSpPr>
                  <p:spPr>
                    <a:xfrm>
                      <a:off x="8674153" y="572128"/>
                      <a:ext cx="302700" cy="7842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705" name="Google Shape;1705;p37"/>
                  <p:cNvSpPr/>
                  <p:nvPr/>
                </p:nvSpPr>
                <p:spPr>
                  <a:xfrm>
                    <a:off x="6645958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6" name="Google Shape;1706;p37"/>
                  <p:cNvSpPr/>
                  <p:nvPr/>
                </p:nvSpPr>
                <p:spPr>
                  <a:xfrm>
                    <a:off x="7389432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07" name="Google Shape;1707;p37"/>
                <p:cNvGrpSpPr/>
                <p:nvPr/>
              </p:nvGrpSpPr>
              <p:grpSpPr>
                <a:xfrm>
                  <a:off x="460985" y="4310625"/>
                  <a:ext cx="8175956" cy="488333"/>
                  <a:chOff x="1639450" y="4058045"/>
                  <a:chExt cx="4234930" cy="290605"/>
                </a:xfrm>
              </p:grpSpPr>
              <p:sp>
                <p:nvSpPr>
                  <p:cNvPr id="1708" name="Google Shape;1708;p37"/>
                  <p:cNvSpPr/>
                  <p:nvPr/>
                </p:nvSpPr>
                <p:spPr>
                  <a:xfrm>
                    <a:off x="2975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9" name="Google Shape;1709;p37"/>
                  <p:cNvSpPr/>
                  <p:nvPr/>
                </p:nvSpPr>
                <p:spPr>
                  <a:xfrm>
                    <a:off x="3256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0" name="Google Shape;1710;p37"/>
                  <p:cNvSpPr/>
                  <p:nvPr/>
                </p:nvSpPr>
                <p:spPr>
                  <a:xfrm>
                    <a:off x="2694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1" name="Google Shape;1711;p37"/>
                  <p:cNvSpPr/>
                  <p:nvPr/>
                </p:nvSpPr>
                <p:spPr>
                  <a:xfrm>
                    <a:off x="2413650" y="4058050"/>
                    <a:ext cx="332675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7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2" name="Google Shape;1712;p37"/>
                  <p:cNvSpPr/>
                  <p:nvPr/>
                </p:nvSpPr>
                <p:spPr>
                  <a:xfrm>
                    <a:off x="1851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3" name="Google Shape;1713;p37"/>
                  <p:cNvSpPr/>
                  <p:nvPr/>
                </p:nvSpPr>
                <p:spPr>
                  <a:xfrm>
                    <a:off x="3537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4" name="Google Shape;1714;p37"/>
                  <p:cNvSpPr/>
                  <p:nvPr/>
                </p:nvSpPr>
                <p:spPr>
                  <a:xfrm>
                    <a:off x="1639450" y="4058050"/>
                    <a:ext cx="2640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62" h="11624" extrusionOk="0">
                        <a:moveTo>
                          <a:pt x="0" y="1"/>
                        </a:moveTo>
                        <a:lnTo>
                          <a:pt x="0" y="3883"/>
                        </a:lnTo>
                        <a:lnTo>
                          <a:pt x="5466" y="11624"/>
                        </a:lnTo>
                        <a:lnTo>
                          <a:pt x="10562" y="11624"/>
                        </a:lnTo>
                        <a:lnTo>
                          <a:pt x="235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5" name="Google Shape;1715;p37"/>
                  <p:cNvSpPr/>
                  <p:nvPr/>
                </p:nvSpPr>
                <p:spPr>
                  <a:xfrm>
                    <a:off x="2132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6" name="Google Shape;1716;p37"/>
                  <p:cNvSpPr/>
                  <p:nvPr/>
                </p:nvSpPr>
                <p:spPr>
                  <a:xfrm>
                    <a:off x="5504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7" name="Google Shape;1717;p37"/>
                  <p:cNvSpPr/>
                  <p:nvPr/>
                </p:nvSpPr>
                <p:spPr>
                  <a:xfrm>
                    <a:off x="5223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8" name="Google Shape;1718;p37"/>
                  <p:cNvSpPr/>
                  <p:nvPr/>
                </p:nvSpPr>
                <p:spPr>
                  <a:xfrm>
                    <a:off x="3818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9" name="Google Shape;1719;p37"/>
                  <p:cNvSpPr/>
                  <p:nvPr/>
                </p:nvSpPr>
                <p:spPr>
                  <a:xfrm>
                    <a:off x="5785449" y="4058045"/>
                    <a:ext cx="88932" cy="15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2" h="6384" extrusionOk="0">
                        <a:moveTo>
                          <a:pt x="1" y="1"/>
                        </a:moveTo>
                        <a:lnTo>
                          <a:pt x="4512" y="6384"/>
                        </a:lnTo>
                        <a:lnTo>
                          <a:pt x="451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0" name="Google Shape;1720;p37"/>
                  <p:cNvSpPr/>
                  <p:nvPr/>
                </p:nvSpPr>
                <p:spPr>
                  <a:xfrm>
                    <a:off x="4942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1" name="Google Shape;1721;p37"/>
                  <p:cNvSpPr/>
                  <p:nvPr/>
                </p:nvSpPr>
                <p:spPr>
                  <a:xfrm>
                    <a:off x="4099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2" name="Google Shape;1722;p37"/>
                  <p:cNvSpPr/>
                  <p:nvPr/>
                </p:nvSpPr>
                <p:spPr>
                  <a:xfrm>
                    <a:off x="4661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3" name="Google Shape;1723;p37"/>
                  <p:cNvSpPr/>
                  <p:nvPr/>
                </p:nvSpPr>
                <p:spPr>
                  <a:xfrm>
                    <a:off x="4380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724" name="Google Shape;1724;p37"/>
              <p:cNvSpPr/>
              <p:nvPr/>
            </p:nvSpPr>
            <p:spPr>
              <a:xfrm>
                <a:off x="505277" y="600547"/>
                <a:ext cx="8123235" cy="510267"/>
              </a:xfrm>
              <a:custGeom>
                <a:avLst/>
                <a:gdLst/>
                <a:ahLst/>
                <a:cxnLst/>
                <a:rect l="l" t="t" r="r" b="b"/>
                <a:pathLst>
                  <a:path w="170352" h="14395" extrusionOk="0">
                    <a:moveTo>
                      <a:pt x="0" y="1"/>
                    </a:moveTo>
                    <a:lnTo>
                      <a:pt x="0" y="14395"/>
                    </a:lnTo>
                    <a:lnTo>
                      <a:pt x="170352" y="14395"/>
                    </a:lnTo>
                    <a:lnTo>
                      <a:pt x="170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5" name="Google Shape;1725;p37"/>
            <p:cNvSpPr/>
            <p:nvPr/>
          </p:nvSpPr>
          <p:spPr>
            <a:xfrm>
              <a:off x="9143950" y="516825"/>
              <a:ext cx="90900" cy="6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6" name="Google Shape;1726;p37"/>
          <p:cNvSpPr txBox="1">
            <a:spLocks noGrp="1"/>
          </p:cNvSpPr>
          <p:nvPr>
            <p:ph type="subTitle" idx="1"/>
          </p:nvPr>
        </p:nvSpPr>
        <p:spPr>
          <a:xfrm>
            <a:off x="2533568" y="2541700"/>
            <a:ext cx="3032800" cy="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1727" name="Google Shape;1727;p37"/>
          <p:cNvSpPr txBox="1">
            <a:spLocks noGrp="1"/>
          </p:cNvSpPr>
          <p:nvPr>
            <p:ph type="subTitle" idx="2"/>
          </p:nvPr>
        </p:nvSpPr>
        <p:spPr>
          <a:xfrm>
            <a:off x="2533568" y="2947181"/>
            <a:ext cx="30328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728" name="Google Shape;1728;p37"/>
          <p:cNvSpPr txBox="1">
            <a:spLocks noGrp="1"/>
          </p:cNvSpPr>
          <p:nvPr>
            <p:ph type="subTitle" idx="3"/>
          </p:nvPr>
        </p:nvSpPr>
        <p:spPr>
          <a:xfrm>
            <a:off x="4579601" y="4437833"/>
            <a:ext cx="3032800" cy="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1729" name="Google Shape;1729;p37"/>
          <p:cNvSpPr txBox="1">
            <a:spLocks noGrp="1"/>
          </p:cNvSpPr>
          <p:nvPr>
            <p:ph type="subTitle" idx="4"/>
          </p:nvPr>
        </p:nvSpPr>
        <p:spPr>
          <a:xfrm>
            <a:off x="4579600" y="4845768"/>
            <a:ext cx="30328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730" name="Google Shape;1730;p37"/>
          <p:cNvSpPr txBox="1">
            <a:spLocks noGrp="1"/>
          </p:cNvSpPr>
          <p:nvPr>
            <p:ph type="subTitle" idx="5"/>
          </p:nvPr>
        </p:nvSpPr>
        <p:spPr>
          <a:xfrm>
            <a:off x="6628132" y="2541700"/>
            <a:ext cx="3032800" cy="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1731" name="Google Shape;1731;p37"/>
          <p:cNvSpPr txBox="1">
            <a:spLocks noGrp="1"/>
          </p:cNvSpPr>
          <p:nvPr>
            <p:ph type="subTitle" idx="6"/>
          </p:nvPr>
        </p:nvSpPr>
        <p:spPr>
          <a:xfrm>
            <a:off x="6628132" y="2947181"/>
            <a:ext cx="30328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732" name="Google Shape;1732;p37"/>
          <p:cNvSpPr txBox="1">
            <a:spLocks noGrp="1"/>
          </p:cNvSpPr>
          <p:nvPr>
            <p:ph type="subTitle" idx="7"/>
          </p:nvPr>
        </p:nvSpPr>
        <p:spPr>
          <a:xfrm>
            <a:off x="8206933" y="4437833"/>
            <a:ext cx="3032800" cy="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1733" name="Google Shape;1733;p37"/>
          <p:cNvSpPr txBox="1">
            <a:spLocks noGrp="1"/>
          </p:cNvSpPr>
          <p:nvPr>
            <p:ph type="subTitle" idx="8"/>
          </p:nvPr>
        </p:nvSpPr>
        <p:spPr>
          <a:xfrm>
            <a:off x="8206933" y="4843315"/>
            <a:ext cx="30328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734" name="Google Shape;1734;p37"/>
          <p:cNvSpPr txBox="1">
            <a:spLocks noGrp="1"/>
          </p:cNvSpPr>
          <p:nvPr>
            <p:ph type="subTitle" idx="9"/>
          </p:nvPr>
        </p:nvSpPr>
        <p:spPr>
          <a:xfrm>
            <a:off x="952269" y="4437833"/>
            <a:ext cx="3032800" cy="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1735" name="Google Shape;1735;p37"/>
          <p:cNvSpPr txBox="1">
            <a:spLocks noGrp="1"/>
          </p:cNvSpPr>
          <p:nvPr>
            <p:ph type="subTitle" idx="13"/>
          </p:nvPr>
        </p:nvSpPr>
        <p:spPr>
          <a:xfrm>
            <a:off x="952268" y="4845768"/>
            <a:ext cx="30328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736" name="Google Shape;1736;p3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4667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4667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4667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4667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4667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4667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4667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4667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852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1" y="1152000"/>
            <a:ext cx="11425767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 baseline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383118" y="1684800"/>
            <a:ext cx="11425767" cy="36322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rgbClr val="C00000"/>
              </a:buClr>
              <a:defRPr/>
            </a:lvl1pPr>
          </a:lstStyle>
          <a:p>
            <a:pPr lvl="0"/>
            <a:r>
              <a:rPr lang="en-US" noProof="0"/>
              <a:t>Add diagram by clicking on the symbol</a:t>
            </a:r>
            <a:endParaRPr lang="de-DE" noProof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01600"/>
            <a:ext cx="913384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de-DE"/>
              <a:t>Slide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990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8" name="Google Shape;1738;p38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1739" name="Google Shape;1739;p38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8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1" name="Google Shape;1741;p38"/>
          <p:cNvGrpSpPr/>
          <p:nvPr/>
        </p:nvGrpSpPr>
        <p:grpSpPr>
          <a:xfrm>
            <a:off x="443375" y="312072"/>
            <a:ext cx="11869759" cy="6233883"/>
            <a:chOff x="332531" y="234054"/>
            <a:chExt cx="8902319" cy="4675412"/>
          </a:xfrm>
        </p:grpSpPr>
        <p:grpSp>
          <p:nvGrpSpPr>
            <p:cNvPr id="1742" name="Google Shape;1742;p38"/>
            <p:cNvGrpSpPr/>
            <p:nvPr/>
          </p:nvGrpSpPr>
          <p:grpSpPr>
            <a:xfrm>
              <a:off x="332531" y="234054"/>
              <a:ext cx="8842570" cy="4675412"/>
              <a:chOff x="451950" y="317125"/>
              <a:chExt cx="8555118" cy="4523425"/>
            </a:xfrm>
          </p:grpSpPr>
          <p:grpSp>
            <p:nvGrpSpPr>
              <p:cNvPr id="1743" name="Google Shape;1743;p38"/>
              <p:cNvGrpSpPr/>
              <p:nvPr/>
            </p:nvGrpSpPr>
            <p:grpSpPr>
              <a:xfrm>
                <a:off x="451950" y="317125"/>
                <a:ext cx="8555118" cy="4523425"/>
                <a:chOff x="451950" y="317125"/>
                <a:chExt cx="8555118" cy="4523425"/>
              </a:xfrm>
            </p:grpSpPr>
            <p:grpSp>
              <p:nvGrpSpPr>
                <p:cNvPr id="1744" name="Google Shape;1744;p38"/>
                <p:cNvGrpSpPr/>
                <p:nvPr/>
              </p:nvGrpSpPr>
              <p:grpSpPr>
                <a:xfrm>
                  <a:off x="451950" y="317125"/>
                  <a:ext cx="8555118" cy="4523425"/>
                  <a:chOff x="451950" y="317125"/>
                  <a:chExt cx="8555118" cy="4523425"/>
                </a:xfrm>
              </p:grpSpPr>
              <p:grpSp>
                <p:nvGrpSpPr>
                  <p:cNvPr id="1745" name="Google Shape;1745;p38"/>
                  <p:cNvGrpSpPr/>
                  <p:nvPr/>
                </p:nvGrpSpPr>
                <p:grpSpPr>
                  <a:xfrm>
                    <a:off x="451950" y="317125"/>
                    <a:ext cx="8555118" cy="4523425"/>
                    <a:chOff x="451950" y="317125"/>
                    <a:chExt cx="8555118" cy="4523425"/>
                  </a:xfrm>
                </p:grpSpPr>
                <p:grpSp>
                  <p:nvGrpSpPr>
                    <p:cNvPr id="1746" name="Google Shape;1746;p38"/>
                    <p:cNvGrpSpPr/>
                    <p:nvPr/>
                  </p:nvGrpSpPr>
                  <p:grpSpPr>
                    <a:xfrm>
                      <a:off x="451950" y="317125"/>
                      <a:ext cx="8222208" cy="4523425"/>
                      <a:chOff x="451950" y="317125"/>
                      <a:chExt cx="8222208" cy="4523425"/>
                    </a:xfrm>
                  </p:grpSpPr>
                  <p:sp>
                    <p:nvSpPr>
                      <p:cNvPr id="1747" name="Google Shape;1747;p38"/>
                      <p:cNvSpPr/>
                      <p:nvPr/>
                    </p:nvSpPr>
                    <p:spPr>
                      <a:xfrm>
                        <a:off x="451950" y="317125"/>
                        <a:ext cx="8222208" cy="4523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2802" h="76831" extrusionOk="0">
                            <a:moveTo>
                              <a:pt x="1" y="0"/>
                            </a:moveTo>
                            <a:lnTo>
                              <a:pt x="1" y="76830"/>
                            </a:lnTo>
                            <a:lnTo>
                              <a:pt x="122801" y="76830"/>
                            </a:lnTo>
                            <a:lnTo>
                              <a:pt x="122801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48" name="Google Shape;1748;p38"/>
                      <p:cNvSpPr/>
                      <p:nvPr/>
                    </p:nvSpPr>
                    <p:spPr>
                      <a:xfrm>
                        <a:off x="496700" y="368575"/>
                        <a:ext cx="8132682" cy="44203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73796" extrusionOk="0">
                            <a:moveTo>
                              <a:pt x="0" y="1"/>
                            </a:moveTo>
                            <a:lnTo>
                              <a:pt x="0" y="73795"/>
                            </a:lnTo>
                            <a:lnTo>
                              <a:pt x="119770" y="73795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49" name="Google Shape;1749;p38"/>
                      <p:cNvSpPr/>
                      <p:nvPr/>
                    </p:nvSpPr>
                    <p:spPr>
                      <a:xfrm>
                        <a:off x="496691" y="1226951"/>
                        <a:ext cx="8132682" cy="35720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37237" extrusionOk="0">
                            <a:moveTo>
                              <a:pt x="0" y="1"/>
                            </a:moveTo>
                            <a:lnTo>
                              <a:pt x="0" y="37237"/>
                            </a:lnTo>
                            <a:lnTo>
                              <a:pt x="119770" y="37237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50" name="Google Shape;1750;p38"/>
                    <p:cNvGrpSpPr/>
                    <p:nvPr/>
                  </p:nvGrpSpPr>
                  <p:grpSpPr>
                    <a:xfrm>
                      <a:off x="491369" y="362442"/>
                      <a:ext cx="8515698" cy="864472"/>
                      <a:chOff x="1639454" y="1453675"/>
                      <a:chExt cx="5131175" cy="520892"/>
                    </a:xfrm>
                  </p:grpSpPr>
                  <p:sp>
                    <p:nvSpPr>
                      <p:cNvPr id="1751" name="Google Shape;1751;p38"/>
                      <p:cNvSpPr/>
                      <p:nvPr/>
                    </p:nvSpPr>
                    <p:spPr>
                      <a:xfrm>
                        <a:off x="2561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1" y="20394"/>
                            </a:lnTo>
                            <a:lnTo>
                              <a:pt x="22907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2" name="Google Shape;1752;p38"/>
                      <p:cNvSpPr/>
                      <p:nvPr/>
                    </p:nvSpPr>
                    <p:spPr>
                      <a:xfrm>
                        <a:off x="2092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3" name="Google Shape;1753;p38"/>
                      <p:cNvSpPr/>
                      <p:nvPr/>
                    </p:nvSpPr>
                    <p:spPr>
                      <a:xfrm>
                        <a:off x="1639454" y="1453678"/>
                        <a:ext cx="556825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73" h="20395" extrusionOk="0">
                            <a:moveTo>
                              <a:pt x="0" y="1"/>
                            </a:moveTo>
                            <a:lnTo>
                              <a:pt x="0" y="905"/>
                            </a:lnTo>
                            <a:lnTo>
                              <a:pt x="13766" y="20394"/>
                            </a:lnTo>
                            <a:lnTo>
                              <a:pt x="22273" y="20394"/>
                            </a:lnTo>
                            <a:lnTo>
                              <a:pt x="7866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4" name="Google Shape;1754;p38"/>
                      <p:cNvSpPr/>
                      <p:nvPr/>
                    </p:nvSpPr>
                    <p:spPr>
                      <a:xfrm>
                        <a:off x="3499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5" name="Google Shape;1755;p38"/>
                      <p:cNvSpPr/>
                      <p:nvPr/>
                    </p:nvSpPr>
                    <p:spPr>
                      <a:xfrm>
                        <a:off x="4906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1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6" name="Google Shape;1756;p38"/>
                      <p:cNvSpPr/>
                      <p:nvPr/>
                    </p:nvSpPr>
                    <p:spPr>
                      <a:xfrm>
                        <a:off x="6248204" y="1453675"/>
                        <a:ext cx="522425" cy="5098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897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0897" y="20394"/>
                            </a:lnTo>
                            <a:lnTo>
                              <a:pt x="20897" y="17542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7" name="Google Shape;1757;p38"/>
                      <p:cNvSpPr/>
                      <p:nvPr/>
                    </p:nvSpPr>
                    <p:spPr>
                      <a:xfrm>
                        <a:off x="3968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8" name="Google Shape;1758;p38"/>
                      <p:cNvSpPr/>
                      <p:nvPr/>
                    </p:nvSpPr>
                    <p:spPr>
                      <a:xfrm>
                        <a:off x="3030602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9" name="Google Shape;1759;p38"/>
                      <p:cNvSpPr/>
                      <p:nvPr/>
                    </p:nvSpPr>
                    <p:spPr>
                      <a:xfrm>
                        <a:off x="4437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760" name="Google Shape;1760;p38"/>
                    <p:cNvSpPr/>
                    <p:nvPr/>
                  </p:nvSpPr>
                  <p:spPr>
                    <a:xfrm>
                      <a:off x="8674153" y="572128"/>
                      <a:ext cx="302700" cy="7842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761" name="Google Shape;1761;p38"/>
                  <p:cNvSpPr/>
                  <p:nvPr/>
                </p:nvSpPr>
                <p:spPr>
                  <a:xfrm>
                    <a:off x="6645958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2" name="Google Shape;1762;p38"/>
                  <p:cNvSpPr/>
                  <p:nvPr/>
                </p:nvSpPr>
                <p:spPr>
                  <a:xfrm>
                    <a:off x="7389432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63" name="Google Shape;1763;p38"/>
                <p:cNvGrpSpPr/>
                <p:nvPr/>
              </p:nvGrpSpPr>
              <p:grpSpPr>
                <a:xfrm>
                  <a:off x="460985" y="4310625"/>
                  <a:ext cx="8175956" cy="488333"/>
                  <a:chOff x="1639450" y="4058045"/>
                  <a:chExt cx="4234930" cy="290605"/>
                </a:xfrm>
              </p:grpSpPr>
              <p:sp>
                <p:nvSpPr>
                  <p:cNvPr id="1764" name="Google Shape;1764;p38"/>
                  <p:cNvSpPr/>
                  <p:nvPr/>
                </p:nvSpPr>
                <p:spPr>
                  <a:xfrm>
                    <a:off x="2975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5" name="Google Shape;1765;p38"/>
                  <p:cNvSpPr/>
                  <p:nvPr/>
                </p:nvSpPr>
                <p:spPr>
                  <a:xfrm>
                    <a:off x="3256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6" name="Google Shape;1766;p38"/>
                  <p:cNvSpPr/>
                  <p:nvPr/>
                </p:nvSpPr>
                <p:spPr>
                  <a:xfrm>
                    <a:off x="2694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7" name="Google Shape;1767;p38"/>
                  <p:cNvSpPr/>
                  <p:nvPr/>
                </p:nvSpPr>
                <p:spPr>
                  <a:xfrm>
                    <a:off x="2413650" y="4058050"/>
                    <a:ext cx="332675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7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8" name="Google Shape;1768;p38"/>
                  <p:cNvSpPr/>
                  <p:nvPr/>
                </p:nvSpPr>
                <p:spPr>
                  <a:xfrm>
                    <a:off x="1851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9" name="Google Shape;1769;p38"/>
                  <p:cNvSpPr/>
                  <p:nvPr/>
                </p:nvSpPr>
                <p:spPr>
                  <a:xfrm>
                    <a:off x="3537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0" name="Google Shape;1770;p38"/>
                  <p:cNvSpPr/>
                  <p:nvPr/>
                </p:nvSpPr>
                <p:spPr>
                  <a:xfrm>
                    <a:off x="1639450" y="4058050"/>
                    <a:ext cx="2640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62" h="11624" extrusionOk="0">
                        <a:moveTo>
                          <a:pt x="0" y="1"/>
                        </a:moveTo>
                        <a:lnTo>
                          <a:pt x="0" y="3883"/>
                        </a:lnTo>
                        <a:lnTo>
                          <a:pt x="5466" y="11624"/>
                        </a:lnTo>
                        <a:lnTo>
                          <a:pt x="10562" y="11624"/>
                        </a:lnTo>
                        <a:lnTo>
                          <a:pt x="235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1" name="Google Shape;1771;p38"/>
                  <p:cNvSpPr/>
                  <p:nvPr/>
                </p:nvSpPr>
                <p:spPr>
                  <a:xfrm>
                    <a:off x="2132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2" name="Google Shape;1772;p38"/>
                  <p:cNvSpPr/>
                  <p:nvPr/>
                </p:nvSpPr>
                <p:spPr>
                  <a:xfrm>
                    <a:off x="5504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3" name="Google Shape;1773;p38"/>
                  <p:cNvSpPr/>
                  <p:nvPr/>
                </p:nvSpPr>
                <p:spPr>
                  <a:xfrm>
                    <a:off x="5223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4" name="Google Shape;1774;p38"/>
                  <p:cNvSpPr/>
                  <p:nvPr/>
                </p:nvSpPr>
                <p:spPr>
                  <a:xfrm>
                    <a:off x="3818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5" name="Google Shape;1775;p38"/>
                  <p:cNvSpPr/>
                  <p:nvPr/>
                </p:nvSpPr>
                <p:spPr>
                  <a:xfrm>
                    <a:off x="5785449" y="4058045"/>
                    <a:ext cx="88932" cy="15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2" h="6384" extrusionOk="0">
                        <a:moveTo>
                          <a:pt x="1" y="1"/>
                        </a:moveTo>
                        <a:lnTo>
                          <a:pt x="4512" y="6384"/>
                        </a:lnTo>
                        <a:lnTo>
                          <a:pt x="451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6" name="Google Shape;1776;p38"/>
                  <p:cNvSpPr/>
                  <p:nvPr/>
                </p:nvSpPr>
                <p:spPr>
                  <a:xfrm>
                    <a:off x="4942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7" name="Google Shape;1777;p38"/>
                  <p:cNvSpPr/>
                  <p:nvPr/>
                </p:nvSpPr>
                <p:spPr>
                  <a:xfrm>
                    <a:off x="4099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8" name="Google Shape;1778;p38"/>
                  <p:cNvSpPr/>
                  <p:nvPr/>
                </p:nvSpPr>
                <p:spPr>
                  <a:xfrm>
                    <a:off x="4661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9" name="Google Shape;1779;p38"/>
                  <p:cNvSpPr/>
                  <p:nvPr/>
                </p:nvSpPr>
                <p:spPr>
                  <a:xfrm>
                    <a:off x="4380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780" name="Google Shape;1780;p38"/>
              <p:cNvSpPr/>
              <p:nvPr/>
            </p:nvSpPr>
            <p:spPr>
              <a:xfrm>
                <a:off x="505277" y="600547"/>
                <a:ext cx="8123235" cy="510267"/>
              </a:xfrm>
              <a:custGeom>
                <a:avLst/>
                <a:gdLst/>
                <a:ahLst/>
                <a:cxnLst/>
                <a:rect l="l" t="t" r="r" b="b"/>
                <a:pathLst>
                  <a:path w="170352" h="14395" extrusionOk="0">
                    <a:moveTo>
                      <a:pt x="0" y="1"/>
                    </a:moveTo>
                    <a:lnTo>
                      <a:pt x="0" y="14395"/>
                    </a:lnTo>
                    <a:lnTo>
                      <a:pt x="170352" y="14395"/>
                    </a:lnTo>
                    <a:lnTo>
                      <a:pt x="170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1" name="Google Shape;1781;p38"/>
            <p:cNvSpPr/>
            <p:nvPr/>
          </p:nvSpPr>
          <p:spPr>
            <a:xfrm>
              <a:off x="9143950" y="516825"/>
              <a:ext cx="90900" cy="6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2" name="Google Shape;1782;p38"/>
          <p:cNvSpPr txBox="1">
            <a:spLocks noGrp="1"/>
          </p:cNvSpPr>
          <p:nvPr>
            <p:ph type="subTitle" idx="1"/>
          </p:nvPr>
        </p:nvSpPr>
        <p:spPr>
          <a:xfrm>
            <a:off x="4668200" y="3987015"/>
            <a:ext cx="2855600" cy="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1783" name="Google Shape;1783;p38"/>
          <p:cNvSpPr txBox="1">
            <a:spLocks noGrp="1"/>
          </p:cNvSpPr>
          <p:nvPr>
            <p:ph type="subTitle" idx="2"/>
          </p:nvPr>
        </p:nvSpPr>
        <p:spPr>
          <a:xfrm>
            <a:off x="4668200" y="4407332"/>
            <a:ext cx="285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784" name="Google Shape;1784;p38"/>
          <p:cNvSpPr txBox="1">
            <a:spLocks noGrp="1"/>
          </p:cNvSpPr>
          <p:nvPr>
            <p:ph type="subTitle" idx="3"/>
          </p:nvPr>
        </p:nvSpPr>
        <p:spPr>
          <a:xfrm>
            <a:off x="4668200" y="2285400"/>
            <a:ext cx="2855600" cy="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1785" name="Google Shape;1785;p38"/>
          <p:cNvSpPr txBox="1">
            <a:spLocks noGrp="1"/>
          </p:cNvSpPr>
          <p:nvPr>
            <p:ph type="subTitle" idx="4"/>
          </p:nvPr>
        </p:nvSpPr>
        <p:spPr>
          <a:xfrm>
            <a:off x="4668200" y="2705703"/>
            <a:ext cx="285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786" name="Google Shape;1786;p38"/>
          <p:cNvSpPr txBox="1">
            <a:spLocks noGrp="1"/>
          </p:cNvSpPr>
          <p:nvPr>
            <p:ph type="subTitle" idx="5"/>
          </p:nvPr>
        </p:nvSpPr>
        <p:spPr>
          <a:xfrm>
            <a:off x="8385433" y="2285396"/>
            <a:ext cx="2855600" cy="49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1787" name="Google Shape;1787;p38"/>
          <p:cNvSpPr txBox="1">
            <a:spLocks noGrp="1"/>
          </p:cNvSpPr>
          <p:nvPr>
            <p:ph type="subTitle" idx="6"/>
          </p:nvPr>
        </p:nvSpPr>
        <p:spPr>
          <a:xfrm>
            <a:off x="8385433" y="2705700"/>
            <a:ext cx="285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788" name="Google Shape;1788;p38"/>
          <p:cNvSpPr txBox="1">
            <a:spLocks noGrp="1"/>
          </p:cNvSpPr>
          <p:nvPr>
            <p:ph type="subTitle" idx="7"/>
          </p:nvPr>
        </p:nvSpPr>
        <p:spPr>
          <a:xfrm>
            <a:off x="950967" y="2285400"/>
            <a:ext cx="2855600" cy="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1789" name="Google Shape;1789;p38"/>
          <p:cNvSpPr txBox="1">
            <a:spLocks noGrp="1"/>
          </p:cNvSpPr>
          <p:nvPr>
            <p:ph type="subTitle" idx="8"/>
          </p:nvPr>
        </p:nvSpPr>
        <p:spPr>
          <a:xfrm>
            <a:off x="950967" y="2705703"/>
            <a:ext cx="285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790" name="Google Shape;1790;p38"/>
          <p:cNvSpPr txBox="1">
            <a:spLocks noGrp="1"/>
          </p:cNvSpPr>
          <p:nvPr>
            <p:ph type="subTitle" idx="9"/>
          </p:nvPr>
        </p:nvSpPr>
        <p:spPr>
          <a:xfrm>
            <a:off x="950967" y="3987015"/>
            <a:ext cx="2855600" cy="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1791" name="Google Shape;1791;p38"/>
          <p:cNvSpPr txBox="1">
            <a:spLocks noGrp="1"/>
          </p:cNvSpPr>
          <p:nvPr>
            <p:ph type="subTitle" idx="13"/>
          </p:nvPr>
        </p:nvSpPr>
        <p:spPr>
          <a:xfrm>
            <a:off x="950967" y="4407332"/>
            <a:ext cx="285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792" name="Google Shape;1792;p38"/>
          <p:cNvSpPr txBox="1">
            <a:spLocks noGrp="1"/>
          </p:cNvSpPr>
          <p:nvPr>
            <p:ph type="subTitle" idx="14"/>
          </p:nvPr>
        </p:nvSpPr>
        <p:spPr>
          <a:xfrm>
            <a:off x="8385433" y="3987000"/>
            <a:ext cx="2855600" cy="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1793" name="Google Shape;1793;p38"/>
          <p:cNvSpPr txBox="1">
            <a:spLocks noGrp="1"/>
          </p:cNvSpPr>
          <p:nvPr>
            <p:ph type="subTitle" idx="15"/>
          </p:nvPr>
        </p:nvSpPr>
        <p:spPr>
          <a:xfrm>
            <a:off x="8385433" y="4407300"/>
            <a:ext cx="285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794" name="Google Shape;1794;p3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4667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92278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6" name="Google Shape;1796;p39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1797" name="Google Shape;1797;p39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9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9" name="Google Shape;1799;p39"/>
          <p:cNvGrpSpPr/>
          <p:nvPr/>
        </p:nvGrpSpPr>
        <p:grpSpPr>
          <a:xfrm>
            <a:off x="430342" y="413661"/>
            <a:ext cx="11331349" cy="6233811"/>
            <a:chOff x="322756" y="234046"/>
            <a:chExt cx="8498512" cy="4675358"/>
          </a:xfrm>
        </p:grpSpPr>
        <p:sp>
          <p:nvSpPr>
            <p:cNvPr id="1800" name="Google Shape;1800;p39"/>
            <p:cNvSpPr/>
            <p:nvPr/>
          </p:nvSpPr>
          <p:spPr>
            <a:xfrm>
              <a:off x="322756" y="234046"/>
              <a:ext cx="8498512" cy="4675358"/>
            </a:xfrm>
            <a:custGeom>
              <a:avLst/>
              <a:gdLst/>
              <a:ahLst/>
              <a:cxnLst/>
              <a:rect l="l" t="t" r="r" b="b"/>
              <a:pathLst>
                <a:path w="122802" h="76831" extrusionOk="0">
                  <a:moveTo>
                    <a:pt x="1" y="0"/>
                  </a:moveTo>
                  <a:lnTo>
                    <a:pt x="1" y="76830"/>
                  </a:lnTo>
                  <a:lnTo>
                    <a:pt x="122801" y="76830"/>
                  </a:lnTo>
                  <a:lnTo>
                    <a:pt x="1228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9"/>
            <p:cNvSpPr/>
            <p:nvPr/>
          </p:nvSpPr>
          <p:spPr>
            <a:xfrm>
              <a:off x="369009" y="287224"/>
              <a:ext cx="8406057" cy="4568895"/>
            </a:xfrm>
            <a:custGeom>
              <a:avLst/>
              <a:gdLst/>
              <a:ahLst/>
              <a:cxnLst/>
              <a:rect l="l" t="t" r="r" b="b"/>
              <a:pathLst>
                <a:path w="119770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119770" y="73795"/>
                  </a:lnTo>
                  <a:lnTo>
                    <a:pt x="119770" y="1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9"/>
            <p:cNvSpPr/>
            <p:nvPr/>
          </p:nvSpPr>
          <p:spPr>
            <a:xfrm>
              <a:off x="369009" y="287228"/>
              <a:ext cx="319530" cy="4568895"/>
            </a:xfrm>
            <a:custGeom>
              <a:avLst/>
              <a:gdLst/>
              <a:ahLst/>
              <a:cxnLst/>
              <a:rect l="l" t="t" r="r" b="b"/>
              <a:pathLst>
                <a:path w="5161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9"/>
            <p:cNvSpPr/>
            <p:nvPr/>
          </p:nvSpPr>
          <p:spPr>
            <a:xfrm>
              <a:off x="1078775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9"/>
            <p:cNvSpPr/>
            <p:nvPr/>
          </p:nvSpPr>
          <p:spPr>
            <a:xfrm>
              <a:off x="1788232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1" y="1"/>
                  </a:moveTo>
                  <a:lnTo>
                    <a:pt x="1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9"/>
            <p:cNvSpPr/>
            <p:nvPr/>
          </p:nvSpPr>
          <p:spPr>
            <a:xfrm>
              <a:off x="2497751" y="287228"/>
              <a:ext cx="319592" cy="4568895"/>
            </a:xfrm>
            <a:custGeom>
              <a:avLst/>
              <a:gdLst/>
              <a:ahLst/>
              <a:cxnLst/>
              <a:rect l="l" t="t" r="r" b="b"/>
              <a:pathLst>
                <a:path w="5162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9"/>
            <p:cNvSpPr/>
            <p:nvPr/>
          </p:nvSpPr>
          <p:spPr>
            <a:xfrm>
              <a:off x="3207518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9"/>
            <p:cNvSpPr/>
            <p:nvPr/>
          </p:nvSpPr>
          <p:spPr>
            <a:xfrm>
              <a:off x="3916975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1" y="1"/>
                  </a:moveTo>
                  <a:lnTo>
                    <a:pt x="1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9"/>
            <p:cNvSpPr/>
            <p:nvPr/>
          </p:nvSpPr>
          <p:spPr>
            <a:xfrm>
              <a:off x="4626493" y="287228"/>
              <a:ext cx="319592" cy="4568895"/>
            </a:xfrm>
            <a:custGeom>
              <a:avLst/>
              <a:gdLst/>
              <a:ahLst/>
              <a:cxnLst/>
              <a:rect l="l" t="t" r="r" b="b"/>
              <a:pathLst>
                <a:path w="5162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9"/>
            <p:cNvSpPr/>
            <p:nvPr/>
          </p:nvSpPr>
          <p:spPr>
            <a:xfrm>
              <a:off x="5336260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9"/>
            <p:cNvSpPr/>
            <p:nvPr/>
          </p:nvSpPr>
          <p:spPr>
            <a:xfrm>
              <a:off x="6045717" y="287228"/>
              <a:ext cx="319345" cy="4568895"/>
            </a:xfrm>
            <a:custGeom>
              <a:avLst/>
              <a:gdLst/>
              <a:ahLst/>
              <a:cxnLst/>
              <a:rect l="l" t="t" r="r" b="b"/>
              <a:pathLst>
                <a:path w="5158" h="73796" extrusionOk="0">
                  <a:moveTo>
                    <a:pt x="1" y="1"/>
                  </a:moveTo>
                  <a:lnTo>
                    <a:pt x="1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9"/>
            <p:cNvSpPr/>
            <p:nvPr/>
          </p:nvSpPr>
          <p:spPr>
            <a:xfrm>
              <a:off x="6755236" y="287228"/>
              <a:ext cx="319592" cy="4568895"/>
            </a:xfrm>
            <a:custGeom>
              <a:avLst/>
              <a:gdLst/>
              <a:ahLst/>
              <a:cxnLst/>
              <a:rect l="l" t="t" r="r" b="b"/>
              <a:pathLst>
                <a:path w="5162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61" y="73795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9"/>
            <p:cNvSpPr/>
            <p:nvPr/>
          </p:nvSpPr>
          <p:spPr>
            <a:xfrm>
              <a:off x="7465002" y="287228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9"/>
            <p:cNvSpPr/>
            <p:nvPr/>
          </p:nvSpPr>
          <p:spPr>
            <a:xfrm>
              <a:off x="5157115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9"/>
            <p:cNvSpPr/>
            <p:nvPr/>
          </p:nvSpPr>
          <p:spPr>
            <a:xfrm>
              <a:off x="4592719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9"/>
            <p:cNvSpPr/>
            <p:nvPr/>
          </p:nvSpPr>
          <p:spPr>
            <a:xfrm>
              <a:off x="4028324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9"/>
            <p:cNvSpPr/>
            <p:nvPr/>
          </p:nvSpPr>
          <p:spPr>
            <a:xfrm>
              <a:off x="3463990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9"/>
            <p:cNvSpPr/>
            <p:nvPr/>
          </p:nvSpPr>
          <p:spPr>
            <a:xfrm>
              <a:off x="6285844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9"/>
            <p:cNvSpPr/>
            <p:nvPr/>
          </p:nvSpPr>
          <p:spPr>
            <a:xfrm>
              <a:off x="5721449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9"/>
            <p:cNvSpPr/>
            <p:nvPr/>
          </p:nvSpPr>
          <p:spPr>
            <a:xfrm>
              <a:off x="352446" y="1007850"/>
              <a:ext cx="238115" cy="166607"/>
            </a:xfrm>
            <a:custGeom>
              <a:avLst/>
              <a:gdLst/>
              <a:ahLst/>
              <a:cxnLst/>
              <a:rect l="l" t="t" r="r" b="b"/>
              <a:pathLst>
                <a:path w="3846" h="2691" extrusionOk="0">
                  <a:moveTo>
                    <a:pt x="0" y="0"/>
                  </a:moveTo>
                  <a:lnTo>
                    <a:pt x="0" y="2690"/>
                  </a:lnTo>
                  <a:lnTo>
                    <a:pt x="3846" y="2690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9"/>
            <p:cNvSpPr/>
            <p:nvPr/>
          </p:nvSpPr>
          <p:spPr>
            <a:xfrm>
              <a:off x="642383" y="1007850"/>
              <a:ext cx="512574" cy="166607"/>
            </a:xfrm>
            <a:custGeom>
              <a:avLst/>
              <a:gdLst/>
              <a:ahLst/>
              <a:cxnLst/>
              <a:rect l="l" t="t" r="r" b="b"/>
              <a:pathLst>
                <a:path w="8279" h="2691" extrusionOk="0">
                  <a:moveTo>
                    <a:pt x="0" y="0"/>
                  </a:moveTo>
                  <a:lnTo>
                    <a:pt x="1948" y="2690"/>
                  </a:lnTo>
                  <a:lnTo>
                    <a:pt x="8278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9"/>
            <p:cNvSpPr/>
            <p:nvPr/>
          </p:nvSpPr>
          <p:spPr>
            <a:xfrm>
              <a:off x="2899594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9"/>
            <p:cNvSpPr/>
            <p:nvPr/>
          </p:nvSpPr>
          <p:spPr>
            <a:xfrm>
              <a:off x="8438520" y="1007850"/>
              <a:ext cx="353087" cy="166297"/>
            </a:xfrm>
            <a:custGeom>
              <a:avLst/>
              <a:gdLst/>
              <a:ahLst/>
              <a:cxnLst/>
              <a:rect l="l" t="t" r="r" b="b"/>
              <a:pathLst>
                <a:path w="5703" h="2686" extrusionOk="0">
                  <a:moveTo>
                    <a:pt x="0" y="0"/>
                  </a:moveTo>
                  <a:lnTo>
                    <a:pt x="1953" y="2686"/>
                  </a:lnTo>
                  <a:lnTo>
                    <a:pt x="5703" y="2686"/>
                  </a:lnTo>
                  <a:lnTo>
                    <a:pt x="5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9"/>
            <p:cNvSpPr/>
            <p:nvPr/>
          </p:nvSpPr>
          <p:spPr>
            <a:xfrm>
              <a:off x="1206717" y="1007850"/>
              <a:ext cx="512636" cy="166607"/>
            </a:xfrm>
            <a:custGeom>
              <a:avLst/>
              <a:gdLst/>
              <a:ahLst/>
              <a:cxnLst/>
              <a:rect l="l" t="t" r="r" b="b"/>
              <a:pathLst>
                <a:path w="8280" h="2691" extrusionOk="0">
                  <a:moveTo>
                    <a:pt x="1" y="0"/>
                  </a:moveTo>
                  <a:lnTo>
                    <a:pt x="1949" y="2690"/>
                  </a:lnTo>
                  <a:lnTo>
                    <a:pt x="8279" y="2690"/>
                  </a:lnTo>
                  <a:lnTo>
                    <a:pt x="6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9"/>
            <p:cNvSpPr/>
            <p:nvPr/>
          </p:nvSpPr>
          <p:spPr>
            <a:xfrm>
              <a:off x="1770865" y="1007850"/>
              <a:ext cx="512821" cy="166607"/>
            </a:xfrm>
            <a:custGeom>
              <a:avLst/>
              <a:gdLst/>
              <a:ahLst/>
              <a:cxnLst/>
              <a:rect l="l" t="t" r="r" b="b"/>
              <a:pathLst>
                <a:path w="8283" h="2691" extrusionOk="0">
                  <a:moveTo>
                    <a:pt x="0" y="0"/>
                  </a:moveTo>
                  <a:lnTo>
                    <a:pt x="1952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9"/>
            <p:cNvSpPr/>
            <p:nvPr/>
          </p:nvSpPr>
          <p:spPr>
            <a:xfrm>
              <a:off x="2335199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9"/>
            <p:cNvSpPr/>
            <p:nvPr/>
          </p:nvSpPr>
          <p:spPr>
            <a:xfrm>
              <a:off x="5157115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9"/>
            <p:cNvSpPr/>
            <p:nvPr/>
          </p:nvSpPr>
          <p:spPr>
            <a:xfrm>
              <a:off x="4592719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9"/>
            <p:cNvSpPr/>
            <p:nvPr/>
          </p:nvSpPr>
          <p:spPr>
            <a:xfrm>
              <a:off x="4028324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9"/>
            <p:cNvSpPr/>
            <p:nvPr/>
          </p:nvSpPr>
          <p:spPr>
            <a:xfrm>
              <a:off x="3463990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9"/>
            <p:cNvSpPr/>
            <p:nvPr/>
          </p:nvSpPr>
          <p:spPr>
            <a:xfrm>
              <a:off x="6850240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9"/>
            <p:cNvSpPr/>
            <p:nvPr/>
          </p:nvSpPr>
          <p:spPr>
            <a:xfrm>
              <a:off x="6285844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9"/>
            <p:cNvSpPr/>
            <p:nvPr/>
          </p:nvSpPr>
          <p:spPr>
            <a:xfrm>
              <a:off x="5721449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9"/>
            <p:cNvSpPr/>
            <p:nvPr/>
          </p:nvSpPr>
          <p:spPr>
            <a:xfrm>
              <a:off x="352446" y="3976406"/>
              <a:ext cx="238115" cy="166607"/>
            </a:xfrm>
            <a:custGeom>
              <a:avLst/>
              <a:gdLst/>
              <a:ahLst/>
              <a:cxnLst/>
              <a:rect l="l" t="t" r="r" b="b"/>
              <a:pathLst>
                <a:path w="3846" h="2691" extrusionOk="0">
                  <a:moveTo>
                    <a:pt x="0" y="1"/>
                  </a:moveTo>
                  <a:lnTo>
                    <a:pt x="0" y="2691"/>
                  </a:lnTo>
                  <a:lnTo>
                    <a:pt x="3846" y="269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9"/>
            <p:cNvSpPr/>
            <p:nvPr/>
          </p:nvSpPr>
          <p:spPr>
            <a:xfrm>
              <a:off x="642383" y="3976406"/>
              <a:ext cx="512574" cy="166607"/>
            </a:xfrm>
            <a:custGeom>
              <a:avLst/>
              <a:gdLst/>
              <a:ahLst/>
              <a:cxnLst/>
              <a:rect l="l" t="t" r="r" b="b"/>
              <a:pathLst>
                <a:path w="8279" h="2691" extrusionOk="0">
                  <a:moveTo>
                    <a:pt x="0" y="1"/>
                  </a:moveTo>
                  <a:lnTo>
                    <a:pt x="1948" y="2691"/>
                  </a:lnTo>
                  <a:lnTo>
                    <a:pt x="8278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9"/>
            <p:cNvSpPr/>
            <p:nvPr/>
          </p:nvSpPr>
          <p:spPr>
            <a:xfrm>
              <a:off x="2899594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9"/>
            <p:cNvSpPr/>
            <p:nvPr/>
          </p:nvSpPr>
          <p:spPr>
            <a:xfrm>
              <a:off x="8438520" y="3976406"/>
              <a:ext cx="353087" cy="166607"/>
            </a:xfrm>
            <a:custGeom>
              <a:avLst/>
              <a:gdLst/>
              <a:ahLst/>
              <a:cxnLst/>
              <a:rect l="l" t="t" r="r" b="b"/>
              <a:pathLst>
                <a:path w="5703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5703" y="2691"/>
                  </a:lnTo>
                  <a:lnTo>
                    <a:pt x="5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9"/>
            <p:cNvSpPr/>
            <p:nvPr/>
          </p:nvSpPr>
          <p:spPr>
            <a:xfrm>
              <a:off x="1206717" y="3976406"/>
              <a:ext cx="512636" cy="166607"/>
            </a:xfrm>
            <a:custGeom>
              <a:avLst/>
              <a:gdLst/>
              <a:ahLst/>
              <a:cxnLst/>
              <a:rect l="l" t="t" r="r" b="b"/>
              <a:pathLst>
                <a:path w="8280" h="2691" extrusionOk="0">
                  <a:moveTo>
                    <a:pt x="1" y="1"/>
                  </a:moveTo>
                  <a:lnTo>
                    <a:pt x="1949" y="2691"/>
                  </a:lnTo>
                  <a:lnTo>
                    <a:pt x="8279" y="2691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9"/>
            <p:cNvSpPr/>
            <p:nvPr/>
          </p:nvSpPr>
          <p:spPr>
            <a:xfrm>
              <a:off x="1770865" y="3976406"/>
              <a:ext cx="512821" cy="166607"/>
            </a:xfrm>
            <a:custGeom>
              <a:avLst/>
              <a:gdLst/>
              <a:ahLst/>
              <a:cxnLst/>
              <a:rect l="l" t="t" r="r" b="b"/>
              <a:pathLst>
                <a:path w="8283" h="2691" extrusionOk="0">
                  <a:moveTo>
                    <a:pt x="0" y="1"/>
                  </a:moveTo>
                  <a:lnTo>
                    <a:pt x="1952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9"/>
            <p:cNvSpPr/>
            <p:nvPr/>
          </p:nvSpPr>
          <p:spPr>
            <a:xfrm>
              <a:off x="2335199" y="3976406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9"/>
            <p:cNvSpPr/>
            <p:nvPr/>
          </p:nvSpPr>
          <p:spPr>
            <a:xfrm>
              <a:off x="8119917" y="287305"/>
              <a:ext cx="319283" cy="4568895"/>
            </a:xfrm>
            <a:custGeom>
              <a:avLst/>
              <a:gdLst/>
              <a:ahLst/>
              <a:cxnLst/>
              <a:rect l="l" t="t" r="r" b="b"/>
              <a:pathLst>
                <a:path w="5157" h="73796" extrusionOk="0">
                  <a:moveTo>
                    <a:pt x="0" y="1"/>
                  </a:moveTo>
                  <a:lnTo>
                    <a:pt x="0" y="73795"/>
                  </a:lnTo>
                  <a:lnTo>
                    <a:pt x="5157" y="73795"/>
                  </a:lnTo>
                  <a:lnTo>
                    <a:pt x="5157" y="1"/>
                  </a:lnTo>
                  <a:close/>
                </a:path>
              </a:pathLst>
            </a:custGeom>
            <a:solidFill>
              <a:srgbClr val="FFE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7927509" y="1007708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9"/>
            <p:cNvSpPr/>
            <p:nvPr/>
          </p:nvSpPr>
          <p:spPr>
            <a:xfrm>
              <a:off x="7363114" y="1007708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0"/>
                  </a:moveTo>
                  <a:lnTo>
                    <a:pt x="1953" y="2690"/>
                  </a:lnTo>
                  <a:lnTo>
                    <a:pt x="8284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9"/>
            <p:cNvSpPr/>
            <p:nvPr/>
          </p:nvSpPr>
          <p:spPr>
            <a:xfrm>
              <a:off x="7927509" y="3976264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1"/>
                  </a:moveTo>
                  <a:lnTo>
                    <a:pt x="1953" y="2691"/>
                  </a:lnTo>
                  <a:lnTo>
                    <a:pt x="8283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9"/>
            <p:cNvSpPr/>
            <p:nvPr/>
          </p:nvSpPr>
          <p:spPr>
            <a:xfrm>
              <a:off x="7363114" y="3976264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1" y="1"/>
                  </a:moveTo>
                  <a:lnTo>
                    <a:pt x="1953" y="2691"/>
                  </a:lnTo>
                  <a:lnTo>
                    <a:pt x="8284" y="2691"/>
                  </a:lnTo>
                  <a:lnTo>
                    <a:pt x="6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9"/>
            <p:cNvSpPr/>
            <p:nvPr/>
          </p:nvSpPr>
          <p:spPr>
            <a:xfrm>
              <a:off x="6850240" y="1007850"/>
              <a:ext cx="512883" cy="166607"/>
            </a:xfrm>
            <a:custGeom>
              <a:avLst/>
              <a:gdLst/>
              <a:ahLst/>
              <a:cxnLst/>
              <a:rect l="l" t="t" r="r" b="b"/>
              <a:pathLst>
                <a:path w="8284" h="2691" extrusionOk="0">
                  <a:moveTo>
                    <a:pt x="0" y="0"/>
                  </a:moveTo>
                  <a:lnTo>
                    <a:pt x="1953" y="2690"/>
                  </a:lnTo>
                  <a:lnTo>
                    <a:pt x="8283" y="2690"/>
                  </a:lnTo>
                  <a:lnTo>
                    <a:pt x="6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9"/>
            <p:cNvSpPr/>
            <p:nvPr/>
          </p:nvSpPr>
          <p:spPr>
            <a:xfrm>
              <a:off x="369000" y="1174450"/>
              <a:ext cx="8406057" cy="2801712"/>
            </a:xfrm>
            <a:custGeom>
              <a:avLst/>
              <a:gdLst/>
              <a:ahLst/>
              <a:cxnLst/>
              <a:rect l="l" t="t" r="r" b="b"/>
              <a:pathLst>
                <a:path w="119770" h="37237" extrusionOk="0">
                  <a:moveTo>
                    <a:pt x="0" y="1"/>
                  </a:moveTo>
                  <a:lnTo>
                    <a:pt x="0" y="37237"/>
                  </a:lnTo>
                  <a:lnTo>
                    <a:pt x="119770" y="37237"/>
                  </a:lnTo>
                  <a:lnTo>
                    <a:pt x="119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9"/>
            <p:cNvSpPr/>
            <p:nvPr/>
          </p:nvSpPr>
          <p:spPr>
            <a:xfrm>
              <a:off x="556725" y="383087"/>
              <a:ext cx="313006" cy="312829"/>
            </a:xfrm>
            <a:custGeom>
              <a:avLst/>
              <a:gdLst/>
              <a:ahLst/>
              <a:cxnLst/>
              <a:rect l="l" t="t" r="r" b="b"/>
              <a:pathLst>
                <a:path w="8862" h="8857" extrusionOk="0">
                  <a:moveTo>
                    <a:pt x="1816" y="1"/>
                  </a:moveTo>
                  <a:lnTo>
                    <a:pt x="0" y="1817"/>
                  </a:lnTo>
                  <a:lnTo>
                    <a:pt x="2613" y="4429"/>
                  </a:lnTo>
                  <a:lnTo>
                    <a:pt x="0" y="7041"/>
                  </a:lnTo>
                  <a:lnTo>
                    <a:pt x="1816" y="8857"/>
                  </a:lnTo>
                  <a:lnTo>
                    <a:pt x="4429" y="6245"/>
                  </a:lnTo>
                  <a:lnTo>
                    <a:pt x="7045" y="8857"/>
                  </a:lnTo>
                  <a:lnTo>
                    <a:pt x="8861" y="7041"/>
                  </a:lnTo>
                  <a:lnTo>
                    <a:pt x="6244" y="4429"/>
                  </a:lnTo>
                  <a:lnTo>
                    <a:pt x="8861" y="1817"/>
                  </a:lnTo>
                  <a:lnTo>
                    <a:pt x="7045" y="1"/>
                  </a:lnTo>
                  <a:lnTo>
                    <a:pt x="4429" y="2613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9"/>
            <p:cNvSpPr/>
            <p:nvPr/>
          </p:nvSpPr>
          <p:spPr>
            <a:xfrm>
              <a:off x="556725" y="4448812"/>
              <a:ext cx="313006" cy="312829"/>
            </a:xfrm>
            <a:custGeom>
              <a:avLst/>
              <a:gdLst/>
              <a:ahLst/>
              <a:cxnLst/>
              <a:rect l="l" t="t" r="r" b="b"/>
              <a:pathLst>
                <a:path w="8862" h="8857" extrusionOk="0">
                  <a:moveTo>
                    <a:pt x="1816" y="1"/>
                  </a:moveTo>
                  <a:lnTo>
                    <a:pt x="0" y="1817"/>
                  </a:lnTo>
                  <a:lnTo>
                    <a:pt x="2613" y="4429"/>
                  </a:lnTo>
                  <a:lnTo>
                    <a:pt x="0" y="7041"/>
                  </a:lnTo>
                  <a:lnTo>
                    <a:pt x="1816" y="8857"/>
                  </a:lnTo>
                  <a:lnTo>
                    <a:pt x="4429" y="6245"/>
                  </a:lnTo>
                  <a:lnTo>
                    <a:pt x="7045" y="8857"/>
                  </a:lnTo>
                  <a:lnTo>
                    <a:pt x="8861" y="7041"/>
                  </a:lnTo>
                  <a:lnTo>
                    <a:pt x="6244" y="4429"/>
                  </a:lnTo>
                  <a:lnTo>
                    <a:pt x="8861" y="1817"/>
                  </a:lnTo>
                  <a:lnTo>
                    <a:pt x="7045" y="1"/>
                  </a:lnTo>
                  <a:lnTo>
                    <a:pt x="4429" y="2613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9"/>
            <p:cNvSpPr/>
            <p:nvPr/>
          </p:nvSpPr>
          <p:spPr>
            <a:xfrm>
              <a:off x="8274275" y="383087"/>
              <a:ext cx="313006" cy="312829"/>
            </a:xfrm>
            <a:custGeom>
              <a:avLst/>
              <a:gdLst/>
              <a:ahLst/>
              <a:cxnLst/>
              <a:rect l="l" t="t" r="r" b="b"/>
              <a:pathLst>
                <a:path w="8862" h="8857" extrusionOk="0">
                  <a:moveTo>
                    <a:pt x="1816" y="1"/>
                  </a:moveTo>
                  <a:lnTo>
                    <a:pt x="0" y="1817"/>
                  </a:lnTo>
                  <a:lnTo>
                    <a:pt x="2613" y="4429"/>
                  </a:lnTo>
                  <a:lnTo>
                    <a:pt x="0" y="7041"/>
                  </a:lnTo>
                  <a:lnTo>
                    <a:pt x="1816" y="8857"/>
                  </a:lnTo>
                  <a:lnTo>
                    <a:pt x="4429" y="6245"/>
                  </a:lnTo>
                  <a:lnTo>
                    <a:pt x="7045" y="8857"/>
                  </a:lnTo>
                  <a:lnTo>
                    <a:pt x="8861" y="7041"/>
                  </a:lnTo>
                  <a:lnTo>
                    <a:pt x="6244" y="4429"/>
                  </a:lnTo>
                  <a:lnTo>
                    <a:pt x="8861" y="1817"/>
                  </a:lnTo>
                  <a:lnTo>
                    <a:pt x="7045" y="1"/>
                  </a:lnTo>
                  <a:lnTo>
                    <a:pt x="4429" y="2613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9"/>
            <p:cNvSpPr/>
            <p:nvPr/>
          </p:nvSpPr>
          <p:spPr>
            <a:xfrm>
              <a:off x="8274275" y="4448812"/>
              <a:ext cx="313006" cy="312829"/>
            </a:xfrm>
            <a:custGeom>
              <a:avLst/>
              <a:gdLst/>
              <a:ahLst/>
              <a:cxnLst/>
              <a:rect l="l" t="t" r="r" b="b"/>
              <a:pathLst>
                <a:path w="8862" h="8857" extrusionOk="0">
                  <a:moveTo>
                    <a:pt x="1816" y="1"/>
                  </a:moveTo>
                  <a:lnTo>
                    <a:pt x="0" y="1817"/>
                  </a:lnTo>
                  <a:lnTo>
                    <a:pt x="2613" y="4429"/>
                  </a:lnTo>
                  <a:lnTo>
                    <a:pt x="0" y="7041"/>
                  </a:lnTo>
                  <a:lnTo>
                    <a:pt x="1816" y="8857"/>
                  </a:lnTo>
                  <a:lnTo>
                    <a:pt x="4429" y="6245"/>
                  </a:lnTo>
                  <a:lnTo>
                    <a:pt x="7045" y="8857"/>
                  </a:lnTo>
                  <a:lnTo>
                    <a:pt x="8861" y="7041"/>
                  </a:lnTo>
                  <a:lnTo>
                    <a:pt x="6244" y="4429"/>
                  </a:lnTo>
                  <a:lnTo>
                    <a:pt x="8861" y="1817"/>
                  </a:lnTo>
                  <a:lnTo>
                    <a:pt x="7045" y="1"/>
                  </a:lnTo>
                  <a:lnTo>
                    <a:pt x="4429" y="2613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1" name="Google Shape;1851;p39"/>
          <p:cNvSpPr txBox="1">
            <a:spLocks noGrp="1"/>
          </p:cNvSpPr>
          <p:nvPr>
            <p:ph type="subTitle" idx="1"/>
          </p:nvPr>
        </p:nvSpPr>
        <p:spPr>
          <a:xfrm>
            <a:off x="951000" y="3044233"/>
            <a:ext cx="6071600" cy="13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1852" name="Google Shape;1852;p39"/>
          <p:cNvSpPr txBox="1">
            <a:spLocks noGrp="1"/>
          </p:cNvSpPr>
          <p:nvPr>
            <p:ph type="title"/>
          </p:nvPr>
        </p:nvSpPr>
        <p:spPr>
          <a:xfrm>
            <a:off x="966800" y="1687133"/>
            <a:ext cx="6151200" cy="14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8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3104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4" name="Google Shape;1854;p40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1855" name="Google Shape;1855;p40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0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7" name="Google Shape;1857;p40"/>
          <p:cNvGrpSpPr/>
          <p:nvPr/>
        </p:nvGrpSpPr>
        <p:grpSpPr>
          <a:xfrm>
            <a:off x="443375" y="257100"/>
            <a:ext cx="11869759" cy="6288856"/>
            <a:chOff x="332531" y="192825"/>
            <a:chExt cx="8902319" cy="4716642"/>
          </a:xfrm>
        </p:grpSpPr>
        <p:grpSp>
          <p:nvGrpSpPr>
            <p:cNvPr id="1858" name="Google Shape;1858;p40"/>
            <p:cNvGrpSpPr/>
            <p:nvPr/>
          </p:nvGrpSpPr>
          <p:grpSpPr>
            <a:xfrm>
              <a:off x="332531" y="192825"/>
              <a:ext cx="8842569" cy="4716642"/>
              <a:chOff x="451950" y="277236"/>
              <a:chExt cx="8555117" cy="4563314"/>
            </a:xfrm>
          </p:grpSpPr>
          <p:grpSp>
            <p:nvGrpSpPr>
              <p:cNvPr id="1859" name="Google Shape;1859;p40"/>
              <p:cNvGrpSpPr/>
              <p:nvPr/>
            </p:nvGrpSpPr>
            <p:grpSpPr>
              <a:xfrm>
                <a:off x="451950" y="277236"/>
                <a:ext cx="8555117" cy="4563314"/>
                <a:chOff x="451950" y="277236"/>
                <a:chExt cx="8555117" cy="4563314"/>
              </a:xfrm>
            </p:grpSpPr>
            <p:grpSp>
              <p:nvGrpSpPr>
                <p:cNvPr id="1860" name="Google Shape;1860;p40"/>
                <p:cNvGrpSpPr/>
                <p:nvPr/>
              </p:nvGrpSpPr>
              <p:grpSpPr>
                <a:xfrm>
                  <a:off x="451950" y="277236"/>
                  <a:ext cx="8555117" cy="4563314"/>
                  <a:chOff x="451950" y="277236"/>
                  <a:chExt cx="8555117" cy="4563314"/>
                </a:xfrm>
              </p:grpSpPr>
              <p:grpSp>
                <p:nvGrpSpPr>
                  <p:cNvPr id="1861" name="Google Shape;1861;p40"/>
                  <p:cNvGrpSpPr/>
                  <p:nvPr/>
                </p:nvGrpSpPr>
                <p:grpSpPr>
                  <a:xfrm>
                    <a:off x="451950" y="317125"/>
                    <a:ext cx="8222208" cy="4523425"/>
                    <a:chOff x="451950" y="317125"/>
                    <a:chExt cx="8222208" cy="4523425"/>
                  </a:xfrm>
                </p:grpSpPr>
                <p:sp>
                  <p:nvSpPr>
                    <p:cNvPr id="1862" name="Google Shape;1862;p40"/>
                    <p:cNvSpPr/>
                    <p:nvPr/>
                  </p:nvSpPr>
                  <p:spPr>
                    <a:xfrm>
                      <a:off x="451950" y="317125"/>
                      <a:ext cx="8222208" cy="4523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2802" h="76831" extrusionOk="0">
                          <a:moveTo>
                            <a:pt x="1" y="0"/>
                          </a:moveTo>
                          <a:lnTo>
                            <a:pt x="1" y="76830"/>
                          </a:lnTo>
                          <a:lnTo>
                            <a:pt x="122801" y="76830"/>
                          </a:lnTo>
                          <a:lnTo>
                            <a:pt x="122801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63" name="Google Shape;1863;p40"/>
                    <p:cNvSpPr/>
                    <p:nvPr/>
                  </p:nvSpPr>
                  <p:spPr>
                    <a:xfrm>
                      <a:off x="496700" y="368575"/>
                      <a:ext cx="8132682" cy="44203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770" h="73796" extrusionOk="0">
                          <a:moveTo>
                            <a:pt x="0" y="1"/>
                          </a:moveTo>
                          <a:lnTo>
                            <a:pt x="0" y="73795"/>
                          </a:lnTo>
                          <a:lnTo>
                            <a:pt x="119770" y="73795"/>
                          </a:lnTo>
                          <a:lnTo>
                            <a:pt x="119770" y="1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64" name="Google Shape;1864;p40"/>
                    <p:cNvSpPr/>
                    <p:nvPr/>
                  </p:nvSpPr>
                  <p:spPr>
                    <a:xfrm>
                      <a:off x="496691" y="903324"/>
                      <a:ext cx="8132682" cy="38956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770" h="37237" extrusionOk="0">
                          <a:moveTo>
                            <a:pt x="0" y="1"/>
                          </a:moveTo>
                          <a:lnTo>
                            <a:pt x="0" y="37237"/>
                          </a:lnTo>
                          <a:lnTo>
                            <a:pt x="119770" y="37237"/>
                          </a:lnTo>
                          <a:lnTo>
                            <a:pt x="119770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65" name="Google Shape;1865;p40"/>
                  <p:cNvGrpSpPr/>
                  <p:nvPr/>
                </p:nvGrpSpPr>
                <p:grpSpPr>
                  <a:xfrm>
                    <a:off x="491369" y="362446"/>
                    <a:ext cx="8515698" cy="540887"/>
                    <a:chOff x="1639454" y="1453677"/>
                    <a:chExt cx="5131175" cy="325914"/>
                  </a:xfrm>
                </p:grpSpPr>
                <p:sp>
                  <p:nvSpPr>
                    <p:cNvPr id="1866" name="Google Shape;1866;p40"/>
                    <p:cNvSpPr/>
                    <p:nvPr/>
                  </p:nvSpPr>
                  <p:spPr>
                    <a:xfrm>
                      <a:off x="2561603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0" y="1"/>
                          </a:moveTo>
                          <a:lnTo>
                            <a:pt x="14401" y="20394"/>
                          </a:lnTo>
                          <a:lnTo>
                            <a:pt x="22907" y="20394"/>
                          </a:lnTo>
                          <a:lnTo>
                            <a:pt x="8507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67" name="Google Shape;1867;p40"/>
                    <p:cNvSpPr/>
                    <p:nvPr/>
                  </p:nvSpPr>
                  <p:spPr>
                    <a:xfrm>
                      <a:off x="2092603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0" y="1"/>
                          </a:moveTo>
                          <a:lnTo>
                            <a:pt x="14400" y="20394"/>
                          </a:lnTo>
                          <a:lnTo>
                            <a:pt x="22907" y="20394"/>
                          </a:lnTo>
                          <a:lnTo>
                            <a:pt x="8501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68" name="Google Shape;1868;p40"/>
                    <p:cNvSpPr/>
                    <p:nvPr/>
                  </p:nvSpPr>
                  <p:spPr>
                    <a:xfrm>
                      <a:off x="1639454" y="1453679"/>
                      <a:ext cx="556825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273" h="20395" extrusionOk="0">
                          <a:moveTo>
                            <a:pt x="0" y="1"/>
                          </a:moveTo>
                          <a:lnTo>
                            <a:pt x="0" y="905"/>
                          </a:lnTo>
                          <a:lnTo>
                            <a:pt x="13766" y="20394"/>
                          </a:lnTo>
                          <a:lnTo>
                            <a:pt x="22273" y="20394"/>
                          </a:lnTo>
                          <a:lnTo>
                            <a:pt x="7866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69" name="Google Shape;1869;p40"/>
                    <p:cNvSpPr/>
                    <p:nvPr/>
                  </p:nvSpPr>
                  <p:spPr>
                    <a:xfrm>
                      <a:off x="3499627" y="1453679"/>
                      <a:ext cx="57285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14" h="20395" extrusionOk="0">
                          <a:moveTo>
                            <a:pt x="0" y="1"/>
                          </a:moveTo>
                          <a:lnTo>
                            <a:pt x="14407" y="20394"/>
                          </a:lnTo>
                          <a:lnTo>
                            <a:pt x="22914" y="20394"/>
                          </a:lnTo>
                          <a:lnTo>
                            <a:pt x="8507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70" name="Google Shape;1870;p40"/>
                    <p:cNvSpPr/>
                    <p:nvPr/>
                  </p:nvSpPr>
                  <p:spPr>
                    <a:xfrm>
                      <a:off x="4906800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1" y="1"/>
                          </a:moveTo>
                          <a:lnTo>
                            <a:pt x="14401" y="20394"/>
                          </a:lnTo>
                          <a:lnTo>
                            <a:pt x="22908" y="20394"/>
                          </a:lnTo>
                          <a:lnTo>
                            <a:pt x="8508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71" name="Google Shape;1871;p40"/>
                    <p:cNvSpPr/>
                    <p:nvPr/>
                  </p:nvSpPr>
                  <p:spPr>
                    <a:xfrm>
                      <a:off x="6248203" y="1453677"/>
                      <a:ext cx="522425" cy="319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897" h="20395" extrusionOk="0">
                          <a:moveTo>
                            <a:pt x="0" y="1"/>
                          </a:moveTo>
                          <a:lnTo>
                            <a:pt x="14407" y="20394"/>
                          </a:lnTo>
                          <a:lnTo>
                            <a:pt x="20897" y="20394"/>
                          </a:lnTo>
                          <a:lnTo>
                            <a:pt x="20897" y="17542"/>
                          </a:lnTo>
                          <a:lnTo>
                            <a:pt x="8507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72" name="Google Shape;1872;p40"/>
                    <p:cNvSpPr/>
                    <p:nvPr/>
                  </p:nvSpPr>
                  <p:spPr>
                    <a:xfrm>
                      <a:off x="3968626" y="1453679"/>
                      <a:ext cx="57285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14" h="20395" extrusionOk="0">
                          <a:moveTo>
                            <a:pt x="1" y="1"/>
                          </a:moveTo>
                          <a:lnTo>
                            <a:pt x="14407" y="20394"/>
                          </a:lnTo>
                          <a:lnTo>
                            <a:pt x="22914" y="20394"/>
                          </a:lnTo>
                          <a:lnTo>
                            <a:pt x="8508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73" name="Google Shape;1873;p40"/>
                    <p:cNvSpPr/>
                    <p:nvPr/>
                  </p:nvSpPr>
                  <p:spPr>
                    <a:xfrm>
                      <a:off x="3030602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1" y="1"/>
                          </a:moveTo>
                          <a:lnTo>
                            <a:pt x="14407" y="20394"/>
                          </a:lnTo>
                          <a:lnTo>
                            <a:pt x="22908" y="20394"/>
                          </a:lnTo>
                          <a:lnTo>
                            <a:pt x="8508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74" name="Google Shape;1874;p40"/>
                    <p:cNvSpPr/>
                    <p:nvPr/>
                  </p:nvSpPr>
                  <p:spPr>
                    <a:xfrm>
                      <a:off x="4437801" y="1453679"/>
                      <a:ext cx="572700" cy="3259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08" h="20395" extrusionOk="0">
                          <a:moveTo>
                            <a:pt x="0" y="1"/>
                          </a:moveTo>
                          <a:lnTo>
                            <a:pt x="14400" y="20394"/>
                          </a:lnTo>
                          <a:lnTo>
                            <a:pt x="22907" y="20394"/>
                          </a:lnTo>
                          <a:lnTo>
                            <a:pt x="8501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875" name="Google Shape;1875;p40"/>
                  <p:cNvSpPr/>
                  <p:nvPr/>
                </p:nvSpPr>
                <p:spPr>
                  <a:xfrm>
                    <a:off x="8674153" y="277236"/>
                    <a:ext cx="302700" cy="7842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876" name="Google Shape;1876;p40"/>
                <p:cNvSpPr/>
                <p:nvPr/>
              </p:nvSpPr>
              <p:spPr>
                <a:xfrm>
                  <a:off x="6645957" y="362449"/>
                  <a:ext cx="950453" cy="54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8" h="20395" extrusionOk="0">
                      <a:moveTo>
                        <a:pt x="1" y="1"/>
                      </a:moveTo>
                      <a:lnTo>
                        <a:pt x="14401" y="20394"/>
                      </a:lnTo>
                      <a:lnTo>
                        <a:pt x="22908" y="20394"/>
                      </a:lnTo>
                      <a:lnTo>
                        <a:pt x="85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7" name="Google Shape;1877;p40"/>
                <p:cNvSpPr/>
                <p:nvPr/>
              </p:nvSpPr>
              <p:spPr>
                <a:xfrm>
                  <a:off x="7389431" y="362449"/>
                  <a:ext cx="950453" cy="54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8" h="20395" extrusionOk="0">
                      <a:moveTo>
                        <a:pt x="1" y="1"/>
                      </a:moveTo>
                      <a:lnTo>
                        <a:pt x="14401" y="20394"/>
                      </a:lnTo>
                      <a:lnTo>
                        <a:pt x="22908" y="20394"/>
                      </a:lnTo>
                      <a:lnTo>
                        <a:pt x="85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78" name="Google Shape;1878;p40"/>
              <p:cNvGrpSpPr/>
              <p:nvPr/>
            </p:nvGrpSpPr>
            <p:grpSpPr>
              <a:xfrm>
                <a:off x="460985" y="4310625"/>
                <a:ext cx="8175956" cy="488333"/>
                <a:chOff x="1639450" y="4058045"/>
                <a:chExt cx="4234930" cy="290605"/>
              </a:xfrm>
            </p:grpSpPr>
            <p:sp>
              <p:nvSpPr>
                <p:cNvPr id="1879" name="Google Shape;1879;p40"/>
                <p:cNvSpPr/>
                <p:nvPr/>
              </p:nvSpPr>
              <p:spPr>
                <a:xfrm>
                  <a:off x="2975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1880;p40"/>
                <p:cNvSpPr/>
                <p:nvPr/>
              </p:nvSpPr>
              <p:spPr>
                <a:xfrm>
                  <a:off x="3256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1" name="Google Shape;1881;p40"/>
                <p:cNvSpPr/>
                <p:nvPr/>
              </p:nvSpPr>
              <p:spPr>
                <a:xfrm>
                  <a:off x="2694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3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1882;p40"/>
                <p:cNvSpPr/>
                <p:nvPr/>
              </p:nvSpPr>
              <p:spPr>
                <a:xfrm>
                  <a:off x="2413650" y="4058050"/>
                  <a:ext cx="332675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7" h="11624" extrusionOk="0">
                      <a:moveTo>
                        <a:pt x="0" y="1"/>
                      </a:moveTo>
                      <a:lnTo>
                        <a:pt x="8212" y="11624"/>
                      </a:lnTo>
                      <a:lnTo>
                        <a:pt x="13307" y="11624"/>
                      </a:lnTo>
                      <a:lnTo>
                        <a:pt x="50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3" name="Google Shape;1883;p40"/>
                <p:cNvSpPr/>
                <p:nvPr/>
              </p:nvSpPr>
              <p:spPr>
                <a:xfrm>
                  <a:off x="1851800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4" name="Google Shape;1884;p40"/>
                <p:cNvSpPr/>
                <p:nvPr/>
              </p:nvSpPr>
              <p:spPr>
                <a:xfrm>
                  <a:off x="3537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40"/>
                <p:cNvSpPr/>
                <p:nvPr/>
              </p:nvSpPr>
              <p:spPr>
                <a:xfrm>
                  <a:off x="1639450" y="4058050"/>
                  <a:ext cx="2640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2" h="11624" extrusionOk="0">
                      <a:moveTo>
                        <a:pt x="0" y="1"/>
                      </a:moveTo>
                      <a:lnTo>
                        <a:pt x="0" y="3883"/>
                      </a:lnTo>
                      <a:lnTo>
                        <a:pt x="5466" y="11624"/>
                      </a:lnTo>
                      <a:lnTo>
                        <a:pt x="10562" y="11624"/>
                      </a:lnTo>
                      <a:lnTo>
                        <a:pt x="23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1886;p40"/>
                <p:cNvSpPr/>
                <p:nvPr/>
              </p:nvSpPr>
              <p:spPr>
                <a:xfrm>
                  <a:off x="2132800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0" y="1"/>
                      </a:moveTo>
                      <a:lnTo>
                        <a:pt x="8206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40"/>
                <p:cNvSpPr/>
                <p:nvPr/>
              </p:nvSpPr>
              <p:spPr>
                <a:xfrm>
                  <a:off x="5504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8" name="Google Shape;1888;p40"/>
                <p:cNvSpPr/>
                <p:nvPr/>
              </p:nvSpPr>
              <p:spPr>
                <a:xfrm>
                  <a:off x="5223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1889;p40"/>
                <p:cNvSpPr/>
                <p:nvPr/>
              </p:nvSpPr>
              <p:spPr>
                <a:xfrm>
                  <a:off x="3818625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7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0" name="Google Shape;1890;p40"/>
                <p:cNvSpPr/>
                <p:nvPr/>
              </p:nvSpPr>
              <p:spPr>
                <a:xfrm>
                  <a:off x="5785449" y="4058045"/>
                  <a:ext cx="88932" cy="15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2" h="6384" extrusionOk="0">
                      <a:moveTo>
                        <a:pt x="1" y="1"/>
                      </a:moveTo>
                      <a:lnTo>
                        <a:pt x="4512" y="6384"/>
                      </a:lnTo>
                      <a:lnTo>
                        <a:pt x="451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1" name="Google Shape;1891;p40"/>
                <p:cNvSpPr/>
                <p:nvPr/>
              </p:nvSpPr>
              <p:spPr>
                <a:xfrm>
                  <a:off x="4942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2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2" name="Google Shape;1892;p40"/>
                <p:cNvSpPr/>
                <p:nvPr/>
              </p:nvSpPr>
              <p:spPr>
                <a:xfrm>
                  <a:off x="4099625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0" y="1"/>
                      </a:moveTo>
                      <a:lnTo>
                        <a:pt x="8212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1893;p40"/>
                <p:cNvSpPr/>
                <p:nvPr/>
              </p:nvSpPr>
              <p:spPr>
                <a:xfrm>
                  <a:off x="4661450" y="4058050"/>
                  <a:ext cx="33270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11624" extrusionOk="0">
                      <a:moveTo>
                        <a:pt x="1" y="1"/>
                      </a:moveTo>
                      <a:lnTo>
                        <a:pt x="8213" y="11624"/>
                      </a:lnTo>
                      <a:lnTo>
                        <a:pt x="13308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4" name="Google Shape;1894;p40"/>
                <p:cNvSpPr/>
                <p:nvPr/>
              </p:nvSpPr>
              <p:spPr>
                <a:xfrm>
                  <a:off x="4380625" y="4058050"/>
                  <a:ext cx="332550" cy="2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2" h="11624" extrusionOk="0">
                      <a:moveTo>
                        <a:pt x="0" y="1"/>
                      </a:moveTo>
                      <a:lnTo>
                        <a:pt x="8206" y="11624"/>
                      </a:lnTo>
                      <a:lnTo>
                        <a:pt x="13301" y="1162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895" name="Google Shape;1895;p40"/>
            <p:cNvSpPr/>
            <p:nvPr/>
          </p:nvSpPr>
          <p:spPr>
            <a:xfrm>
              <a:off x="9143950" y="212025"/>
              <a:ext cx="90900" cy="6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972507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7" name="Google Shape;1897;p41"/>
          <p:cNvGrpSpPr/>
          <p:nvPr/>
        </p:nvGrpSpPr>
        <p:grpSpPr>
          <a:xfrm>
            <a:off x="67" y="-22262"/>
            <a:ext cx="12191880" cy="6902516"/>
            <a:chOff x="50" y="-16697"/>
            <a:chExt cx="9143910" cy="5176887"/>
          </a:xfrm>
        </p:grpSpPr>
        <p:sp>
          <p:nvSpPr>
            <p:cNvPr id="1898" name="Google Shape;1898;p41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107291" y="1"/>
                  </a:moveTo>
                  <a:lnTo>
                    <a:pt x="0" y="76617"/>
                  </a:lnTo>
                  <a:lnTo>
                    <a:pt x="28039" y="76617"/>
                  </a:lnTo>
                  <a:lnTo>
                    <a:pt x="135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1"/>
            <p:cNvSpPr/>
            <p:nvPr/>
          </p:nvSpPr>
          <p:spPr>
            <a:xfrm>
              <a:off x="50" y="-16697"/>
              <a:ext cx="9143910" cy="5176887"/>
            </a:xfrm>
            <a:custGeom>
              <a:avLst/>
              <a:gdLst/>
              <a:ahLst/>
              <a:cxnLst/>
              <a:rect l="l" t="t" r="r" b="b"/>
              <a:pathLst>
                <a:path w="135330" h="76618" extrusionOk="0">
                  <a:moveTo>
                    <a:pt x="0" y="1"/>
                  </a:moveTo>
                  <a:lnTo>
                    <a:pt x="107291" y="76617"/>
                  </a:lnTo>
                  <a:lnTo>
                    <a:pt x="135330" y="76617"/>
                  </a:lnTo>
                  <a:lnTo>
                    <a:pt x="2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0" name="Google Shape;1900;p41"/>
          <p:cNvGrpSpPr/>
          <p:nvPr/>
        </p:nvGrpSpPr>
        <p:grpSpPr>
          <a:xfrm>
            <a:off x="443375" y="312072"/>
            <a:ext cx="11790159" cy="6233883"/>
            <a:chOff x="332531" y="234054"/>
            <a:chExt cx="8842619" cy="4675412"/>
          </a:xfrm>
        </p:grpSpPr>
        <p:grpSp>
          <p:nvGrpSpPr>
            <p:cNvPr id="1901" name="Google Shape;1901;p41"/>
            <p:cNvGrpSpPr/>
            <p:nvPr/>
          </p:nvGrpSpPr>
          <p:grpSpPr>
            <a:xfrm>
              <a:off x="332531" y="234054"/>
              <a:ext cx="8842570" cy="4675412"/>
              <a:chOff x="451950" y="317125"/>
              <a:chExt cx="8555118" cy="4523425"/>
            </a:xfrm>
          </p:grpSpPr>
          <p:grpSp>
            <p:nvGrpSpPr>
              <p:cNvPr id="1902" name="Google Shape;1902;p41"/>
              <p:cNvGrpSpPr/>
              <p:nvPr/>
            </p:nvGrpSpPr>
            <p:grpSpPr>
              <a:xfrm>
                <a:off x="451950" y="317125"/>
                <a:ext cx="8555118" cy="4523425"/>
                <a:chOff x="451950" y="317125"/>
                <a:chExt cx="8555118" cy="4523425"/>
              </a:xfrm>
            </p:grpSpPr>
            <p:grpSp>
              <p:nvGrpSpPr>
                <p:cNvPr id="1903" name="Google Shape;1903;p41"/>
                <p:cNvGrpSpPr/>
                <p:nvPr/>
              </p:nvGrpSpPr>
              <p:grpSpPr>
                <a:xfrm>
                  <a:off x="451950" y="317125"/>
                  <a:ext cx="8555118" cy="4523425"/>
                  <a:chOff x="451950" y="317125"/>
                  <a:chExt cx="8555118" cy="4523425"/>
                </a:xfrm>
              </p:grpSpPr>
              <p:grpSp>
                <p:nvGrpSpPr>
                  <p:cNvPr id="1904" name="Google Shape;1904;p41"/>
                  <p:cNvGrpSpPr/>
                  <p:nvPr/>
                </p:nvGrpSpPr>
                <p:grpSpPr>
                  <a:xfrm>
                    <a:off x="451950" y="317125"/>
                    <a:ext cx="8555118" cy="4523425"/>
                    <a:chOff x="451950" y="317125"/>
                    <a:chExt cx="8555118" cy="4523425"/>
                  </a:xfrm>
                </p:grpSpPr>
                <p:grpSp>
                  <p:nvGrpSpPr>
                    <p:cNvPr id="1905" name="Google Shape;1905;p41"/>
                    <p:cNvGrpSpPr/>
                    <p:nvPr/>
                  </p:nvGrpSpPr>
                  <p:grpSpPr>
                    <a:xfrm>
                      <a:off x="451950" y="317125"/>
                      <a:ext cx="8222208" cy="4523425"/>
                      <a:chOff x="451950" y="317125"/>
                      <a:chExt cx="8222208" cy="4523425"/>
                    </a:xfrm>
                  </p:grpSpPr>
                  <p:sp>
                    <p:nvSpPr>
                      <p:cNvPr id="1906" name="Google Shape;1906;p41"/>
                      <p:cNvSpPr/>
                      <p:nvPr/>
                    </p:nvSpPr>
                    <p:spPr>
                      <a:xfrm>
                        <a:off x="451950" y="317125"/>
                        <a:ext cx="8222208" cy="4523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2802" h="76831" extrusionOk="0">
                            <a:moveTo>
                              <a:pt x="1" y="0"/>
                            </a:moveTo>
                            <a:lnTo>
                              <a:pt x="1" y="76830"/>
                            </a:lnTo>
                            <a:lnTo>
                              <a:pt x="122801" y="76830"/>
                            </a:lnTo>
                            <a:lnTo>
                              <a:pt x="122801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07" name="Google Shape;1907;p41"/>
                      <p:cNvSpPr/>
                      <p:nvPr/>
                    </p:nvSpPr>
                    <p:spPr>
                      <a:xfrm>
                        <a:off x="496700" y="368575"/>
                        <a:ext cx="8132682" cy="44203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73796" extrusionOk="0">
                            <a:moveTo>
                              <a:pt x="0" y="1"/>
                            </a:moveTo>
                            <a:lnTo>
                              <a:pt x="0" y="73795"/>
                            </a:lnTo>
                            <a:lnTo>
                              <a:pt x="119770" y="73795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08" name="Google Shape;1908;p41"/>
                      <p:cNvSpPr/>
                      <p:nvPr/>
                    </p:nvSpPr>
                    <p:spPr>
                      <a:xfrm>
                        <a:off x="496691" y="1226951"/>
                        <a:ext cx="8132682" cy="35720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770" h="37237" extrusionOk="0">
                            <a:moveTo>
                              <a:pt x="0" y="1"/>
                            </a:moveTo>
                            <a:lnTo>
                              <a:pt x="0" y="37237"/>
                            </a:lnTo>
                            <a:lnTo>
                              <a:pt x="119770" y="37237"/>
                            </a:lnTo>
                            <a:lnTo>
                              <a:pt x="119770" y="1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909" name="Google Shape;1909;p41"/>
                    <p:cNvGrpSpPr/>
                    <p:nvPr/>
                  </p:nvGrpSpPr>
                  <p:grpSpPr>
                    <a:xfrm>
                      <a:off x="491369" y="362442"/>
                      <a:ext cx="8515698" cy="864472"/>
                      <a:chOff x="1639454" y="1453675"/>
                      <a:chExt cx="5131175" cy="520892"/>
                    </a:xfrm>
                  </p:grpSpPr>
                  <p:sp>
                    <p:nvSpPr>
                      <p:cNvPr id="1910" name="Google Shape;1910;p41"/>
                      <p:cNvSpPr/>
                      <p:nvPr/>
                    </p:nvSpPr>
                    <p:spPr>
                      <a:xfrm>
                        <a:off x="2561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1" y="20394"/>
                            </a:lnTo>
                            <a:lnTo>
                              <a:pt x="22907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11" name="Google Shape;1911;p41"/>
                      <p:cNvSpPr/>
                      <p:nvPr/>
                    </p:nvSpPr>
                    <p:spPr>
                      <a:xfrm>
                        <a:off x="2092603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12" name="Google Shape;1912;p41"/>
                      <p:cNvSpPr/>
                      <p:nvPr/>
                    </p:nvSpPr>
                    <p:spPr>
                      <a:xfrm>
                        <a:off x="1639454" y="1453678"/>
                        <a:ext cx="556825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73" h="20395" extrusionOk="0">
                            <a:moveTo>
                              <a:pt x="0" y="1"/>
                            </a:moveTo>
                            <a:lnTo>
                              <a:pt x="0" y="905"/>
                            </a:lnTo>
                            <a:lnTo>
                              <a:pt x="13766" y="20394"/>
                            </a:lnTo>
                            <a:lnTo>
                              <a:pt x="22273" y="20394"/>
                            </a:lnTo>
                            <a:lnTo>
                              <a:pt x="7866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13" name="Google Shape;1913;p41"/>
                      <p:cNvSpPr/>
                      <p:nvPr/>
                    </p:nvSpPr>
                    <p:spPr>
                      <a:xfrm>
                        <a:off x="3499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14" name="Google Shape;1914;p41"/>
                      <p:cNvSpPr/>
                      <p:nvPr/>
                    </p:nvSpPr>
                    <p:spPr>
                      <a:xfrm>
                        <a:off x="4906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1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15" name="Google Shape;1915;p41"/>
                      <p:cNvSpPr/>
                      <p:nvPr/>
                    </p:nvSpPr>
                    <p:spPr>
                      <a:xfrm>
                        <a:off x="6248204" y="1453675"/>
                        <a:ext cx="522425" cy="5098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897" h="20395" extrusionOk="0">
                            <a:moveTo>
                              <a:pt x="0" y="1"/>
                            </a:moveTo>
                            <a:lnTo>
                              <a:pt x="14407" y="20394"/>
                            </a:lnTo>
                            <a:lnTo>
                              <a:pt x="20897" y="20394"/>
                            </a:lnTo>
                            <a:lnTo>
                              <a:pt x="20897" y="17542"/>
                            </a:lnTo>
                            <a:lnTo>
                              <a:pt x="8507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16" name="Google Shape;1916;p41"/>
                      <p:cNvSpPr/>
                      <p:nvPr/>
                    </p:nvSpPr>
                    <p:spPr>
                      <a:xfrm>
                        <a:off x="3968627" y="1453678"/>
                        <a:ext cx="57285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14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14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17" name="Google Shape;1917;p41"/>
                      <p:cNvSpPr/>
                      <p:nvPr/>
                    </p:nvSpPr>
                    <p:spPr>
                      <a:xfrm>
                        <a:off x="3030602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1" y="1"/>
                            </a:moveTo>
                            <a:lnTo>
                              <a:pt x="14407" y="20394"/>
                            </a:lnTo>
                            <a:lnTo>
                              <a:pt x="22908" y="20394"/>
                            </a:lnTo>
                            <a:lnTo>
                              <a:pt x="8508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18" name="Google Shape;1918;p41"/>
                      <p:cNvSpPr/>
                      <p:nvPr/>
                    </p:nvSpPr>
                    <p:spPr>
                      <a:xfrm>
                        <a:off x="4437801" y="1453678"/>
                        <a:ext cx="572700" cy="5208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908" h="20395" extrusionOk="0">
                            <a:moveTo>
                              <a:pt x="0" y="1"/>
                            </a:moveTo>
                            <a:lnTo>
                              <a:pt x="14400" y="20394"/>
                            </a:lnTo>
                            <a:lnTo>
                              <a:pt x="22907" y="20394"/>
                            </a:lnTo>
                            <a:lnTo>
                              <a:pt x="8501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919" name="Google Shape;1919;p41"/>
                    <p:cNvSpPr/>
                    <p:nvPr/>
                  </p:nvSpPr>
                  <p:spPr>
                    <a:xfrm>
                      <a:off x="8674153" y="572128"/>
                      <a:ext cx="302700" cy="7842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920" name="Google Shape;1920;p41"/>
                  <p:cNvSpPr/>
                  <p:nvPr/>
                </p:nvSpPr>
                <p:spPr>
                  <a:xfrm>
                    <a:off x="6645958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1" name="Google Shape;1921;p41"/>
                  <p:cNvSpPr/>
                  <p:nvPr/>
                </p:nvSpPr>
                <p:spPr>
                  <a:xfrm>
                    <a:off x="7389432" y="362448"/>
                    <a:ext cx="950453" cy="864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8" h="20395" extrusionOk="0">
                        <a:moveTo>
                          <a:pt x="1" y="1"/>
                        </a:moveTo>
                        <a:lnTo>
                          <a:pt x="14401" y="20394"/>
                        </a:lnTo>
                        <a:lnTo>
                          <a:pt x="22908" y="20394"/>
                        </a:lnTo>
                        <a:lnTo>
                          <a:pt x="850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22" name="Google Shape;1922;p41"/>
                <p:cNvGrpSpPr/>
                <p:nvPr/>
              </p:nvGrpSpPr>
              <p:grpSpPr>
                <a:xfrm>
                  <a:off x="460985" y="4310625"/>
                  <a:ext cx="8175956" cy="488333"/>
                  <a:chOff x="1639450" y="4058045"/>
                  <a:chExt cx="4234930" cy="290605"/>
                </a:xfrm>
              </p:grpSpPr>
              <p:sp>
                <p:nvSpPr>
                  <p:cNvPr id="1923" name="Google Shape;1923;p41"/>
                  <p:cNvSpPr/>
                  <p:nvPr/>
                </p:nvSpPr>
                <p:spPr>
                  <a:xfrm>
                    <a:off x="2975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4" name="Google Shape;1924;p41"/>
                  <p:cNvSpPr/>
                  <p:nvPr/>
                </p:nvSpPr>
                <p:spPr>
                  <a:xfrm>
                    <a:off x="3256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5" name="Google Shape;1925;p41"/>
                  <p:cNvSpPr/>
                  <p:nvPr/>
                </p:nvSpPr>
                <p:spPr>
                  <a:xfrm>
                    <a:off x="2694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" name="Google Shape;1926;p41"/>
                  <p:cNvSpPr/>
                  <p:nvPr/>
                </p:nvSpPr>
                <p:spPr>
                  <a:xfrm>
                    <a:off x="2413650" y="4058050"/>
                    <a:ext cx="332675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7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" name="Google Shape;1927;p41"/>
                  <p:cNvSpPr/>
                  <p:nvPr/>
                </p:nvSpPr>
                <p:spPr>
                  <a:xfrm>
                    <a:off x="1851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" name="Google Shape;1928;p41"/>
                  <p:cNvSpPr/>
                  <p:nvPr/>
                </p:nvSpPr>
                <p:spPr>
                  <a:xfrm>
                    <a:off x="3537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9" name="Google Shape;1929;p41"/>
                  <p:cNvSpPr/>
                  <p:nvPr/>
                </p:nvSpPr>
                <p:spPr>
                  <a:xfrm>
                    <a:off x="1639450" y="4058050"/>
                    <a:ext cx="2640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62" h="11624" extrusionOk="0">
                        <a:moveTo>
                          <a:pt x="0" y="1"/>
                        </a:moveTo>
                        <a:lnTo>
                          <a:pt x="0" y="3883"/>
                        </a:lnTo>
                        <a:lnTo>
                          <a:pt x="5466" y="11624"/>
                        </a:lnTo>
                        <a:lnTo>
                          <a:pt x="10562" y="11624"/>
                        </a:lnTo>
                        <a:lnTo>
                          <a:pt x="235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0" name="Google Shape;1930;p41"/>
                  <p:cNvSpPr/>
                  <p:nvPr/>
                </p:nvSpPr>
                <p:spPr>
                  <a:xfrm>
                    <a:off x="2132800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1" name="Google Shape;1931;p41"/>
                  <p:cNvSpPr/>
                  <p:nvPr/>
                </p:nvSpPr>
                <p:spPr>
                  <a:xfrm>
                    <a:off x="5504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2" name="Google Shape;1932;p41"/>
                  <p:cNvSpPr/>
                  <p:nvPr/>
                </p:nvSpPr>
                <p:spPr>
                  <a:xfrm>
                    <a:off x="5223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3" name="Google Shape;1933;p41"/>
                  <p:cNvSpPr/>
                  <p:nvPr/>
                </p:nvSpPr>
                <p:spPr>
                  <a:xfrm>
                    <a:off x="3818625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7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4" name="Google Shape;1934;p41"/>
                  <p:cNvSpPr/>
                  <p:nvPr/>
                </p:nvSpPr>
                <p:spPr>
                  <a:xfrm>
                    <a:off x="5785449" y="4058045"/>
                    <a:ext cx="88932" cy="159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2" h="6384" extrusionOk="0">
                        <a:moveTo>
                          <a:pt x="1" y="1"/>
                        </a:moveTo>
                        <a:lnTo>
                          <a:pt x="4512" y="6384"/>
                        </a:lnTo>
                        <a:lnTo>
                          <a:pt x="451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5" name="Google Shape;1935;p41"/>
                  <p:cNvSpPr/>
                  <p:nvPr/>
                </p:nvSpPr>
                <p:spPr>
                  <a:xfrm>
                    <a:off x="4942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2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6" name="Google Shape;1936;p41"/>
                  <p:cNvSpPr/>
                  <p:nvPr/>
                </p:nvSpPr>
                <p:spPr>
                  <a:xfrm>
                    <a:off x="4099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12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7" name="Google Shape;1937;p41"/>
                  <p:cNvSpPr/>
                  <p:nvPr/>
                </p:nvSpPr>
                <p:spPr>
                  <a:xfrm>
                    <a:off x="4661450" y="4058050"/>
                    <a:ext cx="33270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8" h="11624" extrusionOk="0">
                        <a:moveTo>
                          <a:pt x="1" y="1"/>
                        </a:moveTo>
                        <a:lnTo>
                          <a:pt x="8213" y="11624"/>
                        </a:lnTo>
                        <a:lnTo>
                          <a:pt x="13308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8" name="Google Shape;1938;p41"/>
                  <p:cNvSpPr/>
                  <p:nvPr/>
                </p:nvSpPr>
                <p:spPr>
                  <a:xfrm>
                    <a:off x="4380625" y="4058050"/>
                    <a:ext cx="332550" cy="29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2" h="11624" extrusionOk="0">
                        <a:moveTo>
                          <a:pt x="0" y="1"/>
                        </a:moveTo>
                        <a:lnTo>
                          <a:pt x="8206" y="11624"/>
                        </a:lnTo>
                        <a:lnTo>
                          <a:pt x="13301" y="11624"/>
                        </a:lnTo>
                        <a:lnTo>
                          <a:pt x="50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939" name="Google Shape;1939;p41"/>
              <p:cNvSpPr/>
              <p:nvPr/>
            </p:nvSpPr>
            <p:spPr>
              <a:xfrm>
                <a:off x="505277" y="600547"/>
                <a:ext cx="8123235" cy="510267"/>
              </a:xfrm>
              <a:custGeom>
                <a:avLst/>
                <a:gdLst/>
                <a:ahLst/>
                <a:cxnLst/>
                <a:rect l="l" t="t" r="r" b="b"/>
                <a:pathLst>
                  <a:path w="170352" h="14395" extrusionOk="0">
                    <a:moveTo>
                      <a:pt x="0" y="1"/>
                    </a:moveTo>
                    <a:lnTo>
                      <a:pt x="0" y="14395"/>
                    </a:lnTo>
                    <a:lnTo>
                      <a:pt x="170352" y="14395"/>
                    </a:lnTo>
                    <a:lnTo>
                      <a:pt x="170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0" name="Google Shape;1940;p41"/>
            <p:cNvSpPr/>
            <p:nvPr/>
          </p:nvSpPr>
          <p:spPr>
            <a:xfrm>
              <a:off x="9143950" y="516825"/>
              <a:ext cx="31200" cy="6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8240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01600"/>
            <a:ext cx="913384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de-DE"/>
              <a:t>Slide title</a:t>
            </a:r>
            <a:endParaRPr lang="en-US"/>
          </a:p>
        </p:txBody>
      </p:sp>
      <p:pic>
        <p:nvPicPr>
          <p:cNvPr id="6" name="Picture 2" descr="P:\Orgakram\rwth_iehk_en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1184115"/>
            <a:ext cx="3169232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247100"/>
            <a:ext cx="1726229" cy="925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4" t="30656" r="13977" b="30721"/>
          <a:stretch/>
        </p:blipFill>
        <p:spPr>
          <a:xfrm>
            <a:off x="205740" y="3422302"/>
            <a:ext cx="2371047" cy="5815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4312219"/>
            <a:ext cx="1103176" cy="5705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1FCDCF-DD0C-4E28-91B5-6A8074C3ECB1}"/>
              </a:ext>
            </a:extLst>
          </p:cNvPr>
          <p:cNvPicPr/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6" t="30686" r="11868" b="31017"/>
          <a:stretch/>
        </p:blipFill>
        <p:spPr bwMode="auto">
          <a:xfrm>
            <a:off x="6821940" y="3362425"/>
            <a:ext cx="3200400" cy="606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12313F-E56E-4AEB-8C41-345FCE24D81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536114" y="3403636"/>
            <a:ext cx="2755631" cy="5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7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383118" y="2487613"/>
            <a:ext cx="11425767" cy="10795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noProof="0">
                <a:solidFill>
                  <a:srgbClr val="C00000"/>
                </a:solidFill>
              </a:rPr>
              <a:t>Thank you!</a:t>
            </a: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1" y="3988800"/>
            <a:ext cx="11425767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noProof="0"/>
              <a:t>Add text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4" t="30656" r="13977" b="30721"/>
          <a:stretch/>
        </p:blipFill>
        <p:spPr>
          <a:xfrm>
            <a:off x="9437838" y="196028"/>
            <a:ext cx="2371047" cy="58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3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3265737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3915691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Author list</a:t>
            </a:r>
          </a:p>
        </p:txBody>
      </p:sp>
      <p:pic>
        <p:nvPicPr>
          <p:cNvPr id="8" name="Picture 3" descr="An aerial view of the Aalto University campus at sunset/ Photo by Mika Huisman">
            <a:extLst>
              <a:ext uri="{FF2B5EF4-FFF2-40B4-BE49-F238E27FC236}">
                <a16:creationId xmlns:a16="http://schemas.microsoft.com/office/drawing/2014/main" id="{285388FA-C0D1-46D0-9F89-F45FA70FF5C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2" b="16262"/>
          <a:stretch/>
        </p:blipFill>
        <p:spPr bwMode="auto">
          <a:xfrm>
            <a:off x="0" y="1"/>
            <a:ext cx="12192000" cy="299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47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9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57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52.xml"/><Relationship Id="rId41" Type="http://schemas.openxmlformats.org/officeDocument/2006/relationships/theme" Target="../theme/theme4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60.xml"/><Relationship Id="rId40" Type="http://schemas.openxmlformats.org/officeDocument/2006/relationships/slideLayout" Target="../slideLayouts/slideLayout63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54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58.xml"/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56.xml"/><Relationship Id="rId38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68289" y="814388"/>
            <a:ext cx="11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268289" y="6534564"/>
            <a:ext cx="11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268289" y="6617285"/>
            <a:ext cx="842433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9pPr>
          </a:lstStyle>
          <a:p>
            <a:pPr eaLnBrk="1" latinLnBrk="1" hangingPunct="1">
              <a:defRPr/>
            </a:pPr>
            <a:fld id="{3DDF5E21-2980-4365-AB15-B4F6486D8378}" type="slidenum">
              <a:rPr kumimoji="1" lang="ko-KR" altLang="en-US" sz="1200" smtClean="0">
                <a:solidFill>
                  <a:schemeClr val="tx1"/>
                </a:solidFill>
                <a:ea typeface="휴먼옛체"/>
                <a:cs typeface="휴먼옛체"/>
              </a:rPr>
              <a:pPr eaLnBrk="1" latinLnBrk="1" hangingPunct="1">
                <a:defRPr/>
              </a:pPr>
              <a:t>‹#›</a:t>
            </a:fld>
            <a:endParaRPr kumimoji="1" lang="en-US" altLang="ko-KR" sz="1200">
              <a:solidFill>
                <a:schemeClr val="tx1"/>
              </a:solidFill>
              <a:latin typeface="+mn-lt"/>
              <a:ea typeface="휴먼옛체"/>
              <a:cs typeface="휴먼옛체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4" t="30656" r="13977" b="30721"/>
          <a:stretch/>
        </p:blipFill>
        <p:spPr>
          <a:xfrm>
            <a:off x="9579007" y="143778"/>
            <a:ext cx="2210540" cy="542143"/>
          </a:xfrm>
          <a:prstGeom prst="rect">
            <a:avLst/>
          </a:prstGeom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910975" y="6563944"/>
            <a:ext cx="9036455" cy="288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2159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Multiphysics simulation with the User Element (UEL) subroutine in Abaqus/Standard</a:t>
            </a:r>
          </a:p>
        </p:txBody>
      </p:sp>
      <p:sp>
        <p:nvSpPr>
          <p:cNvPr id="18" name="Subtitle 2"/>
          <p:cNvSpPr txBox="1">
            <a:spLocks/>
          </p:cNvSpPr>
          <p:nvPr userDrawn="1"/>
        </p:nvSpPr>
        <p:spPr>
          <a:xfrm>
            <a:off x="9747682" y="6563944"/>
            <a:ext cx="2176030" cy="288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2159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sz="1600" dirty="0">
                <a:latin typeface="+mn-lt"/>
                <a:cs typeface="Times New Roman" panose="02020603050405020304" pitchFamily="18" charset="0"/>
              </a:rPr>
              <a:t>Nguyen Xuan Binh</a:t>
            </a:r>
          </a:p>
        </p:txBody>
      </p:sp>
    </p:spTree>
    <p:extLst>
      <p:ext uri="{BB962C8B-B14F-4D97-AF65-F5344CB8AC3E}">
        <p14:creationId xmlns:p14="http://schemas.microsoft.com/office/powerpoint/2010/main" val="303868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28" r:id="rId2"/>
    <p:sldLayoutId id="2147483831" r:id="rId3"/>
    <p:sldLayoutId id="2147483825" r:id="rId4"/>
    <p:sldLayoutId id="2147483819" r:id="rId5"/>
    <p:sldLayoutId id="2147483823" r:id="rId6"/>
    <p:sldLayoutId id="2147483830" r:id="rId7"/>
    <p:sldLayoutId id="2147483824" r:id="rId8"/>
  </p:sldLayoutIdLst>
  <p:hf sldNum="0"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fontAlgn="base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1800" indent="-215900" algn="l" rtl="0" fontAlgn="base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7700" indent="-215900" algn="l" defTabSz="215900" rtl="0" fontAlgn="base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3600" indent="-215900" algn="l" defTabSz="215900" rtl="0" fontAlgn="base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3600" indent="-215900" algn="l" rtl="0" fontAlgn="base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68289" y="814388"/>
            <a:ext cx="11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268289" y="6534564"/>
            <a:ext cx="11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268289" y="6617285"/>
            <a:ext cx="842433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9pPr>
          </a:lstStyle>
          <a:p>
            <a:pPr eaLnBrk="1" latinLnBrk="1" hangingPunct="1">
              <a:defRPr/>
            </a:pPr>
            <a:fld id="{3DDF5E21-2980-4365-AB15-B4F6486D8378}" type="slidenum">
              <a:rPr kumimoji="1"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ea typeface="휴먼옛체"/>
                <a:cs typeface="휴먼옛체"/>
              </a:rPr>
              <a:pPr eaLnBrk="1" latinLnBrk="1" hangingPunct="1">
                <a:defRPr/>
              </a:pPr>
              <a:t>‹#›</a:t>
            </a:fld>
            <a:endParaRPr kumimoji="1" lang="en-US" altLang="ko-KR" sz="12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휴먼옛체"/>
              <a:cs typeface="휴먼옛체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4" t="30656" r="13977" b="30721"/>
          <a:stretch/>
        </p:blipFill>
        <p:spPr>
          <a:xfrm>
            <a:off x="9437838" y="196028"/>
            <a:ext cx="2371047" cy="581507"/>
          </a:xfrm>
          <a:prstGeom prst="rect">
            <a:avLst/>
          </a:prstGeom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384000" y="6563944"/>
            <a:ext cx="11424000" cy="288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2159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000" b="0" kern="14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 analytical and machine-learning-based evolving plasticity model accounting for deformation-dependent thermal and strain rate effects </a:t>
            </a:r>
            <a:endParaRPr lang="en-US" sz="1000" b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 userDrawn="1"/>
        </p:nvSpPr>
        <p:spPr>
          <a:xfrm>
            <a:off x="10370820" y="6563944"/>
            <a:ext cx="1552891" cy="288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2159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Sayoojya Prasad</a:t>
            </a:r>
          </a:p>
        </p:txBody>
      </p:sp>
    </p:spTree>
    <p:extLst>
      <p:ext uri="{BB962C8B-B14F-4D97-AF65-F5344CB8AC3E}">
        <p14:creationId xmlns:p14="http://schemas.microsoft.com/office/powerpoint/2010/main" val="291666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fontAlgn="base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1800" indent="-215900" algn="l" rtl="0" fontAlgn="base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7700" indent="-215900" algn="l" defTabSz="215900" rtl="0" fontAlgn="base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3600" indent="-215900" algn="l" defTabSz="215900" rtl="0" fontAlgn="base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3600" indent="-215900" algn="l" rtl="0" fontAlgn="base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"/>
              <a:buNone/>
              <a:defRPr sz="35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"/>
              <a:buNone/>
              <a:defRPr sz="35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"/>
              <a:buNone/>
              <a:defRPr sz="35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"/>
              <a:buNone/>
              <a:defRPr sz="35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"/>
              <a:buNone/>
              <a:defRPr sz="35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"/>
              <a:buNone/>
              <a:defRPr sz="35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"/>
              <a:buNone/>
              <a:defRPr sz="35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"/>
              <a:buNone/>
              <a:defRPr sz="35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"/>
              <a:buNone/>
              <a:defRPr sz="35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5696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Black"/>
              <a:buNone/>
              <a:defRPr sz="2800">
                <a:solidFill>
                  <a:schemeClr val="dk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Black"/>
              <a:buNone/>
              <a:defRPr sz="2800">
                <a:solidFill>
                  <a:schemeClr val="dk1"/>
                </a:solidFill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Black"/>
              <a:buNone/>
              <a:defRPr sz="2800">
                <a:solidFill>
                  <a:schemeClr val="dk1"/>
                </a:solidFill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Black"/>
              <a:buNone/>
              <a:defRPr sz="2800">
                <a:solidFill>
                  <a:schemeClr val="dk1"/>
                </a:solidFill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Black"/>
              <a:buNone/>
              <a:defRPr sz="2800">
                <a:solidFill>
                  <a:schemeClr val="dk1"/>
                </a:solidFill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Black"/>
              <a:buNone/>
              <a:defRPr sz="2800">
                <a:solidFill>
                  <a:schemeClr val="dk1"/>
                </a:solidFill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Black"/>
              <a:buNone/>
              <a:defRPr sz="2800">
                <a:solidFill>
                  <a:schemeClr val="dk1"/>
                </a:solidFill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Black"/>
              <a:buNone/>
              <a:defRPr sz="2800">
                <a:solidFill>
                  <a:schemeClr val="dk1"/>
                </a:solidFill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Black"/>
              <a:buNone/>
              <a:defRPr sz="2800">
                <a:solidFill>
                  <a:schemeClr val="dk1"/>
                </a:solidFill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662600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 Medium"/>
              <a:buChar char="●"/>
              <a:defRPr>
                <a:solidFill>
                  <a:schemeClr val="dk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 Medium"/>
              <a:buChar char="○"/>
              <a:defRPr>
                <a:solidFill>
                  <a:schemeClr val="dk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 Medium"/>
              <a:buChar char="■"/>
              <a:defRPr>
                <a:solidFill>
                  <a:schemeClr val="dk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 Medium"/>
              <a:buChar char="●"/>
              <a:defRPr>
                <a:solidFill>
                  <a:schemeClr val="dk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 Medium"/>
              <a:buChar char="○"/>
              <a:defRPr>
                <a:solidFill>
                  <a:schemeClr val="dk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 Medium"/>
              <a:buChar char="■"/>
              <a:defRPr>
                <a:solidFill>
                  <a:schemeClr val="dk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 Medium"/>
              <a:buChar char="●"/>
              <a:defRPr>
                <a:solidFill>
                  <a:schemeClr val="dk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 Medium"/>
              <a:buChar char="○"/>
              <a:defRPr>
                <a:solidFill>
                  <a:schemeClr val="dk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 Medium"/>
              <a:buChar char="■"/>
              <a:defRPr>
                <a:solidFill>
                  <a:schemeClr val="dk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88950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  <p:sldLayoutId id="2147483970" r:id="rId17"/>
    <p:sldLayoutId id="2147483971" r:id="rId18"/>
    <p:sldLayoutId id="2147483972" r:id="rId19"/>
    <p:sldLayoutId id="2147483973" r:id="rId20"/>
    <p:sldLayoutId id="2147483974" r:id="rId21"/>
    <p:sldLayoutId id="2147483975" r:id="rId22"/>
    <p:sldLayoutId id="2147483976" r:id="rId23"/>
    <p:sldLayoutId id="2147483977" r:id="rId24"/>
    <p:sldLayoutId id="2147483978" r:id="rId25"/>
    <p:sldLayoutId id="2147483979" r:id="rId26"/>
    <p:sldLayoutId id="2147483980" r:id="rId27"/>
    <p:sldLayoutId id="2147483981" r:id="rId28"/>
    <p:sldLayoutId id="2147483982" r:id="rId29"/>
    <p:sldLayoutId id="2147483983" r:id="rId30"/>
    <p:sldLayoutId id="2147483984" r:id="rId31"/>
    <p:sldLayoutId id="2147483985" r:id="rId32"/>
    <p:sldLayoutId id="2147483986" r:id="rId33"/>
    <p:sldLayoutId id="2147483987" r:id="rId34"/>
    <p:sldLayoutId id="2147483988" r:id="rId35"/>
    <p:sldLayoutId id="2147483989" r:id="rId36"/>
    <p:sldLayoutId id="2147483990" r:id="rId37"/>
    <p:sldLayoutId id="2147483991" r:id="rId38"/>
    <p:sldLayoutId id="2147483992" r:id="rId39"/>
    <p:sldLayoutId id="2147483993" r:id="rId4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help.3ds.com/2025/english/dssimulia_established/SIMACAEANLRefMap/simaanl-c-couptempdisp.htm?contextscope=all" TargetMode="External"/><Relationship Id="rId3" Type="http://schemas.openxmlformats.org/officeDocument/2006/relationships/hyperlink" Target="https://help.3ds.com/2025/english/dssimulia_established/simacaesubrefmap/simasub-c-umat.htm?contextscope=all" TargetMode="External"/><Relationship Id="rId7" Type="http://schemas.openxmlformats.org/officeDocument/2006/relationships/hyperlink" Target="https://help.3ds.com/2025/english/dssimulia_established/SIMACAEANLRefMap/simaanl-c-heattransfer.htm?contextscope=all" TargetMode="External"/><Relationship Id="rId2" Type="http://schemas.openxmlformats.org/officeDocument/2006/relationships/hyperlink" Target="https://help.3ds.com/2025/english/dssimulia_established/simacaekeyrefmap/simakey-r-physicalconstants.htm?contextscope=al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help.3ds.com/2025/english/dssimulia_established/SIMACAESUBRefMap/simasub-c-hetval.htm?contextscope=all" TargetMode="External"/><Relationship Id="rId11" Type="http://schemas.openxmlformats.org/officeDocument/2006/relationships/hyperlink" Target="https://help.3ds.com/2025/english/dssimulia_established/simacaeprcrefmap/simaprc-c-initialcond-t-specifyingthetypeofinitialconditionbeingdefined-sma-topic1.htm?contextscope=all" TargetMode="External"/><Relationship Id="rId5" Type="http://schemas.openxmlformats.org/officeDocument/2006/relationships/hyperlink" Target="https://help.3ds.com/2025/english/dssimulia_established/SIMACAESUBRefMap/simasub-c-uel.htm?contextscope=all" TargetMode="External"/><Relationship Id="rId10" Type="http://schemas.openxmlformats.org/officeDocument/2006/relationships/hyperlink" Target="https://help.3ds.com/2025/English/DSSIMULIA_Established/SIMACAEMODRefMap/simamod-c-conventions.htm?contextscope=all" TargetMode="External"/><Relationship Id="rId4" Type="http://schemas.openxmlformats.org/officeDocument/2006/relationships/hyperlink" Target="https://help.3ds.com/2024/English/DSSIMULIA_Established/SIMACAESUBRefMap/simasub-c-umatht.htm?contextscope=all" TargetMode="External"/><Relationship Id="rId9" Type="http://schemas.openxmlformats.org/officeDocument/2006/relationships/hyperlink" Target="https://help.3ds.com/2025/English/DSSIMULIA_Established/SIMACAEELMRefMap/simaelm-c-userelem.htm?contextscope=al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1" y="3353587"/>
            <a:ext cx="11491477" cy="1027914"/>
          </a:xfrm>
        </p:spPr>
        <p:txBody>
          <a:bodyPr/>
          <a:lstStyle/>
          <a:p>
            <a:pPr algn="ctr"/>
            <a:r>
              <a:rPr lang="en-US" dirty="0">
                <a:latin typeface="Arial"/>
                <a:cs typeface="Arial"/>
              </a:rPr>
              <a:t>Phase-field multiphysics simulation with the 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User Element (UEL) subroutine in Abaqus/Standard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88A770-6057-4C56-BE5F-970299F67A9B}"/>
              </a:ext>
            </a:extLst>
          </p:cNvPr>
          <p:cNvSpPr/>
          <p:nvPr/>
        </p:nvSpPr>
        <p:spPr>
          <a:xfrm>
            <a:off x="10033686" y="0"/>
            <a:ext cx="2158314" cy="12356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9850DA-56BC-05B1-BBF4-8C2124E68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208" y="4603376"/>
            <a:ext cx="6829976" cy="1534697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de-DE" i="1" dirty="0">
                <a:latin typeface="Times New Roman" pitchFamily="18" charset="0"/>
                <a:ea typeface="SimSun" pitchFamily="2" charset="-122"/>
              </a:rPr>
              <a:t>Nguyen Xuan Binh, </a:t>
            </a:r>
            <a:r>
              <a:rPr lang="de-DE" b="1" i="1" dirty="0">
                <a:latin typeface="Times New Roman" pitchFamily="18" charset="0"/>
                <a:ea typeface="SimSun" pitchFamily="2" charset="-122"/>
              </a:rPr>
              <a:t>Junhe Lian</a:t>
            </a:r>
            <a:r>
              <a:rPr lang="de-DE" dirty="0">
                <a:latin typeface="Times New Roman" pitchFamily="18" charset="0"/>
                <a:ea typeface="SimSun" pitchFamily="2" charset="-122"/>
              </a:rPr>
              <a:t>*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sz="1800" i="1" baseline="30000" dirty="0"/>
          </a:p>
          <a:p>
            <a:pPr>
              <a:lnSpc>
                <a:spcPct val="125000"/>
              </a:lnSpc>
            </a:pPr>
            <a:endParaRPr lang="en-US" altLang="zh-CN" sz="1800" dirty="0">
              <a:latin typeface="Times New Roman" pitchFamily="18" charset="0"/>
              <a:ea typeface="SimSun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>
                <a:latin typeface="Times New Roman" pitchFamily="18" charset="0"/>
                <a:ea typeface="SimSun" pitchFamily="2" charset="-122"/>
              </a:rPr>
              <a:t>Aalto University, Finland</a:t>
            </a:r>
          </a:p>
          <a:p>
            <a:pPr>
              <a:lnSpc>
                <a:spcPct val="125000"/>
              </a:lnSpc>
            </a:pPr>
            <a:r>
              <a:rPr lang="en-US" altLang="zh-CN" sz="1800" dirty="0">
                <a:latin typeface="Times New Roman" pitchFamily="18" charset="0"/>
                <a:ea typeface="SimSun" pitchFamily="2" charset="-122"/>
              </a:rPr>
              <a:t>Corresponding author: </a:t>
            </a:r>
            <a:r>
              <a:rPr lang="en-US" altLang="zh-CN" i="1" u="sng" dirty="0">
                <a:latin typeface="Times New Roman" pitchFamily="18" charset="0"/>
                <a:ea typeface="SimSun" pitchFamily="2" charset="-122"/>
              </a:rPr>
              <a:t>j</a:t>
            </a:r>
            <a:r>
              <a:rPr lang="en-US" altLang="zh-CN" sz="1800" i="1" u="sng" dirty="0">
                <a:latin typeface="Times New Roman" pitchFamily="18" charset="0"/>
                <a:ea typeface="SimSun" pitchFamily="2" charset="-122"/>
              </a:rPr>
              <a:t>unhe.lian@aalto.fi</a:t>
            </a:r>
          </a:p>
          <a:p>
            <a:pPr>
              <a:lnSpc>
                <a:spcPct val="125000"/>
              </a:lnSpc>
            </a:pPr>
            <a:endParaRPr lang="en-US" altLang="zh-CN" sz="18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99"/>
    </mc:Choice>
    <mc:Fallback xmlns="">
      <p:transition spd="slow" advTm="255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CFF9DE2A-551B-5584-97E0-2B918213D4CB}"/>
              </a:ext>
            </a:extLst>
          </p:cNvPr>
          <p:cNvSpPr txBox="1">
            <a:spLocks/>
          </p:cNvSpPr>
          <p:nvPr/>
        </p:nvSpPr>
        <p:spPr>
          <a:xfrm>
            <a:off x="276214" y="3074845"/>
            <a:ext cx="4305728" cy="1588438"/>
          </a:xfrm>
          <a:prstGeom prst="rect">
            <a:avLst/>
          </a:prstGeom>
        </p:spPr>
        <p:txBody>
          <a:bodyPr/>
          <a:lstStyle>
            <a:lvl1pPr marL="161925" indent="-161925" algn="l" defTabSz="161925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tabLst>
                <a:tab pos="161925" algn="l"/>
              </a:tabLs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23850" indent="-161925" algn="l" defTabSz="-635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-"/>
              <a:tabLst>
                <a:tab pos="323850" algn="l"/>
              </a:tabLs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485775" indent="-161925" algn="l" defTabSz="161925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tabLst>
                <a:tab pos="485775" algn="l"/>
              </a:tabLs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647700" indent="-161925" algn="l" defTabSz="161925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Char char="-"/>
              <a:tabLst>
                <a:tab pos="647700" algn="l"/>
              </a:tabLs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647700" indent="-161925" algn="l" defTabSz="-63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-"/>
              <a:tabLst>
                <a:tab pos="671195" algn="l"/>
              </a:tabLs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61925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00549F"/>
              </a:buClr>
              <a:buSzTx/>
              <a:buFont typeface="Arial" charset="0"/>
              <a:buNone/>
              <a:tabLst>
                <a:tab pos="161925" algn="l"/>
              </a:tabLst>
              <a:defRPr/>
            </a:pPr>
            <a:r>
              <a:rPr lang="de-DE" sz="1600" b="1" i="1" dirty="0">
                <a:solidFill>
                  <a:prstClr val="black"/>
                </a:solidFill>
                <a:latin typeface="Times New Roman" pitchFamily="18" charset="0"/>
                <a:ea typeface="SimSun" pitchFamily="2" charset="-122"/>
              </a:rPr>
              <a:t>Nguyen Xuan Binh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Arial" charset="0"/>
              </a:rPr>
              <a:t>,</a:t>
            </a:r>
            <a:r>
              <a: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Arial" charset="0"/>
              </a:rPr>
              <a:t> </a:t>
            </a:r>
            <a:r>
              <a:rPr kumimoji="0" lang="de-DE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Arial" charset="0"/>
              </a:rPr>
              <a:t>Junhe Lian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Arial" charset="0"/>
              </a:rPr>
              <a:t>*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黑体" panose="02010609060101010101" pitchFamily="49" charset="-122"/>
              <a:cs typeface="Arial" charset="0"/>
            </a:endParaRPr>
          </a:p>
          <a:p>
            <a:pPr marL="161925" marR="0" lvl="0" indent="-161925" algn="l" defTabSz="161925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00549F"/>
              </a:buClr>
              <a:buSzTx/>
              <a:buFont typeface="Arial" charset="0"/>
              <a:buChar char="•"/>
              <a:tabLst>
                <a:tab pos="161925" algn="l"/>
              </a:tabLst>
              <a:defRPr/>
            </a:pPr>
            <a:endParaRPr kumimoji="0" lang="en-US" altLang="zh-CN" sz="1800" b="0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黑体" panose="02010609060101010101" pitchFamily="49" charset="-122"/>
              <a:cs typeface="Arial" charset="0"/>
            </a:endParaRPr>
          </a:p>
          <a:p>
            <a:pPr marL="161925" marR="0" lvl="0" indent="-161925" algn="l" defTabSz="161925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00549F"/>
              </a:buClr>
              <a:buSzTx/>
              <a:buFont typeface="Arial" charset="0"/>
              <a:buChar char="•"/>
              <a:tabLst>
                <a:tab pos="161925" algn="l"/>
              </a:tabLst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Arial" charset="0"/>
            </a:endParaRPr>
          </a:p>
          <a:p>
            <a:pPr marL="0" marR="0" lvl="0" indent="0" algn="l" defTabSz="161925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00549F"/>
              </a:buClr>
              <a:buSzTx/>
              <a:buFont typeface="Arial" charset="0"/>
              <a:buNone/>
              <a:tabLst>
                <a:tab pos="161925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Arial" charset="0"/>
              </a:rPr>
              <a:t>Aalto University, Finland</a:t>
            </a:r>
          </a:p>
          <a:p>
            <a:pPr marL="0" marR="0" lvl="0" indent="0" algn="l" defTabSz="161925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00549F"/>
              </a:buClr>
              <a:buSzTx/>
              <a:buFont typeface="Arial" charset="0"/>
              <a:buNone/>
              <a:tabLst>
                <a:tab pos="161925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Arial" charset="0"/>
              </a:rPr>
              <a:t>Corresponding author: </a:t>
            </a:r>
            <a:r>
              <a:rPr kumimoji="0" lang="en-US" altLang="zh-CN" sz="18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Arial" charset="0"/>
              </a:rPr>
              <a:t>junhe.lian@aalto.fi</a:t>
            </a:r>
          </a:p>
          <a:p>
            <a:pPr marL="161925" marR="0" lvl="0" indent="-161925" algn="l" defTabSz="161925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00549F"/>
              </a:buClr>
              <a:buSzTx/>
              <a:buFont typeface="Arial" charset="0"/>
              <a:buChar char="•"/>
              <a:tabLst>
                <a:tab pos="161925" algn="l"/>
              </a:tabLst>
              <a:defRPr/>
            </a:pPr>
            <a:endParaRPr kumimoji="0" lang="en-US" altLang="zh-CN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黑体" panose="02010609060101010101" pitchFamily="49" charset="-122"/>
              <a:cs typeface="Arial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96C470-0672-FA8D-F1FF-7D19EA664885}"/>
              </a:ext>
            </a:extLst>
          </p:cNvPr>
          <p:cNvCxnSpPr>
            <a:cxnSpLocks/>
          </p:cNvCxnSpPr>
          <p:nvPr/>
        </p:nvCxnSpPr>
        <p:spPr>
          <a:xfrm>
            <a:off x="4482956" y="2660529"/>
            <a:ext cx="0" cy="2355076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4" t="30656" r="13977" b="30721"/>
          <a:stretch/>
        </p:blipFill>
        <p:spPr>
          <a:xfrm>
            <a:off x="9168823" y="1364032"/>
            <a:ext cx="1960621" cy="4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9E6954-F988-9F55-8B25-A0399682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53417"/>
            <a:ext cx="9133840" cy="543600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en-IN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2D2D3DF-C7EB-49CA-9F71-B2C841F8832E}"/>
              </a:ext>
            </a:extLst>
          </p:cNvPr>
          <p:cNvSpPr txBox="1">
            <a:spLocks/>
          </p:cNvSpPr>
          <p:nvPr/>
        </p:nvSpPr>
        <p:spPr>
          <a:xfrm>
            <a:off x="474133" y="1047566"/>
            <a:ext cx="6244167" cy="2746240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1800" indent="-215900" algn="l" rtl="0"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7700" indent="-215900" algn="l" defTabSz="215900" rtl="0"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Arial" panose="020B0604020202020204" pitchFamily="34" charset="0"/>
              <a:buChar char="•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3600" indent="-215900" algn="l" defTabSz="215900" rtl="0"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3600" indent="-215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b="1" dirty="0">
                <a:solidFill>
                  <a:sysClr val="windowText" lastClr="000000"/>
                </a:solidFill>
              </a:rPr>
              <a:t>Assembly of Abaqus/Standard subroutines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b="1" dirty="0">
                <a:solidFill>
                  <a:sysClr val="windowText" lastClr="000000"/>
                </a:solidFill>
              </a:rPr>
              <a:t>Documentation websites</a:t>
            </a:r>
          </a:p>
          <a:p>
            <a:pPr marL="342900" marR="0" lvl="0" indent="-342900" algn="l" defTabSz="215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+mj-lt"/>
              <a:buAutoNum type="arabicPeriod"/>
              <a:tabLst>
                <a:tab pos="215900" algn="l"/>
              </a:tabLst>
              <a:defRPr/>
            </a:pPr>
            <a:r>
              <a:rPr lang="en-US" sz="2000" b="1" dirty="0">
                <a:solidFill>
                  <a:sysClr val="windowText" lastClr="000000"/>
                </a:solidFill>
              </a:rPr>
              <a:t>FEM formulation for C3D8/C3D8T element</a:t>
            </a:r>
          </a:p>
          <a:p>
            <a:pPr marL="342900" marR="0" lvl="0" indent="-342900" algn="l" defTabSz="215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+mj-lt"/>
              <a:buAutoNum type="arabicPeriod"/>
              <a:tabLst>
                <a:tab pos="215900" algn="l"/>
              </a:tabLst>
              <a:defRPr/>
            </a:pPr>
            <a:r>
              <a:rPr lang="en-US" sz="2000" b="1" dirty="0">
                <a:solidFill>
                  <a:sysClr val="windowText" lastClr="000000"/>
                </a:solidFill>
              </a:rPr>
              <a:t>The UEL subroutine</a:t>
            </a:r>
          </a:p>
          <a:p>
            <a:pPr marL="342900" marR="0" lvl="0" indent="-342900" algn="l" defTabSz="215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+mj-lt"/>
              <a:buAutoNum type="arabicPeriod"/>
              <a:tabLst>
                <a:tab pos="215900" algn="l"/>
              </a:tabLst>
              <a:defRPr/>
            </a:pPr>
            <a:r>
              <a:rPr lang="en-US" sz="2000" b="1" dirty="0">
                <a:solidFill>
                  <a:sysClr val="windowText" lastClr="000000"/>
                </a:solidFill>
              </a:rPr>
              <a:t>Solving mechanical field: Linear geometry</a:t>
            </a:r>
          </a:p>
          <a:p>
            <a:pPr marL="342900" marR="0" lvl="0" indent="-342900" algn="l" defTabSz="215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+mj-lt"/>
              <a:buAutoNum type="arabicPeriod"/>
              <a:tabLst>
                <a:tab pos="215900" algn="l"/>
              </a:tabLst>
              <a:defRPr/>
            </a:pPr>
            <a:r>
              <a:rPr lang="en-US" sz="2000" b="1" dirty="0">
                <a:solidFill>
                  <a:sysClr val="windowText" lastClr="000000"/>
                </a:solidFill>
              </a:rPr>
              <a:t>Solving mechanical field: Nonlinear geometry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000" b="1" dirty="0">
                <a:solidFill>
                  <a:sysClr val="windowText" lastClr="000000"/>
                </a:solidFill>
              </a:rPr>
              <a:t>Solving heat transfer field</a:t>
            </a:r>
          </a:p>
          <a:p>
            <a:pPr marL="342900" marR="0" lvl="0" indent="-342900" algn="l" defTabSz="215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+mj-lt"/>
              <a:buAutoNum type="arabicPeriod"/>
              <a:tabLst>
                <a:tab pos="2159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Solving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hydr</a:t>
            </a:r>
            <a:r>
              <a:rPr lang="en-US" sz="2000" b="1" dirty="0" err="1">
                <a:solidFill>
                  <a:sysClr val="windowText" lastClr="000000"/>
                </a:solidFill>
              </a:rPr>
              <a:t>ogen</a:t>
            </a:r>
            <a:r>
              <a:rPr lang="en-US" sz="2000" b="1" dirty="0">
                <a:solidFill>
                  <a:sysClr val="windowText" lastClr="000000"/>
                </a:solidFill>
              </a:rPr>
              <a:t> diffusion field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Solving </a:t>
            </a:r>
            <a:r>
              <a:rPr lang="en-US" sz="2000" b="1" dirty="0">
                <a:solidFill>
                  <a:sysClr val="windowText" lastClr="000000"/>
                </a:solidFill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has</a:t>
            </a:r>
            <a:r>
              <a:rPr lang="en-US" sz="2000" b="1" dirty="0">
                <a:solidFill>
                  <a:sysClr val="windowText" lastClr="000000"/>
                </a:solidFill>
              </a:rPr>
              <a:t>e field damage field</a:t>
            </a:r>
          </a:p>
          <a:p>
            <a:pPr marL="342900" marR="0" lvl="0" indent="-342900" algn="l" defTabSz="215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+mj-lt"/>
              <a:buAutoNum type="arabicPeriod"/>
              <a:tabLst>
                <a:tab pos="215900" algn="l"/>
              </a:tabLst>
              <a:defRPr/>
            </a:pPr>
            <a:r>
              <a:rPr lang="en-US" sz="2000" b="1" dirty="0">
                <a:solidFill>
                  <a:sysClr val="windowText" lastClr="000000"/>
                </a:solidFill>
              </a:rPr>
              <a:t>Step by step tutorial</a:t>
            </a:r>
          </a:p>
          <a:p>
            <a:pPr marL="342900" marR="0" lvl="0" indent="-342900" algn="l" defTabSz="215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+mj-lt"/>
              <a:buAutoNum type="arabicPeriod"/>
              <a:tabLst>
                <a:tab pos="215900" algn="l"/>
              </a:tabLst>
              <a:defRPr/>
            </a:pPr>
            <a:r>
              <a:rPr lang="en-US" sz="2000" b="1" dirty="0">
                <a:solidFill>
                  <a:sysClr val="windowText" lastClr="000000"/>
                </a:solidFill>
              </a:rPr>
              <a:t> Example on the 3D notched plate</a:t>
            </a:r>
          </a:p>
          <a:p>
            <a:pPr marL="0" marR="0" lvl="0" indent="0" algn="l" defTabSz="215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None/>
              <a:tabLst>
                <a:tab pos="215900" algn="l"/>
              </a:tabLst>
              <a:defRPr/>
            </a:pPr>
            <a:endParaRPr 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Geometric nonlinearity – What does it mean? Examples and applications –  caendkölsch">
            <a:extLst>
              <a:ext uri="{FF2B5EF4-FFF2-40B4-BE49-F238E27FC236}">
                <a16:creationId xmlns:a16="http://schemas.microsoft.com/office/drawing/2014/main" id="{3E535FC5-28F8-C271-74C4-FC057E85D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256" y="1556519"/>
            <a:ext cx="4481566" cy="187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14F7F5-D6F7-5CAD-2D3E-C066E8CD49D8}"/>
              </a:ext>
            </a:extLst>
          </p:cNvPr>
          <p:cNvSpPr txBox="1"/>
          <p:nvPr/>
        </p:nvSpPr>
        <p:spPr>
          <a:xfrm>
            <a:off x="7671480" y="1175457"/>
            <a:ext cx="22442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Nonlinear geometry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D224B-7F5A-F72A-39B5-302747551BA7}"/>
              </a:ext>
            </a:extLst>
          </p:cNvPr>
          <p:cNvSpPr txBox="1"/>
          <p:nvPr/>
        </p:nvSpPr>
        <p:spPr>
          <a:xfrm>
            <a:off x="10035905" y="1175457"/>
            <a:ext cx="19289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Linear geometry</a:t>
            </a:r>
          </a:p>
        </p:txBody>
      </p:sp>
    </p:spTree>
    <p:extLst>
      <p:ext uri="{BB962C8B-B14F-4D97-AF65-F5344CB8AC3E}">
        <p14:creationId xmlns:p14="http://schemas.microsoft.com/office/powerpoint/2010/main" val="46453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48"/>
          <p:cNvSpPr txBox="1">
            <a:spLocks noGrp="1"/>
          </p:cNvSpPr>
          <p:nvPr>
            <p:ph type="title"/>
          </p:nvPr>
        </p:nvSpPr>
        <p:spPr>
          <a:xfrm>
            <a:off x="2318267" y="2190567"/>
            <a:ext cx="7510000" cy="637516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4000" dirty="0"/>
              <a:t>Note:</a:t>
            </a:r>
            <a:endParaRPr sz="4000" dirty="0"/>
          </a:p>
        </p:txBody>
      </p:sp>
      <p:sp>
        <p:nvSpPr>
          <p:cNvPr id="1990" name="Google Shape;1990;p48"/>
          <p:cNvSpPr txBox="1">
            <a:spLocks noGrp="1"/>
          </p:cNvSpPr>
          <p:nvPr>
            <p:ph type="body" idx="1"/>
          </p:nvPr>
        </p:nvSpPr>
        <p:spPr>
          <a:xfrm>
            <a:off x="2341000" y="2953400"/>
            <a:ext cx="7510000" cy="151180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" dirty="0"/>
              <a:t>This PPT contains advanced FEM theory and deep understanding of how Abaqus solvers work</a:t>
            </a:r>
          </a:p>
          <a:p>
            <a:pPr marL="342900" indent="-342900">
              <a:buFontTx/>
              <a:buChar char="-"/>
            </a:pPr>
            <a:r>
              <a:rPr lang="en" dirty="0"/>
              <a:t>It mainly serves as documentations for anyone who wishes to understand and use the UEL subroutine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" name="Google Shape;3430;p53"/>
          <p:cNvSpPr txBox="1">
            <a:spLocks noGrp="1"/>
          </p:cNvSpPr>
          <p:nvPr>
            <p:ph type="title"/>
          </p:nvPr>
        </p:nvSpPr>
        <p:spPr>
          <a:xfrm>
            <a:off x="650472" y="3061501"/>
            <a:ext cx="10678059" cy="93177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4400" dirty="0">
                <a:latin typeface="+mn-lt"/>
              </a:rPr>
              <a:t>Crystal plasticity slip model</a:t>
            </a:r>
          </a:p>
        </p:txBody>
      </p:sp>
      <p:grpSp>
        <p:nvGrpSpPr>
          <p:cNvPr id="3432" name="Google Shape;3432;p53"/>
          <p:cNvGrpSpPr/>
          <p:nvPr/>
        </p:nvGrpSpPr>
        <p:grpSpPr>
          <a:xfrm flipH="1">
            <a:off x="9651699" y="1356543"/>
            <a:ext cx="943455" cy="670413"/>
            <a:chOff x="8071263" y="1205704"/>
            <a:chExt cx="2102797" cy="1494235"/>
          </a:xfrm>
        </p:grpSpPr>
        <p:sp>
          <p:nvSpPr>
            <p:cNvPr id="3433" name="Google Shape;3433;p53"/>
            <p:cNvSpPr/>
            <p:nvPr/>
          </p:nvSpPr>
          <p:spPr>
            <a:xfrm>
              <a:off x="8252448" y="1981345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3434" name="Google Shape;3434;p53"/>
            <p:cNvGrpSpPr/>
            <p:nvPr/>
          </p:nvGrpSpPr>
          <p:grpSpPr>
            <a:xfrm>
              <a:off x="8071263" y="1205704"/>
              <a:ext cx="1924397" cy="1196165"/>
              <a:chOff x="-194199" y="-72036"/>
              <a:chExt cx="983843" cy="611536"/>
            </a:xfrm>
          </p:grpSpPr>
          <p:grpSp>
            <p:nvGrpSpPr>
              <p:cNvPr id="3435" name="Google Shape;3435;p53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3436" name="Google Shape;3436;p53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3437" name="Google Shape;3437;p53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3438" name="Google Shape;3438;p53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39" name="Google Shape;3439;p53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3440" name="Google Shape;3440;p53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3441" name="Google Shape;3441;p53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442" name="Google Shape;3442;p53"/>
          <p:cNvGrpSpPr/>
          <p:nvPr/>
        </p:nvGrpSpPr>
        <p:grpSpPr>
          <a:xfrm>
            <a:off x="381027" y="3949951"/>
            <a:ext cx="3134312" cy="2541907"/>
            <a:chOff x="783437" y="2845996"/>
            <a:chExt cx="1769598" cy="1435133"/>
          </a:xfrm>
        </p:grpSpPr>
        <p:sp>
          <p:nvSpPr>
            <p:cNvPr id="3443" name="Google Shape;3443;p53"/>
            <p:cNvSpPr/>
            <p:nvPr/>
          </p:nvSpPr>
          <p:spPr>
            <a:xfrm>
              <a:off x="1718789" y="3220427"/>
              <a:ext cx="761748" cy="520179"/>
            </a:xfrm>
            <a:custGeom>
              <a:avLst/>
              <a:gdLst/>
              <a:ahLst/>
              <a:cxnLst/>
              <a:rect l="l" t="t" r="r" b="b"/>
              <a:pathLst>
                <a:path w="37304" h="25474" extrusionOk="0">
                  <a:moveTo>
                    <a:pt x="1" y="1"/>
                  </a:moveTo>
                  <a:lnTo>
                    <a:pt x="1" y="3919"/>
                  </a:lnTo>
                  <a:lnTo>
                    <a:pt x="37304" y="25473"/>
                  </a:lnTo>
                  <a:lnTo>
                    <a:pt x="37304" y="215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44" name="Google Shape;3444;p53"/>
            <p:cNvSpPr/>
            <p:nvPr/>
          </p:nvSpPr>
          <p:spPr>
            <a:xfrm>
              <a:off x="2480495" y="3618279"/>
              <a:ext cx="72511" cy="122316"/>
            </a:xfrm>
            <a:custGeom>
              <a:avLst/>
              <a:gdLst/>
              <a:ahLst/>
              <a:cxnLst/>
              <a:rect l="l" t="t" r="r" b="b"/>
              <a:pathLst>
                <a:path w="3551" h="5990" extrusionOk="0">
                  <a:moveTo>
                    <a:pt x="3550" y="0"/>
                  </a:moveTo>
                  <a:lnTo>
                    <a:pt x="1" y="2034"/>
                  </a:lnTo>
                  <a:lnTo>
                    <a:pt x="1" y="5989"/>
                  </a:lnTo>
                  <a:lnTo>
                    <a:pt x="3550" y="3956"/>
                  </a:lnTo>
                  <a:lnTo>
                    <a:pt x="35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45" name="Google Shape;3445;p53"/>
            <p:cNvSpPr/>
            <p:nvPr/>
          </p:nvSpPr>
          <p:spPr>
            <a:xfrm>
              <a:off x="1718789" y="3178914"/>
              <a:ext cx="834239" cy="480911"/>
            </a:xfrm>
            <a:custGeom>
              <a:avLst/>
              <a:gdLst/>
              <a:ahLst/>
              <a:cxnLst/>
              <a:rect l="l" t="t" r="r" b="b"/>
              <a:pathLst>
                <a:path w="40854" h="23551" extrusionOk="0">
                  <a:moveTo>
                    <a:pt x="3550" y="0"/>
                  </a:moveTo>
                  <a:lnTo>
                    <a:pt x="1" y="2034"/>
                  </a:lnTo>
                  <a:lnTo>
                    <a:pt x="37304" y="23551"/>
                  </a:lnTo>
                  <a:lnTo>
                    <a:pt x="40853" y="21517"/>
                  </a:lnTo>
                  <a:lnTo>
                    <a:pt x="3550" y="0"/>
                  </a:lnTo>
                  <a:close/>
                </a:path>
              </a:pathLst>
            </a:custGeom>
            <a:solidFill>
              <a:srgbClr val="FFC9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46" name="Google Shape;3446;p53"/>
            <p:cNvSpPr/>
            <p:nvPr/>
          </p:nvSpPr>
          <p:spPr>
            <a:xfrm>
              <a:off x="1274136" y="3477099"/>
              <a:ext cx="761768" cy="519424"/>
            </a:xfrm>
            <a:custGeom>
              <a:avLst/>
              <a:gdLst/>
              <a:ahLst/>
              <a:cxnLst/>
              <a:rect l="l" t="t" r="r" b="b"/>
              <a:pathLst>
                <a:path w="37305" h="25437" extrusionOk="0">
                  <a:moveTo>
                    <a:pt x="1" y="1"/>
                  </a:moveTo>
                  <a:lnTo>
                    <a:pt x="1" y="3920"/>
                  </a:lnTo>
                  <a:lnTo>
                    <a:pt x="37304" y="25436"/>
                  </a:lnTo>
                  <a:lnTo>
                    <a:pt x="37304" y="215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47" name="Google Shape;3447;p53"/>
            <p:cNvSpPr/>
            <p:nvPr/>
          </p:nvSpPr>
          <p:spPr>
            <a:xfrm>
              <a:off x="2035862" y="3874951"/>
              <a:ext cx="72491" cy="121560"/>
            </a:xfrm>
            <a:custGeom>
              <a:avLst/>
              <a:gdLst/>
              <a:ahLst/>
              <a:cxnLst/>
              <a:rect l="l" t="t" r="r" b="b"/>
              <a:pathLst>
                <a:path w="3550" h="5953" extrusionOk="0">
                  <a:moveTo>
                    <a:pt x="3549" y="0"/>
                  </a:moveTo>
                  <a:lnTo>
                    <a:pt x="0" y="2034"/>
                  </a:lnTo>
                  <a:lnTo>
                    <a:pt x="0" y="5952"/>
                  </a:lnTo>
                  <a:lnTo>
                    <a:pt x="3549" y="3956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48" name="Google Shape;3448;p53"/>
            <p:cNvSpPr/>
            <p:nvPr/>
          </p:nvSpPr>
          <p:spPr>
            <a:xfrm>
              <a:off x="1274136" y="3435587"/>
              <a:ext cx="834239" cy="480911"/>
            </a:xfrm>
            <a:custGeom>
              <a:avLst/>
              <a:gdLst/>
              <a:ahLst/>
              <a:cxnLst/>
              <a:rect l="l" t="t" r="r" b="b"/>
              <a:pathLst>
                <a:path w="40854" h="23551" extrusionOk="0">
                  <a:moveTo>
                    <a:pt x="3550" y="0"/>
                  </a:moveTo>
                  <a:lnTo>
                    <a:pt x="1" y="2034"/>
                  </a:lnTo>
                  <a:lnTo>
                    <a:pt x="37304" y="23551"/>
                  </a:lnTo>
                  <a:lnTo>
                    <a:pt x="40853" y="21517"/>
                  </a:lnTo>
                  <a:lnTo>
                    <a:pt x="3550" y="0"/>
                  </a:lnTo>
                  <a:close/>
                </a:path>
              </a:pathLst>
            </a:custGeom>
            <a:solidFill>
              <a:srgbClr val="FFC9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49" name="Google Shape;3449;p53"/>
            <p:cNvSpPr/>
            <p:nvPr/>
          </p:nvSpPr>
          <p:spPr>
            <a:xfrm>
              <a:off x="783437" y="3760950"/>
              <a:ext cx="761768" cy="520179"/>
            </a:xfrm>
            <a:custGeom>
              <a:avLst/>
              <a:gdLst/>
              <a:ahLst/>
              <a:cxnLst/>
              <a:rect l="l" t="t" r="r" b="b"/>
              <a:pathLst>
                <a:path w="37305" h="25474" extrusionOk="0">
                  <a:moveTo>
                    <a:pt x="1" y="1"/>
                  </a:moveTo>
                  <a:lnTo>
                    <a:pt x="1" y="3919"/>
                  </a:lnTo>
                  <a:lnTo>
                    <a:pt x="37304" y="25473"/>
                  </a:lnTo>
                  <a:lnTo>
                    <a:pt x="37304" y="215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50" name="Google Shape;3450;p53"/>
            <p:cNvSpPr/>
            <p:nvPr/>
          </p:nvSpPr>
          <p:spPr>
            <a:xfrm>
              <a:off x="1545163" y="4159557"/>
              <a:ext cx="71735" cy="121560"/>
            </a:xfrm>
            <a:custGeom>
              <a:avLst/>
              <a:gdLst/>
              <a:ahLst/>
              <a:cxnLst/>
              <a:rect l="l" t="t" r="r" b="b"/>
              <a:pathLst>
                <a:path w="3513" h="5953" extrusionOk="0">
                  <a:moveTo>
                    <a:pt x="3512" y="0"/>
                  </a:moveTo>
                  <a:lnTo>
                    <a:pt x="0" y="2034"/>
                  </a:lnTo>
                  <a:lnTo>
                    <a:pt x="0" y="5952"/>
                  </a:lnTo>
                  <a:lnTo>
                    <a:pt x="3512" y="3882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51" name="Google Shape;3451;p53"/>
            <p:cNvSpPr/>
            <p:nvPr/>
          </p:nvSpPr>
          <p:spPr>
            <a:xfrm>
              <a:off x="783437" y="3719437"/>
              <a:ext cx="833483" cy="481667"/>
            </a:xfrm>
            <a:custGeom>
              <a:avLst/>
              <a:gdLst/>
              <a:ahLst/>
              <a:cxnLst/>
              <a:rect l="l" t="t" r="r" b="b"/>
              <a:pathLst>
                <a:path w="40817" h="23588" extrusionOk="0">
                  <a:moveTo>
                    <a:pt x="3513" y="0"/>
                  </a:moveTo>
                  <a:lnTo>
                    <a:pt x="1" y="2034"/>
                  </a:lnTo>
                  <a:lnTo>
                    <a:pt x="37304" y="23588"/>
                  </a:lnTo>
                  <a:lnTo>
                    <a:pt x="40816" y="21554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52" name="Google Shape;3452;p53"/>
            <p:cNvSpPr/>
            <p:nvPr/>
          </p:nvSpPr>
          <p:spPr>
            <a:xfrm>
              <a:off x="1545163" y="3599391"/>
              <a:ext cx="1007870" cy="601716"/>
            </a:xfrm>
            <a:custGeom>
              <a:avLst/>
              <a:gdLst/>
              <a:ahLst/>
              <a:cxnLst/>
              <a:rect l="l" t="t" r="r" b="b"/>
              <a:pathLst>
                <a:path w="49357" h="29467" extrusionOk="0">
                  <a:moveTo>
                    <a:pt x="49356" y="1"/>
                  </a:moveTo>
                  <a:lnTo>
                    <a:pt x="0" y="28542"/>
                  </a:lnTo>
                  <a:lnTo>
                    <a:pt x="0" y="29467"/>
                  </a:lnTo>
                  <a:lnTo>
                    <a:pt x="49356" y="925"/>
                  </a:lnTo>
                  <a:lnTo>
                    <a:pt x="493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53" name="Google Shape;3453;p53"/>
            <p:cNvSpPr/>
            <p:nvPr/>
          </p:nvSpPr>
          <p:spPr>
            <a:xfrm>
              <a:off x="1471939" y="4140669"/>
              <a:ext cx="73247" cy="60423"/>
            </a:xfrm>
            <a:custGeom>
              <a:avLst/>
              <a:gdLst/>
              <a:ahLst/>
              <a:cxnLst/>
              <a:rect l="l" t="t" r="r" b="b"/>
              <a:pathLst>
                <a:path w="3587" h="2959" extrusionOk="0">
                  <a:moveTo>
                    <a:pt x="0" y="1"/>
                  </a:moveTo>
                  <a:lnTo>
                    <a:pt x="0" y="925"/>
                  </a:lnTo>
                  <a:lnTo>
                    <a:pt x="3586" y="2959"/>
                  </a:lnTo>
                  <a:lnTo>
                    <a:pt x="3586" y="20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54" name="Google Shape;3454;p53"/>
            <p:cNvSpPr/>
            <p:nvPr/>
          </p:nvSpPr>
          <p:spPr>
            <a:xfrm>
              <a:off x="1471939" y="3557878"/>
              <a:ext cx="1081096" cy="624362"/>
            </a:xfrm>
            <a:custGeom>
              <a:avLst/>
              <a:gdLst/>
              <a:ahLst/>
              <a:cxnLst/>
              <a:rect l="l" t="t" r="r" b="b"/>
              <a:pathLst>
                <a:path w="52943" h="30576" extrusionOk="0">
                  <a:moveTo>
                    <a:pt x="49393" y="0"/>
                  </a:moveTo>
                  <a:lnTo>
                    <a:pt x="0" y="28542"/>
                  </a:lnTo>
                  <a:lnTo>
                    <a:pt x="3586" y="30575"/>
                  </a:lnTo>
                  <a:lnTo>
                    <a:pt x="52942" y="2034"/>
                  </a:lnTo>
                  <a:lnTo>
                    <a:pt x="493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55" name="Google Shape;3455;p53"/>
            <p:cNvSpPr/>
            <p:nvPr/>
          </p:nvSpPr>
          <p:spPr>
            <a:xfrm>
              <a:off x="1372272" y="3500500"/>
              <a:ext cx="1007870" cy="600961"/>
            </a:xfrm>
            <a:custGeom>
              <a:avLst/>
              <a:gdLst/>
              <a:ahLst/>
              <a:cxnLst/>
              <a:rect l="l" t="t" r="r" b="b"/>
              <a:pathLst>
                <a:path w="49357" h="29430" extrusionOk="0">
                  <a:moveTo>
                    <a:pt x="49357" y="1"/>
                  </a:moveTo>
                  <a:lnTo>
                    <a:pt x="1" y="28505"/>
                  </a:lnTo>
                  <a:lnTo>
                    <a:pt x="1" y="29429"/>
                  </a:lnTo>
                  <a:lnTo>
                    <a:pt x="49357" y="925"/>
                  </a:lnTo>
                  <a:lnTo>
                    <a:pt x="493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56" name="Google Shape;3456;p53"/>
            <p:cNvSpPr/>
            <p:nvPr/>
          </p:nvSpPr>
          <p:spPr>
            <a:xfrm>
              <a:off x="1299803" y="4040267"/>
              <a:ext cx="72491" cy="61178"/>
            </a:xfrm>
            <a:custGeom>
              <a:avLst/>
              <a:gdLst/>
              <a:ahLst/>
              <a:cxnLst/>
              <a:rect l="l" t="t" r="r" b="b"/>
              <a:pathLst>
                <a:path w="3550" h="2996" extrusionOk="0">
                  <a:moveTo>
                    <a:pt x="1" y="1"/>
                  </a:moveTo>
                  <a:lnTo>
                    <a:pt x="1" y="962"/>
                  </a:lnTo>
                  <a:lnTo>
                    <a:pt x="3550" y="2995"/>
                  </a:lnTo>
                  <a:lnTo>
                    <a:pt x="3550" y="20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57" name="Google Shape;3457;p53"/>
            <p:cNvSpPr/>
            <p:nvPr/>
          </p:nvSpPr>
          <p:spPr>
            <a:xfrm>
              <a:off x="1299803" y="3458987"/>
              <a:ext cx="1080341" cy="623606"/>
            </a:xfrm>
            <a:custGeom>
              <a:avLst/>
              <a:gdLst/>
              <a:ahLst/>
              <a:cxnLst/>
              <a:rect l="l" t="t" r="r" b="b"/>
              <a:pathLst>
                <a:path w="52906" h="30539" extrusionOk="0">
                  <a:moveTo>
                    <a:pt x="49394" y="0"/>
                  </a:moveTo>
                  <a:lnTo>
                    <a:pt x="1" y="28468"/>
                  </a:lnTo>
                  <a:lnTo>
                    <a:pt x="3550" y="30538"/>
                  </a:lnTo>
                  <a:lnTo>
                    <a:pt x="52906" y="2034"/>
                  </a:lnTo>
                  <a:lnTo>
                    <a:pt x="493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58" name="Google Shape;3458;p53"/>
            <p:cNvSpPr/>
            <p:nvPr/>
          </p:nvSpPr>
          <p:spPr>
            <a:xfrm>
              <a:off x="1199401" y="3400853"/>
              <a:ext cx="1008625" cy="600961"/>
            </a:xfrm>
            <a:custGeom>
              <a:avLst/>
              <a:gdLst/>
              <a:ahLst/>
              <a:cxnLst/>
              <a:rect l="l" t="t" r="r" b="b"/>
              <a:pathLst>
                <a:path w="49394" h="29430" extrusionOk="0">
                  <a:moveTo>
                    <a:pt x="49394" y="1"/>
                  </a:moveTo>
                  <a:lnTo>
                    <a:pt x="1" y="28505"/>
                  </a:lnTo>
                  <a:lnTo>
                    <a:pt x="1" y="29429"/>
                  </a:lnTo>
                  <a:lnTo>
                    <a:pt x="49394" y="962"/>
                  </a:lnTo>
                  <a:lnTo>
                    <a:pt x="493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59" name="Google Shape;3459;p53"/>
            <p:cNvSpPr/>
            <p:nvPr/>
          </p:nvSpPr>
          <p:spPr>
            <a:xfrm>
              <a:off x="1127688" y="3941376"/>
              <a:ext cx="71735" cy="60423"/>
            </a:xfrm>
            <a:custGeom>
              <a:avLst/>
              <a:gdLst/>
              <a:ahLst/>
              <a:cxnLst/>
              <a:rect l="l" t="t" r="r" b="b"/>
              <a:pathLst>
                <a:path w="3513" h="2959" extrusionOk="0">
                  <a:moveTo>
                    <a:pt x="0" y="1"/>
                  </a:moveTo>
                  <a:lnTo>
                    <a:pt x="0" y="925"/>
                  </a:lnTo>
                  <a:lnTo>
                    <a:pt x="3513" y="2958"/>
                  </a:lnTo>
                  <a:lnTo>
                    <a:pt x="3513" y="20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60" name="Google Shape;3460;p53"/>
            <p:cNvSpPr/>
            <p:nvPr/>
          </p:nvSpPr>
          <p:spPr>
            <a:xfrm>
              <a:off x="1127688" y="3359340"/>
              <a:ext cx="1080341" cy="623586"/>
            </a:xfrm>
            <a:custGeom>
              <a:avLst/>
              <a:gdLst/>
              <a:ahLst/>
              <a:cxnLst/>
              <a:rect l="l" t="t" r="r" b="b"/>
              <a:pathLst>
                <a:path w="52906" h="30538" extrusionOk="0">
                  <a:moveTo>
                    <a:pt x="49356" y="0"/>
                  </a:moveTo>
                  <a:lnTo>
                    <a:pt x="0" y="28505"/>
                  </a:lnTo>
                  <a:lnTo>
                    <a:pt x="3513" y="30538"/>
                  </a:lnTo>
                  <a:lnTo>
                    <a:pt x="52906" y="2034"/>
                  </a:lnTo>
                  <a:lnTo>
                    <a:pt x="493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61" name="Google Shape;3461;p53"/>
            <p:cNvSpPr/>
            <p:nvPr/>
          </p:nvSpPr>
          <p:spPr>
            <a:xfrm>
              <a:off x="1028041" y="3301206"/>
              <a:ext cx="1007870" cy="600961"/>
            </a:xfrm>
            <a:custGeom>
              <a:avLst/>
              <a:gdLst/>
              <a:ahLst/>
              <a:cxnLst/>
              <a:rect l="l" t="t" r="r" b="b"/>
              <a:pathLst>
                <a:path w="49357" h="29430" extrusionOk="0">
                  <a:moveTo>
                    <a:pt x="49356" y="0"/>
                  </a:moveTo>
                  <a:lnTo>
                    <a:pt x="0" y="28505"/>
                  </a:lnTo>
                  <a:lnTo>
                    <a:pt x="0" y="29429"/>
                  </a:lnTo>
                  <a:lnTo>
                    <a:pt x="49356" y="925"/>
                  </a:lnTo>
                  <a:lnTo>
                    <a:pt x="493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62" name="Google Shape;3462;p53"/>
            <p:cNvSpPr/>
            <p:nvPr/>
          </p:nvSpPr>
          <p:spPr>
            <a:xfrm>
              <a:off x="954817" y="3842484"/>
              <a:ext cx="73247" cy="59667"/>
            </a:xfrm>
            <a:custGeom>
              <a:avLst/>
              <a:gdLst/>
              <a:ahLst/>
              <a:cxnLst/>
              <a:rect l="l" t="t" r="r" b="b"/>
              <a:pathLst>
                <a:path w="3587" h="2922" extrusionOk="0">
                  <a:moveTo>
                    <a:pt x="0" y="0"/>
                  </a:moveTo>
                  <a:lnTo>
                    <a:pt x="0" y="925"/>
                  </a:lnTo>
                  <a:lnTo>
                    <a:pt x="3586" y="2921"/>
                  </a:lnTo>
                  <a:lnTo>
                    <a:pt x="3586" y="1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63" name="Google Shape;3463;p53"/>
            <p:cNvSpPr/>
            <p:nvPr/>
          </p:nvSpPr>
          <p:spPr>
            <a:xfrm>
              <a:off x="954817" y="3259694"/>
              <a:ext cx="1081096" cy="623586"/>
            </a:xfrm>
            <a:custGeom>
              <a:avLst/>
              <a:gdLst/>
              <a:ahLst/>
              <a:cxnLst/>
              <a:rect l="l" t="t" r="r" b="b"/>
              <a:pathLst>
                <a:path w="52943" h="30538" extrusionOk="0">
                  <a:moveTo>
                    <a:pt x="49430" y="0"/>
                  </a:moveTo>
                  <a:lnTo>
                    <a:pt x="0" y="28541"/>
                  </a:lnTo>
                  <a:lnTo>
                    <a:pt x="3586" y="30538"/>
                  </a:lnTo>
                  <a:lnTo>
                    <a:pt x="52942" y="2033"/>
                  </a:lnTo>
                  <a:lnTo>
                    <a:pt x="494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64" name="Google Shape;3464;p53"/>
            <p:cNvSpPr/>
            <p:nvPr/>
          </p:nvSpPr>
          <p:spPr>
            <a:xfrm>
              <a:off x="855170" y="3201559"/>
              <a:ext cx="1008605" cy="601696"/>
            </a:xfrm>
            <a:custGeom>
              <a:avLst/>
              <a:gdLst/>
              <a:ahLst/>
              <a:cxnLst/>
              <a:rect l="l" t="t" r="r" b="b"/>
              <a:pathLst>
                <a:path w="49393" h="29466" extrusionOk="0">
                  <a:moveTo>
                    <a:pt x="49393" y="0"/>
                  </a:moveTo>
                  <a:lnTo>
                    <a:pt x="0" y="28505"/>
                  </a:lnTo>
                  <a:lnTo>
                    <a:pt x="0" y="29466"/>
                  </a:lnTo>
                  <a:lnTo>
                    <a:pt x="49393" y="962"/>
                  </a:lnTo>
                  <a:lnTo>
                    <a:pt x="493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65" name="Google Shape;3465;p53"/>
            <p:cNvSpPr/>
            <p:nvPr/>
          </p:nvSpPr>
          <p:spPr>
            <a:xfrm>
              <a:off x="783437" y="3742082"/>
              <a:ext cx="71756" cy="61158"/>
            </a:xfrm>
            <a:custGeom>
              <a:avLst/>
              <a:gdLst/>
              <a:ahLst/>
              <a:cxnLst/>
              <a:rect l="l" t="t" r="r" b="b"/>
              <a:pathLst>
                <a:path w="3514" h="2995" extrusionOk="0">
                  <a:moveTo>
                    <a:pt x="1" y="0"/>
                  </a:moveTo>
                  <a:lnTo>
                    <a:pt x="1" y="925"/>
                  </a:lnTo>
                  <a:lnTo>
                    <a:pt x="3513" y="2995"/>
                  </a:lnTo>
                  <a:lnTo>
                    <a:pt x="3513" y="2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66" name="Google Shape;3466;p53"/>
            <p:cNvSpPr/>
            <p:nvPr/>
          </p:nvSpPr>
          <p:spPr>
            <a:xfrm>
              <a:off x="783437" y="3160026"/>
              <a:ext cx="1080341" cy="623606"/>
            </a:xfrm>
            <a:custGeom>
              <a:avLst/>
              <a:gdLst/>
              <a:ahLst/>
              <a:cxnLst/>
              <a:rect l="l" t="t" r="r" b="b"/>
              <a:pathLst>
                <a:path w="52906" h="30539" extrusionOk="0">
                  <a:moveTo>
                    <a:pt x="49357" y="1"/>
                  </a:moveTo>
                  <a:lnTo>
                    <a:pt x="1" y="28505"/>
                  </a:lnTo>
                  <a:lnTo>
                    <a:pt x="3513" y="30539"/>
                  </a:lnTo>
                  <a:lnTo>
                    <a:pt x="52906" y="2034"/>
                  </a:lnTo>
                  <a:lnTo>
                    <a:pt x="49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67" name="Google Shape;3467;p53"/>
            <p:cNvSpPr/>
            <p:nvPr/>
          </p:nvSpPr>
          <p:spPr>
            <a:xfrm>
              <a:off x="1733879" y="3107936"/>
              <a:ext cx="98935" cy="136671"/>
            </a:xfrm>
            <a:custGeom>
              <a:avLst/>
              <a:gdLst/>
              <a:ahLst/>
              <a:cxnLst/>
              <a:rect l="l" t="t" r="r" b="b"/>
              <a:pathLst>
                <a:path w="4845" h="6693" extrusionOk="0">
                  <a:moveTo>
                    <a:pt x="2515" y="1"/>
                  </a:moveTo>
                  <a:lnTo>
                    <a:pt x="1332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62"/>
                  </a:lnTo>
                  <a:lnTo>
                    <a:pt x="2515" y="5362"/>
                  </a:lnTo>
                  <a:lnTo>
                    <a:pt x="4844" y="6693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68" name="Google Shape;3468;p53"/>
            <p:cNvSpPr/>
            <p:nvPr/>
          </p:nvSpPr>
          <p:spPr>
            <a:xfrm>
              <a:off x="1664433" y="3147958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77"/>
                  </a:lnTo>
                  <a:lnTo>
                    <a:pt x="1" y="6174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81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69" name="Google Shape;3469;p53"/>
            <p:cNvSpPr/>
            <p:nvPr/>
          </p:nvSpPr>
          <p:spPr>
            <a:xfrm>
              <a:off x="1664433" y="3163804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1" y="1"/>
                  </a:moveTo>
                  <a:lnTo>
                    <a:pt x="1" y="5398"/>
                  </a:lnTo>
                  <a:lnTo>
                    <a:pt x="1" y="6101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70" name="Google Shape;3470;p53"/>
            <p:cNvSpPr/>
            <p:nvPr/>
          </p:nvSpPr>
          <p:spPr>
            <a:xfrm>
              <a:off x="1594986" y="3187960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88" y="1"/>
                  </a:moveTo>
                  <a:lnTo>
                    <a:pt x="1331" y="1"/>
                  </a:lnTo>
                  <a:lnTo>
                    <a:pt x="37" y="740"/>
                  </a:lnTo>
                  <a:lnTo>
                    <a:pt x="0" y="6175"/>
                  </a:lnTo>
                  <a:lnTo>
                    <a:pt x="1331" y="5436"/>
                  </a:lnTo>
                  <a:lnTo>
                    <a:pt x="2551" y="5436"/>
                  </a:lnTo>
                  <a:lnTo>
                    <a:pt x="4843" y="6730"/>
                  </a:lnTo>
                  <a:lnTo>
                    <a:pt x="4843" y="136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71" name="Google Shape;3471;p53"/>
            <p:cNvSpPr/>
            <p:nvPr/>
          </p:nvSpPr>
          <p:spPr>
            <a:xfrm>
              <a:off x="1557986" y="3214383"/>
              <a:ext cx="91380" cy="162339"/>
            </a:xfrm>
            <a:custGeom>
              <a:avLst/>
              <a:gdLst/>
              <a:ahLst/>
              <a:cxnLst/>
              <a:rect l="l" t="t" r="r" b="b"/>
              <a:pathLst>
                <a:path w="4475" h="7950" extrusionOk="0">
                  <a:moveTo>
                    <a:pt x="38" y="1"/>
                  </a:moveTo>
                  <a:lnTo>
                    <a:pt x="1" y="5436"/>
                  </a:lnTo>
                  <a:lnTo>
                    <a:pt x="4437" y="7950"/>
                  </a:lnTo>
                  <a:lnTo>
                    <a:pt x="4474" y="2552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72" name="Google Shape;3472;p53"/>
            <p:cNvSpPr/>
            <p:nvPr/>
          </p:nvSpPr>
          <p:spPr>
            <a:xfrm>
              <a:off x="1665944" y="3148714"/>
              <a:ext cx="203853" cy="228010"/>
            </a:xfrm>
            <a:custGeom>
              <a:avLst/>
              <a:gdLst/>
              <a:ahLst/>
              <a:cxnLst/>
              <a:rect l="l" t="t" r="r" b="b"/>
              <a:pathLst>
                <a:path w="9983" h="11166" extrusionOk="0">
                  <a:moveTo>
                    <a:pt x="9983" y="0"/>
                  </a:moveTo>
                  <a:lnTo>
                    <a:pt x="1" y="5768"/>
                  </a:lnTo>
                  <a:lnTo>
                    <a:pt x="1" y="11166"/>
                  </a:lnTo>
                  <a:lnTo>
                    <a:pt x="9983" y="5398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73" name="Google Shape;3473;p53"/>
            <p:cNvSpPr/>
            <p:nvPr/>
          </p:nvSpPr>
          <p:spPr>
            <a:xfrm>
              <a:off x="1557986" y="3086047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29" y="1036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64" y="3846"/>
                  </a:lnTo>
                  <a:lnTo>
                    <a:pt x="10907" y="3809"/>
                  </a:lnTo>
                  <a:lnTo>
                    <a:pt x="8615" y="2478"/>
                  </a:lnTo>
                  <a:lnTo>
                    <a:pt x="8615" y="1775"/>
                  </a:lnTo>
                  <a:lnTo>
                    <a:pt x="9909" y="1036"/>
                  </a:lnTo>
                  <a:close/>
                  <a:moveTo>
                    <a:pt x="7765" y="3032"/>
                  </a:moveTo>
                  <a:lnTo>
                    <a:pt x="10094" y="4363"/>
                  </a:lnTo>
                  <a:lnTo>
                    <a:pt x="10094" y="5103"/>
                  </a:lnTo>
                  <a:lnTo>
                    <a:pt x="8800" y="5842"/>
                  </a:lnTo>
                  <a:lnTo>
                    <a:pt x="7543" y="5842"/>
                  </a:lnTo>
                  <a:lnTo>
                    <a:pt x="5214" y="4511"/>
                  </a:lnTo>
                  <a:lnTo>
                    <a:pt x="5214" y="3772"/>
                  </a:lnTo>
                  <a:lnTo>
                    <a:pt x="6508" y="3032"/>
                  </a:lnTo>
                  <a:close/>
                  <a:moveTo>
                    <a:pt x="4363" y="4992"/>
                  </a:moveTo>
                  <a:lnTo>
                    <a:pt x="6655" y="6360"/>
                  </a:lnTo>
                  <a:lnTo>
                    <a:pt x="6655" y="7099"/>
                  </a:lnTo>
                  <a:lnTo>
                    <a:pt x="5362" y="7839"/>
                  </a:lnTo>
                  <a:lnTo>
                    <a:pt x="4105" y="7765"/>
                  </a:lnTo>
                  <a:lnTo>
                    <a:pt x="1812" y="6434"/>
                  </a:lnTo>
                  <a:lnTo>
                    <a:pt x="1812" y="5731"/>
                  </a:lnTo>
                  <a:lnTo>
                    <a:pt x="3106" y="4992"/>
                  </a:lnTo>
                  <a:close/>
                  <a:moveTo>
                    <a:pt x="9983" y="1"/>
                  </a:moveTo>
                  <a:lnTo>
                    <a:pt x="1" y="5842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88" y="8837"/>
                  </a:lnTo>
                  <a:lnTo>
                    <a:pt x="15270" y="3032"/>
                  </a:lnTo>
                  <a:lnTo>
                    <a:pt x="15270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74" name="Google Shape;3474;p53"/>
            <p:cNvSpPr/>
            <p:nvPr/>
          </p:nvSpPr>
          <p:spPr>
            <a:xfrm>
              <a:off x="1648587" y="3266473"/>
              <a:ext cx="17377" cy="110248"/>
            </a:xfrm>
            <a:custGeom>
              <a:avLst/>
              <a:gdLst/>
              <a:ahLst/>
              <a:cxnLst/>
              <a:rect l="l" t="t" r="r" b="b"/>
              <a:pathLst>
                <a:path w="851" h="5399" extrusionOk="0">
                  <a:moveTo>
                    <a:pt x="37" y="1"/>
                  </a:moveTo>
                  <a:lnTo>
                    <a:pt x="0" y="5399"/>
                  </a:lnTo>
                  <a:lnTo>
                    <a:pt x="851" y="539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75" name="Google Shape;3475;p53"/>
            <p:cNvSpPr/>
            <p:nvPr/>
          </p:nvSpPr>
          <p:spPr>
            <a:xfrm>
              <a:off x="1497606" y="3243828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1" y="1"/>
                  </a:moveTo>
                  <a:lnTo>
                    <a:pt x="1294" y="1"/>
                  </a:lnTo>
                  <a:lnTo>
                    <a:pt x="0" y="777"/>
                  </a:lnTo>
                  <a:lnTo>
                    <a:pt x="0" y="6138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06" y="6766"/>
                  </a:lnTo>
                  <a:lnTo>
                    <a:pt x="4843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76" name="Google Shape;3476;p53"/>
            <p:cNvSpPr/>
            <p:nvPr/>
          </p:nvSpPr>
          <p:spPr>
            <a:xfrm>
              <a:off x="1428139" y="3284605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89" y="0"/>
                  </a:moveTo>
                  <a:lnTo>
                    <a:pt x="1332" y="0"/>
                  </a:lnTo>
                  <a:lnTo>
                    <a:pt x="38" y="739"/>
                  </a:lnTo>
                  <a:lnTo>
                    <a:pt x="1" y="6137"/>
                  </a:lnTo>
                  <a:lnTo>
                    <a:pt x="1332" y="5398"/>
                  </a:lnTo>
                  <a:lnTo>
                    <a:pt x="2515" y="5398"/>
                  </a:lnTo>
                  <a:lnTo>
                    <a:pt x="4844" y="6692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77" name="Google Shape;3477;p53"/>
            <p:cNvSpPr/>
            <p:nvPr/>
          </p:nvSpPr>
          <p:spPr>
            <a:xfrm>
              <a:off x="1428139" y="3299695"/>
              <a:ext cx="776" cy="125338"/>
            </a:xfrm>
            <a:custGeom>
              <a:avLst/>
              <a:gdLst/>
              <a:ahLst/>
              <a:cxnLst/>
              <a:rect l="l" t="t" r="r" b="b"/>
              <a:pathLst>
                <a:path w="38" h="6138" extrusionOk="0">
                  <a:moveTo>
                    <a:pt x="38" y="0"/>
                  </a:moveTo>
                  <a:lnTo>
                    <a:pt x="1" y="5398"/>
                  </a:lnTo>
                  <a:lnTo>
                    <a:pt x="1" y="6138"/>
                  </a:lnTo>
                  <a:lnTo>
                    <a:pt x="38" y="74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78" name="Google Shape;3478;p53"/>
            <p:cNvSpPr/>
            <p:nvPr/>
          </p:nvSpPr>
          <p:spPr>
            <a:xfrm>
              <a:off x="1358693" y="3323851"/>
              <a:ext cx="99670" cy="138182"/>
            </a:xfrm>
            <a:custGeom>
              <a:avLst/>
              <a:gdLst/>
              <a:ahLst/>
              <a:cxnLst/>
              <a:rect l="l" t="t" r="r" b="b"/>
              <a:pathLst>
                <a:path w="4881" h="6767" extrusionOk="0">
                  <a:moveTo>
                    <a:pt x="2551" y="1"/>
                  </a:moveTo>
                  <a:lnTo>
                    <a:pt x="1368" y="1"/>
                  </a:lnTo>
                  <a:lnTo>
                    <a:pt x="0" y="814"/>
                  </a:lnTo>
                  <a:lnTo>
                    <a:pt x="0" y="6212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81" y="6766"/>
                  </a:lnTo>
                  <a:lnTo>
                    <a:pt x="4881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79" name="Google Shape;3479;p53"/>
            <p:cNvSpPr/>
            <p:nvPr/>
          </p:nvSpPr>
          <p:spPr>
            <a:xfrm>
              <a:off x="1322448" y="3350274"/>
              <a:ext cx="90624" cy="163850"/>
            </a:xfrm>
            <a:custGeom>
              <a:avLst/>
              <a:gdLst/>
              <a:ahLst/>
              <a:cxnLst/>
              <a:rect l="l" t="t" r="r" b="b"/>
              <a:pathLst>
                <a:path w="4438" h="8024" extrusionOk="0">
                  <a:moveTo>
                    <a:pt x="1" y="1"/>
                  </a:moveTo>
                  <a:lnTo>
                    <a:pt x="1" y="5435"/>
                  </a:lnTo>
                  <a:lnTo>
                    <a:pt x="4437" y="8023"/>
                  </a:lnTo>
                  <a:lnTo>
                    <a:pt x="4437" y="25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80" name="Google Shape;3480;p53"/>
            <p:cNvSpPr/>
            <p:nvPr/>
          </p:nvSpPr>
          <p:spPr>
            <a:xfrm>
              <a:off x="1429650" y="3284605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3" y="0"/>
                  </a:moveTo>
                  <a:lnTo>
                    <a:pt x="1" y="5804"/>
                  </a:lnTo>
                  <a:lnTo>
                    <a:pt x="1" y="11239"/>
                  </a:lnTo>
                  <a:lnTo>
                    <a:pt x="9983" y="5398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81" name="Google Shape;3481;p53"/>
            <p:cNvSpPr/>
            <p:nvPr/>
          </p:nvSpPr>
          <p:spPr>
            <a:xfrm>
              <a:off x="1322448" y="3223449"/>
              <a:ext cx="311058" cy="179696"/>
            </a:xfrm>
            <a:custGeom>
              <a:avLst/>
              <a:gdLst/>
              <a:ahLst/>
              <a:cxnLst/>
              <a:rect l="l" t="t" r="r" b="b"/>
              <a:pathLst>
                <a:path w="15233" h="8800" extrusionOk="0">
                  <a:moveTo>
                    <a:pt x="11129" y="999"/>
                  </a:moveTo>
                  <a:lnTo>
                    <a:pt x="13421" y="2330"/>
                  </a:lnTo>
                  <a:lnTo>
                    <a:pt x="13421" y="3069"/>
                  </a:lnTo>
                  <a:lnTo>
                    <a:pt x="12127" y="3808"/>
                  </a:lnTo>
                  <a:lnTo>
                    <a:pt x="10907" y="3771"/>
                  </a:lnTo>
                  <a:lnTo>
                    <a:pt x="8578" y="2441"/>
                  </a:lnTo>
                  <a:lnTo>
                    <a:pt x="8578" y="1738"/>
                  </a:lnTo>
                  <a:lnTo>
                    <a:pt x="9872" y="999"/>
                  </a:lnTo>
                  <a:close/>
                  <a:moveTo>
                    <a:pt x="7691" y="2958"/>
                  </a:moveTo>
                  <a:lnTo>
                    <a:pt x="10020" y="4289"/>
                  </a:lnTo>
                  <a:lnTo>
                    <a:pt x="10020" y="5028"/>
                  </a:lnTo>
                  <a:lnTo>
                    <a:pt x="8726" y="5768"/>
                  </a:lnTo>
                  <a:lnTo>
                    <a:pt x="7469" y="5768"/>
                  </a:lnTo>
                  <a:lnTo>
                    <a:pt x="5177" y="4437"/>
                  </a:lnTo>
                  <a:lnTo>
                    <a:pt x="5177" y="3698"/>
                  </a:lnTo>
                  <a:lnTo>
                    <a:pt x="6471" y="2958"/>
                  </a:lnTo>
                  <a:close/>
                  <a:moveTo>
                    <a:pt x="4326" y="4918"/>
                  </a:moveTo>
                  <a:lnTo>
                    <a:pt x="6656" y="6285"/>
                  </a:lnTo>
                  <a:lnTo>
                    <a:pt x="6656" y="7025"/>
                  </a:lnTo>
                  <a:lnTo>
                    <a:pt x="5362" y="7764"/>
                  </a:lnTo>
                  <a:lnTo>
                    <a:pt x="4105" y="7690"/>
                  </a:lnTo>
                  <a:lnTo>
                    <a:pt x="1775" y="6359"/>
                  </a:lnTo>
                  <a:lnTo>
                    <a:pt x="1775" y="5657"/>
                  </a:lnTo>
                  <a:lnTo>
                    <a:pt x="3069" y="4918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799"/>
                  </a:lnTo>
                  <a:lnTo>
                    <a:pt x="5251" y="8799"/>
                  </a:lnTo>
                  <a:lnTo>
                    <a:pt x="15233" y="2995"/>
                  </a:lnTo>
                  <a:lnTo>
                    <a:pt x="15233" y="2514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82" name="Google Shape;3482;p53"/>
            <p:cNvSpPr/>
            <p:nvPr/>
          </p:nvSpPr>
          <p:spPr>
            <a:xfrm>
              <a:off x="1413049" y="3403120"/>
              <a:ext cx="16622" cy="111003"/>
            </a:xfrm>
            <a:custGeom>
              <a:avLst/>
              <a:gdLst/>
              <a:ahLst/>
              <a:cxnLst/>
              <a:rect l="l" t="t" r="r" b="b"/>
              <a:pathLst>
                <a:path w="814" h="5436" extrusionOk="0">
                  <a:moveTo>
                    <a:pt x="0" y="0"/>
                  </a:moveTo>
                  <a:lnTo>
                    <a:pt x="0" y="5435"/>
                  </a:lnTo>
                  <a:lnTo>
                    <a:pt x="814" y="5435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83" name="Google Shape;3483;p53"/>
            <p:cNvSpPr/>
            <p:nvPr/>
          </p:nvSpPr>
          <p:spPr>
            <a:xfrm>
              <a:off x="1261313" y="3380475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1" y="0"/>
                  </a:moveTo>
                  <a:lnTo>
                    <a:pt x="1331" y="0"/>
                  </a:lnTo>
                  <a:lnTo>
                    <a:pt x="37" y="740"/>
                  </a:lnTo>
                  <a:lnTo>
                    <a:pt x="0" y="6174"/>
                  </a:lnTo>
                  <a:lnTo>
                    <a:pt x="1331" y="5435"/>
                  </a:lnTo>
                  <a:lnTo>
                    <a:pt x="2514" y="5435"/>
                  </a:lnTo>
                  <a:lnTo>
                    <a:pt x="4843" y="6729"/>
                  </a:lnTo>
                  <a:lnTo>
                    <a:pt x="4843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84" name="Google Shape;3484;p53"/>
            <p:cNvSpPr/>
            <p:nvPr/>
          </p:nvSpPr>
          <p:spPr>
            <a:xfrm>
              <a:off x="1191846" y="3420476"/>
              <a:ext cx="98935" cy="137427"/>
            </a:xfrm>
            <a:custGeom>
              <a:avLst/>
              <a:gdLst/>
              <a:ahLst/>
              <a:cxnLst/>
              <a:rect l="l" t="t" r="r" b="b"/>
              <a:pathLst>
                <a:path w="4845" h="6730" extrusionOk="0">
                  <a:moveTo>
                    <a:pt x="2552" y="1"/>
                  </a:moveTo>
                  <a:lnTo>
                    <a:pt x="1332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44" y="6729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85" name="Google Shape;3485;p53"/>
            <p:cNvSpPr/>
            <p:nvPr/>
          </p:nvSpPr>
          <p:spPr>
            <a:xfrm>
              <a:off x="1191846" y="3436342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1" y="0"/>
                  </a:moveTo>
                  <a:lnTo>
                    <a:pt x="1" y="5398"/>
                  </a:lnTo>
                  <a:lnTo>
                    <a:pt x="1" y="6100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86" name="Google Shape;3486;p53"/>
            <p:cNvSpPr/>
            <p:nvPr/>
          </p:nvSpPr>
          <p:spPr>
            <a:xfrm>
              <a:off x="1123155" y="3461254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40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692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87" name="Google Shape;3487;p53"/>
            <p:cNvSpPr/>
            <p:nvPr/>
          </p:nvSpPr>
          <p:spPr>
            <a:xfrm>
              <a:off x="1085420" y="3487677"/>
              <a:ext cx="91359" cy="162319"/>
            </a:xfrm>
            <a:custGeom>
              <a:avLst/>
              <a:gdLst/>
              <a:ahLst/>
              <a:cxnLst/>
              <a:rect l="l" t="t" r="r" b="b"/>
              <a:pathLst>
                <a:path w="4474" h="7949" extrusionOk="0">
                  <a:moveTo>
                    <a:pt x="37" y="0"/>
                  </a:moveTo>
                  <a:lnTo>
                    <a:pt x="0" y="5398"/>
                  </a:lnTo>
                  <a:lnTo>
                    <a:pt x="4437" y="7949"/>
                  </a:lnTo>
                  <a:lnTo>
                    <a:pt x="4474" y="251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88" name="Google Shape;3488;p53"/>
            <p:cNvSpPr/>
            <p:nvPr/>
          </p:nvSpPr>
          <p:spPr>
            <a:xfrm>
              <a:off x="1192601" y="3421232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10057" y="1"/>
                  </a:moveTo>
                  <a:lnTo>
                    <a:pt x="75" y="5768"/>
                  </a:lnTo>
                  <a:lnTo>
                    <a:pt x="1" y="11203"/>
                  </a:lnTo>
                  <a:lnTo>
                    <a:pt x="9983" y="5399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89" name="Google Shape;3489;p53"/>
            <p:cNvSpPr/>
            <p:nvPr/>
          </p:nvSpPr>
          <p:spPr>
            <a:xfrm>
              <a:off x="1086175" y="3359340"/>
              <a:ext cx="311793" cy="179696"/>
            </a:xfrm>
            <a:custGeom>
              <a:avLst/>
              <a:gdLst/>
              <a:ahLst/>
              <a:cxnLst/>
              <a:rect l="l" t="t" r="r" b="b"/>
              <a:pathLst>
                <a:path w="15269" h="8800" extrusionOk="0">
                  <a:moveTo>
                    <a:pt x="11091" y="998"/>
                  </a:moveTo>
                  <a:lnTo>
                    <a:pt x="13420" y="2329"/>
                  </a:lnTo>
                  <a:lnTo>
                    <a:pt x="13420" y="3069"/>
                  </a:lnTo>
                  <a:lnTo>
                    <a:pt x="12126" y="3808"/>
                  </a:lnTo>
                  <a:lnTo>
                    <a:pt x="10869" y="3771"/>
                  </a:lnTo>
                  <a:lnTo>
                    <a:pt x="8577" y="2440"/>
                  </a:lnTo>
                  <a:lnTo>
                    <a:pt x="8577" y="1738"/>
                  </a:lnTo>
                  <a:lnTo>
                    <a:pt x="9871" y="998"/>
                  </a:lnTo>
                  <a:close/>
                  <a:moveTo>
                    <a:pt x="7727" y="2995"/>
                  </a:moveTo>
                  <a:lnTo>
                    <a:pt x="10019" y="4326"/>
                  </a:lnTo>
                  <a:lnTo>
                    <a:pt x="10019" y="5065"/>
                  </a:lnTo>
                  <a:lnTo>
                    <a:pt x="8725" y="5805"/>
                  </a:lnTo>
                  <a:lnTo>
                    <a:pt x="7505" y="5805"/>
                  </a:lnTo>
                  <a:lnTo>
                    <a:pt x="5176" y="4474"/>
                  </a:lnTo>
                  <a:lnTo>
                    <a:pt x="5176" y="3734"/>
                  </a:lnTo>
                  <a:lnTo>
                    <a:pt x="6470" y="2995"/>
                  </a:lnTo>
                  <a:close/>
                  <a:moveTo>
                    <a:pt x="4326" y="4991"/>
                  </a:moveTo>
                  <a:lnTo>
                    <a:pt x="6618" y="6322"/>
                  </a:lnTo>
                  <a:lnTo>
                    <a:pt x="6618" y="7062"/>
                  </a:lnTo>
                  <a:lnTo>
                    <a:pt x="5324" y="7801"/>
                  </a:lnTo>
                  <a:lnTo>
                    <a:pt x="4067" y="7764"/>
                  </a:lnTo>
                  <a:lnTo>
                    <a:pt x="1775" y="6396"/>
                  </a:lnTo>
                  <a:lnTo>
                    <a:pt x="1775" y="5731"/>
                  </a:lnTo>
                  <a:lnTo>
                    <a:pt x="3069" y="4991"/>
                  </a:lnTo>
                  <a:close/>
                  <a:moveTo>
                    <a:pt x="9982" y="0"/>
                  </a:moveTo>
                  <a:lnTo>
                    <a:pt x="0" y="5805"/>
                  </a:lnTo>
                  <a:lnTo>
                    <a:pt x="0" y="6285"/>
                  </a:lnTo>
                  <a:lnTo>
                    <a:pt x="4437" y="8799"/>
                  </a:lnTo>
                  <a:lnTo>
                    <a:pt x="5287" y="8799"/>
                  </a:lnTo>
                  <a:lnTo>
                    <a:pt x="15269" y="2995"/>
                  </a:lnTo>
                  <a:lnTo>
                    <a:pt x="15269" y="2514"/>
                  </a:lnTo>
                  <a:lnTo>
                    <a:pt x="10832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90" name="Google Shape;3490;p53"/>
            <p:cNvSpPr/>
            <p:nvPr/>
          </p:nvSpPr>
          <p:spPr>
            <a:xfrm>
              <a:off x="1176000" y="3539011"/>
              <a:ext cx="18133" cy="110983"/>
            </a:xfrm>
            <a:custGeom>
              <a:avLst/>
              <a:gdLst/>
              <a:ahLst/>
              <a:cxnLst/>
              <a:rect l="l" t="t" r="r" b="b"/>
              <a:pathLst>
                <a:path w="888" h="5435" extrusionOk="0">
                  <a:moveTo>
                    <a:pt x="38" y="0"/>
                  </a:moveTo>
                  <a:lnTo>
                    <a:pt x="1" y="5435"/>
                  </a:lnTo>
                  <a:lnTo>
                    <a:pt x="814" y="5435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91" name="Google Shape;3491;p53"/>
            <p:cNvSpPr/>
            <p:nvPr/>
          </p:nvSpPr>
          <p:spPr>
            <a:xfrm>
              <a:off x="1025019" y="3516366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51" y="0"/>
                  </a:moveTo>
                  <a:lnTo>
                    <a:pt x="1331" y="0"/>
                  </a:lnTo>
                  <a:lnTo>
                    <a:pt x="0" y="813"/>
                  </a:lnTo>
                  <a:lnTo>
                    <a:pt x="0" y="6211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44" y="6766"/>
                  </a:lnTo>
                  <a:lnTo>
                    <a:pt x="4844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92" name="Google Shape;3492;p53"/>
            <p:cNvSpPr/>
            <p:nvPr/>
          </p:nvSpPr>
          <p:spPr>
            <a:xfrm>
              <a:off x="956328" y="3557123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14" y="1"/>
                  </a:moveTo>
                  <a:lnTo>
                    <a:pt x="1294" y="1"/>
                  </a:lnTo>
                  <a:lnTo>
                    <a:pt x="0" y="740"/>
                  </a:lnTo>
                  <a:lnTo>
                    <a:pt x="0" y="6138"/>
                  </a:lnTo>
                  <a:lnTo>
                    <a:pt x="1294" y="5398"/>
                  </a:lnTo>
                  <a:lnTo>
                    <a:pt x="2514" y="5398"/>
                  </a:lnTo>
                  <a:lnTo>
                    <a:pt x="4806" y="6692"/>
                  </a:lnTo>
                  <a:lnTo>
                    <a:pt x="4843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93" name="Google Shape;3493;p53"/>
            <p:cNvSpPr/>
            <p:nvPr/>
          </p:nvSpPr>
          <p:spPr>
            <a:xfrm>
              <a:off x="956328" y="3572213"/>
              <a:ext cx="20" cy="125358"/>
            </a:xfrm>
            <a:custGeom>
              <a:avLst/>
              <a:gdLst/>
              <a:ahLst/>
              <a:cxnLst/>
              <a:rect l="l" t="t" r="r" b="b"/>
              <a:pathLst>
                <a:path w="1" h="6139" extrusionOk="0">
                  <a:moveTo>
                    <a:pt x="0" y="1"/>
                  </a:moveTo>
                  <a:lnTo>
                    <a:pt x="0" y="5399"/>
                  </a:lnTo>
                  <a:lnTo>
                    <a:pt x="0" y="6138"/>
                  </a:lnTo>
                  <a:lnTo>
                    <a:pt x="0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94" name="Google Shape;3494;p53"/>
            <p:cNvSpPr/>
            <p:nvPr/>
          </p:nvSpPr>
          <p:spPr>
            <a:xfrm>
              <a:off x="886106" y="3597125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89" y="1"/>
                  </a:moveTo>
                  <a:lnTo>
                    <a:pt x="1332" y="1"/>
                  </a:lnTo>
                  <a:lnTo>
                    <a:pt x="38" y="777"/>
                  </a:lnTo>
                  <a:lnTo>
                    <a:pt x="1" y="6175"/>
                  </a:lnTo>
                  <a:lnTo>
                    <a:pt x="1332" y="5399"/>
                  </a:lnTo>
                  <a:lnTo>
                    <a:pt x="2552" y="5399"/>
                  </a:lnTo>
                  <a:lnTo>
                    <a:pt x="4844" y="6730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95" name="Google Shape;3495;p53"/>
            <p:cNvSpPr/>
            <p:nvPr/>
          </p:nvSpPr>
          <p:spPr>
            <a:xfrm>
              <a:off x="849126" y="3623547"/>
              <a:ext cx="91359" cy="163095"/>
            </a:xfrm>
            <a:custGeom>
              <a:avLst/>
              <a:gdLst/>
              <a:ahLst/>
              <a:cxnLst/>
              <a:rect l="l" t="t" r="r" b="b"/>
              <a:pathLst>
                <a:path w="4474" h="7987" extrusionOk="0">
                  <a:moveTo>
                    <a:pt x="0" y="1"/>
                  </a:moveTo>
                  <a:lnTo>
                    <a:pt x="0" y="5399"/>
                  </a:lnTo>
                  <a:lnTo>
                    <a:pt x="4474" y="7987"/>
                  </a:lnTo>
                  <a:lnTo>
                    <a:pt x="4474" y="25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96" name="Google Shape;3496;p53"/>
            <p:cNvSpPr/>
            <p:nvPr/>
          </p:nvSpPr>
          <p:spPr>
            <a:xfrm>
              <a:off x="957084" y="3557123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2" y="1"/>
                  </a:moveTo>
                  <a:lnTo>
                    <a:pt x="0" y="5842"/>
                  </a:lnTo>
                  <a:lnTo>
                    <a:pt x="0" y="11240"/>
                  </a:lnTo>
                  <a:lnTo>
                    <a:pt x="9982" y="5398"/>
                  </a:lnTo>
                  <a:lnTo>
                    <a:pt x="99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97" name="Google Shape;3497;p53"/>
            <p:cNvSpPr/>
            <p:nvPr/>
          </p:nvSpPr>
          <p:spPr>
            <a:xfrm>
              <a:off x="849126" y="3495967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65" y="999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64" y="3846"/>
                  </a:lnTo>
                  <a:lnTo>
                    <a:pt x="10944" y="3772"/>
                  </a:lnTo>
                  <a:lnTo>
                    <a:pt x="8614" y="2441"/>
                  </a:lnTo>
                  <a:lnTo>
                    <a:pt x="8614" y="1739"/>
                  </a:lnTo>
                  <a:lnTo>
                    <a:pt x="9908" y="999"/>
                  </a:lnTo>
                  <a:close/>
                  <a:moveTo>
                    <a:pt x="7764" y="2996"/>
                  </a:moveTo>
                  <a:lnTo>
                    <a:pt x="10093" y="4326"/>
                  </a:lnTo>
                  <a:lnTo>
                    <a:pt x="10093" y="5066"/>
                  </a:lnTo>
                  <a:lnTo>
                    <a:pt x="8799" y="5805"/>
                  </a:lnTo>
                  <a:lnTo>
                    <a:pt x="7542" y="5805"/>
                  </a:lnTo>
                  <a:lnTo>
                    <a:pt x="5250" y="4474"/>
                  </a:lnTo>
                  <a:lnTo>
                    <a:pt x="5250" y="3735"/>
                  </a:lnTo>
                  <a:lnTo>
                    <a:pt x="6544" y="2996"/>
                  </a:lnTo>
                  <a:close/>
                  <a:moveTo>
                    <a:pt x="4363" y="4955"/>
                  </a:moveTo>
                  <a:lnTo>
                    <a:pt x="6692" y="6286"/>
                  </a:lnTo>
                  <a:lnTo>
                    <a:pt x="6692" y="7025"/>
                  </a:lnTo>
                  <a:lnTo>
                    <a:pt x="5398" y="7765"/>
                  </a:lnTo>
                  <a:lnTo>
                    <a:pt x="4141" y="7728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87" y="8837"/>
                  </a:lnTo>
                  <a:lnTo>
                    <a:pt x="15269" y="2996"/>
                  </a:lnTo>
                  <a:lnTo>
                    <a:pt x="15269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98" name="Google Shape;3498;p53"/>
            <p:cNvSpPr/>
            <p:nvPr/>
          </p:nvSpPr>
          <p:spPr>
            <a:xfrm>
              <a:off x="940462" y="3676393"/>
              <a:ext cx="16642" cy="110248"/>
            </a:xfrm>
            <a:custGeom>
              <a:avLst/>
              <a:gdLst/>
              <a:ahLst/>
              <a:cxnLst/>
              <a:rect l="l" t="t" r="r" b="b"/>
              <a:pathLst>
                <a:path w="815" h="5399" extrusionOk="0">
                  <a:moveTo>
                    <a:pt x="1" y="1"/>
                  </a:moveTo>
                  <a:lnTo>
                    <a:pt x="1" y="5399"/>
                  </a:lnTo>
                  <a:lnTo>
                    <a:pt x="814" y="539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99" name="Google Shape;3499;p53"/>
            <p:cNvSpPr/>
            <p:nvPr/>
          </p:nvSpPr>
          <p:spPr>
            <a:xfrm>
              <a:off x="1835793" y="3179670"/>
              <a:ext cx="98935" cy="138162"/>
            </a:xfrm>
            <a:custGeom>
              <a:avLst/>
              <a:gdLst/>
              <a:ahLst/>
              <a:cxnLst/>
              <a:rect l="l" t="t" r="r" b="b"/>
              <a:pathLst>
                <a:path w="4845" h="6766" extrusionOk="0">
                  <a:moveTo>
                    <a:pt x="3550" y="0"/>
                  </a:moveTo>
                  <a:lnTo>
                    <a:pt x="2293" y="0"/>
                  </a:lnTo>
                  <a:lnTo>
                    <a:pt x="1" y="1331"/>
                  </a:lnTo>
                  <a:lnTo>
                    <a:pt x="1" y="6766"/>
                  </a:lnTo>
                  <a:lnTo>
                    <a:pt x="2256" y="5398"/>
                  </a:lnTo>
                  <a:lnTo>
                    <a:pt x="3513" y="5398"/>
                  </a:lnTo>
                  <a:lnTo>
                    <a:pt x="4844" y="6137"/>
                  </a:lnTo>
                  <a:lnTo>
                    <a:pt x="4844" y="777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00" name="Google Shape;3500;p53"/>
            <p:cNvSpPr/>
            <p:nvPr/>
          </p:nvSpPr>
          <p:spPr>
            <a:xfrm>
              <a:off x="1905260" y="3220427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3513" y="1"/>
                  </a:moveTo>
                  <a:lnTo>
                    <a:pt x="2329" y="1"/>
                  </a:lnTo>
                  <a:lnTo>
                    <a:pt x="0" y="1332"/>
                  </a:lnTo>
                  <a:lnTo>
                    <a:pt x="0" y="6692"/>
                  </a:lnTo>
                  <a:lnTo>
                    <a:pt x="2256" y="5398"/>
                  </a:lnTo>
                  <a:lnTo>
                    <a:pt x="3513" y="5398"/>
                  </a:lnTo>
                  <a:lnTo>
                    <a:pt x="4843" y="6138"/>
                  </a:lnTo>
                  <a:lnTo>
                    <a:pt x="4843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01" name="Google Shape;3501;p53"/>
            <p:cNvSpPr/>
            <p:nvPr/>
          </p:nvSpPr>
          <p:spPr>
            <a:xfrm>
              <a:off x="1975462" y="3261184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3513" y="1"/>
                  </a:moveTo>
                  <a:lnTo>
                    <a:pt x="2256" y="1"/>
                  </a:lnTo>
                  <a:lnTo>
                    <a:pt x="1" y="1295"/>
                  </a:lnTo>
                  <a:lnTo>
                    <a:pt x="1" y="6693"/>
                  </a:lnTo>
                  <a:lnTo>
                    <a:pt x="2256" y="5362"/>
                  </a:lnTo>
                  <a:lnTo>
                    <a:pt x="3513" y="5362"/>
                  </a:lnTo>
                  <a:lnTo>
                    <a:pt x="4807" y="6138"/>
                  </a:lnTo>
                  <a:lnTo>
                    <a:pt x="4844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02" name="Google Shape;3502;p53"/>
            <p:cNvSpPr/>
            <p:nvPr/>
          </p:nvSpPr>
          <p:spPr>
            <a:xfrm>
              <a:off x="2020752" y="3286116"/>
              <a:ext cx="90624" cy="163830"/>
            </a:xfrm>
            <a:custGeom>
              <a:avLst/>
              <a:gdLst/>
              <a:ahLst/>
              <a:cxnLst/>
              <a:rect l="l" t="t" r="r" b="b"/>
              <a:pathLst>
                <a:path w="4438" h="8023" extrusionOk="0">
                  <a:moveTo>
                    <a:pt x="4437" y="0"/>
                  </a:moveTo>
                  <a:lnTo>
                    <a:pt x="38" y="2588"/>
                  </a:lnTo>
                  <a:lnTo>
                    <a:pt x="1" y="8023"/>
                  </a:lnTo>
                  <a:lnTo>
                    <a:pt x="4437" y="543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03" name="Google Shape;3503;p53"/>
            <p:cNvSpPr/>
            <p:nvPr/>
          </p:nvSpPr>
          <p:spPr>
            <a:xfrm>
              <a:off x="2003395" y="3338941"/>
              <a:ext cx="18133" cy="111003"/>
            </a:xfrm>
            <a:custGeom>
              <a:avLst/>
              <a:gdLst/>
              <a:ahLst/>
              <a:cxnLst/>
              <a:rect l="l" t="t" r="r" b="b"/>
              <a:pathLst>
                <a:path w="888" h="5436" extrusionOk="0">
                  <a:moveTo>
                    <a:pt x="37" y="1"/>
                  </a:moveTo>
                  <a:lnTo>
                    <a:pt x="0" y="5436"/>
                  </a:lnTo>
                  <a:lnTo>
                    <a:pt x="851" y="5436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04" name="Google Shape;3504;p53"/>
            <p:cNvSpPr/>
            <p:nvPr/>
          </p:nvSpPr>
          <p:spPr>
            <a:xfrm>
              <a:off x="1798813" y="3157780"/>
              <a:ext cx="312569" cy="181187"/>
            </a:xfrm>
            <a:custGeom>
              <a:avLst/>
              <a:gdLst/>
              <a:ahLst/>
              <a:cxnLst/>
              <a:rect l="l" t="t" r="r" b="b"/>
              <a:pathLst>
                <a:path w="15307" h="8873" extrusionOk="0">
                  <a:moveTo>
                    <a:pt x="5361" y="1072"/>
                  </a:moveTo>
                  <a:lnTo>
                    <a:pt x="6655" y="1812"/>
                  </a:lnTo>
                  <a:lnTo>
                    <a:pt x="6655" y="2551"/>
                  </a:lnTo>
                  <a:lnTo>
                    <a:pt x="4400" y="3882"/>
                  </a:lnTo>
                  <a:lnTo>
                    <a:pt x="3143" y="3845"/>
                  </a:lnTo>
                  <a:lnTo>
                    <a:pt x="1849" y="3106"/>
                  </a:lnTo>
                  <a:lnTo>
                    <a:pt x="1849" y="2403"/>
                  </a:lnTo>
                  <a:lnTo>
                    <a:pt x="4104" y="1072"/>
                  </a:lnTo>
                  <a:close/>
                  <a:moveTo>
                    <a:pt x="8726" y="3069"/>
                  </a:moveTo>
                  <a:lnTo>
                    <a:pt x="10056" y="3808"/>
                  </a:lnTo>
                  <a:lnTo>
                    <a:pt x="10056" y="4547"/>
                  </a:lnTo>
                  <a:lnTo>
                    <a:pt x="7801" y="5878"/>
                  </a:lnTo>
                  <a:lnTo>
                    <a:pt x="7801" y="5841"/>
                  </a:lnTo>
                  <a:lnTo>
                    <a:pt x="6544" y="5841"/>
                  </a:lnTo>
                  <a:lnTo>
                    <a:pt x="5213" y="5102"/>
                  </a:lnTo>
                  <a:lnTo>
                    <a:pt x="5213" y="4400"/>
                  </a:lnTo>
                  <a:lnTo>
                    <a:pt x="7469" y="3069"/>
                  </a:lnTo>
                  <a:close/>
                  <a:moveTo>
                    <a:pt x="12164" y="4991"/>
                  </a:moveTo>
                  <a:lnTo>
                    <a:pt x="13458" y="5730"/>
                  </a:lnTo>
                  <a:lnTo>
                    <a:pt x="13458" y="6470"/>
                  </a:lnTo>
                  <a:lnTo>
                    <a:pt x="11166" y="7838"/>
                  </a:lnTo>
                  <a:lnTo>
                    <a:pt x="9946" y="7838"/>
                  </a:lnTo>
                  <a:lnTo>
                    <a:pt x="8652" y="7098"/>
                  </a:lnTo>
                  <a:lnTo>
                    <a:pt x="8652" y="6359"/>
                  </a:lnTo>
                  <a:lnTo>
                    <a:pt x="10907" y="4991"/>
                  </a:lnTo>
                  <a:close/>
                  <a:moveTo>
                    <a:pt x="4437" y="0"/>
                  </a:moveTo>
                  <a:lnTo>
                    <a:pt x="0" y="2588"/>
                  </a:lnTo>
                  <a:lnTo>
                    <a:pt x="0" y="3069"/>
                  </a:lnTo>
                  <a:lnTo>
                    <a:pt x="10019" y="8873"/>
                  </a:lnTo>
                  <a:lnTo>
                    <a:pt x="10870" y="8873"/>
                  </a:lnTo>
                  <a:lnTo>
                    <a:pt x="15306" y="6285"/>
                  </a:lnTo>
                  <a:lnTo>
                    <a:pt x="15306" y="5841"/>
                  </a:lnTo>
                  <a:lnTo>
                    <a:pt x="5250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05" name="Google Shape;3505;p53"/>
            <p:cNvSpPr/>
            <p:nvPr/>
          </p:nvSpPr>
          <p:spPr>
            <a:xfrm>
              <a:off x="1798813" y="3220427"/>
              <a:ext cx="205364" cy="229521"/>
            </a:xfrm>
            <a:custGeom>
              <a:avLst/>
              <a:gdLst/>
              <a:ahLst/>
              <a:cxnLst/>
              <a:rect l="l" t="t" r="r" b="b"/>
              <a:pathLst>
                <a:path w="10057" h="11240" extrusionOk="0">
                  <a:moveTo>
                    <a:pt x="0" y="1"/>
                  </a:moveTo>
                  <a:lnTo>
                    <a:pt x="0" y="5398"/>
                  </a:lnTo>
                  <a:lnTo>
                    <a:pt x="10019" y="11240"/>
                  </a:lnTo>
                  <a:lnTo>
                    <a:pt x="10056" y="58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06" name="Google Shape;3506;p53"/>
            <p:cNvSpPr/>
            <p:nvPr/>
          </p:nvSpPr>
          <p:spPr>
            <a:xfrm>
              <a:off x="2068309" y="3314785"/>
              <a:ext cx="99690" cy="137427"/>
            </a:xfrm>
            <a:custGeom>
              <a:avLst/>
              <a:gdLst/>
              <a:ahLst/>
              <a:cxnLst/>
              <a:rect l="l" t="t" r="r" b="b"/>
              <a:pathLst>
                <a:path w="4882" h="6730" extrusionOk="0">
                  <a:moveTo>
                    <a:pt x="3587" y="1"/>
                  </a:moveTo>
                  <a:lnTo>
                    <a:pt x="2330" y="1"/>
                  </a:lnTo>
                  <a:lnTo>
                    <a:pt x="75" y="1332"/>
                  </a:lnTo>
                  <a:lnTo>
                    <a:pt x="1" y="6730"/>
                  </a:lnTo>
                  <a:lnTo>
                    <a:pt x="2330" y="5399"/>
                  </a:lnTo>
                  <a:lnTo>
                    <a:pt x="3587" y="5399"/>
                  </a:lnTo>
                  <a:lnTo>
                    <a:pt x="4881" y="6138"/>
                  </a:lnTo>
                  <a:lnTo>
                    <a:pt x="4881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07" name="Google Shape;3507;p53"/>
            <p:cNvSpPr/>
            <p:nvPr/>
          </p:nvSpPr>
          <p:spPr>
            <a:xfrm>
              <a:off x="2138531" y="3355563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3549" y="0"/>
                  </a:moveTo>
                  <a:lnTo>
                    <a:pt x="2292" y="0"/>
                  </a:lnTo>
                  <a:lnTo>
                    <a:pt x="0" y="1294"/>
                  </a:lnTo>
                  <a:lnTo>
                    <a:pt x="0" y="6692"/>
                  </a:lnTo>
                  <a:lnTo>
                    <a:pt x="2255" y="5398"/>
                  </a:lnTo>
                  <a:lnTo>
                    <a:pt x="3512" y="5361"/>
                  </a:lnTo>
                  <a:lnTo>
                    <a:pt x="4843" y="6137"/>
                  </a:lnTo>
                  <a:lnTo>
                    <a:pt x="4843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08" name="Google Shape;3508;p53"/>
            <p:cNvSpPr/>
            <p:nvPr/>
          </p:nvSpPr>
          <p:spPr>
            <a:xfrm>
              <a:off x="2207978" y="3394809"/>
              <a:ext cx="99670" cy="138182"/>
            </a:xfrm>
            <a:custGeom>
              <a:avLst/>
              <a:gdLst/>
              <a:ahLst/>
              <a:cxnLst/>
              <a:rect l="l" t="t" r="r" b="b"/>
              <a:pathLst>
                <a:path w="4881" h="6767" extrusionOk="0">
                  <a:moveTo>
                    <a:pt x="3587" y="1"/>
                  </a:moveTo>
                  <a:lnTo>
                    <a:pt x="2330" y="1"/>
                  </a:lnTo>
                  <a:lnTo>
                    <a:pt x="1" y="1332"/>
                  </a:lnTo>
                  <a:lnTo>
                    <a:pt x="1" y="6766"/>
                  </a:lnTo>
                  <a:lnTo>
                    <a:pt x="2293" y="5399"/>
                  </a:lnTo>
                  <a:lnTo>
                    <a:pt x="3513" y="5399"/>
                  </a:lnTo>
                  <a:lnTo>
                    <a:pt x="4881" y="6212"/>
                  </a:lnTo>
                  <a:lnTo>
                    <a:pt x="4881" y="777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09" name="Google Shape;3509;p53"/>
            <p:cNvSpPr/>
            <p:nvPr/>
          </p:nvSpPr>
          <p:spPr>
            <a:xfrm>
              <a:off x="2253268" y="3421232"/>
              <a:ext cx="90624" cy="163095"/>
            </a:xfrm>
            <a:custGeom>
              <a:avLst/>
              <a:gdLst/>
              <a:ahLst/>
              <a:cxnLst/>
              <a:rect l="l" t="t" r="r" b="b"/>
              <a:pathLst>
                <a:path w="4438" h="7987" extrusionOk="0">
                  <a:moveTo>
                    <a:pt x="4437" y="1"/>
                  </a:moveTo>
                  <a:lnTo>
                    <a:pt x="75" y="2589"/>
                  </a:lnTo>
                  <a:lnTo>
                    <a:pt x="1" y="7986"/>
                  </a:lnTo>
                  <a:lnTo>
                    <a:pt x="4437" y="5399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10" name="Google Shape;3510;p53"/>
            <p:cNvSpPr/>
            <p:nvPr/>
          </p:nvSpPr>
          <p:spPr>
            <a:xfrm>
              <a:off x="2237422" y="3474077"/>
              <a:ext cx="17377" cy="110248"/>
            </a:xfrm>
            <a:custGeom>
              <a:avLst/>
              <a:gdLst/>
              <a:ahLst/>
              <a:cxnLst/>
              <a:rect l="l" t="t" r="r" b="b"/>
              <a:pathLst>
                <a:path w="851" h="5399" extrusionOk="0">
                  <a:moveTo>
                    <a:pt x="0" y="1"/>
                  </a:moveTo>
                  <a:lnTo>
                    <a:pt x="0" y="5398"/>
                  </a:lnTo>
                  <a:lnTo>
                    <a:pt x="777" y="5398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11" name="Google Shape;3511;p53"/>
            <p:cNvSpPr/>
            <p:nvPr/>
          </p:nvSpPr>
          <p:spPr>
            <a:xfrm>
              <a:off x="2032085" y="3292896"/>
              <a:ext cx="311813" cy="181207"/>
            </a:xfrm>
            <a:custGeom>
              <a:avLst/>
              <a:gdLst/>
              <a:ahLst/>
              <a:cxnLst/>
              <a:rect l="l" t="t" r="r" b="b"/>
              <a:pathLst>
                <a:path w="15270" h="8874" extrusionOk="0">
                  <a:moveTo>
                    <a:pt x="5361" y="1073"/>
                  </a:moveTo>
                  <a:lnTo>
                    <a:pt x="6655" y="1812"/>
                  </a:lnTo>
                  <a:lnTo>
                    <a:pt x="6655" y="2552"/>
                  </a:lnTo>
                  <a:lnTo>
                    <a:pt x="4363" y="3883"/>
                  </a:lnTo>
                  <a:lnTo>
                    <a:pt x="3143" y="3846"/>
                  </a:lnTo>
                  <a:lnTo>
                    <a:pt x="1849" y="3106"/>
                  </a:lnTo>
                  <a:lnTo>
                    <a:pt x="1849" y="2404"/>
                  </a:lnTo>
                  <a:lnTo>
                    <a:pt x="4104" y="1073"/>
                  </a:lnTo>
                  <a:close/>
                  <a:moveTo>
                    <a:pt x="8725" y="2995"/>
                  </a:moveTo>
                  <a:lnTo>
                    <a:pt x="10056" y="3735"/>
                  </a:lnTo>
                  <a:lnTo>
                    <a:pt x="10056" y="4474"/>
                  </a:lnTo>
                  <a:lnTo>
                    <a:pt x="7801" y="5842"/>
                  </a:lnTo>
                  <a:lnTo>
                    <a:pt x="7801" y="5768"/>
                  </a:lnTo>
                  <a:lnTo>
                    <a:pt x="6544" y="5768"/>
                  </a:lnTo>
                  <a:lnTo>
                    <a:pt x="5213" y="5029"/>
                  </a:lnTo>
                  <a:lnTo>
                    <a:pt x="5213" y="4363"/>
                  </a:lnTo>
                  <a:lnTo>
                    <a:pt x="7468" y="2995"/>
                  </a:lnTo>
                  <a:close/>
                  <a:moveTo>
                    <a:pt x="12201" y="4992"/>
                  </a:moveTo>
                  <a:lnTo>
                    <a:pt x="13495" y="5731"/>
                  </a:lnTo>
                  <a:lnTo>
                    <a:pt x="13495" y="6471"/>
                  </a:lnTo>
                  <a:lnTo>
                    <a:pt x="11202" y="7802"/>
                  </a:lnTo>
                  <a:lnTo>
                    <a:pt x="9982" y="7802"/>
                  </a:lnTo>
                  <a:lnTo>
                    <a:pt x="8688" y="7062"/>
                  </a:lnTo>
                  <a:lnTo>
                    <a:pt x="8688" y="6323"/>
                  </a:lnTo>
                  <a:lnTo>
                    <a:pt x="10944" y="4992"/>
                  </a:lnTo>
                  <a:close/>
                  <a:moveTo>
                    <a:pt x="4437" y="1"/>
                  </a:moveTo>
                  <a:lnTo>
                    <a:pt x="0" y="2589"/>
                  </a:lnTo>
                  <a:lnTo>
                    <a:pt x="0" y="3069"/>
                  </a:lnTo>
                  <a:lnTo>
                    <a:pt x="10019" y="8874"/>
                  </a:lnTo>
                  <a:lnTo>
                    <a:pt x="10833" y="8874"/>
                  </a:lnTo>
                  <a:lnTo>
                    <a:pt x="15269" y="6286"/>
                  </a:lnTo>
                  <a:lnTo>
                    <a:pt x="15269" y="5842"/>
                  </a:lnTo>
                  <a:lnTo>
                    <a:pt x="5250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12" name="Google Shape;3512;p53"/>
            <p:cNvSpPr/>
            <p:nvPr/>
          </p:nvSpPr>
          <p:spPr>
            <a:xfrm>
              <a:off x="2032085" y="3355563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0" y="0"/>
                  </a:moveTo>
                  <a:lnTo>
                    <a:pt x="0" y="5398"/>
                  </a:lnTo>
                  <a:lnTo>
                    <a:pt x="10056" y="11202"/>
                  </a:lnTo>
                  <a:lnTo>
                    <a:pt x="10056" y="5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13" name="Google Shape;3513;p53"/>
            <p:cNvSpPr/>
            <p:nvPr/>
          </p:nvSpPr>
          <p:spPr>
            <a:xfrm>
              <a:off x="1732368" y="3244583"/>
              <a:ext cx="99690" cy="137427"/>
            </a:xfrm>
            <a:custGeom>
              <a:avLst/>
              <a:gdLst/>
              <a:ahLst/>
              <a:cxnLst/>
              <a:rect l="l" t="t" r="r" b="b"/>
              <a:pathLst>
                <a:path w="4882" h="6730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40"/>
                  </a:lnTo>
                  <a:lnTo>
                    <a:pt x="1" y="6175"/>
                  </a:lnTo>
                  <a:lnTo>
                    <a:pt x="1295" y="5361"/>
                  </a:lnTo>
                  <a:lnTo>
                    <a:pt x="2552" y="5361"/>
                  </a:lnTo>
                  <a:lnTo>
                    <a:pt x="4807" y="6729"/>
                  </a:lnTo>
                  <a:lnTo>
                    <a:pt x="4881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14" name="Google Shape;3514;p53"/>
            <p:cNvSpPr/>
            <p:nvPr/>
          </p:nvSpPr>
          <p:spPr>
            <a:xfrm>
              <a:off x="1662922" y="3284605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89" y="0"/>
                  </a:moveTo>
                  <a:lnTo>
                    <a:pt x="1332" y="0"/>
                  </a:lnTo>
                  <a:lnTo>
                    <a:pt x="38" y="776"/>
                  </a:lnTo>
                  <a:lnTo>
                    <a:pt x="1" y="6174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15" name="Google Shape;3515;p53"/>
            <p:cNvSpPr/>
            <p:nvPr/>
          </p:nvSpPr>
          <p:spPr>
            <a:xfrm>
              <a:off x="1662922" y="3300451"/>
              <a:ext cx="776" cy="124582"/>
            </a:xfrm>
            <a:custGeom>
              <a:avLst/>
              <a:gdLst/>
              <a:ahLst/>
              <a:cxnLst/>
              <a:rect l="l" t="t" r="r" b="b"/>
              <a:pathLst>
                <a:path w="38" h="6101" extrusionOk="0">
                  <a:moveTo>
                    <a:pt x="38" y="0"/>
                  </a:moveTo>
                  <a:lnTo>
                    <a:pt x="1" y="5398"/>
                  </a:lnTo>
                  <a:lnTo>
                    <a:pt x="1" y="6101"/>
                  </a:lnTo>
                  <a:lnTo>
                    <a:pt x="38" y="703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16" name="Google Shape;3516;p53"/>
            <p:cNvSpPr/>
            <p:nvPr/>
          </p:nvSpPr>
          <p:spPr>
            <a:xfrm>
              <a:off x="1594231" y="3325362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14" y="1"/>
                  </a:moveTo>
                  <a:lnTo>
                    <a:pt x="1331" y="1"/>
                  </a:lnTo>
                  <a:lnTo>
                    <a:pt x="0" y="740"/>
                  </a:lnTo>
                  <a:lnTo>
                    <a:pt x="0" y="6138"/>
                  </a:lnTo>
                  <a:lnTo>
                    <a:pt x="1294" y="5398"/>
                  </a:lnTo>
                  <a:lnTo>
                    <a:pt x="2514" y="5398"/>
                  </a:lnTo>
                  <a:lnTo>
                    <a:pt x="4844" y="6692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17" name="Google Shape;3517;p53"/>
            <p:cNvSpPr/>
            <p:nvPr/>
          </p:nvSpPr>
          <p:spPr>
            <a:xfrm>
              <a:off x="1557231" y="3351785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1" y="0"/>
                  </a:moveTo>
                  <a:lnTo>
                    <a:pt x="1" y="5398"/>
                  </a:lnTo>
                  <a:lnTo>
                    <a:pt x="4437" y="7949"/>
                  </a:lnTo>
                  <a:lnTo>
                    <a:pt x="4437" y="25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18" name="Google Shape;3518;p53"/>
            <p:cNvSpPr/>
            <p:nvPr/>
          </p:nvSpPr>
          <p:spPr>
            <a:xfrm>
              <a:off x="1664433" y="3285361"/>
              <a:ext cx="203853" cy="228765"/>
            </a:xfrm>
            <a:custGeom>
              <a:avLst/>
              <a:gdLst/>
              <a:ahLst/>
              <a:cxnLst/>
              <a:rect l="l" t="t" r="r" b="b"/>
              <a:pathLst>
                <a:path w="9983" h="11203" extrusionOk="0">
                  <a:moveTo>
                    <a:pt x="9983" y="0"/>
                  </a:moveTo>
                  <a:lnTo>
                    <a:pt x="1" y="5767"/>
                  </a:lnTo>
                  <a:lnTo>
                    <a:pt x="1" y="11202"/>
                  </a:lnTo>
                  <a:lnTo>
                    <a:pt x="9983" y="5361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19" name="Google Shape;3519;p53"/>
            <p:cNvSpPr/>
            <p:nvPr/>
          </p:nvSpPr>
          <p:spPr>
            <a:xfrm>
              <a:off x="1557231" y="3223449"/>
              <a:ext cx="311058" cy="179696"/>
            </a:xfrm>
            <a:custGeom>
              <a:avLst/>
              <a:gdLst/>
              <a:ahLst/>
              <a:cxnLst/>
              <a:rect l="l" t="t" r="r" b="b"/>
              <a:pathLst>
                <a:path w="15233" h="8800" extrusionOk="0">
                  <a:moveTo>
                    <a:pt x="11129" y="999"/>
                  </a:moveTo>
                  <a:lnTo>
                    <a:pt x="13458" y="2330"/>
                  </a:lnTo>
                  <a:lnTo>
                    <a:pt x="13458" y="3069"/>
                  </a:lnTo>
                  <a:lnTo>
                    <a:pt x="12164" y="3808"/>
                  </a:lnTo>
                  <a:lnTo>
                    <a:pt x="10907" y="3771"/>
                  </a:lnTo>
                  <a:lnTo>
                    <a:pt x="8615" y="2441"/>
                  </a:lnTo>
                  <a:lnTo>
                    <a:pt x="8615" y="1738"/>
                  </a:lnTo>
                  <a:lnTo>
                    <a:pt x="9909" y="999"/>
                  </a:lnTo>
                  <a:close/>
                  <a:moveTo>
                    <a:pt x="7728" y="2995"/>
                  </a:moveTo>
                  <a:lnTo>
                    <a:pt x="10020" y="4326"/>
                  </a:lnTo>
                  <a:lnTo>
                    <a:pt x="10020" y="5065"/>
                  </a:lnTo>
                  <a:lnTo>
                    <a:pt x="8726" y="5805"/>
                  </a:lnTo>
                  <a:lnTo>
                    <a:pt x="7469" y="5805"/>
                  </a:lnTo>
                  <a:lnTo>
                    <a:pt x="5177" y="4474"/>
                  </a:lnTo>
                  <a:lnTo>
                    <a:pt x="5177" y="3734"/>
                  </a:lnTo>
                  <a:lnTo>
                    <a:pt x="6471" y="2995"/>
                  </a:lnTo>
                  <a:close/>
                  <a:moveTo>
                    <a:pt x="4326" y="4992"/>
                  </a:moveTo>
                  <a:lnTo>
                    <a:pt x="6656" y="6322"/>
                  </a:lnTo>
                  <a:lnTo>
                    <a:pt x="6656" y="7062"/>
                  </a:lnTo>
                  <a:lnTo>
                    <a:pt x="5362" y="7801"/>
                  </a:lnTo>
                  <a:lnTo>
                    <a:pt x="4105" y="7764"/>
                  </a:lnTo>
                  <a:lnTo>
                    <a:pt x="1812" y="6396"/>
                  </a:lnTo>
                  <a:lnTo>
                    <a:pt x="1812" y="5731"/>
                  </a:lnTo>
                  <a:lnTo>
                    <a:pt x="3106" y="4992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799"/>
                  </a:lnTo>
                  <a:lnTo>
                    <a:pt x="5251" y="8799"/>
                  </a:lnTo>
                  <a:lnTo>
                    <a:pt x="15233" y="2995"/>
                  </a:lnTo>
                  <a:lnTo>
                    <a:pt x="15233" y="2514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20" name="Google Shape;3520;p53"/>
            <p:cNvSpPr/>
            <p:nvPr/>
          </p:nvSpPr>
          <p:spPr>
            <a:xfrm>
              <a:off x="1647832" y="3403120"/>
              <a:ext cx="16622" cy="111003"/>
            </a:xfrm>
            <a:custGeom>
              <a:avLst/>
              <a:gdLst/>
              <a:ahLst/>
              <a:cxnLst/>
              <a:rect l="l" t="t" r="r" b="b"/>
              <a:pathLst>
                <a:path w="814" h="5436" extrusionOk="0">
                  <a:moveTo>
                    <a:pt x="0" y="0"/>
                  </a:moveTo>
                  <a:lnTo>
                    <a:pt x="0" y="5435"/>
                  </a:lnTo>
                  <a:lnTo>
                    <a:pt x="814" y="5435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21" name="Google Shape;3521;p53"/>
            <p:cNvSpPr/>
            <p:nvPr/>
          </p:nvSpPr>
          <p:spPr>
            <a:xfrm>
              <a:off x="1496851" y="3380475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1" y="0"/>
                  </a:moveTo>
                  <a:lnTo>
                    <a:pt x="1294" y="0"/>
                  </a:lnTo>
                  <a:lnTo>
                    <a:pt x="0" y="740"/>
                  </a:lnTo>
                  <a:lnTo>
                    <a:pt x="0" y="6174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06" y="6729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22" name="Google Shape;3522;p53"/>
            <p:cNvSpPr/>
            <p:nvPr/>
          </p:nvSpPr>
          <p:spPr>
            <a:xfrm>
              <a:off x="1426628" y="3420476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89" y="1"/>
                  </a:moveTo>
                  <a:lnTo>
                    <a:pt x="1369" y="38"/>
                  </a:lnTo>
                  <a:lnTo>
                    <a:pt x="75" y="777"/>
                  </a:lnTo>
                  <a:lnTo>
                    <a:pt x="1" y="6175"/>
                  </a:lnTo>
                  <a:lnTo>
                    <a:pt x="1369" y="5399"/>
                  </a:lnTo>
                  <a:lnTo>
                    <a:pt x="2552" y="5399"/>
                  </a:lnTo>
                  <a:lnTo>
                    <a:pt x="4881" y="6729"/>
                  </a:lnTo>
                  <a:lnTo>
                    <a:pt x="4881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23" name="Google Shape;3523;p53"/>
            <p:cNvSpPr/>
            <p:nvPr/>
          </p:nvSpPr>
          <p:spPr>
            <a:xfrm>
              <a:off x="1426628" y="3436342"/>
              <a:ext cx="1532" cy="124582"/>
            </a:xfrm>
            <a:custGeom>
              <a:avLst/>
              <a:gdLst/>
              <a:ahLst/>
              <a:cxnLst/>
              <a:rect l="l" t="t" r="r" b="b"/>
              <a:pathLst>
                <a:path w="75" h="6101" extrusionOk="0">
                  <a:moveTo>
                    <a:pt x="75" y="0"/>
                  </a:moveTo>
                  <a:lnTo>
                    <a:pt x="1" y="5398"/>
                  </a:lnTo>
                  <a:lnTo>
                    <a:pt x="1" y="6100"/>
                  </a:lnTo>
                  <a:lnTo>
                    <a:pt x="75" y="74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24" name="Google Shape;3524;p53"/>
            <p:cNvSpPr/>
            <p:nvPr/>
          </p:nvSpPr>
          <p:spPr>
            <a:xfrm>
              <a:off x="1357937" y="3461254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52" y="0"/>
                  </a:moveTo>
                  <a:lnTo>
                    <a:pt x="1331" y="0"/>
                  </a:lnTo>
                  <a:lnTo>
                    <a:pt x="1" y="777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25" name="Google Shape;3525;p53"/>
            <p:cNvSpPr/>
            <p:nvPr/>
          </p:nvSpPr>
          <p:spPr>
            <a:xfrm>
              <a:off x="1320937" y="3487677"/>
              <a:ext cx="91380" cy="162319"/>
            </a:xfrm>
            <a:custGeom>
              <a:avLst/>
              <a:gdLst/>
              <a:ahLst/>
              <a:cxnLst/>
              <a:rect l="l" t="t" r="r" b="b"/>
              <a:pathLst>
                <a:path w="4475" h="7949" extrusionOk="0">
                  <a:moveTo>
                    <a:pt x="1" y="0"/>
                  </a:moveTo>
                  <a:lnTo>
                    <a:pt x="1" y="5398"/>
                  </a:lnTo>
                  <a:lnTo>
                    <a:pt x="4474" y="7949"/>
                  </a:lnTo>
                  <a:lnTo>
                    <a:pt x="4474" y="25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26" name="Google Shape;3526;p53"/>
            <p:cNvSpPr/>
            <p:nvPr/>
          </p:nvSpPr>
          <p:spPr>
            <a:xfrm>
              <a:off x="1428895" y="3421232"/>
              <a:ext cx="203853" cy="228765"/>
            </a:xfrm>
            <a:custGeom>
              <a:avLst/>
              <a:gdLst/>
              <a:ahLst/>
              <a:cxnLst/>
              <a:rect l="l" t="t" r="r" b="b"/>
              <a:pathLst>
                <a:path w="9983" h="11203" extrusionOk="0">
                  <a:moveTo>
                    <a:pt x="9983" y="1"/>
                  </a:moveTo>
                  <a:lnTo>
                    <a:pt x="1" y="5842"/>
                  </a:lnTo>
                  <a:lnTo>
                    <a:pt x="1" y="11203"/>
                  </a:lnTo>
                  <a:lnTo>
                    <a:pt x="9983" y="5399"/>
                  </a:lnTo>
                  <a:lnTo>
                    <a:pt x="9983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27" name="Google Shape;3527;p53"/>
            <p:cNvSpPr/>
            <p:nvPr/>
          </p:nvSpPr>
          <p:spPr>
            <a:xfrm>
              <a:off x="1320937" y="3360096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66" y="998"/>
                  </a:moveTo>
                  <a:lnTo>
                    <a:pt x="13458" y="2366"/>
                  </a:lnTo>
                  <a:lnTo>
                    <a:pt x="13458" y="3106"/>
                  </a:lnTo>
                  <a:lnTo>
                    <a:pt x="12164" y="3845"/>
                  </a:lnTo>
                  <a:lnTo>
                    <a:pt x="10944" y="3771"/>
                  </a:lnTo>
                  <a:lnTo>
                    <a:pt x="8615" y="2440"/>
                  </a:lnTo>
                  <a:lnTo>
                    <a:pt x="8615" y="1738"/>
                  </a:lnTo>
                  <a:lnTo>
                    <a:pt x="9909" y="998"/>
                  </a:lnTo>
                  <a:close/>
                  <a:moveTo>
                    <a:pt x="7728" y="2958"/>
                  </a:moveTo>
                  <a:lnTo>
                    <a:pt x="10057" y="4289"/>
                  </a:lnTo>
                  <a:lnTo>
                    <a:pt x="10057" y="5028"/>
                  </a:lnTo>
                  <a:lnTo>
                    <a:pt x="8763" y="5768"/>
                  </a:lnTo>
                  <a:lnTo>
                    <a:pt x="7506" y="5768"/>
                  </a:lnTo>
                  <a:lnTo>
                    <a:pt x="5214" y="4437"/>
                  </a:lnTo>
                  <a:lnTo>
                    <a:pt x="5214" y="3697"/>
                  </a:lnTo>
                  <a:lnTo>
                    <a:pt x="6508" y="2958"/>
                  </a:lnTo>
                  <a:close/>
                  <a:moveTo>
                    <a:pt x="4364" y="4954"/>
                  </a:moveTo>
                  <a:lnTo>
                    <a:pt x="6693" y="6285"/>
                  </a:lnTo>
                  <a:lnTo>
                    <a:pt x="6693" y="7025"/>
                  </a:lnTo>
                  <a:lnTo>
                    <a:pt x="5399" y="7764"/>
                  </a:lnTo>
                  <a:lnTo>
                    <a:pt x="4142" y="7727"/>
                  </a:lnTo>
                  <a:lnTo>
                    <a:pt x="1813" y="6359"/>
                  </a:lnTo>
                  <a:lnTo>
                    <a:pt x="1813" y="5694"/>
                  </a:lnTo>
                  <a:lnTo>
                    <a:pt x="3107" y="4954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836"/>
                  </a:lnTo>
                  <a:lnTo>
                    <a:pt x="5288" y="8836"/>
                  </a:lnTo>
                  <a:lnTo>
                    <a:pt x="15270" y="2995"/>
                  </a:lnTo>
                  <a:lnTo>
                    <a:pt x="15270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28" name="Google Shape;3528;p53"/>
            <p:cNvSpPr/>
            <p:nvPr/>
          </p:nvSpPr>
          <p:spPr>
            <a:xfrm>
              <a:off x="1412294" y="3539011"/>
              <a:ext cx="16622" cy="110983"/>
            </a:xfrm>
            <a:custGeom>
              <a:avLst/>
              <a:gdLst/>
              <a:ahLst/>
              <a:cxnLst/>
              <a:rect l="l" t="t" r="r" b="b"/>
              <a:pathLst>
                <a:path w="814" h="5435" extrusionOk="0">
                  <a:moveTo>
                    <a:pt x="0" y="0"/>
                  </a:moveTo>
                  <a:lnTo>
                    <a:pt x="0" y="5435"/>
                  </a:lnTo>
                  <a:lnTo>
                    <a:pt x="814" y="5435"/>
                  </a:lnTo>
                  <a:lnTo>
                    <a:pt x="814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29" name="Google Shape;3529;p53"/>
            <p:cNvSpPr/>
            <p:nvPr/>
          </p:nvSpPr>
          <p:spPr>
            <a:xfrm>
              <a:off x="1261313" y="3516366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14" y="0"/>
                  </a:moveTo>
                  <a:lnTo>
                    <a:pt x="1257" y="0"/>
                  </a:lnTo>
                  <a:lnTo>
                    <a:pt x="0" y="813"/>
                  </a:lnTo>
                  <a:lnTo>
                    <a:pt x="0" y="6174"/>
                  </a:lnTo>
                  <a:lnTo>
                    <a:pt x="1257" y="5435"/>
                  </a:lnTo>
                  <a:lnTo>
                    <a:pt x="2514" y="5435"/>
                  </a:lnTo>
                  <a:lnTo>
                    <a:pt x="4769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30" name="Google Shape;3530;p53"/>
            <p:cNvSpPr/>
            <p:nvPr/>
          </p:nvSpPr>
          <p:spPr>
            <a:xfrm>
              <a:off x="1191090" y="3557123"/>
              <a:ext cx="99690" cy="136671"/>
            </a:xfrm>
            <a:custGeom>
              <a:avLst/>
              <a:gdLst/>
              <a:ahLst/>
              <a:cxnLst/>
              <a:rect l="l" t="t" r="r" b="b"/>
              <a:pathLst>
                <a:path w="4882" h="6693" extrusionOk="0">
                  <a:moveTo>
                    <a:pt x="2589" y="1"/>
                  </a:moveTo>
                  <a:lnTo>
                    <a:pt x="1332" y="1"/>
                  </a:lnTo>
                  <a:lnTo>
                    <a:pt x="38" y="740"/>
                  </a:lnTo>
                  <a:lnTo>
                    <a:pt x="1" y="6138"/>
                  </a:lnTo>
                  <a:lnTo>
                    <a:pt x="1332" y="5398"/>
                  </a:lnTo>
                  <a:lnTo>
                    <a:pt x="2589" y="5398"/>
                  </a:lnTo>
                  <a:lnTo>
                    <a:pt x="4844" y="6692"/>
                  </a:lnTo>
                  <a:lnTo>
                    <a:pt x="4881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31" name="Google Shape;3531;p53"/>
            <p:cNvSpPr/>
            <p:nvPr/>
          </p:nvSpPr>
          <p:spPr>
            <a:xfrm>
              <a:off x="1191090" y="3572213"/>
              <a:ext cx="776" cy="125358"/>
            </a:xfrm>
            <a:custGeom>
              <a:avLst/>
              <a:gdLst/>
              <a:ahLst/>
              <a:cxnLst/>
              <a:rect l="l" t="t" r="r" b="b"/>
              <a:pathLst>
                <a:path w="38" h="6139" extrusionOk="0">
                  <a:moveTo>
                    <a:pt x="38" y="1"/>
                  </a:moveTo>
                  <a:lnTo>
                    <a:pt x="1" y="5399"/>
                  </a:lnTo>
                  <a:lnTo>
                    <a:pt x="1" y="6138"/>
                  </a:lnTo>
                  <a:lnTo>
                    <a:pt x="38" y="74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32" name="Google Shape;3532;p53"/>
            <p:cNvSpPr/>
            <p:nvPr/>
          </p:nvSpPr>
          <p:spPr>
            <a:xfrm>
              <a:off x="1122399" y="3597125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15" y="1"/>
                  </a:moveTo>
                  <a:lnTo>
                    <a:pt x="1332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9"/>
                  </a:lnTo>
                  <a:lnTo>
                    <a:pt x="2515" y="5399"/>
                  </a:lnTo>
                  <a:lnTo>
                    <a:pt x="4844" y="6730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33" name="Google Shape;3533;p53"/>
            <p:cNvSpPr/>
            <p:nvPr/>
          </p:nvSpPr>
          <p:spPr>
            <a:xfrm>
              <a:off x="1085420" y="3623547"/>
              <a:ext cx="90604" cy="163095"/>
            </a:xfrm>
            <a:custGeom>
              <a:avLst/>
              <a:gdLst/>
              <a:ahLst/>
              <a:cxnLst/>
              <a:rect l="l" t="t" r="r" b="b"/>
              <a:pathLst>
                <a:path w="4437" h="7987" extrusionOk="0">
                  <a:moveTo>
                    <a:pt x="0" y="1"/>
                  </a:moveTo>
                  <a:lnTo>
                    <a:pt x="0" y="5399"/>
                  </a:lnTo>
                  <a:lnTo>
                    <a:pt x="4437" y="7987"/>
                  </a:lnTo>
                  <a:lnTo>
                    <a:pt x="4437" y="25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34" name="Google Shape;3534;p53"/>
            <p:cNvSpPr/>
            <p:nvPr/>
          </p:nvSpPr>
          <p:spPr>
            <a:xfrm>
              <a:off x="1192601" y="3557123"/>
              <a:ext cx="203873" cy="229521"/>
            </a:xfrm>
            <a:custGeom>
              <a:avLst/>
              <a:gdLst/>
              <a:ahLst/>
              <a:cxnLst/>
              <a:rect l="l" t="t" r="r" b="b"/>
              <a:pathLst>
                <a:path w="9984" h="11240" extrusionOk="0">
                  <a:moveTo>
                    <a:pt x="9983" y="1"/>
                  </a:moveTo>
                  <a:lnTo>
                    <a:pt x="1" y="5842"/>
                  </a:lnTo>
                  <a:lnTo>
                    <a:pt x="1" y="11240"/>
                  </a:lnTo>
                  <a:lnTo>
                    <a:pt x="9983" y="5398"/>
                  </a:lnTo>
                  <a:lnTo>
                    <a:pt x="9983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35" name="Google Shape;3535;p53"/>
            <p:cNvSpPr/>
            <p:nvPr/>
          </p:nvSpPr>
          <p:spPr>
            <a:xfrm>
              <a:off x="1085420" y="3495967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128" y="999"/>
                  </a:moveTo>
                  <a:lnTo>
                    <a:pt x="13457" y="2367"/>
                  </a:lnTo>
                  <a:lnTo>
                    <a:pt x="13457" y="3106"/>
                  </a:lnTo>
                  <a:lnTo>
                    <a:pt x="12163" y="3846"/>
                  </a:lnTo>
                  <a:lnTo>
                    <a:pt x="10906" y="3772"/>
                  </a:lnTo>
                  <a:lnTo>
                    <a:pt x="8614" y="2441"/>
                  </a:lnTo>
                  <a:lnTo>
                    <a:pt x="8614" y="1739"/>
                  </a:lnTo>
                  <a:lnTo>
                    <a:pt x="9908" y="999"/>
                  </a:lnTo>
                  <a:close/>
                  <a:moveTo>
                    <a:pt x="7727" y="2959"/>
                  </a:moveTo>
                  <a:lnTo>
                    <a:pt x="10019" y="4289"/>
                  </a:lnTo>
                  <a:lnTo>
                    <a:pt x="10019" y="5029"/>
                  </a:lnTo>
                  <a:lnTo>
                    <a:pt x="8725" y="5768"/>
                  </a:lnTo>
                  <a:lnTo>
                    <a:pt x="7468" y="5768"/>
                  </a:lnTo>
                  <a:lnTo>
                    <a:pt x="5176" y="4437"/>
                  </a:lnTo>
                  <a:lnTo>
                    <a:pt x="5176" y="3698"/>
                  </a:lnTo>
                  <a:lnTo>
                    <a:pt x="6470" y="2959"/>
                  </a:lnTo>
                  <a:close/>
                  <a:moveTo>
                    <a:pt x="4363" y="4955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5"/>
                  </a:lnTo>
                  <a:lnTo>
                    <a:pt x="4104" y="7728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50" y="8837"/>
                  </a:lnTo>
                  <a:lnTo>
                    <a:pt x="15232" y="2996"/>
                  </a:lnTo>
                  <a:lnTo>
                    <a:pt x="15232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36" name="Google Shape;3536;p53"/>
            <p:cNvSpPr/>
            <p:nvPr/>
          </p:nvSpPr>
          <p:spPr>
            <a:xfrm>
              <a:off x="1176000" y="3676393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1" y="1"/>
                  </a:moveTo>
                  <a:lnTo>
                    <a:pt x="1" y="5399"/>
                  </a:lnTo>
                  <a:lnTo>
                    <a:pt x="814" y="539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37" name="Google Shape;3537;p53"/>
            <p:cNvSpPr/>
            <p:nvPr/>
          </p:nvSpPr>
          <p:spPr>
            <a:xfrm>
              <a:off x="1849392" y="3312519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88" y="1"/>
                  </a:moveTo>
                  <a:lnTo>
                    <a:pt x="1368" y="1"/>
                  </a:lnTo>
                  <a:lnTo>
                    <a:pt x="74" y="740"/>
                  </a:lnTo>
                  <a:lnTo>
                    <a:pt x="0" y="6175"/>
                  </a:lnTo>
                  <a:lnTo>
                    <a:pt x="1368" y="5436"/>
                  </a:lnTo>
                  <a:lnTo>
                    <a:pt x="2588" y="5436"/>
                  </a:lnTo>
                  <a:lnTo>
                    <a:pt x="4881" y="6730"/>
                  </a:lnTo>
                  <a:lnTo>
                    <a:pt x="4881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38" name="Google Shape;3538;p53"/>
            <p:cNvSpPr/>
            <p:nvPr/>
          </p:nvSpPr>
          <p:spPr>
            <a:xfrm>
              <a:off x="1780701" y="3352541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88" y="0"/>
                  </a:moveTo>
                  <a:lnTo>
                    <a:pt x="1331" y="0"/>
                  </a:lnTo>
                  <a:lnTo>
                    <a:pt x="0" y="777"/>
                  </a:lnTo>
                  <a:lnTo>
                    <a:pt x="0" y="6175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43" y="6729"/>
                  </a:lnTo>
                  <a:lnTo>
                    <a:pt x="4843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39" name="Google Shape;3539;p53"/>
            <p:cNvSpPr/>
            <p:nvPr/>
          </p:nvSpPr>
          <p:spPr>
            <a:xfrm>
              <a:off x="1780701" y="3368386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0" y="1"/>
                  </a:moveTo>
                  <a:lnTo>
                    <a:pt x="0" y="5399"/>
                  </a:lnTo>
                  <a:lnTo>
                    <a:pt x="0" y="6101"/>
                  </a:lnTo>
                  <a:lnTo>
                    <a:pt x="0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40" name="Google Shape;3540;p53"/>
            <p:cNvSpPr/>
            <p:nvPr/>
          </p:nvSpPr>
          <p:spPr>
            <a:xfrm>
              <a:off x="1711990" y="3393298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07" y="6693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41" name="Google Shape;3541;p53"/>
            <p:cNvSpPr/>
            <p:nvPr/>
          </p:nvSpPr>
          <p:spPr>
            <a:xfrm>
              <a:off x="1675010" y="3419721"/>
              <a:ext cx="90604" cy="162339"/>
            </a:xfrm>
            <a:custGeom>
              <a:avLst/>
              <a:gdLst/>
              <a:ahLst/>
              <a:cxnLst/>
              <a:rect l="l" t="t" r="r" b="b"/>
              <a:pathLst>
                <a:path w="4437" h="7950" extrusionOk="0">
                  <a:moveTo>
                    <a:pt x="0" y="1"/>
                  </a:moveTo>
                  <a:lnTo>
                    <a:pt x="0" y="5399"/>
                  </a:lnTo>
                  <a:lnTo>
                    <a:pt x="4437" y="7950"/>
                  </a:lnTo>
                  <a:lnTo>
                    <a:pt x="4437" y="25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42" name="Google Shape;3542;p53"/>
            <p:cNvSpPr/>
            <p:nvPr/>
          </p:nvSpPr>
          <p:spPr>
            <a:xfrm>
              <a:off x="1781457" y="3353296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10056" y="0"/>
                  </a:moveTo>
                  <a:lnTo>
                    <a:pt x="74" y="5768"/>
                  </a:lnTo>
                  <a:lnTo>
                    <a:pt x="0" y="11203"/>
                  </a:lnTo>
                  <a:lnTo>
                    <a:pt x="10056" y="5398"/>
                  </a:lnTo>
                  <a:lnTo>
                    <a:pt x="10056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43" name="Google Shape;3543;p53"/>
            <p:cNvSpPr/>
            <p:nvPr/>
          </p:nvSpPr>
          <p:spPr>
            <a:xfrm>
              <a:off x="1675010" y="3291385"/>
              <a:ext cx="311813" cy="179696"/>
            </a:xfrm>
            <a:custGeom>
              <a:avLst/>
              <a:gdLst/>
              <a:ahLst/>
              <a:cxnLst/>
              <a:rect l="l" t="t" r="r" b="b"/>
              <a:pathLst>
                <a:path w="15270" h="8800" extrusionOk="0">
                  <a:moveTo>
                    <a:pt x="11091" y="999"/>
                  </a:moveTo>
                  <a:lnTo>
                    <a:pt x="13421" y="2330"/>
                  </a:lnTo>
                  <a:lnTo>
                    <a:pt x="13421" y="3069"/>
                  </a:lnTo>
                  <a:lnTo>
                    <a:pt x="12127" y="3809"/>
                  </a:lnTo>
                  <a:lnTo>
                    <a:pt x="10870" y="3772"/>
                  </a:lnTo>
                  <a:lnTo>
                    <a:pt x="8540" y="2441"/>
                  </a:lnTo>
                  <a:lnTo>
                    <a:pt x="8540" y="1738"/>
                  </a:lnTo>
                  <a:lnTo>
                    <a:pt x="9834" y="999"/>
                  </a:lnTo>
                  <a:close/>
                  <a:moveTo>
                    <a:pt x="7727" y="2995"/>
                  </a:moveTo>
                  <a:lnTo>
                    <a:pt x="10019" y="4326"/>
                  </a:lnTo>
                  <a:lnTo>
                    <a:pt x="10019" y="5066"/>
                  </a:lnTo>
                  <a:lnTo>
                    <a:pt x="8725" y="5805"/>
                  </a:lnTo>
                  <a:lnTo>
                    <a:pt x="7505" y="5805"/>
                  </a:lnTo>
                  <a:lnTo>
                    <a:pt x="5176" y="4474"/>
                  </a:lnTo>
                  <a:lnTo>
                    <a:pt x="5176" y="3735"/>
                  </a:lnTo>
                  <a:lnTo>
                    <a:pt x="6470" y="2995"/>
                  </a:lnTo>
                  <a:close/>
                  <a:moveTo>
                    <a:pt x="4363" y="4992"/>
                  </a:moveTo>
                  <a:lnTo>
                    <a:pt x="6655" y="6323"/>
                  </a:lnTo>
                  <a:lnTo>
                    <a:pt x="6655" y="7062"/>
                  </a:lnTo>
                  <a:lnTo>
                    <a:pt x="5361" y="7802"/>
                  </a:lnTo>
                  <a:lnTo>
                    <a:pt x="4104" y="7765"/>
                  </a:lnTo>
                  <a:lnTo>
                    <a:pt x="1812" y="6397"/>
                  </a:lnTo>
                  <a:lnTo>
                    <a:pt x="1812" y="5731"/>
                  </a:lnTo>
                  <a:lnTo>
                    <a:pt x="3106" y="4992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00"/>
                  </a:lnTo>
                  <a:lnTo>
                    <a:pt x="5287" y="8800"/>
                  </a:lnTo>
                  <a:lnTo>
                    <a:pt x="15269" y="2995"/>
                  </a:lnTo>
                  <a:lnTo>
                    <a:pt x="15269" y="2515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44" name="Google Shape;3544;p53"/>
            <p:cNvSpPr/>
            <p:nvPr/>
          </p:nvSpPr>
          <p:spPr>
            <a:xfrm>
              <a:off x="1765591" y="3471055"/>
              <a:ext cx="17398" cy="111003"/>
            </a:xfrm>
            <a:custGeom>
              <a:avLst/>
              <a:gdLst/>
              <a:ahLst/>
              <a:cxnLst/>
              <a:rect l="l" t="t" r="r" b="b"/>
              <a:pathLst>
                <a:path w="852" h="5436" extrusionOk="0">
                  <a:moveTo>
                    <a:pt x="1" y="1"/>
                  </a:moveTo>
                  <a:lnTo>
                    <a:pt x="1" y="5436"/>
                  </a:lnTo>
                  <a:lnTo>
                    <a:pt x="777" y="5436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45" name="Google Shape;3545;p53"/>
            <p:cNvSpPr/>
            <p:nvPr/>
          </p:nvSpPr>
          <p:spPr>
            <a:xfrm>
              <a:off x="1614610" y="3448410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40"/>
                  </a:lnTo>
                  <a:lnTo>
                    <a:pt x="1" y="6175"/>
                  </a:lnTo>
                  <a:lnTo>
                    <a:pt x="1295" y="5435"/>
                  </a:lnTo>
                  <a:lnTo>
                    <a:pt x="2552" y="5435"/>
                  </a:lnTo>
                  <a:lnTo>
                    <a:pt x="4807" y="6729"/>
                  </a:lnTo>
                  <a:lnTo>
                    <a:pt x="4844" y="136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46" name="Google Shape;3546;p53"/>
            <p:cNvSpPr/>
            <p:nvPr/>
          </p:nvSpPr>
          <p:spPr>
            <a:xfrm>
              <a:off x="1545163" y="3489188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88" y="0"/>
                  </a:moveTo>
                  <a:lnTo>
                    <a:pt x="1331" y="0"/>
                  </a:lnTo>
                  <a:lnTo>
                    <a:pt x="37" y="740"/>
                  </a:lnTo>
                  <a:lnTo>
                    <a:pt x="0" y="6137"/>
                  </a:lnTo>
                  <a:lnTo>
                    <a:pt x="1294" y="5361"/>
                  </a:lnTo>
                  <a:lnTo>
                    <a:pt x="2514" y="5361"/>
                  </a:lnTo>
                  <a:lnTo>
                    <a:pt x="4843" y="6692"/>
                  </a:lnTo>
                  <a:lnTo>
                    <a:pt x="4843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47" name="Google Shape;3547;p53"/>
            <p:cNvSpPr/>
            <p:nvPr/>
          </p:nvSpPr>
          <p:spPr>
            <a:xfrm>
              <a:off x="1545163" y="3504278"/>
              <a:ext cx="776" cy="110248"/>
            </a:xfrm>
            <a:custGeom>
              <a:avLst/>
              <a:gdLst/>
              <a:ahLst/>
              <a:cxnLst/>
              <a:rect l="l" t="t" r="r" b="b"/>
              <a:pathLst>
                <a:path w="38" h="5399" extrusionOk="0">
                  <a:moveTo>
                    <a:pt x="37" y="1"/>
                  </a:moveTo>
                  <a:lnTo>
                    <a:pt x="0" y="740"/>
                  </a:lnTo>
                  <a:lnTo>
                    <a:pt x="0" y="539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48" name="Google Shape;3548;p53"/>
            <p:cNvSpPr/>
            <p:nvPr/>
          </p:nvSpPr>
          <p:spPr>
            <a:xfrm>
              <a:off x="1475696" y="3529189"/>
              <a:ext cx="99690" cy="137427"/>
            </a:xfrm>
            <a:custGeom>
              <a:avLst/>
              <a:gdLst/>
              <a:ahLst/>
              <a:cxnLst/>
              <a:rect l="l" t="t" r="r" b="b"/>
              <a:pathLst>
                <a:path w="4882" h="6730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81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49" name="Google Shape;3549;p53"/>
            <p:cNvSpPr/>
            <p:nvPr/>
          </p:nvSpPr>
          <p:spPr>
            <a:xfrm>
              <a:off x="1439472" y="3555612"/>
              <a:ext cx="90604" cy="162339"/>
            </a:xfrm>
            <a:custGeom>
              <a:avLst/>
              <a:gdLst/>
              <a:ahLst/>
              <a:cxnLst/>
              <a:rect l="l" t="t" r="r" b="b"/>
              <a:pathLst>
                <a:path w="4437" h="7950" extrusionOk="0">
                  <a:moveTo>
                    <a:pt x="0" y="1"/>
                  </a:moveTo>
                  <a:lnTo>
                    <a:pt x="0" y="5398"/>
                  </a:lnTo>
                  <a:lnTo>
                    <a:pt x="4437" y="7949"/>
                  </a:lnTo>
                  <a:lnTo>
                    <a:pt x="4437" y="25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50" name="Google Shape;3550;p53"/>
            <p:cNvSpPr/>
            <p:nvPr/>
          </p:nvSpPr>
          <p:spPr>
            <a:xfrm>
              <a:off x="1545919" y="3489188"/>
              <a:ext cx="204608" cy="228765"/>
            </a:xfrm>
            <a:custGeom>
              <a:avLst/>
              <a:gdLst/>
              <a:ahLst/>
              <a:cxnLst/>
              <a:rect l="l" t="t" r="r" b="b"/>
              <a:pathLst>
                <a:path w="10020" h="11203" extrusionOk="0">
                  <a:moveTo>
                    <a:pt x="10019" y="0"/>
                  </a:moveTo>
                  <a:lnTo>
                    <a:pt x="37" y="5842"/>
                  </a:lnTo>
                  <a:lnTo>
                    <a:pt x="0" y="11202"/>
                  </a:lnTo>
                  <a:lnTo>
                    <a:pt x="0" y="11202"/>
                  </a:lnTo>
                  <a:lnTo>
                    <a:pt x="10019" y="5398"/>
                  </a:lnTo>
                  <a:lnTo>
                    <a:pt x="10019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51" name="Google Shape;3551;p53"/>
            <p:cNvSpPr/>
            <p:nvPr/>
          </p:nvSpPr>
          <p:spPr>
            <a:xfrm>
              <a:off x="1439472" y="3428031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092" y="999"/>
                  </a:moveTo>
                  <a:lnTo>
                    <a:pt x="13384" y="2367"/>
                  </a:lnTo>
                  <a:lnTo>
                    <a:pt x="13384" y="3106"/>
                  </a:lnTo>
                  <a:lnTo>
                    <a:pt x="12090" y="3845"/>
                  </a:lnTo>
                  <a:lnTo>
                    <a:pt x="10833" y="3772"/>
                  </a:lnTo>
                  <a:lnTo>
                    <a:pt x="8541" y="2441"/>
                  </a:lnTo>
                  <a:lnTo>
                    <a:pt x="8541" y="1738"/>
                  </a:lnTo>
                  <a:lnTo>
                    <a:pt x="9835" y="999"/>
                  </a:lnTo>
                  <a:close/>
                  <a:moveTo>
                    <a:pt x="7690" y="2958"/>
                  </a:moveTo>
                  <a:lnTo>
                    <a:pt x="10019" y="4289"/>
                  </a:lnTo>
                  <a:lnTo>
                    <a:pt x="10019" y="5029"/>
                  </a:lnTo>
                  <a:lnTo>
                    <a:pt x="8725" y="5768"/>
                  </a:lnTo>
                  <a:lnTo>
                    <a:pt x="7468" y="5768"/>
                  </a:lnTo>
                  <a:lnTo>
                    <a:pt x="5176" y="4437"/>
                  </a:lnTo>
                  <a:lnTo>
                    <a:pt x="5176" y="3698"/>
                  </a:lnTo>
                  <a:lnTo>
                    <a:pt x="6470" y="2958"/>
                  </a:lnTo>
                  <a:close/>
                  <a:moveTo>
                    <a:pt x="4326" y="4955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04" y="7727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069" y="4955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50" y="8837"/>
                  </a:lnTo>
                  <a:lnTo>
                    <a:pt x="15232" y="2995"/>
                  </a:lnTo>
                  <a:lnTo>
                    <a:pt x="15232" y="2551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52" name="Google Shape;3552;p53"/>
            <p:cNvSpPr/>
            <p:nvPr/>
          </p:nvSpPr>
          <p:spPr>
            <a:xfrm>
              <a:off x="1530053" y="3608457"/>
              <a:ext cx="16642" cy="109492"/>
            </a:xfrm>
            <a:custGeom>
              <a:avLst/>
              <a:gdLst/>
              <a:ahLst/>
              <a:cxnLst/>
              <a:rect l="l" t="t" r="r" b="b"/>
              <a:pathLst>
                <a:path w="815" h="5362" extrusionOk="0">
                  <a:moveTo>
                    <a:pt x="1" y="1"/>
                  </a:moveTo>
                  <a:lnTo>
                    <a:pt x="1" y="5361"/>
                  </a:lnTo>
                  <a:lnTo>
                    <a:pt x="777" y="5361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53" name="Google Shape;3553;p53"/>
            <p:cNvSpPr/>
            <p:nvPr/>
          </p:nvSpPr>
          <p:spPr>
            <a:xfrm>
              <a:off x="1379071" y="3584301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814"/>
                  </a:lnTo>
                  <a:lnTo>
                    <a:pt x="1" y="6212"/>
                  </a:lnTo>
                  <a:lnTo>
                    <a:pt x="1295" y="5435"/>
                  </a:lnTo>
                  <a:lnTo>
                    <a:pt x="2552" y="5435"/>
                  </a:lnTo>
                  <a:lnTo>
                    <a:pt x="4807" y="6766"/>
                  </a:lnTo>
                  <a:lnTo>
                    <a:pt x="4844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54" name="Google Shape;3554;p53"/>
            <p:cNvSpPr/>
            <p:nvPr/>
          </p:nvSpPr>
          <p:spPr>
            <a:xfrm>
              <a:off x="1308869" y="3625058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8" y="1"/>
                  </a:moveTo>
                  <a:lnTo>
                    <a:pt x="1368" y="1"/>
                  </a:lnTo>
                  <a:lnTo>
                    <a:pt x="37" y="740"/>
                  </a:lnTo>
                  <a:lnTo>
                    <a:pt x="0" y="6138"/>
                  </a:lnTo>
                  <a:lnTo>
                    <a:pt x="1294" y="5399"/>
                  </a:lnTo>
                  <a:lnTo>
                    <a:pt x="2551" y="5399"/>
                  </a:lnTo>
                  <a:lnTo>
                    <a:pt x="4844" y="6693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55" name="Google Shape;3555;p53"/>
            <p:cNvSpPr/>
            <p:nvPr/>
          </p:nvSpPr>
          <p:spPr>
            <a:xfrm>
              <a:off x="1308869" y="3640169"/>
              <a:ext cx="776" cy="125338"/>
            </a:xfrm>
            <a:custGeom>
              <a:avLst/>
              <a:gdLst/>
              <a:ahLst/>
              <a:cxnLst/>
              <a:rect l="l" t="t" r="r" b="b"/>
              <a:pathLst>
                <a:path w="38" h="6138" extrusionOk="0">
                  <a:moveTo>
                    <a:pt x="37" y="0"/>
                  </a:moveTo>
                  <a:lnTo>
                    <a:pt x="0" y="5398"/>
                  </a:lnTo>
                  <a:lnTo>
                    <a:pt x="0" y="6137"/>
                  </a:lnTo>
                  <a:lnTo>
                    <a:pt x="37" y="74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56" name="Google Shape;3556;p53"/>
            <p:cNvSpPr/>
            <p:nvPr/>
          </p:nvSpPr>
          <p:spPr>
            <a:xfrm>
              <a:off x="1240178" y="3665836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51" y="0"/>
                  </a:moveTo>
                  <a:lnTo>
                    <a:pt x="1331" y="0"/>
                  </a:lnTo>
                  <a:lnTo>
                    <a:pt x="0" y="740"/>
                  </a:lnTo>
                  <a:lnTo>
                    <a:pt x="0" y="6137"/>
                  </a:lnTo>
                  <a:lnTo>
                    <a:pt x="1294" y="5361"/>
                  </a:lnTo>
                  <a:lnTo>
                    <a:pt x="2551" y="5361"/>
                  </a:lnTo>
                  <a:lnTo>
                    <a:pt x="4843" y="6692"/>
                  </a:lnTo>
                  <a:lnTo>
                    <a:pt x="4843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57" name="Google Shape;3557;p53"/>
            <p:cNvSpPr/>
            <p:nvPr/>
          </p:nvSpPr>
          <p:spPr>
            <a:xfrm>
              <a:off x="1203178" y="3691503"/>
              <a:ext cx="90624" cy="163074"/>
            </a:xfrm>
            <a:custGeom>
              <a:avLst/>
              <a:gdLst/>
              <a:ahLst/>
              <a:cxnLst/>
              <a:rect l="l" t="t" r="r" b="b"/>
              <a:pathLst>
                <a:path w="4438" h="7986" extrusionOk="0">
                  <a:moveTo>
                    <a:pt x="1" y="0"/>
                  </a:moveTo>
                  <a:lnTo>
                    <a:pt x="1" y="5398"/>
                  </a:lnTo>
                  <a:lnTo>
                    <a:pt x="4437" y="7986"/>
                  </a:lnTo>
                  <a:lnTo>
                    <a:pt x="4437" y="25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58" name="Google Shape;3558;p53"/>
            <p:cNvSpPr/>
            <p:nvPr/>
          </p:nvSpPr>
          <p:spPr>
            <a:xfrm>
              <a:off x="1311136" y="3625058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2" y="1"/>
                  </a:moveTo>
                  <a:lnTo>
                    <a:pt x="0" y="5842"/>
                  </a:lnTo>
                  <a:lnTo>
                    <a:pt x="0" y="11240"/>
                  </a:lnTo>
                  <a:lnTo>
                    <a:pt x="9982" y="5399"/>
                  </a:lnTo>
                  <a:lnTo>
                    <a:pt x="9982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59" name="Google Shape;3559;p53"/>
            <p:cNvSpPr/>
            <p:nvPr/>
          </p:nvSpPr>
          <p:spPr>
            <a:xfrm>
              <a:off x="1203178" y="3563923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66" y="998"/>
                  </a:moveTo>
                  <a:lnTo>
                    <a:pt x="13458" y="2366"/>
                  </a:lnTo>
                  <a:lnTo>
                    <a:pt x="13458" y="3106"/>
                  </a:lnTo>
                  <a:lnTo>
                    <a:pt x="12164" y="3845"/>
                  </a:lnTo>
                  <a:lnTo>
                    <a:pt x="10907" y="3771"/>
                  </a:lnTo>
                  <a:lnTo>
                    <a:pt x="8615" y="2440"/>
                  </a:lnTo>
                  <a:lnTo>
                    <a:pt x="8615" y="1738"/>
                  </a:lnTo>
                  <a:lnTo>
                    <a:pt x="9909" y="998"/>
                  </a:lnTo>
                  <a:close/>
                  <a:moveTo>
                    <a:pt x="7727" y="2995"/>
                  </a:moveTo>
                  <a:lnTo>
                    <a:pt x="10020" y="4326"/>
                  </a:lnTo>
                  <a:lnTo>
                    <a:pt x="10020" y="5065"/>
                  </a:lnTo>
                  <a:lnTo>
                    <a:pt x="8726" y="5805"/>
                  </a:lnTo>
                  <a:lnTo>
                    <a:pt x="7506" y="5805"/>
                  </a:lnTo>
                  <a:lnTo>
                    <a:pt x="5176" y="4474"/>
                  </a:lnTo>
                  <a:lnTo>
                    <a:pt x="5176" y="3734"/>
                  </a:lnTo>
                  <a:lnTo>
                    <a:pt x="6470" y="2995"/>
                  </a:lnTo>
                  <a:close/>
                  <a:moveTo>
                    <a:pt x="4363" y="4954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41" y="7727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106" y="4954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836"/>
                  </a:lnTo>
                  <a:lnTo>
                    <a:pt x="5287" y="8836"/>
                  </a:lnTo>
                  <a:lnTo>
                    <a:pt x="15269" y="2995"/>
                  </a:lnTo>
                  <a:lnTo>
                    <a:pt x="15269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60" name="Google Shape;3560;p53"/>
            <p:cNvSpPr/>
            <p:nvPr/>
          </p:nvSpPr>
          <p:spPr>
            <a:xfrm>
              <a:off x="1293779" y="3744349"/>
              <a:ext cx="17377" cy="110227"/>
            </a:xfrm>
            <a:custGeom>
              <a:avLst/>
              <a:gdLst/>
              <a:ahLst/>
              <a:cxnLst/>
              <a:rect l="l" t="t" r="r" b="b"/>
              <a:pathLst>
                <a:path w="851" h="5398" extrusionOk="0">
                  <a:moveTo>
                    <a:pt x="0" y="0"/>
                  </a:moveTo>
                  <a:lnTo>
                    <a:pt x="0" y="5398"/>
                  </a:lnTo>
                  <a:lnTo>
                    <a:pt x="850" y="5398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61" name="Google Shape;3561;p53"/>
            <p:cNvSpPr/>
            <p:nvPr/>
          </p:nvSpPr>
          <p:spPr>
            <a:xfrm>
              <a:off x="1967906" y="3380475"/>
              <a:ext cx="98935" cy="137427"/>
            </a:xfrm>
            <a:custGeom>
              <a:avLst/>
              <a:gdLst/>
              <a:ahLst/>
              <a:cxnLst/>
              <a:rect l="l" t="t" r="r" b="b"/>
              <a:pathLst>
                <a:path w="4845" h="6730" extrusionOk="0">
                  <a:moveTo>
                    <a:pt x="2589" y="0"/>
                  </a:moveTo>
                  <a:lnTo>
                    <a:pt x="1332" y="0"/>
                  </a:lnTo>
                  <a:lnTo>
                    <a:pt x="38" y="740"/>
                  </a:lnTo>
                  <a:lnTo>
                    <a:pt x="1" y="6174"/>
                  </a:lnTo>
                  <a:lnTo>
                    <a:pt x="1332" y="5435"/>
                  </a:lnTo>
                  <a:lnTo>
                    <a:pt x="2515" y="5435"/>
                  </a:lnTo>
                  <a:lnTo>
                    <a:pt x="4844" y="6729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62" name="Google Shape;3562;p53"/>
            <p:cNvSpPr/>
            <p:nvPr/>
          </p:nvSpPr>
          <p:spPr>
            <a:xfrm>
              <a:off x="1898460" y="3420476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52" y="1"/>
                  </a:moveTo>
                  <a:lnTo>
                    <a:pt x="1368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81" y="6729"/>
                  </a:lnTo>
                  <a:lnTo>
                    <a:pt x="4881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63" name="Google Shape;3563;p53"/>
            <p:cNvSpPr/>
            <p:nvPr/>
          </p:nvSpPr>
          <p:spPr>
            <a:xfrm>
              <a:off x="1898460" y="3436342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1" y="0"/>
                  </a:moveTo>
                  <a:lnTo>
                    <a:pt x="1" y="5398"/>
                  </a:lnTo>
                  <a:lnTo>
                    <a:pt x="1" y="6100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64" name="Google Shape;3564;p53"/>
            <p:cNvSpPr/>
            <p:nvPr/>
          </p:nvSpPr>
          <p:spPr>
            <a:xfrm>
              <a:off x="1829769" y="3461254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51" y="0"/>
                  </a:moveTo>
                  <a:lnTo>
                    <a:pt x="1294" y="0"/>
                  </a:lnTo>
                  <a:lnTo>
                    <a:pt x="0" y="777"/>
                  </a:lnTo>
                  <a:lnTo>
                    <a:pt x="0" y="6137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06" y="6729"/>
                  </a:lnTo>
                  <a:lnTo>
                    <a:pt x="4843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65" name="Google Shape;3565;p53"/>
            <p:cNvSpPr/>
            <p:nvPr/>
          </p:nvSpPr>
          <p:spPr>
            <a:xfrm>
              <a:off x="1792769" y="3487677"/>
              <a:ext cx="90624" cy="162319"/>
            </a:xfrm>
            <a:custGeom>
              <a:avLst/>
              <a:gdLst/>
              <a:ahLst/>
              <a:cxnLst/>
              <a:rect l="l" t="t" r="r" b="b"/>
              <a:pathLst>
                <a:path w="4438" h="7949" extrusionOk="0">
                  <a:moveTo>
                    <a:pt x="1" y="0"/>
                  </a:moveTo>
                  <a:lnTo>
                    <a:pt x="1" y="5398"/>
                  </a:lnTo>
                  <a:lnTo>
                    <a:pt x="4437" y="7949"/>
                  </a:lnTo>
                  <a:lnTo>
                    <a:pt x="4437" y="25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66" name="Google Shape;3566;p53"/>
            <p:cNvSpPr/>
            <p:nvPr/>
          </p:nvSpPr>
          <p:spPr>
            <a:xfrm>
              <a:off x="1899971" y="3421232"/>
              <a:ext cx="204608" cy="228765"/>
            </a:xfrm>
            <a:custGeom>
              <a:avLst/>
              <a:gdLst/>
              <a:ahLst/>
              <a:cxnLst/>
              <a:rect l="l" t="t" r="r" b="b"/>
              <a:pathLst>
                <a:path w="10020" h="11203" extrusionOk="0">
                  <a:moveTo>
                    <a:pt x="10020" y="1"/>
                  </a:moveTo>
                  <a:lnTo>
                    <a:pt x="37" y="5768"/>
                  </a:lnTo>
                  <a:lnTo>
                    <a:pt x="0" y="11203"/>
                  </a:lnTo>
                  <a:lnTo>
                    <a:pt x="9983" y="5399"/>
                  </a:lnTo>
                  <a:lnTo>
                    <a:pt x="10020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67" name="Google Shape;3567;p53"/>
            <p:cNvSpPr/>
            <p:nvPr/>
          </p:nvSpPr>
          <p:spPr>
            <a:xfrm>
              <a:off x="1792769" y="3360096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961"/>
                  </a:moveTo>
                  <a:lnTo>
                    <a:pt x="13421" y="2292"/>
                  </a:lnTo>
                  <a:lnTo>
                    <a:pt x="13421" y="3032"/>
                  </a:lnTo>
                  <a:lnTo>
                    <a:pt x="12127" y="3771"/>
                  </a:lnTo>
                  <a:lnTo>
                    <a:pt x="10870" y="3734"/>
                  </a:lnTo>
                  <a:lnTo>
                    <a:pt x="8578" y="2403"/>
                  </a:lnTo>
                  <a:lnTo>
                    <a:pt x="8578" y="1701"/>
                  </a:lnTo>
                  <a:lnTo>
                    <a:pt x="9872" y="961"/>
                  </a:lnTo>
                  <a:close/>
                  <a:moveTo>
                    <a:pt x="7728" y="2958"/>
                  </a:moveTo>
                  <a:lnTo>
                    <a:pt x="10057" y="4289"/>
                  </a:lnTo>
                  <a:lnTo>
                    <a:pt x="10057" y="5028"/>
                  </a:lnTo>
                  <a:lnTo>
                    <a:pt x="8763" y="5768"/>
                  </a:lnTo>
                  <a:lnTo>
                    <a:pt x="7506" y="5768"/>
                  </a:lnTo>
                  <a:lnTo>
                    <a:pt x="5177" y="4437"/>
                  </a:lnTo>
                  <a:lnTo>
                    <a:pt x="5177" y="3697"/>
                  </a:lnTo>
                  <a:lnTo>
                    <a:pt x="6508" y="2958"/>
                  </a:lnTo>
                  <a:close/>
                  <a:moveTo>
                    <a:pt x="4363" y="4954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41" y="7727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106" y="4954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836"/>
                  </a:lnTo>
                  <a:lnTo>
                    <a:pt x="5287" y="8836"/>
                  </a:lnTo>
                  <a:lnTo>
                    <a:pt x="15270" y="2995"/>
                  </a:lnTo>
                  <a:lnTo>
                    <a:pt x="15270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68" name="Google Shape;3568;p53"/>
            <p:cNvSpPr/>
            <p:nvPr/>
          </p:nvSpPr>
          <p:spPr>
            <a:xfrm>
              <a:off x="1883370" y="3539011"/>
              <a:ext cx="17377" cy="110983"/>
            </a:xfrm>
            <a:custGeom>
              <a:avLst/>
              <a:gdLst/>
              <a:ahLst/>
              <a:cxnLst/>
              <a:rect l="l" t="t" r="r" b="b"/>
              <a:pathLst>
                <a:path w="851" h="5435" extrusionOk="0">
                  <a:moveTo>
                    <a:pt x="0" y="0"/>
                  </a:moveTo>
                  <a:lnTo>
                    <a:pt x="0" y="5435"/>
                  </a:lnTo>
                  <a:lnTo>
                    <a:pt x="813" y="5435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69" name="Google Shape;3569;p53"/>
            <p:cNvSpPr/>
            <p:nvPr/>
          </p:nvSpPr>
          <p:spPr>
            <a:xfrm>
              <a:off x="1731633" y="3516366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88" y="0"/>
                  </a:moveTo>
                  <a:lnTo>
                    <a:pt x="1331" y="0"/>
                  </a:lnTo>
                  <a:lnTo>
                    <a:pt x="37" y="813"/>
                  </a:lnTo>
                  <a:lnTo>
                    <a:pt x="0" y="6174"/>
                  </a:lnTo>
                  <a:lnTo>
                    <a:pt x="1331" y="5435"/>
                  </a:lnTo>
                  <a:lnTo>
                    <a:pt x="2551" y="5435"/>
                  </a:lnTo>
                  <a:lnTo>
                    <a:pt x="4843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70" name="Google Shape;3570;p53"/>
            <p:cNvSpPr/>
            <p:nvPr/>
          </p:nvSpPr>
          <p:spPr>
            <a:xfrm>
              <a:off x="1662922" y="3557123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9" y="1"/>
                  </a:moveTo>
                  <a:lnTo>
                    <a:pt x="1332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692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71" name="Google Shape;3571;p53"/>
            <p:cNvSpPr/>
            <p:nvPr/>
          </p:nvSpPr>
          <p:spPr>
            <a:xfrm>
              <a:off x="1662922" y="3572213"/>
              <a:ext cx="20" cy="125358"/>
            </a:xfrm>
            <a:custGeom>
              <a:avLst/>
              <a:gdLst/>
              <a:ahLst/>
              <a:cxnLst/>
              <a:rect l="l" t="t" r="r" b="b"/>
              <a:pathLst>
                <a:path w="1" h="6139" extrusionOk="0">
                  <a:moveTo>
                    <a:pt x="1" y="1"/>
                  </a:moveTo>
                  <a:lnTo>
                    <a:pt x="1" y="5399"/>
                  </a:lnTo>
                  <a:lnTo>
                    <a:pt x="1" y="6138"/>
                  </a:lnTo>
                  <a:lnTo>
                    <a:pt x="1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72" name="Google Shape;3572;p53"/>
            <p:cNvSpPr/>
            <p:nvPr/>
          </p:nvSpPr>
          <p:spPr>
            <a:xfrm>
              <a:off x="1594231" y="3597125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14" y="1"/>
                  </a:moveTo>
                  <a:lnTo>
                    <a:pt x="1294" y="1"/>
                  </a:lnTo>
                  <a:lnTo>
                    <a:pt x="0" y="777"/>
                  </a:lnTo>
                  <a:lnTo>
                    <a:pt x="0" y="6175"/>
                  </a:lnTo>
                  <a:lnTo>
                    <a:pt x="1294" y="5399"/>
                  </a:lnTo>
                  <a:lnTo>
                    <a:pt x="2514" y="5399"/>
                  </a:lnTo>
                  <a:lnTo>
                    <a:pt x="4807" y="6730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73" name="Google Shape;3573;p53"/>
            <p:cNvSpPr/>
            <p:nvPr/>
          </p:nvSpPr>
          <p:spPr>
            <a:xfrm>
              <a:off x="1557231" y="3623547"/>
              <a:ext cx="90624" cy="163095"/>
            </a:xfrm>
            <a:custGeom>
              <a:avLst/>
              <a:gdLst/>
              <a:ahLst/>
              <a:cxnLst/>
              <a:rect l="l" t="t" r="r" b="b"/>
              <a:pathLst>
                <a:path w="4438" h="7987" extrusionOk="0">
                  <a:moveTo>
                    <a:pt x="1" y="1"/>
                  </a:moveTo>
                  <a:lnTo>
                    <a:pt x="1" y="5399"/>
                  </a:lnTo>
                  <a:lnTo>
                    <a:pt x="4437" y="7987"/>
                  </a:lnTo>
                  <a:lnTo>
                    <a:pt x="4437" y="25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74" name="Google Shape;3574;p53"/>
            <p:cNvSpPr/>
            <p:nvPr/>
          </p:nvSpPr>
          <p:spPr>
            <a:xfrm>
              <a:off x="1663677" y="3557123"/>
              <a:ext cx="204608" cy="229521"/>
            </a:xfrm>
            <a:custGeom>
              <a:avLst/>
              <a:gdLst/>
              <a:ahLst/>
              <a:cxnLst/>
              <a:rect l="l" t="t" r="r" b="b"/>
              <a:pathLst>
                <a:path w="10020" h="11240" extrusionOk="0">
                  <a:moveTo>
                    <a:pt x="10020" y="1"/>
                  </a:moveTo>
                  <a:lnTo>
                    <a:pt x="38" y="5842"/>
                  </a:lnTo>
                  <a:lnTo>
                    <a:pt x="1" y="11240"/>
                  </a:lnTo>
                  <a:lnTo>
                    <a:pt x="1" y="11240"/>
                  </a:lnTo>
                  <a:lnTo>
                    <a:pt x="10020" y="5398"/>
                  </a:lnTo>
                  <a:lnTo>
                    <a:pt x="10020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75" name="Google Shape;3575;p53"/>
            <p:cNvSpPr/>
            <p:nvPr/>
          </p:nvSpPr>
          <p:spPr>
            <a:xfrm>
              <a:off x="1557231" y="3495967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092" y="999"/>
                  </a:moveTo>
                  <a:lnTo>
                    <a:pt x="13384" y="2367"/>
                  </a:lnTo>
                  <a:lnTo>
                    <a:pt x="13384" y="3106"/>
                  </a:lnTo>
                  <a:lnTo>
                    <a:pt x="12090" y="3846"/>
                  </a:lnTo>
                  <a:lnTo>
                    <a:pt x="10870" y="3772"/>
                  </a:lnTo>
                  <a:lnTo>
                    <a:pt x="8541" y="2441"/>
                  </a:lnTo>
                  <a:lnTo>
                    <a:pt x="8541" y="1739"/>
                  </a:lnTo>
                  <a:lnTo>
                    <a:pt x="9835" y="999"/>
                  </a:lnTo>
                  <a:close/>
                  <a:moveTo>
                    <a:pt x="7728" y="2959"/>
                  </a:moveTo>
                  <a:lnTo>
                    <a:pt x="10020" y="4289"/>
                  </a:lnTo>
                  <a:lnTo>
                    <a:pt x="10020" y="5029"/>
                  </a:lnTo>
                  <a:lnTo>
                    <a:pt x="8726" y="5768"/>
                  </a:lnTo>
                  <a:lnTo>
                    <a:pt x="7469" y="5768"/>
                  </a:lnTo>
                  <a:lnTo>
                    <a:pt x="5177" y="4437"/>
                  </a:lnTo>
                  <a:lnTo>
                    <a:pt x="5177" y="3698"/>
                  </a:lnTo>
                  <a:lnTo>
                    <a:pt x="6471" y="2959"/>
                  </a:lnTo>
                  <a:close/>
                  <a:moveTo>
                    <a:pt x="4326" y="4955"/>
                  </a:moveTo>
                  <a:lnTo>
                    <a:pt x="6656" y="6286"/>
                  </a:lnTo>
                  <a:lnTo>
                    <a:pt x="6656" y="7025"/>
                  </a:lnTo>
                  <a:lnTo>
                    <a:pt x="5362" y="7765"/>
                  </a:lnTo>
                  <a:lnTo>
                    <a:pt x="4105" y="7728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51" y="8837"/>
                  </a:lnTo>
                  <a:lnTo>
                    <a:pt x="15233" y="2996"/>
                  </a:lnTo>
                  <a:lnTo>
                    <a:pt x="15233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76" name="Google Shape;3576;p53"/>
            <p:cNvSpPr/>
            <p:nvPr/>
          </p:nvSpPr>
          <p:spPr>
            <a:xfrm>
              <a:off x="1647832" y="3676393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0" y="1"/>
                  </a:moveTo>
                  <a:lnTo>
                    <a:pt x="0" y="5399"/>
                  </a:lnTo>
                  <a:lnTo>
                    <a:pt x="777" y="539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77" name="Google Shape;3577;p53"/>
            <p:cNvSpPr/>
            <p:nvPr/>
          </p:nvSpPr>
          <p:spPr>
            <a:xfrm>
              <a:off x="1496851" y="3652237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1" y="1"/>
                  </a:moveTo>
                  <a:lnTo>
                    <a:pt x="1294" y="1"/>
                  </a:lnTo>
                  <a:lnTo>
                    <a:pt x="0" y="814"/>
                  </a:lnTo>
                  <a:lnTo>
                    <a:pt x="0" y="6212"/>
                  </a:lnTo>
                  <a:lnTo>
                    <a:pt x="1294" y="5436"/>
                  </a:lnTo>
                  <a:lnTo>
                    <a:pt x="2551" y="5436"/>
                  </a:lnTo>
                  <a:lnTo>
                    <a:pt x="4806" y="6766"/>
                  </a:lnTo>
                  <a:lnTo>
                    <a:pt x="4843" y="136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78" name="Google Shape;3578;p53"/>
            <p:cNvSpPr/>
            <p:nvPr/>
          </p:nvSpPr>
          <p:spPr>
            <a:xfrm>
              <a:off x="1426628" y="3693014"/>
              <a:ext cx="99670" cy="136651"/>
            </a:xfrm>
            <a:custGeom>
              <a:avLst/>
              <a:gdLst/>
              <a:ahLst/>
              <a:cxnLst/>
              <a:rect l="l" t="t" r="r" b="b"/>
              <a:pathLst>
                <a:path w="4881" h="6692" extrusionOk="0">
                  <a:moveTo>
                    <a:pt x="2589" y="0"/>
                  </a:moveTo>
                  <a:lnTo>
                    <a:pt x="1369" y="0"/>
                  </a:lnTo>
                  <a:lnTo>
                    <a:pt x="75" y="740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81" y="6692"/>
                  </a:lnTo>
                  <a:lnTo>
                    <a:pt x="4881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79" name="Google Shape;3579;p53"/>
            <p:cNvSpPr/>
            <p:nvPr/>
          </p:nvSpPr>
          <p:spPr>
            <a:xfrm>
              <a:off x="1426628" y="3708104"/>
              <a:ext cx="1532" cy="110248"/>
            </a:xfrm>
            <a:custGeom>
              <a:avLst/>
              <a:gdLst/>
              <a:ahLst/>
              <a:cxnLst/>
              <a:rect l="l" t="t" r="r" b="b"/>
              <a:pathLst>
                <a:path w="75" h="5399" extrusionOk="0">
                  <a:moveTo>
                    <a:pt x="75" y="1"/>
                  </a:moveTo>
                  <a:lnTo>
                    <a:pt x="1" y="740"/>
                  </a:lnTo>
                  <a:lnTo>
                    <a:pt x="1" y="5398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80" name="Google Shape;3580;p53"/>
            <p:cNvSpPr/>
            <p:nvPr/>
          </p:nvSpPr>
          <p:spPr>
            <a:xfrm>
              <a:off x="1357937" y="3733771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692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81" name="Google Shape;3581;p53"/>
            <p:cNvSpPr/>
            <p:nvPr/>
          </p:nvSpPr>
          <p:spPr>
            <a:xfrm>
              <a:off x="1320937" y="3759439"/>
              <a:ext cx="91380" cy="163095"/>
            </a:xfrm>
            <a:custGeom>
              <a:avLst/>
              <a:gdLst/>
              <a:ahLst/>
              <a:cxnLst/>
              <a:rect l="l" t="t" r="r" b="b"/>
              <a:pathLst>
                <a:path w="4475" h="7987" extrusionOk="0">
                  <a:moveTo>
                    <a:pt x="1" y="1"/>
                  </a:moveTo>
                  <a:lnTo>
                    <a:pt x="1" y="5398"/>
                  </a:lnTo>
                  <a:lnTo>
                    <a:pt x="4474" y="7986"/>
                  </a:lnTo>
                  <a:lnTo>
                    <a:pt x="4474" y="25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82" name="Google Shape;3582;p53"/>
            <p:cNvSpPr/>
            <p:nvPr/>
          </p:nvSpPr>
          <p:spPr>
            <a:xfrm>
              <a:off x="1428139" y="3693014"/>
              <a:ext cx="204608" cy="229521"/>
            </a:xfrm>
            <a:custGeom>
              <a:avLst/>
              <a:gdLst/>
              <a:ahLst/>
              <a:cxnLst/>
              <a:rect l="l" t="t" r="r" b="b"/>
              <a:pathLst>
                <a:path w="10020" h="11240" extrusionOk="0">
                  <a:moveTo>
                    <a:pt x="10020" y="0"/>
                  </a:moveTo>
                  <a:lnTo>
                    <a:pt x="38" y="5842"/>
                  </a:lnTo>
                  <a:lnTo>
                    <a:pt x="1" y="11239"/>
                  </a:lnTo>
                  <a:lnTo>
                    <a:pt x="10020" y="5398"/>
                  </a:lnTo>
                  <a:lnTo>
                    <a:pt x="10020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83" name="Google Shape;3583;p53"/>
            <p:cNvSpPr/>
            <p:nvPr/>
          </p:nvSpPr>
          <p:spPr>
            <a:xfrm>
              <a:off x="1320937" y="3631858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999"/>
                  </a:moveTo>
                  <a:lnTo>
                    <a:pt x="13421" y="2367"/>
                  </a:lnTo>
                  <a:lnTo>
                    <a:pt x="13421" y="3106"/>
                  </a:lnTo>
                  <a:lnTo>
                    <a:pt x="12127" y="3846"/>
                  </a:lnTo>
                  <a:lnTo>
                    <a:pt x="10870" y="3772"/>
                  </a:lnTo>
                  <a:lnTo>
                    <a:pt x="8578" y="2441"/>
                  </a:lnTo>
                  <a:lnTo>
                    <a:pt x="8578" y="1738"/>
                  </a:lnTo>
                  <a:lnTo>
                    <a:pt x="9872" y="999"/>
                  </a:lnTo>
                  <a:close/>
                  <a:moveTo>
                    <a:pt x="7728" y="2995"/>
                  </a:moveTo>
                  <a:lnTo>
                    <a:pt x="10057" y="4326"/>
                  </a:lnTo>
                  <a:lnTo>
                    <a:pt x="10057" y="5066"/>
                  </a:lnTo>
                  <a:lnTo>
                    <a:pt x="8763" y="5805"/>
                  </a:lnTo>
                  <a:lnTo>
                    <a:pt x="7506" y="5805"/>
                  </a:lnTo>
                  <a:lnTo>
                    <a:pt x="5214" y="4474"/>
                  </a:lnTo>
                  <a:lnTo>
                    <a:pt x="5214" y="3735"/>
                  </a:lnTo>
                  <a:lnTo>
                    <a:pt x="6508" y="2995"/>
                  </a:lnTo>
                  <a:close/>
                  <a:moveTo>
                    <a:pt x="4364" y="4955"/>
                  </a:moveTo>
                  <a:lnTo>
                    <a:pt x="6693" y="6286"/>
                  </a:lnTo>
                  <a:lnTo>
                    <a:pt x="6693" y="7025"/>
                  </a:lnTo>
                  <a:lnTo>
                    <a:pt x="5399" y="7764"/>
                  </a:lnTo>
                  <a:lnTo>
                    <a:pt x="4142" y="7727"/>
                  </a:lnTo>
                  <a:lnTo>
                    <a:pt x="1813" y="6360"/>
                  </a:lnTo>
                  <a:lnTo>
                    <a:pt x="1813" y="5694"/>
                  </a:lnTo>
                  <a:lnTo>
                    <a:pt x="3107" y="4955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88" y="8837"/>
                  </a:lnTo>
                  <a:lnTo>
                    <a:pt x="15270" y="2995"/>
                  </a:lnTo>
                  <a:lnTo>
                    <a:pt x="15270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84" name="Google Shape;3584;p53"/>
            <p:cNvSpPr/>
            <p:nvPr/>
          </p:nvSpPr>
          <p:spPr>
            <a:xfrm>
              <a:off x="1412294" y="3812284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0" y="1"/>
                  </a:moveTo>
                  <a:lnTo>
                    <a:pt x="0" y="5398"/>
                  </a:lnTo>
                  <a:lnTo>
                    <a:pt x="777" y="5398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85" name="Google Shape;3585;p53"/>
            <p:cNvSpPr/>
            <p:nvPr/>
          </p:nvSpPr>
          <p:spPr>
            <a:xfrm>
              <a:off x="2087197" y="3449921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88" y="1"/>
                  </a:moveTo>
                  <a:lnTo>
                    <a:pt x="1368" y="1"/>
                  </a:lnTo>
                  <a:lnTo>
                    <a:pt x="74" y="777"/>
                  </a:lnTo>
                  <a:lnTo>
                    <a:pt x="0" y="6138"/>
                  </a:lnTo>
                  <a:lnTo>
                    <a:pt x="1368" y="5398"/>
                  </a:lnTo>
                  <a:lnTo>
                    <a:pt x="2551" y="5398"/>
                  </a:lnTo>
                  <a:lnTo>
                    <a:pt x="4880" y="6729"/>
                  </a:lnTo>
                  <a:lnTo>
                    <a:pt x="4880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86" name="Google Shape;3586;p53"/>
            <p:cNvSpPr/>
            <p:nvPr/>
          </p:nvSpPr>
          <p:spPr>
            <a:xfrm>
              <a:off x="2018485" y="3489943"/>
              <a:ext cx="98935" cy="137406"/>
            </a:xfrm>
            <a:custGeom>
              <a:avLst/>
              <a:gdLst/>
              <a:ahLst/>
              <a:cxnLst/>
              <a:rect l="l" t="t" r="r" b="b"/>
              <a:pathLst>
                <a:path w="4845" h="6729" extrusionOk="0">
                  <a:moveTo>
                    <a:pt x="2552" y="0"/>
                  </a:moveTo>
                  <a:lnTo>
                    <a:pt x="1332" y="0"/>
                  </a:lnTo>
                  <a:lnTo>
                    <a:pt x="1" y="740"/>
                  </a:lnTo>
                  <a:lnTo>
                    <a:pt x="1" y="6174"/>
                  </a:lnTo>
                  <a:lnTo>
                    <a:pt x="1295" y="5435"/>
                  </a:lnTo>
                  <a:lnTo>
                    <a:pt x="2552" y="5435"/>
                  </a:lnTo>
                  <a:lnTo>
                    <a:pt x="4844" y="6729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87" name="Google Shape;3587;p53"/>
            <p:cNvSpPr/>
            <p:nvPr/>
          </p:nvSpPr>
          <p:spPr>
            <a:xfrm>
              <a:off x="2018485" y="3505033"/>
              <a:ext cx="20" cy="126093"/>
            </a:xfrm>
            <a:custGeom>
              <a:avLst/>
              <a:gdLst/>
              <a:ahLst/>
              <a:cxnLst/>
              <a:rect l="l" t="t" r="r" b="b"/>
              <a:pathLst>
                <a:path w="1" h="6175" extrusionOk="0">
                  <a:moveTo>
                    <a:pt x="1" y="1"/>
                  </a:moveTo>
                  <a:lnTo>
                    <a:pt x="1" y="5435"/>
                  </a:lnTo>
                  <a:lnTo>
                    <a:pt x="1" y="6175"/>
                  </a:lnTo>
                  <a:lnTo>
                    <a:pt x="1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88" name="Google Shape;3588;p53"/>
            <p:cNvSpPr/>
            <p:nvPr/>
          </p:nvSpPr>
          <p:spPr>
            <a:xfrm>
              <a:off x="1949794" y="3529945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89" name="Google Shape;3589;p53"/>
            <p:cNvSpPr/>
            <p:nvPr/>
          </p:nvSpPr>
          <p:spPr>
            <a:xfrm>
              <a:off x="1912059" y="3556367"/>
              <a:ext cx="91359" cy="163095"/>
            </a:xfrm>
            <a:custGeom>
              <a:avLst/>
              <a:gdLst/>
              <a:ahLst/>
              <a:cxnLst/>
              <a:rect l="l" t="t" r="r" b="b"/>
              <a:pathLst>
                <a:path w="4474" h="7987" extrusionOk="0">
                  <a:moveTo>
                    <a:pt x="37" y="1"/>
                  </a:moveTo>
                  <a:lnTo>
                    <a:pt x="0" y="5398"/>
                  </a:lnTo>
                  <a:lnTo>
                    <a:pt x="4473" y="7986"/>
                  </a:lnTo>
                  <a:lnTo>
                    <a:pt x="4473" y="258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90" name="Google Shape;3590;p53"/>
            <p:cNvSpPr/>
            <p:nvPr/>
          </p:nvSpPr>
          <p:spPr>
            <a:xfrm>
              <a:off x="2019241" y="3489943"/>
              <a:ext cx="205364" cy="229521"/>
            </a:xfrm>
            <a:custGeom>
              <a:avLst/>
              <a:gdLst/>
              <a:ahLst/>
              <a:cxnLst/>
              <a:rect l="l" t="t" r="r" b="b"/>
              <a:pathLst>
                <a:path w="10057" h="11240" extrusionOk="0">
                  <a:moveTo>
                    <a:pt x="10057" y="0"/>
                  </a:moveTo>
                  <a:lnTo>
                    <a:pt x="75" y="5841"/>
                  </a:lnTo>
                  <a:lnTo>
                    <a:pt x="1" y="11239"/>
                  </a:lnTo>
                  <a:lnTo>
                    <a:pt x="9983" y="5435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91" name="Google Shape;3591;p53"/>
            <p:cNvSpPr/>
            <p:nvPr/>
          </p:nvSpPr>
          <p:spPr>
            <a:xfrm>
              <a:off x="1912794" y="3428787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1036"/>
                  </a:moveTo>
                  <a:lnTo>
                    <a:pt x="13421" y="2367"/>
                  </a:lnTo>
                  <a:lnTo>
                    <a:pt x="13421" y="3106"/>
                  </a:lnTo>
                  <a:lnTo>
                    <a:pt x="12127" y="3845"/>
                  </a:lnTo>
                  <a:lnTo>
                    <a:pt x="10870" y="3808"/>
                  </a:lnTo>
                  <a:lnTo>
                    <a:pt x="8541" y="2441"/>
                  </a:lnTo>
                  <a:lnTo>
                    <a:pt x="8541" y="1775"/>
                  </a:lnTo>
                  <a:lnTo>
                    <a:pt x="9872" y="1036"/>
                  </a:lnTo>
                  <a:close/>
                  <a:moveTo>
                    <a:pt x="7728" y="2958"/>
                  </a:moveTo>
                  <a:lnTo>
                    <a:pt x="10020" y="4289"/>
                  </a:lnTo>
                  <a:lnTo>
                    <a:pt x="10020" y="5029"/>
                  </a:lnTo>
                  <a:lnTo>
                    <a:pt x="8726" y="5768"/>
                  </a:lnTo>
                  <a:lnTo>
                    <a:pt x="7506" y="5768"/>
                  </a:lnTo>
                  <a:lnTo>
                    <a:pt x="5177" y="4437"/>
                  </a:lnTo>
                  <a:lnTo>
                    <a:pt x="5177" y="3698"/>
                  </a:lnTo>
                  <a:lnTo>
                    <a:pt x="6471" y="2958"/>
                  </a:lnTo>
                  <a:close/>
                  <a:moveTo>
                    <a:pt x="4364" y="4955"/>
                  </a:moveTo>
                  <a:lnTo>
                    <a:pt x="6656" y="6286"/>
                  </a:lnTo>
                  <a:lnTo>
                    <a:pt x="6656" y="7025"/>
                  </a:lnTo>
                  <a:lnTo>
                    <a:pt x="5362" y="7764"/>
                  </a:lnTo>
                  <a:lnTo>
                    <a:pt x="4142" y="7727"/>
                  </a:lnTo>
                  <a:lnTo>
                    <a:pt x="1813" y="6396"/>
                  </a:lnTo>
                  <a:lnTo>
                    <a:pt x="1813" y="5694"/>
                  </a:lnTo>
                  <a:lnTo>
                    <a:pt x="3107" y="4955"/>
                  </a:lnTo>
                  <a:close/>
                  <a:moveTo>
                    <a:pt x="9983" y="0"/>
                  </a:moveTo>
                  <a:lnTo>
                    <a:pt x="1" y="5842"/>
                  </a:lnTo>
                  <a:lnTo>
                    <a:pt x="1" y="6286"/>
                  </a:lnTo>
                  <a:lnTo>
                    <a:pt x="4437" y="8836"/>
                  </a:lnTo>
                  <a:lnTo>
                    <a:pt x="5288" y="8836"/>
                  </a:lnTo>
                  <a:lnTo>
                    <a:pt x="15270" y="2995"/>
                  </a:lnTo>
                  <a:lnTo>
                    <a:pt x="15270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92" name="Google Shape;3592;p53"/>
            <p:cNvSpPr/>
            <p:nvPr/>
          </p:nvSpPr>
          <p:spPr>
            <a:xfrm>
              <a:off x="2003395" y="3609213"/>
              <a:ext cx="17377" cy="110248"/>
            </a:xfrm>
            <a:custGeom>
              <a:avLst/>
              <a:gdLst/>
              <a:ahLst/>
              <a:cxnLst/>
              <a:rect l="l" t="t" r="r" b="b"/>
              <a:pathLst>
                <a:path w="851" h="5399" extrusionOk="0">
                  <a:moveTo>
                    <a:pt x="0" y="0"/>
                  </a:moveTo>
                  <a:lnTo>
                    <a:pt x="0" y="5398"/>
                  </a:lnTo>
                  <a:lnTo>
                    <a:pt x="777" y="5398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93" name="Google Shape;3593;p53"/>
            <p:cNvSpPr/>
            <p:nvPr/>
          </p:nvSpPr>
          <p:spPr>
            <a:xfrm>
              <a:off x="1851659" y="3585812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88" y="0"/>
                  </a:moveTo>
                  <a:lnTo>
                    <a:pt x="1331" y="0"/>
                  </a:lnTo>
                  <a:lnTo>
                    <a:pt x="37" y="777"/>
                  </a:lnTo>
                  <a:lnTo>
                    <a:pt x="0" y="6175"/>
                  </a:lnTo>
                  <a:lnTo>
                    <a:pt x="1331" y="5398"/>
                  </a:lnTo>
                  <a:lnTo>
                    <a:pt x="2551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94" name="Google Shape;3594;p53"/>
            <p:cNvSpPr/>
            <p:nvPr/>
          </p:nvSpPr>
          <p:spPr>
            <a:xfrm>
              <a:off x="1782968" y="3625814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14" y="1"/>
                  </a:moveTo>
                  <a:lnTo>
                    <a:pt x="1331" y="1"/>
                  </a:lnTo>
                  <a:lnTo>
                    <a:pt x="0" y="740"/>
                  </a:lnTo>
                  <a:lnTo>
                    <a:pt x="0" y="6175"/>
                  </a:lnTo>
                  <a:lnTo>
                    <a:pt x="1294" y="5436"/>
                  </a:lnTo>
                  <a:lnTo>
                    <a:pt x="2514" y="5436"/>
                  </a:lnTo>
                  <a:lnTo>
                    <a:pt x="4843" y="6730"/>
                  </a:lnTo>
                  <a:lnTo>
                    <a:pt x="4843" y="136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95" name="Google Shape;3595;p53"/>
            <p:cNvSpPr/>
            <p:nvPr/>
          </p:nvSpPr>
          <p:spPr>
            <a:xfrm>
              <a:off x="1782968" y="3640924"/>
              <a:ext cx="20" cy="126093"/>
            </a:xfrm>
            <a:custGeom>
              <a:avLst/>
              <a:gdLst/>
              <a:ahLst/>
              <a:cxnLst/>
              <a:rect l="l" t="t" r="r" b="b"/>
              <a:pathLst>
                <a:path w="1" h="6175" extrusionOk="0">
                  <a:moveTo>
                    <a:pt x="0" y="0"/>
                  </a:moveTo>
                  <a:lnTo>
                    <a:pt x="0" y="5435"/>
                  </a:lnTo>
                  <a:lnTo>
                    <a:pt x="0" y="6174"/>
                  </a:lnTo>
                  <a:lnTo>
                    <a:pt x="0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96" name="Google Shape;3596;p53"/>
            <p:cNvSpPr/>
            <p:nvPr/>
          </p:nvSpPr>
          <p:spPr>
            <a:xfrm>
              <a:off x="1713501" y="3666592"/>
              <a:ext cx="99670" cy="136651"/>
            </a:xfrm>
            <a:custGeom>
              <a:avLst/>
              <a:gdLst/>
              <a:ahLst/>
              <a:cxnLst/>
              <a:rect l="l" t="t" r="r" b="b"/>
              <a:pathLst>
                <a:path w="4881" h="6692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40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692"/>
                  </a:lnTo>
                  <a:lnTo>
                    <a:pt x="4881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97" name="Google Shape;3597;p53"/>
            <p:cNvSpPr/>
            <p:nvPr/>
          </p:nvSpPr>
          <p:spPr>
            <a:xfrm>
              <a:off x="1677277" y="3693014"/>
              <a:ext cx="90604" cy="162319"/>
            </a:xfrm>
            <a:custGeom>
              <a:avLst/>
              <a:gdLst/>
              <a:ahLst/>
              <a:cxnLst/>
              <a:rect l="l" t="t" r="r" b="b"/>
              <a:pathLst>
                <a:path w="4437" h="7949" extrusionOk="0">
                  <a:moveTo>
                    <a:pt x="0" y="0"/>
                  </a:moveTo>
                  <a:lnTo>
                    <a:pt x="0" y="5361"/>
                  </a:lnTo>
                  <a:lnTo>
                    <a:pt x="4437" y="7949"/>
                  </a:lnTo>
                  <a:lnTo>
                    <a:pt x="4437" y="2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98" name="Google Shape;3598;p53"/>
            <p:cNvSpPr/>
            <p:nvPr/>
          </p:nvSpPr>
          <p:spPr>
            <a:xfrm>
              <a:off x="1783723" y="3625814"/>
              <a:ext cx="204608" cy="229521"/>
            </a:xfrm>
            <a:custGeom>
              <a:avLst/>
              <a:gdLst/>
              <a:ahLst/>
              <a:cxnLst/>
              <a:rect l="l" t="t" r="r" b="b"/>
              <a:pathLst>
                <a:path w="10020" h="11240" extrusionOk="0">
                  <a:moveTo>
                    <a:pt x="10019" y="1"/>
                  </a:moveTo>
                  <a:lnTo>
                    <a:pt x="37" y="5842"/>
                  </a:lnTo>
                  <a:lnTo>
                    <a:pt x="0" y="11240"/>
                  </a:lnTo>
                  <a:lnTo>
                    <a:pt x="9982" y="5436"/>
                  </a:lnTo>
                  <a:lnTo>
                    <a:pt x="10019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99" name="Google Shape;3599;p53"/>
            <p:cNvSpPr/>
            <p:nvPr/>
          </p:nvSpPr>
          <p:spPr>
            <a:xfrm>
              <a:off x="1677277" y="3564678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091" y="1035"/>
                  </a:moveTo>
                  <a:lnTo>
                    <a:pt x="13384" y="2366"/>
                  </a:lnTo>
                  <a:lnTo>
                    <a:pt x="13384" y="3106"/>
                  </a:lnTo>
                  <a:lnTo>
                    <a:pt x="12090" y="3845"/>
                  </a:lnTo>
                  <a:lnTo>
                    <a:pt x="10833" y="3808"/>
                  </a:lnTo>
                  <a:lnTo>
                    <a:pt x="8540" y="2440"/>
                  </a:lnTo>
                  <a:lnTo>
                    <a:pt x="8540" y="1775"/>
                  </a:lnTo>
                  <a:lnTo>
                    <a:pt x="9834" y="1035"/>
                  </a:lnTo>
                  <a:close/>
                  <a:moveTo>
                    <a:pt x="7690" y="2995"/>
                  </a:moveTo>
                  <a:lnTo>
                    <a:pt x="10019" y="4363"/>
                  </a:lnTo>
                  <a:lnTo>
                    <a:pt x="10019" y="5102"/>
                  </a:lnTo>
                  <a:lnTo>
                    <a:pt x="8725" y="5842"/>
                  </a:lnTo>
                  <a:lnTo>
                    <a:pt x="7468" y="5842"/>
                  </a:lnTo>
                  <a:lnTo>
                    <a:pt x="5176" y="4474"/>
                  </a:lnTo>
                  <a:lnTo>
                    <a:pt x="5176" y="3734"/>
                  </a:lnTo>
                  <a:lnTo>
                    <a:pt x="6470" y="2995"/>
                  </a:lnTo>
                  <a:close/>
                  <a:moveTo>
                    <a:pt x="4326" y="4954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04" y="7727"/>
                  </a:lnTo>
                  <a:lnTo>
                    <a:pt x="1812" y="6396"/>
                  </a:lnTo>
                  <a:lnTo>
                    <a:pt x="1812" y="5694"/>
                  </a:lnTo>
                  <a:lnTo>
                    <a:pt x="3106" y="4954"/>
                  </a:lnTo>
                  <a:close/>
                  <a:moveTo>
                    <a:pt x="9982" y="0"/>
                  </a:moveTo>
                  <a:lnTo>
                    <a:pt x="0" y="5842"/>
                  </a:lnTo>
                  <a:lnTo>
                    <a:pt x="0" y="6285"/>
                  </a:lnTo>
                  <a:lnTo>
                    <a:pt x="4437" y="8836"/>
                  </a:lnTo>
                  <a:lnTo>
                    <a:pt x="5250" y="8836"/>
                  </a:lnTo>
                  <a:lnTo>
                    <a:pt x="15232" y="2995"/>
                  </a:lnTo>
                  <a:lnTo>
                    <a:pt x="15232" y="2551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00" name="Google Shape;3600;p53"/>
            <p:cNvSpPr/>
            <p:nvPr/>
          </p:nvSpPr>
          <p:spPr>
            <a:xfrm>
              <a:off x="1767857" y="3745104"/>
              <a:ext cx="16622" cy="110227"/>
            </a:xfrm>
            <a:custGeom>
              <a:avLst/>
              <a:gdLst/>
              <a:ahLst/>
              <a:cxnLst/>
              <a:rect l="l" t="t" r="r" b="b"/>
              <a:pathLst>
                <a:path w="814" h="5398" extrusionOk="0">
                  <a:moveTo>
                    <a:pt x="1" y="0"/>
                  </a:moveTo>
                  <a:lnTo>
                    <a:pt x="1" y="5398"/>
                  </a:lnTo>
                  <a:lnTo>
                    <a:pt x="777" y="5398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01" name="Google Shape;3601;p53"/>
            <p:cNvSpPr/>
            <p:nvPr/>
          </p:nvSpPr>
          <p:spPr>
            <a:xfrm>
              <a:off x="1615365" y="3722459"/>
              <a:ext cx="100426" cy="136651"/>
            </a:xfrm>
            <a:custGeom>
              <a:avLst/>
              <a:gdLst/>
              <a:ahLst/>
              <a:cxnLst/>
              <a:rect l="l" t="t" r="r" b="b"/>
              <a:pathLst>
                <a:path w="4918" h="6692" extrusionOk="0">
                  <a:moveTo>
                    <a:pt x="2588" y="0"/>
                  </a:moveTo>
                  <a:lnTo>
                    <a:pt x="1368" y="0"/>
                  </a:lnTo>
                  <a:lnTo>
                    <a:pt x="74" y="740"/>
                  </a:lnTo>
                  <a:lnTo>
                    <a:pt x="1" y="6137"/>
                  </a:lnTo>
                  <a:lnTo>
                    <a:pt x="1368" y="5398"/>
                  </a:lnTo>
                  <a:lnTo>
                    <a:pt x="2588" y="5398"/>
                  </a:lnTo>
                  <a:lnTo>
                    <a:pt x="4881" y="6692"/>
                  </a:lnTo>
                  <a:lnTo>
                    <a:pt x="4918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02" name="Google Shape;3602;p53"/>
            <p:cNvSpPr/>
            <p:nvPr/>
          </p:nvSpPr>
          <p:spPr>
            <a:xfrm>
              <a:off x="1546674" y="3761705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88" y="1"/>
                  </a:moveTo>
                  <a:lnTo>
                    <a:pt x="1331" y="1"/>
                  </a:lnTo>
                  <a:lnTo>
                    <a:pt x="0" y="814"/>
                  </a:lnTo>
                  <a:lnTo>
                    <a:pt x="0" y="6212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43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03" name="Google Shape;3603;p53"/>
            <p:cNvSpPr/>
            <p:nvPr/>
          </p:nvSpPr>
          <p:spPr>
            <a:xfrm>
              <a:off x="1546674" y="3778306"/>
              <a:ext cx="20" cy="123847"/>
            </a:xfrm>
            <a:custGeom>
              <a:avLst/>
              <a:gdLst/>
              <a:ahLst/>
              <a:cxnLst/>
              <a:rect l="l" t="t" r="r" b="b"/>
              <a:pathLst>
                <a:path w="1" h="6065" extrusionOk="0">
                  <a:moveTo>
                    <a:pt x="0" y="1"/>
                  </a:moveTo>
                  <a:lnTo>
                    <a:pt x="0" y="5399"/>
                  </a:lnTo>
                  <a:lnTo>
                    <a:pt x="0" y="6064"/>
                  </a:lnTo>
                  <a:lnTo>
                    <a:pt x="0" y="666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04" name="Google Shape;3604;p53"/>
            <p:cNvSpPr/>
            <p:nvPr/>
          </p:nvSpPr>
          <p:spPr>
            <a:xfrm>
              <a:off x="1477963" y="3802462"/>
              <a:ext cx="98935" cy="136671"/>
            </a:xfrm>
            <a:custGeom>
              <a:avLst/>
              <a:gdLst/>
              <a:ahLst/>
              <a:cxnLst/>
              <a:rect l="l" t="t" r="r" b="b"/>
              <a:pathLst>
                <a:path w="4845" h="6693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07" y="6693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05" name="Google Shape;3605;p53"/>
            <p:cNvSpPr/>
            <p:nvPr/>
          </p:nvSpPr>
          <p:spPr>
            <a:xfrm>
              <a:off x="1440983" y="3828885"/>
              <a:ext cx="90604" cy="162339"/>
            </a:xfrm>
            <a:custGeom>
              <a:avLst/>
              <a:gdLst/>
              <a:ahLst/>
              <a:cxnLst/>
              <a:rect l="l" t="t" r="r" b="b"/>
              <a:pathLst>
                <a:path w="4437" h="7950" extrusionOk="0">
                  <a:moveTo>
                    <a:pt x="0" y="1"/>
                  </a:moveTo>
                  <a:lnTo>
                    <a:pt x="0" y="5399"/>
                  </a:lnTo>
                  <a:lnTo>
                    <a:pt x="4437" y="7950"/>
                  </a:lnTo>
                  <a:lnTo>
                    <a:pt x="4437" y="25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06" name="Google Shape;3606;p53"/>
            <p:cNvSpPr/>
            <p:nvPr/>
          </p:nvSpPr>
          <p:spPr>
            <a:xfrm>
              <a:off x="1547430" y="3763216"/>
              <a:ext cx="205364" cy="228010"/>
            </a:xfrm>
            <a:custGeom>
              <a:avLst/>
              <a:gdLst/>
              <a:ahLst/>
              <a:cxnLst/>
              <a:rect l="l" t="t" r="r" b="b"/>
              <a:pathLst>
                <a:path w="10057" h="11166" extrusionOk="0">
                  <a:moveTo>
                    <a:pt x="10056" y="1"/>
                  </a:moveTo>
                  <a:lnTo>
                    <a:pt x="74" y="5768"/>
                  </a:lnTo>
                  <a:lnTo>
                    <a:pt x="0" y="11166"/>
                  </a:lnTo>
                  <a:lnTo>
                    <a:pt x="10056" y="5398"/>
                  </a:lnTo>
                  <a:lnTo>
                    <a:pt x="10056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07" name="Google Shape;3607;p53"/>
            <p:cNvSpPr/>
            <p:nvPr/>
          </p:nvSpPr>
          <p:spPr>
            <a:xfrm>
              <a:off x="1440983" y="3700549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1036"/>
                  </a:moveTo>
                  <a:lnTo>
                    <a:pt x="13421" y="2367"/>
                  </a:lnTo>
                  <a:lnTo>
                    <a:pt x="13421" y="3106"/>
                  </a:lnTo>
                  <a:lnTo>
                    <a:pt x="12127" y="3846"/>
                  </a:lnTo>
                  <a:lnTo>
                    <a:pt x="10870" y="3809"/>
                  </a:lnTo>
                  <a:lnTo>
                    <a:pt x="8541" y="2441"/>
                  </a:lnTo>
                  <a:lnTo>
                    <a:pt x="8541" y="1776"/>
                  </a:lnTo>
                  <a:lnTo>
                    <a:pt x="9871" y="1036"/>
                  </a:lnTo>
                  <a:close/>
                  <a:moveTo>
                    <a:pt x="7727" y="2996"/>
                  </a:moveTo>
                  <a:lnTo>
                    <a:pt x="10019" y="4363"/>
                  </a:lnTo>
                  <a:lnTo>
                    <a:pt x="10019" y="5103"/>
                  </a:lnTo>
                  <a:lnTo>
                    <a:pt x="8725" y="5842"/>
                  </a:lnTo>
                  <a:lnTo>
                    <a:pt x="8725" y="5805"/>
                  </a:lnTo>
                  <a:lnTo>
                    <a:pt x="7505" y="5805"/>
                  </a:lnTo>
                  <a:lnTo>
                    <a:pt x="5176" y="4474"/>
                  </a:lnTo>
                  <a:lnTo>
                    <a:pt x="5176" y="3735"/>
                  </a:lnTo>
                  <a:lnTo>
                    <a:pt x="6470" y="2996"/>
                  </a:lnTo>
                  <a:close/>
                  <a:moveTo>
                    <a:pt x="4363" y="4992"/>
                  </a:moveTo>
                  <a:lnTo>
                    <a:pt x="6655" y="6323"/>
                  </a:lnTo>
                  <a:lnTo>
                    <a:pt x="6655" y="7062"/>
                  </a:lnTo>
                  <a:lnTo>
                    <a:pt x="5361" y="7802"/>
                  </a:lnTo>
                  <a:lnTo>
                    <a:pt x="4141" y="7765"/>
                  </a:lnTo>
                  <a:lnTo>
                    <a:pt x="1812" y="6434"/>
                  </a:lnTo>
                  <a:lnTo>
                    <a:pt x="1812" y="5731"/>
                  </a:lnTo>
                  <a:lnTo>
                    <a:pt x="3106" y="4992"/>
                  </a:lnTo>
                  <a:close/>
                  <a:moveTo>
                    <a:pt x="9982" y="1"/>
                  </a:moveTo>
                  <a:lnTo>
                    <a:pt x="0" y="5842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87" y="8837"/>
                  </a:lnTo>
                  <a:lnTo>
                    <a:pt x="15269" y="2996"/>
                  </a:lnTo>
                  <a:lnTo>
                    <a:pt x="15269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08" name="Google Shape;3608;p53"/>
            <p:cNvSpPr/>
            <p:nvPr/>
          </p:nvSpPr>
          <p:spPr>
            <a:xfrm>
              <a:off x="1531564" y="3880975"/>
              <a:ext cx="17398" cy="110248"/>
            </a:xfrm>
            <a:custGeom>
              <a:avLst/>
              <a:gdLst/>
              <a:ahLst/>
              <a:cxnLst/>
              <a:rect l="l" t="t" r="r" b="b"/>
              <a:pathLst>
                <a:path w="852" h="5399" extrusionOk="0">
                  <a:moveTo>
                    <a:pt x="1" y="1"/>
                  </a:moveTo>
                  <a:lnTo>
                    <a:pt x="1" y="5399"/>
                  </a:lnTo>
                  <a:lnTo>
                    <a:pt x="777" y="539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09" name="Google Shape;3609;p53"/>
            <p:cNvSpPr/>
            <p:nvPr/>
          </p:nvSpPr>
          <p:spPr>
            <a:xfrm>
              <a:off x="1005396" y="3657525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3512" y="1"/>
                  </a:moveTo>
                  <a:lnTo>
                    <a:pt x="2255" y="1"/>
                  </a:lnTo>
                  <a:lnTo>
                    <a:pt x="0" y="1332"/>
                  </a:lnTo>
                  <a:lnTo>
                    <a:pt x="0" y="6729"/>
                  </a:lnTo>
                  <a:lnTo>
                    <a:pt x="2255" y="5398"/>
                  </a:lnTo>
                  <a:lnTo>
                    <a:pt x="3512" y="5398"/>
                  </a:lnTo>
                  <a:lnTo>
                    <a:pt x="4806" y="6138"/>
                  </a:lnTo>
                  <a:lnTo>
                    <a:pt x="4843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10" name="Google Shape;3610;p53"/>
            <p:cNvSpPr/>
            <p:nvPr/>
          </p:nvSpPr>
          <p:spPr>
            <a:xfrm>
              <a:off x="1074087" y="3697547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3550" y="0"/>
                  </a:moveTo>
                  <a:lnTo>
                    <a:pt x="2293" y="0"/>
                  </a:lnTo>
                  <a:lnTo>
                    <a:pt x="38" y="1294"/>
                  </a:lnTo>
                  <a:lnTo>
                    <a:pt x="1" y="6729"/>
                  </a:lnTo>
                  <a:lnTo>
                    <a:pt x="2293" y="5398"/>
                  </a:lnTo>
                  <a:lnTo>
                    <a:pt x="3550" y="5361"/>
                  </a:lnTo>
                  <a:lnTo>
                    <a:pt x="4844" y="6174"/>
                  </a:lnTo>
                  <a:lnTo>
                    <a:pt x="4844" y="73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11" name="Google Shape;3611;p53"/>
            <p:cNvSpPr/>
            <p:nvPr/>
          </p:nvSpPr>
          <p:spPr>
            <a:xfrm>
              <a:off x="1143533" y="3737549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3587" y="1"/>
                  </a:moveTo>
                  <a:lnTo>
                    <a:pt x="2330" y="1"/>
                  </a:lnTo>
                  <a:lnTo>
                    <a:pt x="1" y="1331"/>
                  </a:lnTo>
                  <a:lnTo>
                    <a:pt x="1" y="6729"/>
                  </a:lnTo>
                  <a:lnTo>
                    <a:pt x="2330" y="5398"/>
                  </a:lnTo>
                  <a:lnTo>
                    <a:pt x="3587" y="5398"/>
                  </a:lnTo>
                  <a:lnTo>
                    <a:pt x="4881" y="6138"/>
                  </a:lnTo>
                  <a:lnTo>
                    <a:pt x="4881" y="777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12" name="Google Shape;3612;p53"/>
            <p:cNvSpPr/>
            <p:nvPr/>
          </p:nvSpPr>
          <p:spPr>
            <a:xfrm>
              <a:off x="1190355" y="3763972"/>
              <a:ext cx="90604" cy="162339"/>
            </a:xfrm>
            <a:custGeom>
              <a:avLst/>
              <a:gdLst/>
              <a:ahLst/>
              <a:cxnLst/>
              <a:rect l="l" t="t" r="r" b="b"/>
              <a:pathLst>
                <a:path w="4437" h="7950" extrusionOk="0">
                  <a:moveTo>
                    <a:pt x="4437" y="0"/>
                  </a:moveTo>
                  <a:lnTo>
                    <a:pt x="0" y="2588"/>
                  </a:lnTo>
                  <a:lnTo>
                    <a:pt x="0" y="7949"/>
                  </a:lnTo>
                  <a:lnTo>
                    <a:pt x="4400" y="5398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13" name="Google Shape;3613;p53"/>
            <p:cNvSpPr/>
            <p:nvPr/>
          </p:nvSpPr>
          <p:spPr>
            <a:xfrm>
              <a:off x="1172978" y="3816817"/>
              <a:ext cx="17398" cy="109492"/>
            </a:xfrm>
            <a:custGeom>
              <a:avLst/>
              <a:gdLst/>
              <a:ahLst/>
              <a:cxnLst/>
              <a:rect l="l" t="t" r="r" b="b"/>
              <a:pathLst>
                <a:path w="852" h="5362" extrusionOk="0">
                  <a:moveTo>
                    <a:pt x="1" y="0"/>
                  </a:moveTo>
                  <a:lnTo>
                    <a:pt x="1" y="5361"/>
                  </a:lnTo>
                  <a:lnTo>
                    <a:pt x="851" y="536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14" name="Google Shape;3614;p53"/>
            <p:cNvSpPr/>
            <p:nvPr/>
          </p:nvSpPr>
          <p:spPr>
            <a:xfrm>
              <a:off x="967640" y="3635636"/>
              <a:ext cx="312569" cy="181207"/>
            </a:xfrm>
            <a:custGeom>
              <a:avLst/>
              <a:gdLst/>
              <a:ahLst/>
              <a:cxnLst/>
              <a:rect l="l" t="t" r="r" b="b"/>
              <a:pathLst>
                <a:path w="15307" h="8874" extrusionOk="0">
                  <a:moveTo>
                    <a:pt x="5361" y="1073"/>
                  </a:moveTo>
                  <a:lnTo>
                    <a:pt x="6655" y="1812"/>
                  </a:lnTo>
                  <a:lnTo>
                    <a:pt x="6655" y="2551"/>
                  </a:lnTo>
                  <a:lnTo>
                    <a:pt x="4363" y="3882"/>
                  </a:lnTo>
                  <a:lnTo>
                    <a:pt x="3143" y="3845"/>
                  </a:lnTo>
                  <a:lnTo>
                    <a:pt x="1849" y="3106"/>
                  </a:lnTo>
                  <a:lnTo>
                    <a:pt x="1849" y="2404"/>
                  </a:lnTo>
                  <a:lnTo>
                    <a:pt x="4104" y="1073"/>
                  </a:lnTo>
                  <a:close/>
                  <a:moveTo>
                    <a:pt x="8726" y="2995"/>
                  </a:moveTo>
                  <a:lnTo>
                    <a:pt x="10057" y="3735"/>
                  </a:lnTo>
                  <a:lnTo>
                    <a:pt x="10057" y="4474"/>
                  </a:lnTo>
                  <a:lnTo>
                    <a:pt x="7801" y="5805"/>
                  </a:lnTo>
                  <a:lnTo>
                    <a:pt x="7801" y="5768"/>
                  </a:lnTo>
                  <a:lnTo>
                    <a:pt x="6544" y="5768"/>
                  </a:lnTo>
                  <a:lnTo>
                    <a:pt x="5214" y="5028"/>
                  </a:lnTo>
                  <a:lnTo>
                    <a:pt x="5214" y="4326"/>
                  </a:lnTo>
                  <a:lnTo>
                    <a:pt x="7469" y="2995"/>
                  </a:lnTo>
                  <a:close/>
                  <a:moveTo>
                    <a:pt x="12201" y="4992"/>
                  </a:moveTo>
                  <a:lnTo>
                    <a:pt x="13495" y="5731"/>
                  </a:lnTo>
                  <a:lnTo>
                    <a:pt x="13495" y="6470"/>
                  </a:lnTo>
                  <a:lnTo>
                    <a:pt x="11203" y="7801"/>
                  </a:lnTo>
                  <a:lnTo>
                    <a:pt x="9983" y="7801"/>
                  </a:lnTo>
                  <a:lnTo>
                    <a:pt x="8689" y="7062"/>
                  </a:lnTo>
                  <a:lnTo>
                    <a:pt x="8689" y="6322"/>
                  </a:lnTo>
                  <a:lnTo>
                    <a:pt x="10944" y="4992"/>
                  </a:lnTo>
                  <a:close/>
                  <a:moveTo>
                    <a:pt x="4437" y="0"/>
                  </a:moveTo>
                  <a:lnTo>
                    <a:pt x="1" y="2588"/>
                  </a:lnTo>
                  <a:lnTo>
                    <a:pt x="1" y="3032"/>
                  </a:lnTo>
                  <a:lnTo>
                    <a:pt x="10020" y="8873"/>
                  </a:lnTo>
                  <a:lnTo>
                    <a:pt x="10833" y="8873"/>
                  </a:lnTo>
                  <a:lnTo>
                    <a:pt x="15307" y="6285"/>
                  </a:lnTo>
                  <a:lnTo>
                    <a:pt x="15307" y="5805"/>
                  </a:ln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15" name="Google Shape;3615;p53"/>
            <p:cNvSpPr/>
            <p:nvPr/>
          </p:nvSpPr>
          <p:spPr>
            <a:xfrm>
              <a:off x="967640" y="3697547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38" y="0"/>
                  </a:moveTo>
                  <a:lnTo>
                    <a:pt x="1" y="5398"/>
                  </a:lnTo>
                  <a:lnTo>
                    <a:pt x="10057" y="11202"/>
                  </a:lnTo>
                  <a:lnTo>
                    <a:pt x="10057" y="584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16" name="Google Shape;3616;p53"/>
            <p:cNvSpPr/>
            <p:nvPr/>
          </p:nvSpPr>
          <p:spPr>
            <a:xfrm>
              <a:off x="1240178" y="3793417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3549" y="0"/>
                  </a:moveTo>
                  <a:lnTo>
                    <a:pt x="2292" y="0"/>
                  </a:lnTo>
                  <a:lnTo>
                    <a:pt x="0" y="1331"/>
                  </a:lnTo>
                  <a:lnTo>
                    <a:pt x="0" y="6729"/>
                  </a:lnTo>
                  <a:lnTo>
                    <a:pt x="2255" y="5398"/>
                  </a:lnTo>
                  <a:lnTo>
                    <a:pt x="3512" y="5398"/>
                  </a:lnTo>
                  <a:lnTo>
                    <a:pt x="4843" y="6137"/>
                  </a:lnTo>
                  <a:lnTo>
                    <a:pt x="4843" y="703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17" name="Google Shape;3617;p53"/>
            <p:cNvSpPr/>
            <p:nvPr/>
          </p:nvSpPr>
          <p:spPr>
            <a:xfrm>
              <a:off x="1309625" y="3833418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3513" y="1"/>
                  </a:moveTo>
                  <a:lnTo>
                    <a:pt x="2330" y="1"/>
                  </a:lnTo>
                  <a:lnTo>
                    <a:pt x="0" y="1295"/>
                  </a:lnTo>
                  <a:lnTo>
                    <a:pt x="0" y="6729"/>
                  </a:lnTo>
                  <a:lnTo>
                    <a:pt x="2293" y="5435"/>
                  </a:lnTo>
                  <a:lnTo>
                    <a:pt x="3513" y="5362"/>
                  </a:lnTo>
                  <a:lnTo>
                    <a:pt x="4881" y="6138"/>
                  </a:lnTo>
                  <a:lnTo>
                    <a:pt x="4881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18" name="Google Shape;3618;p53"/>
            <p:cNvSpPr/>
            <p:nvPr/>
          </p:nvSpPr>
          <p:spPr>
            <a:xfrm>
              <a:off x="1379827" y="3873440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3513" y="0"/>
                  </a:moveTo>
                  <a:lnTo>
                    <a:pt x="2256" y="0"/>
                  </a:lnTo>
                  <a:lnTo>
                    <a:pt x="1" y="1331"/>
                  </a:lnTo>
                  <a:lnTo>
                    <a:pt x="1" y="6729"/>
                  </a:lnTo>
                  <a:lnTo>
                    <a:pt x="2256" y="5398"/>
                  </a:lnTo>
                  <a:lnTo>
                    <a:pt x="3513" y="5398"/>
                  </a:lnTo>
                  <a:lnTo>
                    <a:pt x="4807" y="6174"/>
                  </a:lnTo>
                  <a:lnTo>
                    <a:pt x="4844" y="777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19" name="Google Shape;3619;p53"/>
            <p:cNvSpPr/>
            <p:nvPr/>
          </p:nvSpPr>
          <p:spPr>
            <a:xfrm>
              <a:off x="1425117" y="3899863"/>
              <a:ext cx="90624" cy="163074"/>
            </a:xfrm>
            <a:custGeom>
              <a:avLst/>
              <a:gdLst/>
              <a:ahLst/>
              <a:cxnLst/>
              <a:rect l="l" t="t" r="r" b="b"/>
              <a:pathLst>
                <a:path w="4438" h="7986" extrusionOk="0">
                  <a:moveTo>
                    <a:pt x="4437" y="0"/>
                  </a:moveTo>
                  <a:lnTo>
                    <a:pt x="38" y="2588"/>
                  </a:lnTo>
                  <a:lnTo>
                    <a:pt x="1" y="7986"/>
                  </a:lnTo>
                  <a:lnTo>
                    <a:pt x="4437" y="5398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20" name="Google Shape;3620;p53"/>
            <p:cNvSpPr/>
            <p:nvPr/>
          </p:nvSpPr>
          <p:spPr>
            <a:xfrm>
              <a:off x="1407761" y="3952709"/>
              <a:ext cx="18133" cy="110227"/>
            </a:xfrm>
            <a:custGeom>
              <a:avLst/>
              <a:gdLst/>
              <a:ahLst/>
              <a:cxnLst/>
              <a:rect l="l" t="t" r="r" b="b"/>
              <a:pathLst>
                <a:path w="888" h="5398" extrusionOk="0">
                  <a:moveTo>
                    <a:pt x="75" y="0"/>
                  </a:moveTo>
                  <a:lnTo>
                    <a:pt x="1" y="5398"/>
                  </a:lnTo>
                  <a:lnTo>
                    <a:pt x="851" y="5398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21" name="Google Shape;3621;p53"/>
            <p:cNvSpPr/>
            <p:nvPr/>
          </p:nvSpPr>
          <p:spPr>
            <a:xfrm>
              <a:off x="1203178" y="3771527"/>
              <a:ext cx="312569" cy="181207"/>
            </a:xfrm>
            <a:custGeom>
              <a:avLst/>
              <a:gdLst/>
              <a:ahLst/>
              <a:cxnLst/>
              <a:rect l="l" t="t" r="r" b="b"/>
              <a:pathLst>
                <a:path w="15307" h="8874" extrusionOk="0">
                  <a:moveTo>
                    <a:pt x="5361" y="1072"/>
                  </a:moveTo>
                  <a:lnTo>
                    <a:pt x="6655" y="1775"/>
                  </a:lnTo>
                  <a:lnTo>
                    <a:pt x="6655" y="2551"/>
                  </a:lnTo>
                  <a:lnTo>
                    <a:pt x="4400" y="3882"/>
                  </a:lnTo>
                  <a:lnTo>
                    <a:pt x="3143" y="3845"/>
                  </a:lnTo>
                  <a:lnTo>
                    <a:pt x="1849" y="3106"/>
                  </a:lnTo>
                  <a:lnTo>
                    <a:pt x="1849" y="2403"/>
                  </a:lnTo>
                  <a:lnTo>
                    <a:pt x="4104" y="1072"/>
                  </a:lnTo>
                  <a:close/>
                  <a:moveTo>
                    <a:pt x="8726" y="2995"/>
                  </a:moveTo>
                  <a:lnTo>
                    <a:pt x="10094" y="3734"/>
                  </a:lnTo>
                  <a:lnTo>
                    <a:pt x="10094" y="4474"/>
                  </a:lnTo>
                  <a:lnTo>
                    <a:pt x="7801" y="5805"/>
                  </a:lnTo>
                  <a:lnTo>
                    <a:pt x="7801" y="5768"/>
                  </a:lnTo>
                  <a:lnTo>
                    <a:pt x="6581" y="5768"/>
                  </a:lnTo>
                  <a:lnTo>
                    <a:pt x="5213" y="5028"/>
                  </a:lnTo>
                  <a:lnTo>
                    <a:pt x="5213" y="4326"/>
                  </a:lnTo>
                  <a:lnTo>
                    <a:pt x="7506" y="2995"/>
                  </a:lnTo>
                  <a:close/>
                  <a:moveTo>
                    <a:pt x="12164" y="4991"/>
                  </a:moveTo>
                  <a:lnTo>
                    <a:pt x="13458" y="5731"/>
                  </a:lnTo>
                  <a:lnTo>
                    <a:pt x="13458" y="6470"/>
                  </a:lnTo>
                  <a:lnTo>
                    <a:pt x="11203" y="7801"/>
                  </a:lnTo>
                  <a:lnTo>
                    <a:pt x="9946" y="7801"/>
                  </a:lnTo>
                  <a:lnTo>
                    <a:pt x="8652" y="7062"/>
                  </a:lnTo>
                  <a:lnTo>
                    <a:pt x="8652" y="6322"/>
                  </a:lnTo>
                  <a:lnTo>
                    <a:pt x="10907" y="4991"/>
                  </a:lnTo>
                  <a:close/>
                  <a:moveTo>
                    <a:pt x="4437" y="0"/>
                  </a:moveTo>
                  <a:lnTo>
                    <a:pt x="1" y="2588"/>
                  </a:lnTo>
                  <a:lnTo>
                    <a:pt x="1" y="3032"/>
                  </a:lnTo>
                  <a:lnTo>
                    <a:pt x="10020" y="8873"/>
                  </a:lnTo>
                  <a:lnTo>
                    <a:pt x="10870" y="8873"/>
                  </a:lnTo>
                  <a:lnTo>
                    <a:pt x="15306" y="6285"/>
                  </a:lnTo>
                  <a:lnTo>
                    <a:pt x="15306" y="580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22" name="Google Shape;3622;p53"/>
            <p:cNvSpPr/>
            <p:nvPr/>
          </p:nvSpPr>
          <p:spPr>
            <a:xfrm>
              <a:off x="1203178" y="3833418"/>
              <a:ext cx="206119" cy="229521"/>
            </a:xfrm>
            <a:custGeom>
              <a:avLst/>
              <a:gdLst/>
              <a:ahLst/>
              <a:cxnLst/>
              <a:rect l="l" t="t" r="r" b="b"/>
              <a:pathLst>
                <a:path w="10094" h="11240" extrusionOk="0">
                  <a:moveTo>
                    <a:pt x="1" y="1"/>
                  </a:moveTo>
                  <a:lnTo>
                    <a:pt x="1" y="5435"/>
                  </a:lnTo>
                  <a:lnTo>
                    <a:pt x="10020" y="11240"/>
                  </a:lnTo>
                  <a:lnTo>
                    <a:pt x="10094" y="58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23" name="Google Shape;3623;p53"/>
            <p:cNvSpPr/>
            <p:nvPr/>
          </p:nvSpPr>
          <p:spPr>
            <a:xfrm>
              <a:off x="2328003" y="3450677"/>
              <a:ext cx="98935" cy="137427"/>
            </a:xfrm>
            <a:custGeom>
              <a:avLst/>
              <a:gdLst/>
              <a:ahLst/>
              <a:cxnLst/>
              <a:rect l="l" t="t" r="r" b="b"/>
              <a:pathLst>
                <a:path w="4845" h="6730" extrusionOk="0">
                  <a:moveTo>
                    <a:pt x="2589" y="1"/>
                  </a:moveTo>
                  <a:lnTo>
                    <a:pt x="1332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729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24" name="Google Shape;3624;p53"/>
            <p:cNvSpPr/>
            <p:nvPr/>
          </p:nvSpPr>
          <p:spPr>
            <a:xfrm>
              <a:off x="2259312" y="3491454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39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25" name="Google Shape;3625;p53"/>
            <p:cNvSpPr/>
            <p:nvPr/>
          </p:nvSpPr>
          <p:spPr>
            <a:xfrm>
              <a:off x="2259312" y="3506544"/>
              <a:ext cx="20" cy="125338"/>
            </a:xfrm>
            <a:custGeom>
              <a:avLst/>
              <a:gdLst/>
              <a:ahLst/>
              <a:cxnLst/>
              <a:rect l="l" t="t" r="r" b="b"/>
              <a:pathLst>
                <a:path w="1" h="6138" extrusionOk="0">
                  <a:moveTo>
                    <a:pt x="1" y="0"/>
                  </a:moveTo>
                  <a:lnTo>
                    <a:pt x="1" y="5398"/>
                  </a:lnTo>
                  <a:lnTo>
                    <a:pt x="1" y="6138"/>
                  </a:lnTo>
                  <a:lnTo>
                    <a:pt x="1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26" name="Google Shape;3626;p53"/>
            <p:cNvSpPr/>
            <p:nvPr/>
          </p:nvSpPr>
          <p:spPr>
            <a:xfrm>
              <a:off x="2189110" y="3531456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88" y="1"/>
                  </a:moveTo>
                  <a:lnTo>
                    <a:pt x="1368" y="1"/>
                  </a:lnTo>
                  <a:lnTo>
                    <a:pt x="74" y="740"/>
                  </a:lnTo>
                  <a:lnTo>
                    <a:pt x="0" y="6175"/>
                  </a:lnTo>
                  <a:lnTo>
                    <a:pt x="1368" y="5435"/>
                  </a:lnTo>
                  <a:lnTo>
                    <a:pt x="2551" y="5435"/>
                  </a:lnTo>
                  <a:lnTo>
                    <a:pt x="4880" y="6729"/>
                  </a:lnTo>
                  <a:lnTo>
                    <a:pt x="4880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27" name="Google Shape;3627;p53"/>
            <p:cNvSpPr/>
            <p:nvPr/>
          </p:nvSpPr>
          <p:spPr>
            <a:xfrm>
              <a:off x="2152866" y="3557878"/>
              <a:ext cx="91379" cy="162339"/>
            </a:xfrm>
            <a:custGeom>
              <a:avLst/>
              <a:gdLst/>
              <a:ahLst/>
              <a:cxnLst/>
              <a:rect l="l" t="t" r="r" b="b"/>
              <a:pathLst>
                <a:path w="4475" h="7950" extrusionOk="0">
                  <a:moveTo>
                    <a:pt x="38" y="0"/>
                  </a:moveTo>
                  <a:lnTo>
                    <a:pt x="1" y="5361"/>
                  </a:lnTo>
                  <a:lnTo>
                    <a:pt x="4437" y="7949"/>
                  </a:lnTo>
                  <a:lnTo>
                    <a:pt x="4474" y="255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28" name="Google Shape;3628;p53"/>
            <p:cNvSpPr/>
            <p:nvPr/>
          </p:nvSpPr>
          <p:spPr>
            <a:xfrm>
              <a:off x="2260068" y="3491454"/>
              <a:ext cx="204608" cy="228765"/>
            </a:xfrm>
            <a:custGeom>
              <a:avLst/>
              <a:gdLst/>
              <a:ahLst/>
              <a:cxnLst/>
              <a:rect l="l" t="t" r="r" b="b"/>
              <a:pathLst>
                <a:path w="10020" h="11203" extrusionOk="0">
                  <a:moveTo>
                    <a:pt x="10020" y="0"/>
                  </a:moveTo>
                  <a:lnTo>
                    <a:pt x="1" y="5804"/>
                  </a:lnTo>
                  <a:lnTo>
                    <a:pt x="1" y="11202"/>
                  </a:lnTo>
                  <a:lnTo>
                    <a:pt x="9983" y="5398"/>
                  </a:lnTo>
                  <a:lnTo>
                    <a:pt x="100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29" name="Google Shape;3629;p53"/>
            <p:cNvSpPr/>
            <p:nvPr/>
          </p:nvSpPr>
          <p:spPr>
            <a:xfrm>
              <a:off x="2152866" y="3429542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129" y="1036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27" y="3845"/>
                  </a:lnTo>
                  <a:lnTo>
                    <a:pt x="10907" y="3808"/>
                  </a:lnTo>
                  <a:lnTo>
                    <a:pt x="8578" y="2477"/>
                  </a:lnTo>
                  <a:lnTo>
                    <a:pt x="8578" y="1775"/>
                  </a:lnTo>
                  <a:lnTo>
                    <a:pt x="9872" y="1036"/>
                  </a:lnTo>
                  <a:close/>
                  <a:moveTo>
                    <a:pt x="7765" y="3032"/>
                  </a:moveTo>
                  <a:lnTo>
                    <a:pt x="10057" y="4363"/>
                  </a:lnTo>
                  <a:lnTo>
                    <a:pt x="10057" y="5102"/>
                  </a:lnTo>
                  <a:lnTo>
                    <a:pt x="8763" y="5842"/>
                  </a:lnTo>
                  <a:lnTo>
                    <a:pt x="7506" y="5842"/>
                  </a:lnTo>
                  <a:lnTo>
                    <a:pt x="5214" y="4511"/>
                  </a:lnTo>
                  <a:lnTo>
                    <a:pt x="5214" y="3771"/>
                  </a:lnTo>
                  <a:lnTo>
                    <a:pt x="6508" y="3032"/>
                  </a:lnTo>
                  <a:close/>
                  <a:moveTo>
                    <a:pt x="4326" y="4955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04" y="7727"/>
                  </a:lnTo>
                  <a:lnTo>
                    <a:pt x="1775" y="6396"/>
                  </a:lnTo>
                  <a:lnTo>
                    <a:pt x="1775" y="5694"/>
                  </a:lnTo>
                  <a:lnTo>
                    <a:pt x="3069" y="4955"/>
                  </a:lnTo>
                  <a:close/>
                  <a:moveTo>
                    <a:pt x="9983" y="0"/>
                  </a:moveTo>
                  <a:lnTo>
                    <a:pt x="1" y="5842"/>
                  </a:lnTo>
                  <a:lnTo>
                    <a:pt x="1" y="6285"/>
                  </a:lnTo>
                  <a:lnTo>
                    <a:pt x="4437" y="8836"/>
                  </a:lnTo>
                  <a:lnTo>
                    <a:pt x="5251" y="8836"/>
                  </a:lnTo>
                  <a:lnTo>
                    <a:pt x="15233" y="3032"/>
                  </a:lnTo>
                  <a:lnTo>
                    <a:pt x="15233" y="2551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0" name="Google Shape;3630;p53"/>
            <p:cNvSpPr/>
            <p:nvPr/>
          </p:nvSpPr>
          <p:spPr>
            <a:xfrm>
              <a:off x="2243467" y="3609968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37" y="0"/>
                  </a:moveTo>
                  <a:lnTo>
                    <a:pt x="0" y="5398"/>
                  </a:lnTo>
                  <a:lnTo>
                    <a:pt x="814" y="5398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1" name="Google Shape;3631;p53"/>
            <p:cNvSpPr/>
            <p:nvPr/>
          </p:nvSpPr>
          <p:spPr>
            <a:xfrm>
              <a:off x="2092485" y="3587323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14" y="0"/>
                  </a:moveTo>
                  <a:lnTo>
                    <a:pt x="1294" y="0"/>
                  </a:lnTo>
                  <a:lnTo>
                    <a:pt x="0" y="740"/>
                  </a:lnTo>
                  <a:lnTo>
                    <a:pt x="0" y="6137"/>
                  </a:lnTo>
                  <a:lnTo>
                    <a:pt x="1294" y="5398"/>
                  </a:lnTo>
                  <a:lnTo>
                    <a:pt x="2514" y="5398"/>
                  </a:lnTo>
                  <a:lnTo>
                    <a:pt x="4806" y="6692"/>
                  </a:lnTo>
                  <a:lnTo>
                    <a:pt x="4843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2" name="Google Shape;3632;p53"/>
            <p:cNvSpPr/>
            <p:nvPr/>
          </p:nvSpPr>
          <p:spPr>
            <a:xfrm>
              <a:off x="2022263" y="3628080"/>
              <a:ext cx="100426" cy="136671"/>
            </a:xfrm>
            <a:custGeom>
              <a:avLst/>
              <a:gdLst/>
              <a:ahLst/>
              <a:cxnLst/>
              <a:rect l="l" t="t" r="r" b="b"/>
              <a:pathLst>
                <a:path w="4918" h="6693" extrusionOk="0">
                  <a:moveTo>
                    <a:pt x="2589" y="1"/>
                  </a:moveTo>
                  <a:lnTo>
                    <a:pt x="1332" y="1"/>
                  </a:lnTo>
                  <a:lnTo>
                    <a:pt x="38" y="740"/>
                  </a:lnTo>
                  <a:lnTo>
                    <a:pt x="1" y="6138"/>
                  </a:lnTo>
                  <a:lnTo>
                    <a:pt x="1332" y="5362"/>
                  </a:lnTo>
                  <a:lnTo>
                    <a:pt x="2589" y="5362"/>
                  </a:lnTo>
                  <a:lnTo>
                    <a:pt x="4844" y="6692"/>
                  </a:lnTo>
                  <a:lnTo>
                    <a:pt x="4918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3" name="Google Shape;3633;p53"/>
            <p:cNvSpPr/>
            <p:nvPr/>
          </p:nvSpPr>
          <p:spPr>
            <a:xfrm>
              <a:off x="2022263" y="3643191"/>
              <a:ext cx="776" cy="124582"/>
            </a:xfrm>
            <a:custGeom>
              <a:avLst/>
              <a:gdLst/>
              <a:ahLst/>
              <a:cxnLst/>
              <a:rect l="l" t="t" r="r" b="b"/>
              <a:pathLst>
                <a:path w="38" h="6101" extrusionOk="0">
                  <a:moveTo>
                    <a:pt x="38" y="0"/>
                  </a:moveTo>
                  <a:lnTo>
                    <a:pt x="1" y="5398"/>
                  </a:lnTo>
                  <a:lnTo>
                    <a:pt x="1" y="6100"/>
                  </a:lnTo>
                  <a:lnTo>
                    <a:pt x="38" y="74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4" name="Google Shape;3634;p53"/>
            <p:cNvSpPr/>
            <p:nvPr/>
          </p:nvSpPr>
          <p:spPr>
            <a:xfrm>
              <a:off x="1953572" y="3667347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51" y="0"/>
                  </a:moveTo>
                  <a:lnTo>
                    <a:pt x="1331" y="0"/>
                  </a:lnTo>
                  <a:lnTo>
                    <a:pt x="0" y="814"/>
                  </a:lnTo>
                  <a:lnTo>
                    <a:pt x="0" y="6211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44" y="6766"/>
                  </a:lnTo>
                  <a:lnTo>
                    <a:pt x="4844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5" name="Google Shape;3635;p53"/>
            <p:cNvSpPr/>
            <p:nvPr/>
          </p:nvSpPr>
          <p:spPr>
            <a:xfrm>
              <a:off x="1916572" y="3693770"/>
              <a:ext cx="90624" cy="162319"/>
            </a:xfrm>
            <a:custGeom>
              <a:avLst/>
              <a:gdLst/>
              <a:ahLst/>
              <a:cxnLst/>
              <a:rect l="l" t="t" r="r" b="b"/>
              <a:pathLst>
                <a:path w="4438" h="7949" extrusionOk="0">
                  <a:moveTo>
                    <a:pt x="1" y="0"/>
                  </a:moveTo>
                  <a:lnTo>
                    <a:pt x="1" y="5435"/>
                  </a:lnTo>
                  <a:lnTo>
                    <a:pt x="4437" y="7949"/>
                  </a:lnTo>
                  <a:lnTo>
                    <a:pt x="4437" y="25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6" name="Google Shape;3636;p53"/>
            <p:cNvSpPr/>
            <p:nvPr/>
          </p:nvSpPr>
          <p:spPr>
            <a:xfrm>
              <a:off x="2024530" y="3628080"/>
              <a:ext cx="203853" cy="228010"/>
            </a:xfrm>
            <a:custGeom>
              <a:avLst/>
              <a:gdLst/>
              <a:ahLst/>
              <a:cxnLst/>
              <a:rect l="l" t="t" r="r" b="b"/>
              <a:pathLst>
                <a:path w="9983" h="11166" extrusionOk="0">
                  <a:moveTo>
                    <a:pt x="9983" y="1"/>
                  </a:moveTo>
                  <a:lnTo>
                    <a:pt x="1" y="5805"/>
                  </a:lnTo>
                  <a:lnTo>
                    <a:pt x="1" y="11166"/>
                  </a:lnTo>
                  <a:lnTo>
                    <a:pt x="9983" y="5398"/>
                  </a:lnTo>
                  <a:lnTo>
                    <a:pt x="9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7" name="Google Shape;3637;p53"/>
            <p:cNvSpPr/>
            <p:nvPr/>
          </p:nvSpPr>
          <p:spPr>
            <a:xfrm>
              <a:off x="1916572" y="3566945"/>
              <a:ext cx="311813" cy="179696"/>
            </a:xfrm>
            <a:custGeom>
              <a:avLst/>
              <a:gdLst/>
              <a:ahLst/>
              <a:cxnLst/>
              <a:rect l="l" t="t" r="r" b="b"/>
              <a:pathLst>
                <a:path w="15270" h="8800" extrusionOk="0">
                  <a:moveTo>
                    <a:pt x="11129" y="998"/>
                  </a:moveTo>
                  <a:lnTo>
                    <a:pt x="13458" y="2329"/>
                  </a:lnTo>
                  <a:lnTo>
                    <a:pt x="13458" y="3069"/>
                  </a:lnTo>
                  <a:lnTo>
                    <a:pt x="12164" y="3808"/>
                  </a:lnTo>
                  <a:lnTo>
                    <a:pt x="10907" y="3771"/>
                  </a:lnTo>
                  <a:lnTo>
                    <a:pt x="8615" y="2440"/>
                  </a:lnTo>
                  <a:lnTo>
                    <a:pt x="8615" y="1738"/>
                  </a:lnTo>
                  <a:lnTo>
                    <a:pt x="9909" y="998"/>
                  </a:lnTo>
                  <a:close/>
                  <a:moveTo>
                    <a:pt x="7728" y="2958"/>
                  </a:moveTo>
                  <a:lnTo>
                    <a:pt x="10020" y="4289"/>
                  </a:lnTo>
                  <a:lnTo>
                    <a:pt x="10020" y="5028"/>
                  </a:lnTo>
                  <a:lnTo>
                    <a:pt x="8726" y="5768"/>
                  </a:lnTo>
                  <a:lnTo>
                    <a:pt x="7506" y="5768"/>
                  </a:lnTo>
                  <a:lnTo>
                    <a:pt x="5177" y="4437"/>
                  </a:lnTo>
                  <a:lnTo>
                    <a:pt x="5177" y="3697"/>
                  </a:lnTo>
                  <a:lnTo>
                    <a:pt x="6471" y="2958"/>
                  </a:lnTo>
                  <a:close/>
                  <a:moveTo>
                    <a:pt x="4363" y="4917"/>
                  </a:moveTo>
                  <a:lnTo>
                    <a:pt x="6656" y="6285"/>
                  </a:lnTo>
                  <a:lnTo>
                    <a:pt x="6656" y="7025"/>
                  </a:lnTo>
                  <a:lnTo>
                    <a:pt x="5362" y="7764"/>
                  </a:lnTo>
                  <a:lnTo>
                    <a:pt x="4105" y="7690"/>
                  </a:lnTo>
                  <a:lnTo>
                    <a:pt x="1812" y="6359"/>
                  </a:lnTo>
                  <a:lnTo>
                    <a:pt x="1812" y="5657"/>
                  </a:lnTo>
                  <a:lnTo>
                    <a:pt x="3106" y="4917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799"/>
                  </a:lnTo>
                  <a:lnTo>
                    <a:pt x="5288" y="8799"/>
                  </a:lnTo>
                  <a:lnTo>
                    <a:pt x="15270" y="2995"/>
                  </a:lnTo>
                  <a:lnTo>
                    <a:pt x="15270" y="2514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8" name="Google Shape;3638;p53"/>
            <p:cNvSpPr/>
            <p:nvPr/>
          </p:nvSpPr>
          <p:spPr>
            <a:xfrm>
              <a:off x="2007173" y="3745860"/>
              <a:ext cx="17377" cy="110227"/>
            </a:xfrm>
            <a:custGeom>
              <a:avLst/>
              <a:gdLst/>
              <a:ahLst/>
              <a:cxnLst/>
              <a:rect l="l" t="t" r="r" b="b"/>
              <a:pathLst>
                <a:path w="851" h="5398" extrusionOk="0">
                  <a:moveTo>
                    <a:pt x="0" y="0"/>
                  </a:moveTo>
                  <a:lnTo>
                    <a:pt x="0" y="5398"/>
                  </a:lnTo>
                  <a:lnTo>
                    <a:pt x="851" y="5398"/>
                  </a:lnTo>
                  <a:lnTo>
                    <a:pt x="851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9" name="Google Shape;3639;p53"/>
            <p:cNvSpPr/>
            <p:nvPr/>
          </p:nvSpPr>
          <p:spPr>
            <a:xfrm>
              <a:off x="1855436" y="3723215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88" y="0"/>
                  </a:moveTo>
                  <a:lnTo>
                    <a:pt x="1331" y="0"/>
                  </a:lnTo>
                  <a:lnTo>
                    <a:pt x="37" y="776"/>
                  </a:lnTo>
                  <a:lnTo>
                    <a:pt x="0" y="6211"/>
                  </a:lnTo>
                  <a:lnTo>
                    <a:pt x="1331" y="5398"/>
                  </a:lnTo>
                  <a:lnTo>
                    <a:pt x="2551" y="5398"/>
                  </a:lnTo>
                  <a:lnTo>
                    <a:pt x="4843" y="6766"/>
                  </a:lnTo>
                  <a:lnTo>
                    <a:pt x="4843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0" name="Google Shape;3640;p53"/>
            <p:cNvSpPr/>
            <p:nvPr/>
          </p:nvSpPr>
          <p:spPr>
            <a:xfrm>
              <a:off x="1786725" y="3763972"/>
              <a:ext cx="98935" cy="137427"/>
            </a:xfrm>
            <a:custGeom>
              <a:avLst/>
              <a:gdLst/>
              <a:ahLst/>
              <a:cxnLst/>
              <a:rect l="l" t="t" r="r" b="b"/>
              <a:pathLst>
                <a:path w="4845" h="6730" extrusionOk="0">
                  <a:moveTo>
                    <a:pt x="2515" y="0"/>
                  </a:moveTo>
                  <a:lnTo>
                    <a:pt x="1332" y="0"/>
                  </a:lnTo>
                  <a:lnTo>
                    <a:pt x="1" y="777"/>
                  </a:lnTo>
                  <a:lnTo>
                    <a:pt x="1" y="6138"/>
                  </a:lnTo>
                  <a:lnTo>
                    <a:pt x="1295" y="5398"/>
                  </a:lnTo>
                  <a:lnTo>
                    <a:pt x="2515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1" name="Google Shape;3641;p53"/>
            <p:cNvSpPr/>
            <p:nvPr/>
          </p:nvSpPr>
          <p:spPr>
            <a:xfrm>
              <a:off x="1786725" y="3779817"/>
              <a:ext cx="20" cy="124603"/>
            </a:xfrm>
            <a:custGeom>
              <a:avLst/>
              <a:gdLst/>
              <a:ahLst/>
              <a:cxnLst/>
              <a:rect l="l" t="t" r="r" b="b"/>
              <a:pathLst>
                <a:path w="1" h="6102" extrusionOk="0">
                  <a:moveTo>
                    <a:pt x="1" y="1"/>
                  </a:moveTo>
                  <a:lnTo>
                    <a:pt x="1" y="5362"/>
                  </a:lnTo>
                  <a:lnTo>
                    <a:pt x="1" y="6101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2" name="Google Shape;3642;p53"/>
            <p:cNvSpPr/>
            <p:nvPr/>
          </p:nvSpPr>
          <p:spPr>
            <a:xfrm>
              <a:off x="1717278" y="3804729"/>
              <a:ext cx="99670" cy="136671"/>
            </a:xfrm>
            <a:custGeom>
              <a:avLst/>
              <a:gdLst/>
              <a:ahLst/>
              <a:cxnLst/>
              <a:rect l="l" t="t" r="r" b="b"/>
              <a:pathLst>
                <a:path w="4881" h="6693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07" y="6693"/>
                  </a:lnTo>
                  <a:lnTo>
                    <a:pt x="4881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3" name="Google Shape;3643;p53"/>
            <p:cNvSpPr/>
            <p:nvPr/>
          </p:nvSpPr>
          <p:spPr>
            <a:xfrm>
              <a:off x="1681034" y="3831152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1" y="1"/>
                  </a:moveTo>
                  <a:lnTo>
                    <a:pt x="1" y="5325"/>
                  </a:lnTo>
                  <a:lnTo>
                    <a:pt x="4437" y="7950"/>
                  </a:lnTo>
                  <a:lnTo>
                    <a:pt x="4437" y="25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4" name="Google Shape;3644;p53"/>
            <p:cNvSpPr/>
            <p:nvPr/>
          </p:nvSpPr>
          <p:spPr>
            <a:xfrm>
              <a:off x="1787480" y="3764727"/>
              <a:ext cx="204608" cy="228765"/>
            </a:xfrm>
            <a:custGeom>
              <a:avLst/>
              <a:gdLst/>
              <a:ahLst/>
              <a:cxnLst/>
              <a:rect l="l" t="t" r="r" b="b"/>
              <a:pathLst>
                <a:path w="10020" h="11203" extrusionOk="0">
                  <a:moveTo>
                    <a:pt x="10020" y="0"/>
                  </a:moveTo>
                  <a:lnTo>
                    <a:pt x="38" y="5768"/>
                  </a:lnTo>
                  <a:lnTo>
                    <a:pt x="1" y="11203"/>
                  </a:lnTo>
                  <a:lnTo>
                    <a:pt x="9983" y="5361"/>
                  </a:lnTo>
                  <a:lnTo>
                    <a:pt x="100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5" name="Google Shape;3645;p53"/>
            <p:cNvSpPr/>
            <p:nvPr/>
          </p:nvSpPr>
          <p:spPr>
            <a:xfrm>
              <a:off x="1681034" y="3702816"/>
              <a:ext cx="311058" cy="179696"/>
            </a:xfrm>
            <a:custGeom>
              <a:avLst/>
              <a:gdLst/>
              <a:ahLst/>
              <a:cxnLst/>
              <a:rect l="l" t="t" r="r" b="b"/>
              <a:pathLst>
                <a:path w="15233" h="8800" extrusionOk="0">
                  <a:moveTo>
                    <a:pt x="11092" y="999"/>
                  </a:moveTo>
                  <a:lnTo>
                    <a:pt x="13384" y="2330"/>
                  </a:lnTo>
                  <a:lnTo>
                    <a:pt x="13384" y="3069"/>
                  </a:lnTo>
                  <a:lnTo>
                    <a:pt x="12090" y="3809"/>
                  </a:lnTo>
                  <a:lnTo>
                    <a:pt x="10870" y="3772"/>
                  </a:lnTo>
                  <a:lnTo>
                    <a:pt x="8541" y="2441"/>
                  </a:lnTo>
                  <a:lnTo>
                    <a:pt x="8541" y="1738"/>
                  </a:lnTo>
                  <a:lnTo>
                    <a:pt x="9835" y="999"/>
                  </a:lnTo>
                  <a:close/>
                  <a:moveTo>
                    <a:pt x="7691" y="2995"/>
                  </a:moveTo>
                  <a:lnTo>
                    <a:pt x="10020" y="4326"/>
                  </a:lnTo>
                  <a:lnTo>
                    <a:pt x="10020" y="5066"/>
                  </a:lnTo>
                  <a:lnTo>
                    <a:pt x="8726" y="5805"/>
                  </a:lnTo>
                  <a:lnTo>
                    <a:pt x="7469" y="5805"/>
                  </a:lnTo>
                  <a:lnTo>
                    <a:pt x="5177" y="4474"/>
                  </a:lnTo>
                  <a:lnTo>
                    <a:pt x="5177" y="3735"/>
                  </a:lnTo>
                  <a:lnTo>
                    <a:pt x="6471" y="2995"/>
                  </a:lnTo>
                  <a:close/>
                  <a:moveTo>
                    <a:pt x="4327" y="4918"/>
                  </a:moveTo>
                  <a:lnTo>
                    <a:pt x="6656" y="6249"/>
                  </a:lnTo>
                  <a:lnTo>
                    <a:pt x="6656" y="6988"/>
                  </a:lnTo>
                  <a:lnTo>
                    <a:pt x="5362" y="7765"/>
                  </a:lnTo>
                  <a:lnTo>
                    <a:pt x="4105" y="7691"/>
                  </a:lnTo>
                  <a:lnTo>
                    <a:pt x="1776" y="6360"/>
                  </a:lnTo>
                  <a:lnTo>
                    <a:pt x="1776" y="5657"/>
                  </a:lnTo>
                  <a:lnTo>
                    <a:pt x="3070" y="4918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00"/>
                  </a:lnTo>
                  <a:lnTo>
                    <a:pt x="5251" y="8800"/>
                  </a:lnTo>
                  <a:lnTo>
                    <a:pt x="15233" y="2995"/>
                  </a:lnTo>
                  <a:lnTo>
                    <a:pt x="15233" y="2515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6" name="Google Shape;3646;p53"/>
            <p:cNvSpPr/>
            <p:nvPr/>
          </p:nvSpPr>
          <p:spPr>
            <a:xfrm>
              <a:off x="1771635" y="3882486"/>
              <a:ext cx="16622" cy="111003"/>
            </a:xfrm>
            <a:custGeom>
              <a:avLst/>
              <a:gdLst/>
              <a:ahLst/>
              <a:cxnLst/>
              <a:rect l="l" t="t" r="r" b="b"/>
              <a:pathLst>
                <a:path w="814" h="5436" extrusionOk="0">
                  <a:moveTo>
                    <a:pt x="0" y="1"/>
                  </a:moveTo>
                  <a:lnTo>
                    <a:pt x="0" y="5436"/>
                  </a:lnTo>
                  <a:lnTo>
                    <a:pt x="777" y="5436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7" name="Google Shape;3647;p53"/>
            <p:cNvSpPr/>
            <p:nvPr/>
          </p:nvSpPr>
          <p:spPr>
            <a:xfrm>
              <a:off x="1619143" y="3859841"/>
              <a:ext cx="99670" cy="138182"/>
            </a:xfrm>
            <a:custGeom>
              <a:avLst/>
              <a:gdLst/>
              <a:ahLst/>
              <a:cxnLst/>
              <a:rect l="l" t="t" r="r" b="b"/>
              <a:pathLst>
                <a:path w="4881" h="6767" extrusionOk="0">
                  <a:moveTo>
                    <a:pt x="2551" y="1"/>
                  </a:moveTo>
                  <a:lnTo>
                    <a:pt x="1368" y="1"/>
                  </a:lnTo>
                  <a:lnTo>
                    <a:pt x="0" y="740"/>
                  </a:lnTo>
                  <a:lnTo>
                    <a:pt x="0" y="6175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81" y="6766"/>
                  </a:lnTo>
                  <a:lnTo>
                    <a:pt x="4881" y="136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8" name="Google Shape;3648;p53"/>
            <p:cNvSpPr/>
            <p:nvPr/>
          </p:nvSpPr>
          <p:spPr>
            <a:xfrm>
              <a:off x="1550452" y="3900619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51" y="0"/>
                  </a:moveTo>
                  <a:lnTo>
                    <a:pt x="1294" y="0"/>
                  </a:lnTo>
                  <a:lnTo>
                    <a:pt x="0" y="740"/>
                  </a:lnTo>
                  <a:lnTo>
                    <a:pt x="0" y="6137"/>
                  </a:lnTo>
                  <a:lnTo>
                    <a:pt x="1294" y="5398"/>
                  </a:lnTo>
                  <a:lnTo>
                    <a:pt x="2551" y="5361"/>
                  </a:lnTo>
                  <a:lnTo>
                    <a:pt x="4806" y="6692"/>
                  </a:lnTo>
                  <a:lnTo>
                    <a:pt x="4843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9" name="Google Shape;3649;p53"/>
            <p:cNvSpPr/>
            <p:nvPr/>
          </p:nvSpPr>
          <p:spPr>
            <a:xfrm>
              <a:off x="1550452" y="3915709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0" y="1"/>
                  </a:moveTo>
                  <a:lnTo>
                    <a:pt x="0" y="5398"/>
                  </a:lnTo>
                  <a:lnTo>
                    <a:pt x="0" y="6101"/>
                  </a:lnTo>
                  <a:lnTo>
                    <a:pt x="0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50" name="Google Shape;3650;p53"/>
            <p:cNvSpPr/>
            <p:nvPr/>
          </p:nvSpPr>
          <p:spPr>
            <a:xfrm>
              <a:off x="1480985" y="3939865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89" y="1"/>
                  </a:moveTo>
                  <a:lnTo>
                    <a:pt x="1332" y="1"/>
                  </a:lnTo>
                  <a:lnTo>
                    <a:pt x="38" y="814"/>
                  </a:lnTo>
                  <a:lnTo>
                    <a:pt x="1" y="6212"/>
                  </a:lnTo>
                  <a:lnTo>
                    <a:pt x="1332" y="5435"/>
                  </a:lnTo>
                  <a:lnTo>
                    <a:pt x="2515" y="5435"/>
                  </a:lnTo>
                  <a:lnTo>
                    <a:pt x="4844" y="6766"/>
                  </a:lnTo>
                  <a:lnTo>
                    <a:pt x="4844" y="136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51" name="Google Shape;3651;p53"/>
            <p:cNvSpPr/>
            <p:nvPr/>
          </p:nvSpPr>
          <p:spPr>
            <a:xfrm>
              <a:off x="1444005" y="3967043"/>
              <a:ext cx="91359" cy="161583"/>
            </a:xfrm>
            <a:custGeom>
              <a:avLst/>
              <a:gdLst/>
              <a:ahLst/>
              <a:cxnLst/>
              <a:rect l="l" t="t" r="r" b="b"/>
              <a:pathLst>
                <a:path w="4474" h="7913" extrusionOk="0">
                  <a:moveTo>
                    <a:pt x="37" y="1"/>
                  </a:moveTo>
                  <a:lnTo>
                    <a:pt x="0" y="5398"/>
                  </a:lnTo>
                  <a:lnTo>
                    <a:pt x="4437" y="7912"/>
                  </a:lnTo>
                  <a:lnTo>
                    <a:pt x="4474" y="258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52" name="Google Shape;3652;p53"/>
            <p:cNvSpPr/>
            <p:nvPr/>
          </p:nvSpPr>
          <p:spPr>
            <a:xfrm>
              <a:off x="1551207" y="3900619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2" y="0"/>
                  </a:moveTo>
                  <a:lnTo>
                    <a:pt x="0" y="5842"/>
                  </a:lnTo>
                  <a:lnTo>
                    <a:pt x="0" y="11239"/>
                  </a:lnTo>
                  <a:lnTo>
                    <a:pt x="9982" y="5398"/>
                  </a:lnTo>
                  <a:lnTo>
                    <a:pt x="99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53" name="Google Shape;3653;p53"/>
            <p:cNvSpPr/>
            <p:nvPr/>
          </p:nvSpPr>
          <p:spPr>
            <a:xfrm>
              <a:off x="1444005" y="3839462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128" y="999"/>
                  </a:moveTo>
                  <a:lnTo>
                    <a:pt x="13458" y="2330"/>
                  </a:lnTo>
                  <a:lnTo>
                    <a:pt x="13458" y="3069"/>
                  </a:lnTo>
                  <a:lnTo>
                    <a:pt x="12164" y="3846"/>
                  </a:lnTo>
                  <a:lnTo>
                    <a:pt x="10907" y="3772"/>
                  </a:lnTo>
                  <a:lnTo>
                    <a:pt x="8614" y="2441"/>
                  </a:lnTo>
                  <a:lnTo>
                    <a:pt x="8614" y="1738"/>
                  </a:lnTo>
                  <a:lnTo>
                    <a:pt x="9908" y="999"/>
                  </a:lnTo>
                  <a:close/>
                  <a:moveTo>
                    <a:pt x="7764" y="2958"/>
                  </a:moveTo>
                  <a:lnTo>
                    <a:pt x="10056" y="4289"/>
                  </a:lnTo>
                  <a:lnTo>
                    <a:pt x="10056" y="5029"/>
                  </a:lnTo>
                  <a:lnTo>
                    <a:pt x="8762" y="5768"/>
                  </a:lnTo>
                  <a:lnTo>
                    <a:pt x="7542" y="5768"/>
                  </a:lnTo>
                  <a:lnTo>
                    <a:pt x="5213" y="4437"/>
                  </a:lnTo>
                  <a:lnTo>
                    <a:pt x="5213" y="3698"/>
                  </a:lnTo>
                  <a:lnTo>
                    <a:pt x="6507" y="2958"/>
                  </a:lnTo>
                  <a:close/>
                  <a:moveTo>
                    <a:pt x="4326" y="4918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04" y="7690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18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50" y="8837"/>
                  </a:lnTo>
                  <a:lnTo>
                    <a:pt x="15232" y="2995"/>
                  </a:lnTo>
                  <a:lnTo>
                    <a:pt x="15232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54" name="Google Shape;3654;p53"/>
            <p:cNvSpPr/>
            <p:nvPr/>
          </p:nvSpPr>
          <p:spPr>
            <a:xfrm>
              <a:off x="1534586" y="4019888"/>
              <a:ext cx="16642" cy="110248"/>
            </a:xfrm>
            <a:custGeom>
              <a:avLst/>
              <a:gdLst/>
              <a:ahLst/>
              <a:cxnLst/>
              <a:rect l="l" t="t" r="r" b="b"/>
              <a:pathLst>
                <a:path w="815" h="5399" extrusionOk="0">
                  <a:moveTo>
                    <a:pt x="38" y="1"/>
                  </a:moveTo>
                  <a:lnTo>
                    <a:pt x="1" y="5324"/>
                  </a:lnTo>
                  <a:lnTo>
                    <a:pt x="814" y="5398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55" name="Google Shape;3655;p53"/>
            <p:cNvSpPr/>
            <p:nvPr/>
          </p:nvSpPr>
          <p:spPr>
            <a:xfrm>
              <a:off x="1733879" y="2987156"/>
              <a:ext cx="98935" cy="136671"/>
            </a:xfrm>
            <a:custGeom>
              <a:avLst/>
              <a:gdLst/>
              <a:ahLst/>
              <a:cxnLst/>
              <a:rect l="l" t="t" r="r" b="b"/>
              <a:pathLst>
                <a:path w="4845" h="6693" extrusionOk="0">
                  <a:moveTo>
                    <a:pt x="2515" y="1"/>
                  </a:moveTo>
                  <a:lnTo>
                    <a:pt x="1332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8"/>
                  </a:lnTo>
                  <a:lnTo>
                    <a:pt x="2515" y="5398"/>
                  </a:lnTo>
                  <a:lnTo>
                    <a:pt x="4844" y="6692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56" name="Google Shape;3656;p53"/>
            <p:cNvSpPr/>
            <p:nvPr/>
          </p:nvSpPr>
          <p:spPr>
            <a:xfrm>
              <a:off x="1664433" y="3027178"/>
              <a:ext cx="99670" cy="137406"/>
            </a:xfrm>
            <a:custGeom>
              <a:avLst/>
              <a:gdLst/>
              <a:ahLst/>
              <a:cxnLst/>
              <a:rect l="l" t="t" r="r" b="b"/>
              <a:pathLst>
                <a:path w="4881" h="6729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76"/>
                  </a:lnTo>
                  <a:lnTo>
                    <a:pt x="1" y="6174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81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57" name="Google Shape;3657;p53"/>
            <p:cNvSpPr/>
            <p:nvPr/>
          </p:nvSpPr>
          <p:spPr>
            <a:xfrm>
              <a:off x="1664433" y="3043023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1" y="0"/>
                  </a:moveTo>
                  <a:lnTo>
                    <a:pt x="1" y="5398"/>
                  </a:lnTo>
                  <a:lnTo>
                    <a:pt x="1" y="6101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58" name="Google Shape;3658;p53"/>
            <p:cNvSpPr/>
            <p:nvPr/>
          </p:nvSpPr>
          <p:spPr>
            <a:xfrm>
              <a:off x="1594986" y="3067179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88" y="1"/>
                  </a:moveTo>
                  <a:lnTo>
                    <a:pt x="1331" y="1"/>
                  </a:lnTo>
                  <a:lnTo>
                    <a:pt x="37" y="740"/>
                  </a:lnTo>
                  <a:lnTo>
                    <a:pt x="0" y="6175"/>
                  </a:lnTo>
                  <a:lnTo>
                    <a:pt x="1331" y="5435"/>
                  </a:lnTo>
                  <a:lnTo>
                    <a:pt x="2551" y="5435"/>
                  </a:lnTo>
                  <a:lnTo>
                    <a:pt x="4843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59" name="Google Shape;3659;p53"/>
            <p:cNvSpPr/>
            <p:nvPr/>
          </p:nvSpPr>
          <p:spPr>
            <a:xfrm>
              <a:off x="1557986" y="3093602"/>
              <a:ext cx="91380" cy="162339"/>
            </a:xfrm>
            <a:custGeom>
              <a:avLst/>
              <a:gdLst/>
              <a:ahLst/>
              <a:cxnLst/>
              <a:rect l="l" t="t" r="r" b="b"/>
              <a:pathLst>
                <a:path w="4475" h="7950" extrusionOk="0">
                  <a:moveTo>
                    <a:pt x="38" y="0"/>
                  </a:moveTo>
                  <a:lnTo>
                    <a:pt x="1" y="5435"/>
                  </a:lnTo>
                  <a:lnTo>
                    <a:pt x="4437" y="7949"/>
                  </a:lnTo>
                  <a:lnTo>
                    <a:pt x="4474" y="255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60" name="Google Shape;3660;p53"/>
            <p:cNvSpPr/>
            <p:nvPr/>
          </p:nvSpPr>
          <p:spPr>
            <a:xfrm>
              <a:off x="1665944" y="3027933"/>
              <a:ext cx="203853" cy="228010"/>
            </a:xfrm>
            <a:custGeom>
              <a:avLst/>
              <a:gdLst/>
              <a:ahLst/>
              <a:cxnLst/>
              <a:rect l="l" t="t" r="r" b="b"/>
              <a:pathLst>
                <a:path w="9983" h="11166" extrusionOk="0">
                  <a:moveTo>
                    <a:pt x="9983" y="0"/>
                  </a:moveTo>
                  <a:lnTo>
                    <a:pt x="1" y="5767"/>
                  </a:lnTo>
                  <a:lnTo>
                    <a:pt x="1" y="11165"/>
                  </a:lnTo>
                  <a:lnTo>
                    <a:pt x="9983" y="5398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61" name="Google Shape;3661;p53"/>
            <p:cNvSpPr/>
            <p:nvPr/>
          </p:nvSpPr>
          <p:spPr>
            <a:xfrm>
              <a:off x="1557986" y="2965266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29" y="1036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64" y="3845"/>
                  </a:lnTo>
                  <a:lnTo>
                    <a:pt x="10907" y="3808"/>
                  </a:lnTo>
                  <a:lnTo>
                    <a:pt x="8615" y="2478"/>
                  </a:lnTo>
                  <a:lnTo>
                    <a:pt x="8615" y="1775"/>
                  </a:lnTo>
                  <a:lnTo>
                    <a:pt x="9909" y="1036"/>
                  </a:lnTo>
                  <a:close/>
                  <a:moveTo>
                    <a:pt x="7765" y="3032"/>
                  </a:moveTo>
                  <a:lnTo>
                    <a:pt x="10094" y="4363"/>
                  </a:lnTo>
                  <a:lnTo>
                    <a:pt x="10094" y="5102"/>
                  </a:lnTo>
                  <a:lnTo>
                    <a:pt x="8800" y="5842"/>
                  </a:lnTo>
                  <a:lnTo>
                    <a:pt x="7543" y="5842"/>
                  </a:lnTo>
                  <a:lnTo>
                    <a:pt x="5214" y="4511"/>
                  </a:lnTo>
                  <a:lnTo>
                    <a:pt x="5214" y="3771"/>
                  </a:lnTo>
                  <a:lnTo>
                    <a:pt x="6508" y="3032"/>
                  </a:lnTo>
                  <a:close/>
                  <a:moveTo>
                    <a:pt x="4363" y="4992"/>
                  </a:moveTo>
                  <a:lnTo>
                    <a:pt x="6655" y="6359"/>
                  </a:lnTo>
                  <a:lnTo>
                    <a:pt x="6655" y="7099"/>
                  </a:lnTo>
                  <a:lnTo>
                    <a:pt x="5362" y="7838"/>
                  </a:lnTo>
                  <a:lnTo>
                    <a:pt x="4105" y="7764"/>
                  </a:lnTo>
                  <a:lnTo>
                    <a:pt x="1812" y="6433"/>
                  </a:lnTo>
                  <a:lnTo>
                    <a:pt x="1812" y="5731"/>
                  </a:lnTo>
                  <a:lnTo>
                    <a:pt x="3106" y="4992"/>
                  </a:lnTo>
                  <a:close/>
                  <a:moveTo>
                    <a:pt x="9983" y="0"/>
                  </a:moveTo>
                  <a:lnTo>
                    <a:pt x="1" y="5842"/>
                  </a:lnTo>
                  <a:lnTo>
                    <a:pt x="1" y="6285"/>
                  </a:lnTo>
                  <a:lnTo>
                    <a:pt x="4437" y="8836"/>
                  </a:lnTo>
                  <a:lnTo>
                    <a:pt x="5288" y="8836"/>
                  </a:lnTo>
                  <a:lnTo>
                    <a:pt x="15270" y="3032"/>
                  </a:lnTo>
                  <a:lnTo>
                    <a:pt x="15270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62" name="Google Shape;3662;p53"/>
            <p:cNvSpPr/>
            <p:nvPr/>
          </p:nvSpPr>
          <p:spPr>
            <a:xfrm>
              <a:off x="1648587" y="3145692"/>
              <a:ext cx="17377" cy="110248"/>
            </a:xfrm>
            <a:custGeom>
              <a:avLst/>
              <a:gdLst/>
              <a:ahLst/>
              <a:cxnLst/>
              <a:rect l="l" t="t" r="r" b="b"/>
              <a:pathLst>
                <a:path w="851" h="5399" extrusionOk="0">
                  <a:moveTo>
                    <a:pt x="37" y="0"/>
                  </a:moveTo>
                  <a:lnTo>
                    <a:pt x="0" y="5398"/>
                  </a:lnTo>
                  <a:lnTo>
                    <a:pt x="851" y="5398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63" name="Google Shape;3663;p53"/>
            <p:cNvSpPr/>
            <p:nvPr/>
          </p:nvSpPr>
          <p:spPr>
            <a:xfrm>
              <a:off x="1497606" y="3123047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51" y="0"/>
                  </a:moveTo>
                  <a:lnTo>
                    <a:pt x="1294" y="0"/>
                  </a:lnTo>
                  <a:lnTo>
                    <a:pt x="0" y="777"/>
                  </a:lnTo>
                  <a:lnTo>
                    <a:pt x="0" y="6211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06" y="6766"/>
                  </a:lnTo>
                  <a:lnTo>
                    <a:pt x="4843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64" name="Google Shape;3664;p53"/>
            <p:cNvSpPr/>
            <p:nvPr/>
          </p:nvSpPr>
          <p:spPr>
            <a:xfrm>
              <a:off x="1428139" y="3163804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9" y="1"/>
                  </a:moveTo>
                  <a:lnTo>
                    <a:pt x="1332" y="1"/>
                  </a:lnTo>
                  <a:lnTo>
                    <a:pt x="38" y="740"/>
                  </a:lnTo>
                  <a:lnTo>
                    <a:pt x="1" y="6138"/>
                  </a:lnTo>
                  <a:lnTo>
                    <a:pt x="1332" y="5398"/>
                  </a:lnTo>
                  <a:lnTo>
                    <a:pt x="2515" y="5398"/>
                  </a:lnTo>
                  <a:lnTo>
                    <a:pt x="4844" y="6692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65" name="Google Shape;3665;p53"/>
            <p:cNvSpPr/>
            <p:nvPr/>
          </p:nvSpPr>
          <p:spPr>
            <a:xfrm>
              <a:off x="1428139" y="3178914"/>
              <a:ext cx="776" cy="125338"/>
            </a:xfrm>
            <a:custGeom>
              <a:avLst/>
              <a:gdLst/>
              <a:ahLst/>
              <a:cxnLst/>
              <a:rect l="l" t="t" r="r" b="b"/>
              <a:pathLst>
                <a:path w="38" h="6138" extrusionOk="0">
                  <a:moveTo>
                    <a:pt x="38" y="0"/>
                  </a:moveTo>
                  <a:lnTo>
                    <a:pt x="1" y="5398"/>
                  </a:lnTo>
                  <a:lnTo>
                    <a:pt x="1" y="6137"/>
                  </a:lnTo>
                  <a:lnTo>
                    <a:pt x="38" y="74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66" name="Google Shape;3666;p53"/>
            <p:cNvSpPr/>
            <p:nvPr/>
          </p:nvSpPr>
          <p:spPr>
            <a:xfrm>
              <a:off x="1358693" y="3204582"/>
              <a:ext cx="99670" cy="136651"/>
            </a:xfrm>
            <a:custGeom>
              <a:avLst/>
              <a:gdLst/>
              <a:ahLst/>
              <a:cxnLst/>
              <a:rect l="l" t="t" r="r" b="b"/>
              <a:pathLst>
                <a:path w="4881" h="6692" extrusionOk="0">
                  <a:moveTo>
                    <a:pt x="2551" y="0"/>
                  </a:moveTo>
                  <a:lnTo>
                    <a:pt x="1368" y="0"/>
                  </a:lnTo>
                  <a:lnTo>
                    <a:pt x="0" y="740"/>
                  </a:lnTo>
                  <a:lnTo>
                    <a:pt x="0" y="6137"/>
                  </a:lnTo>
                  <a:lnTo>
                    <a:pt x="1294" y="5361"/>
                  </a:lnTo>
                  <a:lnTo>
                    <a:pt x="2551" y="5361"/>
                  </a:lnTo>
                  <a:lnTo>
                    <a:pt x="4881" y="6692"/>
                  </a:lnTo>
                  <a:lnTo>
                    <a:pt x="4881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67" name="Google Shape;3667;p53"/>
            <p:cNvSpPr/>
            <p:nvPr/>
          </p:nvSpPr>
          <p:spPr>
            <a:xfrm>
              <a:off x="1322448" y="3229493"/>
              <a:ext cx="90624" cy="163830"/>
            </a:xfrm>
            <a:custGeom>
              <a:avLst/>
              <a:gdLst/>
              <a:ahLst/>
              <a:cxnLst/>
              <a:rect l="l" t="t" r="r" b="b"/>
              <a:pathLst>
                <a:path w="4438" h="8023" extrusionOk="0">
                  <a:moveTo>
                    <a:pt x="1" y="0"/>
                  </a:moveTo>
                  <a:lnTo>
                    <a:pt x="1" y="5435"/>
                  </a:lnTo>
                  <a:lnTo>
                    <a:pt x="4437" y="8023"/>
                  </a:lnTo>
                  <a:lnTo>
                    <a:pt x="4437" y="25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68" name="Google Shape;3668;p53"/>
            <p:cNvSpPr/>
            <p:nvPr/>
          </p:nvSpPr>
          <p:spPr>
            <a:xfrm>
              <a:off x="1429650" y="3163804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3" y="1"/>
                  </a:moveTo>
                  <a:lnTo>
                    <a:pt x="1" y="5805"/>
                  </a:lnTo>
                  <a:lnTo>
                    <a:pt x="1" y="11240"/>
                  </a:lnTo>
                  <a:lnTo>
                    <a:pt x="9983" y="5398"/>
                  </a:lnTo>
                  <a:lnTo>
                    <a:pt x="9983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69" name="Google Shape;3669;p53"/>
            <p:cNvSpPr/>
            <p:nvPr/>
          </p:nvSpPr>
          <p:spPr>
            <a:xfrm>
              <a:off x="1322448" y="3102668"/>
              <a:ext cx="311058" cy="179696"/>
            </a:xfrm>
            <a:custGeom>
              <a:avLst/>
              <a:gdLst/>
              <a:ahLst/>
              <a:cxnLst/>
              <a:rect l="l" t="t" r="r" b="b"/>
              <a:pathLst>
                <a:path w="15233" h="8800" extrusionOk="0">
                  <a:moveTo>
                    <a:pt x="11129" y="998"/>
                  </a:moveTo>
                  <a:lnTo>
                    <a:pt x="13421" y="2329"/>
                  </a:lnTo>
                  <a:lnTo>
                    <a:pt x="13421" y="3069"/>
                  </a:lnTo>
                  <a:lnTo>
                    <a:pt x="12127" y="3808"/>
                  </a:lnTo>
                  <a:lnTo>
                    <a:pt x="10907" y="3771"/>
                  </a:lnTo>
                  <a:lnTo>
                    <a:pt x="8578" y="2440"/>
                  </a:lnTo>
                  <a:lnTo>
                    <a:pt x="8578" y="1738"/>
                  </a:lnTo>
                  <a:lnTo>
                    <a:pt x="9872" y="998"/>
                  </a:lnTo>
                  <a:close/>
                  <a:moveTo>
                    <a:pt x="7691" y="2995"/>
                  </a:moveTo>
                  <a:lnTo>
                    <a:pt x="10020" y="4326"/>
                  </a:lnTo>
                  <a:lnTo>
                    <a:pt x="10020" y="5065"/>
                  </a:lnTo>
                  <a:lnTo>
                    <a:pt x="8726" y="5805"/>
                  </a:lnTo>
                  <a:lnTo>
                    <a:pt x="7469" y="5805"/>
                  </a:lnTo>
                  <a:lnTo>
                    <a:pt x="5177" y="4474"/>
                  </a:lnTo>
                  <a:lnTo>
                    <a:pt x="5177" y="3734"/>
                  </a:lnTo>
                  <a:lnTo>
                    <a:pt x="6471" y="2995"/>
                  </a:lnTo>
                  <a:close/>
                  <a:moveTo>
                    <a:pt x="4326" y="4917"/>
                  </a:moveTo>
                  <a:lnTo>
                    <a:pt x="6656" y="6285"/>
                  </a:lnTo>
                  <a:lnTo>
                    <a:pt x="6656" y="7025"/>
                  </a:lnTo>
                  <a:lnTo>
                    <a:pt x="5362" y="7764"/>
                  </a:lnTo>
                  <a:lnTo>
                    <a:pt x="4105" y="7690"/>
                  </a:lnTo>
                  <a:lnTo>
                    <a:pt x="1775" y="6359"/>
                  </a:lnTo>
                  <a:lnTo>
                    <a:pt x="1775" y="5657"/>
                  </a:lnTo>
                  <a:lnTo>
                    <a:pt x="3069" y="4917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799"/>
                  </a:lnTo>
                  <a:lnTo>
                    <a:pt x="5251" y="8799"/>
                  </a:lnTo>
                  <a:lnTo>
                    <a:pt x="15233" y="2995"/>
                  </a:lnTo>
                  <a:lnTo>
                    <a:pt x="15233" y="2514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70" name="Google Shape;3670;p53"/>
            <p:cNvSpPr/>
            <p:nvPr/>
          </p:nvSpPr>
          <p:spPr>
            <a:xfrm>
              <a:off x="1413049" y="3282339"/>
              <a:ext cx="16622" cy="110983"/>
            </a:xfrm>
            <a:custGeom>
              <a:avLst/>
              <a:gdLst/>
              <a:ahLst/>
              <a:cxnLst/>
              <a:rect l="l" t="t" r="r" b="b"/>
              <a:pathLst>
                <a:path w="814" h="5435" extrusionOk="0">
                  <a:moveTo>
                    <a:pt x="0" y="0"/>
                  </a:moveTo>
                  <a:lnTo>
                    <a:pt x="0" y="5435"/>
                  </a:lnTo>
                  <a:lnTo>
                    <a:pt x="814" y="5435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71" name="Google Shape;3671;p53"/>
            <p:cNvSpPr/>
            <p:nvPr/>
          </p:nvSpPr>
          <p:spPr>
            <a:xfrm>
              <a:off x="1261313" y="3259694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51" y="0"/>
                  </a:moveTo>
                  <a:lnTo>
                    <a:pt x="1331" y="0"/>
                  </a:lnTo>
                  <a:lnTo>
                    <a:pt x="37" y="739"/>
                  </a:lnTo>
                  <a:lnTo>
                    <a:pt x="0" y="6174"/>
                  </a:lnTo>
                  <a:lnTo>
                    <a:pt x="1331" y="5435"/>
                  </a:lnTo>
                  <a:lnTo>
                    <a:pt x="2514" y="5435"/>
                  </a:lnTo>
                  <a:lnTo>
                    <a:pt x="4843" y="6729"/>
                  </a:lnTo>
                  <a:lnTo>
                    <a:pt x="4843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72" name="Google Shape;3672;p53"/>
            <p:cNvSpPr/>
            <p:nvPr/>
          </p:nvSpPr>
          <p:spPr>
            <a:xfrm>
              <a:off x="1191846" y="3299695"/>
              <a:ext cx="98935" cy="137427"/>
            </a:xfrm>
            <a:custGeom>
              <a:avLst/>
              <a:gdLst/>
              <a:ahLst/>
              <a:cxnLst/>
              <a:rect l="l" t="t" r="r" b="b"/>
              <a:pathLst>
                <a:path w="4845" h="6730" extrusionOk="0">
                  <a:moveTo>
                    <a:pt x="2552" y="0"/>
                  </a:moveTo>
                  <a:lnTo>
                    <a:pt x="1332" y="0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73" name="Google Shape;3673;p53"/>
            <p:cNvSpPr/>
            <p:nvPr/>
          </p:nvSpPr>
          <p:spPr>
            <a:xfrm>
              <a:off x="1191846" y="3315541"/>
              <a:ext cx="20" cy="124603"/>
            </a:xfrm>
            <a:custGeom>
              <a:avLst/>
              <a:gdLst/>
              <a:ahLst/>
              <a:cxnLst/>
              <a:rect l="l" t="t" r="r" b="b"/>
              <a:pathLst>
                <a:path w="1" h="6102" extrusionOk="0">
                  <a:moveTo>
                    <a:pt x="1" y="1"/>
                  </a:moveTo>
                  <a:lnTo>
                    <a:pt x="1" y="5399"/>
                  </a:lnTo>
                  <a:lnTo>
                    <a:pt x="1" y="6101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74" name="Google Shape;3674;p53"/>
            <p:cNvSpPr/>
            <p:nvPr/>
          </p:nvSpPr>
          <p:spPr>
            <a:xfrm>
              <a:off x="1123155" y="3340452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77"/>
                  </a:lnTo>
                  <a:lnTo>
                    <a:pt x="1" y="6138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07" y="6730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75" name="Google Shape;3675;p53"/>
            <p:cNvSpPr/>
            <p:nvPr/>
          </p:nvSpPr>
          <p:spPr>
            <a:xfrm>
              <a:off x="1085420" y="3366875"/>
              <a:ext cx="91359" cy="162339"/>
            </a:xfrm>
            <a:custGeom>
              <a:avLst/>
              <a:gdLst/>
              <a:ahLst/>
              <a:cxnLst/>
              <a:rect l="l" t="t" r="r" b="b"/>
              <a:pathLst>
                <a:path w="4474" h="7950" extrusionOk="0">
                  <a:moveTo>
                    <a:pt x="37" y="1"/>
                  </a:moveTo>
                  <a:lnTo>
                    <a:pt x="0" y="5399"/>
                  </a:lnTo>
                  <a:lnTo>
                    <a:pt x="4437" y="7950"/>
                  </a:lnTo>
                  <a:lnTo>
                    <a:pt x="4474" y="25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76" name="Google Shape;3676;p53"/>
            <p:cNvSpPr/>
            <p:nvPr/>
          </p:nvSpPr>
          <p:spPr>
            <a:xfrm>
              <a:off x="1192601" y="3300451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10057" y="0"/>
                  </a:moveTo>
                  <a:lnTo>
                    <a:pt x="75" y="5768"/>
                  </a:lnTo>
                  <a:lnTo>
                    <a:pt x="1" y="11203"/>
                  </a:lnTo>
                  <a:lnTo>
                    <a:pt x="9983" y="5398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77" name="Google Shape;3677;p53"/>
            <p:cNvSpPr/>
            <p:nvPr/>
          </p:nvSpPr>
          <p:spPr>
            <a:xfrm>
              <a:off x="1086175" y="3239295"/>
              <a:ext cx="311793" cy="180452"/>
            </a:xfrm>
            <a:custGeom>
              <a:avLst/>
              <a:gdLst/>
              <a:ahLst/>
              <a:cxnLst/>
              <a:rect l="l" t="t" r="r" b="b"/>
              <a:pathLst>
                <a:path w="15269" h="8837" extrusionOk="0">
                  <a:moveTo>
                    <a:pt x="11091" y="999"/>
                  </a:moveTo>
                  <a:lnTo>
                    <a:pt x="13420" y="2367"/>
                  </a:lnTo>
                  <a:lnTo>
                    <a:pt x="13420" y="3106"/>
                  </a:lnTo>
                  <a:lnTo>
                    <a:pt x="12126" y="3846"/>
                  </a:lnTo>
                  <a:lnTo>
                    <a:pt x="10869" y="3772"/>
                  </a:lnTo>
                  <a:lnTo>
                    <a:pt x="8577" y="2441"/>
                  </a:lnTo>
                  <a:lnTo>
                    <a:pt x="8577" y="1738"/>
                  </a:lnTo>
                  <a:lnTo>
                    <a:pt x="9871" y="999"/>
                  </a:lnTo>
                  <a:close/>
                  <a:moveTo>
                    <a:pt x="7727" y="2958"/>
                  </a:moveTo>
                  <a:lnTo>
                    <a:pt x="10019" y="4289"/>
                  </a:lnTo>
                  <a:lnTo>
                    <a:pt x="10019" y="5029"/>
                  </a:lnTo>
                  <a:lnTo>
                    <a:pt x="8725" y="5768"/>
                  </a:lnTo>
                  <a:lnTo>
                    <a:pt x="7505" y="5768"/>
                  </a:lnTo>
                  <a:lnTo>
                    <a:pt x="5176" y="4437"/>
                  </a:lnTo>
                  <a:lnTo>
                    <a:pt x="5176" y="3698"/>
                  </a:lnTo>
                  <a:lnTo>
                    <a:pt x="6470" y="2958"/>
                  </a:lnTo>
                  <a:close/>
                  <a:moveTo>
                    <a:pt x="4326" y="4955"/>
                  </a:moveTo>
                  <a:lnTo>
                    <a:pt x="6618" y="6286"/>
                  </a:lnTo>
                  <a:lnTo>
                    <a:pt x="6618" y="7025"/>
                  </a:lnTo>
                  <a:lnTo>
                    <a:pt x="5324" y="7765"/>
                  </a:lnTo>
                  <a:lnTo>
                    <a:pt x="4067" y="7728"/>
                  </a:lnTo>
                  <a:lnTo>
                    <a:pt x="1775" y="6360"/>
                  </a:lnTo>
                  <a:lnTo>
                    <a:pt x="1775" y="5694"/>
                  </a:lnTo>
                  <a:lnTo>
                    <a:pt x="3069" y="4955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87" y="8837"/>
                  </a:lnTo>
                  <a:lnTo>
                    <a:pt x="15269" y="2995"/>
                  </a:lnTo>
                  <a:lnTo>
                    <a:pt x="15269" y="2552"/>
                  </a:lnTo>
                  <a:lnTo>
                    <a:pt x="10832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78" name="Google Shape;3678;p53"/>
            <p:cNvSpPr/>
            <p:nvPr/>
          </p:nvSpPr>
          <p:spPr>
            <a:xfrm>
              <a:off x="1176000" y="3418210"/>
              <a:ext cx="18133" cy="111003"/>
            </a:xfrm>
            <a:custGeom>
              <a:avLst/>
              <a:gdLst/>
              <a:ahLst/>
              <a:cxnLst/>
              <a:rect l="l" t="t" r="r" b="b"/>
              <a:pathLst>
                <a:path w="888" h="5436" extrusionOk="0">
                  <a:moveTo>
                    <a:pt x="38" y="1"/>
                  </a:moveTo>
                  <a:lnTo>
                    <a:pt x="1" y="5436"/>
                  </a:lnTo>
                  <a:lnTo>
                    <a:pt x="814" y="5436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79" name="Google Shape;3679;p53"/>
            <p:cNvSpPr/>
            <p:nvPr/>
          </p:nvSpPr>
          <p:spPr>
            <a:xfrm>
              <a:off x="1025019" y="3395564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1" y="1"/>
                  </a:moveTo>
                  <a:lnTo>
                    <a:pt x="1331" y="1"/>
                  </a:lnTo>
                  <a:lnTo>
                    <a:pt x="0" y="814"/>
                  </a:lnTo>
                  <a:lnTo>
                    <a:pt x="0" y="6212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44" y="6766"/>
                  </a:lnTo>
                  <a:lnTo>
                    <a:pt x="4844" y="136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80" name="Google Shape;3680;p53"/>
            <p:cNvSpPr/>
            <p:nvPr/>
          </p:nvSpPr>
          <p:spPr>
            <a:xfrm>
              <a:off x="956328" y="3436342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14" y="0"/>
                  </a:moveTo>
                  <a:lnTo>
                    <a:pt x="1294" y="0"/>
                  </a:lnTo>
                  <a:lnTo>
                    <a:pt x="0" y="740"/>
                  </a:lnTo>
                  <a:lnTo>
                    <a:pt x="0" y="6137"/>
                  </a:lnTo>
                  <a:lnTo>
                    <a:pt x="1294" y="5398"/>
                  </a:lnTo>
                  <a:lnTo>
                    <a:pt x="2514" y="5398"/>
                  </a:lnTo>
                  <a:lnTo>
                    <a:pt x="4806" y="6692"/>
                  </a:lnTo>
                  <a:lnTo>
                    <a:pt x="4843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81" name="Google Shape;3681;p53"/>
            <p:cNvSpPr/>
            <p:nvPr/>
          </p:nvSpPr>
          <p:spPr>
            <a:xfrm>
              <a:off x="956328" y="3451432"/>
              <a:ext cx="20" cy="125338"/>
            </a:xfrm>
            <a:custGeom>
              <a:avLst/>
              <a:gdLst/>
              <a:ahLst/>
              <a:cxnLst/>
              <a:rect l="l" t="t" r="r" b="b"/>
              <a:pathLst>
                <a:path w="1" h="6138" extrusionOk="0">
                  <a:moveTo>
                    <a:pt x="0" y="1"/>
                  </a:moveTo>
                  <a:lnTo>
                    <a:pt x="0" y="5398"/>
                  </a:lnTo>
                  <a:lnTo>
                    <a:pt x="0" y="6138"/>
                  </a:lnTo>
                  <a:lnTo>
                    <a:pt x="0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82" name="Google Shape;3682;p53"/>
            <p:cNvSpPr/>
            <p:nvPr/>
          </p:nvSpPr>
          <p:spPr>
            <a:xfrm>
              <a:off x="886106" y="3477099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9" y="1"/>
                  </a:moveTo>
                  <a:lnTo>
                    <a:pt x="1332" y="1"/>
                  </a:lnTo>
                  <a:lnTo>
                    <a:pt x="38" y="740"/>
                  </a:lnTo>
                  <a:lnTo>
                    <a:pt x="1" y="6138"/>
                  </a:lnTo>
                  <a:lnTo>
                    <a:pt x="1332" y="5361"/>
                  </a:lnTo>
                  <a:lnTo>
                    <a:pt x="2552" y="5361"/>
                  </a:lnTo>
                  <a:lnTo>
                    <a:pt x="4844" y="6692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83" name="Google Shape;3683;p53"/>
            <p:cNvSpPr/>
            <p:nvPr/>
          </p:nvSpPr>
          <p:spPr>
            <a:xfrm>
              <a:off x="849126" y="3502766"/>
              <a:ext cx="91359" cy="163095"/>
            </a:xfrm>
            <a:custGeom>
              <a:avLst/>
              <a:gdLst/>
              <a:ahLst/>
              <a:cxnLst/>
              <a:rect l="l" t="t" r="r" b="b"/>
              <a:pathLst>
                <a:path w="4474" h="7987" extrusionOk="0">
                  <a:moveTo>
                    <a:pt x="0" y="1"/>
                  </a:moveTo>
                  <a:lnTo>
                    <a:pt x="0" y="5398"/>
                  </a:lnTo>
                  <a:lnTo>
                    <a:pt x="4474" y="7986"/>
                  </a:lnTo>
                  <a:lnTo>
                    <a:pt x="4474" y="25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84" name="Google Shape;3684;p53"/>
            <p:cNvSpPr/>
            <p:nvPr/>
          </p:nvSpPr>
          <p:spPr>
            <a:xfrm>
              <a:off x="957084" y="3436342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2" y="0"/>
                  </a:moveTo>
                  <a:lnTo>
                    <a:pt x="0" y="5842"/>
                  </a:lnTo>
                  <a:lnTo>
                    <a:pt x="0" y="11239"/>
                  </a:lnTo>
                  <a:lnTo>
                    <a:pt x="9982" y="5398"/>
                  </a:lnTo>
                  <a:lnTo>
                    <a:pt x="99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85" name="Google Shape;3685;p53"/>
            <p:cNvSpPr/>
            <p:nvPr/>
          </p:nvSpPr>
          <p:spPr>
            <a:xfrm>
              <a:off x="849126" y="3375186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65" y="999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64" y="3846"/>
                  </a:lnTo>
                  <a:lnTo>
                    <a:pt x="10944" y="3772"/>
                  </a:lnTo>
                  <a:lnTo>
                    <a:pt x="8614" y="2441"/>
                  </a:lnTo>
                  <a:lnTo>
                    <a:pt x="8614" y="1738"/>
                  </a:lnTo>
                  <a:lnTo>
                    <a:pt x="9908" y="999"/>
                  </a:lnTo>
                  <a:close/>
                  <a:moveTo>
                    <a:pt x="7764" y="2995"/>
                  </a:moveTo>
                  <a:lnTo>
                    <a:pt x="10093" y="4326"/>
                  </a:lnTo>
                  <a:lnTo>
                    <a:pt x="10093" y="5066"/>
                  </a:lnTo>
                  <a:lnTo>
                    <a:pt x="8799" y="5805"/>
                  </a:lnTo>
                  <a:lnTo>
                    <a:pt x="7542" y="5805"/>
                  </a:lnTo>
                  <a:lnTo>
                    <a:pt x="5250" y="4474"/>
                  </a:lnTo>
                  <a:lnTo>
                    <a:pt x="5250" y="3735"/>
                  </a:lnTo>
                  <a:lnTo>
                    <a:pt x="6544" y="2995"/>
                  </a:lnTo>
                  <a:close/>
                  <a:moveTo>
                    <a:pt x="4363" y="4955"/>
                  </a:moveTo>
                  <a:lnTo>
                    <a:pt x="6692" y="6286"/>
                  </a:lnTo>
                  <a:lnTo>
                    <a:pt x="6692" y="7025"/>
                  </a:lnTo>
                  <a:lnTo>
                    <a:pt x="5398" y="7764"/>
                  </a:lnTo>
                  <a:lnTo>
                    <a:pt x="4141" y="7727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87" y="8837"/>
                  </a:lnTo>
                  <a:lnTo>
                    <a:pt x="15269" y="2995"/>
                  </a:lnTo>
                  <a:lnTo>
                    <a:pt x="15269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86" name="Google Shape;3686;p53"/>
            <p:cNvSpPr/>
            <p:nvPr/>
          </p:nvSpPr>
          <p:spPr>
            <a:xfrm>
              <a:off x="940462" y="3555612"/>
              <a:ext cx="16642" cy="110248"/>
            </a:xfrm>
            <a:custGeom>
              <a:avLst/>
              <a:gdLst/>
              <a:ahLst/>
              <a:cxnLst/>
              <a:rect l="l" t="t" r="r" b="b"/>
              <a:pathLst>
                <a:path w="815" h="5399" extrusionOk="0">
                  <a:moveTo>
                    <a:pt x="1" y="1"/>
                  </a:moveTo>
                  <a:lnTo>
                    <a:pt x="1" y="5398"/>
                  </a:lnTo>
                  <a:lnTo>
                    <a:pt x="814" y="5398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87" name="Google Shape;3687;p53"/>
            <p:cNvSpPr/>
            <p:nvPr/>
          </p:nvSpPr>
          <p:spPr>
            <a:xfrm>
              <a:off x="1835793" y="3058869"/>
              <a:ext cx="98935" cy="138182"/>
            </a:xfrm>
            <a:custGeom>
              <a:avLst/>
              <a:gdLst/>
              <a:ahLst/>
              <a:cxnLst/>
              <a:rect l="l" t="t" r="r" b="b"/>
              <a:pathLst>
                <a:path w="4845" h="6767" extrusionOk="0">
                  <a:moveTo>
                    <a:pt x="3550" y="1"/>
                  </a:moveTo>
                  <a:lnTo>
                    <a:pt x="2293" y="1"/>
                  </a:lnTo>
                  <a:lnTo>
                    <a:pt x="1" y="1332"/>
                  </a:lnTo>
                  <a:lnTo>
                    <a:pt x="1" y="6766"/>
                  </a:lnTo>
                  <a:lnTo>
                    <a:pt x="2256" y="5399"/>
                  </a:lnTo>
                  <a:lnTo>
                    <a:pt x="3513" y="5399"/>
                  </a:lnTo>
                  <a:lnTo>
                    <a:pt x="4844" y="6212"/>
                  </a:lnTo>
                  <a:lnTo>
                    <a:pt x="4844" y="777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88" name="Google Shape;3688;p53"/>
            <p:cNvSpPr/>
            <p:nvPr/>
          </p:nvSpPr>
          <p:spPr>
            <a:xfrm>
              <a:off x="1905260" y="3099646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3513" y="0"/>
                  </a:moveTo>
                  <a:lnTo>
                    <a:pt x="2329" y="0"/>
                  </a:lnTo>
                  <a:lnTo>
                    <a:pt x="0" y="1331"/>
                  </a:lnTo>
                  <a:lnTo>
                    <a:pt x="0" y="6729"/>
                  </a:lnTo>
                  <a:lnTo>
                    <a:pt x="2256" y="5398"/>
                  </a:lnTo>
                  <a:lnTo>
                    <a:pt x="3513" y="5398"/>
                  </a:lnTo>
                  <a:lnTo>
                    <a:pt x="4843" y="6137"/>
                  </a:lnTo>
                  <a:lnTo>
                    <a:pt x="4843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89" name="Google Shape;3689;p53"/>
            <p:cNvSpPr/>
            <p:nvPr/>
          </p:nvSpPr>
          <p:spPr>
            <a:xfrm>
              <a:off x="1975462" y="3140403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3513" y="1"/>
                  </a:moveTo>
                  <a:lnTo>
                    <a:pt x="2256" y="1"/>
                  </a:lnTo>
                  <a:lnTo>
                    <a:pt x="1" y="1295"/>
                  </a:lnTo>
                  <a:lnTo>
                    <a:pt x="1" y="6692"/>
                  </a:lnTo>
                  <a:lnTo>
                    <a:pt x="2256" y="5398"/>
                  </a:lnTo>
                  <a:lnTo>
                    <a:pt x="3513" y="5398"/>
                  </a:lnTo>
                  <a:lnTo>
                    <a:pt x="4807" y="6138"/>
                  </a:lnTo>
                  <a:lnTo>
                    <a:pt x="4844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90" name="Google Shape;3690;p53"/>
            <p:cNvSpPr/>
            <p:nvPr/>
          </p:nvSpPr>
          <p:spPr>
            <a:xfrm>
              <a:off x="2020752" y="3166826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4437" y="1"/>
                  </a:moveTo>
                  <a:lnTo>
                    <a:pt x="38" y="2515"/>
                  </a:lnTo>
                  <a:lnTo>
                    <a:pt x="1" y="7949"/>
                  </a:lnTo>
                  <a:lnTo>
                    <a:pt x="1" y="7949"/>
                  </a:lnTo>
                  <a:lnTo>
                    <a:pt x="4437" y="5361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91" name="Google Shape;3691;p53"/>
            <p:cNvSpPr/>
            <p:nvPr/>
          </p:nvSpPr>
          <p:spPr>
            <a:xfrm>
              <a:off x="2003395" y="3218160"/>
              <a:ext cx="18133" cy="111003"/>
            </a:xfrm>
            <a:custGeom>
              <a:avLst/>
              <a:gdLst/>
              <a:ahLst/>
              <a:cxnLst/>
              <a:rect l="l" t="t" r="r" b="b"/>
              <a:pathLst>
                <a:path w="888" h="5436" extrusionOk="0">
                  <a:moveTo>
                    <a:pt x="37" y="1"/>
                  </a:moveTo>
                  <a:lnTo>
                    <a:pt x="0" y="5435"/>
                  </a:lnTo>
                  <a:lnTo>
                    <a:pt x="851" y="5435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92" name="Google Shape;3692;p53"/>
            <p:cNvSpPr/>
            <p:nvPr/>
          </p:nvSpPr>
          <p:spPr>
            <a:xfrm>
              <a:off x="1798813" y="3036979"/>
              <a:ext cx="312569" cy="181207"/>
            </a:xfrm>
            <a:custGeom>
              <a:avLst/>
              <a:gdLst/>
              <a:ahLst/>
              <a:cxnLst/>
              <a:rect l="l" t="t" r="r" b="b"/>
              <a:pathLst>
                <a:path w="15307" h="8874" extrusionOk="0">
                  <a:moveTo>
                    <a:pt x="5361" y="1073"/>
                  </a:moveTo>
                  <a:lnTo>
                    <a:pt x="6655" y="1812"/>
                  </a:lnTo>
                  <a:lnTo>
                    <a:pt x="6655" y="2552"/>
                  </a:lnTo>
                  <a:lnTo>
                    <a:pt x="4400" y="3883"/>
                  </a:lnTo>
                  <a:lnTo>
                    <a:pt x="3143" y="3846"/>
                  </a:lnTo>
                  <a:lnTo>
                    <a:pt x="1849" y="3106"/>
                  </a:lnTo>
                  <a:lnTo>
                    <a:pt x="1849" y="2404"/>
                  </a:lnTo>
                  <a:lnTo>
                    <a:pt x="4104" y="1073"/>
                  </a:lnTo>
                  <a:close/>
                  <a:moveTo>
                    <a:pt x="8726" y="3069"/>
                  </a:moveTo>
                  <a:lnTo>
                    <a:pt x="10056" y="3809"/>
                  </a:lnTo>
                  <a:lnTo>
                    <a:pt x="10056" y="4548"/>
                  </a:lnTo>
                  <a:lnTo>
                    <a:pt x="7801" y="5879"/>
                  </a:lnTo>
                  <a:lnTo>
                    <a:pt x="7801" y="5842"/>
                  </a:lnTo>
                  <a:lnTo>
                    <a:pt x="6544" y="5842"/>
                  </a:lnTo>
                  <a:lnTo>
                    <a:pt x="5213" y="5103"/>
                  </a:lnTo>
                  <a:lnTo>
                    <a:pt x="5213" y="4400"/>
                  </a:lnTo>
                  <a:lnTo>
                    <a:pt x="7469" y="3069"/>
                  </a:lnTo>
                  <a:close/>
                  <a:moveTo>
                    <a:pt x="12164" y="4992"/>
                  </a:moveTo>
                  <a:lnTo>
                    <a:pt x="13458" y="5731"/>
                  </a:lnTo>
                  <a:lnTo>
                    <a:pt x="13458" y="6471"/>
                  </a:lnTo>
                  <a:lnTo>
                    <a:pt x="11166" y="7838"/>
                  </a:lnTo>
                  <a:lnTo>
                    <a:pt x="9946" y="7838"/>
                  </a:lnTo>
                  <a:lnTo>
                    <a:pt x="8652" y="7099"/>
                  </a:lnTo>
                  <a:lnTo>
                    <a:pt x="8652" y="6360"/>
                  </a:lnTo>
                  <a:lnTo>
                    <a:pt x="10907" y="4992"/>
                  </a:lnTo>
                  <a:close/>
                  <a:moveTo>
                    <a:pt x="4437" y="1"/>
                  </a:moveTo>
                  <a:lnTo>
                    <a:pt x="0" y="2589"/>
                  </a:lnTo>
                  <a:lnTo>
                    <a:pt x="0" y="3069"/>
                  </a:lnTo>
                  <a:lnTo>
                    <a:pt x="10019" y="8874"/>
                  </a:lnTo>
                  <a:lnTo>
                    <a:pt x="10870" y="8874"/>
                  </a:lnTo>
                  <a:lnTo>
                    <a:pt x="15306" y="6286"/>
                  </a:lnTo>
                  <a:lnTo>
                    <a:pt x="15306" y="5842"/>
                  </a:lnTo>
                  <a:lnTo>
                    <a:pt x="5250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93" name="Google Shape;3693;p53"/>
            <p:cNvSpPr/>
            <p:nvPr/>
          </p:nvSpPr>
          <p:spPr>
            <a:xfrm>
              <a:off x="1798813" y="3100402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0" y="0"/>
                  </a:moveTo>
                  <a:lnTo>
                    <a:pt x="0" y="5361"/>
                  </a:lnTo>
                  <a:lnTo>
                    <a:pt x="10019" y="11202"/>
                  </a:lnTo>
                  <a:lnTo>
                    <a:pt x="10056" y="5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94" name="Google Shape;3694;p53"/>
            <p:cNvSpPr/>
            <p:nvPr/>
          </p:nvSpPr>
          <p:spPr>
            <a:xfrm>
              <a:off x="2068309" y="3194004"/>
              <a:ext cx="99690" cy="137427"/>
            </a:xfrm>
            <a:custGeom>
              <a:avLst/>
              <a:gdLst/>
              <a:ahLst/>
              <a:cxnLst/>
              <a:rect l="l" t="t" r="r" b="b"/>
              <a:pathLst>
                <a:path w="4882" h="6730" extrusionOk="0">
                  <a:moveTo>
                    <a:pt x="3587" y="1"/>
                  </a:moveTo>
                  <a:lnTo>
                    <a:pt x="2330" y="1"/>
                  </a:lnTo>
                  <a:lnTo>
                    <a:pt x="75" y="1332"/>
                  </a:lnTo>
                  <a:lnTo>
                    <a:pt x="1" y="6729"/>
                  </a:lnTo>
                  <a:lnTo>
                    <a:pt x="2330" y="5398"/>
                  </a:lnTo>
                  <a:lnTo>
                    <a:pt x="3587" y="5398"/>
                  </a:lnTo>
                  <a:lnTo>
                    <a:pt x="4881" y="6138"/>
                  </a:lnTo>
                  <a:lnTo>
                    <a:pt x="4881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95" name="Google Shape;3695;p53"/>
            <p:cNvSpPr/>
            <p:nvPr/>
          </p:nvSpPr>
          <p:spPr>
            <a:xfrm>
              <a:off x="2138531" y="3234782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3549" y="0"/>
                  </a:moveTo>
                  <a:lnTo>
                    <a:pt x="2292" y="0"/>
                  </a:lnTo>
                  <a:lnTo>
                    <a:pt x="0" y="1294"/>
                  </a:lnTo>
                  <a:lnTo>
                    <a:pt x="0" y="6692"/>
                  </a:lnTo>
                  <a:lnTo>
                    <a:pt x="2255" y="5398"/>
                  </a:lnTo>
                  <a:lnTo>
                    <a:pt x="3512" y="5398"/>
                  </a:lnTo>
                  <a:lnTo>
                    <a:pt x="4843" y="6137"/>
                  </a:lnTo>
                  <a:lnTo>
                    <a:pt x="4843" y="73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96" name="Google Shape;3696;p53"/>
            <p:cNvSpPr/>
            <p:nvPr/>
          </p:nvSpPr>
          <p:spPr>
            <a:xfrm>
              <a:off x="2207978" y="3274028"/>
              <a:ext cx="99670" cy="138182"/>
            </a:xfrm>
            <a:custGeom>
              <a:avLst/>
              <a:gdLst/>
              <a:ahLst/>
              <a:cxnLst/>
              <a:rect l="l" t="t" r="r" b="b"/>
              <a:pathLst>
                <a:path w="4881" h="6767" extrusionOk="0">
                  <a:moveTo>
                    <a:pt x="3587" y="0"/>
                  </a:moveTo>
                  <a:lnTo>
                    <a:pt x="2330" y="0"/>
                  </a:lnTo>
                  <a:lnTo>
                    <a:pt x="1" y="1331"/>
                  </a:lnTo>
                  <a:lnTo>
                    <a:pt x="1" y="6766"/>
                  </a:lnTo>
                  <a:lnTo>
                    <a:pt x="2293" y="5398"/>
                  </a:lnTo>
                  <a:lnTo>
                    <a:pt x="3513" y="5398"/>
                  </a:lnTo>
                  <a:lnTo>
                    <a:pt x="4881" y="6212"/>
                  </a:lnTo>
                  <a:lnTo>
                    <a:pt x="4881" y="777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97" name="Google Shape;3697;p53"/>
            <p:cNvSpPr/>
            <p:nvPr/>
          </p:nvSpPr>
          <p:spPr>
            <a:xfrm>
              <a:off x="2253268" y="3300451"/>
              <a:ext cx="90624" cy="163095"/>
            </a:xfrm>
            <a:custGeom>
              <a:avLst/>
              <a:gdLst/>
              <a:ahLst/>
              <a:cxnLst/>
              <a:rect l="l" t="t" r="r" b="b"/>
              <a:pathLst>
                <a:path w="4438" h="7987" extrusionOk="0">
                  <a:moveTo>
                    <a:pt x="4437" y="0"/>
                  </a:moveTo>
                  <a:lnTo>
                    <a:pt x="75" y="2588"/>
                  </a:lnTo>
                  <a:lnTo>
                    <a:pt x="1" y="7986"/>
                  </a:lnTo>
                  <a:lnTo>
                    <a:pt x="4437" y="5398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98" name="Google Shape;3698;p53"/>
            <p:cNvSpPr/>
            <p:nvPr/>
          </p:nvSpPr>
          <p:spPr>
            <a:xfrm>
              <a:off x="2237422" y="3353296"/>
              <a:ext cx="17377" cy="110248"/>
            </a:xfrm>
            <a:custGeom>
              <a:avLst/>
              <a:gdLst/>
              <a:ahLst/>
              <a:cxnLst/>
              <a:rect l="l" t="t" r="r" b="b"/>
              <a:pathLst>
                <a:path w="851" h="5399" extrusionOk="0">
                  <a:moveTo>
                    <a:pt x="0" y="0"/>
                  </a:moveTo>
                  <a:lnTo>
                    <a:pt x="0" y="5398"/>
                  </a:lnTo>
                  <a:lnTo>
                    <a:pt x="777" y="5398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99" name="Google Shape;3699;p53"/>
            <p:cNvSpPr/>
            <p:nvPr/>
          </p:nvSpPr>
          <p:spPr>
            <a:xfrm>
              <a:off x="2032085" y="3172115"/>
              <a:ext cx="311813" cy="181207"/>
            </a:xfrm>
            <a:custGeom>
              <a:avLst/>
              <a:gdLst/>
              <a:ahLst/>
              <a:cxnLst/>
              <a:rect l="l" t="t" r="r" b="b"/>
              <a:pathLst>
                <a:path w="15270" h="8874" extrusionOk="0">
                  <a:moveTo>
                    <a:pt x="5361" y="1073"/>
                  </a:moveTo>
                  <a:lnTo>
                    <a:pt x="6655" y="1812"/>
                  </a:lnTo>
                  <a:lnTo>
                    <a:pt x="6655" y="2551"/>
                  </a:lnTo>
                  <a:lnTo>
                    <a:pt x="4363" y="3882"/>
                  </a:lnTo>
                  <a:lnTo>
                    <a:pt x="3143" y="3845"/>
                  </a:lnTo>
                  <a:lnTo>
                    <a:pt x="1849" y="3106"/>
                  </a:lnTo>
                  <a:lnTo>
                    <a:pt x="1849" y="2404"/>
                  </a:lnTo>
                  <a:lnTo>
                    <a:pt x="4104" y="1073"/>
                  </a:lnTo>
                  <a:close/>
                  <a:moveTo>
                    <a:pt x="8725" y="2995"/>
                  </a:moveTo>
                  <a:lnTo>
                    <a:pt x="10056" y="3734"/>
                  </a:lnTo>
                  <a:lnTo>
                    <a:pt x="10056" y="4474"/>
                  </a:lnTo>
                  <a:lnTo>
                    <a:pt x="7801" y="5842"/>
                  </a:lnTo>
                  <a:lnTo>
                    <a:pt x="7801" y="5768"/>
                  </a:lnTo>
                  <a:lnTo>
                    <a:pt x="6544" y="5768"/>
                  </a:lnTo>
                  <a:lnTo>
                    <a:pt x="5213" y="5028"/>
                  </a:lnTo>
                  <a:lnTo>
                    <a:pt x="5213" y="4363"/>
                  </a:lnTo>
                  <a:lnTo>
                    <a:pt x="7468" y="2995"/>
                  </a:lnTo>
                  <a:close/>
                  <a:moveTo>
                    <a:pt x="12201" y="4991"/>
                  </a:moveTo>
                  <a:lnTo>
                    <a:pt x="13495" y="5731"/>
                  </a:lnTo>
                  <a:lnTo>
                    <a:pt x="13495" y="6470"/>
                  </a:lnTo>
                  <a:lnTo>
                    <a:pt x="11202" y="7801"/>
                  </a:lnTo>
                  <a:lnTo>
                    <a:pt x="9982" y="7801"/>
                  </a:lnTo>
                  <a:lnTo>
                    <a:pt x="8688" y="7062"/>
                  </a:lnTo>
                  <a:lnTo>
                    <a:pt x="8688" y="6322"/>
                  </a:lnTo>
                  <a:lnTo>
                    <a:pt x="10944" y="4991"/>
                  </a:lnTo>
                  <a:close/>
                  <a:moveTo>
                    <a:pt x="4437" y="0"/>
                  </a:moveTo>
                  <a:lnTo>
                    <a:pt x="0" y="2588"/>
                  </a:lnTo>
                  <a:lnTo>
                    <a:pt x="0" y="3069"/>
                  </a:lnTo>
                  <a:lnTo>
                    <a:pt x="10019" y="8873"/>
                  </a:lnTo>
                  <a:lnTo>
                    <a:pt x="10833" y="8873"/>
                  </a:lnTo>
                  <a:lnTo>
                    <a:pt x="15269" y="6285"/>
                  </a:lnTo>
                  <a:lnTo>
                    <a:pt x="15269" y="5842"/>
                  </a:lnTo>
                  <a:lnTo>
                    <a:pt x="5250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00" name="Google Shape;3700;p53"/>
            <p:cNvSpPr/>
            <p:nvPr/>
          </p:nvSpPr>
          <p:spPr>
            <a:xfrm>
              <a:off x="2032085" y="3234782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0" y="0"/>
                  </a:moveTo>
                  <a:lnTo>
                    <a:pt x="0" y="5398"/>
                  </a:lnTo>
                  <a:lnTo>
                    <a:pt x="10056" y="11202"/>
                  </a:lnTo>
                  <a:lnTo>
                    <a:pt x="10056" y="5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01" name="Google Shape;3701;p53"/>
            <p:cNvSpPr/>
            <p:nvPr/>
          </p:nvSpPr>
          <p:spPr>
            <a:xfrm>
              <a:off x="1732368" y="3123802"/>
              <a:ext cx="99690" cy="137406"/>
            </a:xfrm>
            <a:custGeom>
              <a:avLst/>
              <a:gdLst/>
              <a:ahLst/>
              <a:cxnLst/>
              <a:rect l="l" t="t" r="r" b="b"/>
              <a:pathLst>
                <a:path w="4882" h="6729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40"/>
                  </a:lnTo>
                  <a:lnTo>
                    <a:pt x="1" y="6174"/>
                  </a:lnTo>
                  <a:lnTo>
                    <a:pt x="1295" y="5435"/>
                  </a:lnTo>
                  <a:lnTo>
                    <a:pt x="2552" y="5435"/>
                  </a:lnTo>
                  <a:lnTo>
                    <a:pt x="4807" y="6729"/>
                  </a:lnTo>
                  <a:lnTo>
                    <a:pt x="4881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02" name="Google Shape;3702;p53"/>
            <p:cNvSpPr/>
            <p:nvPr/>
          </p:nvSpPr>
          <p:spPr>
            <a:xfrm>
              <a:off x="1662922" y="3163804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89" y="1"/>
                  </a:moveTo>
                  <a:lnTo>
                    <a:pt x="1332" y="1"/>
                  </a:lnTo>
                  <a:lnTo>
                    <a:pt x="38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729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03" name="Google Shape;3703;p53"/>
            <p:cNvSpPr/>
            <p:nvPr/>
          </p:nvSpPr>
          <p:spPr>
            <a:xfrm>
              <a:off x="1662922" y="3179670"/>
              <a:ext cx="776" cy="124582"/>
            </a:xfrm>
            <a:custGeom>
              <a:avLst/>
              <a:gdLst/>
              <a:ahLst/>
              <a:cxnLst/>
              <a:rect l="l" t="t" r="r" b="b"/>
              <a:pathLst>
                <a:path w="38" h="6101" extrusionOk="0">
                  <a:moveTo>
                    <a:pt x="38" y="0"/>
                  </a:moveTo>
                  <a:lnTo>
                    <a:pt x="1" y="5398"/>
                  </a:lnTo>
                  <a:lnTo>
                    <a:pt x="1" y="6100"/>
                  </a:lnTo>
                  <a:lnTo>
                    <a:pt x="38" y="703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04" name="Google Shape;3704;p53"/>
            <p:cNvSpPr/>
            <p:nvPr/>
          </p:nvSpPr>
          <p:spPr>
            <a:xfrm>
              <a:off x="1594231" y="3204582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14" y="0"/>
                  </a:moveTo>
                  <a:lnTo>
                    <a:pt x="1331" y="0"/>
                  </a:lnTo>
                  <a:lnTo>
                    <a:pt x="0" y="740"/>
                  </a:lnTo>
                  <a:lnTo>
                    <a:pt x="0" y="6137"/>
                  </a:lnTo>
                  <a:lnTo>
                    <a:pt x="1294" y="5398"/>
                  </a:lnTo>
                  <a:lnTo>
                    <a:pt x="2514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05" name="Google Shape;3705;p53"/>
            <p:cNvSpPr/>
            <p:nvPr/>
          </p:nvSpPr>
          <p:spPr>
            <a:xfrm>
              <a:off x="1557231" y="3231004"/>
              <a:ext cx="90624" cy="162319"/>
            </a:xfrm>
            <a:custGeom>
              <a:avLst/>
              <a:gdLst/>
              <a:ahLst/>
              <a:cxnLst/>
              <a:rect l="l" t="t" r="r" b="b"/>
              <a:pathLst>
                <a:path w="4438" h="7949" extrusionOk="0">
                  <a:moveTo>
                    <a:pt x="1" y="0"/>
                  </a:moveTo>
                  <a:lnTo>
                    <a:pt x="1" y="5398"/>
                  </a:lnTo>
                  <a:lnTo>
                    <a:pt x="4437" y="7949"/>
                  </a:lnTo>
                  <a:lnTo>
                    <a:pt x="4437" y="25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06" name="Google Shape;3706;p53"/>
            <p:cNvSpPr/>
            <p:nvPr/>
          </p:nvSpPr>
          <p:spPr>
            <a:xfrm>
              <a:off x="1664433" y="3164559"/>
              <a:ext cx="203853" cy="228765"/>
            </a:xfrm>
            <a:custGeom>
              <a:avLst/>
              <a:gdLst/>
              <a:ahLst/>
              <a:cxnLst/>
              <a:rect l="l" t="t" r="r" b="b"/>
              <a:pathLst>
                <a:path w="9983" h="11203" extrusionOk="0">
                  <a:moveTo>
                    <a:pt x="9983" y="1"/>
                  </a:moveTo>
                  <a:lnTo>
                    <a:pt x="1" y="5768"/>
                  </a:lnTo>
                  <a:lnTo>
                    <a:pt x="1" y="11203"/>
                  </a:lnTo>
                  <a:lnTo>
                    <a:pt x="9983" y="5398"/>
                  </a:lnTo>
                  <a:lnTo>
                    <a:pt x="9983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07" name="Google Shape;3707;p53"/>
            <p:cNvSpPr/>
            <p:nvPr/>
          </p:nvSpPr>
          <p:spPr>
            <a:xfrm>
              <a:off x="1557231" y="3102668"/>
              <a:ext cx="311058" cy="179696"/>
            </a:xfrm>
            <a:custGeom>
              <a:avLst/>
              <a:gdLst/>
              <a:ahLst/>
              <a:cxnLst/>
              <a:rect l="l" t="t" r="r" b="b"/>
              <a:pathLst>
                <a:path w="15233" h="8800" extrusionOk="0">
                  <a:moveTo>
                    <a:pt x="11129" y="998"/>
                  </a:moveTo>
                  <a:lnTo>
                    <a:pt x="13458" y="2329"/>
                  </a:lnTo>
                  <a:lnTo>
                    <a:pt x="13458" y="3069"/>
                  </a:lnTo>
                  <a:lnTo>
                    <a:pt x="12164" y="3808"/>
                  </a:lnTo>
                  <a:lnTo>
                    <a:pt x="10907" y="3771"/>
                  </a:lnTo>
                  <a:lnTo>
                    <a:pt x="8615" y="2440"/>
                  </a:lnTo>
                  <a:lnTo>
                    <a:pt x="8615" y="1738"/>
                  </a:lnTo>
                  <a:lnTo>
                    <a:pt x="9909" y="998"/>
                  </a:lnTo>
                  <a:close/>
                  <a:moveTo>
                    <a:pt x="7728" y="2995"/>
                  </a:moveTo>
                  <a:lnTo>
                    <a:pt x="10020" y="4326"/>
                  </a:lnTo>
                  <a:lnTo>
                    <a:pt x="10020" y="5065"/>
                  </a:lnTo>
                  <a:lnTo>
                    <a:pt x="8726" y="5805"/>
                  </a:lnTo>
                  <a:lnTo>
                    <a:pt x="7469" y="5805"/>
                  </a:lnTo>
                  <a:lnTo>
                    <a:pt x="5177" y="4474"/>
                  </a:lnTo>
                  <a:lnTo>
                    <a:pt x="5177" y="3734"/>
                  </a:lnTo>
                  <a:lnTo>
                    <a:pt x="6471" y="2995"/>
                  </a:lnTo>
                  <a:close/>
                  <a:moveTo>
                    <a:pt x="4326" y="4991"/>
                  </a:moveTo>
                  <a:lnTo>
                    <a:pt x="6656" y="6322"/>
                  </a:lnTo>
                  <a:lnTo>
                    <a:pt x="6656" y="7062"/>
                  </a:lnTo>
                  <a:lnTo>
                    <a:pt x="5362" y="7801"/>
                  </a:lnTo>
                  <a:lnTo>
                    <a:pt x="4105" y="7764"/>
                  </a:lnTo>
                  <a:lnTo>
                    <a:pt x="1812" y="6396"/>
                  </a:lnTo>
                  <a:lnTo>
                    <a:pt x="1812" y="5731"/>
                  </a:lnTo>
                  <a:lnTo>
                    <a:pt x="3106" y="4991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799"/>
                  </a:lnTo>
                  <a:lnTo>
                    <a:pt x="5251" y="8799"/>
                  </a:lnTo>
                  <a:lnTo>
                    <a:pt x="15233" y="2995"/>
                  </a:lnTo>
                  <a:lnTo>
                    <a:pt x="15233" y="2514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08" name="Google Shape;3708;p53"/>
            <p:cNvSpPr/>
            <p:nvPr/>
          </p:nvSpPr>
          <p:spPr>
            <a:xfrm>
              <a:off x="1647832" y="3282339"/>
              <a:ext cx="16622" cy="110983"/>
            </a:xfrm>
            <a:custGeom>
              <a:avLst/>
              <a:gdLst/>
              <a:ahLst/>
              <a:cxnLst/>
              <a:rect l="l" t="t" r="r" b="b"/>
              <a:pathLst>
                <a:path w="814" h="5435" extrusionOk="0">
                  <a:moveTo>
                    <a:pt x="0" y="0"/>
                  </a:moveTo>
                  <a:lnTo>
                    <a:pt x="0" y="5435"/>
                  </a:lnTo>
                  <a:lnTo>
                    <a:pt x="814" y="5435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09" name="Google Shape;3709;p53"/>
            <p:cNvSpPr/>
            <p:nvPr/>
          </p:nvSpPr>
          <p:spPr>
            <a:xfrm>
              <a:off x="1496851" y="3259694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51" y="0"/>
                  </a:moveTo>
                  <a:lnTo>
                    <a:pt x="1294" y="0"/>
                  </a:lnTo>
                  <a:lnTo>
                    <a:pt x="0" y="739"/>
                  </a:lnTo>
                  <a:lnTo>
                    <a:pt x="0" y="6174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06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10" name="Google Shape;3710;p53"/>
            <p:cNvSpPr/>
            <p:nvPr/>
          </p:nvSpPr>
          <p:spPr>
            <a:xfrm>
              <a:off x="1426628" y="3300451"/>
              <a:ext cx="99670" cy="136671"/>
            </a:xfrm>
            <a:custGeom>
              <a:avLst/>
              <a:gdLst/>
              <a:ahLst/>
              <a:cxnLst/>
              <a:rect l="l" t="t" r="r" b="b"/>
              <a:pathLst>
                <a:path w="4881" h="6693" extrusionOk="0">
                  <a:moveTo>
                    <a:pt x="2589" y="0"/>
                  </a:moveTo>
                  <a:lnTo>
                    <a:pt x="1369" y="0"/>
                  </a:lnTo>
                  <a:lnTo>
                    <a:pt x="75" y="740"/>
                  </a:lnTo>
                  <a:lnTo>
                    <a:pt x="1" y="6138"/>
                  </a:lnTo>
                  <a:lnTo>
                    <a:pt x="1369" y="5398"/>
                  </a:lnTo>
                  <a:lnTo>
                    <a:pt x="2552" y="5361"/>
                  </a:lnTo>
                  <a:lnTo>
                    <a:pt x="4881" y="6692"/>
                  </a:lnTo>
                  <a:lnTo>
                    <a:pt x="4881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11" name="Google Shape;3711;p53"/>
            <p:cNvSpPr/>
            <p:nvPr/>
          </p:nvSpPr>
          <p:spPr>
            <a:xfrm>
              <a:off x="1426628" y="3315541"/>
              <a:ext cx="1532" cy="125358"/>
            </a:xfrm>
            <a:custGeom>
              <a:avLst/>
              <a:gdLst/>
              <a:ahLst/>
              <a:cxnLst/>
              <a:rect l="l" t="t" r="r" b="b"/>
              <a:pathLst>
                <a:path w="75" h="6139" extrusionOk="0">
                  <a:moveTo>
                    <a:pt x="75" y="1"/>
                  </a:moveTo>
                  <a:lnTo>
                    <a:pt x="1" y="5399"/>
                  </a:lnTo>
                  <a:lnTo>
                    <a:pt x="1" y="6138"/>
                  </a:lnTo>
                  <a:lnTo>
                    <a:pt x="75" y="74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12" name="Google Shape;3712;p53"/>
            <p:cNvSpPr/>
            <p:nvPr/>
          </p:nvSpPr>
          <p:spPr>
            <a:xfrm>
              <a:off x="1357937" y="3340452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2" y="1"/>
                  </a:moveTo>
                  <a:lnTo>
                    <a:pt x="1331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44" y="6730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13" name="Google Shape;3713;p53"/>
            <p:cNvSpPr/>
            <p:nvPr/>
          </p:nvSpPr>
          <p:spPr>
            <a:xfrm>
              <a:off x="1320937" y="3366875"/>
              <a:ext cx="91380" cy="162339"/>
            </a:xfrm>
            <a:custGeom>
              <a:avLst/>
              <a:gdLst/>
              <a:ahLst/>
              <a:cxnLst/>
              <a:rect l="l" t="t" r="r" b="b"/>
              <a:pathLst>
                <a:path w="4475" h="7950" extrusionOk="0">
                  <a:moveTo>
                    <a:pt x="1" y="1"/>
                  </a:moveTo>
                  <a:lnTo>
                    <a:pt x="1" y="5399"/>
                  </a:lnTo>
                  <a:lnTo>
                    <a:pt x="4474" y="7950"/>
                  </a:lnTo>
                  <a:lnTo>
                    <a:pt x="4474" y="25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14" name="Google Shape;3714;p53"/>
            <p:cNvSpPr/>
            <p:nvPr/>
          </p:nvSpPr>
          <p:spPr>
            <a:xfrm>
              <a:off x="1428895" y="3300451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3" y="0"/>
                  </a:moveTo>
                  <a:lnTo>
                    <a:pt x="1" y="5842"/>
                  </a:lnTo>
                  <a:lnTo>
                    <a:pt x="1" y="11240"/>
                  </a:lnTo>
                  <a:lnTo>
                    <a:pt x="9983" y="5398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15" name="Google Shape;3715;p53"/>
            <p:cNvSpPr/>
            <p:nvPr/>
          </p:nvSpPr>
          <p:spPr>
            <a:xfrm>
              <a:off x="1320937" y="3239295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66" y="999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64" y="3846"/>
                  </a:lnTo>
                  <a:lnTo>
                    <a:pt x="10944" y="3772"/>
                  </a:lnTo>
                  <a:lnTo>
                    <a:pt x="8615" y="2441"/>
                  </a:lnTo>
                  <a:lnTo>
                    <a:pt x="8615" y="1738"/>
                  </a:lnTo>
                  <a:lnTo>
                    <a:pt x="9909" y="999"/>
                  </a:lnTo>
                  <a:close/>
                  <a:moveTo>
                    <a:pt x="7728" y="2958"/>
                  </a:moveTo>
                  <a:lnTo>
                    <a:pt x="10057" y="4289"/>
                  </a:lnTo>
                  <a:lnTo>
                    <a:pt x="10057" y="5029"/>
                  </a:lnTo>
                  <a:lnTo>
                    <a:pt x="8763" y="5768"/>
                  </a:lnTo>
                  <a:lnTo>
                    <a:pt x="7506" y="5768"/>
                  </a:lnTo>
                  <a:lnTo>
                    <a:pt x="5214" y="4437"/>
                  </a:lnTo>
                  <a:lnTo>
                    <a:pt x="5214" y="3698"/>
                  </a:lnTo>
                  <a:lnTo>
                    <a:pt x="6508" y="2958"/>
                  </a:lnTo>
                  <a:close/>
                  <a:moveTo>
                    <a:pt x="4364" y="4955"/>
                  </a:moveTo>
                  <a:lnTo>
                    <a:pt x="6693" y="6286"/>
                  </a:lnTo>
                  <a:lnTo>
                    <a:pt x="6693" y="7025"/>
                  </a:lnTo>
                  <a:lnTo>
                    <a:pt x="5399" y="7765"/>
                  </a:lnTo>
                  <a:lnTo>
                    <a:pt x="4142" y="7728"/>
                  </a:lnTo>
                  <a:lnTo>
                    <a:pt x="1813" y="6360"/>
                  </a:lnTo>
                  <a:lnTo>
                    <a:pt x="1813" y="5694"/>
                  </a:lnTo>
                  <a:lnTo>
                    <a:pt x="3107" y="4955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88" y="8837"/>
                  </a:lnTo>
                  <a:lnTo>
                    <a:pt x="15270" y="2995"/>
                  </a:lnTo>
                  <a:lnTo>
                    <a:pt x="15270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16" name="Google Shape;3716;p53"/>
            <p:cNvSpPr/>
            <p:nvPr/>
          </p:nvSpPr>
          <p:spPr>
            <a:xfrm>
              <a:off x="1412294" y="3419721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0" y="1"/>
                  </a:moveTo>
                  <a:lnTo>
                    <a:pt x="0" y="5362"/>
                  </a:lnTo>
                  <a:lnTo>
                    <a:pt x="814" y="539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17" name="Google Shape;3717;p53"/>
            <p:cNvSpPr/>
            <p:nvPr/>
          </p:nvSpPr>
          <p:spPr>
            <a:xfrm>
              <a:off x="1261313" y="3395564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14" y="1"/>
                  </a:moveTo>
                  <a:lnTo>
                    <a:pt x="1257" y="1"/>
                  </a:lnTo>
                  <a:lnTo>
                    <a:pt x="0" y="814"/>
                  </a:lnTo>
                  <a:lnTo>
                    <a:pt x="0" y="6212"/>
                  </a:lnTo>
                  <a:lnTo>
                    <a:pt x="1257" y="5435"/>
                  </a:lnTo>
                  <a:lnTo>
                    <a:pt x="2514" y="5435"/>
                  </a:lnTo>
                  <a:lnTo>
                    <a:pt x="4769" y="6766"/>
                  </a:lnTo>
                  <a:lnTo>
                    <a:pt x="4843" y="136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18" name="Google Shape;3718;p53"/>
            <p:cNvSpPr/>
            <p:nvPr/>
          </p:nvSpPr>
          <p:spPr>
            <a:xfrm>
              <a:off x="1191090" y="3436342"/>
              <a:ext cx="99690" cy="136651"/>
            </a:xfrm>
            <a:custGeom>
              <a:avLst/>
              <a:gdLst/>
              <a:ahLst/>
              <a:cxnLst/>
              <a:rect l="l" t="t" r="r" b="b"/>
              <a:pathLst>
                <a:path w="4882" h="6692" extrusionOk="0">
                  <a:moveTo>
                    <a:pt x="2589" y="0"/>
                  </a:moveTo>
                  <a:lnTo>
                    <a:pt x="1332" y="0"/>
                  </a:lnTo>
                  <a:lnTo>
                    <a:pt x="38" y="740"/>
                  </a:lnTo>
                  <a:lnTo>
                    <a:pt x="1" y="6137"/>
                  </a:lnTo>
                  <a:lnTo>
                    <a:pt x="1332" y="5398"/>
                  </a:lnTo>
                  <a:lnTo>
                    <a:pt x="2589" y="5398"/>
                  </a:lnTo>
                  <a:lnTo>
                    <a:pt x="4844" y="6692"/>
                  </a:lnTo>
                  <a:lnTo>
                    <a:pt x="4881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19" name="Google Shape;3719;p53"/>
            <p:cNvSpPr/>
            <p:nvPr/>
          </p:nvSpPr>
          <p:spPr>
            <a:xfrm>
              <a:off x="1191090" y="3451432"/>
              <a:ext cx="776" cy="125338"/>
            </a:xfrm>
            <a:custGeom>
              <a:avLst/>
              <a:gdLst/>
              <a:ahLst/>
              <a:cxnLst/>
              <a:rect l="l" t="t" r="r" b="b"/>
              <a:pathLst>
                <a:path w="38" h="6138" extrusionOk="0">
                  <a:moveTo>
                    <a:pt x="38" y="1"/>
                  </a:moveTo>
                  <a:lnTo>
                    <a:pt x="1" y="5398"/>
                  </a:lnTo>
                  <a:lnTo>
                    <a:pt x="1" y="6138"/>
                  </a:lnTo>
                  <a:lnTo>
                    <a:pt x="38" y="74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20" name="Google Shape;3720;p53"/>
            <p:cNvSpPr/>
            <p:nvPr/>
          </p:nvSpPr>
          <p:spPr>
            <a:xfrm>
              <a:off x="1122399" y="3477099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15" y="1"/>
                  </a:moveTo>
                  <a:lnTo>
                    <a:pt x="1332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61"/>
                  </a:lnTo>
                  <a:lnTo>
                    <a:pt x="2515" y="5361"/>
                  </a:lnTo>
                  <a:lnTo>
                    <a:pt x="4844" y="6692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21" name="Google Shape;3721;p53"/>
            <p:cNvSpPr/>
            <p:nvPr/>
          </p:nvSpPr>
          <p:spPr>
            <a:xfrm>
              <a:off x="1085420" y="3502766"/>
              <a:ext cx="90604" cy="163095"/>
            </a:xfrm>
            <a:custGeom>
              <a:avLst/>
              <a:gdLst/>
              <a:ahLst/>
              <a:cxnLst/>
              <a:rect l="l" t="t" r="r" b="b"/>
              <a:pathLst>
                <a:path w="4437" h="7987" extrusionOk="0">
                  <a:moveTo>
                    <a:pt x="0" y="1"/>
                  </a:moveTo>
                  <a:lnTo>
                    <a:pt x="0" y="5398"/>
                  </a:lnTo>
                  <a:lnTo>
                    <a:pt x="4437" y="7986"/>
                  </a:lnTo>
                  <a:lnTo>
                    <a:pt x="4437" y="25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22" name="Google Shape;3722;p53"/>
            <p:cNvSpPr/>
            <p:nvPr/>
          </p:nvSpPr>
          <p:spPr>
            <a:xfrm>
              <a:off x="1192601" y="3436342"/>
              <a:ext cx="203873" cy="229521"/>
            </a:xfrm>
            <a:custGeom>
              <a:avLst/>
              <a:gdLst/>
              <a:ahLst/>
              <a:cxnLst/>
              <a:rect l="l" t="t" r="r" b="b"/>
              <a:pathLst>
                <a:path w="9984" h="11240" extrusionOk="0">
                  <a:moveTo>
                    <a:pt x="9983" y="0"/>
                  </a:moveTo>
                  <a:lnTo>
                    <a:pt x="1" y="5842"/>
                  </a:lnTo>
                  <a:lnTo>
                    <a:pt x="1" y="11239"/>
                  </a:lnTo>
                  <a:lnTo>
                    <a:pt x="9983" y="5398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23" name="Google Shape;3723;p53"/>
            <p:cNvSpPr/>
            <p:nvPr/>
          </p:nvSpPr>
          <p:spPr>
            <a:xfrm>
              <a:off x="1085420" y="3375186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128" y="999"/>
                  </a:moveTo>
                  <a:lnTo>
                    <a:pt x="13457" y="2367"/>
                  </a:lnTo>
                  <a:lnTo>
                    <a:pt x="13457" y="3106"/>
                  </a:lnTo>
                  <a:lnTo>
                    <a:pt x="12163" y="3846"/>
                  </a:lnTo>
                  <a:lnTo>
                    <a:pt x="10906" y="3772"/>
                  </a:lnTo>
                  <a:lnTo>
                    <a:pt x="8614" y="2441"/>
                  </a:lnTo>
                  <a:lnTo>
                    <a:pt x="8614" y="1738"/>
                  </a:lnTo>
                  <a:lnTo>
                    <a:pt x="9908" y="999"/>
                  </a:lnTo>
                  <a:close/>
                  <a:moveTo>
                    <a:pt x="7727" y="2995"/>
                  </a:moveTo>
                  <a:lnTo>
                    <a:pt x="10019" y="4326"/>
                  </a:lnTo>
                  <a:lnTo>
                    <a:pt x="10019" y="5066"/>
                  </a:lnTo>
                  <a:lnTo>
                    <a:pt x="8725" y="5805"/>
                  </a:lnTo>
                  <a:lnTo>
                    <a:pt x="7468" y="5805"/>
                  </a:lnTo>
                  <a:lnTo>
                    <a:pt x="5176" y="4474"/>
                  </a:lnTo>
                  <a:lnTo>
                    <a:pt x="5176" y="3735"/>
                  </a:lnTo>
                  <a:lnTo>
                    <a:pt x="6470" y="2995"/>
                  </a:lnTo>
                  <a:close/>
                  <a:moveTo>
                    <a:pt x="4363" y="4955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04" y="7727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50" y="8837"/>
                  </a:lnTo>
                  <a:lnTo>
                    <a:pt x="15232" y="2995"/>
                  </a:lnTo>
                  <a:lnTo>
                    <a:pt x="15232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24" name="Google Shape;3724;p53"/>
            <p:cNvSpPr/>
            <p:nvPr/>
          </p:nvSpPr>
          <p:spPr>
            <a:xfrm>
              <a:off x="1176000" y="3555612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1" y="1"/>
                  </a:moveTo>
                  <a:lnTo>
                    <a:pt x="1" y="5398"/>
                  </a:lnTo>
                  <a:lnTo>
                    <a:pt x="814" y="5398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25" name="Google Shape;3725;p53"/>
            <p:cNvSpPr/>
            <p:nvPr/>
          </p:nvSpPr>
          <p:spPr>
            <a:xfrm>
              <a:off x="1849392" y="3191738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88" y="1"/>
                  </a:moveTo>
                  <a:lnTo>
                    <a:pt x="1368" y="1"/>
                  </a:lnTo>
                  <a:lnTo>
                    <a:pt x="74" y="740"/>
                  </a:lnTo>
                  <a:lnTo>
                    <a:pt x="0" y="6175"/>
                  </a:lnTo>
                  <a:lnTo>
                    <a:pt x="1368" y="5435"/>
                  </a:lnTo>
                  <a:lnTo>
                    <a:pt x="2588" y="5435"/>
                  </a:lnTo>
                  <a:lnTo>
                    <a:pt x="4881" y="6729"/>
                  </a:lnTo>
                  <a:lnTo>
                    <a:pt x="4881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26" name="Google Shape;3726;p53"/>
            <p:cNvSpPr/>
            <p:nvPr/>
          </p:nvSpPr>
          <p:spPr>
            <a:xfrm>
              <a:off x="1780701" y="3231760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88" y="0"/>
                  </a:moveTo>
                  <a:lnTo>
                    <a:pt x="1331" y="0"/>
                  </a:lnTo>
                  <a:lnTo>
                    <a:pt x="0" y="777"/>
                  </a:lnTo>
                  <a:lnTo>
                    <a:pt x="0" y="6174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43" y="6729"/>
                  </a:lnTo>
                  <a:lnTo>
                    <a:pt x="4843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27" name="Google Shape;3727;p53"/>
            <p:cNvSpPr/>
            <p:nvPr/>
          </p:nvSpPr>
          <p:spPr>
            <a:xfrm>
              <a:off x="1780701" y="3247605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0" y="1"/>
                  </a:moveTo>
                  <a:lnTo>
                    <a:pt x="0" y="5398"/>
                  </a:lnTo>
                  <a:lnTo>
                    <a:pt x="0" y="6101"/>
                  </a:lnTo>
                  <a:lnTo>
                    <a:pt x="0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28" name="Google Shape;3728;p53"/>
            <p:cNvSpPr/>
            <p:nvPr/>
          </p:nvSpPr>
          <p:spPr>
            <a:xfrm>
              <a:off x="1711990" y="3272517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77"/>
                  </a:lnTo>
                  <a:lnTo>
                    <a:pt x="1" y="6138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29" name="Google Shape;3729;p53"/>
            <p:cNvSpPr/>
            <p:nvPr/>
          </p:nvSpPr>
          <p:spPr>
            <a:xfrm>
              <a:off x="1675010" y="3298940"/>
              <a:ext cx="90604" cy="162339"/>
            </a:xfrm>
            <a:custGeom>
              <a:avLst/>
              <a:gdLst/>
              <a:ahLst/>
              <a:cxnLst/>
              <a:rect l="l" t="t" r="r" b="b"/>
              <a:pathLst>
                <a:path w="4437" h="7950" extrusionOk="0">
                  <a:moveTo>
                    <a:pt x="0" y="1"/>
                  </a:moveTo>
                  <a:lnTo>
                    <a:pt x="0" y="5398"/>
                  </a:lnTo>
                  <a:lnTo>
                    <a:pt x="4437" y="7949"/>
                  </a:lnTo>
                  <a:lnTo>
                    <a:pt x="4437" y="25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30" name="Google Shape;3730;p53"/>
            <p:cNvSpPr/>
            <p:nvPr/>
          </p:nvSpPr>
          <p:spPr>
            <a:xfrm>
              <a:off x="1781457" y="3232515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10056" y="0"/>
                  </a:moveTo>
                  <a:lnTo>
                    <a:pt x="74" y="5768"/>
                  </a:lnTo>
                  <a:lnTo>
                    <a:pt x="0" y="11202"/>
                  </a:lnTo>
                  <a:lnTo>
                    <a:pt x="10056" y="5398"/>
                  </a:lnTo>
                  <a:lnTo>
                    <a:pt x="10056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31" name="Google Shape;3731;p53"/>
            <p:cNvSpPr/>
            <p:nvPr/>
          </p:nvSpPr>
          <p:spPr>
            <a:xfrm>
              <a:off x="1675010" y="3171359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1" y="962"/>
                  </a:moveTo>
                  <a:lnTo>
                    <a:pt x="13421" y="2293"/>
                  </a:lnTo>
                  <a:lnTo>
                    <a:pt x="13421" y="3032"/>
                  </a:lnTo>
                  <a:lnTo>
                    <a:pt x="12127" y="3771"/>
                  </a:lnTo>
                  <a:lnTo>
                    <a:pt x="10870" y="3735"/>
                  </a:lnTo>
                  <a:lnTo>
                    <a:pt x="8540" y="2404"/>
                  </a:lnTo>
                  <a:lnTo>
                    <a:pt x="8540" y="1701"/>
                  </a:lnTo>
                  <a:lnTo>
                    <a:pt x="9834" y="962"/>
                  </a:lnTo>
                  <a:close/>
                  <a:moveTo>
                    <a:pt x="7727" y="2958"/>
                  </a:moveTo>
                  <a:lnTo>
                    <a:pt x="10019" y="4289"/>
                  </a:lnTo>
                  <a:lnTo>
                    <a:pt x="10019" y="5028"/>
                  </a:lnTo>
                  <a:lnTo>
                    <a:pt x="8725" y="5768"/>
                  </a:lnTo>
                  <a:lnTo>
                    <a:pt x="7505" y="5768"/>
                  </a:lnTo>
                  <a:lnTo>
                    <a:pt x="5176" y="4437"/>
                  </a:lnTo>
                  <a:lnTo>
                    <a:pt x="5176" y="3698"/>
                  </a:lnTo>
                  <a:lnTo>
                    <a:pt x="6470" y="2958"/>
                  </a:lnTo>
                  <a:close/>
                  <a:moveTo>
                    <a:pt x="4363" y="4955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04" y="7727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2" y="0"/>
                  </a:moveTo>
                  <a:lnTo>
                    <a:pt x="0" y="5805"/>
                  </a:lnTo>
                  <a:lnTo>
                    <a:pt x="0" y="6285"/>
                  </a:lnTo>
                  <a:lnTo>
                    <a:pt x="4437" y="8836"/>
                  </a:lnTo>
                  <a:lnTo>
                    <a:pt x="5287" y="8836"/>
                  </a:lnTo>
                  <a:lnTo>
                    <a:pt x="15269" y="2995"/>
                  </a:lnTo>
                  <a:lnTo>
                    <a:pt x="15269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32" name="Google Shape;3732;p53"/>
            <p:cNvSpPr/>
            <p:nvPr/>
          </p:nvSpPr>
          <p:spPr>
            <a:xfrm>
              <a:off x="1765591" y="3350274"/>
              <a:ext cx="17398" cy="111003"/>
            </a:xfrm>
            <a:custGeom>
              <a:avLst/>
              <a:gdLst/>
              <a:ahLst/>
              <a:cxnLst/>
              <a:rect l="l" t="t" r="r" b="b"/>
              <a:pathLst>
                <a:path w="852" h="5436" extrusionOk="0">
                  <a:moveTo>
                    <a:pt x="1" y="1"/>
                  </a:moveTo>
                  <a:lnTo>
                    <a:pt x="1" y="5435"/>
                  </a:lnTo>
                  <a:lnTo>
                    <a:pt x="777" y="5435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33" name="Google Shape;3733;p53"/>
            <p:cNvSpPr/>
            <p:nvPr/>
          </p:nvSpPr>
          <p:spPr>
            <a:xfrm>
              <a:off x="1614610" y="3327629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814"/>
                  </a:lnTo>
                  <a:lnTo>
                    <a:pt x="1" y="6175"/>
                  </a:lnTo>
                  <a:lnTo>
                    <a:pt x="1295" y="5435"/>
                  </a:lnTo>
                  <a:lnTo>
                    <a:pt x="2552" y="5435"/>
                  </a:lnTo>
                  <a:lnTo>
                    <a:pt x="4807" y="6766"/>
                  </a:lnTo>
                  <a:lnTo>
                    <a:pt x="4844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34" name="Google Shape;3734;p53"/>
            <p:cNvSpPr/>
            <p:nvPr/>
          </p:nvSpPr>
          <p:spPr>
            <a:xfrm>
              <a:off x="1545163" y="3368386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8" y="1"/>
                  </a:moveTo>
                  <a:lnTo>
                    <a:pt x="1331" y="1"/>
                  </a:lnTo>
                  <a:lnTo>
                    <a:pt x="37" y="740"/>
                  </a:lnTo>
                  <a:lnTo>
                    <a:pt x="0" y="6138"/>
                  </a:lnTo>
                  <a:lnTo>
                    <a:pt x="1294" y="5399"/>
                  </a:lnTo>
                  <a:lnTo>
                    <a:pt x="2514" y="5399"/>
                  </a:lnTo>
                  <a:lnTo>
                    <a:pt x="4843" y="6693"/>
                  </a:lnTo>
                  <a:lnTo>
                    <a:pt x="4843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35" name="Google Shape;3735;p53"/>
            <p:cNvSpPr/>
            <p:nvPr/>
          </p:nvSpPr>
          <p:spPr>
            <a:xfrm>
              <a:off x="1545163" y="3383497"/>
              <a:ext cx="776" cy="110227"/>
            </a:xfrm>
            <a:custGeom>
              <a:avLst/>
              <a:gdLst/>
              <a:ahLst/>
              <a:cxnLst/>
              <a:rect l="l" t="t" r="r" b="b"/>
              <a:pathLst>
                <a:path w="38" h="5398" extrusionOk="0">
                  <a:moveTo>
                    <a:pt x="37" y="0"/>
                  </a:moveTo>
                  <a:lnTo>
                    <a:pt x="0" y="740"/>
                  </a:lnTo>
                  <a:lnTo>
                    <a:pt x="0" y="539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36" name="Google Shape;3736;p53"/>
            <p:cNvSpPr/>
            <p:nvPr/>
          </p:nvSpPr>
          <p:spPr>
            <a:xfrm>
              <a:off x="1475696" y="3408408"/>
              <a:ext cx="99690" cy="137406"/>
            </a:xfrm>
            <a:custGeom>
              <a:avLst/>
              <a:gdLst/>
              <a:ahLst/>
              <a:cxnLst/>
              <a:rect l="l" t="t" r="r" b="b"/>
              <a:pathLst>
                <a:path w="4882" h="6729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77"/>
                  </a:lnTo>
                  <a:lnTo>
                    <a:pt x="1" y="6174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81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37" name="Google Shape;3737;p53"/>
            <p:cNvSpPr/>
            <p:nvPr/>
          </p:nvSpPr>
          <p:spPr>
            <a:xfrm>
              <a:off x="1439472" y="3434831"/>
              <a:ext cx="90604" cy="163074"/>
            </a:xfrm>
            <a:custGeom>
              <a:avLst/>
              <a:gdLst/>
              <a:ahLst/>
              <a:cxnLst/>
              <a:rect l="l" t="t" r="r" b="b"/>
              <a:pathLst>
                <a:path w="4437" h="7986" extrusionOk="0">
                  <a:moveTo>
                    <a:pt x="0" y="0"/>
                  </a:moveTo>
                  <a:lnTo>
                    <a:pt x="0" y="5398"/>
                  </a:lnTo>
                  <a:lnTo>
                    <a:pt x="4437" y="7986"/>
                  </a:lnTo>
                  <a:lnTo>
                    <a:pt x="4437" y="2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38" name="Google Shape;3738;p53"/>
            <p:cNvSpPr/>
            <p:nvPr/>
          </p:nvSpPr>
          <p:spPr>
            <a:xfrm>
              <a:off x="1545919" y="3368386"/>
              <a:ext cx="204608" cy="229521"/>
            </a:xfrm>
            <a:custGeom>
              <a:avLst/>
              <a:gdLst/>
              <a:ahLst/>
              <a:cxnLst/>
              <a:rect l="l" t="t" r="r" b="b"/>
              <a:pathLst>
                <a:path w="10020" h="11240" extrusionOk="0">
                  <a:moveTo>
                    <a:pt x="10019" y="1"/>
                  </a:moveTo>
                  <a:lnTo>
                    <a:pt x="37" y="5842"/>
                  </a:lnTo>
                  <a:lnTo>
                    <a:pt x="0" y="11240"/>
                  </a:lnTo>
                  <a:lnTo>
                    <a:pt x="10019" y="5399"/>
                  </a:lnTo>
                  <a:lnTo>
                    <a:pt x="10019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39" name="Google Shape;3739;p53"/>
            <p:cNvSpPr/>
            <p:nvPr/>
          </p:nvSpPr>
          <p:spPr>
            <a:xfrm>
              <a:off x="1439472" y="3307250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092" y="998"/>
                  </a:moveTo>
                  <a:lnTo>
                    <a:pt x="13384" y="2366"/>
                  </a:lnTo>
                  <a:lnTo>
                    <a:pt x="13384" y="3106"/>
                  </a:lnTo>
                  <a:lnTo>
                    <a:pt x="12090" y="3845"/>
                  </a:lnTo>
                  <a:lnTo>
                    <a:pt x="10833" y="3771"/>
                  </a:lnTo>
                  <a:lnTo>
                    <a:pt x="8541" y="2440"/>
                  </a:lnTo>
                  <a:lnTo>
                    <a:pt x="8541" y="1738"/>
                  </a:lnTo>
                  <a:lnTo>
                    <a:pt x="9835" y="998"/>
                  </a:lnTo>
                  <a:close/>
                  <a:moveTo>
                    <a:pt x="7690" y="2958"/>
                  </a:moveTo>
                  <a:lnTo>
                    <a:pt x="10019" y="4289"/>
                  </a:lnTo>
                  <a:lnTo>
                    <a:pt x="10019" y="5028"/>
                  </a:lnTo>
                  <a:lnTo>
                    <a:pt x="8725" y="5768"/>
                  </a:lnTo>
                  <a:lnTo>
                    <a:pt x="7468" y="5768"/>
                  </a:lnTo>
                  <a:lnTo>
                    <a:pt x="5176" y="4437"/>
                  </a:lnTo>
                  <a:lnTo>
                    <a:pt x="5176" y="3697"/>
                  </a:lnTo>
                  <a:lnTo>
                    <a:pt x="6470" y="2958"/>
                  </a:lnTo>
                  <a:close/>
                  <a:moveTo>
                    <a:pt x="4326" y="4954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04" y="7727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069" y="4954"/>
                  </a:lnTo>
                  <a:close/>
                  <a:moveTo>
                    <a:pt x="9982" y="0"/>
                  </a:moveTo>
                  <a:lnTo>
                    <a:pt x="0" y="5805"/>
                  </a:lnTo>
                  <a:lnTo>
                    <a:pt x="0" y="6285"/>
                  </a:lnTo>
                  <a:lnTo>
                    <a:pt x="4437" y="8836"/>
                  </a:lnTo>
                  <a:lnTo>
                    <a:pt x="5250" y="8836"/>
                  </a:lnTo>
                  <a:lnTo>
                    <a:pt x="15232" y="2995"/>
                  </a:lnTo>
                  <a:lnTo>
                    <a:pt x="15232" y="2551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40" name="Google Shape;3740;p53"/>
            <p:cNvSpPr/>
            <p:nvPr/>
          </p:nvSpPr>
          <p:spPr>
            <a:xfrm>
              <a:off x="1530053" y="3487677"/>
              <a:ext cx="16642" cy="110227"/>
            </a:xfrm>
            <a:custGeom>
              <a:avLst/>
              <a:gdLst/>
              <a:ahLst/>
              <a:cxnLst/>
              <a:rect l="l" t="t" r="r" b="b"/>
              <a:pathLst>
                <a:path w="815" h="5398" extrusionOk="0">
                  <a:moveTo>
                    <a:pt x="1" y="0"/>
                  </a:moveTo>
                  <a:lnTo>
                    <a:pt x="1" y="5398"/>
                  </a:lnTo>
                  <a:lnTo>
                    <a:pt x="777" y="5398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41" name="Google Shape;3741;p53"/>
            <p:cNvSpPr/>
            <p:nvPr/>
          </p:nvSpPr>
          <p:spPr>
            <a:xfrm>
              <a:off x="1379071" y="3463520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813"/>
                  </a:lnTo>
                  <a:lnTo>
                    <a:pt x="1" y="6211"/>
                  </a:lnTo>
                  <a:lnTo>
                    <a:pt x="1295" y="5435"/>
                  </a:lnTo>
                  <a:lnTo>
                    <a:pt x="2552" y="5435"/>
                  </a:lnTo>
                  <a:lnTo>
                    <a:pt x="4807" y="6766"/>
                  </a:lnTo>
                  <a:lnTo>
                    <a:pt x="4844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42" name="Google Shape;3742;p53"/>
            <p:cNvSpPr/>
            <p:nvPr/>
          </p:nvSpPr>
          <p:spPr>
            <a:xfrm>
              <a:off x="1308869" y="3504278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8" y="1"/>
                  </a:moveTo>
                  <a:lnTo>
                    <a:pt x="1368" y="1"/>
                  </a:lnTo>
                  <a:lnTo>
                    <a:pt x="37" y="740"/>
                  </a:lnTo>
                  <a:lnTo>
                    <a:pt x="0" y="6138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44" y="6692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43" name="Google Shape;3743;p53"/>
            <p:cNvSpPr/>
            <p:nvPr/>
          </p:nvSpPr>
          <p:spPr>
            <a:xfrm>
              <a:off x="1308869" y="3519367"/>
              <a:ext cx="776" cy="125358"/>
            </a:xfrm>
            <a:custGeom>
              <a:avLst/>
              <a:gdLst/>
              <a:ahLst/>
              <a:cxnLst/>
              <a:rect l="l" t="t" r="r" b="b"/>
              <a:pathLst>
                <a:path w="38" h="6139" extrusionOk="0">
                  <a:moveTo>
                    <a:pt x="37" y="1"/>
                  </a:moveTo>
                  <a:lnTo>
                    <a:pt x="0" y="5399"/>
                  </a:lnTo>
                  <a:lnTo>
                    <a:pt x="0" y="6138"/>
                  </a:lnTo>
                  <a:lnTo>
                    <a:pt x="37" y="74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44" name="Google Shape;3744;p53"/>
            <p:cNvSpPr/>
            <p:nvPr/>
          </p:nvSpPr>
          <p:spPr>
            <a:xfrm>
              <a:off x="1240178" y="3545035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51" y="1"/>
                  </a:moveTo>
                  <a:lnTo>
                    <a:pt x="1331" y="1"/>
                  </a:lnTo>
                  <a:lnTo>
                    <a:pt x="0" y="740"/>
                  </a:lnTo>
                  <a:lnTo>
                    <a:pt x="0" y="6138"/>
                  </a:lnTo>
                  <a:lnTo>
                    <a:pt x="1294" y="5399"/>
                  </a:lnTo>
                  <a:lnTo>
                    <a:pt x="2551" y="5399"/>
                  </a:lnTo>
                  <a:lnTo>
                    <a:pt x="4843" y="6693"/>
                  </a:lnTo>
                  <a:lnTo>
                    <a:pt x="4843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45" name="Google Shape;3745;p53"/>
            <p:cNvSpPr/>
            <p:nvPr/>
          </p:nvSpPr>
          <p:spPr>
            <a:xfrm>
              <a:off x="1203178" y="3571457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1" y="1"/>
                  </a:moveTo>
                  <a:lnTo>
                    <a:pt x="1" y="5362"/>
                  </a:lnTo>
                  <a:lnTo>
                    <a:pt x="4437" y="7950"/>
                  </a:lnTo>
                  <a:lnTo>
                    <a:pt x="4437" y="25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46" name="Google Shape;3746;p53"/>
            <p:cNvSpPr/>
            <p:nvPr/>
          </p:nvSpPr>
          <p:spPr>
            <a:xfrm>
              <a:off x="1311136" y="3504278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2" y="1"/>
                  </a:moveTo>
                  <a:lnTo>
                    <a:pt x="0" y="5842"/>
                  </a:lnTo>
                  <a:lnTo>
                    <a:pt x="0" y="11240"/>
                  </a:lnTo>
                  <a:lnTo>
                    <a:pt x="9982" y="5398"/>
                  </a:lnTo>
                  <a:lnTo>
                    <a:pt x="9982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47" name="Google Shape;3747;p53"/>
            <p:cNvSpPr/>
            <p:nvPr/>
          </p:nvSpPr>
          <p:spPr>
            <a:xfrm>
              <a:off x="1203178" y="3443121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66" y="999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64" y="3846"/>
                  </a:lnTo>
                  <a:lnTo>
                    <a:pt x="10907" y="3772"/>
                  </a:lnTo>
                  <a:lnTo>
                    <a:pt x="8615" y="2441"/>
                  </a:lnTo>
                  <a:lnTo>
                    <a:pt x="8615" y="1739"/>
                  </a:lnTo>
                  <a:lnTo>
                    <a:pt x="9909" y="999"/>
                  </a:lnTo>
                  <a:close/>
                  <a:moveTo>
                    <a:pt x="7727" y="2996"/>
                  </a:moveTo>
                  <a:lnTo>
                    <a:pt x="10020" y="4327"/>
                  </a:lnTo>
                  <a:lnTo>
                    <a:pt x="10020" y="5066"/>
                  </a:lnTo>
                  <a:lnTo>
                    <a:pt x="8726" y="5805"/>
                  </a:lnTo>
                  <a:lnTo>
                    <a:pt x="7506" y="5805"/>
                  </a:lnTo>
                  <a:lnTo>
                    <a:pt x="5176" y="4474"/>
                  </a:lnTo>
                  <a:lnTo>
                    <a:pt x="5176" y="3735"/>
                  </a:lnTo>
                  <a:lnTo>
                    <a:pt x="6470" y="2996"/>
                  </a:lnTo>
                  <a:close/>
                  <a:moveTo>
                    <a:pt x="4363" y="4955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5"/>
                  </a:lnTo>
                  <a:lnTo>
                    <a:pt x="4141" y="7728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87" y="8837"/>
                  </a:lnTo>
                  <a:lnTo>
                    <a:pt x="15269" y="2996"/>
                  </a:lnTo>
                  <a:lnTo>
                    <a:pt x="15269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48" name="Google Shape;3748;p53"/>
            <p:cNvSpPr/>
            <p:nvPr/>
          </p:nvSpPr>
          <p:spPr>
            <a:xfrm>
              <a:off x="1293779" y="3623547"/>
              <a:ext cx="17377" cy="110248"/>
            </a:xfrm>
            <a:custGeom>
              <a:avLst/>
              <a:gdLst/>
              <a:ahLst/>
              <a:cxnLst/>
              <a:rect l="l" t="t" r="r" b="b"/>
              <a:pathLst>
                <a:path w="851" h="5399" extrusionOk="0">
                  <a:moveTo>
                    <a:pt x="0" y="1"/>
                  </a:moveTo>
                  <a:lnTo>
                    <a:pt x="0" y="5399"/>
                  </a:lnTo>
                  <a:lnTo>
                    <a:pt x="850" y="5399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49" name="Google Shape;3749;p53"/>
            <p:cNvSpPr/>
            <p:nvPr/>
          </p:nvSpPr>
          <p:spPr>
            <a:xfrm>
              <a:off x="1967906" y="3259694"/>
              <a:ext cx="98935" cy="137406"/>
            </a:xfrm>
            <a:custGeom>
              <a:avLst/>
              <a:gdLst/>
              <a:ahLst/>
              <a:cxnLst/>
              <a:rect l="l" t="t" r="r" b="b"/>
              <a:pathLst>
                <a:path w="4845" h="6729" extrusionOk="0">
                  <a:moveTo>
                    <a:pt x="2589" y="0"/>
                  </a:moveTo>
                  <a:lnTo>
                    <a:pt x="1332" y="0"/>
                  </a:lnTo>
                  <a:lnTo>
                    <a:pt x="38" y="739"/>
                  </a:lnTo>
                  <a:lnTo>
                    <a:pt x="1" y="6174"/>
                  </a:lnTo>
                  <a:lnTo>
                    <a:pt x="1332" y="5435"/>
                  </a:lnTo>
                  <a:lnTo>
                    <a:pt x="2515" y="5435"/>
                  </a:lnTo>
                  <a:lnTo>
                    <a:pt x="4844" y="6729"/>
                  </a:lnTo>
                  <a:lnTo>
                    <a:pt x="4844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50" name="Google Shape;3750;p53"/>
            <p:cNvSpPr/>
            <p:nvPr/>
          </p:nvSpPr>
          <p:spPr>
            <a:xfrm>
              <a:off x="1898460" y="3299695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52" y="0"/>
                  </a:moveTo>
                  <a:lnTo>
                    <a:pt x="1368" y="37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81" y="6729"/>
                  </a:lnTo>
                  <a:lnTo>
                    <a:pt x="4881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51" name="Google Shape;3751;p53"/>
            <p:cNvSpPr/>
            <p:nvPr/>
          </p:nvSpPr>
          <p:spPr>
            <a:xfrm>
              <a:off x="1898460" y="3315541"/>
              <a:ext cx="20" cy="124603"/>
            </a:xfrm>
            <a:custGeom>
              <a:avLst/>
              <a:gdLst/>
              <a:ahLst/>
              <a:cxnLst/>
              <a:rect l="l" t="t" r="r" b="b"/>
              <a:pathLst>
                <a:path w="1" h="6102" extrusionOk="0">
                  <a:moveTo>
                    <a:pt x="1" y="1"/>
                  </a:moveTo>
                  <a:lnTo>
                    <a:pt x="1" y="5399"/>
                  </a:lnTo>
                  <a:lnTo>
                    <a:pt x="1" y="6101"/>
                  </a:lnTo>
                  <a:lnTo>
                    <a:pt x="1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52" name="Google Shape;3752;p53"/>
            <p:cNvSpPr/>
            <p:nvPr/>
          </p:nvSpPr>
          <p:spPr>
            <a:xfrm>
              <a:off x="1829769" y="3340452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1" y="1"/>
                  </a:moveTo>
                  <a:lnTo>
                    <a:pt x="1294" y="1"/>
                  </a:lnTo>
                  <a:lnTo>
                    <a:pt x="0" y="777"/>
                  </a:lnTo>
                  <a:lnTo>
                    <a:pt x="0" y="6175"/>
                  </a:lnTo>
                  <a:lnTo>
                    <a:pt x="1294" y="5399"/>
                  </a:lnTo>
                  <a:lnTo>
                    <a:pt x="2551" y="5399"/>
                  </a:lnTo>
                  <a:lnTo>
                    <a:pt x="4806" y="6730"/>
                  </a:lnTo>
                  <a:lnTo>
                    <a:pt x="4843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53" name="Google Shape;3753;p53"/>
            <p:cNvSpPr/>
            <p:nvPr/>
          </p:nvSpPr>
          <p:spPr>
            <a:xfrm>
              <a:off x="1792769" y="3366875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1" y="1"/>
                  </a:moveTo>
                  <a:lnTo>
                    <a:pt x="1" y="5399"/>
                  </a:lnTo>
                  <a:lnTo>
                    <a:pt x="4437" y="7950"/>
                  </a:lnTo>
                  <a:lnTo>
                    <a:pt x="4437" y="25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54" name="Google Shape;3754;p53"/>
            <p:cNvSpPr/>
            <p:nvPr/>
          </p:nvSpPr>
          <p:spPr>
            <a:xfrm>
              <a:off x="1899971" y="3300451"/>
              <a:ext cx="204608" cy="228765"/>
            </a:xfrm>
            <a:custGeom>
              <a:avLst/>
              <a:gdLst/>
              <a:ahLst/>
              <a:cxnLst/>
              <a:rect l="l" t="t" r="r" b="b"/>
              <a:pathLst>
                <a:path w="10020" h="11203" extrusionOk="0">
                  <a:moveTo>
                    <a:pt x="10020" y="0"/>
                  </a:moveTo>
                  <a:lnTo>
                    <a:pt x="37" y="5842"/>
                  </a:lnTo>
                  <a:lnTo>
                    <a:pt x="0" y="11203"/>
                  </a:lnTo>
                  <a:lnTo>
                    <a:pt x="9983" y="5398"/>
                  </a:lnTo>
                  <a:lnTo>
                    <a:pt x="10020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55" name="Google Shape;3755;p53"/>
            <p:cNvSpPr/>
            <p:nvPr/>
          </p:nvSpPr>
          <p:spPr>
            <a:xfrm>
              <a:off x="1792769" y="3239295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999"/>
                  </a:moveTo>
                  <a:lnTo>
                    <a:pt x="13421" y="2367"/>
                  </a:lnTo>
                  <a:lnTo>
                    <a:pt x="13421" y="3106"/>
                  </a:lnTo>
                  <a:lnTo>
                    <a:pt x="12127" y="3846"/>
                  </a:lnTo>
                  <a:lnTo>
                    <a:pt x="10870" y="3772"/>
                  </a:lnTo>
                  <a:lnTo>
                    <a:pt x="8578" y="2441"/>
                  </a:lnTo>
                  <a:lnTo>
                    <a:pt x="8578" y="1738"/>
                  </a:lnTo>
                  <a:lnTo>
                    <a:pt x="9872" y="999"/>
                  </a:lnTo>
                  <a:close/>
                  <a:moveTo>
                    <a:pt x="7728" y="2958"/>
                  </a:moveTo>
                  <a:lnTo>
                    <a:pt x="10057" y="4289"/>
                  </a:lnTo>
                  <a:lnTo>
                    <a:pt x="10057" y="5029"/>
                  </a:lnTo>
                  <a:lnTo>
                    <a:pt x="8763" y="5768"/>
                  </a:lnTo>
                  <a:lnTo>
                    <a:pt x="7506" y="5768"/>
                  </a:lnTo>
                  <a:lnTo>
                    <a:pt x="5177" y="4437"/>
                  </a:lnTo>
                  <a:lnTo>
                    <a:pt x="5177" y="3698"/>
                  </a:lnTo>
                  <a:lnTo>
                    <a:pt x="6508" y="2958"/>
                  </a:lnTo>
                  <a:close/>
                  <a:moveTo>
                    <a:pt x="4363" y="4955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5"/>
                  </a:lnTo>
                  <a:lnTo>
                    <a:pt x="4141" y="7728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87" y="8837"/>
                  </a:lnTo>
                  <a:lnTo>
                    <a:pt x="15270" y="2995"/>
                  </a:lnTo>
                  <a:lnTo>
                    <a:pt x="15270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56" name="Google Shape;3756;p53"/>
            <p:cNvSpPr/>
            <p:nvPr/>
          </p:nvSpPr>
          <p:spPr>
            <a:xfrm>
              <a:off x="1883370" y="3418210"/>
              <a:ext cx="17377" cy="111003"/>
            </a:xfrm>
            <a:custGeom>
              <a:avLst/>
              <a:gdLst/>
              <a:ahLst/>
              <a:cxnLst/>
              <a:rect l="l" t="t" r="r" b="b"/>
              <a:pathLst>
                <a:path w="851" h="5436" extrusionOk="0">
                  <a:moveTo>
                    <a:pt x="0" y="1"/>
                  </a:moveTo>
                  <a:lnTo>
                    <a:pt x="0" y="5436"/>
                  </a:lnTo>
                  <a:lnTo>
                    <a:pt x="813" y="5436"/>
                  </a:lnTo>
                  <a:lnTo>
                    <a:pt x="850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57" name="Google Shape;3757;p53"/>
            <p:cNvSpPr/>
            <p:nvPr/>
          </p:nvSpPr>
          <p:spPr>
            <a:xfrm>
              <a:off x="1731633" y="3395564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88" y="1"/>
                  </a:moveTo>
                  <a:lnTo>
                    <a:pt x="1331" y="1"/>
                  </a:lnTo>
                  <a:lnTo>
                    <a:pt x="37" y="814"/>
                  </a:lnTo>
                  <a:lnTo>
                    <a:pt x="0" y="6212"/>
                  </a:lnTo>
                  <a:lnTo>
                    <a:pt x="1331" y="5435"/>
                  </a:lnTo>
                  <a:lnTo>
                    <a:pt x="2551" y="5435"/>
                  </a:lnTo>
                  <a:lnTo>
                    <a:pt x="4843" y="6766"/>
                  </a:lnTo>
                  <a:lnTo>
                    <a:pt x="4843" y="136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58" name="Google Shape;3758;p53"/>
            <p:cNvSpPr/>
            <p:nvPr/>
          </p:nvSpPr>
          <p:spPr>
            <a:xfrm>
              <a:off x="1662922" y="3436342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89" y="0"/>
                  </a:moveTo>
                  <a:lnTo>
                    <a:pt x="1332" y="0"/>
                  </a:lnTo>
                  <a:lnTo>
                    <a:pt x="1" y="740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692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59" name="Google Shape;3759;p53"/>
            <p:cNvSpPr/>
            <p:nvPr/>
          </p:nvSpPr>
          <p:spPr>
            <a:xfrm>
              <a:off x="1662922" y="3451432"/>
              <a:ext cx="20" cy="125338"/>
            </a:xfrm>
            <a:custGeom>
              <a:avLst/>
              <a:gdLst/>
              <a:ahLst/>
              <a:cxnLst/>
              <a:rect l="l" t="t" r="r" b="b"/>
              <a:pathLst>
                <a:path w="1" h="6138" extrusionOk="0">
                  <a:moveTo>
                    <a:pt x="1" y="1"/>
                  </a:moveTo>
                  <a:lnTo>
                    <a:pt x="1" y="5398"/>
                  </a:lnTo>
                  <a:lnTo>
                    <a:pt x="1" y="6138"/>
                  </a:lnTo>
                  <a:lnTo>
                    <a:pt x="1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60" name="Google Shape;3760;p53"/>
            <p:cNvSpPr/>
            <p:nvPr/>
          </p:nvSpPr>
          <p:spPr>
            <a:xfrm>
              <a:off x="1594231" y="3476344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14" y="1"/>
                  </a:moveTo>
                  <a:lnTo>
                    <a:pt x="1294" y="1"/>
                  </a:lnTo>
                  <a:lnTo>
                    <a:pt x="0" y="777"/>
                  </a:lnTo>
                  <a:lnTo>
                    <a:pt x="0" y="6175"/>
                  </a:lnTo>
                  <a:lnTo>
                    <a:pt x="1294" y="5398"/>
                  </a:lnTo>
                  <a:lnTo>
                    <a:pt x="2514" y="5398"/>
                  </a:lnTo>
                  <a:lnTo>
                    <a:pt x="4807" y="6729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61" name="Google Shape;3761;p53"/>
            <p:cNvSpPr/>
            <p:nvPr/>
          </p:nvSpPr>
          <p:spPr>
            <a:xfrm>
              <a:off x="1557231" y="3502766"/>
              <a:ext cx="90624" cy="163095"/>
            </a:xfrm>
            <a:custGeom>
              <a:avLst/>
              <a:gdLst/>
              <a:ahLst/>
              <a:cxnLst/>
              <a:rect l="l" t="t" r="r" b="b"/>
              <a:pathLst>
                <a:path w="4438" h="7987" extrusionOk="0">
                  <a:moveTo>
                    <a:pt x="1" y="1"/>
                  </a:moveTo>
                  <a:lnTo>
                    <a:pt x="1" y="5398"/>
                  </a:lnTo>
                  <a:lnTo>
                    <a:pt x="4437" y="7986"/>
                  </a:lnTo>
                  <a:lnTo>
                    <a:pt x="4437" y="25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62" name="Google Shape;3762;p53"/>
            <p:cNvSpPr/>
            <p:nvPr/>
          </p:nvSpPr>
          <p:spPr>
            <a:xfrm>
              <a:off x="1663677" y="3436342"/>
              <a:ext cx="204608" cy="229521"/>
            </a:xfrm>
            <a:custGeom>
              <a:avLst/>
              <a:gdLst/>
              <a:ahLst/>
              <a:cxnLst/>
              <a:rect l="l" t="t" r="r" b="b"/>
              <a:pathLst>
                <a:path w="10020" h="11240" extrusionOk="0">
                  <a:moveTo>
                    <a:pt x="10020" y="0"/>
                  </a:moveTo>
                  <a:lnTo>
                    <a:pt x="38" y="5842"/>
                  </a:lnTo>
                  <a:lnTo>
                    <a:pt x="1" y="11239"/>
                  </a:lnTo>
                  <a:lnTo>
                    <a:pt x="10020" y="5398"/>
                  </a:lnTo>
                  <a:lnTo>
                    <a:pt x="10020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63" name="Google Shape;3763;p53"/>
            <p:cNvSpPr/>
            <p:nvPr/>
          </p:nvSpPr>
          <p:spPr>
            <a:xfrm>
              <a:off x="1557231" y="3375186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092" y="999"/>
                  </a:moveTo>
                  <a:lnTo>
                    <a:pt x="13384" y="2367"/>
                  </a:lnTo>
                  <a:lnTo>
                    <a:pt x="13384" y="3106"/>
                  </a:lnTo>
                  <a:lnTo>
                    <a:pt x="12090" y="3846"/>
                  </a:lnTo>
                  <a:lnTo>
                    <a:pt x="10870" y="3772"/>
                  </a:lnTo>
                  <a:lnTo>
                    <a:pt x="8541" y="2441"/>
                  </a:lnTo>
                  <a:lnTo>
                    <a:pt x="8541" y="1738"/>
                  </a:lnTo>
                  <a:lnTo>
                    <a:pt x="9835" y="999"/>
                  </a:lnTo>
                  <a:close/>
                  <a:moveTo>
                    <a:pt x="7728" y="2995"/>
                  </a:moveTo>
                  <a:lnTo>
                    <a:pt x="10020" y="4326"/>
                  </a:lnTo>
                  <a:lnTo>
                    <a:pt x="10020" y="5066"/>
                  </a:lnTo>
                  <a:lnTo>
                    <a:pt x="8726" y="5805"/>
                  </a:lnTo>
                  <a:lnTo>
                    <a:pt x="7469" y="5805"/>
                  </a:lnTo>
                  <a:lnTo>
                    <a:pt x="5177" y="4474"/>
                  </a:lnTo>
                  <a:lnTo>
                    <a:pt x="5177" y="3735"/>
                  </a:lnTo>
                  <a:lnTo>
                    <a:pt x="6471" y="2995"/>
                  </a:lnTo>
                  <a:close/>
                  <a:moveTo>
                    <a:pt x="4326" y="4955"/>
                  </a:moveTo>
                  <a:lnTo>
                    <a:pt x="6656" y="6286"/>
                  </a:lnTo>
                  <a:lnTo>
                    <a:pt x="6656" y="7025"/>
                  </a:lnTo>
                  <a:lnTo>
                    <a:pt x="5362" y="7764"/>
                  </a:lnTo>
                  <a:lnTo>
                    <a:pt x="4105" y="7727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51" y="8837"/>
                  </a:lnTo>
                  <a:lnTo>
                    <a:pt x="15233" y="2995"/>
                  </a:lnTo>
                  <a:lnTo>
                    <a:pt x="15233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64" name="Google Shape;3764;p53"/>
            <p:cNvSpPr/>
            <p:nvPr/>
          </p:nvSpPr>
          <p:spPr>
            <a:xfrm>
              <a:off x="1647832" y="3555612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0" y="1"/>
                  </a:moveTo>
                  <a:lnTo>
                    <a:pt x="0" y="5398"/>
                  </a:lnTo>
                  <a:lnTo>
                    <a:pt x="777" y="5398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65" name="Google Shape;3765;p53"/>
            <p:cNvSpPr/>
            <p:nvPr/>
          </p:nvSpPr>
          <p:spPr>
            <a:xfrm>
              <a:off x="1496851" y="3531456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1" y="1"/>
                  </a:moveTo>
                  <a:lnTo>
                    <a:pt x="1294" y="1"/>
                  </a:lnTo>
                  <a:lnTo>
                    <a:pt x="0" y="814"/>
                  </a:lnTo>
                  <a:lnTo>
                    <a:pt x="0" y="6212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06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66" name="Google Shape;3766;p53"/>
            <p:cNvSpPr/>
            <p:nvPr/>
          </p:nvSpPr>
          <p:spPr>
            <a:xfrm>
              <a:off x="1426628" y="3572213"/>
              <a:ext cx="99670" cy="138182"/>
            </a:xfrm>
            <a:custGeom>
              <a:avLst/>
              <a:gdLst/>
              <a:ahLst/>
              <a:cxnLst/>
              <a:rect l="l" t="t" r="r" b="b"/>
              <a:pathLst>
                <a:path w="4881" h="6767" extrusionOk="0">
                  <a:moveTo>
                    <a:pt x="2589" y="1"/>
                  </a:moveTo>
                  <a:lnTo>
                    <a:pt x="1369" y="1"/>
                  </a:lnTo>
                  <a:lnTo>
                    <a:pt x="75" y="777"/>
                  </a:lnTo>
                  <a:lnTo>
                    <a:pt x="1" y="6138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81" y="6767"/>
                  </a:lnTo>
                  <a:lnTo>
                    <a:pt x="4881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67" name="Google Shape;3767;p53"/>
            <p:cNvSpPr/>
            <p:nvPr/>
          </p:nvSpPr>
          <p:spPr>
            <a:xfrm>
              <a:off x="1426628" y="3588079"/>
              <a:ext cx="1532" cy="109492"/>
            </a:xfrm>
            <a:custGeom>
              <a:avLst/>
              <a:gdLst/>
              <a:ahLst/>
              <a:cxnLst/>
              <a:rect l="l" t="t" r="r" b="b"/>
              <a:pathLst>
                <a:path w="75" h="5362" extrusionOk="0">
                  <a:moveTo>
                    <a:pt x="75" y="0"/>
                  </a:moveTo>
                  <a:lnTo>
                    <a:pt x="1" y="703"/>
                  </a:lnTo>
                  <a:lnTo>
                    <a:pt x="1" y="536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68" name="Google Shape;3768;p53"/>
            <p:cNvSpPr/>
            <p:nvPr/>
          </p:nvSpPr>
          <p:spPr>
            <a:xfrm>
              <a:off x="1357937" y="3612991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40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692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69" name="Google Shape;3769;p53"/>
            <p:cNvSpPr/>
            <p:nvPr/>
          </p:nvSpPr>
          <p:spPr>
            <a:xfrm>
              <a:off x="1320937" y="3639413"/>
              <a:ext cx="91380" cy="162339"/>
            </a:xfrm>
            <a:custGeom>
              <a:avLst/>
              <a:gdLst/>
              <a:ahLst/>
              <a:cxnLst/>
              <a:rect l="l" t="t" r="r" b="b"/>
              <a:pathLst>
                <a:path w="4475" h="7950" extrusionOk="0">
                  <a:moveTo>
                    <a:pt x="1" y="0"/>
                  </a:moveTo>
                  <a:lnTo>
                    <a:pt x="1" y="5361"/>
                  </a:lnTo>
                  <a:lnTo>
                    <a:pt x="4474" y="7949"/>
                  </a:lnTo>
                  <a:lnTo>
                    <a:pt x="4474" y="25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70" name="Google Shape;3770;p53"/>
            <p:cNvSpPr/>
            <p:nvPr/>
          </p:nvSpPr>
          <p:spPr>
            <a:xfrm>
              <a:off x="1428139" y="3572968"/>
              <a:ext cx="204608" cy="228786"/>
            </a:xfrm>
            <a:custGeom>
              <a:avLst/>
              <a:gdLst/>
              <a:ahLst/>
              <a:cxnLst/>
              <a:rect l="l" t="t" r="r" b="b"/>
              <a:pathLst>
                <a:path w="10020" h="11204" extrusionOk="0">
                  <a:moveTo>
                    <a:pt x="10020" y="1"/>
                  </a:moveTo>
                  <a:lnTo>
                    <a:pt x="38" y="5805"/>
                  </a:lnTo>
                  <a:lnTo>
                    <a:pt x="1" y="11203"/>
                  </a:lnTo>
                  <a:lnTo>
                    <a:pt x="1" y="11203"/>
                  </a:lnTo>
                  <a:lnTo>
                    <a:pt x="10020" y="5362"/>
                  </a:lnTo>
                  <a:lnTo>
                    <a:pt x="10020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71" name="Google Shape;3771;p53"/>
            <p:cNvSpPr/>
            <p:nvPr/>
          </p:nvSpPr>
          <p:spPr>
            <a:xfrm>
              <a:off x="1320937" y="3511077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999"/>
                  </a:moveTo>
                  <a:lnTo>
                    <a:pt x="13421" y="2366"/>
                  </a:lnTo>
                  <a:lnTo>
                    <a:pt x="13421" y="3106"/>
                  </a:lnTo>
                  <a:lnTo>
                    <a:pt x="12127" y="3845"/>
                  </a:lnTo>
                  <a:lnTo>
                    <a:pt x="10870" y="3771"/>
                  </a:lnTo>
                  <a:lnTo>
                    <a:pt x="8578" y="2440"/>
                  </a:lnTo>
                  <a:lnTo>
                    <a:pt x="8578" y="1738"/>
                  </a:lnTo>
                  <a:lnTo>
                    <a:pt x="9872" y="999"/>
                  </a:lnTo>
                  <a:close/>
                  <a:moveTo>
                    <a:pt x="7728" y="2995"/>
                  </a:moveTo>
                  <a:lnTo>
                    <a:pt x="10057" y="4326"/>
                  </a:lnTo>
                  <a:lnTo>
                    <a:pt x="10057" y="5065"/>
                  </a:lnTo>
                  <a:lnTo>
                    <a:pt x="8763" y="5805"/>
                  </a:lnTo>
                  <a:lnTo>
                    <a:pt x="7506" y="5805"/>
                  </a:lnTo>
                  <a:lnTo>
                    <a:pt x="5214" y="4474"/>
                  </a:lnTo>
                  <a:lnTo>
                    <a:pt x="5214" y="3734"/>
                  </a:lnTo>
                  <a:lnTo>
                    <a:pt x="6508" y="2995"/>
                  </a:lnTo>
                  <a:close/>
                  <a:moveTo>
                    <a:pt x="4364" y="4954"/>
                  </a:moveTo>
                  <a:lnTo>
                    <a:pt x="6693" y="6285"/>
                  </a:lnTo>
                  <a:lnTo>
                    <a:pt x="6693" y="7025"/>
                  </a:lnTo>
                  <a:lnTo>
                    <a:pt x="5399" y="7764"/>
                  </a:lnTo>
                  <a:lnTo>
                    <a:pt x="4142" y="7727"/>
                  </a:lnTo>
                  <a:lnTo>
                    <a:pt x="1813" y="6359"/>
                  </a:lnTo>
                  <a:lnTo>
                    <a:pt x="1813" y="5694"/>
                  </a:lnTo>
                  <a:lnTo>
                    <a:pt x="3107" y="4954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836"/>
                  </a:lnTo>
                  <a:lnTo>
                    <a:pt x="5288" y="8836"/>
                  </a:lnTo>
                  <a:lnTo>
                    <a:pt x="15270" y="2995"/>
                  </a:lnTo>
                  <a:lnTo>
                    <a:pt x="15270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72" name="Google Shape;3772;p53"/>
            <p:cNvSpPr/>
            <p:nvPr/>
          </p:nvSpPr>
          <p:spPr>
            <a:xfrm>
              <a:off x="1412294" y="3691503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0" y="0"/>
                  </a:moveTo>
                  <a:lnTo>
                    <a:pt x="0" y="5398"/>
                  </a:lnTo>
                  <a:lnTo>
                    <a:pt x="777" y="5398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73" name="Google Shape;3773;p53"/>
            <p:cNvSpPr/>
            <p:nvPr/>
          </p:nvSpPr>
          <p:spPr>
            <a:xfrm>
              <a:off x="2087197" y="3329140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88" y="0"/>
                  </a:moveTo>
                  <a:lnTo>
                    <a:pt x="1368" y="0"/>
                  </a:lnTo>
                  <a:lnTo>
                    <a:pt x="74" y="777"/>
                  </a:lnTo>
                  <a:lnTo>
                    <a:pt x="0" y="6174"/>
                  </a:lnTo>
                  <a:lnTo>
                    <a:pt x="1368" y="5398"/>
                  </a:lnTo>
                  <a:lnTo>
                    <a:pt x="2551" y="5398"/>
                  </a:lnTo>
                  <a:lnTo>
                    <a:pt x="4880" y="6729"/>
                  </a:lnTo>
                  <a:lnTo>
                    <a:pt x="4880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74" name="Google Shape;3774;p53"/>
            <p:cNvSpPr/>
            <p:nvPr/>
          </p:nvSpPr>
          <p:spPr>
            <a:xfrm>
              <a:off x="2018485" y="3369142"/>
              <a:ext cx="98935" cy="137427"/>
            </a:xfrm>
            <a:custGeom>
              <a:avLst/>
              <a:gdLst/>
              <a:ahLst/>
              <a:cxnLst/>
              <a:rect l="l" t="t" r="r" b="b"/>
              <a:pathLst>
                <a:path w="4845" h="6730" extrusionOk="0">
                  <a:moveTo>
                    <a:pt x="2552" y="1"/>
                  </a:moveTo>
                  <a:lnTo>
                    <a:pt x="1332" y="1"/>
                  </a:lnTo>
                  <a:lnTo>
                    <a:pt x="1" y="740"/>
                  </a:lnTo>
                  <a:lnTo>
                    <a:pt x="1" y="6175"/>
                  </a:lnTo>
                  <a:lnTo>
                    <a:pt x="1295" y="5435"/>
                  </a:lnTo>
                  <a:lnTo>
                    <a:pt x="2552" y="5435"/>
                  </a:lnTo>
                  <a:lnTo>
                    <a:pt x="4844" y="6729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75" name="Google Shape;3775;p53"/>
            <p:cNvSpPr/>
            <p:nvPr/>
          </p:nvSpPr>
          <p:spPr>
            <a:xfrm>
              <a:off x="2018485" y="3384252"/>
              <a:ext cx="20" cy="126093"/>
            </a:xfrm>
            <a:custGeom>
              <a:avLst/>
              <a:gdLst/>
              <a:ahLst/>
              <a:cxnLst/>
              <a:rect l="l" t="t" r="r" b="b"/>
              <a:pathLst>
                <a:path w="1" h="6175" extrusionOk="0">
                  <a:moveTo>
                    <a:pt x="1" y="0"/>
                  </a:moveTo>
                  <a:lnTo>
                    <a:pt x="1" y="5435"/>
                  </a:lnTo>
                  <a:lnTo>
                    <a:pt x="1" y="6174"/>
                  </a:lnTo>
                  <a:lnTo>
                    <a:pt x="1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76" name="Google Shape;3776;p53"/>
            <p:cNvSpPr/>
            <p:nvPr/>
          </p:nvSpPr>
          <p:spPr>
            <a:xfrm>
              <a:off x="1949794" y="3409164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77"/>
                  </a:lnTo>
                  <a:lnTo>
                    <a:pt x="1" y="6174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77" name="Google Shape;3777;p53"/>
            <p:cNvSpPr/>
            <p:nvPr/>
          </p:nvSpPr>
          <p:spPr>
            <a:xfrm>
              <a:off x="1912059" y="3435587"/>
              <a:ext cx="91359" cy="163074"/>
            </a:xfrm>
            <a:custGeom>
              <a:avLst/>
              <a:gdLst/>
              <a:ahLst/>
              <a:cxnLst/>
              <a:rect l="l" t="t" r="r" b="b"/>
              <a:pathLst>
                <a:path w="4474" h="7986" extrusionOk="0">
                  <a:moveTo>
                    <a:pt x="37" y="0"/>
                  </a:moveTo>
                  <a:lnTo>
                    <a:pt x="0" y="5398"/>
                  </a:lnTo>
                  <a:lnTo>
                    <a:pt x="4473" y="7986"/>
                  </a:lnTo>
                  <a:lnTo>
                    <a:pt x="4473" y="258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78" name="Google Shape;3778;p53"/>
            <p:cNvSpPr/>
            <p:nvPr/>
          </p:nvSpPr>
          <p:spPr>
            <a:xfrm>
              <a:off x="2019241" y="3369142"/>
              <a:ext cx="205364" cy="229521"/>
            </a:xfrm>
            <a:custGeom>
              <a:avLst/>
              <a:gdLst/>
              <a:ahLst/>
              <a:cxnLst/>
              <a:rect l="l" t="t" r="r" b="b"/>
              <a:pathLst>
                <a:path w="10057" h="11240" extrusionOk="0">
                  <a:moveTo>
                    <a:pt x="10057" y="1"/>
                  </a:moveTo>
                  <a:lnTo>
                    <a:pt x="75" y="5842"/>
                  </a:lnTo>
                  <a:lnTo>
                    <a:pt x="1" y="11240"/>
                  </a:lnTo>
                  <a:lnTo>
                    <a:pt x="9983" y="5435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79" name="Google Shape;3779;p53"/>
            <p:cNvSpPr/>
            <p:nvPr/>
          </p:nvSpPr>
          <p:spPr>
            <a:xfrm>
              <a:off x="1912794" y="3308006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1035"/>
                  </a:moveTo>
                  <a:lnTo>
                    <a:pt x="13421" y="2366"/>
                  </a:lnTo>
                  <a:lnTo>
                    <a:pt x="13421" y="3106"/>
                  </a:lnTo>
                  <a:lnTo>
                    <a:pt x="12127" y="3845"/>
                  </a:lnTo>
                  <a:lnTo>
                    <a:pt x="10870" y="3808"/>
                  </a:lnTo>
                  <a:lnTo>
                    <a:pt x="8541" y="2440"/>
                  </a:lnTo>
                  <a:lnTo>
                    <a:pt x="8541" y="1775"/>
                  </a:lnTo>
                  <a:lnTo>
                    <a:pt x="9872" y="1035"/>
                  </a:lnTo>
                  <a:close/>
                  <a:moveTo>
                    <a:pt x="7728" y="2995"/>
                  </a:moveTo>
                  <a:lnTo>
                    <a:pt x="10020" y="4363"/>
                  </a:lnTo>
                  <a:lnTo>
                    <a:pt x="10020" y="5102"/>
                  </a:lnTo>
                  <a:lnTo>
                    <a:pt x="8726" y="5842"/>
                  </a:lnTo>
                  <a:lnTo>
                    <a:pt x="7506" y="5842"/>
                  </a:lnTo>
                  <a:lnTo>
                    <a:pt x="5177" y="4474"/>
                  </a:lnTo>
                  <a:lnTo>
                    <a:pt x="5177" y="3734"/>
                  </a:lnTo>
                  <a:lnTo>
                    <a:pt x="6471" y="2995"/>
                  </a:lnTo>
                  <a:close/>
                  <a:moveTo>
                    <a:pt x="4364" y="4954"/>
                  </a:moveTo>
                  <a:lnTo>
                    <a:pt x="6656" y="6285"/>
                  </a:lnTo>
                  <a:lnTo>
                    <a:pt x="6656" y="7025"/>
                  </a:lnTo>
                  <a:lnTo>
                    <a:pt x="5362" y="7764"/>
                  </a:lnTo>
                  <a:lnTo>
                    <a:pt x="4142" y="7727"/>
                  </a:lnTo>
                  <a:lnTo>
                    <a:pt x="1813" y="6396"/>
                  </a:lnTo>
                  <a:lnTo>
                    <a:pt x="1813" y="5694"/>
                  </a:lnTo>
                  <a:lnTo>
                    <a:pt x="3107" y="4954"/>
                  </a:lnTo>
                  <a:close/>
                  <a:moveTo>
                    <a:pt x="9983" y="0"/>
                  </a:moveTo>
                  <a:lnTo>
                    <a:pt x="1" y="5842"/>
                  </a:lnTo>
                  <a:lnTo>
                    <a:pt x="1" y="6285"/>
                  </a:lnTo>
                  <a:lnTo>
                    <a:pt x="4437" y="8836"/>
                  </a:lnTo>
                  <a:lnTo>
                    <a:pt x="5288" y="8836"/>
                  </a:lnTo>
                  <a:lnTo>
                    <a:pt x="15270" y="2995"/>
                  </a:lnTo>
                  <a:lnTo>
                    <a:pt x="15270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80" name="Google Shape;3780;p53"/>
            <p:cNvSpPr/>
            <p:nvPr/>
          </p:nvSpPr>
          <p:spPr>
            <a:xfrm>
              <a:off x="2003395" y="3488432"/>
              <a:ext cx="17377" cy="110227"/>
            </a:xfrm>
            <a:custGeom>
              <a:avLst/>
              <a:gdLst/>
              <a:ahLst/>
              <a:cxnLst/>
              <a:rect l="l" t="t" r="r" b="b"/>
              <a:pathLst>
                <a:path w="851" h="5398" extrusionOk="0">
                  <a:moveTo>
                    <a:pt x="0" y="0"/>
                  </a:moveTo>
                  <a:lnTo>
                    <a:pt x="0" y="5398"/>
                  </a:lnTo>
                  <a:lnTo>
                    <a:pt x="777" y="5398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81" name="Google Shape;3781;p53"/>
            <p:cNvSpPr/>
            <p:nvPr/>
          </p:nvSpPr>
          <p:spPr>
            <a:xfrm>
              <a:off x="1851659" y="3465031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88" y="0"/>
                  </a:moveTo>
                  <a:lnTo>
                    <a:pt x="1331" y="0"/>
                  </a:lnTo>
                  <a:lnTo>
                    <a:pt x="37" y="776"/>
                  </a:lnTo>
                  <a:lnTo>
                    <a:pt x="0" y="6174"/>
                  </a:lnTo>
                  <a:lnTo>
                    <a:pt x="1331" y="5398"/>
                  </a:lnTo>
                  <a:lnTo>
                    <a:pt x="2551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82" name="Google Shape;3782;p53"/>
            <p:cNvSpPr/>
            <p:nvPr/>
          </p:nvSpPr>
          <p:spPr>
            <a:xfrm>
              <a:off x="1782968" y="3505033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14" y="1"/>
                  </a:moveTo>
                  <a:lnTo>
                    <a:pt x="1331" y="1"/>
                  </a:lnTo>
                  <a:lnTo>
                    <a:pt x="0" y="814"/>
                  </a:lnTo>
                  <a:lnTo>
                    <a:pt x="0" y="6175"/>
                  </a:lnTo>
                  <a:lnTo>
                    <a:pt x="1294" y="5435"/>
                  </a:lnTo>
                  <a:lnTo>
                    <a:pt x="2514" y="5435"/>
                  </a:lnTo>
                  <a:lnTo>
                    <a:pt x="4843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83" name="Google Shape;3783;p53"/>
            <p:cNvSpPr/>
            <p:nvPr/>
          </p:nvSpPr>
          <p:spPr>
            <a:xfrm>
              <a:off x="1782968" y="3521634"/>
              <a:ext cx="20" cy="124603"/>
            </a:xfrm>
            <a:custGeom>
              <a:avLst/>
              <a:gdLst/>
              <a:ahLst/>
              <a:cxnLst/>
              <a:rect l="l" t="t" r="r" b="b"/>
              <a:pathLst>
                <a:path w="1" h="6102" extrusionOk="0">
                  <a:moveTo>
                    <a:pt x="0" y="1"/>
                  </a:moveTo>
                  <a:lnTo>
                    <a:pt x="0" y="5362"/>
                  </a:lnTo>
                  <a:lnTo>
                    <a:pt x="0" y="6101"/>
                  </a:lnTo>
                  <a:lnTo>
                    <a:pt x="0" y="666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84" name="Google Shape;3784;p53"/>
            <p:cNvSpPr/>
            <p:nvPr/>
          </p:nvSpPr>
          <p:spPr>
            <a:xfrm>
              <a:off x="1713501" y="3545790"/>
              <a:ext cx="99670" cy="136671"/>
            </a:xfrm>
            <a:custGeom>
              <a:avLst/>
              <a:gdLst/>
              <a:ahLst/>
              <a:cxnLst/>
              <a:rect l="l" t="t" r="r" b="b"/>
              <a:pathLst>
                <a:path w="4881" h="6693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07" y="6693"/>
                  </a:lnTo>
                  <a:lnTo>
                    <a:pt x="4881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85" name="Google Shape;3785;p53"/>
            <p:cNvSpPr/>
            <p:nvPr/>
          </p:nvSpPr>
          <p:spPr>
            <a:xfrm>
              <a:off x="1677277" y="3572213"/>
              <a:ext cx="90604" cy="162339"/>
            </a:xfrm>
            <a:custGeom>
              <a:avLst/>
              <a:gdLst/>
              <a:ahLst/>
              <a:cxnLst/>
              <a:rect l="l" t="t" r="r" b="b"/>
              <a:pathLst>
                <a:path w="4437" h="7950" extrusionOk="0">
                  <a:moveTo>
                    <a:pt x="0" y="1"/>
                  </a:moveTo>
                  <a:lnTo>
                    <a:pt x="0" y="5399"/>
                  </a:lnTo>
                  <a:lnTo>
                    <a:pt x="4437" y="7950"/>
                  </a:lnTo>
                  <a:lnTo>
                    <a:pt x="4437" y="25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86" name="Google Shape;3786;p53"/>
            <p:cNvSpPr/>
            <p:nvPr/>
          </p:nvSpPr>
          <p:spPr>
            <a:xfrm>
              <a:off x="1783723" y="3506544"/>
              <a:ext cx="204608" cy="228010"/>
            </a:xfrm>
            <a:custGeom>
              <a:avLst/>
              <a:gdLst/>
              <a:ahLst/>
              <a:cxnLst/>
              <a:rect l="l" t="t" r="r" b="b"/>
              <a:pathLst>
                <a:path w="10020" h="11166" extrusionOk="0">
                  <a:moveTo>
                    <a:pt x="10019" y="0"/>
                  </a:moveTo>
                  <a:lnTo>
                    <a:pt x="37" y="5768"/>
                  </a:lnTo>
                  <a:lnTo>
                    <a:pt x="0" y="11166"/>
                  </a:lnTo>
                  <a:lnTo>
                    <a:pt x="9982" y="5361"/>
                  </a:lnTo>
                  <a:lnTo>
                    <a:pt x="10019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87" name="Google Shape;3787;p53"/>
            <p:cNvSpPr/>
            <p:nvPr/>
          </p:nvSpPr>
          <p:spPr>
            <a:xfrm>
              <a:off x="1677277" y="3443877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091" y="1036"/>
                  </a:moveTo>
                  <a:lnTo>
                    <a:pt x="13384" y="2367"/>
                  </a:lnTo>
                  <a:lnTo>
                    <a:pt x="13384" y="3106"/>
                  </a:lnTo>
                  <a:lnTo>
                    <a:pt x="12090" y="3846"/>
                  </a:lnTo>
                  <a:lnTo>
                    <a:pt x="10833" y="3809"/>
                  </a:lnTo>
                  <a:lnTo>
                    <a:pt x="8540" y="2441"/>
                  </a:lnTo>
                  <a:lnTo>
                    <a:pt x="8540" y="1775"/>
                  </a:lnTo>
                  <a:lnTo>
                    <a:pt x="9834" y="1036"/>
                  </a:lnTo>
                  <a:close/>
                  <a:moveTo>
                    <a:pt x="7690" y="2996"/>
                  </a:moveTo>
                  <a:lnTo>
                    <a:pt x="10019" y="4363"/>
                  </a:lnTo>
                  <a:lnTo>
                    <a:pt x="10019" y="5103"/>
                  </a:lnTo>
                  <a:lnTo>
                    <a:pt x="8725" y="5842"/>
                  </a:lnTo>
                  <a:lnTo>
                    <a:pt x="7468" y="5842"/>
                  </a:lnTo>
                  <a:lnTo>
                    <a:pt x="5176" y="4474"/>
                  </a:lnTo>
                  <a:lnTo>
                    <a:pt x="5176" y="3735"/>
                  </a:lnTo>
                  <a:lnTo>
                    <a:pt x="6470" y="2996"/>
                  </a:lnTo>
                  <a:close/>
                  <a:moveTo>
                    <a:pt x="4326" y="4955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5"/>
                  </a:lnTo>
                  <a:lnTo>
                    <a:pt x="4104" y="7728"/>
                  </a:lnTo>
                  <a:lnTo>
                    <a:pt x="1812" y="6397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2" y="1"/>
                  </a:moveTo>
                  <a:lnTo>
                    <a:pt x="0" y="5842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50" y="8837"/>
                  </a:lnTo>
                  <a:lnTo>
                    <a:pt x="15232" y="2996"/>
                  </a:lnTo>
                  <a:lnTo>
                    <a:pt x="15232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88" name="Google Shape;3788;p53"/>
            <p:cNvSpPr/>
            <p:nvPr/>
          </p:nvSpPr>
          <p:spPr>
            <a:xfrm>
              <a:off x="1767857" y="3624303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1" y="1"/>
                  </a:moveTo>
                  <a:lnTo>
                    <a:pt x="1" y="5399"/>
                  </a:lnTo>
                  <a:lnTo>
                    <a:pt x="777" y="539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89" name="Google Shape;3789;p53"/>
            <p:cNvSpPr/>
            <p:nvPr/>
          </p:nvSpPr>
          <p:spPr>
            <a:xfrm>
              <a:off x="1615365" y="3601658"/>
              <a:ext cx="100426" cy="136671"/>
            </a:xfrm>
            <a:custGeom>
              <a:avLst/>
              <a:gdLst/>
              <a:ahLst/>
              <a:cxnLst/>
              <a:rect l="l" t="t" r="r" b="b"/>
              <a:pathLst>
                <a:path w="4918" h="6693" extrusionOk="0">
                  <a:moveTo>
                    <a:pt x="2588" y="1"/>
                  </a:moveTo>
                  <a:lnTo>
                    <a:pt x="1368" y="1"/>
                  </a:lnTo>
                  <a:lnTo>
                    <a:pt x="74" y="740"/>
                  </a:lnTo>
                  <a:lnTo>
                    <a:pt x="1" y="6138"/>
                  </a:lnTo>
                  <a:lnTo>
                    <a:pt x="1368" y="5399"/>
                  </a:lnTo>
                  <a:lnTo>
                    <a:pt x="2588" y="5399"/>
                  </a:lnTo>
                  <a:lnTo>
                    <a:pt x="4881" y="6692"/>
                  </a:lnTo>
                  <a:lnTo>
                    <a:pt x="4918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90" name="Google Shape;3790;p53"/>
            <p:cNvSpPr/>
            <p:nvPr/>
          </p:nvSpPr>
          <p:spPr>
            <a:xfrm>
              <a:off x="1546674" y="3640924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88" y="0"/>
                  </a:moveTo>
                  <a:lnTo>
                    <a:pt x="1331" y="0"/>
                  </a:lnTo>
                  <a:lnTo>
                    <a:pt x="0" y="814"/>
                  </a:lnTo>
                  <a:lnTo>
                    <a:pt x="0" y="6211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43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91" name="Google Shape;3791;p53"/>
            <p:cNvSpPr/>
            <p:nvPr/>
          </p:nvSpPr>
          <p:spPr>
            <a:xfrm>
              <a:off x="1546674" y="3657525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0" y="1"/>
                  </a:moveTo>
                  <a:lnTo>
                    <a:pt x="0" y="5398"/>
                  </a:lnTo>
                  <a:lnTo>
                    <a:pt x="0" y="6101"/>
                  </a:lnTo>
                  <a:lnTo>
                    <a:pt x="0" y="666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92" name="Google Shape;3792;p53"/>
            <p:cNvSpPr/>
            <p:nvPr/>
          </p:nvSpPr>
          <p:spPr>
            <a:xfrm>
              <a:off x="1477963" y="3681681"/>
              <a:ext cx="98935" cy="138182"/>
            </a:xfrm>
            <a:custGeom>
              <a:avLst/>
              <a:gdLst/>
              <a:ahLst/>
              <a:cxnLst/>
              <a:rect l="l" t="t" r="r" b="b"/>
              <a:pathLst>
                <a:path w="4845" h="6767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77"/>
                  </a:lnTo>
                  <a:lnTo>
                    <a:pt x="1" y="6138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66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93" name="Google Shape;3793;p53"/>
            <p:cNvSpPr/>
            <p:nvPr/>
          </p:nvSpPr>
          <p:spPr>
            <a:xfrm>
              <a:off x="1440983" y="3708104"/>
              <a:ext cx="90604" cy="162339"/>
            </a:xfrm>
            <a:custGeom>
              <a:avLst/>
              <a:gdLst/>
              <a:ahLst/>
              <a:cxnLst/>
              <a:rect l="l" t="t" r="r" b="b"/>
              <a:pathLst>
                <a:path w="4437" h="7950" extrusionOk="0">
                  <a:moveTo>
                    <a:pt x="0" y="1"/>
                  </a:moveTo>
                  <a:lnTo>
                    <a:pt x="0" y="5398"/>
                  </a:lnTo>
                  <a:lnTo>
                    <a:pt x="4437" y="7949"/>
                  </a:lnTo>
                  <a:lnTo>
                    <a:pt x="4437" y="25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94" name="Google Shape;3794;p53"/>
            <p:cNvSpPr/>
            <p:nvPr/>
          </p:nvSpPr>
          <p:spPr>
            <a:xfrm>
              <a:off x="1547430" y="3642435"/>
              <a:ext cx="205364" cy="228010"/>
            </a:xfrm>
            <a:custGeom>
              <a:avLst/>
              <a:gdLst/>
              <a:ahLst/>
              <a:cxnLst/>
              <a:rect l="l" t="t" r="r" b="b"/>
              <a:pathLst>
                <a:path w="10057" h="11166" extrusionOk="0">
                  <a:moveTo>
                    <a:pt x="10056" y="0"/>
                  </a:moveTo>
                  <a:lnTo>
                    <a:pt x="74" y="5768"/>
                  </a:lnTo>
                  <a:lnTo>
                    <a:pt x="0" y="11165"/>
                  </a:lnTo>
                  <a:lnTo>
                    <a:pt x="10056" y="5398"/>
                  </a:lnTo>
                  <a:lnTo>
                    <a:pt x="10056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95" name="Google Shape;3795;p53"/>
            <p:cNvSpPr/>
            <p:nvPr/>
          </p:nvSpPr>
          <p:spPr>
            <a:xfrm>
              <a:off x="1440983" y="3580524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999"/>
                  </a:moveTo>
                  <a:lnTo>
                    <a:pt x="13421" y="2330"/>
                  </a:lnTo>
                  <a:lnTo>
                    <a:pt x="13421" y="3069"/>
                  </a:lnTo>
                  <a:lnTo>
                    <a:pt x="12127" y="3809"/>
                  </a:lnTo>
                  <a:lnTo>
                    <a:pt x="10870" y="3772"/>
                  </a:lnTo>
                  <a:lnTo>
                    <a:pt x="8541" y="2404"/>
                  </a:lnTo>
                  <a:lnTo>
                    <a:pt x="8541" y="1738"/>
                  </a:lnTo>
                  <a:lnTo>
                    <a:pt x="9871" y="999"/>
                  </a:lnTo>
                  <a:close/>
                  <a:moveTo>
                    <a:pt x="7727" y="2958"/>
                  </a:moveTo>
                  <a:lnTo>
                    <a:pt x="10019" y="4326"/>
                  </a:lnTo>
                  <a:lnTo>
                    <a:pt x="10019" y="5066"/>
                  </a:lnTo>
                  <a:lnTo>
                    <a:pt x="8725" y="5805"/>
                  </a:lnTo>
                  <a:lnTo>
                    <a:pt x="7505" y="5805"/>
                  </a:lnTo>
                  <a:lnTo>
                    <a:pt x="5176" y="4437"/>
                  </a:lnTo>
                  <a:lnTo>
                    <a:pt x="5176" y="3698"/>
                  </a:lnTo>
                  <a:lnTo>
                    <a:pt x="6470" y="2958"/>
                  </a:lnTo>
                  <a:close/>
                  <a:moveTo>
                    <a:pt x="4363" y="4955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41" y="7727"/>
                  </a:lnTo>
                  <a:lnTo>
                    <a:pt x="1812" y="6397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2" y="1"/>
                  </a:moveTo>
                  <a:lnTo>
                    <a:pt x="0" y="5842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87" y="8837"/>
                  </a:lnTo>
                  <a:lnTo>
                    <a:pt x="15269" y="3032"/>
                  </a:lnTo>
                  <a:lnTo>
                    <a:pt x="15269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96" name="Google Shape;3796;p53"/>
            <p:cNvSpPr/>
            <p:nvPr/>
          </p:nvSpPr>
          <p:spPr>
            <a:xfrm>
              <a:off x="1531564" y="3760194"/>
              <a:ext cx="17398" cy="110248"/>
            </a:xfrm>
            <a:custGeom>
              <a:avLst/>
              <a:gdLst/>
              <a:ahLst/>
              <a:cxnLst/>
              <a:rect l="l" t="t" r="r" b="b"/>
              <a:pathLst>
                <a:path w="852" h="5399" extrusionOk="0">
                  <a:moveTo>
                    <a:pt x="1" y="1"/>
                  </a:moveTo>
                  <a:lnTo>
                    <a:pt x="1" y="5398"/>
                  </a:lnTo>
                  <a:lnTo>
                    <a:pt x="777" y="5398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97" name="Google Shape;3797;p53"/>
            <p:cNvSpPr/>
            <p:nvPr/>
          </p:nvSpPr>
          <p:spPr>
            <a:xfrm>
              <a:off x="1005396" y="3536744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3512" y="0"/>
                  </a:moveTo>
                  <a:lnTo>
                    <a:pt x="2255" y="0"/>
                  </a:lnTo>
                  <a:lnTo>
                    <a:pt x="0" y="1331"/>
                  </a:lnTo>
                  <a:lnTo>
                    <a:pt x="0" y="6729"/>
                  </a:lnTo>
                  <a:lnTo>
                    <a:pt x="2255" y="5398"/>
                  </a:lnTo>
                  <a:lnTo>
                    <a:pt x="3512" y="5398"/>
                  </a:lnTo>
                  <a:lnTo>
                    <a:pt x="4806" y="6137"/>
                  </a:lnTo>
                  <a:lnTo>
                    <a:pt x="4843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98" name="Google Shape;3798;p53"/>
            <p:cNvSpPr/>
            <p:nvPr/>
          </p:nvSpPr>
          <p:spPr>
            <a:xfrm>
              <a:off x="1074087" y="3576746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3550" y="1"/>
                  </a:moveTo>
                  <a:lnTo>
                    <a:pt x="2293" y="1"/>
                  </a:lnTo>
                  <a:lnTo>
                    <a:pt x="38" y="1295"/>
                  </a:lnTo>
                  <a:lnTo>
                    <a:pt x="1" y="6729"/>
                  </a:lnTo>
                  <a:lnTo>
                    <a:pt x="2293" y="5435"/>
                  </a:lnTo>
                  <a:lnTo>
                    <a:pt x="3550" y="5435"/>
                  </a:lnTo>
                  <a:lnTo>
                    <a:pt x="4844" y="6175"/>
                  </a:lnTo>
                  <a:lnTo>
                    <a:pt x="4844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99" name="Google Shape;3799;p53"/>
            <p:cNvSpPr/>
            <p:nvPr/>
          </p:nvSpPr>
          <p:spPr>
            <a:xfrm>
              <a:off x="1143533" y="3616768"/>
              <a:ext cx="99670" cy="137406"/>
            </a:xfrm>
            <a:custGeom>
              <a:avLst/>
              <a:gdLst/>
              <a:ahLst/>
              <a:cxnLst/>
              <a:rect l="l" t="t" r="r" b="b"/>
              <a:pathLst>
                <a:path w="4881" h="6729" extrusionOk="0">
                  <a:moveTo>
                    <a:pt x="3587" y="0"/>
                  </a:moveTo>
                  <a:lnTo>
                    <a:pt x="2330" y="0"/>
                  </a:lnTo>
                  <a:lnTo>
                    <a:pt x="1" y="1331"/>
                  </a:lnTo>
                  <a:lnTo>
                    <a:pt x="1" y="6729"/>
                  </a:lnTo>
                  <a:lnTo>
                    <a:pt x="2330" y="5398"/>
                  </a:lnTo>
                  <a:lnTo>
                    <a:pt x="3587" y="5398"/>
                  </a:lnTo>
                  <a:lnTo>
                    <a:pt x="4881" y="6174"/>
                  </a:lnTo>
                  <a:lnTo>
                    <a:pt x="4881" y="777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00" name="Google Shape;3800;p53"/>
            <p:cNvSpPr/>
            <p:nvPr/>
          </p:nvSpPr>
          <p:spPr>
            <a:xfrm>
              <a:off x="1190355" y="3643191"/>
              <a:ext cx="90604" cy="163074"/>
            </a:xfrm>
            <a:custGeom>
              <a:avLst/>
              <a:gdLst/>
              <a:ahLst/>
              <a:cxnLst/>
              <a:rect l="l" t="t" r="r" b="b"/>
              <a:pathLst>
                <a:path w="4437" h="7986" extrusionOk="0">
                  <a:moveTo>
                    <a:pt x="4437" y="0"/>
                  </a:moveTo>
                  <a:lnTo>
                    <a:pt x="0" y="2588"/>
                  </a:lnTo>
                  <a:lnTo>
                    <a:pt x="0" y="7986"/>
                  </a:lnTo>
                  <a:lnTo>
                    <a:pt x="4400" y="5398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01" name="Google Shape;3801;p53"/>
            <p:cNvSpPr/>
            <p:nvPr/>
          </p:nvSpPr>
          <p:spPr>
            <a:xfrm>
              <a:off x="1172978" y="3696036"/>
              <a:ext cx="17398" cy="110227"/>
            </a:xfrm>
            <a:custGeom>
              <a:avLst/>
              <a:gdLst/>
              <a:ahLst/>
              <a:cxnLst/>
              <a:rect l="l" t="t" r="r" b="b"/>
              <a:pathLst>
                <a:path w="852" h="5398" extrusionOk="0">
                  <a:moveTo>
                    <a:pt x="1" y="0"/>
                  </a:moveTo>
                  <a:lnTo>
                    <a:pt x="1" y="5398"/>
                  </a:lnTo>
                  <a:lnTo>
                    <a:pt x="851" y="5398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02" name="Google Shape;3802;p53"/>
            <p:cNvSpPr/>
            <p:nvPr/>
          </p:nvSpPr>
          <p:spPr>
            <a:xfrm>
              <a:off x="967640" y="3514855"/>
              <a:ext cx="312569" cy="181207"/>
            </a:xfrm>
            <a:custGeom>
              <a:avLst/>
              <a:gdLst/>
              <a:ahLst/>
              <a:cxnLst/>
              <a:rect l="l" t="t" r="r" b="b"/>
              <a:pathLst>
                <a:path w="15307" h="8874" extrusionOk="0">
                  <a:moveTo>
                    <a:pt x="5361" y="1072"/>
                  </a:moveTo>
                  <a:lnTo>
                    <a:pt x="6655" y="1812"/>
                  </a:lnTo>
                  <a:lnTo>
                    <a:pt x="6655" y="2551"/>
                  </a:lnTo>
                  <a:lnTo>
                    <a:pt x="4363" y="3882"/>
                  </a:lnTo>
                  <a:lnTo>
                    <a:pt x="3143" y="3845"/>
                  </a:lnTo>
                  <a:lnTo>
                    <a:pt x="1849" y="3106"/>
                  </a:lnTo>
                  <a:lnTo>
                    <a:pt x="1849" y="2403"/>
                  </a:lnTo>
                  <a:lnTo>
                    <a:pt x="4104" y="1072"/>
                  </a:lnTo>
                  <a:close/>
                  <a:moveTo>
                    <a:pt x="8726" y="2995"/>
                  </a:moveTo>
                  <a:lnTo>
                    <a:pt x="10057" y="3734"/>
                  </a:lnTo>
                  <a:lnTo>
                    <a:pt x="10057" y="4474"/>
                  </a:lnTo>
                  <a:lnTo>
                    <a:pt x="7801" y="5805"/>
                  </a:lnTo>
                  <a:lnTo>
                    <a:pt x="6544" y="5768"/>
                  </a:lnTo>
                  <a:lnTo>
                    <a:pt x="5214" y="5028"/>
                  </a:lnTo>
                  <a:lnTo>
                    <a:pt x="5214" y="4326"/>
                  </a:lnTo>
                  <a:lnTo>
                    <a:pt x="7469" y="2995"/>
                  </a:lnTo>
                  <a:close/>
                  <a:moveTo>
                    <a:pt x="12201" y="4991"/>
                  </a:moveTo>
                  <a:lnTo>
                    <a:pt x="13495" y="5731"/>
                  </a:lnTo>
                  <a:lnTo>
                    <a:pt x="13495" y="6470"/>
                  </a:lnTo>
                  <a:lnTo>
                    <a:pt x="11203" y="7801"/>
                  </a:lnTo>
                  <a:lnTo>
                    <a:pt x="9983" y="7801"/>
                  </a:lnTo>
                  <a:lnTo>
                    <a:pt x="8689" y="7062"/>
                  </a:lnTo>
                  <a:lnTo>
                    <a:pt x="8689" y="6322"/>
                  </a:lnTo>
                  <a:lnTo>
                    <a:pt x="10944" y="4991"/>
                  </a:lnTo>
                  <a:close/>
                  <a:moveTo>
                    <a:pt x="4437" y="0"/>
                  </a:moveTo>
                  <a:lnTo>
                    <a:pt x="1" y="2588"/>
                  </a:lnTo>
                  <a:lnTo>
                    <a:pt x="1" y="3032"/>
                  </a:lnTo>
                  <a:lnTo>
                    <a:pt x="10020" y="8873"/>
                  </a:lnTo>
                  <a:lnTo>
                    <a:pt x="10833" y="8873"/>
                  </a:lnTo>
                  <a:lnTo>
                    <a:pt x="15307" y="6285"/>
                  </a:lnTo>
                  <a:lnTo>
                    <a:pt x="15307" y="5805"/>
                  </a:ln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03" name="Google Shape;3803;p53"/>
            <p:cNvSpPr/>
            <p:nvPr/>
          </p:nvSpPr>
          <p:spPr>
            <a:xfrm>
              <a:off x="967640" y="3576746"/>
              <a:ext cx="205364" cy="229521"/>
            </a:xfrm>
            <a:custGeom>
              <a:avLst/>
              <a:gdLst/>
              <a:ahLst/>
              <a:cxnLst/>
              <a:rect l="l" t="t" r="r" b="b"/>
              <a:pathLst>
                <a:path w="10057" h="11240" extrusionOk="0">
                  <a:moveTo>
                    <a:pt x="38" y="1"/>
                  </a:moveTo>
                  <a:lnTo>
                    <a:pt x="1" y="5435"/>
                  </a:lnTo>
                  <a:lnTo>
                    <a:pt x="10057" y="11240"/>
                  </a:lnTo>
                  <a:lnTo>
                    <a:pt x="10057" y="5842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04" name="Google Shape;3804;p53"/>
            <p:cNvSpPr/>
            <p:nvPr/>
          </p:nvSpPr>
          <p:spPr>
            <a:xfrm>
              <a:off x="1240178" y="3672636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3549" y="0"/>
                  </a:moveTo>
                  <a:lnTo>
                    <a:pt x="2292" y="0"/>
                  </a:lnTo>
                  <a:lnTo>
                    <a:pt x="0" y="1331"/>
                  </a:lnTo>
                  <a:lnTo>
                    <a:pt x="0" y="6729"/>
                  </a:lnTo>
                  <a:lnTo>
                    <a:pt x="2255" y="5398"/>
                  </a:lnTo>
                  <a:lnTo>
                    <a:pt x="3512" y="5398"/>
                  </a:lnTo>
                  <a:lnTo>
                    <a:pt x="4843" y="6137"/>
                  </a:lnTo>
                  <a:lnTo>
                    <a:pt x="4843" y="776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05" name="Google Shape;3805;p53"/>
            <p:cNvSpPr/>
            <p:nvPr/>
          </p:nvSpPr>
          <p:spPr>
            <a:xfrm>
              <a:off x="1309625" y="3712637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3513" y="0"/>
                  </a:moveTo>
                  <a:lnTo>
                    <a:pt x="2330" y="0"/>
                  </a:lnTo>
                  <a:lnTo>
                    <a:pt x="0" y="1368"/>
                  </a:lnTo>
                  <a:lnTo>
                    <a:pt x="0" y="6729"/>
                  </a:lnTo>
                  <a:lnTo>
                    <a:pt x="2293" y="5435"/>
                  </a:lnTo>
                  <a:lnTo>
                    <a:pt x="3513" y="5435"/>
                  </a:lnTo>
                  <a:lnTo>
                    <a:pt x="4881" y="6175"/>
                  </a:lnTo>
                  <a:lnTo>
                    <a:pt x="4881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06" name="Google Shape;3806;p53"/>
            <p:cNvSpPr/>
            <p:nvPr/>
          </p:nvSpPr>
          <p:spPr>
            <a:xfrm>
              <a:off x="1379827" y="3752639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3513" y="1"/>
                  </a:moveTo>
                  <a:lnTo>
                    <a:pt x="2256" y="1"/>
                  </a:lnTo>
                  <a:lnTo>
                    <a:pt x="1" y="1332"/>
                  </a:lnTo>
                  <a:lnTo>
                    <a:pt x="1" y="6730"/>
                  </a:lnTo>
                  <a:lnTo>
                    <a:pt x="2256" y="5399"/>
                  </a:lnTo>
                  <a:lnTo>
                    <a:pt x="3513" y="5399"/>
                  </a:lnTo>
                  <a:lnTo>
                    <a:pt x="4807" y="6175"/>
                  </a:lnTo>
                  <a:lnTo>
                    <a:pt x="4844" y="777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07" name="Google Shape;3807;p53"/>
            <p:cNvSpPr/>
            <p:nvPr/>
          </p:nvSpPr>
          <p:spPr>
            <a:xfrm>
              <a:off x="1425117" y="3779062"/>
              <a:ext cx="90624" cy="163095"/>
            </a:xfrm>
            <a:custGeom>
              <a:avLst/>
              <a:gdLst/>
              <a:ahLst/>
              <a:cxnLst/>
              <a:rect l="l" t="t" r="r" b="b"/>
              <a:pathLst>
                <a:path w="4438" h="7987" extrusionOk="0">
                  <a:moveTo>
                    <a:pt x="4437" y="1"/>
                  </a:moveTo>
                  <a:lnTo>
                    <a:pt x="38" y="2589"/>
                  </a:lnTo>
                  <a:lnTo>
                    <a:pt x="1" y="7987"/>
                  </a:lnTo>
                  <a:lnTo>
                    <a:pt x="4437" y="5399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08" name="Google Shape;3808;p53"/>
            <p:cNvSpPr/>
            <p:nvPr/>
          </p:nvSpPr>
          <p:spPr>
            <a:xfrm>
              <a:off x="1407761" y="3831907"/>
              <a:ext cx="18133" cy="110248"/>
            </a:xfrm>
            <a:custGeom>
              <a:avLst/>
              <a:gdLst/>
              <a:ahLst/>
              <a:cxnLst/>
              <a:rect l="l" t="t" r="r" b="b"/>
              <a:pathLst>
                <a:path w="888" h="5399" extrusionOk="0">
                  <a:moveTo>
                    <a:pt x="75" y="1"/>
                  </a:moveTo>
                  <a:lnTo>
                    <a:pt x="1" y="5399"/>
                  </a:lnTo>
                  <a:lnTo>
                    <a:pt x="851" y="5399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09" name="Google Shape;3809;p53"/>
            <p:cNvSpPr/>
            <p:nvPr/>
          </p:nvSpPr>
          <p:spPr>
            <a:xfrm>
              <a:off x="1203178" y="3650726"/>
              <a:ext cx="312569" cy="181207"/>
            </a:xfrm>
            <a:custGeom>
              <a:avLst/>
              <a:gdLst/>
              <a:ahLst/>
              <a:cxnLst/>
              <a:rect l="l" t="t" r="r" b="b"/>
              <a:pathLst>
                <a:path w="15307" h="8874" extrusionOk="0">
                  <a:moveTo>
                    <a:pt x="5361" y="1073"/>
                  </a:moveTo>
                  <a:lnTo>
                    <a:pt x="6655" y="1812"/>
                  </a:lnTo>
                  <a:lnTo>
                    <a:pt x="6655" y="2552"/>
                  </a:lnTo>
                  <a:lnTo>
                    <a:pt x="4400" y="3883"/>
                  </a:lnTo>
                  <a:lnTo>
                    <a:pt x="3143" y="3846"/>
                  </a:lnTo>
                  <a:lnTo>
                    <a:pt x="1849" y="3106"/>
                  </a:lnTo>
                  <a:lnTo>
                    <a:pt x="1849" y="2404"/>
                  </a:lnTo>
                  <a:lnTo>
                    <a:pt x="4104" y="1073"/>
                  </a:lnTo>
                  <a:close/>
                  <a:moveTo>
                    <a:pt x="8726" y="2996"/>
                  </a:moveTo>
                  <a:lnTo>
                    <a:pt x="10094" y="3735"/>
                  </a:lnTo>
                  <a:lnTo>
                    <a:pt x="10094" y="4474"/>
                  </a:lnTo>
                  <a:lnTo>
                    <a:pt x="7801" y="5805"/>
                  </a:lnTo>
                  <a:lnTo>
                    <a:pt x="7801" y="5768"/>
                  </a:lnTo>
                  <a:lnTo>
                    <a:pt x="6581" y="5768"/>
                  </a:lnTo>
                  <a:lnTo>
                    <a:pt x="5213" y="5029"/>
                  </a:lnTo>
                  <a:lnTo>
                    <a:pt x="5213" y="4326"/>
                  </a:lnTo>
                  <a:lnTo>
                    <a:pt x="7506" y="2996"/>
                  </a:lnTo>
                  <a:close/>
                  <a:moveTo>
                    <a:pt x="12164" y="4992"/>
                  </a:moveTo>
                  <a:lnTo>
                    <a:pt x="13458" y="5731"/>
                  </a:lnTo>
                  <a:lnTo>
                    <a:pt x="13458" y="6471"/>
                  </a:lnTo>
                  <a:lnTo>
                    <a:pt x="11203" y="7802"/>
                  </a:lnTo>
                  <a:lnTo>
                    <a:pt x="9946" y="7802"/>
                  </a:lnTo>
                  <a:lnTo>
                    <a:pt x="8652" y="7062"/>
                  </a:lnTo>
                  <a:lnTo>
                    <a:pt x="8652" y="6323"/>
                  </a:lnTo>
                  <a:lnTo>
                    <a:pt x="10907" y="4992"/>
                  </a:lnTo>
                  <a:close/>
                  <a:moveTo>
                    <a:pt x="4437" y="1"/>
                  </a:moveTo>
                  <a:lnTo>
                    <a:pt x="1" y="2589"/>
                  </a:lnTo>
                  <a:lnTo>
                    <a:pt x="1" y="3032"/>
                  </a:lnTo>
                  <a:lnTo>
                    <a:pt x="10020" y="8874"/>
                  </a:lnTo>
                  <a:lnTo>
                    <a:pt x="10870" y="8874"/>
                  </a:lnTo>
                  <a:lnTo>
                    <a:pt x="15306" y="6286"/>
                  </a:lnTo>
                  <a:lnTo>
                    <a:pt x="15306" y="5805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10" name="Google Shape;3810;p53"/>
            <p:cNvSpPr/>
            <p:nvPr/>
          </p:nvSpPr>
          <p:spPr>
            <a:xfrm>
              <a:off x="1203178" y="3712637"/>
              <a:ext cx="206119" cy="229521"/>
            </a:xfrm>
            <a:custGeom>
              <a:avLst/>
              <a:gdLst/>
              <a:ahLst/>
              <a:cxnLst/>
              <a:rect l="l" t="t" r="r" b="b"/>
              <a:pathLst>
                <a:path w="10094" h="11240" extrusionOk="0">
                  <a:moveTo>
                    <a:pt x="1" y="0"/>
                  </a:moveTo>
                  <a:lnTo>
                    <a:pt x="1" y="5435"/>
                  </a:lnTo>
                  <a:lnTo>
                    <a:pt x="10020" y="11240"/>
                  </a:lnTo>
                  <a:lnTo>
                    <a:pt x="10094" y="58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11" name="Google Shape;3811;p53"/>
            <p:cNvSpPr/>
            <p:nvPr/>
          </p:nvSpPr>
          <p:spPr>
            <a:xfrm>
              <a:off x="2328003" y="3330651"/>
              <a:ext cx="98935" cy="136651"/>
            </a:xfrm>
            <a:custGeom>
              <a:avLst/>
              <a:gdLst/>
              <a:ahLst/>
              <a:cxnLst/>
              <a:rect l="l" t="t" r="r" b="b"/>
              <a:pathLst>
                <a:path w="4845" h="6692" extrusionOk="0">
                  <a:moveTo>
                    <a:pt x="2589" y="0"/>
                  </a:moveTo>
                  <a:lnTo>
                    <a:pt x="1332" y="0"/>
                  </a:lnTo>
                  <a:lnTo>
                    <a:pt x="1" y="740"/>
                  </a:lnTo>
                  <a:lnTo>
                    <a:pt x="1" y="6137"/>
                  </a:lnTo>
                  <a:lnTo>
                    <a:pt x="1295" y="5361"/>
                  </a:lnTo>
                  <a:lnTo>
                    <a:pt x="2552" y="5361"/>
                  </a:lnTo>
                  <a:lnTo>
                    <a:pt x="4844" y="6692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12" name="Google Shape;3812;p53"/>
            <p:cNvSpPr/>
            <p:nvPr/>
          </p:nvSpPr>
          <p:spPr>
            <a:xfrm>
              <a:off x="2259312" y="3370653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77"/>
                  </a:lnTo>
                  <a:lnTo>
                    <a:pt x="1" y="6138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729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13" name="Google Shape;3813;p53"/>
            <p:cNvSpPr/>
            <p:nvPr/>
          </p:nvSpPr>
          <p:spPr>
            <a:xfrm>
              <a:off x="2259312" y="3386519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1" y="0"/>
                  </a:moveTo>
                  <a:lnTo>
                    <a:pt x="1" y="5361"/>
                  </a:lnTo>
                  <a:lnTo>
                    <a:pt x="1" y="6100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14" name="Google Shape;3814;p53"/>
            <p:cNvSpPr/>
            <p:nvPr/>
          </p:nvSpPr>
          <p:spPr>
            <a:xfrm>
              <a:off x="2189110" y="3410675"/>
              <a:ext cx="99670" cy="137406"/>
            </a:xfrm>
            <a:custGeom>
              <a:avLst/>
              <a:gdLst/>
              <a:ahLst/>
              <a:cxnLst/>
              <a:rect l="l" t="t" r="r" b="b"/>
              <a:pathLst>
                <a:path w="4881" h="6729" extrusionOk="0">
                  <a:moveTo>
                    <a:pt x="2588" y="0"/>
                  </a:moveTo>
                  <a:lnTo>
                    <a:pt x="1368" y="0"/>
                  </a:lnTo>
                  <a:lnTo>
                    <a:pt x="74" y="740"/>
                  </a:lnTo>
                  <a:lnTo>
                    <a:pt x="0" y="6174"/>
                  </a:lnTo>
                  <a:lnTo>
                    <a:pt x="1368" y="5435"/>
                  </a:lnTo>
                  <a:lnTo>
                    <a:pt x="2551" y="5435"/>
                  </a:lnTo>
                  <a:lnTo>
                    <a:pt x="4880" y="6729"/>
                  </a:lnTo>
                  <a:lnTo>
                    <a:pt x="4880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15" name="Google Shape;3815;p53"/>
            <p:cNvSpPr/>
            <p:nvPr/>
          </p:nvSpPr>
          <p:spPr>
            <a:xfrm>
              <a:off x="2152866" y="3437098"/>
              <a:ext cx="91379" cy="162319"/>
            </a:xfrm>
            <a:custGeom>
              <a:avLst/>
              <a:gdLst/>
              <a:ahLst/>
              <a:cxnLst/>
              <a:rect l="l" t="t" r="r" b="b"/>
              <a:pathLst>
                <a:path w="4475" h="7949" extrusionOk="0">
                  <a:moveTo>
                    <a:pt x="38" y="0"/>
                  </a:moveTo>
                  <a:lnTo>
                    <a:pt x="1" y="5435"/>
                  </a:lnTo>
                  <a:lnTo>
                    <a:pt x="4437" y="7949"/>
                  </a:lnTo>
                  <a:lnTo>
                    <a:pt x="4474" y="255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16" name="Google Shape;3816;p53"/>
            <p:cNvSpPr/>
            <p:nvPr/>
          </p:nvSpPr>
          <p:spPr>
            <a:xfrm>
              <a:off x="2260068" y="3371408"/>
              <a:ext cx="204608" cy="228010"/>
            </a:xfrm>
            <a:custGeom>
              <a:avLst/>
              <a:gdLst/>
              <a:ahLst/>
              <a:cxnLst/>
              <a:rect l="l" t="t" r="r" b="b"/>
              <a:pathLst>
                <a:path w="10020" h="11166" extrusionOk="0">
                  <a:moveTo>
                    <a:pt x="10020" y="1"/>
                  </a:moveTo>
                  <a:lnTo>
                    <a:pt x="1" y="5768"/>
                  </a:lnTo>
                  <a:lnTo>
                    <a:pt x="1" y="11166"/>
                  </a:lnTo>
                  <a:lnTo>
                    <a:pt x="9983" y="5361"/>
                  </a:lnTo>
                  <a:lnTo>
                    <a:pt x="100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17" name="Google Shape;3817;p53"/>
            <p:cNvSpPr/>
            <p:nvPr/>
          </p:nvSpPr>
          <p:spPr>
            <a:xfrm>
              <a:off x="2152866" y="3308761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129" y="1035"/>
                  </a:moveTo>
                  <a:lnTo>
                    <a:pt x="13458" y="2366"/>
                  </a:lnTo>
                  <a:lnTo>
                    <a:pt x="13458" y="3106"/>
                  </a:lnTo>
                  <a:lnTo>
                    <a:pt x="12127" y="3845"/>
                  </a:lnTo>
                  <a:lnTo>
                    <a:pt x="10907" y="3808"/>
                  </a:lnTo>
                  <a:lnTo>
                    <a:pt x="8578" y="2477"/>
                  </a:lnTo>
                  <a:lnTo>
                    <a:pt x="8578" y="1775"/>
                  </a:lnTo>
                  <a:lnTo>
                    <a:pt x="9872" y="1035"/>
                  </a:lnTo>
                  <a:close/>
                  <a:moveTo>
                    <a:pt x="7765" y="3032"/>
                  </a:moveTo>
                  <a:lnTo>
                    <a:pt x="10057" y="4363"/>
                  </a:lnTo>
                  <a:lnTo>
                    <a:pt x="10057" y="5102"/>
                  </a:lnTo>
                  <a:lnTo>
                    <a:pt x="8763" y="5842"/>
                  </a:lnTo>
                  <a:lnTo>
                    <a:pt x="7506" y="5842"/>
                  </a:lnTo>
                  <a:lnTo>
                    <a:pt x="5214" y="4511"/>
                  </a:lnTo>
                  <a:lnTo>
                    <a:pt x="5214" y="3771"/>
                  </a:lnTo>
                  <a:lnTo>
                    <a:pt x="6508" y="3032"/>
                  </a:lnTo>
                  <a:close/>
                  <a:moveTo>
                    <a:pt x="4326" y="4991"/>
                  </a:moveTo>
                  <a:lnTo>
                    <a:pt x="6655" y="6359"/>
                  </a:lnTo>
                  <a:lnTo>
                    <a:pt x="6655" y="7099"/>
                  </a:lnTo>
                  <a:lnTo>
                    <a:pt x="5361" y="7838"/>
                  </a:lnTo>
                  <a:lnTo>
                    <a:pt x="4104" y="7764"/>
                  </a:lnTo>
                  <a:lnTo>
                    <a:pt x="1775" y="6433"/>
                  </a:lnTo>
                  <a:lnTo>
                    <a:pt x="1775" y="5731"/>
                  </a:lnTo>
                  <a:lnTo>
                    <a:pt x="3069" y="4991"/>
                  </a:lnTo>
                  <a:close/>
                  <a:moveTo>
                    <a:pt x="9983" y="0"/>
                  </a:moveTo>
                  <a:lnTo>
                    <a:pt x="1" y="5842"/>
                  </a:lnTo>
                  <a:lnTo>
                    <a:pt x="1" y="6285"/>
                  </a:lnTo>
                  <a:lnTo>
                    <a:pt x="4437" y="8836"/>
                  </a:lnTo>
                  <a:lnTo>
                    <a:pt x="5251" y="8836"/>
                  </a:lnTo>
                  <a:lnTo>
                    <a:pt x="15233" y="3032"/>
                  </a:lnTo>
                  <a:lnTo>
                    <a:pt x="15233" y="2551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18" name="Google Shape;3818;p53"/>
            <p:cNvSpPr/>
            <p:nvPr/>
          </p:nvSpPr>
          <p:spPr>
            <a:xfrm>
              <a:off x="2243467" y="3489188"/>
              <a:ext cx="16622" cy="110227"/>
            </a:xfrm>
            <a:custGeom>
              <a:avLst/>
              <a:gdLst/>
              <a:ahLst/>
              <a:cxnLst/>
              <a:rect l="l" t="t" r="r" b="b"/>
              <a:pathLst>
                <a:path w="814" h="5398" extrusionOk="0">
                  <a:moveTo>
                    <a:pt x="37" y="0"/>
                  </a:moveTo>
                  <a:lnTo>
                    <a:pt x="0" y="5398"/>
                  </a:lnTo>
                  <a:lnTo>
                    <a:pt x="814" y="5398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19" name="Google Shape;3819;p53"/>
            <p:cNvSpPr/>
            <p:nvPr/>
          </p:nvSpPr>
          <p:spPr>
            <a:xfrm>
              <a:off x="2092485" y="3466542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14" y="0"/>
                  </a:moveTo>
                  <a:lnTo>
                    <a:pt x="1294" y="0"/>
                  </a:lnTo>
                  <a:lnTo>
                    <a:pt x="0" y="776"/>
                  </a:lnTo>
                  <a:lnTo>
                    <a:pt x="0" y="6137"/>
                  </a:lnTo>
                  <a:lnTo>
                    <a:pt x="1294" y="5398"/>
                  </a:lnTo>
                  <a:lnTo>
                    <a:pt x="2514" y="5398"/>
                  </a:lnTo>
                  <a:lnTo>
                    <a:pt x="4806" y="6766"/>
                  </a:lnTo>
                  <a:lnTo>
                    <a:pt x="4843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20" name="Google Shape;3820;p53"/>
            <p:cNvSpPr/>
            <p:nvPr/>
          </p:nvSpPr>
          <p:spPr>
            <a:xfrm>
              <a:off x="2022263" y="3507300"/>
              <a:ext cx="100426" cy="136671"/>
            </a:xfrm>
            <a:custGeom>
              <a:avLst/>
              <a:gdLst/>
              <a:ahLst/>
              <a:cxnLst/>
              <a:rect l="l" t="t" r="r" b="b"/>
              <a:pathLst>
                <a:path w="4918" h="6693" extrusionOk="0">
                  <a:moveTo>
                    <a:pt x="2589" y="0"/>
                  </a:moveTo>
                  <a:lnTo>
                    <a:pt x="1332" y="0"/>
                  </a:lnTo>
                  <a:lnTo>
                    <a:pt x="38" y="740"/>
                  </a:lnTo>
                  <a:lnTo>
                    <a:pt x="1" y="6138"/>
                  </a:lnTo>
                  <a:lnTo>
                    <a:pt x="1332" y="5398"/>
                  </a:lnTo>
                  <a:lnTo>
                    <a:pt x="2589" y="5398"/>
                  </a:lnTo>
                  <a:lnTo>
                    <a:pt x="4844" y="6692"/>
                  </a:lnTo>
                  <a:lnTo>
                    <a:pt x="4918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21" name="Google Shape;3821;p53"/>
            <p:cNvSpPr/>
            <p:nvPr/>
          </p:nvSpPr>
          <p:spPr>
            <a:xfrm>
              <a:off x="2022263" y="3522390"/>
              <a:ext cx="776" cy="125338"/>
            </a:xfrm>
            <a:custGeom>
              <a:avLst/>
              <a:gdLst/>
              <a:ahLst/>
              <a:cxnLst/>
              <a:rect l="l" t="t" r="r" b="b"/>
              <a:pathLst>
                <a:path w="38" h="6138" extrusionOk="0">
                  <a:moveTo>
                    <a:pt x="38" y="1"/>
                  </a:moveTo>
                  <a:lnTo>
                    <a:pt x="1" y="5399"/>
                  </a:lnTo>
                  <a:lnTo>
                    <a:pt x="1" y="6138"/>
                  </a:lnTo>
                  <a:lnTo>
                    <a:pt x="38" y="74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22" name="Google Shape;3822;p53"/>
            <p:cNvSpPr/>
            <p:nvPr/>
          </p:nvSpPr>
          <p:spPr>
            <a:xfrm>
              <a:off x="1953572" y="3546546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1" y="1"/>
                  </a:moveTo>
                  <a:lnTo>
                    <a:pt x="1331" y="1"/>
                  </a:lnTo>
                  <a:lnTo>
                    <a:pt x="0" y="814"/>
                  </a:lnTo>
                  <a:lnTo>
                    <a:pt x="0" y="6212"/>
                  </a:lnTo>
                  <a:lnTo>
                    <a:pt x="1294" y="5436"/>
                  </a:lnTo>
                  <a:lnTo>
                    <a:pt x="2551" y="5436"/>
                  </a:lnTo>
                  <a:lnTo>
                    <a:pt x="4844" y="6767"/>
                  </a:lnTo>
                  <a:lnTo>
                    <a:pt x="4844" y="136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23" name="Google Shape;3823;p53"/>
            <p:cNvSpPr/>
            <p:nvPr/>
          </p:nvSpPr>
          <p:spPr>
            <a:xfrm>
              <a:off x="1916572" y="3572968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1" y="1"/>
                  </a:moveTo>
                  <a:lnTo>
                    <a:pt x="1" y="5436"/>
                  </a:lnTo>
                  <a:lnTo>
                    <a:pt x="4437" y="7950"/>
                  </a:lnTo>
                  <a:lnTo>
                    <a:pt x="4437" y="25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24" name="Google Shape;3824;p53"/>
            <p:cNvSpPr/>
            <p:nvPr/>
          </p:nvSpPr>
          <p:spPr>
            <a:xfrm>
              <a:off x="2024530" y="3507300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3" y="0"/>
                  </a:moveTo>
                  <a:lnTo>
                    <a:pt x="1" y="5805"/>
                  </a:lnTo>
                  <a:lnTo>
                    <a:pt x="1" y="11240"/>
                  </a:lnTo>
                  <a:lnTo>
                    <a:pt x="9983" y="5398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25" name="Google Shape;3825;p53"/>
            <p:cNvSpPr/>
            <p:nvPr/>
          </p:nvSpPr>
          <p:spPr>
            <a:xfrm>
              <a:off x="1916572" y="3446143"/>
              <a:ext cx="311813" cy="179696"/>
            </a:xfrm>
            <a:custGeom>
              <a:avLst/>
              <a:gdLst/>
              <a:ahLst/>
              <a:cxnLst/>
              <a:rect l="l" t="t" r="r" b="b"/>
              <a:pathLst>
                <a:path w="15270" h="8800" extrusionOk="0">
                  <a:moveTo>
                    <a:pt x="11129" y="999"/>
                  </a:moveTo>
                  <a:lnTo>
                    <a:pt x="13458" y="2330"/>
                  </a:lnTo>
                  <a:lnTo>
                    <a:pt x="13458" y="3069"/>
                  </a:lnTo>
                  <a:lnTo>
                    <a:pt x="12164" y="3809"/>
                  </a:lnTo>
                  <a:lnTo>
                    <a:pt x="10907" y="3772"/>
                  </a:lnTo>
                  <a:lnTo>
                    <a:pt x="8615" y="2441"/>
                  </a:lnTo>
                  <a:lnTo>
                    <a:pt x="8615" y="1738"/>
                  </a:lnTo>
                  <a:lnTo>
                    <a:pt x="9909" y="999"/>
                  </a:lnTo>
                  <a:close/>
                  <a:moveTo>
                    <a:pt x="7728" y="2958"/>
                  </a:moveTo>
                  <a:lnTo>
                    <a:pt x="10020" y="4289"/>
                  </a:lnTo>
                  <a:lnTo>
                    <a:pt x="10020" y="5029"/>
                  </a:lnTo>
                  <a:lnTo>
                    <a:pt x="8726" y="5768"/>
                  </a:lnTo>
                  <a:lnTo>
                    <a:pt x="7506" y="5768"/>
                  </a:lnTo>
                  <a:lnTo>
                    <a:pt x="5177" y="4437"/>
                  </a:lnTo>
                  <a:lnTo>
                    <a:pt x="5177" y="3698"/>
                  </a:lnTo>
                  <a:lnTo>
                    <a:pt x="6471" y="2958"/>
                  </a:lnTo>
                  <a:close/>
                  <a:moveTo>
                    <a:pt x="4363" y="4918"/>
                  </a:moveTo>
                  <a:lnTo>
                    <a:pt x="6656" y="6286"/>
                  </a:lnTo>
                  <a:lnTo>
                    <a:pt x="6656" y="7025"/>
                  </a:lnTo>
                  <a:lnTo>
                    <a:pt x="5362" y="7765"/>
                  </a:lnTo>
                  <a:lnTo>
                    <a:pt x="4105" y="7691"/>
                  </a:lnTo>
                  <a:lnTo>
                    <a:pt x="1812" y="6360"/>
                  </a:lnTo>
                  <a:lnTo>
                    <a:pt x="1812" y="5657"/>
                  </a:lnTo>
                  <a:lnTo>
                    <a:pt x="3106" y="4918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00"/>
                  </a:lnTo>
                  <a:lnTo>
                    <a:pt x="5288" y="8800"/>
                  </a:lnTo>
                  <a:lnTo>
                    <a:pt x="15270" y="2995"/>
                  </a:lnTo>
                  <a:lnTo>
                    <a:pt x="15270" y="2515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26" name="Google Shape;3826;p53"/>
            <p:cNvSpPr/>
            <p:nvPr/>
          </p:nvSpPr>
          <p:spPr>
            <a:xfrm>
              <a:off x="2007173" y="3625814"/>
              <a:ext cx="17377" cy="111003"/>
            </a:xfrm>
            <a:custGeom>
              <a:avLst/>
              <a:gdLst/>
              <a:ahLst/>
              <a:cxnLst/>
              <a:rect l="l" t="t" r="r" b="b"/>
              <a:pathLst>
                <a:path w="851" h="5436" extrusionOk="0">
                  <a:moveTo>
                    <a:pt x="0" y="1"/>
                  </a:moveTo>
                  <a:lnTo>
                    <a:pt x="0" y="5362"/>
                  </a:lnTo>
                  <a:lnTo>
                    <a:pt x="851" y="5436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27" name="Google Shape;3827;p53"/>
            <p:cNvSpPr/>
            <p:nvPr/>
          </p:nvSpPr>
          <p:spPr>
            <a:xfrm>
              <a:off x="1855436" y="3603169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88" y="1"/>
                  </a:moveTo>
                  <a:lnTo>
                    <a:pt x="1331" y="1"/>
                  </a:lnTo>
                  <a:lnTo>
                    <a:pt x="37" y="740"/>
                  </a:lnTo>
                  <a:lnTo>
                    <a:pt x="0" y="6175"/>
                  </a:lnTo>
                  <a:lnTo>
                    <a:pt x="1331" y="5361"/>
                  </a:lnTo>
                  <a:lnTo>
                    <a:pt x="2551" y="5361"/>
                  </a:lnTo>
                  <a:lnTo>
                    <a:pt x="4843" y="6729"/>
                  </a:lnTo>
                  <a:lnTo>
                    <a:pt x="4843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28" name="Google Shape;3828;p53"/>
            <p:cNvSpPr/>
            <p:nvPr/>
          </p:nvSpPr>
          <p:spPr>
            <a:xfrm>
              <a:off x="1786725" y="3643191"/>
              <a:ext cx="98935" cy="137406"/>
            </a:xfrm>
            <a:custGeom>
              <a:avLst/>
              <a:gdLst/>
              <a:ahLst/>
              <a:cxnLst/>
              <a:rect l="l" t="t" r="r" b="b"/>
              <a:pathLst>
                <a:path w="4845" h="6729" extrusionOk="0">
                  <a:moveTo>
                    <a:pt x="2515" y="0"/>
                  </a:moveTo>
                  <a:lnTo>
                    <a:pt x="1332" y="0"/>
                  </a:lnTo>
                  <a:lnTo>
                    <a:pt x="1" y="777"/>
                  </a:lnTo>
                  <a:lnTo>
                    <a:pt x="1" y="6174"/>
                  </a:lnTo>
                  <a:lnTo>
                    <a:pt x="1295" y="5398"/>
                  </a:lnTo>
                  <a:lnTo>
                    <a:pt x="2515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29" name="Google Shape;3829;p53"/>
            <p:cNvSpPr/>
            <p:nvPr/>
          </p:nvSpPr>
          <p:spPr>
            <a:xfrm>
              <a:off x="1786725" y="3659036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1" y="1"/>
                  </a:moveTo>
                  <a:lnTo>
                    <a:pt x="1" y="5398"/>
                  </a:lnTo>
                  <a:lnTo>
                    <a:pt x="1" y="6101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30" name="Google Shape;3830;p53"/>
            <p:cNvSpPr/>
            <p:nvPr/>
          </p:nvSpPr>
          <p:spPr>
            <a:xfrm>
              <a:off x="1717278" y="3683948"/>
              <a:ext cx="99670" cy="136671"/>
            </a:xfrm>
            <a:custGeom>
              <a:avLst/>
              <a:gdLst/>
              <a:ahLst/>
              <a:cxnLst/>
              <a:rect l="l" t="t" r="r" b="b"/>
              <a:pathLst>
                <a:path w="4881" h="6693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692"/>
                  </a:lnTo>
                  <a:lnTo>
                    <a:pt x="4881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31" name="Google Shape;3831;p53"/>
            <p:cNvSpPr/>
            <p:nvPr/>
          </p:nvSpPr>
          <p:spPr>
            <a:xfrm>
              <a:off x="1681034" y="3710371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1" y="1"/>
                  </a:moveTo>
                  <a:lnTo>
                    <a:pt x="1" y="5398"/>
                  </a:lnTo>
                  <a:lnTo>
                    <a:pt x="4437" y="7949"/>
                  </a:lnTo>
                  <a:lnTo>
                    <a:pt x="4437" y="25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32" name="Google Shape;3832;p53"/>
            <p:cNvSpPr/>
            <p:nvPr/>
          </p:nvSpPr>
          <p:spPr>
            <a:xfrm>
              <a:off x="1787480" y="3643946"/>
              <a:ext cx="204608" cy="228765"/>
            </a:xfrm>
            <a:custGeom>
              <a:avLst/>
              <a:gdLst/>
              <a:ahLst/>
              <a:cxnLst/>
              <a:rect l="l" t="t" r="r" b="b"/>
              <a:pathLst>
                <a:path w="10020" h="11203" extrusionOk="0">
                  <a:moveTo>
                    <a:pt x="10020" y="0"/>
                  </a:moveTo>
                  <a:lnTo>
                    <a:pt x="38" y="5768"/>
                  </a:lnTo>
                  <a:lnTo>
                    <a:pt x="1" y="11202"/>
                  </a:lnTo>
                  <a:lnTo>
                    <a:pt x="9983" y="5398"/>
                  </a:lnTo>
                  <a:lnTo>
                    <a:pt x="100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33" name="Google Shape;3833;p53"/>
            <p:cNvSpPr/>
            <p:nvPr/>
          </p:nvSpPr>
          <p:spPr>
            <a:xfrm>
              <a:off x="1681034" y="3582035"/>
              <a:ext cx="311058" cy="179696"/>
            </a:xfrm>
            <a:custGeom>
              <a:avLst/>
              <a:gdLst/>
              <a:ahLst/>
              <a:cxnLst/>
              <a:rect l="l" t="t" r="r" b="b"/>
              <a:pathLst>
                <a:path w="15233" h="8800" extrusionOk="0">
                  <a:moveTo>
                    <a:pt x="11092" y="999"/>
                  </a:moveTo>
                  <a:lnTo>
                    <a:pt x="13384" y="2330"/>
                  </a:lnTo>
                  <a:lnTo>
                    <a:pt x="13384" y="3069"/>
                  </a:lnTo>
                  <a:lnTo>
                    <a:pt x="12090" y="3809"/>
                  </a:lnTo>
                  <a:lnTo>
                    <a:pt x="10870" y="3772"/>
                  </a:lnTo>
                  <a:lnTo>
                    <a:pt x="8541" y="2441"/>
                  </a:lnTo>
                  <a:lnTo>
                    <a:pt x="8541" y="1738"/>
                  </a:lnTo>
                  <a:lnTo>
                    <a:pt x="9835" y="999"/>
                  </a:lnTo>
                  <a:close/>
                  <a:moveTo>
                    <a:pt x="7691" y="2995"/>
                  </a:moveTo>
                  <a:lnTo>
                    <a:pt x="10020" y="4326"/>
                  </a:lnTo>
                  <a:lnTo>
                    <a:pt x="10020" y="5066"/>
                  </a:lnTo>
                  <a:lnTo>
                    <a:pt x="8726" y="5805"/>
                  </a:lnTo>
                  <a:lnTo>
                    <a:pt x="7469" y="5805"/>
                  </a:lnTo>
                  <a:lnTo>
                    <a:pt x="5177" y="4474"/>
                  </a:lnTo>
                  <a:lnTo>
                    <a:pt x="5177" y="3735"/>
                  </a:lnTo>
                  <a:lnTo>
                    <a:pt x="6471" y="2995"/>
                  </a:lnTo>
                  <a:close/>
                  <a:moveTo>
                    <a:pt x="4327" y="4992"/>
                  </a:moveTo>
                  <a:lnTo>
                    <a:pt x="6656" y="6323"/>
                  </a:lnTo>
                  <a:lnTo>
                    <a:pt x="6656" y="7062"/>
                  </a:lnTo>
                  <a:lnTo>
                    <a:pt x="5362" y="7801"/>
                  </a:lnTo>
                  <a:lnTo>
                    <a:pt x="4105" y="7764"/>
                  </a:lnTo>
                  <a:lnTo>
                    <a:pt x="1776" y="6396"/>
                  </a:lnTo>
                  <a:lnTo>
                    <a:pt x="1776" y="5731"/>
                  </a:lnTo>
                  <a:lnTo>
                    <a:pt x="3070" y="4992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00"/>
                  </a:lnTo>
                  <a:lnTo>
                    <a:pt x="5251" y="8800"/>
                  </a:lnTo>
                  <a:lnTo>
                    <a:pt x="15233" y="2995"/>
                  </a:lnTo>
                  <a:lnTo>
                    <a:pt x="15233" y="2515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34" name="Google Shape;3834;p53"/>
            <p:cNvSpPr/>
            <p:nvPr/>
          </p:nvSpPr>
          <p:spPr>
            <a:xfrm>
              <a:off x="1771635" y="3761705"/>
              <a:ext cx="16622" cy="111003"/>
            </a:xfrm>
            <a:custGeom>
              <a:avLst/>
              <a:gdLst/>
              <a:ahLst/>
              <a:cxnLst/>
              <a:rect l="l" t="t" r="r" b="b"/>
              <a:pathLst>
                <a:path w="814" h="5436" extrusionOk="0">
                  <a:moveTo>
                    <a:pt x="0" y="1"/>
                  </a:moveTo>
                  <a:lnTo>
                    <a:pt x="0" y="5435"/>
                  </a:lnTo>
                  <a:lnTo>
                    <a:pt x="777" y="543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35" name="Google Shape;3835;p53"/>
            <p:cNvSpPr/>
            <p:nvPr/>
          </p:nvSpPr>
          <p:spPr>
            <a:xfrm>
              <a:off x="1619143" y="3739060"/>
              <a:ext cx="99670" cy="138182"/>
            </a:xfrm>
            <a:custGeom>
              <a:avLst/>
              <a:gdLst/>
              <a:ahLst/>
              <a:cxnLst/>
              <a:rect l="l" t="t" r="r" b="b"/>
              <a:pathLst>
                <a:path w="4881" h="6767" extrusionOk="0">
                  <a:moveTo>
                    <a:pt x="2551" y="0"/>
                  </a:moveTo>
                  <a:lnTo>
                    <a:pt x="1368" y="0"/>
                  </a:lnTo>
                  <a:lnTo>
                    <a:pt x="0" y="814"/>
                  </a:lnTo>
                  <a:lnTo>
                    <a:pt x="0" y="6138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81" y="6766"/>
                  </a:lnTo>
                  <a:lnTo>
                    <a:pt x="4881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36" name="Google Shape;3836;p53"/>
            <p:cNvSpPr/>
            <p:nvPr/>
          </p:nvSpPr>
          <p:spPr>
            <a:xfrm>
              <a:off x="1550452" y="3779817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51" y="1"/>
                  </a:moveTo>
                  <a:lnTo>
                    <a:pt x="1294" y="1"/>
                  </a:lnTo>
                  <a:lnTo>
                    <a:pt x="0" y="740"/>
                  </a:lnTo>
                  <a:lnTo>
                    <a:pt x="0" y="6138"/>
                  </a:lnTo>
                  <a:lnTo>
                    <a:pt x="1294" y="5399"/>
                  </a:lnTo>
                  <a:lnTo>
                    <a:pt x="2551" y="5399"/>
                  </a:lnTo>
                  <a:lnTo>
                    <a:pt x="4806" y="6693"/>
                  </a:lnTo>
                  <a:lnTo>
                    <a:pt x="4843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37" name="Google Shape;3837;p53"/>
            <p:cNvSpPr/>
            <p:nvPr/>
          </p:nvSpPr>
          <p:spPr>
            <a:xfrm>
              <a:off x="1550452" y="3794928"/>
              <a:ext cx="20" cy="125338"/>
            </a:xfrm>
            <a:custGeom>
              <a:avLst/>
              <a:gdLst/>
              <a:ahLst/>
              <a:cxnLst/>
              <a:rect l="l" t="t" r="r" b="b"/>
              <a:pathLst>
                <a:path w="1" h="6138" extrusionOk="0">
                  <a:moveTo>
                    <a:pt x="0" y="0"/>
                  </a:moveTo>
                  <a:lnTo>
                    <a:pt x="0" y="5398"/>
                  </a:lnTo>
                  <a:lnTo>
                    <a:pt x="0" y="6137"/>
                  </a:lnTo>
                  <a:lnTo>
                    <a:pt x="0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38" name="Google Shape;3838;p53"/>
            <p:cNvSpPr/>
            <p:nvPr/>
          </p:nvSpPr>
          <p:spPr>
            <a:xfrm>
              <a:off x="1480985" y="3819839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89" y="0"/>
                  </a:moveTo>
                  <a:lnTo>
                    <a:pt x="1332" y="0"/>
                  </a:lnTo>
                  <a:lnTo>
                    <a:pt x="38" y="777"/>
                  </a:lnTo>
                  <a:lnTo>
                    <a:pt x="1" y="6174"/>
                  </a:lnTo>
                  <a:lnTo>
                    <a:pt x="1332" y="5398"/>
                  </a:lnTo>
                  <a:lnTo>
                    <a:pt x="2515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39" name="Google Shape;3839;p53"/>
            <p:cNvSpPr/>
            <p:nvPr/>
          </p:nvSpPr>
          <p:spPr>
            <a:xfrm>
              <a:off x="1444005" y="3845507"/>
              <a:ext cx="91359" cy="163830"/>
            </a:xfrm>
            <a:custGeom>
              <a:avLst/>
              <a:gdLst/>
              <a:ahLst/>
              <a:cxnLst/>
              <a:rect l="l" t="t" r="r" b="b"/>
              <a:pathLst>
                <a:path w="4474" h="8023" extrusionOk="0">
                  <a:moveTo>
                    <a:pt x="37" y="0"/>
                  </a:moveTo>
                  <a:lnTo>
                    <a:pt x="0" y="5435"/>
                  </a:lnTo>
                  <a:lnTo>
                    <a:pt x="4437" y="8023"/>
                  </a:lnTo>
                  <a:lnTo>
                    <a:pt x="4474" y="26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40" name="Google Shape;3840;p53"/>
            <p:cNvSpPr/>
            <p:nvPr/>
          </p:nvSpPr>
          <p:spPr>
            <a:xfrm>
              <a:off x="1551207" y="3779817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2" y="1"/>
                  </a:moveTo>
                  <a:lnTo>
                    <a:pt x="0" y="5842"/>
                  </a:lnTo>
                  <a:lnTo>
                    <a:pt x="0" y="11240"/>
                  </a:lnTo>
                  <a:lnTo>
                    <a:pt x="9982" y="5399"/>
                  </a:lnTo>
                  <a:lnTo>
                    <a:pt x="99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41" name="Google Shape;3841;p53"/>
            <p:cNvSpPr/>
            <p:nvPr/>
          </p:nvSpPr>
          <p:spPr>
            <a:xfrm>
              <a:off x="1444005" y="3718681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128" y="998"/>
                  </a:moveTo>
                  <a:lnTo>
                    <a:pt x="13458" y="2366"/>
                  </a:lnTo>
                  <a:lnTo>
                    <a:pt x="13458" y="3106"/>
                  </a:lnTo>
                  <a:lnTo>
                    <a:pt x="12164" y="3845"/>
                  </a:lnTo>
                  <a:lnTo>
                    <a:pt x="10907" y="3771"/>
                  </a:lnTo>
                  <a:lnTo>
                    <a:pt x="8614" y="2440"/>
                  </a:lnTo>
                  <a:lnTo>
                    <a:pt x="8614" y="1738"/>
                  </a:lnTo>
                  <a:lnTo>
                    <a:pt x="9908" y="998"/>
                  </a:lnTo>
                  <a:close/>
                  <a:moveTo>
                    <a:pt x="7764" y="2958"/>
                  </a:moveTo>
                  <a:lnTo>
                    <a:pt x="10056" y="4289"/>
                  </a:lnTo>
                  <a:lnTo>
                    <a:pt x="10056" y="5028"/>
                  </a:lnTo>
                  <a:lnTo>
                    <a:pt x="8762" y="5768"/>
                  </a:lnTo>
                  <a:lnTo>
                    <a:pt x="7542" y="5768"/>
                  </a:lnTo>
                  <a:lnTo>
                    <a:pt x="5213" y="4437"/>
                  </a:lnTo>
                  <a:lnTo>
                    <a:pt x="5213" y="3697"/>
                  </a:lnTo>
                  <a:lnTo>
                    <a:pt x="6507" y="2958"/>
                  </a:lnTo>
                  <a:close/>
                  <a:moveTo>
                    <a:pt x="4326" y="4917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04" y="7690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106" y="4917"/>
                  </a:lnTo>
                  <a:close/>
                  <a:moveTo>
                    <a:pt x="9982" y="0"/>
                  </a:moveTo>
                  <a:lnTo>
                    <a:pt x="0" y="5805"/>
                  </a:lnTo>
                  <a:lnTo>
                    <a:pt x="0" y="6285"/>
                  </a:lnTo>
                  <a:lnTo>
                    <a:pt x="4437" y="8836"/>
                  </a:lnTo>
                  <a:lnTo>
                    <a:pt x="5250" y="8836"/>
                  </a:lnTo>
                  <a:lnTo>
                    <a:pt x="15232" y="2995"/>
                  </a:lnTo>
                  <a:lnTo>
                    <a:pt x="15232" y="2551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42" name="Google Shape;3842;p53"/>
            <p:cNvSpPr/>
            <p:nvPr/>
          </p:nvSpPr>
          <p:spPr>
            <a:xfrm>
              <a:off x="1534586" y="3899108"/>
              <a:ext cx="16642" cy="110227"/>
            </a:xfrm>
            <a:custGeom>
              <a:avLst/>
              <a:gdLst/>
              <a:ahLst/>
              <a:cxnLst/>
              <a:rect l="l" t="t" r="r" b="b"/>
              <a:pathLst>
                <a:path w="815" h="5398" extrusionOk="0">
                  <a:moveTo>
                    <a:pt x="38" y="0"/>
                  </a:moveTo>
                  <a:lnTo>
                    <a:pt x="1" y="5398"/>
                  </a:lnTo>
                  <a:lnTo>
                    <a:pt x="814" y="5398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43" name="Google Shape;3843;p53"/>
            <p:cNvSpPr/>
            <p:nvPr/>
          </p:nvSpPr>
          <p:spPr>
            <a:xfrm>
              <a:off x="1733879" y="2866375"/>
              <a:ext cx="98935" cy="136651"/>
            </a:xfrm>
            <a:custGeom>
              <a:avLst/>
              <a:gdLst/>
              <a:ahLst/>
              <a:cxnLst/>
              <a:rect l="l" t="t" r="r" b="b"/>
              <a:pathLst>
                <a:path w="4845" h="6692" extrusionOk="0">
                  <a:moveTo>
                    <a:pt x="2515" y="0"/>
                  </a:moveTo>
                  <a:lnTo>
                    <a:pt x="1332" y="0"/>
                  </a:lnTo>
                  <a:lnTo>
                    <a:pt x="1" y="740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15" y="5398"/>
                  </a:lnTo>
                  <a:lnTo>
                    <a:pt x="4844" y="6692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44" name="Google Shape;3844;p53"/>
            <p:cNvSpPr/>
            <p:nvPr/>
          </p:nvSpPr>
          <p:spPr>
            <a:xfrm>
              <a:off x="1664433" y="2906376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52" y="1"/>
                  </a:moveTo>
                  <a:lnTo>
                    <a:pt x="1295" y="38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81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45" name="Google Shape;3845;p53"/>
            <p:cNvSpPr/>
            <p:nvPr/>
          </p:nvSpPr>
          <p:spPr>
            <a:xfrm>
              <a:off x="1664433" y="2922242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1" y="0"/>
                  </a:moveTo>
                  <a:lnTo>
                    <a:pt x="1" y="5398"/>
                  </a:lnTo>
                  <a:lnTo>
                    <a:pt x="1" y="6100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46" name="Google Shape;3846;p53"/>
            <p:cNvSpPr/>
            <p:nvPr/>
          </p:nvSpPr>
          <p:spPr>
            <a:xfrm>
              <a:off x="1594986" y="2946398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88" y="0"/>
                  </a:moveTo>
                  <a:lnTo>
                    <a:pt x="1331" y="0"/>
                  </a:lnTo>
                  <a:lnTo>
                    <a:pt x="37" y="814"/>
                  </a:lnTo>
                  <a:lnTo>
                    <a:pt x="0" y="6174"/>
                  </a:lnTo>
                  <a:lnTo>
                    <a:pt x="1331" y="5435"/>
                  </a:lnTo>
                  <a:lnTo>
                    <a:pt x="2551" y="5435"/>
                  </a:lnTo>
                  <a:lnTo>
                    <a:pt x="4843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47" name="Google Shape;3847;p53"/>
            <p:cNvSpPr/>
            <p:nvPr/>
          </p:nvSpPr>
          <p:spPr>
            <a:xfrm>
              <a:off x="1557986" y="2972821"/>
              <a:ext cx="91380" cy="162319"/>
            </a:xfrm>
            <a:custGeom>
              <a:avLst/>
              <a:gdLst/>
              <a:ahLst/>
              <a:cxnLst/>
              <a:rect l="l" t="t" r="r" b="b"/>
              <a:pathLst>
                <a:path w="4475" h="7949" extrusionOk="0">
                  <a:moveTo>
                    <a:pt x="38" y="0"/>
                  </a:moveTo>
                  <a:lnTo>
                    <a:pt x="1" y="5435"/>
                  </a:lnTo>
                  <a:lnTo>
                    <a:pt x="4437" y="7949"/>
                  </a:lnTo>
                  <a:lnTo>
                    <a:pt x="4474" y="255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48" name="Google Shape;3848;p53"/>
            <p:cNvSpPr/>
            <p:nvPr/>
          </p:nvSpPr>
          <p:spPr>
            <a:xfrm>
              <a:off x="1665944" y="2907132"/>
              <a:ext cx="203853" cy="228010"/>
            </a:xfrm>
            <a:custGeom>
              <a:avLst/>
              <a:gdLst/>
              <a:ahLst/>
              <a:cxnLst/>
              <a:rect l="l" t="t" r="r" b="b"/>
              <a:pathLst>
                <a:path w="9983" h="11166" extrusionOk="0">
                  <a:moveTo>
                    <a:pt x="9983" y="1"/>
                  </a:moveTo>
                  <a:lnTo>
                    <a:pt x="1" y="5805"/>
                  </a:lnTo>
                  <a:lnTo>
                    <a:pt x="1" y="11166"/>
                  </a:lnTo>
                  <a:lnTo>
                    <a:pt x="9983" y="5398"/>
                  </a:lnTo>
                  <a:lnTo>
                    <a:pt x="9983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49" name="Google Shape;3849;p53"/>
            <p:cNvSpPr/>
            <p:nvPr/>
          </p:nvSpPr>
          <p:spPr>
            <a:xfrm>
              <a:off x="1557986" y="2845996"/>
              <a:ext cx="311813" cy="179696"/>
            </a:xfrm>
            <a:custGeom>
              <a:avLst/>
              <a:gdLst/>
              <a:ahLst/>
              <a:cxnLst/>
              <a:rect l="l" t="t" r="r" b="b"/>
              <a:pathLst>
                <a:path w="15270" h="8800" extrusionOk="0">
                  <a:moveTo>
                    <a:pt x="11129" y="998"/>
                  </a:moveTo>
                  <a:lnTo>
                    <a:pt x="13458" y="2329"/>
                  </a:lnTo>
                  <a:lnTo>
                    <a:pt x="13458" y="3069"/>
                  </a:lnTo>
                  <a:lnTo>
                    <a:pt x="12164" y="3808"/>
                  </a:lnTo>
                  <a:lnTo>
                    <a:pt x="10907" y="3771"/>
                  </a:lnTo>
                  <a:lnTo>
                    <a:pt x="8615" y="2440"/>
                  </a:lnTo>
                  <a:lnTo>
                    <a:pt x="8615" y="1738"/>
                  </a:lnTo>
                  <a:lnTo>
                    <a:pt x="9909" y="998"/>
                  </a:lnTo>
                  <a:close/>
                  <a:moveTo>
                    <a:pt x="7765" y="2958"/>
                  </a:moveTo>
                  <a:lnTo>
                    <a:pt x="10094" y="4289"/>
                  </a:lnTo>
                  <a:lnTo>
                    <a:pt x="10094" y="5028"/>
                  </a:lnTo>
                  <a:lnTo>
                    <a:pt x="8800" y="5768"/>
                  </a:lnTo>
                  <a:lnTo>
                    <a:pt x="7543" y="5768"/>
                  </a:lnTo>
                  <a:lnTo>
                    <a:pt x="5214" y="4437"/>
                  </a:lnTo>
                  <a:lnTo>
                    <a:pt x="5214" y="3697"/>
                  </a:lnTo>
                  <a:lnTo>
                    <a:pt x="6508" y="2958"/>
                  </a:lnTo>
                  <a:close/>
                  <a:moveTo>
                    <a:pt x="4363" y="4917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2" y="7764"/>
                  </a:lnTo>
                  <a:lnTo>
                    <a:pt x="4105" y="7690"/>
                  </a:lnTo>
                  <a:lnTo>
                    <a:pt x="1812" y="6359"/>
                  </a:lnTo>
                  <a:lnTo>
                    <a:pt x="1812" y="5657"/>
                  </a:lnTo>
                  <a:lnTo>
                    <a:pt x="3106" y="4917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799"/>
                  </a:lnTo>
                  <a:lnTo>
                    <a:pt x="5288" y="8799"/>
                  </a:lnTo>
                  <a:lnTo>
                    <a:pt x="15270" y="2995"/>
                  </a:lnTo>
                  <a:lnTo>
                    <a:pt x="15270" y="2514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50" name="Google Shape;3850;p53"/>
            <p:cNvSpPr/>
            <p:nvPr/>
          </p:nvSpPr>
          <p:spPr>
            <a:xfrm>
              <a:off x="1648587" y="3024911"/>
              <a:ext cx="17377" cy="110227"/>
            </a:xfrm>
            <a:custGeom>
              <a:avLst/>
              <a:gdLst/>
              <a:ahLst/>
              <a:cxnLst/>
              <a:rect l="l" t="t" r="r" b="b"/>
              <a:pathLst>
                <a:path w="851" h="5398" extrusionOk="0">
                  <a:moveTo>
                    <a:pt x="37" y="0"/>
                  </a:moveTo>
                  <a:lnTo>
                    <a:pt x="0" y="5398"/>
                  </a:lnTo>
                  <a:lnTo>
                    <a:pt x="851" y="5398"/>
                  </a:lnTo>
                  <a:lnTo>
                    <a:pt x="851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51" name="Google Shape;3851;p53"/>
            <p:cNvSpPr/>
            <p:nvPr/>
          </p:nvSpPr>
          <p:spPr>
            <a:xfrm>
              <a:off x="1497606" y="3002266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51" y="0"/>
                  </a:moveTo>
                  <a:lnTo>
                    <a:pt x="1294" y="0"/>
                  </a:lnTo>
                  <a:lnTo>
                    <a:pt x="0" y="776"/>
                  </a:lnTo>
                  <a:lnTo>
                    <a:pt x="0" y="6211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06" y="6766"/>
                  </a:lnTo>
                  <a:lnTo>
                    <a:pt x="4843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52" name="Google Shape;3852;p53"/>
            <p:cNvSpPr/>
            <p:nvPr/>
          </p:nvSpPr>
          <p:spPr>
            <a:xfrm>
              <a:off x="1428139" y="3043023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89" y="0"/>
                  </a:moveTo>
                  <a:lnTo>
                    <a:pt x="1332" y="0"/>
                  </a:lnTo>
                  <a:lnTo>
                    <a:pt x="38" y="740"/>
                  </a:lnTo>
                  <a:lnTo>
                    <a:pt x="1" y="6138"/>
                  </a:lnTo>
                  <a:lnTo>
                    <a:pt x="1332" y="5398"/>
                  </a:lnTo>
                  <a:lnTo>
                    <a:pt x="2515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53" name="Google Shape;3853;p53"/>
            <p:cNvSpPr/>
            <p:nvPr/>
          </p:nvSpPr>
          <p:spPr>
            <a:xfrm>
              <a:off x="1428139" y="3058113"/>
              <a:ext cx="776" cy="125338"/>
            </a:xfrm>
            <a:custGeom>
              <a:avLst/>
              <a:gdLst/>
              <a:ahLst/>
              <a:cxnLst/>
              <a:rect l="l" t="t" r="r" b="b"/>
              <a:pathLst>
                <a:path w="38" h="6138" extrusionOk="0">
                  <a:moveTo>
                    <a:pt x="38" y="1"/>
                  </a:moveTo>
                  <a:lnTo>
                    <a:pt x="1" y="5399"/>
                  </a:lnTo>
                  <a:lnTo>
                    <a:pt x="1" y="6138"/>
                  </a:lnTo>
                  <a:lnTo>
                    <a:pt x="38" y="74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54" name="Google Shape;3854;p53"/>
            <p:cNvSpPr/>
            <p:nvPr/>
          </p:nvSpPr>
          <p:spPr>
            <a:xfrm>
              <a:off x="1358693" y="3083780"/>
              <a:ext cx="99670" cy="136671"/>
            </a:xfrm>
            <a:custGeom>
              <a:avLst/>
              <a:gdLst/>
              <a:ahLst/>
              <a:cxnLst/>
              <a:rect l="l" t="t" r="r" b="b"/>
              <a:pathLst>
                <a:path w="4881" h="6693" extrusionOk="0">
                  <a:moveTo>
                    <a:pt x="2551" y="1"/>
                  </a:moveTo>
                  <a:lnTo>
                    <a:pt x="1368" y="1"/>
                  </a:lnTo>
                  <a:lnTo>
                    <a:pt x="0" y="740"/>
                  </a:lnTo>
                  <a:lnTo>
                    <a:pt x="0" y="6138"/>
                  </a:lnTo>
                  <a:lnTo>
                    <a:pt x="1294" y="5399"/>
                  </a:lnTo>
                  <a:lnTo>
                    <a:pt x="2551" y="5399"/>
                  </a:lnTo>
                  <a:lnTo>
                    <a:pt x="4881" y="6693"/>
                  </a:lnTo>
                  <a:lnTo>
                    <a:pt x="4881" y="1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55" name="Google Shape;3855;p53"/>
            <p:cNvSpPr/>
            <p:nvPr/>
          </p:nvSpPr>
          <p:spPr>
            <a:xfrm>
              <a:off x="1322448" y="3110203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1" y="1"/>
                  </a:moveTo>
                  <a:lnTo>
                    <a:pt x="1" y="5362"/>
                  </a:lnTo>
                  <a:lnTo>
                    <a:pt x="4437" y="7950"/>
                  </a:lnTo>
                  <a:lnTo>
                    <a:pt x="4437" y="25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56" name="Google Shape;3856;p53"/>
            <p:cNvSpPr/>
            <p:nvPr/>
          </p:nvSpPr>
          <p:spPr>
            <a:xfrm>
              <a:off x="1429650" y="3043023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3" y="0"/>
                  </a:moveTo>
                  <a:lnTo>
                    <a:pt x="1" y="5805"/>
                  </a:lnTo>
                  <a:lnTo>
                    <a:pt x="1" y="11240"/>
                  </a:lnTo>
                  <a:lnTo>
                    <a:pt x="9983" y="5398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57" name="Google Shape;3857;p53"/>
            <p:cNvSpPr/>
            <p:nvPr/>
          </p:nvSpPr>
          <p:spPr>
            <a:xfrm>
              <a:off x="1322448" y="2981867"/>
              <a:ext cx="311058" cy="179696"/>
            </a:xfrm>
            <a:custGeom>
              <a:avLst/>
              <a:gdLst/>
              <a:ahLst/>
              <a:cxnLst/>
              <a:rect l="l" t="t" r="r" b="b"/>
              <a:pathLst>
                <a:path w="15233" h="8800" extrusionOk="0">
                  <a:moveTo>
                    <a:pt x="11129" y="999"/>
                  </a:moveTo>
                  <a:lnTo>
                    <a:pt x="13421" y="2330"/>
                  </a:lnTo>
                  <a:lnTo>
                    <a:pt x="13421" y="3069"/>
                  </a:lnTo>
                  <a:lnTo>
                    <a:pt x="12127" y="3809"/>
                  </a:lnTo>
                  <a:lnTo>
                    <a:pt x="10907" y="3772"/>
                  </a:lnTo>
                  <a:lnTo>
                    <a:pt x="8578" y="2441"/>
                  </a:lnTo>
                  <a:lnTo>
                    <a:pt x="8578" y="1738"/>
                  </a:lnTo>
                  <a:lnTo>
                    <a:pt x="9872" y="999"/>
                  </a:lnTo>
                  <a:close/>
                  <a:moveTo>
                    <a:pt x="7691" y="2995"/>
                  </a:moveTo>
                  <a:lnTo>
                    <a:pt x="10020" y="4326"/>
                  </a:lnTo>
                  <a:lnTo>
                    <a:pt x="10020" y="5066"/>
                  </a:lnTo>
                  <a:lnTo>
                    <a:pt x="8726" y="5805"/>
                  </a:lnTo>
                  <a:lnTo>
                    <a:pt x="7469" y="5805"/>
                  </a:lnTo>
                  <a:lnTo>
                    <a:pt x="5177" y="4474"/>
                  </a:lnTo>
                  <a:lnTo>
                    <a:pt x="5177" y="3735"/>
                  </a:lnTo>
                  <a:lnTo>
                    <a:pt x="6471" y="2995"/>
                  </a:lnTo>
                  <a:close/>
                  <a:moveTo>
                    <a:pt x="4326" y="4918"/>
                  </a:moveTo>
                  <a:lnTo>
                    <a:pt x="6656" y="6286"/>
                  </a:lnTo>
                  <a:lnTo>
                    <a:pt x="6656" y="7025"/>
                  </a:lnTo>
                  <a:lnTo>
                    <a:pt x="5362" y="7765"/>
                  </a:lnTo>
                  <a:lnTo>
                    <a:pt x="4105" y="7691"/>
                  </a:lnTo>
                  <a:lnTo>
                    <a:pt x="1775" y="6360"/>
                  </a:lnTo>
                  <a:lnTo>
                    <a:pt x="1775" y="5657"/>
                  </a:lnTo>
                  <a:lnTo>
                    <a:pt x="3069" y="4918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00"/>
                  </a:lnTo>
                  <a:lnTo>
                    <a:pt x="5251" y="8800"/>
                  </a:lnTo>
                  <a:lnTo>
                    <a:pt x="15233" y="2995"/>
                  </a:lnTo>
                  <a:lnTo>
                    <a:pt x="15233" y="2515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58" name="Google Shape;3858;p53"/>
            <p:cNvSpPr/>
            <p:nvPr/>
          </p:nvSpPr>
          <p:spPr>
            <a:xfrm>
              <a:off x="1413049" y="3161537"/>
              <a:ext cx="16622" cy="111003"/>
            </a:xfrm>
            <a:custGeom>
              <a:avLst/>
              <a:gdLst/>
              <a:ahLst/>
              <a:cxnLst/>
              <a:rect l="l" t="t" r="r" b="b"/>
              <a:pathLst>
                <a:path w="814" h="5436" extrusionOk="0">
                  <a:moveTo>
                    <a:pt x="0" y="1"/>
                  </a:moveTo>
                  <a:lnTo>
                    <a:pt x="0" y="5436"/>
                  </a:lnTo>
                  <a:lnTo>
                    <a:pt x="814" y="5436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59" name="Google Shape;3859;p53"/>
            <p:cNvSpPr/>
            <p:nvPr/>
          </p:nvSpPr>
          <p:spPr>
            <a:xfrm>
              <a:off x="1261313" y="3138892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1" y="1"/>
                  </a:moveTo>
                  <a:lnTo>
                    <a:pt x="1331" y="1"/>
                  </a:lnTo>
                  <a:lnTo>
                    <a:pt x="37" y="740"/>
                  </a:lnTo>
                  <a:lnTo>
                    <a:pt x="0" y="6175"/>
                  </a:lnTo>
                  <a:lnTo>
                    <a:pt x="1331" y="5435"/>
                  </a:lnTo>
                  <a:lnTo>
                    <a:pt x="2514" y="5435"/>
                  </a:lnTo>
                  <a:lnTo>
                    <a:pt x="4843" y="6729"/>
                  </a:lnTo>
                  <a:lnTo>
                    <a:pt x="4843" y="13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60" name="Google Shape;3860;p53"/>
            <p:cNvSpPr/>
            <p:nvPr/>
          </p:nvSpPr>
          <p:spPr>
            <a:xfrm>
              <a:off x="1191846" y="3179670"/>
              <a:ext cx="98935" cy="136651"/>
            </a:xfrm>
            <a:custGeom>
              <a:avLst/>
              <a:gdLst/>
              <a:ahLst/>
              <a:cxnLst/>
              <a:rect l="l" t="t" r="r" b="b"/>
              <a:pathLst>
                <a:path w="4845" h="6692" extrusionOk="0">
                  <a:moveTo>
                    <a:pt x="2552" y="0"/>
                  </a:moveTo>
                  <a:lnTo>
                    <a:pt x="1332" y="0"/>
                  </a:lnTo>
                  <a:lnTo>
                    <a:pt x="1" y="740"/>
                  </a:lnTo>
                  <a:lnTo>
                    <a:pt x="1" y="6137"/>
                  </a:lnTo>
                  <a:lnTo>
                    <a:pt x="1295" y="5361"/>
                  </a:lnTo>
                  <a:lnTo>
                    <a:pt x="2552" y="5361"/>
                  </a:lnTo>
                  <a:lnTo>
                    <a:pt x="4844" y="6692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61" name="Google Shape;3861;p53"/>
            <p:cNvSpPr/>
            <p:nvPr/>
          </p:nvSpPr>
          <p:spPr>
            <a:xfrm>
              <a:off x="1191846" y="3194760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1" y="1"/>
                  </a:moveTo>
                  <a:lnTo>
                    <a:pt x="1" y="5398"/>
                  </a:lnTo>
                  <a:lnTo>
                    <a:pt x="1" y="6101"/>
                  </a:lnTo>
                  <a:lnTo>
                    <a:pt x="1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62" name="Google Shape;3862;p53"/>
            <p:cNvSpPr/>
            <p:nvPr/>
          </p:nvSpPr>
          <p:spPr>
            <a:xfrm>
              <a:off x="1123155" y="3219672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63" name="Google Shape;3863;p53"/>
            <p:cNvSpPr/>
            <p:nvPr/>
          </p:nvSpPr>
          <p:spPr>
            <a:xfrm>
              <a:off x="1085420" y="3246094"/>
              <a:ext cx="91359" cy="162339"/>
            </a:xfrm>
            <a:custGeom>
              <a:avLst/>
              <a:gdLst/>
              <a:ahLst/>
              <a:cxnLst/>
              <a:rect l="l" t="t" r="r" b="b"/>
              <a:pathLst>
                <a:path w="4474" h="7950" extrusionOk="0">
                  <a:moveTo>
                    <a:pt x="37" y="1"/>
                  </a:moveTo>
                  <a:lnTo>
                    <a:pt x="0" y="5398"/>
                  </a:lnTo>
                  <a:lnTo>
                    <a:pt x="4437" y="7949"/>
                  </a:lnTo>
                  <a:lnTo>
                    <a:pt x="4474" y="258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64" name="Google Shape;3864;p53"/>
            <p:cNvSpPr/>
            <p:nvPr/>
          </p:nvSpPr>
          <p:spPr>
            <a:xfrm>
              <a:off x="1192601" y="3179670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10057" y="0"/>
                  </a:moveTo>
                  <a:lnTo>
                    <a:pt x="75" y="5842"/>
                  </a:lnTo>
                  <a:lnTo>
                    <a:pt x="1" y="11202"/>
                  </a:lnTo>
                  <a:lnTo>
                    <a:pt x="9983" y="5398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65" name="Google Shape;3865;p53"/>
            <p:cNvSpPr/>
            <p:nvPr/>
          </p:nvSpPr>
          <p:spPr>
            <a:xfrm>
              <a:off x="1086175" y="3118514"/>
              <a:ext cx="311793" cy="180452"/>
            </a:xfrm>
            <a:custGeom>
              <a:avLst/>
              <a:gdLst/>
              <a:ahLst/>
              <a:cxnLst/>
              <a:rect l="l" t="t" r="r" b="b"/>
              <a:pathLst>
                <a:path w="15269" h="8837" extrusionOk="0">
                  <a:moveTo>
                    <a:pt x="11091" y="999"/>
                  </a:moveTo>
                  <a:lnTo>
                    <a:pt x="13420" y="2367"/>
                  </a:lnTo>
                  <a:lnTo>
                    <a:pt x="13420" y="3106"/>
                  </a:lnTo>
                  <a:lnTo>
                    <a:pt x="12126" y="3845"/>
                  </a:lnTo>
                  <a:lnTo>
                    <a:pt x="10869" y="3772"/>
                  </a:lnTo>
                  <a:lnTo>
                    <a:pt x="8577" y="2441"/>
                  </a:lnTo>
                  <a:lnTo>
                    <a:pt x="8577" y="1738"/>
                  </a:lnTo>
                  <a:lnTo>
                    <a:pt x="9871" y="999"/>
                  </a:lnTo>
                  <a:close/>
                  <a:moveTo>
                    <a:pt x="7727" y="2958"/>
                  </a:moveTo>
                  <a:lnTo>
                    <a:pt x="10019" y="4289"/>
                  </a:lnTo>
                  <a:lnTo>
                    <a:pt x="10019" y="5029"/>
                  </a:lnTo>
                  <a:lnTo>
                    <a:pt x="8725" y="5768"/>
                  </a:lnTo>
                  <a:lnTo>
                    <a:pt x="7505" y="5768"/>
                  </a:lnTo>
                  <a:lnTo>
                    <a:pt x="5176" y="4437"/>
                  </a:lnTo>
                  <a:lnTo>
                    <a:pt x="5176" y="3698"/>
                  </a:lnTo>
                  <a:lnTo>
                    <a:pt x="6470" y="2958"/>
                  </a:lnTo>
                  <a:close/>
                  <a:moveTo>
                    <a:pt x="4326" y="4955"/>
                  </a:moveTo>
                  <a:lnTo>
                    <a:pt x="6618" y="6286"/>
                  </a:lnTo>
                  <a:lnTo>
                    <a:pt x="6618" y="7025"/>
                  </a:lnTo>
                  <a:lnTo>
                    <a:pt x="5324" y="7764"/>
                  </a:lnTo>
                  <a:lnTo>
                    <a:pt x="4067" y="7727"/>
                  </a:lnTo>
                  <a:lnTo>
                    <a:pt x="1775" y="6359"/>
                  </a:lnTo>
                  <a:lnTo>
                    <a:pt x="1775" y="5694"/>
                  </a:lnTo>
                  <a:lnTo>
                    <a:pt x="3069" y="4955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87" y="8837"/>
                  </a:lnTo>
                  <a:lnTo>
                    <a:pt x="15269" y="2995"/>
                  </a:lnTo>
                  <a:lnTo>
                    <a:pt x="15269" y="2552"/>
                  </a:lnTo>
                  <a:lnTo>
                    <a:pt x="108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66" name="Google Shape;3866;p53"/>
            <p:cNvSpPr/>
            <p:nvPr/>
          </p:nvSpPr>
          <p:spPr>
            <a:xfrm>
              <a:off x="1176000" y="3298940"/>
              <a:ext cx="18133" cy="109492"/>
            </a:xfrm>
            <a:custGeom>
              <a:avLst/>
              <a:gdLst/>
              <a:ahLst/>
              <a:cxnLst/>
              <a:rect l="l" t="t" r="r" b="b"/>
              <a:pathLst>
                <a:path w="888" h="5362" extrusionOk="0">
                  <a:moveTo>
                    <a:pt x="38" y="1"/>
                  </a:moveTo>
                  <a:lnTo>
                    <a:pt x="1" y="5361"/>
                  </a:lnTo>
                  <a:lnTo>
                    <a:pt x="814" y="5361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67" name="Google Shape;3867;p53"/>
            <p:cNvSpPr/>
            <p:nvPr/>
          </p:nvSpPr>
          <p:spPr>
            <a:xfrm>
              <a:off x="1025019" y="3274784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1" y="0"/>
                  </a:moveTo>
                  <a:lnTo>
                    <a:pt x="1331" y="0"/>
                  </a:lnTo>
                  <a:lnTo>
                    <a:pt x="0" y="814"/>
                  </a:lnTo>
                  <a:lnTo>
                    <a:pt x="0" y="6212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44" y="6766"/>
                  </a:lnTo>
                  <a:lnTo>
                    <a:pt x="4844" y="1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68" name="Google Shape;3868;p53"/>
            <p:cNvSpPr/>
            <p:nvPr/>
          </p:nvSpPr>
          <p:spPr>
            <a:xfrm>
              <a:off x="956328" y="3315541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14" y="1"/>
                  </a:moveTo>
                  <a:lnTo>
                    <a:pt x="1294" y="1"/>
                  </a:lnTo>
                  <a:lnTo>
                    <a:pt x="0" y="777"/>
                  </a:lnTo>
                  <a:lnTo>
                    <a:pt x="0" y="6138"/>
                  </a:lnTo>
                  <a:lnTo>
                    <a:pt x="1294" y="5399"/>
                  </a:lnTo>
                  <a:lnTo>
                    <a:pt x="2514" y="5399"/>
                  </a:lnTo>
                  <a:lnTo>
                    <a:pt x="4806" y="6767"/>
                  </a:lnTo>
                  <a:lnTo>
                    <a:pt x="4843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69" name="Google Shape;3869;p53"/>
            <p:cNvSpPr/>
            <p:nvPr/>
          </p:nvSpPr>
          <p:spPr>
            <a:xfrm>
              <a:off x="956328" y="3331407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0" y="0"/>
                  </a:moveTo>
                  <a:lnTo>
                    <a:pt x="0" y="5361"/>
                  </a:lnTo>
                  <a:lnTo>
                    <a:pt x="0" y="6100"/>
                  </a:lnTo>
                  <a:lnTo>
                    <a:pt x="0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70" name="Google Shape;3870;p53"/>
            <p:cNvSpPr/>
            <p:nvPr/>
          </p:nvSpPr>
          <p:spPr>
            <a:xfrm>
              <a:off x="886106" y="3356318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89" y="0"/>
                  </a:moveTo>
                  <a:lnTo>
                    <a:pt x="1332" y="0"/>
                  </a:lnTo>
                  <a:lnTo>
                    <a:pt x="38" y="740"/>
                  </a:lnTo>
                  <a:lnTo>
                    <a:pt x="1" y="6137"/>
                  </a:lnTo>
                  <a:lnTo>
                    <a:pt x="1332" y="5398"/>
                  </a:lnTo>
                  <a:lnTo>
                    <a:pt x="2552" y="5398"/>
                  </a:lnTo>
                  <a:lnTo>
                    <a:pt x="4844" y="6692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71" name="Google Shape;3871;p53"/>
            <p:cNvSpPr/>
            <p:nvPr/>
          </p:nvSpPr>
          <p:spPr>
            <a:xfrm>
              <a:off x="849126" y="3382741"/>
              <a:ext cx="91359" cy="162319"/>
            </a:xfrm>
            <a:custGeom>
              <a:avLst/>
              <a:gdLst/>
              <a:ahLst/>
              <a:cxnLst/>
              <a:rect l="l" t="t" r="r" b="b"/>
              <a:pathLst>
                <a:path w="4474" h="7949" extrusionOk="0">
                  <a:moveTo>
                    <a:pt x="0" y="0"/>
                  </a:moveTo>
                  <a:lnTo>
                    <a:pt x="0" y="5361"/>
                  </a:lnTo>
                  <a:lnTo>
                    <a:pt x="4474" y="7949"/>
                  </a:lnTo>
                  <a:lnTo>
                    <a:pt x="4474" y="2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72" name="Google Shape;3872;p53"/>
            <p:cNvSpPr/>
            <p:nvPr/>
          </p:nvSpPr>
          <p:spPr>
            <a:xfrm>
              <a:off x="957084" y="3316296"/>
              <a:ext cx="203853" cy="228765"/>
            </a:xfrm>
            <a:custGeom>
              <a:avLst/>
              <a:gdLst/>
              <a:ahLst/>
              <a:cxnLst/>
              <a:rect l="l" t="t" r="r" b="b"/>
              <a:pathLst>
                <a:path w="9983" h="11203" extrusionOk="0">
                  <a:moveTo>
                    <a:pt x="9982" y="1"/>
                  </a:moveTo>
                  <a:lnTo>
                    <a:pt x="0" y="5805"/>
                  </a:lnTo>
                  <a:lnTo>
                    <a:pt x="0" y="11203"/>
                  </a:lnTo>
                  <a:lnTo>
                    <a:pt x="9982" y="5362"/>
                  </a:lnTo>
                  <a:lnTo>
                    <a:pt x="9982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73" name="Google Shape;3873;p53"/>
            <p:cNvSpPr/>
            <p:nvPr/>
          </p:nvSpPr>
          <p:spPr>
            <a:xfrm>
              <a:off x="849126" y="3254405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65" y="998"/>
                  </a:moveTo>
                  <a:lnTo>
                    <a:pt x="13458" y="2366"/>
                  </a:lnTo>
                  <a:lnTo>
                    <a:pt x="13458" y="3106"/>
                  </a:lnTo>
                  <a:lnTo>
                    <a:pt x="12164" y="3845"/>
                  </a:lnTo>
                  <a:lnTo>
                    <a:pt x="10944" y="3771"/>
                  </a:lnTo>
                  <a:lnTo>
                    <a:pt x="8614" y="2440"/>
                  </a:lnTo>
                  <a:lnTo>
                    <a:pt x="8614" y="1738"/>
                  </a:lnTo>
                  <a:lnTo>
                    <a:pt x="9908" y="998"/>
                  </a:lnTo>
                  <a:close/>
                  <a:moveTo>
                    <a:pt x="7764" y="2995"/>
                  </a:moveTo>
                  <a:lnTo>
                    <a:pt x="10093" y="4326"/>
                  </a:lnTo>
                  <a:lnTo>
                    <a:pt x="10093" y="5065"/>
                  </a:lnTo>
                  <a:lnTo>
                    <a:pt x="8799" y="5805"/>
                  </a:lnTo>
                  <a:lnTo>
                    <a:pt x="7542" y="5805"/>
                  </a:lnTo>
                  <a:lnTo>
                    <a:pt x="5250" y="4474"/>
                  </a:lnTo>
                  <a:lnTo>
                    <a:pt x="5250" y="3734"/>
                  </a:lnTo>
                  <a:lnTo>
                    <a:pt x="6544" y="2995"/>
                  </a:lnTo>
                  <a:close/>
                  <a:moveTo>
                    <a:pt x="4363" y="4954"/>
                  </a:moveTo>
                  <a:lnTo>
                    <a:pt x="6692" y="6285"/>
                  </a:lnTo>
                  <a:lnTo>
                    <a:pt x="6692" y="7025"/>
                  </a:lnTo>
                  <a:lnTo>
                    <a:pt x="5398" y="7764"/>
                  </a:lnTo>
                  <a:lnTo>
                    <a:pt x="4141" y="7727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106" y="4954"/>
                  </a:lnTo>
                  <a:close/>
                  <a:moveTo>
                    <a:pt x="9982" y="0"/>
                  </a:moveTo>
                  <a:lnTo>
                    <a:pt x="0" y="5805"/>
                  </a:lnTo>
                  <a:lnTo>
                    <a:pt x="0" y="6285"/>
                  </a:lnTo>
                  <a:lnTo>
                    <a:pt x="4437" y="8836"/>
                  </a:lnTo>
                  <a:lnTo>
                    <a:pt x="5287" y="8836"/>
                  </a:lnTo>
                  <a:lnTo>
                    <a:pt x="15269" y="2995"/>
                  </a:lnTo>
                  <a:lnTo>
                    <a:pt x="15269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74" name="Google Shape;3874;p53"/>
            <p:cNvSpPr/>
            <p:nvPr/>
          </p:nvSpPr>
          <p:spPr>
            <a:xfrm>
              <a:off x="940462" y="3434831"/>
              <a:ext cx="16642" cy="110227"/>
            </a:xfrm>
            <a:custGeom>
              <a:avLst/>
              <a:gdLst/>
              <a:ahLst/>
              <a:cxnLst/>
              <a:rect l="l" t="t" r="r" b="b"/>
              <a:pathLst>
                <a:path w="815" h="5398" extrusionOk="0">
                  <a:moveTo>
                    <a:pt x="1" y="0"/>
                  </a:moveTo>
                  <a:lnTo>
                    <a:pt x="1" y="5398"/>
                  </a:lnTo>
                  <a:lnTo>
                    <a:pt x="814" y="5398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75" name="Google Shape;3875;p53"/>
            <p:cNvSpPr/>
            <p:nvPr/>
          </p:nvSpPr>
          <p:spPr>
            <a:xfrm>
              <a:off x="1835793" y="2938843"/>
              <a:ext cx="98935" cy="137427"/>
            </a:xfrm>
            <a:custGeom>
              <a:avLst/>
              <a:gdLst/>
              <a:ahLst/>
              <a:cxnLst/>
              <a:rect l="l" t="t" r="r" b="b"/>
              <a:pathLst>
                <a:path w="4845" h="6730" extrusionOk="0">
                  <a:moveTo>
                    <a:pt x="3550" y="0"/>
                  </a:moveTo>
                  <a:lnTo>
                    <a:pt x="2293" y="0"/>
                  </a:lnTo>
                  <a:lnTo>
                    <a:pt x="1" y="1294"/>
                  </a:lnTo>
                  <a:lnTo>
                    <a:pt x="1" y="6729"/>
                  </a:lnTo>
                  <a:lnTo>
                    <a:pt x="2256" y="5361"/>
                  </a:lnTo>
                  <a:lnTo>
                    <a:pt x="3513" y="5361"/>
                  </a:lnTo>
                  <a:lnTo>
                    <a:pt x="4844" y="6175"/>
                  </a:lnTo>
                  <a:lnTo>
                    <a:pt x="4844" y="7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76" name="Google Shape;3876;p53"/>
            <p:cNvSpPr/>
            <p:nvPr/>
          </p:nvSpPr>
          <p:spPr>
            <a:xfrm>
              <a:off x="1905260" y="2978845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3513" y="1"/>
                  </a:moveTo>
                  <a:lnTo>
                    <a:pt x="2329" y="1"/>
                  </a:lnTo>
                  <a:lnTo>
                    <a:pt x="0" y="1332"/>
                  </a:lnTo>
                  <a:lnTo>
                    <a:pt x="0" y="6730"/>
                  </a:lnTo>
                  <a:lnTo>
                    <a:pt x="2256" y="5399"/>
                  </a:lnTo>
                  <a:lnTo>
                    <a:pt x="3513" y="5399"/>
                  </a:lnTo>
                  <a:lnTo>
                    <a:pt x="4843" y="6138"/>
                  </a:lnTo>
                  <a:lnTo>
                    <a:pt x="4843" y="7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77" name="Google Shape;3877;p53"/>
            <p:cNvSpPr/>
            <p:nvPr/>
          </p:nvSpPr>
          <p:spPr>
            <a:xfrm>
              <a:off x="1975462" y="3019622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3513" y="0"/>
                  </a:moveTo>
                  <a:lnTo>
                    <a:pt x="2256" y="0"/>
                  </a:lnTo>
                  <a:lnTo>
                    <a:pt x="1" y="1294"/>
                  </a:lnTo>
                  <a:lnTo>
                    <a:pt x="1" y="6692"/>
                  </a:lnTo>
                  <a:lnTo>
                    <a:pt x="2256" y="5398"/>
                  </a:lnTo>
                  <a:lnTo>
                    <a:pt x="3513" y="5398"/>
                  </a:lnTo>
                  <a:lnTo>
                    <a:pt x="4807" y="6138"/>
                  </a:lnTo>
                  <a:lnTo>
                    <a:pt x="4844" y="7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78" name="Google Shape;3878;p53"/>
            <p:cNvSpPr/>
            <p:nvPr/>
          </p:nvSpPr>
          <p:spPr>
            <a:xfrm>
              <a:off x="2020752" y="3046045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4437" y="0"/>
                  </a:moveTo>
                  <a:lnTo>
                    <a:pt x="38" y="2514"/>
                  </a:lnTo>
                  <a:lnTo>
                    <a:pt x="1" y="7949"/>
                  </a:lnTo>
                  <a:lnTo>
                    <a:pt x="1" y="7949"/>
                  </a:lnTo>
                  <a:lnTo>
                    <a:pt x="4437" y="5398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79" name="Google Shape;3879;p53"/>
            <p:cNvSpPr/>
            <p:nvPr/>
          </p:nvSpPr>
          <p:spPr>
            <a:xfrm>
              <a:off x="2003395" y="3097380"/>
              <a:ext cx="18133" cy="111003"/>
            </a:xfrm>
            <a:custGeom>
              <a:avLst/>
              <a:gdLst/>
              <a:ahLst/>
              <a:cxnLst/>
              <a:rect l="l" t="t" r="r" b="b"/>
              <a:pathLst>
                <a:path w="888" h="5436" extrusionOk="0">
                  <a:moveTo>
                    <a:pt x="37" y="0"/>
                  </a:moveTo>
                  <a:lnTo>
                    <a:pt x="0" y="5435"/>
                  </a:lnTo>
                  <a:lnTo>
                    <a:pt x="851" y="5435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80" name="Google Shape;3880;p53"/>
            <p:cNvSpPr/>
            <p:nvPr/>
          </p:nvSpPr>
          <p:spPr>
            <a:xfrm>
              <a:off x="1798813" y="2916198"/>
              <a:ext cx="312569" cy="181207"/>
            </a:xfrm>
            <a:custGeom>
              <a:avLst/>
              <a:gdLst/>
              <a:ahLst/>
              <a:cxnLst/>
              <a:rect l="l" t="t" r="r" b="b"/>
              <a:pathLst>
                <a:path w="15307" h="8874" extrusionOk="0">
                  <a:moveTo>
                    <a:pt x="5361" y="1073"/>
                  </a:moveTo>
                  <a:lnTo>
                    <a:pt x="6655" y="1812"/>
                  </a:lnTo>
                  <a:lnTo>
                    <a:pt x="6655" y="2551"/>
                  </a:lnTo>
                  <a:lnTo>
                    <a:pt x="4400" y="3882"/>
                  </a:lnTo>
                  <a:lnTo>
                    <a:pt x="3143" y="3845"/>
                  </a:lnTo>
                  <a:lnTo>
                    <a:pt x="1849" y="3106"/>
                  </a:lnTo>
                  <a:lnTo>
                    <a:pt x="1849" y="2403"/>
                  </a:lnTo>
                  <a:lnTo>
                    <a:pt x="4104" y="1073"/>
                  </a:lnTo>
                  <a:close/>
                  <a:moveTo>
                    <a:pt x="8726" y="3069"/>
                  </a:moveTo>
                  <a:lnTo>
                    <a:pt x="10056" y="3808"/>
                  </a:lnTo>
                  <a:lnTo>
                    <a:pt x="10056" y="4548"/>
                  </a:lnTo>
                  <a:lnTo>
                    <a:pt x="7801" y="5879"/>
                  </a:lnTo>
                  <a:lnTo>
                    <a:pt x="7801" y="5842"/>
                  </a:lnTo>
                  <a:lnTo>
                    <a:pt x="6544" y="5842"/>
                  </a:lnTo>
                  <a:lnTo>
                    <a:pt x="5213" y="5102"/>
                  </a:lnTo>
                  <a:lnTo>
                    <a:pt x="5213" y="4400"/>
                  </a:lnTo>
                  <a:lnTo>
                    <a:pt x="7469" y="3069"/>
                  </a:lnTo>
                  <a:close/>
                  <a:moveTo>
                    <a:pt x="12164" y="4991"/>
                  </a:moveTo>
                  <a:lnTo>
                    <a:pt x="13458" y="5731"/>
                  </a:lnTo>
                  <a:lnTo>
                    <a:pt x="13458" y="6470"/>
                  </a:lnTo>
                  <a:lnTo>
                    <a:pt x="11166" y="7838"/>
                  </a:lnTo>
                  <a:lnTo>
                    <a:pt x="9946" y="7838"/>
                  </a:lnTo>
                  <a:lnTo>
                    <a:pt x="8652" y="7099"/>
                  </a:lnTo>
                  <a:lnTo>
                    <a:pt x="8652" y="6359"/>
                  </a:lnTo>
                  <a:lnTo>
                    <a:pt x="10907" y="4991"/>
                  </a:lnTo>
                  <a:close/>
                  <a:moveTo>
                    <a:pt x="4437" y="0"/>
                  </a:moveTo>
                  <a:lnTo>
                    <a:pt x="0" y="2588"/>
                  </a:lnTo>
                  <a:lnTo>
                    <a:pt x="0" y="3069"/>
                  </a:lnTo>
                  <a:lnTo>
                    <a:pt x="10019" y="8873"/>
                  </a:lnTo>
                  <a:lnTo>
                    <a:pt x="10870" y="8873"/>
                  </a:lnTo>
                  <a:lnTo>
                    <a:pt x="15306" y="6285"/>
                  </a:lnTo>
                  <a:lnTo>
                    <a:pt x="15306" y="5842"/>
                  </a:lnTo>
                  <a:lnTo>
                    <a:pt x="52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81" name="Google Shape;3881;p53"/>
            <p:cNvSpPr/>
            <p:nvPr/>
          </p:nvSpPr>
          <p:spPr>
            <a:xfrm>
              <a:off x="1798813" y="2979600"/>
              <a:ext cx="205364" cy="228786"/>
            </a:xfrm>
            <a:custGeom>
              <a:avLst/>
              <a:gdLst/>
              <a:ahLst/>
              <a:cxnLst/>
              <a:rect l="l" t="t" r="r" b="b"/>
              <a:pathLst>
                <a:path w="10057" h="11204" extrusionOk="0">
                  <a:moveTo>
                    <a:pt x="0" y="1"/>
                  </a:moveTo>
                  <a:lnTo>
                    <a:pt x="0" y="5399"/>
                  </a:lnTo>
                  <a:lnTo>
                    <a:pt x="10019" y="11203"/>
                  </a:lnTo>
                  <a:lnTo>
                    <a:pt x="10056" y="57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82" name="Google Shape;3882;p53"/>
            <p:cNvSpPr/>
            <p:nvPr/>
          </p:nvSpPr>
          <p:spPr>
            <a:xfrm>
              <a:off x="2068309" y="3073223"/>
              <a:ext cx="99690" cy="137406"/>
            </a:xfrm>
            <a:custGeom>
              <a:avLst/>
              <a:gdLst/>
              <a:ahLst/>
              <a:cxnLst/>
              <a:rect l="l" t="t" r="r" b="b"/>
              <a:pathLst>
                <a:path w="4882" h="6729" extrusionOk="0">
                  <a:moveTo>
                    <a:pt x="3587" y="0"/>
                  </a:moveTo>
                  <a:lnTo>
                    <a:pt x="2330" y="0"/>
                  </a:lnTo>
                  <a:lnTo>
                    <a:pt x="75" y="1331"/>
                  </a:lnTo>
                  <a:lnTo>
                    <a:pt x="1" y="6729"/>
                  </a:lnTo>
                  <a:lnTo>
                    <a:pt x="2330" y="5398"/>
                  </a:lnTo>
                  <a:lnTo>
                    <a:pt x="3587" y="5398"/>
                  </a:lnTo>
                  <a:lnTo>
                    <a:pt x="4881" y="6174"/>
                  </a:lnTo>
                  <a:lnTo>
                    <a:pt x="4881" y="7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83" name="Google Shape;3883;p53"/>
            <p:cNvSpPr/>
            <p:nvPr/>
          </p:nvSpPr>
          <p:spPr>
            <a:xfrm>
              <a:off x="2138531" y="3113981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3549" y="1"/>
                  </a:moveTo>
                  <a:lnTo>
                    <a:pt x="2292" y="1"/>
                  </a:lnTo>
                  <a:lnTo>
                    <a:pt x="0" y="1332"/>
                  </a:lnTo>
                  <a:lnTo>
                    <a:pt x="0" y="6692"/>
                  </a:lnTo>
                  <a:lnTo>
                    <a:pt x="2255" y="5398"/>
                  </a:lnTo>
                  <a:lnTo>
                    <a:pt x="3512" y="5398"/>
                  </a:lnTo>
                  <a:lnTo>
                    <a:pt x="4843" y="6138"/>
                  </a:lnTo>
                  <a:lnTo>
                    <a:pt x="4843" y="7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84" name="Google Shape;3884;p53"/>
            <p:cNvSpPr/>
            <p:nvPr/>
          </p:nvSpPr>
          <p:spPr>
            <a:xfrm>
              <a:off x="2207978" y="3154003"/>
              <a:ext cx="99670" cy="137406"/>
            </a:xfrm>
            <a:custGeom>
              <a:avLst/>
              <a:gdLst/>
              <a:ahLst/>
              <a:cxnLst/>
              <a:rect l="l" t="t" r="r" b="b"/>
              <a:pathLst>
                <a:path w="4881" h="6729" extrusionOk="0">
                  <a:moveTo>
                    <a:pt x="3587" y="0"/>
                  </a:moveTo>
                  <a:lnTo>
                    <a:pt x="2330" y="0"/>
                  </a:lnTo>
                  <a:lnTo>
                    <a:pt x="1" y="1294"/>
                  </a:lnTo>
                  <a:lnTo>
                    <a:pt x="1" y="6729"/>
                  </a:lnTo>
                  <a:lnTo>
                    <a:pt x="2293" y="5361"/>
                  </a:lnTo>
                  <a:lnTo>
                    <a:pt x="3513" y="5361"/>
                  </a:lnTo>
                  <a:lnTo>
                    <a:pt x="4881" y="6174"/>
                  </a:lnTo>
                  <a:lnTo>
                    <a:pt x="4881" y="7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85" name="Google Shape;3885;p53"/>
            <p:cNvSpPr/>
            <p:nvPr/>
          </p:nvSpPr>
          <p:spPr>
            <a:xfrm>
              <a:off x="2253268" y="3179670"/>
              <a:ext cx="90624" cy="163074"/>
            </a:xfrm>
            <a:custGeom>
              <a:avLst/>
              <a:gdLst/>
              <a:ahLst/>
              <a:cxnLst/>
              <a:rect l="l" t="t" r="r" b="b"/>
              <a:pathLst>
                <a:path w="4438" h="7986" extrusionOk="0">
                  <a:moveTo>
                    <a:pt x="4437" y="0"/>
                  </a:moveTo>
                  <a:lnTo>
                    <a:pt x="75" y="2588"/>
                  </a:lnTo>
                  <a:lnTo>
                    <a:pt x="1" y="7986"/>
                  </a:lnTo>
                  <a:lnTo>
                    <a:pt x="4437" y="5398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86" name="Google Shape;3886;p53"/>
            <p:cNvSpPr/>
            <p:nvPr/>
          </p:nvSpPr>
          <p:spPr>
            <a:xfrm>
              <a:off x="2237422" y="3232515"/>
              <a:ext cx="17377" cy="110227"/>
            </a:xfrm>
            <a:custGeom>
              <a:avLst/>
              <a:gdLst/>
              <a:ahLst/>
              <a:cxnLst/>
              <a:rect l="l" t="t" r="r" b="b"/>
              <a:pathLst>
                <a:path w="851" h="5398" extrusionOk="0">
                  <a:moveTo>
                    <a:pt x="0" y="0"/>
                  </a:moveTo>
                  <a:lnTo>
                    <a:pt x="0" y="5398"/>
                  </a:lnTo>
                  <a:lnTo>
                    <a:pt x="777" y="5398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87" name="Google Shape;3887;p53"/>
            <p:cNvSpPr/>
            <p:nvPr/>
          </p:nvSpPr>
          <p:spPr>
            <a:xfrm>
              <a:off x="2032085" y="3051334"/>
              <a:ext cx="311813" cy="181207"/>
            </a:xfrm>
            <a:custGeom>
              <a:avLst/>
              <a:gdLst/>
              <a:ahLst/>
              <a:cxnLst/>
              <a:rect l="l" t="t" r="r" b="b"/>
              <a:pathLst>
                <a:path w="15270" h="8874" extrusionOk="0">
                  <a:moveTo>
                    <a:pt x="5361" y="1072"/>
                  </a:moveTo>
                  <a:lnTo>
                    <a:pt x="6655" y="1812"/>
                  </a:lnTo>
                  <a:lnTo>
                    <a:pt x="6655" y="2551"/>
                  </a:lnTo>
                  <a:lnTo>
                    <a:pt x="4363" y="3882"/>
                  </a:lnTo>
                  <a:lnTo>
                    <a:pt x="3143" y="3845"/>
                  </a:lnTo>
                  <a:lnTo>
                    <a:pt x="1849" y="3106"/>
                  </a:lnTo>
                  <a:lnTo>
                    <a:pt x="1849" y="2403"/>
                  </a:lnTo>
                  <a:lnTo>
                    <a:pt x="4104" y="1072"/>
                  </a:lnTo>
                  <a:close/>
                  <a:moveTo>
                    <a:pt x="8725" y="3069"/>
                  </a:moveTo>
                  <a:lnTo>
                    <a:pt x="10056" y="3808"/>
                  </a:lnTo>
                  <a:lnTo>
                    <a:pt x="10056" y="4548"/>
                  </a:lnTo>
                  <a:lnTo>
                    <a:pt x="7801" y="5878"/>
                  </a:lnTo>
                  <a:lnTo>
                    <a:pt x="7801" y="5842"/>
                  </a:lnTo>
                  <a:lnTo>
                    <a:pt x="6544" y="5842"/>
                  </a:lnTo>
                  <a:lnTo>
                    <a:pt x="5213" y="5102"/>
                  </a:lnTo>
                  <a:lnTo>
                    <a:pt x="5213" y="4400"/>
                  </a:lnTo>
                  <a:lnTo>
                    <a:pt x="7468" y="3069"/>
                  </a:lnTo>
                  <a:close/>
                  <a:moveTo>
                    <a:pt x="12201" y="4991"/>
                  </a:moveTo>
                  <a:lnTo>
                    <a:pt x="13495" y="5731"/>
                  </a:lnTo>
                  <a:lnTo>
                    <a:pt x="13495" y="6470"/>
                  </a:lnTo>
                  <a:lnTo>
                    <a:pt x="11202" y="7801"/>
                  </a:lnTo>
                  <a:lnTo>
                    <a:pt x="9982" y="7801"/>
                  </a:lnTo>
                  <a:lnTo>
                    <a:pt x="8688" y="7062"/>
                  </a:lnTo>
                  <a:lnTo>
                    <a:pt x="8688" y="6322"/>
                  </a:lnTo>
                  <a:lnTo>
                    <a:pt x="10944" y="4991"/>
                  </a:lnTo>
                  <a:close/>
                  <a:moveTo>
                    <a:pt x="4437" y="0"/>
                  </a:moveTo>
                  <a:lnTo>
                    <a:pt x="0" y="2588"/>
                  </a:lnTo>
                  <a:lnTo>
                    <a:pt x="0" y="3069"/>
                  </a:lnTo>
                  <a:lnTo>
                    <a:pt x="10019" y="8873"/>
                  </a:lnTo>
                  <a:lnTo>
                    <a:pt x="10833" y="8873"/>
                  </a:lnTo>
                  <a:lnTo>
                    <a:pt x="15269" y="6285"/>
                  </a:lnTo>
                  <a:lnTo>
                    <a:pt x="15269" y="5842"/>
                  </a:lnTo>
                  <a:lnTo>
                    <a:pt x="52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88" name="Google Shape;3888;p53"/>
            <p:cNvSpPr/>
            <p:nvPr/>
          </p:nvSpPr>
          <p:spPr>
            <a:xfrm>
              <a:off x="2032085" y="3113981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0" y="1"/>
                  </a:moveTo>
                  <a:lnTo>
                    <a:pt x="0" y="5398"/>
                  </a:lnTo>
                  <a:lnTo>
                    <a:pt x="10056" y="11203"/>
                  </a:lnTo>
                  <a:lnTo>
                    <a:pt x="10056" y="58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89" name="Google Shape;3889;p53"/>
            <p:cNvSpPr/>
            <p:nvPr/>
          </p:nvSpPr>
          <p:spPr>
            <a:xfrm>
              <a:off x="1732368" y="3003021"/>
              <a:ext cx="99690" cy="137406"/>
            </a:xfrm>
            <a:custGeom>
              <a:avLst/>
              <a:gdLst/>
              <a:ahLst/>
              <a:cxnLst/>
              <a:rect l="l" t="t" r="r" b="b"/>
              <a:pathLst>
                <a:path w="4882" h="6729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39"/>
                  </a:lnTo>
                  <a:lnTo>
                    <a:pt x="1" y="6174"/>
                  </a:lnTo>
                  <a:lnTo>
                    <a:pt x="1295" y="5435"/>
                  </a:lnTo>
                  <a:lnTo>
                    <a:pt x="2552" y="5435"/>
                  </a:lnTo>
                  <a:lnTo>
                    <a:pt x="4807" y="6729"/>
                  </a:lnTo>
                  <a:lnTo>
                    <a:pt x="4881" y="1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90" name="Google Shape;3890;p53"/>
            <p:cNvSpPr/>
            <p:nvPr/>
          </p:nvSpPr>
          <p:spPr>
            <a:xfrm>
              <a:off x="1662922" y="3043023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89" y="0"/>
                  </a:moveTo>
                  <a:lnTo>
                    <a:pt x="1332" y="37"/>
                  </a:lnTo>
                  <a:lnTo>
                    <a:pt x="38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91" name="Google Shape;3891;p53"/>
            <p:cNvSpPr/>
            <p:nvPr/>
          </p:nvSpPr>
          <p:spPr>
            <a:xfrm>
              <a:off x="1662922" y="3058869"/>
              <a:ext cx="776" cy="124582"/>
            </a:xfrm>
            <a:custGeom>
              <a:avLst/>
              <a:gdLst/>
              <a:ahLst/>
              <a:cxnLst/>
              <a:rect l="l" t="t" r="r" b="b"/>
              <a:pathLst>
                <a:path w="38" h="6101" extrusionOk="0">
                  <a:moveTo>
                    <a:pt x="38" y="1"/>
                  </a:moveTo>
                  <a:lnTo>
                    <a:pt x="1" y="5399"/>
                  </a:lnTo>
                  <a:lnTo>
                    <a:pt x="1" y="6101"/>
                  </a:lnTo>
                  <a:lnTo>
                    <a:pt x="38" y="70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92" name="Google Shape;3892;p53"/>
            <p:cNvSpPr/>
            <p:nvPr/>
          </p:nvSpPr>
          <p:spPr>
            <a:xfrm>
              <a:off x="1594231" y="3083780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14" y="1"/>
                  </a:moveTo>
                  <a:lnTo>
                    <a:pt x="1331" y="1"/>
                  </a:lnTo>
                  <a:lnTo>
                    <a:pt x="0" y="777"/>
                  </a:lnTo>
                  <a:lnTo>
                    <a:pt x="0" y="6138"/>
                  </a:lnTo>
                  <a:lnTo>
                    <a:pt x="1294" y="5399"/>
                  </a:lnTo>
                  <a:lnTo>
                    <a:pt x="2514" y="5399"/>
                  </a:lnTo>
                  <a:lnTo>
                    <a:pt x="4844" y="6730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93" name="Google Shape;3893;p53"/>
            <p:cNvSpPr/>
            <p:nvPr/>
          </p:nvSpPr>
          <p:spPr>
            <a:xfrm>
              <a:off x="1557231" y="3110203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1" y="1"/>
                  </a:moveTo>
                  <a:lnTo>
                    <a:pt x="1" y="5399"/>
                  </a:lnTo>
                  <a:lnTo>
                    <a:pt x="4437" y="7950"/>
                  </a:lnTo>
                  <a:lnTo>
                    <a:pt x="4437" y="25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94" name="Google Shape;3894;p53"/>
            <p:cNvSpPr/>
            <p:nvPr/>
          </p:nvSpPr>
          <p:spPr>
            <a:xfrm>
              <a:off x="1664433" y="3043779"/>
              <a:ext cx="203853" cy="228765"/>
            </a:xfrm>
            <a:custGeom>
              <a:avLst/>
              <a:gdLst/>
              <a:ahLst/>
              <a:cxnLst/>
              <a:rect l="l" t="t" r="r" b="b"/>
              <a:pathLst>
                <a:path w="9983" h="11203" extrusionOk="0">
                  <a:moveTo>
                    <a:pt x="9983" y="0"/>
                  </a:moveTo>
                  <a:lnTo>
                    <a:pt x="1" y="5842"/>
                  </a:lnTo>
                  <a:lnTo>
                    <a:pt x="1" y="11203"/>
                  </a:lnTo>
                  <a:lnTo>
                    <a:pt x="9983" y="5398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95" name="Google Shape;3895;p53"/>
            <p:cNvSpPr/>
            <p:nvPr/>
          </p:nvSpPr>
          <p:spPr>
            <a:xfrm>
              <a:off x="1557231" y="2982622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129" y="999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64" y="3846"/>
                  </a:lnTo>
                  <a:lnTo>
                    <a:pt x="10907" y="3772"/>
                  </a:lnTo>
                  <a:lnTo>
                    <a:pt x="8615" y="2441"/>
                  </a:lnTo>
                  <a:lnTo>
                    <a:pt x="8615" y="1738"/>
                  </a:lnTo>
                  <a:lnTo>
                    <a:pt x="9909" y="999"/>
                  </a:lnTo>
                  <a:close/>
                  <a:moveTo>
                    <a:pt x="7728" y="2958"/>
                  </a:moveTo>
                  <a:lnTo>
                    <a:pt x="10020" y="4289"/>
                  </a:lnTo>
                  <a:lnTo>
                    <a:pt x="10020" y="5029"/>
                  </a:lnTo>
                  <a:lnTo>
                    <a:pt x="8726" y="5768"/>
                  </a:lnTo>
                  <a:lnTo>
                    <a:pt x="7469" y="5768"/>
                  </a:lnTo>
                  <a:lnTo>
                    <a:pt x="5177" y="4437"/>
                  </a:lnTo>
                  <a:lnTo>
                    <a:pt x="5177" y="3698"/>
                  </a:lnTo>
                  <a:lnTo>
                    <a:pt x="6471" y="2958"/>
                  </a:lnTo>
                  <a:close/>
                  <a:moveTo>
                    <a:pt x="4326" y="4955"/>
                  </a:moveTo>
                  <a:lnTo>
                    <a:pt x="6656" y="6286"/>
                  </a:lnTo>
                  <a:lnTo>
                    <a:pt x="6656" y="7025"/>
                  </a:lnTo>
                  <a:lnTo>
                    <a:pt x="5362" y="7765"/>
                  </a:lnTo>
                  <a:lnTo>
                    <a:pt x="4105" y="7728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51" y="8837"/>
                  </a:lnTo>
                  <a:lnTo>
                    <a:pt x="15233" y="2995"/>
                  </a:lnTo>
                  <a:lnTo>
                    <a:pt x="15233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96" name="Google Shape;3896;p53"/>
            <p:cNvSpPr/>
            <p:nvPr/>
          </p:nvSpPr>
          <p:spPr>
            <a:xfrm>
              <a:off x="1647832" y="3161537"/>
              <a:ext cx="16622" cy="111003"/>
            </a:xfrm>
            <a:custGeom>
              <a:avLst/>
              <a:gdLst/>
              <a:ahLst/>
              <a:cxnLst/>
              <a:rect l="l" t="t" r="r" b="b"/>
              <a:pathLst>
                <a:path w="814" h="5436" extrusionOk="0">
                  <a:moveTo>
                    <a:pt x="0" y="1"/>
                  </a:moveTo>
                  <a:lnTo>
                    <a:pt x="0" y="5436"/>
                  </a:lnTo>
                  <a:lnTo>
                    <a:pt x="814" y="5436"/>
                  </a:lnTo>
                  <a:lnTo>
                    <a:pt x="814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97" name="Google Shape;3897;p53"/>
            <p:cNvSpPr/>
            <p:nvPr/>
          </p:nvSpPr>
          <p:spPr>
            <a:xfrm>
              <a:off x="1496851" y="3138892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1" y="1"/>
                  </a:moveTo>
                  <a:lnTo>
                    <a:pt x="1294" y="1"/>
                  </a:lnTo>
                  <a:lnTo>
                    <a:pt x="0" y="814"/>
                  </a:lnTo>
                  <a:lnTo>
                    <a:pt x="0" y="6175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06" y="6766"/>
                  </a:lnTo>
                  <a:lnTo>
                    <a:pt x="4843" y="13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98" name="Google Shape;3898;p53"/>
            <p:cNvSpPr/>
            <p:nvPr/>
          </p:nvSpPr>
          <p:spPr>
            <a:xfrm>
              <a:off x="1426628" y="3179670"/>
              <a:ext cx="99670" cy="136651"/>
            </a:xfrm>
            <a:custGeom>
              <a:avLst/>
              <a:gdLst/>
              <a:ahLst/>
              <a:cxnLst/>
              <a:rect l="l" t="t" r="r" b="b"/>
              <a:pathLst>
                <a:path w="4881" h="6692" extrusionOk="0">
                  <a:moveTo>
                    <a:pt x="2589" y="0"/>
                  </a:moveTo>
                  <a:lnTo>
                    <a:pt x="1369" y="0"/>
                  </a:lnTo>
                  <a:lnTo>
                    <a:pt x="75" y="740"/>
                  </a:lnTo>
                  <a:lnTo>
                    <a:pt x="1" y="6137"/>
                  </a:lnTo>
                  <a:lnTo>
                    <a:pt x="1369" y="5398"/>
                  </a:lnTo>
                  <a:lnTo>
                    <a:pt x="2552" y="5398"/>
                  </a:lnTo>
                  <a:lnTo>
                    <a:pt x="4881" y="6692"/>
                  </a:lnTo>
                  <a:lnTo>
                    <a:pt x="4881" y="1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99" name="Google Shape;3899;p53"/>
            <p:cNvSpPr/>
            <p:nvPr/>
          </p:nvSpPr>
          <p:spPr>
            <a:xfrm>
              <a:off x="1426628" y="3194760"/>
              <a:ext cx="1532" cy="125338"/>
            </a:xfrm>
            <a:custGeom>
              <a:avLst/>
              <a:gdLst/>
              <a:ahLst/>
              <a:cxnLst/>
              <a:rect l="l" t="t" r="r" b="b"/>
              <a:pathLst>
                <a:path w="75" h="6138" extrusionOk="0">
                  <a:moveTo>
                    <a:pt x="75" y="1"/>
                  </a:moveTo>
                  <a:lnTo>
                    <a:pt x="1" y="5398"/>
                  </a:lnTo>
                  <a:lnTo>
                    <a:pt x="1" y="6138"/>
                  </a:lnTo>
                  <a:lnTo>
                    <a:pt x="75" y="74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00" name="Google Shape;3900;p53"/>
            <p:cNvSpPr/>
            <p:nvPr/>
          </p:nvSpPr>
          <p:spPr>
            <a:xfrm>
              <a:off x="1357937" y="3219672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2" y="1"/>
                  </a:moveTo>
                  <a:lnTo>
                    <a:pt x="1331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729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01" name="Google Shape;3901;p53"/>
            <p:cNvSpPr/>
            <p:nvPr/>
          </p:nvSpPr>
          <p:spPr>
            <a:xfrm>
              <a:off x="1320937" y="3246094"/>
              <a:ext cx="91380" cy="163095"/>
            </a:xfrm>
            <a:custGeom>
              <a:avLst/>
              <a:gdLst/>
              <a:ahLst/>
              <a:cxnLst/>
              <a:rect l="l" t="t" r="r" b="b"/>
              <a:pathLst>
                <a:path w="4475" h="7987" extrusionOk="0">
                  <a:moveTo>
                    <a:pt x="1" y="1"/>
                  </a:moveTo>
                  <a:lnTo>
                    <a:pt x="1" y="5398"/>
                  </a:lnTo>
                  <a:lnTo>
                    <a:pt x="4474" y="7986"/>
                  </a:lnTo>
                  <a:lnTo>
                    <a:pt x="4474" y="25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02" name="Google Shape;3902;p53"/>
            <p:cNvSpPr/>
            <p:nvPr/>
          </p:nvSpPr>
          <p:spPr>
            <a:xfrm>
              <a:off x="1428895" y="3179670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3" y="0"/>
                  </a:moveTo>
                  <a:lnTo>
                    <a:pt x="1" y="5842"/>
                  </a:lnTo>
                  <a:lnTo>
                    <a:pt x="1" y="11239"/>
                  </a:lnTo>
                  <a:lnTo>
                    <a:pt x="9983" y="5398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03" name="Google Shape;3903;p53"/>
            <p:cNvSpPr/>
            <p:nvPr/>
          </p:nvSpPr>
          <p:spPr>
            <a:xfrm>
              <a:off x="1320937" y="3118514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66" y="999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64" y="3845"/>
                  </a:lnTo>
                  <a:lnTo>
                    <a:pt x="10944" y="3772"/>
                  </a:lnTo>
                  <a:lnTo>
                    <a:pt x="8615" y="2441"/>
                  </a:lnTo>
                  <a:lnTo>
                    <a:pt x="8615" y="1738"/>
                  </a:lnTo>
                  <a:lnTo>
                    <a:pt x="9909" y="999"/>
                  </a:lnTo>
                  <a:close/>
                  <a:moveTo>
                    <a:pt x="7728" y="2958"/>
                  </a:moveTo>
                  <a:lnTo>
                    <a:pt x="10057" y="4289"/>
                  </a:lnTo>
                  <a:lnTo>
                    <a:pt x="10057" y="5029"/>
                  </a:lnTo>
                  <a:lnTo>
                    <a:pt x="8763" y="5768"/>
                  </a:lnTo>
                  <a:lnTo>
                    <a:pt x="7506" y="5768"/>
                  </a:lnTo>
                  <a:lnTo>
                    <a:pt x="5214" y="4437"/>
                  </a:lnTo>
                  <a:lnTo>
                    <a:pt x="5214" y="3698"/>
                  </a:lnTo>
                  <a:lnTo>
                    <a:pt x="6508" y="2958"/>
                  </a:lnTo>
                  <a:close/>
                  <a:moveTo>
                    <a:pt x="4364" y="4955"/>
                  </a:moveTo>
                  <a:lnTo>
                    <a:pt x="6693" y="6286"/>
                  </a:lnTo>
                  <a:lnTo>
                    <a:pt x="6693" y="7025"/>
                  </a:lnTo>
                  <a:lnTo>
                    <a:pt x="5399" y="7764"/>
                  </a:lnTo>
                  <a:lnTo>
                    <a:pt x="4142" y="7727"/>
                  </a:lnTo>
                  <a:lnTo>
                    <a:pt x="1813" y="6359"/>
                  </a:lnTo>
                  <a:lnTo>
                    <a:pt x="1813" y="5694"/>
                  </a:lnTo>
                  <a:lnTo>
                    <a:pt x="3107" y="4955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88" y="8837"/>
                  </a:lnTo>
                  <a:lnTo>
                    <a:pt x="15270" y="2995"/>
                  </a:lnTo>
                  <a:lnTo>
                    <a:pt x="15270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04" name="Google Shape;3904;p53"/>
            <p:cNvSpPr/>
            <p:nvPr/>
          </p:nvSpPr>
          <p:spPr>
            <a:xfrm>
              <a:off x="1412294" y="3298940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0" y="1"/>
                  </a:moveTo>
                  <a:lnTo>
                    <a:pt x="0" y="5398"/>
                  </a:lnTo>
                  <a:lnTo>
                    <a:pt x="814" y="5398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05" name="Google Shape;3905;p53"/>
            <p:cNvSpPr/>
            <p:nvPr/>
          </p:nvSpPr>
          <p:spPr>
            <a:xfrm>
              <a:off x="1261313" y="3274784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14" y="0"/>
                  </a:moveTo>
                  <a:lnTo>
                    <a:pt x="1257" y="0"/>
                  </a:lnTo>
                  <a:lnTo>
                    <a:pt x="0" y="814"/>
                  </a:lnTo>
                  <a:lnTo>
                    <a:pt x="0" y="6212"/>
                  </a:lnTo>
                  <a:lnTo>
                    <a:pt x="1257" y="5435"/>
                  </a:lnTo>
                  <a:lnTo>
                    <a:pt x="2514" y="5435"/>
                  </a:lnTo>
                  <a:lnTo>
                    <a:pt x="4769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06" name="Google Shape;3906;p53"/>
            <p:cNvSpPr/>
            <p:nvPr/>
          </p:nvSpPr>
          <p:spPr>
            <a:xfrm>
              <a:off x="1191090" y="3315541"/>
              <a:ext cx="99690" cy="138182"/>
            </a:xfrm>
            <a:custGeom>
              <a:avLst/>
              <a:gdLst/>
              <a:ahLst/>
              <a:cxnLst/>
              <a:rect l="l" t="t" r="r" b="b"/>
              <a:pathLst>
                <a:path w="4882" h="6767" extrusionOk="0">
                  <a:moveTo>
                    <a:pt x="2589" y="1"/>
                  </a:moveTo>
                  <a:lnTo>
                    <a:pt x="1332" y="1"/>
                  </a:lnTo>
                  <a:lnTo>
                    <a:pt x="38" y="740"/>
                  </a:lnTo>
                  <a:lnTo>
                    <a:pt x="1" y="6138"/>
                  </a:lnTo>
                  <a:lnTo>
                    <a:pt x="1332" y="5399"/>
                  </a:lnTo>
                  <a:lnTo>
                    <a:pt x="2589" y="5399"/>
                  </a:lnTo>
                  <a:lnTo>
                    <a:pt x="4844" y="6767"/>
                  </a:lnTo>
                  <a:lnTo>
                    <a:pt x="4881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07" name="Google Shape;3907;p53"/>
            <p:cNvSpPr/>
            <p:nvPr/>
          </p:nvSpPr>
          <p:spPr>
            <a:xfrm>
              <a:off x="1191090" y="3330651"/>
              <a:ext cx="776" cy="125338"/>
            </a:xfrm>
            <a:custGeom>
              <a:avLst/>
              <a:gdLst/>
              <a:ahLst/>
              <a:cxnLst/>
              <a:rect l="l" t="t" r="r" b="b"/>
              <a:pathLst>
                <a:path w="38" h="6138" extrusionOk="0">
                  <a:moveTo>
                    <a:pt x="38" y="0"/>
                  </a:moveTo>
                  <a:lnTo>
                    <a:pt x="1" y="5398"/>
                  </a:lnTo>
                  <a:lnTo>
                    <a:pt x="1" y="6137"/>
                  </a:lnTo>
                  <a:lnTo>
                    <a:pt x="38" y="74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08" name="Google Shape;3908;p53"/>
            <p:cNvSpPr/>
            <p:nvPr/>
          </p:nvSpPr>
          <p:spPr>
            <a:xfrm>
              <a:off x="1122399" y="3356318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15" y="0"/>
                  </a:moveTo>
                  <a:lnTo>
                    <a:pt x="1332" y="0"/>
                  </a:lnTo>
                  <a:lnTo>
                    <a:pt x="1" y="740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15" y="5398"/>
                  </a:lnTo>
                  <a:lnTo>
                    <a:pt x="4844" y="6692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09" name="Google Shape;3909;p53"/>
            <p:cNvSpPr/>
            <p:nvPr/>
          </p:nvSpPr>
          <p:spPr>
            <a:xfrm>
              <a:off x="1085420" y="3382741"/>
              <a:ext cx="90604" cy="162319"/>
            </a:xfrm>
            <a:custGeom>
              <a:avLst/>
              <a:gdLst/>
              <a:ahLst/>
              <a:cxnLst/>
              <a:rect l="l" t="t" r="r" b="b"/>
              <a:pathLst>
                <a:path w="4437" h="7949" extrusionOk="0">
                  <a:moveTo>
                    <a:pt x="0" y="0"/>
                  </a:moveTo>
                  <a:lnTo>
                    <a:pt x="0" y="5361"/>
                  </a:lnTo>
                  <a:lnTo>
                    <a:pt x="4437" y="7949"/>
                  </a:lnTo>
                  <a:lnTo>
                    <a:pt x="4437" y="2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10" name="Google Shape;3910;p53"/>
            <p:cNvSpPr/>
            <p:nvPr/>
          </p:nvSpPr>
          <p:spPr>
            <a:xfrm>
              <a:off x="1192601" y="3315541"/>
              <a:ext cx="203873" cy="229521"/>
            </a:xfrm>
            <a:custGeom>
              <a:avLst/>
              <a:gdLst/>
              <a:ahLst/>
              <a:cxnLst/>
              <a:rect l="l" t="t" r="r" b="b"/>
              <a:pathLst>
                <a:path w="9984" h="11240" extrusionOk="0">
                  <a:moveTo>
                    <a:pt x="9983" y="1"/>
                  </a:moveTo>
                  <a:lnTo>
                    <a:pt x="1" y="5842"/>
                  </a:lnTo>
                  <a:lnTo>
                    <a:pt x="1" y="11240"/>
                  </a:lnTo>
                  <a:lnTo>
                    <a:pt x="9983" y="5399"/>
                  </a:lnTo>
                  <a:lnTo>
                    <a:pt x="9983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11" name="Google Shape;3911;p53"/>
            <p:cNvSpPr/>
            <p:nvPr/>
          </p:nvSpPr>
          <p:spPr>
            <a:xfrm>
              <a:off x="1085420" y="3254405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128" y="998"/>
                  </a:moveTo>
                  <a:lnTo>
                    <a:pt x="13457" y="2366"/>
                  </a:lnTo>
                  <a:lnTo>
                    <a:pt x="13457" y="3106"/>
                  </a:lnTo>
                  <a:lnTo>
                    <a:pt x="12163" y="3845"/>
                  </a:lnTo>
                  <a:lnTo>
                    <a:pt x="10906" y="3771"/>
                  </a:lnTo>
                  <a:lnTo>
                    <a:pt x="8614" y="2440"/>
                  </a:lnTo>
                  <a:lnTo>
                    <a:pt x="8614" y="1738"/>
                  </a:lnTo>
                  <a:lnTo>
                    <a:pt x="9908" y="998"/>
                  </a:lnTo>
                  <a:close/>
                  <a:moveTo>
                    <a:pt x="7727" y="2995"/>
                  </a:moveTo>
                  <a:lnTo>
                    <a:pt x="10019" y="4326"/>
                  </a:lnTo>
                  <a:lnTo>
                    <a:pt x="10019" y="5065"/>
                  </a:lnTo>
                  <a:lnTo>
                    <a:pt x="8725" y="5805"/>
                  </a:lnTo>
                  <a:lnTo>
                    <a:pt x="7468" y="5805"/>
                  </a:lnTo>
                  <a:lnTo>
                    <a:pt x="5176" y="4474"/>
                  </a:lnTo>
                  <a:lnTo>
                    <a:pt x="5176" y="3734"/>
                  </a:lnTo>
                  <a:lnTo>
                    <a:pt x="6470" y="2995"/>
                  </a:lnTo>
                  <a:close/>
                  <a:moveTo>
                    <a:pt x="4363" y="4954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04" y="7727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106" y="4954"/>
                  </a:lnTo>
                  <a:close/>
                  <a:moveTo>
                    <a:pt x="9982" y="0"/>
                  </a:moveTo>
                  <a:lnTo>
                    <a:pt x="0" y="5805"/>
                  </a:lnTo>
                  <a:lnTo>
                    <a:pt x="0" y="6285"/>
                  </a:lnTo>
                  <a:lnTo>
                    <a:pt x="4437" y="8836"/>
                  </a:lnTo>
                  <a:lnTo>
                    <a:pt x="5250" y="8836"/>
                  </a:lnTo>
                  <a:lnTo>
                    <a:pt x="15232" y="2995"/>
                  </a:lnTo>
                  <a:lnTo>
                    <a:pt x="15232" y="2551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12" name="Google Shape;3912;p53"/>
            <p:cNvSpPr/>
            <p:nvPr/>
          </p:nvSpPr>
          <p:spPr>
            <a:xfrm>
              <a:off x="1176000" y="3434831"/>
              <a:ext cx="16622" cy="110227"/>
            </a:xfrm>
            <a:custGeom>
              <a:avLst/>
              <a:gdLst/>
              <a:ahLst/>
              <a:cxnLst/>
              <a:rect l="l" t="t" r="r" b="b"/>
              <a:pathLst>
                <a:path w="814" h="5398" extrusionOk="0">
                  <a:moveTo>
                    <a:pt x="1" y="0"/>
                  </a:moveTo>
                  <a:lnTo>
                    <a:pt x="1" y="5398"/>
                  </a:lnTo>
                  <a:lnTo>
                    <a:pt x="814" y="5398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13" name="Google Shape;3913;p53"/>
            <p:cNvSpPr/>
            <p:nvPr/>
          </p:nvSpPr>
          <p:spPr>
            <a:xfrm>
              <a:off x="1849392" y="3070957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88" y="0"/>
                  </a:moveTo>
                  <a:lnTo>
                    <a:pt x="1368" y="0"/>
                  </a:lnTo>
                  <a:lnTo>
                    <a:pt x="74" y="740"/>
                  </a:lnTo>
                  <a:lnTo>
                    <a:pt x="0" y="6174"/>
                  </a:lnTo>
                  <a:lnTo>
                    <a:pt x="1368" y="5435"/>
                  </a:lnTo>
                  <a:lnTo>
                    <a:pt x="2588" y="5435"/>
                  </a:lnTo>
                  <a:lnTo>
                    <a:pt x="4881" y="6729"/>
                  </a:lnTo>
                  <a:lnTo>
                    <a:pt x="4881" y="1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14" name="Google Shape;3914;p53"/>
            <p:cNvSpPr/>
            <p:nvPr/>
          </p:nvSpPr>
          <p:spPr>
            <a:xfrm>
              <a:off x="1780701" y="3111714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8" y="1"/>
                  </a:moveTo>
                  <a:lnTo>
                    <a:pt x="1331" y="1"/>
                  </a:lnTo>
                  <a:lnTo>
                    <a:pt x="0" y="740"/>
                  </a:lnTo>
                  <a:lnTo>
                    <a:pt x="0" y="6138"/>
                  </a:lnTo>
                  <a:lnTo>
                    <a:pt x="1294" y="5362"/>
                  </a:lnTo>
                  <a:lnTo>
                    <a:pt x="2551" y="5362"/>
                  </a:lnTo>
                  <a:lnTo>
                    <a:pt x="4843" y="6692"/>
                  </a:lnTo>
                  <a:lnTo>
                    <a:pt x="4843" y="1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15" name="Google Shape;3915;p53"/>
            <p:cNvSpPr/>
            <p:nvPr/>
          </p:nvSpPr>
          <p:spPr>
            <a:xfrm>
              <a:off x="1780701" y="3126824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0" y="0"/>
                  </a:moveTo>
                  <a:lnTo>
                    <a:pt x="0" y="5398"/>
                  </a:lnTo>
                  <a:lnTo>
                    <a:pt x="0" y="6100"/>
                  </a:lnTo>
                  <a:lnTo>
                    <a:pt x="0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16" name="Google Shape;3916;p53"/>
            <p:cNvSpPr/>
            <p:nvPr/>
          </p:nvSpPr>
          <p:spPr>
            <a:xfrm>
              <a:off x="1711990" y="3151736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77"/>
                  </a:lnTo>
                  <a:lnTo>
                    <a:pt x="1" y="6174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17" name="Google Shape;3917;p53"/>
            <p:cNvSpPr/>
            <p:nvPr/>
          </p:nvSpPr>
          <p:spPr>
            <a:xfrm>
              <a:off x="1675010" y="3178159"/>
              <a:ext cx="90604" cy="162319"/>
            </a:xfrm>
            <a:custGeom>
              <a:avLst/>
              <a:gdLst/>
              <a:ahLst/>
              <a:cxnLst/>
              <a:rect l="l" t="t" r="r" b="b"/>
              <a:pathLst>
                <a:path w="4437" h="7949" extrusionOk="0">
                  <a:moveTo>
                    <a:pt x="0" y="0"/>
                  </a:moveTo>
                  <a:lnTo>
                    <a:pt x="0" y="5398"/>
                  </a:lnTo>
                  <a:lnTo>
                    <a:pt x="4437" y="7949"/>
                  </a:lnTo>
                  <a:lnTo>
                    <a:pt x="4437" y="2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18" name="Google Shape;3918;p53"/>
            <p:cNvSpPr/>
            <p:nvPr/>
          </p:nvSpPr>
          <p:spPr>
            <a:xfrm>
              <a:off x="1781457" y="3111714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10056" y="1"/>
                  </a:moveTo>
                  <a:lnTo>
                    <a:pt x="74" y="5842"/>
                  </a:lnTo>
                  <a:lnTo>
                    <a:pt x="0" y="11203"/>
                  </a:lnTo>
                  <a:lnTo>
                    <a:pt x="10056" y="5399"/>
                  </a:lnTo>
                  <a:lnTo>
                    <a:pt x="10056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19" name="Google Shape;3919;p53"/>
            <p:cNvSpPr/>
            <p:nvPr/>
          </p:nvSpPr>
          <p:spPr>
            <a:xfrm>
              <a:off x="1675010" y="3050578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1" y="998"/>
                  </a:moveTo>
                  <a:lnTo>
                    <a:pt x="13421" y="2366"/>
                  </a:lnTo>
                  <a:lnTo>
                    <a:pt x="13421" y="3106"/>
                  </a:lnTo>
                  <a:lnTo>
                    <a:pt x="12127" y="3845"/>
                  </a:lnTo>
                  <a:lnTo>
                    <a:pt x="10870" y="3771"/>
                  </a:lnTo>
                  <a:lnTo>
                    <a:pt x="8540" y="2440"/>
                  </a:lnTo>
                  <a:lnTo>
                    <a:pt x="8540" y="1738"/>
                  </a:lnTo>
                  <a:lnTo>
                    <a:pt x="9834" y="998"/>
                  </a:lnTo>
                  <a:close/>
                  <a:moveTo>
                    <a:pt x="7727" y="2958"/>
                  </a:moveTo>
                  <a:lnTo>
                    <a:pt x="10019" y="4289"/>
                  </a:lnTo>
                  <a:lnTo>
                    <a:pt x="10019" y="5028"/>
                  </a:lnTo>
                  <a:lnTo>
                    <a:pt x="8725" y="5768"/>
                  </a:lnTo>
                  <a:lnTo>
                    <a:pt x="7505" y="5768"/>
                  </a:lnTo>
                  <a:lnTo>
                    <a:pt x="5176" y="4437"/>
                  </a:lnTo>
                  <a:lnTo>
                    <a:pt x="5176" y="3697"/>
                  </a:lnTo>
                  <a:lnTo>
                    <a:pt x="6470" y="2958"/>
                  </a:lnTo>
                  <a:close/>
                  <a:moveTo>
                    <a:pt x="4363" y="4954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04" y="7727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106" y="4954"/>
                  </a:lnTo>
                  <a:close/>
                  <a:moveTo>
                    <a:pt x="9982" y="0"/>
                  </a:moveTo>
                  <a:lnTo>
                    <a:pt x="0" y="5805"/>
                  </a:lnTo>
                  <a:lnTo>
                    <a:pt x="0" y="6285"/>
                  </a:lnTo>
                  <a:lnTo>
                    <a:pt x="4437" y="8836"/>
                  </a:lnTo>
                  <a:lnTo>
                    <a:pt x="5287" y="8836"/>
                  </a:lnTo>
                  <a:lnTo>
                    <a:pt x="15269" y="2995"/>
                  </a:lnTo>
                  <a:lnTo>
                    <a:pt x="15269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20" name="Google Shape;3920;p53"/>
            <p:cNvSpPr/>
            <p:nvPr/>
          </p:nvSpPr>
          <p:spPr>
            <a:xfrm>
              <a:off x="1765591" y="3229493"/>
              <a:ext cx="17398" cy="110983"/>
            </a:xfrm>
            <a:custGeom>
              <a:avLst/>
              <a:gdLst/>
              <a:ahLst/>
              <a:cxnLst/>
              <a:rect l="l" t="t" r="r" b="b"/>
              <a:pathLst>
                <a:path w="852" h="5435" extrusionOk="0">
                  <a:moveTo>
                    <a:pt x="1" y="0"/>
                  </a:moveTo>
                  <a:lnTo>
                    <a:pt x="1" y="5435"/>
                  </a:lnTo>
                  <a:lnTo>
                    <a:pt x="777" y="5435"/>
                  </a:lnTo>
                  <a:lnTo>
                    <a:pt x="851" y="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21" name="Google Shape;3921;p53"/>
            <p:cNvSpPr/>
            <p:nvPr/>
          </p:nvSpPr>
          <p:spPr>
            <a:xfrm>
              <a:off x="1614610" y="3206848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813"/>
                  </a:lnTo>
                  <a:lnTo>
                    <a:pt x="1" y="6211"/>
                  </a:lnTo>
                  <a:lnTo>
                    <a:pt x="1295" y="5435"/>
                  </a:lnTo>
                  <a:lnTo>
                    <a:pt x="2552" y="5435"/>
                  </a:lnTo>
                  <a:lnTo>
                    <a:pt x="4807" y="6766"/>
                  </a:lnTo>
                  <a:lnTo>
                    <a:pt x="4844" y="1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22" name="Google Shape;3922;p53"/>
            <p:cNvSpPr/>
            <p:nvPr/>
          </p:nvSpPr>
          <p:spPr>
            <a:xfrm>
              <a:off x="1545163" y="3247605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8" y="1"/>
                  </a:moveTo>
                  <a:lnTo>
                    <a:pt x="1331" y="1"/>
                  </a:lnTo>
                  <a:lnTo>
                    <a:pt x="37" y="740"/>
                  </a:lnTo>
                  <a:lnTo>
                    <a:pt x="0" y="6138"/>
                  </a:lnTo>
                  <a:lnTo>
                    <a:pt x="1294" y="5398"/>
                  </a:lnTo>
                  <a:lnTo>
                    <a:pt x="2514" y="5398"/>
                  </a:lnTo>
                  <a:lnTo>
                    <a:pt x="4843" y="6692"/>
                  </a:lnTo>
                  <a:lnTo>
                    <a:pt x="4843" y="1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23" name="Google Shape;3923;p53"/>
            <p:cNvSpPr/>
            <p:nvPr/>
          </p:nvSpPr>
          <p:spPr>
            <a:xfrm>
              <a:off x="1545163" y="3262695"/>
              <a:ext cx="776" cy="110248"/>
            </a:xfrm>
            <a:custGeom>
              <a:avLst/>
              <a:gdLst/>
              <a:ahLst/>
              <a:cxnLst/>
              <a:rect l="l" t="t" r="r" b="b"/>
              <a:pathLst>
                <a:path w="38" h="5399" extrusionOk="0">
                  <a:moveTo>
                    <a:pt x="37" y="1"/>
                  </a:moveTo>
                  <a:lnTo>
                    <a:pt x="0" y="740"/>
                  </a:lnTo>
                  <a:lnTo>
                    <a:pt x="0" y="539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24" name="Google Shape;3924;p53"/>
            <p:cNvSpPr/>
            <p:nvPr/>
          </p:nvSpPr>
          <p:spPr>
            <a:xfrm>
              <a:off x="1475696" y="3287607"/>
              <a:ext cx="99690" cy="137427"/>
            </a:xfrm>
            <a:custGeom>
              <a:avLst/>
              <a:gdLst/>
              <a:ahLst/>
              <a:cxnLst/>
              <a:rect l="l" t="t" r="r" b="b"/>
              <a:pathLst>
                <a:path w="4882" h="6730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07" y="6730"/>
                  </a:lnTo>
                  <a:lnTo>
                    <a:pt x="4881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25" name="Google Shape;3925;p53"/>
            <p:cNvSpPr/>
            <p:nvPr/>
          </p:nvSpPr>
          <p:spPr>
            <a:xfrm>
              <a:off x="1439472" y="3314030"/>
              <a:ext cx="90604" cy="163095"/>
            </a:xfrm>
            <a:custGeom>
              <a:avLst/>
              <a:gdLst/>
              <a:ahLst/>
              <a:cxnLst/>
              <a:rect l="l" t="t" r="r" b="b"/>
              <a:pathLst>
                <a:path w="4437" h="7987" extrusionOk="0">
                  <a:moveTo>
                    <a:pt x="0" y="1"/>
                  </a:moveTo>
                  <a:lnTo>
                    <a:pt x="0" y="5399"/>
                  </a:lnTo>
                  <a:lnTo>
                    <a:pt x="4437" y="7987"/>
                  </a:lnTo>
                  <a:lnTo>
                    <a:pt x="4437" y="25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26" name="Google Shape;3926;p53"/>
            <p:cNvSpPr/>
            <p:nvPr/>
          </p:nvSpPr>
          <p:spPr>
            <a:xfrm>
              <a:off x="1545919" y="3247605"/>
              <a:ext cx="204608" cy="229521"/>
            </a:xfrm>
            <a:custGeom>
              <a:avLst/>
              <a:gdLst/>
              <a:ahLst/>
              <a:cxnLst/>
              <a:rect l="l" t="t" r="r" b="b"/>
              <a:pathLst>
                <a:path w="10020" h="11240" extrusionOk="0">
                  <a:moveTo>
                    <a:pt x="10019" y="1"/>
                  </a:moveTo>
                  <a:lnTo>
                    <a:pt x="37" y="5842"/>
                  </a:lnTo>
                  <a:lnTo>
                    <a:pt x="0" y="11240"/>
                  </a:lnTo>
                  <a:lnTo>
                    <a:pt x="10019" y="5398"/>
                  </a:lnTo>
                  <a:lnTo>
                    <a:pt x="10019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27" name="Google Shape;3927;p53"/>
            <p:cNvSpPr/>
            <p:nvPr/>
          </p:nvSpPr>
          <p:spPr>
            <a:xfrm>
              <a:off x="1439472" y="3186449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092" y="999"/>
                  </a:moveTo>
                  <a:lnTo>
                    <a:pt x="13384" y="2367"/>
                  </a:lnTo>
                  <a:lnTo>
                    <a:pt x="13384" y="3106"/>
                  </a:lnTo>
                  <a:lnTo>
                    <a:pt x="12090" y="3846"/>
                  </a:lnTo>
                  <a:lnTo>
                    <a:pt x="10833" y="3772"/>
                  </a:lnTo>
                  <a:lnTo>
                    <a:pt x="8541" y="2441"/>
                  </a:lnTo>
                  <a:lnTo>
                    <a:pt x="8541" y="1739"/>
                  </a:lnTo>
                  <a:lnTo>
                    <a:pt x="9835" y="999"/>
                  </a:lnTo>
                  <a:close/>
                  <a:moveTo>
                    <a:pt x="7690" y="2996"/>
                  </a:moveTo>
                  <a:lnTo>
                    <a:pt x="10019" y="4326"/>
                  </a:lnTo>
                  <a:lnTo>
                    <a:pt x="10019" y="5066"/>
                  </a:lnTo>
                  <a:lnTo>
                    <a:pt x="8725" y="5805"/>
                  </a:lnTo>
                  <a:lnTo>
                    <a:pt x="7468" y="5805"/>
                  </a:lnTo>
                  <a:lnTo>
                    <a:pt x="5176" y="4474"/>
                  </a:lnTo>
                  <a:lnTo>
                    <a:pt x="5176" y="3735"/>
                  </a:lnTo>
                  <a:lnTo>
                    <a:pt x="6470" y="2996"/>
                  </a:lnTo>
                  <a:close/>
                  <a:moveTo>
                    <a:pt x="4326" y="4955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5"/>
                  </a:lnTo>
                  <a:lnTo>
                    <a:pt x="4104" y="7728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069" y="4955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50" y="8837"/>
                  </a:lnTo>
                  <a:lnTo>
                    <a:pt x="15232" y="2996"/>
                  </a:lnTo>
                  <a:lnTo>
                    <a:pt x="15232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28" name="Google Shape;3928;p53"/>
            <p:cNvSpPr/>
            <p:nvPr/>
          </p:nvSpPr>
          <p:spPr>
            <a:xfrm>
              <a:off x="1530053" y="3366875"/>
              <a:ext cx="16642" cy="110248"/>
            </a:xfrm>
            <a:custGeom>
              <a:avLst/>
              <a:gdLst/>
              <a:ahLst/>
              <a:cxnLst/>
              <a:rect l="l" t="t" r="r" b="b"/>
              <a:pathLst>
                <a:path w="815" h="5399" extrusionOk="0">
                  <a:moveTo>
                    <a:pt x="1" y="1"/>
                  </a:moveTo>
                  <a:lnTo>
                    <a:pt x="1" y="5399"/>
                  </a:lnTo>
                  <a:lnTo>
                    <a:pt x="777" y="539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29" name="Google Shape;3929;p53"/>
            <p:cNvSpPr/>
            <p:nvPr/>
          </p:nvSpPr>
          <p:spPr>
            <a:xfrm>
              <a:off x="1379071" y="3342719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814"/>
                  </a:lnTo>
                  <a:lnTo>
                    <a:pt x="1" y="6212"/>
                  </a:lnTo>
                  <a:lnTo>
                    <a:pt x="1295" y="5436"/>
                  </a:lnTo>
                  <a:lnTo>
                    <a:pt x="2552" y="5436"/>
                  </a:lnTo>
                  <a:lnTo>
                    <a:pt x="4807" y="6766"/>
                  </a:lnTo>
                  <a:lnTo>
                    <a:pt x="4844" y="13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30" name="Google Shape;3930;p53"/>
            <p:cNvSpPr/>
            <p:nvPr/>
          </p:nvSpPr>
          <p:spPr>
            <a:xfrm>
              <a:off x="1308869" y="3383497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88" y="0"/>
                  </a:moveTo>
                  <a:lnTo>
                    <a:pt x="1368" y="0"/>
                  </a:lnTo>
                  <a:lnTo>
                    <a:pt x="37" y="777"/>
                  </a:lnTo>
                  <a:lnTo>
                    <a:pt x="0" y="6137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44" y="6766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31" name="Google Shape;3931;p53"/>
            <p:cNvSpPr/>
            <p:nvPr/>
          </p:nvSpPr>
          <p:spPr>
            <a:xfrm>
              <a:off x="1308869" y="3399342"/>
              <a:ext cx="776" cy="124582"/>
            </a:xfrm>
            <a:custGeom>
              <a:avLst/>
              <a:gdLst/>
              <a:ahLst/>
              <a:cxnLst/>
              <a:rect l="l" t="t" r="r" b="b"/>
              <a:pathLst>
                <a:path w="38" h="6101" extrusionOk="0">
                  <a:moveTo>
                    <a:pt x="37" y="1"/>
                  </a:moveTo>
                  <a:lnTo>
                    <a:pt x="0" y="5361"/>
                  </a:lnTo>
                  <a:lnTo>
                    <a:pt x="0" y="6101"/>
                  </a:lnTo>
                  <a:lnTo>
                    <a:pt x="37" y="703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32" name="Google Shape;3932;p53"/>
            <p:cNvSpPr/>
            <p:nvPr/>
          </p:nvSpPr>
          <p:spPr>
            <a:xfrm>
              <a:off x="1240178" y="3424254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51" y="1"/>
                  </a:moveTo>
                  <a:lnTo>
                    <a:pt x="1331" y="1"/>
                  </a:lnTo>
                  <a:lnTo>
                    <a:pt x="0" y="740"/>
                  </a:lnTo>
                  <a:lnTo>
                    <a:pt x="0" y="6138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43" y="6692"/>
                  </a:lnTo>
                  <a:lnTo>
                    <a:pt x="4843" y="1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33" name="Google Shape;3933;p53"/>
            <p:cNvSpPr/>
            <p:nvPr/>
          </p:nvSpPr>
          <p:spPr>
            <a:xfrm>
              <a:off x="1203178" y="3450677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1" y="1"/>
                  </a:moveTo>
                  <a:lnTo>
                    <a:pt x="1" y="5398"/>
                  </a:lnTo>
                  <a:lnTo>
                    <a:pt x="4437" y="7949"/>
                  </a:lnTo>
                  <a:lnTo>
                    <a:pt x="4437" y="25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34" name="Google Shape;3934;p53"/>
            <p:cNvSpPr/>
            <p:nvPr/>
          </p:nvSpPr>
          <p:spPr>
            <a:xfrm>
              <a:off x="1311136" y="3384252"/>
              <a:ext cx="203853" cy="228765"/>
            </a:xfrm>
            <a:custGeom>
              <a:avLst/>
              <a:gdLst/>
              <a:ahLst/>
              <a:cxnLst/>
              <a:rect l="l" t="t" r="r" b="b"/>
              <a:pathLst>
                <a:path w="9983" h="11203" extrusionOk="0">
                  <a:moveTo>
                    <a:pt x="9982" y="0"/>
                  </a:moveTo>
                  <a:lnTo>
                    <a:pt x="0" y="5805"/>
                  </a:lnTo>
                  <a:lnTo>
                    <a:pt x="0" y="11202"/>
                  </a:lnTo>
                  <a:lnTo>
                    <a:pt x="9982" y="5361"/>
                  </a:lnTo>
                  <a:lnTo>
                    <a:pt x="9982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35" name="Google Shape;3935;p53"/>
            <p:cNvSpPr/>
            <p:nvPr/>
          </p:nvSpPr>
          <p:spPr>
            <a:xfrm>
              <a:off x="1203178" y="3322340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66" y="999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64" y="3846"/>
                  </a:lnTo>
                  <a:lnTo>
                    <a:pt x="10907" y="3772"/>
                  </a:lnTo>
                  <a:lnTo>
                    <a:pt x="8615" y="2441"/>
                  </a:lnTo>
                  <a:lnTo>
                    <a:pt x="8615" y="1738"/>
                  </a:lnTo>
                  <a:lnTo>
                    <a:pt x="9909" y="999"/>
                  </a:lnTo>
                  <a:close/>
                  <a:moveTo>
                    <a:pt x="7727" y="2995"/>
                  </a:moveTo>
                  <a:lnTo>
                    <a:pt x="10020" y="4326"/>
                  </a:lnTo>
                  <a:lnTo>
                    <a:pt x="10020" y="5066"/>
                  </a:lnTo>
                  <a:lnTo>
                    <a:pt x="8726" y="5805"/>
                  </a:lnTo>
                  <a:lnTo>
                    <a:pt x="7506" y="5805"/>
                  </a:lnTo>
                  <a:lnTo>
                    <a:pt x="5176" y="4474"/>
                  </a:lnTo>
                  <a:lnTo>
                    <a:pt x="5176" y="3735"/>
                  </a:lnTo>
                  <a:lnTo>
                    <a:pt x="6470" y="2995"/>
                  </a:lnTo>
                  <a:close/>
                  <a:moveTo>
                    <a:pt x="4363" y="4992"/>
                  </a:moveTo>
                  <a:lnTo>
                    <a:pt x="6655" y="6323"/>
                  </a:lnTo>
                  <a:lnTo>
                    <a:pt x="6655" y="7062"/>
                  </a:lnTo>
                  <a:lnTo>
                    <a:pt x="5361" y="7801"/>
                  </a:lnTo>
                  <a:lnTo>
                    <a:pt x="4141" y="7764"/>
                  </a:lnTo>
                  <a:lnTo>
                    <a:pt x="1812" y="6434"/>
                  </a:lnTo>
                  <a:lnTo>
                    <a:pt x="1812" y="5731"/>
                  </a:lnTo>
                  <a:lnTo>
                    <a:pt x="3106" y="4992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87" y="8837"/>
                  </a:lnTo>
                  <a:lnTo>
                    <a:pt x="15269" y="2995"/>
                  </a:lnTo>
                  <a:lnTo>
                    <a:pt x="15269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36" name="Google Shape;3936;p53"/>
            <p:cNvSpPr/>
            <p:nvPr/>
          </p:nvSpPr>
          <p:spPr>
            <a:xfrm>
              <a:off x="1293779" y="3502766"/>
              <a:ext cx="17377" cy="110248"/>
            </a:xfrm>
            <a:custGeom>
              <a:avLst/>
              <a:gdLst/>
              <a:ahLst/>
              <a:cxnLst/>
              <a:rect l="l" t="t" r="r" b="b"/>
              <a:pathLst>
                <a:path w="851" h="5399" extrusionOk="0">
                  <a:moveTo>
                    <a:pt x="0" y="1"/>
                  </a:moveTo>
                  <a:lnTo>
                    <a:pt x="0" y="5398"/>
                  </a:lnTo>
                  <a:lnTo>
                    <a:pt x="850" y="5398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37" name="Google Shape;3937;p53"/>
            <p:cNvSpPr/>
            <p:nvPr/>
          </p:nvSpPr>
          <p:spPr>
            <a:xfrm>
              <a:off x="1967906" y="3138892"/>
              <a:ext cx="98935" cy="138182"/>
            </a:xfrm>
            <a:custGeom>
              <a:avLst/>
              <a:gdLst/>
              <a:ahLst/>
              <a:cxnLst/>
              <a:rect l="l" t="t" r="r" b="b"/>
              <a:pathLst>
                <a:path w="4845" h="6767" extrusionOk="0">
                  <a:moveTo>
                    <a:pt x="2589" y="1"/>
                  </a:moveTo>
                  <a:lnTo>
                    <a:pt x="1332" y="1"/>
                  </a:lnTo>
                  <a:lnTo>
                    <a:pt x="38" y="814"/>
                  </a:lnTo>
                  <a:lnTo>
                    <a:pt x="1" y="6175"/>
                  </a:lnTo>
                  <a:lnTo>
                    <a:pt x="1332" y="5435"/>
                  </a:lnTo>
                  <a:lnTo>
                    <a:pt x="2515" y="5435"/>
                  </a:lnTo>
                  <a:lnTo>
                    <a:pt x="4844" y="6766"/>
                  </a:lnTo>
                  <a:lnTo>
                    <a:pt x="4844" y="13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38" name="Google Shape;3938;p53"/>
            <p:cNvSpPr/>
            <p:nvPr/>
          </p:nvSpPr>
          <p:spPr>
            <a:xfrm>
              <a:off x="1898460" y="3179670"/>
              <a:ext cx="99670" cy="136651"/>
            </a:xfrm>
            <a:custGeom>
              <a:avLst/>
              <a:gdLst/>
              <a:ahLst/>
              <a:cxnLst/>
              <a:rect l="l" t="t" r="r" b="b"/>
              <a:pathLst>
                <a:path w="4881" h="6692" extrusionOk="0">
                  <a:moveTo>
                    <a:pt x="2552" y="0"/>
                  </a:moveTo>
                  <a:lnTo>
                    <a:pt x="1368" y="0"/>
                  </a:lnTo>
                  <a:lnTo>
                    <a:pt x="1" y="740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52" y="5361"/>
                  </a:lnTo>
                  <a:lnTo>
                    <a:pt x="4881" y="6692"/>
                  </a:lnTo>
                  <a:lnTo>
                    <a:pt x="4881" y="1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39" name="Google Shape;3939;p53"/>
            <p:cNvSpPr/>
            <p:nvPr/>
          </p:nvSpPr>
          <p:spPr>
            <a:xfrm>
              <a:off x="1898460" y="3194760"/>
              <a:ext cx="20" cy="125338"/>
            </a:xfrm>
            <a:custGeom>
              <a:avLst/>
              <a:gdLst/>
              <a:ahLst/>
              <a:cxnLst/>
              <a:rect l="l" t="t" r="r" b="b"/>
              <a:pathLst>
                <a:path w="1" h="6138" extrusionOk="0">
                  <a:moveTo>
                    <a:pt x="1" y="1"/>
                  </a:moveTo>
                  <a:lnTo>
                    <a:pt x="1" y="5398"/>
                  </a:lnTo>
                  <a:lnTo>
                    <a:pt x="1" y="6138"/>
                  </a:lnTo>
                  <a:lnTo>
                    <a:pt x="1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40" name="Google Shape;3940;p53"/>
            <p:cNvSpPr/>
            <p:nvPr/>
          </p:nvSpPr>
          <p:spPr>
            <a:xfrm>
              <a:off x="1829769" y="3219672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1" y="1"/>
                  </a:moveTo>
                  <a:lnTo>
                    <a:pt x="1294" y="1"/>
                  </a:lnTo>
                  <a:lnTo>
                    <a:pt x="0" y="777"/>
                  </a:lnTo>
                  <a:lnTo>
                    <a:pt x="0" y="6175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06" y="6729"/>
                  </a:lnTo>
                  <a:lnTo>
                    <a:pt x="4843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41" name="Google Shape;3941;p53"/>
            <p:cNvSpPr/>
            <p:nvPr/>
          </p:nvSpPr>
          <p:spPr>
            <a:xfrm>
              <a:off x="1792769" y="3246094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1" y="1"/>
                  </a:moveTo>
                  <a:lnTo>
                    <a:pt x="1" y="5398"/>
                  </a:lnTo>
                  <a:lnTo>
                    <a:pt x="4437" y="7949"/>
                  </a:lnTo>
                  <a:lnTo>
                    <a:pt x="4437" y="25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42" name="Google Shape;3942;p53"/>
            <p:cNvSpPr/>
            <p:nvPr/>
          </p:nvSpPr>
          <p:spPr>
            <a:xfrm>
              <a:off x="1899971" y="3179670"/>
              <a:ext cx="204608" cy="229521"/>
            </a:xfrm>
            <a:custGeom>
              <a:avLst/>
              <a:gdLst/>
              <a:ahLst/>
              <a:cxnLst/>
              <a:rect l="l" t="t" r="r" b="b"/>
              <a:pathLst>
                <a:path w="10020" h="11240" extrusionOk="0">
                  <a:moveTo>
                    <a:pt x="10020" y="0"/>
                  </a:moveTo>
                  <a:lnTo>
                    <a:pt x="37" y="5842"/>
                  </a:lnTo>
                  <a:lnTo>
                    <a:pt x="0" y="11239"/>
                  </a:lnTo>
                  <a:lnTo>
                    <a:pt x="9983" y="5398"/>
                  </a:lnTo>
                  <a:lnTo>
                    <a:pt x="10020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43" name="Google Shape;3943;p53"/>
            <p:cNvSpPr/>
            <p:nvPr/>
          </p:nvSpPr>
          <p:spPr>
            <a:xfrm>
              <a:off x="1792769" y="3118514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999"/>
                  </a:moveTo>
                  <a:lnTo>
                    <a:pt x="13421" y="2367"/>
                  </a:lnTo>
                  <a:lnTo>
                    <a:pt x="13421" y="3106"/>
                  </a:lnTo>
                  <a:lnTo>
                    <a:pt x="12127" y="3845"/>
                  </a:lnTo>
                  <a:lnTo>
                    <a:pt x="10870" y="3772"/>
                  </a:lnTo>
                  <a:lnTo>
                    <a:pt x="8578" y="2441"/>
                  </a:lnTo>
                  <a:lnTo>
                    <a:pt x="8578" y="1738"/>
                  </a:lnTo>
                  <a:lnTo>
                    <a:pt x="9872" y="999"/>
                  </a:lnTo>
                  <a:close/>
                  <a:moveTo>
                    <a:pt x="7728" y="2958"/>
                  </a:moveTo>
                  <a:lnTo>
                    <a:pt x="10057" y="4289"/>
                  </a:lnTo>
                  <a:lnTo>
                    <a:pt x="10057" y="5029"/>
                  </a:lnTo>
                  <a:lnTo>
                    <a:pt x="8763" y="5768"/>
                  </a:lnTo>
                  <a:lnTo>
                    <a:pt x="7506" y="5768"/>
                  </a:lnTo>
                  <a:lnTo>
                    <a:pt x="5177" y="4437"/>
                  </a:lnTo>
                  <a:lnTo>
                    <a:pt x="5177" y="3698"/>
                  </a:lnTo>
                  <a:lnTo>
                    <a:pt x="6508" y="2958"/>
                  </a:lnTo>
                  <a:close/>
                  <a:moveTo>
                    <a:pt x="4363" y="4955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41" y="7727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87" y="8837"/>
                  </a:lnTo>
                  <a:lnTo>
                    <a:pt x="15270" y="2995"/>
                  </a:lnTo>
                  <a:lnTo>
                    <a:pt x="15270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44" name="Google Shape;3944;p53"/>
            <p:cNvSpPr/>
            <p:nvPr/>
          </p:nvSpPr>
          <p:spPr>
            <a:xfrm>
              <a:off x="1883370" y="3298940"/>
              <a:ext cx="17377" cy="110248"/>
            </a:xfrm>
            <a:custGeom>
              <a:avLst/>
              <a:gdLst/>
              <a:ahLst/>
              <a:cxnLst/>
              <a:rect l="l" t="t" r="r" b="b"/>
              <a:pathLst>
                <a:path w="851" h="5399" extrusionOk="0">
                  <a:moveTo>
                    <a:pt x="0" y="1"/>
                  </a:moveTo>
                  <a:lnTo>
                    <a:pt x="0" y="5361"/>
                  </a:lnTo>
                  <a:lnTo>
                    <a:pt x="813" y="5398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45" name="Google Shape;3945;p53"/>
            <p:cNvSpPr/>
            <p:nvPr/>
          </p:nvSpPr>
          <p:spPr>
            <a:xfrm>
              <a:off x="1731633" y="3274784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88" y="0"/>
                  </a:moveTo>
                  <a:lnTo>
                    <a:pt x="1331" y="0"/>
                  </a:lnTo>
                  <a:lnTo>
                    <a:pt x="37" y="814"/>
                  </a:lnTo>
                  <a:lnTo>
                    <a:pt x="0" y="6212"/>
                  </a:lnTo>
                  <a:lnTo>
                    <a:pt x="1331" y="5435"/>
                  </a:lnTo>
                  <a:lnTo>
                    <a:pt x="2551" y="5435"/>
                  </a:lnTo>
                  <a:lnTo>
                    <a:pt x="4843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46" name="Google Shape;3946;p53"/>
            <p:cNvSpPr/>
            <p:nvPr/>
          </p:nvSpPr>
          <p:spPr>
            <a:xfrm>
              <a:off x="1662922" y="3315541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9" y="1"/>
                  </a:moveTo>
                  <a:lnTo>
                    <a:pt x="1332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44" y="6693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47" name="Google Shape;3947;p53"/>
            <p:cNvSpPr/>
            <p:nvPr/>
          </p:nvSpPr>
          <p:spPr>
            <a:xfrm>
              <a:off x="1662922" y="3330651"/>
              <a:ext cx="20" cy="125338"/>
            </a:xfrm>
            <a:custGeom>
              <a:avLst/>
              <a:gdLst/>
              <a:ahLst/>
              <a:cxnLst/>
              <a:rect l="l" t="t" r="r" b="b"/>
              <a:pathLst>
                <a:path w="1" h="6138" extrusionOk="0">
                  <a:moveTo>
                    <a:pt x="1" y="0"/>
                  </a:moveTo>
                  <a:lnTo>
                    <a:pt x="1" y="5398"/>
                  </a:lnTo>
                  <a:lnTo>
                    <a:pt x="1" y="6137"/>
                  </a:lnTo>
                  <a:lnTo>
                    <a:pt x="1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48" name="Google Shape;3948;p53"/>
            <p:cNvSpPr/>
            <p:nvPr/>
          </p:nvSpPr>
          <p:spPr>
            <a:xfrm>
              <a:off x="1594231" y="3356318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14" y="0"/>
                  </a:moveTo>
                  <a:lnTo>
                    <a:pt x="1294" y="0"/>
                  </a:lnTo>
                  <a:lnTo>
                    <a:pt x="0" y="740"/>
                  </a:lnTo>
                  <a:lnTo>
                    <a:pt x="0" y="6137"/>
                  </a:lnTo>
                  <a:lnTo>
                    <a:pt x="1294" y="5361"/>
                  </a:lnTo>
                  <a:lnTo>
                    <a:pt x="2514" y="5361"/>
                  </a:lnTo>
                  <a:lnTo>
                    <a:pt x="4807" y="6692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49" name="Google Shape;3949;p53"/>
            <p:cNvSpPr/>
            <p:nvPr/>
          </p:nvSpPr>
          <p:spPr>
            <a:xfrm>
              <a:off x="1557231" y="3381986"/>
              <a:ext cx="90624" cy="163074"/>
            </a:xfrm>
            <a:custGeom>
              <a:avLst/>
              <a:gdLst/>
              <a:ahLst/>
              <a:cxnLst/>
              <a:rect l="l" t="t" r="r" b="b"/>
              <a:pathLst>
                <a:path w="4438" h="7986" extrusionOk="0">
                  <a:moveTo>
                    <a:pt x="1" y="0"/>
                  </a:moveTo>
                  <a:lnTo>
                    <a:pt x="1" y="5398"/>
                  </a:lnTo>
                  <a:lnTo>
                    <a:pt x="4437" y="7986"/>
                  </a:lnTo>
                  <a:lnTo>
                    <a:pt x="4437" y="25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50" name="Google Shape;3950;p53"/>
            <p:cNvSpPr/>
            <p:nvPr/>
          </p:nvSpPr>
          <p:spPr>
            <a:xfrm>
              <a:off x="1663677" y="3315541"/>
              <a:ext cx="204608" cy="229521"/>
            </a:xfrm>
            <a:custGeom>
              <a:avLst/>
              <a:gdLst/>
              <a:ahLst/>
              <a:cxnLst/>
              <a:rect l="l" t="t" r="r" b="b"/>
              <a:pathLst>
                <a:path w="10020" h="11240" extrusionOk="0">
                  <a:moveTo>
                    <a:pt x="10020" y="1"/>
                  </a:moveTo>
                  <a:lnTo>
                    <a:pt x="38" y="5842"/>
                  </a:lnTo>
                  <a:lnTo>
                    <a:pt x="1" y="11240"/>
                  </a:lnTo>
                  <a:lnTo>
                    <a:pt x="10020" y="5399"/>
                  </a:lnTo>
                  <a:lnTo>
                    <a:pt x="10020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51" name="Google Shape;3951;p53"/>
            <p:cNvSpPr/>
            <p:nvPr/>
          </p:nvSpPr>
          <p:spPr>
            <a:xfrm>
              <a:off x="1557231" y="3254405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092" y="998"/>
                  </a:moveTo>
                  <a:lnTo>
                    <a:pt x="13384" y="2366"/>
                  </a:lnTo>
                  <a:lnTo>
                    <a:pt x="13384" y="3106"/>
                  </a:lnTo>
                  <a:lnTo>
                    <a:pt x="12090" y="3845"/>
                  </a:lnTo>
                  <a:lnTo>
                    <a:pt x="10870" y="3771"/>
                  </a:lnTo>
                  <a:lnTo>
                    <a:pt x="8541" y="2440"/>
                  </a:lnTo>
                  <a:lnTo>
                    <a:pt x="8541" y="1738"/>
                  </a:lnTo>
                  <a:lnTo>
                    <a:pt x="9835" y="998"/>
                  </a:lnTo>
                  <a:close/>
                  <a:moveTo>
                    <a:pt x="7728" y="2995"/>
                  </a:moveTo>
                  <a:lnTo>
                    <a:pt x="10020" y="4326"/>
                  </a:lnTo>
                  <a:lnTo>
                    <a:pt x="10020" y="5065"/>
                  </a:lnTo>
                  <a:lnTo>
                    <a:pt x="8726" y="5805"/>
                  </a:lnTo>
                  <a:lnTo>
                    <a:pt x="7469" y="5805"/>
                  </a:lnTo>
                  <a:lnTo>
                    <a:pt x="5177" y="4474"/>
                  </a:lnTo>
                  <a:lnTo>
                    <a:pt x="5177" y="3734"/>
                  </a:lnTo>
                  <a:lnTo>
                    <a:pt x="6471" y="2995"/>
                  </a:lnTo>
                  <a:close/>
                  <a:moveTo>
                    <a:pt x="4326" y="4954"/>
                  </a:moveTo>
                  <a:lnTo>
                    <a:pt x="6656" y="6285"/>
                  </a:lnTo>
                  <a:lnTo>
                    <a:pt x="6656" y="7025"/>
                  </a:lnTo>
                  <a:lnTo>
                    <a:pt x="5362" y="7764"/>
                  </a:lnTo>
                  <a:lnTo>
                    <a:pt x="4105" y="7727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106" y="4954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836"/>
                  </a:lnTo>
                  <a:lnTo>
                    <a:pt x="5251" y="8836"/>
                  </a:lnTo>
                  <a:lnTo>
                    <a:pt x="15233" y="2995"/>
                  </a:lnTo>
                  <a:lnTo>
                    <a:pt x="15233" y="2551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52" name="Google Shape;3952;p53"/>
            <p:cNvSpPr/>
            <p:nvPr/>
          </p:nvSpPr>
          <p:spPr>
            <a:xfrm>
              <a:off x="1647832" y="3434831"/>
              <a:ext cx="16622" cy="110227"/>
            </a:xfrm>
            <a:custGeom>
              <a:avLst/>
              <a:gdLst/>
              <a:ahLst/>
              <a:cxnLst/>
              <a:rect l="l" t="t" r="r" b="b"/>
              <a:pathLst>
                <a:path w="814" h="5398" extrusionOk="0">
                  <a:moveTo>
                    <a:pt x="0" y="0"/>
                  </a:moveTo>
                  <a:lnTo>
                    <a:pt x="0" y="5398"/>
                  </a:lnTo>
                  <a:lnTo>
                    <a:pt x="777" y="5398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53" name="Google Shape;3953;p53"/>
            <p:cNvSpPr/>
            <p:nvPr/>
          </p:nvSpPr>
          <p:spPr>
            <a:xfrm>
              <a:off x="1496851" y="3412186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51" y="0"/>
                  </a:moveTo>
                  <a:lnTo>
                    <a:pt x="1294" y="0"/>
                  </a:lnTo>
                  <a:lnTo>
                    <a:pt x="0" y="740"/>
                  </a:lnTo>
                  <a:lnTo>
                    <a:pt x="0" y="6137"/>
                  </a:lnTo>
                  <a:lnTo>
                    <a:pt x="1294" y="5361"/>
                  </a:lnTo>
                  <a:lnTo>
                    <a:pt x="2551" y="5361"/>
                  </a:lnTo>
                  <a:lnTo>
                    <a:pt x="4806" y="6692"/>
                  </a:lnTo>
                  <a:lnTo>
                    <a:pt x="4843" y="1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54" name="Google Shape;3954;p53"/>
            <p:cNvSpPr/>
            <p:nvPr/>
          </p:nvSpPr>
          <p:spPr>
            <a:xfrm>
              <a:off x="1426628" y="3451432"/>
              <a:ext cx="99670" cy="138182"/>
            </a:xfrm>
            <a:custGeom>
              <a:avLst/>
              <a:gdLst/>
              <a:ahLst/>
              <a:cxnLst/>
              <a:rect l="l" t="t" r="r" b="b"/>
              <a:pathLst>
                <a:path w="4881" h="6767" extrusionOk="0">
                  <a:moveTo>
                    <a:pt x="2589" y="1"/>
                  </a:moveTo>
                  <a:lnTo>
                    <a:pt x="1369" y="1"/>
                  </a:lnTo>
                  <a:lnTo>
                    <a:pt x="75" y="777"/>
                  </a:lnTo>
                  <a:lnTo>
                    <a:pt x="1" y="6212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81" y="6766"/>
                  </a:lnTo>
                  <a:lnTo>
                    <a:pt x="4881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55" name="Google Shape;3955;p53"/>
            <p:cNvSpPr/>
            <p:nvPr/>
          </p:nvSpPr>
          <p:spPr>
            <a:xfrm>
              <a:off x="1426628" y="3467277"/>
              <a:ext cx="1532" cy="111003"/>
            </a:xfrm>
            <a:custGeom>
              <a:avLst/>
              <a:gdLst/>
              <a:ahLst/>
              <a:cxnLst/>
              <a:rect l="l" t="t" r="r" b="b"/>
              <a:pathLst>
                <a:path w="75" h="5436" extrusionOk="0">
                  <a:moveTo>
                    <a:pt x="75" y="1"/>
                  </a:moveTo>
                  <a:lnTo>
                    <a:pt x="1" y="703"/>
                  </a:lnTo>
                  <a:lnTo>
                    <a:pt x="1" y="5436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56" name="Google Shape;3956;p53"/>
            <p:cNvSpPr/>
            <p:nvPr/>
          </p:nvSpPr>
          <p:spPr>
            <a:xfrm>
              <a:off x="1357937" y="3492210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39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692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57" name="Google Shape;3957;p53"/>
            <p:cNvSpPr/>
            <p:nvPr/>
          </p:nvSpPr>
          <p:spPr>
            <a:xfrm>
              <a:off x="1320937" y="3518632"/>
              <a:ext cx="91380" cy="162319"/>
            </a:xfrm>
            <a:custGeom>
              <a:avLst/>
              <a:gdLst/>
              <a:ahLst/>
              <a:cxnLst/>
              <a:rect l="l" t="t" r="r" b="b"/>
              <a:pathLst>
                <a:path w="4475" h="7949" extrusionOk="0">
                  <a:moveTo>
                    <a:pt x="1" y="0"/>
                  </a:moveTo>
                  <a:lnTo>
                    <a:pt x="1" y="5398"/>
                  </a:lnTo>
                  <a:lnTo>
                    <a:pt x="4474" y="7949"/>
                  </a:lnTo>
                  <a:lnTo>
                    <a:pt x="4474" y="25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58" name="Google Shape;3958;p53"/>
            <p:cNvSpPr/>
            <p:nvPr/>
          </p:nvSpPr>
          <p:spPr>
            <a:xfrm>
              <a:off x="1428139" y="3452188"/>
              <a:ext cx="204608" cy="228765"/>
            </a:xfrm>
            <a:custGeom>
              <a:avLst/>
              <a:gdLst/>
              <a:ahLst/>
              <a:cxnLst/>
              <a:rect l="l" t="t" r="r" b="b"/>
              <a:pathLst>
                <a:path w="10020" h="11203" extrusionOk="0">
                  <a:moveTo>
                    <a:pt x="10020" y="1"/>
                  </a:moveTo>
                  <a:lnTo>
                    <a:pt x="38" y="5805"/>
                  </a:lnTo>
                  <a:lnTo>
                    <a:pt x="1" y="11203"/>
                  </a:lnTo>
                  <a:lnTo>
                    <a:pt x="10020" y="5435"/>
                  </a:lnTo>
                  <a:lnTo>
                    <a:pt x="10020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59" name="Google Shape;3959;p53"/>
            <p:cNvSpPr/>
            <p:nvPr/>
          </p:nvSpPr>
          <p:spPr>
            <a:xfrm>
              <a:off x="1320937" y="3390276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999"/>
                  </a:moveTo>
                  <a:lnTo>
                    <a:pt x="13421" y="2367"/>
                  </a:lnTo>
                  <a:lnTo>
                    <a:pt x="13421" y="3107"/>
                  </a:lnTo>
                  <a:lnTo>
                    <a:pt x="12127" y="3846"/>
                  </a:lnTo>
                  <a:lnTo>
                    <a:pt x="10870" y="3772"/>
                  </a:lnTo>
                  <a:lnTo>
                    <a:pt x="8578" y="2441"/>
                  </a:lnTo>
                  <a:lnTo>
                    <a:pt x="8578" y="1739"/>
                  </a:lnTo>
                  <a:lnTo>
                    <a:pt x="9872" y="999"/>
                  </a:lnTo>
                  <a:close/>
                  <a:moveTo>
                    <a:pt x="7728" y="2996"/>
                  </a:moveTo>
                  <a:lnTo>
                    <a:pt x="10057" y="4327"/>
                  </a:lnTo>
                  <a:lnTo>
                    <a:pt x="10057" y="5066"/>
                  </a:lnTo>
                  <a:lnTo>
                    <a:pt x="8763" y="5805"/>
                  </a:lnTo>
                  <a:lnTo>
                    <a:pt x="7506" y="5805"/>
                  </a:lnTo>
                  <a:lnTo>
                    <a:pt x="5214" y="4474"/>
                  </a:lnTo>
                  <a:lnTo>
                    <a:pt x="5214" y="3735"/>
                  </a:lnTo>
                  <a:lnTo>
                    <a:pt x="6508" y="2996"/>
                  </a:lnTo>
                  <a:close/>
                  <a:moveTo>
                    <a:pt x="4364" y="4992"/>
                  </a:moveTo>
                  <a:lnTo>
                    <a:pt x="6693" y="6323"/>
                  </a:lnTo>
                  <a:lnTo>
                    <a:pt x="6693" y="7062"/>
                  </a:lnTo>
                  <a:lnTo>
                    <a:pt x="5399" y="7802"/>
                  </a:lnTo>
                  <a:lnTo>
                    <a:pt x="4142" y="7765"/>
                  </a:lnTo>
                  <a:lnTo>
                    <a:pt x="1813" y="6434"/>
                  </a:lnTo>
                  <a:lnTo>
                    <a:pt x="1813" y="5731"/>
                  </a:lnTo>
                  <a:lnTo>
                    <a:pt x="3107" y="4992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88" y="8837"/>
                  </a:lnTo>
                  <a:lnTo>
                    <a:pt x="15270" y="2996"/>
                  </a:lnTo>
                  <a:lnTo>
                    <a:pt x="15270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60" name="Google Shape;3960;p53"/>
            <p:cNvSpPr/>
            <p:nvPr/>
          </p:nvSpPr>
          <p:spPr>
            <a:xfrm>
              <a:off x="1412294" y="3570702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0" y="1"/>
                  </a:moveTo>
                  <a:lnTo>
                    <a:pt x="0" y="5399"/>
                  </a:lnTo>
                  <a:lnTo>
                    <a:pt x="777" y="539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61" name="Google Shape;3961;p53"/>
            <p:cNvSpPr/>
            <p:nvPr/>
          </p:nvSpPr>
          <p:spPr>
            <a:xfrm>
              <a:off x="2087197" y="3208359"/>
              <a:ext cx="99670" cy="137406"/>
            </a:xfrm>
            <a:custGeom>
              <a:avLst/>
              <a:gdLst/>
              <a:ahLst/>
              <a:cxnLst/>
              <a:rect l="l" t="t" r="r" b="b"/>
              <a:pathLst>
                <a:path w="4881" h="6729" extrusionOk="0">
                  <a:moveTo>
                    <a:pt x="2588" y="0"/>
                  </a:moveTo>
                  <a:lnTo>
                    <a:pt x="1368" y="0"/>
                  </a:lnTo>
                  <a:lnTo>
                    <a:pt x="74" y="776"/>
                  </a:lnTo>
                  <a:lnTo>
                    <a:pt x="0" y="6174"/>
                  </a:lnTo>
                  <a:lnTo>
                    <a:pt x="1368" y="5398"/>
                  </a:lnTo>
                  <a:lnTo>
                    <a:pt x="2551" y="5398"/>
                  </a:lnTo>
                  <a:lnTo>
                    <a:pt x="4880" y="6729"/>
                  </a:lnTo>
                  <a:lnTo>
                    <a:pt x="4880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62" name="Google Shape;3962;p53"/>
            <p:cNvSpPr/>
            <p:nvPr/>
          </p:nvSpPr>
          <p:spPr>
            <a:xfrm>
              <a:off x="2018485" y="3248361"/>
              <a:ext cx="98935" cy="137427"/>
            </a:xfrm>
            <a:custGeom>
              <a:avLst/>
              <a:gdLst/>
              <a:ahLst/>
              <a:cxnLst/>
              <a:rect l="l" t="t" r="r" b="b"/>
              <a:pathLst>
                <a:path w="4845" h="6730" extrusionOk="0">
                  <a:moveTo>
                    <a:pt x="2552" y="0"/>
                  </a:moveTo>
                  <a:lnTo>
                    <a:pt x="1332" y="0"/>
                  </a:lnTo>
                  <a:lnTo>
                    <a:pt x="1" y="740"/>
                  </a:lnTo>
                  <a:lnTo>
                    <a:pt x="1" y="6175"/>
                  </a:lnTo>
                  <a:lnTo>
                    <a:pt x="1295" y="5435"/>
                  </a:lnTo>
                  <a:lnTo>
                    <a:pt x="2552" y="5435"/>
                  </a:lnTo>
                  <a:lnTo>
                    <a:pt x="4844" y="6729"/>
                  </a:lnTo>
                  <a:lnTo>
                    <a:pt x="4844" y="1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63" name="Google Shape;3963;p53"/>
            <p:cNvSpPr/>
            <p:nvPr/>
          </p:nvSpPr>
          <p:spPr>
            <a:xfrm>
              <a:off x="2018485" y="3263451"/>
              <a:ext cx="20" cy="126114"/>
            </a:xfrm>
            <a:custGeom>
              <a:avLst/>
              <a:gdLst/>
              <a:ahLst/>
              <a:cxnLst/>
              <a:rect l="l" t="t" r="r" b="b"/>
              <a:pathLst>
                <a:path w="1" h="6176" extrusionOk="0">
                  <a:moveTo>
                    <a:pt x="1" y="1"/>
                  </a:moveTo>
                  <a:lnTo>
                    <a:pt x="1" y="5436"/>
                  </a:lnTo>
                  <a:lnTo>
                    <a:pt x="1" y="6175"/>
                  </a:lnTo>
                  <a:lnTo>
                    <a:pt x="1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64" name="Google Shape;3964;p53"/>
            <p:cNvSpPr/>
            <p:nvPr/>
          </p:nvSpPr>
          <p:spPr>
            <a:xfrm>
              <a:off x="1949794" y="3289118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62"/>
                  </a:lnTo>
                  <a:lnTo>
                    <a:pt x="2552" y="5362"/>
                  </a:lnTo>
                  <a:lnTo>
                    <a:pt x="4807" y="6693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65" name="Google Shape;3965;p53"/>
            <p:cNvSpPr/>
            <p:nvPr/>
          </p:nvSpPr>
          <p:spPr>
            <a:xfrm>
              <a:off x="1912059" y="3314785"/>
              <a:ext cx="91359" cy="163095"/>
            </a:xfrm>
            <a:custGeom>
              <a:avLst/>
              <a:gdLst/>
              <a:ahLst/>
              <a:cxnLst/>
              <a:rect l="l" t="t" r="r" b="b"/>
              <a:pathLst>
                <a:path w="4474" h="7987" extrusionOk="0">
                  <a:moveTo>
                    <a:pt x="37" y="1"/>
                  </a:moveTo>
                  <a:lnTo>
                    <a:pt x="0" y="5399"/>
                  </a:lnTo>
                  <a:lnTo>
                    <a:pt x="4473" y="7987"/>
                  </a:lnTo>
                  <a:lnTo>
                    <a:pt x="4473" y="258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66" name="Google Shape;3966;p53"/>
            <p:cNvSpPr/>
            <p:nvPr/>
          </p:nvSpPr>
          <p:spPr>
            <a:xfrm>
              <a:off x="2019241" y="3248361"/>
              <a:ext cx="205364" cy="229521"/>
            </a:xfrm>
            <a:custGeom>
              <a:avLst/>
              <a:gdLst/>
              <a:ahLst/>
              <a:cxnLst/>
              <a:rect l="l" t="t" r="r" b="b"/>
              <a:pathLst>
                <a:path w="10057" h="11240" extrusionOk="0">
                  <a:moveTo>
                    <a:pt x="10057" y="0"/>
                  </a:moveTo>
                  <a:lnTo>
                    <a:pt x="75" y="5842"/>
                  </a:lnTo>
                  <a:lnTo>
                    <a:pt x="1" y="11240"/>
                  </a:lnTo>
                  <a:lnTo>
                    <a:pt x="9983" y="5435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67" name="Google Shape;3967;p53"/>
            <p:cNvSpPr/>
            <p:nvPr/>
          </p:nvSpPr>
          <p:spPr>
            <a:xfrm>
              <a:off x="1912794" y="3187205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1036"/>
                  </a:moveTo>
                  <a:lnTo>
                    <a:pt x="13421" y="2367"/>
                  </a:lnTo>
                  <a:lnTo>
                    <a:pt x="13421" y="3106"/>
                  </a:lnTo>
                  <a:lnTo>
                    <a:pt x="12127" y="3846"/>
                  </a:lnTo>
                  <a:lnTo>
                    <a:pt x="10870" y="3809"/>
                  </a:lnTo>
                  <a:lnTo>
                    <a:pt x="8541" y="2441"/>
                  </a:lnTo>
                  <a:lnTo>
                    <a:pt x="8541" y="1775"/>
                  </a:lnTo>
                  <a:lnTo>
                    <a:pt x="9872" y="1036"/>
                  </a:lnTo>
                  <a:close/>
                  <a:moveTo>
                    <a:pt x="7728" y="2995"/>
                  </a:moveTo>
                  <a:lnTo>
                    <a:pt x="10020" y="4363"/>
                  </a:lnTo>
                  <a:lnTo>
                    <a:pt x="10020" y="5103"/>
                  </a:lnTo>
                  <a:lnTo>
                    <a:pt x="8726" y="5842"/>
                  </a:lnTo>
                  <a:lnTo>
                    <a:pt x="7506" y="5842"/>
                  </a:lnTo>
                  <a:lnTo>
                    <a:pt x="5177" y="4474"/>
                  </a:lnTo>
                  <a:lnTo>
                    <a:pt x="5177" y="3735"/>
                  </a:lnTo>
                  <a:lnTo>
                    <a:pt x="6471" y="2995"/>
                  </a:lnTo>
                  <a:close/>
                  <a:moveTo>
                    <a:pt x="4364" y="4955"/>
                  </a:moveTo>
                  <a:lnTo>
                    <a:pt x="6656" y="6286"/>
                  </a:lnTo>
                  <a:lnTo>
                    <a:pt x="6656" y="7025"/>
                  </a:lnTo>
                  <a:lnTo>
                    <a:pt x="5362" y="7765"/>
                  </a:lnTo>
                  <a:lnTo>
                    <a:pt x="4142" y="7728"/>
                  </a:lnTo>
                  <a:lnTo>
                    <a:pt x="1813" y="6397"/>
                  </a:lnTo>
                  <a:lnTo>
                    <a:pt x="1813" y="5694"/>
                  </a:lnTo>
                  <a:lnTo>
                    <a:pt x="3107" y="4955"/>
                  </a:lnTo>
                  <a:close/>
                  <a:moveTo>
                    <a:pt x="9983" y="1"/>
                  </a:moveTo>
                  <a:lnTo>
                    <a:pt x="1" y="5842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88" y="8837"/>
                  </a:lnTo>
                  <a:lnTo>
                    <a:pt x="15270" y="2995"/>
                  </a:lnTo>
                  <a:lnTo>
                    <a:pt x="15270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68" name="Google Shape;3968;p53"/>
            <p:cNvSpPr/>
            <p:nvPr/>
          </p:nvSpPr>
          <p:spPr>
            <a:xfrm>
              <a:off x="2003395" y="3367631"/>
              <a:ext cx="17377" cy="110248"/>
            </a:xfrm>
            <a:custGeom>
              <a:avLst/>
              <a:gdLst/>
              <a:ahLst/>
              <a:cxnLst/>
              <a:rect l="l" t="t" r="r" b="b"/>
              <a:pathLst>
                <a:path w="851" h="5399" extrusionOk="0">
                  <a:moveTo>
                    <a:pt x="0" y="1"/>
                  </a:moveTo>
                  <a:lnTo>
                    <a:pt x="0" y="5399"/>
                  </a:lnTo>
                  <a:lnTo>
                    <a:pt x="777" y="539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69" name="Google Shape;3969;p53"/>
            <p:cNvSpPr/>
            <p:nvPr/>
          </p:nvSpPr>
          <p:spPr>
            <a:xfrm>
              <a:off x="1851659" y="3344986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8" y="1"/>
                  </a:moveTo>
                  <a:lnTo>
                    <a:pt x="1331" y="1"/>
                  </a:lnTo>
                  <a:lnTo>
                    <a:pt x="37" y="740"/>
                  </a:lnTo>
                  <a:lnTo>
                    <a:pt x="0" y="6138"/>
                  </a:lnTo>
                  <a:lnTo>
                    <a:pt x="1331" y="5361"/>
                  </a:lnTo>
                  <a:lnTo>
                    <a:pt x="2551" y="5361"/>
                  </a:lnTo>
                  <a:lnTo>
                    <a:pt x="4844" y="6692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70" name="Google Shape;3970;p53"/>
            <p:cNvSpPr/>
            <p:nvPr/>
          </p:nvSpPr>
          <p:spPr>
            <a:xfrm>
              <a:off x="1782968" y="3384252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14" y="0"/>
                  </a:moveTo>
                  <a:lnTo>
                    <a:pt x="1331" y="0"/>
                  </a:lnTo>
                  <a:lnTo>
                    <a:pt x="0" y="814"/>
                  </a:lnTo>
                  <a:lnTo>
                    <a:pt x="0" y="6211"/>
                  </a:lnTo>
                  <a:lnTo>
                    <a:pt x="1294" y="5435"/>
                  </a:lnTo>
                  <a:lnTo>
                    <a:pt x="2514" y="5435"/>
                  </a:lnTo>
                  <a:lnTo>
                    <a:pt x="4843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71" name="Google Shape;3971;p53"/>
            <p:cNvSpPr/>
            <p:nvPr/>
          </p:nvSpPr>
          <p:spPr>
            <a:xfrm>
              <a:off x="1782968" y="3400853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0" y="1"/>
                  </a:moveTo>
                  <a:lnTo>
                    <a:pt x="0" y="5398"/>
                  </a:lnTo>
                  <a:lnTo>
                    <a:pt x="0" y="6101"/>
                  </a:lnTo>
                  <a:lnTo>
                    <a:pt x="0" y="666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72" name="Google Shape;3972;p53"/>
            <p:cNvSpPr/>
            <p:nvPr/>
          </p:nvSpPr>
          <p:spPr>
            <a:xfrm>
              <a:off x="1713501" y="3425009"/>
              <a:ext cx="99670" cy="136671"/>
            </a:xfrm>
            <a:custGeom>
              <a:avLst/>
              <a:gdLst/>
              <a:ahLst/>
              <a:cxnLst/>
              <a:rect l="l" t="t" r="r" b="b"/>
              <a:pathLst>
                <a:path w="4881" h="6693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692"/>
                  </a:lnTo>
                  <a:lnTo>
                    <a:pt x="4881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73" name="Google Shape;3973;p53"/>
            <p:cNvSpPr/>
            <p:nvPr/>
          </p:nvSpPr>
          <p:spPr>
            <a:xfrm>
              <a:off x="1677277" y="3451432"/>
              <a:ext cx="90604" cy="162339"/>
            </a:xfrm>
            <a:custGeom>
              <a:avLst/>
              <a:gdLst/>
              <a:ahLst/>
              <a:cxnLst/>
              <a:rect l="l" t="t" r="r" b="b"/>
              <a:pathLst>
                <a:path w="4437" h="7950" extrusionOk="0">
                  <a:moveTo>
                    <a:pt x="0" y="1"/>
                  </a:moveTo>
                  <a:lnTo>
                    <a:pt x="0" y="5398"/>
                  </a:lnTo>
                  <a:lnTo>
                    <a:pt x="4437" y="7949"/>
                  </a:lnTo>
                  <a:lnTo>
                    <a:pt x="4437" y="25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74" name="Google Shape;3974;p53"/>
            <p:cNvSpPr/>
            <p:nvPr/>
          </p:nvSpPr>
          <p:spPr>
            <a:xfrm>
              <a:off x="1783723" y="3385763"/>
              <a:ext cx="204608" cy="228010"/>
            </a:xfrm>
            <a:custGeom>
              <a:avLst/>
              <a:gdLst/>
              <a:ahLst/>
              <a:cxnLst/>
              <a:rect l="l" t="t" r="r" b="b"/>
              <a:pathLst>
                <a:path w="10020" h="11166" extrusionOk="0">
                  <a:moveTo>
                    <a:pt x="10019" y="0"/>
                  </a:moveTo>
                  <a:lnTo>
                    <a:pt x="37" y="5768"/>
                  </a:lnTo>
                  <a:lnTo>
                    <a:pt x="0" y="11165"/>
                  </a:lnTo>
                  <a:lnTo>
                    <a:pt x="0" y="11165"/>
                  </a:lnTo>
                  <a:lnTo>
                    <a:pt x="9982" y="5398"/>
                  </a:lnTo>
                  <a:lnTo>
                    <a:pt x="10019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75" name="Google Shape;3975;p53"/>
            <p:cNvSpPr/>
            <p:nvPr/>
          </p:nvSpPr>
          <p:spPr>
            <a:xfrm>
              <a:off x="1677277" y="3323096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091" y="1036"/>
                  </a:moveTo>
                  <a:lnTo>
                    <a:pt x="13384" y="2367"/>
                  </a:lnTo>
                  <a:lnTo>
                    <a:pt x="13384" y="3106"/>
                  </a:lnTo>
                  <a:lnTo>
                    <a:pt x="12090" y="3846"/>
                  </a:lnTo>
                  <a:lnTo>
                    <a:pt x="10833" y="3809"/>
                  </a:lnTo>
                  <a:lnTo>
                    <a:pt x="8540" y="2441"/>
                  </a:lnTo>
                  <a:lnTo>
                    <a:pt x="8540" y="1775"/>
                  </a:lnTo>
                  <a:lnTo>
                    <a:pt x="9834" y="1036"/>
                  </a:lnTo>
                  <a:close/>
                  <a:moveTo>
                    <a:pt x="7690" y="2995"/>
                  </a:moveTo>
                  <a:lnTo>
                    <a:pt x="10019" y="4363"/>
                  </a:lnTo>
                  <a:lnTo>
                    <a:pt x="10019" y="5103"/>
                  </a:lnTo>
                  <a:lnTo>
                    <a:pt x="8725" y="5842"/>
                  </a:lnTo>
                  <a:lnTo>
                    <a:pt x="7468" y="5842"/>
                  </a:lnTo>
                  <a:lnTo>
                    <a:pt x="5176" y="4474"/>
                  </a:lnTo>
                  <a:lnTo>
                    <a:pt x="5176" y="3735"/>
                  </a:lnTo>
                  <a:lnTo>
                    <a:pt x="6470" y="2995"/>
                  </a:lnTo>
                  <a:close/>
                  <a:moveTo>
                    <a:pt x="4326" y="4992"/>
                  </a:moveTo>
                  <a:lnTo>
                    <a:pt x="6655" y="6323"/>
                  </a:lnTo>
                  <a:lnTo>
                    <a:pt x="6655" y="7062"/>
                  </a:lnTo>
                  <a:lnTo>
                    <a:pt x="5361" y="7801"/>
                  </a:lnTo>
                  <a:lnTo>
                    <a:pt x="4104" y="7764"/>
                  </a:lnTo>
                  <a:lnTo>
                    <a:pt x="1812" y="6433"/>
                  </a:lnTo>
                  <a:lnTo>
                    <a:pt x="1812" y="5731"/>
                  </a:lnTo>
                  <a:lnTo>
                    <a:pt x="3106" y="4992"/>
                  </a:lnTo>
                  <a:close/>
                  <a:moveTo>
                    <a:pt x="9982" y="1"/>
                  </a:moveTo>
                  <a:lnTo>
                    <a:pt x="0" y="5842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50" y="8837"/>
                  </a:lnTo>
                  <a:lnTo>
                    <a:pt x="15232" y="2995"/>
                  </a:lnTo>
                  <a:lnTo>
                    <a:pt x="15232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76" name="Google Shape;3976;p53"/>
            <p:cNvSpPr/>
            <p:nvPr/>
          </p:nvSpPr>
          <p:spPr>
            <a:xfrm>
              <a:off x="1767857" y="3503522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1" y="1"/>
                  </a:moveTo>
                  <a:lnTo>
                    <a:pt x="1" y="5398"/>
                  </a:lnTo>
                  <a:lnTo>
                    <a:pt x="777" y="5398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77" name="Google Shape;3977;p53"/>
            <p:cNvSpPr/>
            <p:nvPr/>
          </p:nvSpPr>
          <p:spPr>
            <a:xfrm>
              <a:off x="1615365" y="3480877"/>
              <a:ext cx="100426" cy="136671"/>
            </a:xfrm>
            <a:custGeom>
              <a:avLst/>
              <a:gdLst/>
              <a:ahLst/>
              <a:cxnLst/>
              <a:rect l="l" t="t" r="r" b="b"/>
              <a:pathLst>
                <a:path w="4918" h="6693" extrusionOk="0">
                  <a:moveTo>
                    <a:pt x="2588" y="0"/>
                  </a:moveTo>
                  <a:lnTo>
                    <a:pt x="1368" y="0"/>
                  </a:lnTo>
                  <a:lnTo>
                    <a:pt x="74" y="740"/>
                  </a:lnTo>
                  <a:lnTo>
                    <a:pt x="1" y="6138"/>
                  </a:lnTo>
                  <a:lnTo>
                    <a:pt x="1368" y="5398"/>
                  </a:lnTo>
                  <a:lnTo>
                    <a:pt x="2588" y="5398"/>
                  </a:lnTo>
                  <a:lnTo>
                    <a:pt x="4881" y="6692"/>
                  </a:lnTo>
                  <a:lnTo>
                    <a:pt x="4918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78" name="Google Shape;3978;p53"/>
            <p:cNvSpPr/>
            <p:nvPr/>
          </p:nvSpPr>
          <p:spPr>
            <a:xfrm>
              <a:off x="1546674" y="3521634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8" y="1"/>
                  </a:moveTo>
                  <a:lnTo>
                    <a:pt x="1331" y="1"/>
                  </a:lnTo>
                  <a:lnTo>
                    <a:pt x="0" y="740"/>
                  </a:lnTo>
                  <a:lnTo>
                    <a:pt x="0" y="6138"/>
                  </a:lnTo>
                  <a:lnTo>
                    <a:pt x="1294" y="5362"/>
                  </a:lnTo>
                  <a:lnTo>
                    <a:pt x="2551" y="5362"/>
                  </a:lnTo>
                  <a:lnTo>
                    <a:pt x="4843" y="6693"/>
                  </a:lnTo>
                  <a:lnTo>
                    <a:pt x="4843" y="1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79" name="Google Shape;3979;p53"/>
            <p:cNvSpPr/>
            <p:nvPr/>
          </p:nvSpPr>
          <p:spPr>
            <a:xfrm>
              <a:off x="1546674" y="3536744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0" y="0"/>
                  </a:moveTo>
                  <a:lnTo>
                    <a:pt x="0" y="5398"/>
                  </a:lnTo>
                  <a:lnTo>
                    <a:pt x="0" y="6100"/>
                  </a:lnTo>
                  <a:lnTo>
                    <a:pt x="0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80" name="Google Shape;3980;p53"/>
            <p:cNvSpPr/>
            <p:nvPr/>
          </p:nvSpPr>
          <p:spPr>
            <a:xfrm>
              <a:off x="1477963" y="3560901"/>
              <a:ext cx="98935" cy="138162"/>
            </a:xfrm>
            <a:custGeom>
              <a:avLst/>
              <a:gdLst/>
              <a:ahLst/>
              <a:cxnLst/>
              <a:rect l="l" t="t" r="r" b="b"/>
              <a:pathLst>
                <a:path w="4845" h="6766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77"/>
                  </a:lnTo>
                  <a:lnTo>
                    <a:pt x="1" y="6211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66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81" name="Google Shape;3981;p53"/>
            <p:cNvSpPr/>
            <p:nvPr/>
          </p:nvSpPr>
          <p:spPr>
            <a:xfrm>
              <a:off x="1440983" y="3587323"/>
              <a:ext cx="90604" cy="162339"/>
            </a:xfrm>
            <a:custGeom>
              <a:avLst/>
              <a:gdLst/>
              <a:ahLst/>
              <a:cxnLst/>
              <a:rect l="l" t="t" r="r" b="b"/>
              <a:pathLst>
                <a:path w="4437" h="7950" extrusionOk="0">
                  <a:moveTo>
                    <a:pt x="0" y="0"/>
                  </a:moveTo>
                  <a:lnTo>
                    <a:pt x="0" y="5398"/>
                  </a:lnTo>
                  <a:lnTo>
                    <a:pt x="4437" y="7949"/>
                  </a:lnTo>
                  <a:lnTo>
                    <a:pt x="4437" y="2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82" name="Google Shape;3982;p53"/>
            <p:cNvSpPr/>
            <p:nvPr/>
          </p:nvSpPr>
          <p:spPr>
            <a:xfrm>
              <a:off x="1547430" y="3521634"/>
              <a:ext cx="205364" cy="228030"/>
            </a:xfrm>
            <a:custGeom>
              <a:avLst/>
              <a:gdLst/>
              <a:ahLst/>
              <a:cxnLst/>
              <a:rect l="l" t="t" r="r" b="b"/>
              <a:pathLst>
                <a:path w="10057" h="11167" extrusionOk="0">
                  <a:moveTo>
                    <a:pt x="10056" y="1"/>
                  </a:moveTo>
                  <a:lnTo>
                    <a:pt x="74" y="5805"/>
                  </a:lnTo>
                  <a:lnTo>
                    <a:pt x="0" y="11166"/>
                  </a:lnTo>
                  <a:lnTo>
                    <a:pt x="0" y="11166"/>
                  </a:lnTo>
                  <a:lnTo>
                    <a:pt x="10056" y="5399"/>
                  </a:lnTo>
                  <a:lnTo>
                    <a:pt x="10056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83" name="Google Shape;3983;p53"/>
            <p:cNvSpPr/>
            <p:nvPr/>
          </p:nvSpPr>
          <p:spPr>
            <a:xfrm>
              <a:off x="1440983" y="3459743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1035"/>
                  </a:moveTo>
                  <a:lnTo>
                    <a:pt x="13421" y="2366"/>
                  </a:lnTo>
                  <a:lnTo>
                    <a:pt x="13421" y="3106"/>
                  </a:lnTo>
                  <a:lnTo>
                    <a:pt x="12127" y="3845"/>
                  </a:lnTo>
                  <a:lnTo>
                    <a:pt x="10870" y="3808"/>
                  </a:lnTo>
                  <a:lnTo>
                    <a:pt x="8541" y="2477"/>
                  </a:lnTo>
                  <a:lnTo>
                    <a:pt x="8541" y="1775"/>
                  </a:lnTo>
                  <a:lnTo>
                    <a:pt x="9871" y="1035"/>
                  </a:lnTo>
                  <a:close/>
                  <a:moveTo>
                    <a:pt x="7727" y="2958"/>
                  </a:moveTo>
                  <a:lnTo>
                    <a:pt x="10019" y="4326"/>
                  </a:lnTo>
                  <a:lnTo>
                    <a:pt x="10019" y="5065"/>
                  </a:lnTo>
                  <a:lnTo>
                    <a:pt x="8725" y="5805"/>
                  </a:lnTo>
                  <a:lnTo>
                    <a:pt x="7505" y="5805"/>
                  </a:lnTo>
                  <a:lnTo>
                    <a:pt x="5176" y="4437"/>
                  </a:lnTo>
                  <a:lnTo>
                    <a:pt x="5176" y="3697"/>
                  </a:lnTo>
                  <a:lnTo>
                    <a:pt x="6470" y="2958"/>
                  </a:lnTo>
                  <a:close/>
                  <a:moveTo>
                    <a:pt x="4363" y="4954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41" y="7727"/>
                  </a:lnTo>
                  <a:lnTo>
                    <a:pt x="1812" y="6396"/>
                  </a:lnTo>
                  <a:lnTo>
                    <a:pt x="1812" y="5694"/>
                  </a:lnTo>
                  <a:lnTo>
                    <a:pt x="3106" y="4954"/>
                  </a:lnTo>
                  <a:close/>
                  <a:moveTo>
                    <a:pt x="9982" y="0"/>
                  </a:moveTo>
                  <a:lnTo>
                    <a:pt x="0" y="5842"/>
                  </a:lnTo>
                  <a:lnTo>
                    <a:pt x="0" y="6285"/>
                  </a:lnTo>
                  <a:lnTo>
                    <a:pt x="4437" y="8836"/>
                  </a:lnTo>
                  <a:lnTo>
                    <a:pt x="5287" y="8836"/>
                  </a:lnTo>
                  <a:lnTo>
                    <a:pt x="15269" y="3032"/>
                  </a:lnTo>
                  <a:lnTo>
                    <a:pt x="15269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84" name="Google Shape;3984;p53"/>
            <p:cNvSpPr/>
            <p:nvPr/>
          </p:nvSpPr>
          <p:spPr>
            <a:xfrm>
              <a:off x="1531564" y="3639413"/>
              <a:ext cx="17398" cy="110248"/>
            </a:xfrm>
            <a:custGeom>
              <a:avLst/>
              <a:gdLst/>
              <a:ahLst/>
              <a:cxnLst/>
              <a:rect l="l" t="t" r="r" b="b"/>
              <a:pathLst>
                <a:path w="852" h="5399" extrusionOk="0">
                  <a:moveTo>
                    <a:pt x="1" y="0"/>
                  </a:moveTo>
                  <a:lnTo>
                    <a:pt x="1" y="5398"/>
                  </a:lnTo>
                  <a:lnTo>
                    <a:pt x="777" y="5398"/>
                  </a:lnTo>
                  <a:lnTo>
                    <a:pt x="851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85" name="Google Shape;3985;p53"/>
            <p:cNvSpPr/>
            <p:nvPr/>
          </p:nvSpPr>
          <p:spPr>
            <a:xfrm>
              <a:off x="1005396" y="3415943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3512" y="1"/>
                  </a:moveTo>
                  <a:lnTo>
                    <a:pt x="2255" y="1"/>
                  </a:lnTo>
                  <a:lnTo>
                    <a:pt x="0" y="1332"/>
                  </a:lnTo>
                  <a:lnTo>
                    <a:pt x="0" y="6730"/>
                  </a:lnTo>
                  <a:lnTo>
                    <a:pt x="2255" y="5399"/>
                  </a:lnTo>
                  <a:lnTo>
                    <a:pt x="3512" y="5399"/>
                  </a:lnTo>
                  <a:lnTo>
                    <a:pt x="4806" y="6138"/>
                  </a:lnTo>
                  <a:lnTo>
                    <a:pt x="4843" y="7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86" name="Google Shape;3986;p53"/>
            <p:cNvSpPr/>
            <p:nvPr/>
          </p:nvSpPr>
          <p:spPr>
            <a:xfrm>
              <a:off x="1074087" y="3455965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3550" y="0"/>
                  </a:moveTo>
                  <a:lnTo>
                    <a:pt x="2293" y="0"/>
                  </a:lnTo>
                  <a:lnTo>
                    <a:pt x="38" y="1368"/>
                  </a:lnTo>
                  <a:lnTo>
                    <a:pt x="1" y="6729"/>
                  </a:lnTo>
                  <a:lnTo>
                    <a:pt x="2293" y="5435"/>
                  </a:lnTo>
                  <a:lnTo>
                    <a:pt x="3550" y="5435"/>
                  </a:lnTo>
                  <a:lnTo>
                    <a:pt x="4844" y="6175"/>
                  </a:lnTo>
                  <a:lnTo>
                    <a:pt x="4844" y="7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87" name="Google Shape;3987;p53"/>
            <p:cNvSpPr/>
            <p:nvPr/>
          </p:nvSpPr>
          <p:spPr>
            <a:xfrm>
              <a:off x="1143533" y="3496722"/>
              <a:ext cx="99670" cy="136671"/>
            </a:xfrm>
            <a:custGeom>
              <a:avLst/>
              <a:gdLst/>
              <a:ahLst/>
              <a:cxnLst/>
              <a:rect l="l" t="t" r="r" b="b"/>
              <a:pathLst>
                <a:path w="4881" h="6693" extrusionOk="0">
                  <a:moveTo>
                    <a:pt x="3587" y="1"/>
                  </a:moveTo>
                  <a:lnTo>
                    <a:pt x="2330" y="1"/>
                  </a:lnTo>
                  <a:lnTo>
                    <a:pt x="1" y="1295"/>
                  </a:lnTo>
                  <a:lnTo>
                    <a:pt x="1" y="6693"/>
                  </a:lnTo>
                  <a:lnTo>
                    <a:pt x="2330" y="5362"/>
                  </a:lnTo>
                  <a:lnTo>
                    <a:pt x="3587" y="5362"/>
                  </a:lnTo>
                  <a:lnTo>
                    <a:pt x="4881" y="6138"/>
                  </a:lnTo>
                  <a:lnTo>
                    <a:pt x="4881" y="7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88" name="Google Shape;3988;p53"/>
            <p:cNvSpPr/>
            <p:nvPr/>
          </p:nvSpPr>
          <p:spPr>
            <a:xfrm>
              <a:off x="1190355" y="3522390"/>
              <a:ext cx="90604" cy="163095"/>
            </a:xfrm>
            <a:custGeom>
              <a:avLst/>
              <a:gdLst/>
              <a:ahLst/>
              <a:cxnLst/>
              <a:rect l="l" t="t" r="r" b="b"/>
              <a:pathLst>
                <a:path w="4437" h="7987" extrusionOk="0">
                  <a:moveTo>
                    <a:pt x="4437" y="1"/>
                  </a:moveTo>
                  <a:lnTo>
                    <a:pt x="0" y="2589"/>
                  </a:lnTo>
                  <a:lnTo>
                    <a:pt x="0" y="7987"/>
                  </a:lnTo>
                  <a:lnTo>
                    <a:pt x="4400" y="5399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89" name="Google Shape;3989;p53"/>
            <p:cNvSpPr/>
            <p:nvPr/>
          </p:nvSpPr>
          <p:spPr>
            <a:xfrm>
              <a:off x="1172978" y="3575235"/>
              <a:ext cx="17398" cy="110248"/>
            </a:xfrm>
            <a:custGeom>
              <a:avLst/>
              <a:gdLst/>
              <a:ahLst/>
              <a:cxnLst/>
              <a:rect l="l" t="t" r="r" b="b"/>
              <a:pathLst>
                <a:path w="852" h="5399" extrusionOk="0">
                  <a:moveTo>
                    <a:pt x="1" y="1"/>
                  </a:moveTo>
                  <a:lnTo>
                    <a:pt x="1" y="5399"/>
                  </a:lnTo>
                  <a:lnTo>
                    <a:pt x="851" y="539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90" name="Google Shape;3990;p53"/>
            <p:cNvSpPr/>
            <p:nvPr/>
          </p:nvSpPr>
          <p:spPr>
            <a:xfrm>
              <a:off x="967640" y="3394053"/>
              <a:ext cx="312569" cy="181207"/>
            </a:xfrm>
            <a:custGeom>
              <a:avLst/>
              <a:gdLst/>
              <a:ahLst/>
              <a:cxnLst/>
              <a:rect l="l" t="t" r="r" b="b"/>
              <a:pathLst>
                <a:path w="15307" h="8874" extrusionOk="0">
                  <a:moveTo>
                    <a:pt x="5361" y="1073"/>
                  </a:moveTo>
                  <a:lnTo>
                    <a:pt x="6655" y="1812"/>
                  </a:lnTo>
                  <a:lnTo>
                    <a:pt x="6655" y="2552"/>
                  </a:lnTo>
                  <a:lnTo>
                    <a:pt x="4363" y="3883"/>
                  </a:lnTo>
                  <a:lnTo>
                    <a:pt x="3143" y="3846"/>
                  </a:lnTo>
                  <a:lnTo>
                    <a:pt x="1849" y="3106"/>
                  </a:lnTo>
                  <a:lnTo>
                    <a:pt x="1849" y="2404"/>
                  </a:lnTo>
                  <a:lnTo>
                    <a:pt x="4104" y="1073"/>
                  </a:lnTo>
                  <a:close/>
                  <a:moveTo>
                    <a:pt x="8726" y="3032"/>
                  </a:moveTo>
                  <a:lnTo>
                    <a:pt x="10057" y="3772"/>
                  </a:lnTo>
                  <a:lnTo>
                    <a:pt x="10057" y="4511"/>
                  </a:lnTo>
                  <a:lnTo>
                    <a:pt x="7801" y="5879"/>
                  </a:lnTo>
                  <a:lnTo>
                    <a:pt x="7801" y="5805"/>
                  </a:lnTo>
                  <a:lnTo>
                    <a:pt x="6544" y="5805"/>
                  </a:lnTo>
                  <a:lnTo>
                    <a:pt x="5214" y="5066"/>
                  </a:lnTo>
                  <a:lnTo>
                    <a:pt x="5214" y="4400"/>
                  </a:lnTo>
                  <a:lnTo>
                    <a:pt x="7469" y="3032"/>
                  </a:lnTo>
                  <a:close/>
                  <a:moveTo>
                    <a:pt x="12201" y="4992"/>
                  </a:moveTo>
                  <a:lnTo>
                    <a:pt x="13495" y="5731"/>
                  </a:lnTo>
                  <a:lnTo>
                    <a:pt x="13495" y="6471"/>
                  </a:lnTo>
                  <a:lnTo>
                    <a:pt x="11203" y="7802"/>
                  </a:lnTo>
                  <a:lnTo>
                    <a:pt x="9983" y="7802"/>
                  </a:lnTo>
                  <a:lnTo>
                    <a:pt x="8689" y="7062"/>
                  </a:lnTo>
                  <a:lnTo>
                    <a:pt x="8689" y="6323"/>
                  </a:lnTo>
                  <a:lnTo>
                    <a:pt x="10944" y="4992"/>
                  </a:lnTo>
                  <a:close/>
                  <a:moveTo>
                    <a:pt x="4437" y="1"/>
                  </a:moveTo>
                  <a:lnTo>
                    <a:pt x="1" y="2589"/>
                  </a:lnTo>
                  <a:lnTo>
                    <a:pt x="1" y="3032"/>
                  </a:lnTo>
                  <a:lnTo>
                    <a:pt x="10020" y="8874"/>
                  </a:lnTo>
                  <a:lnTo>
                    <a:pt x="10833" y="8874"/>
                  </a:lnTo>
                  <a:lnTo>
                    <a:pt x="15307" y="6286"/>
                  </a:lnTo>
                  <a:lnTo>
                    <a:pt x="15307" y="5805"/>
                  </a:lnTo>
                  <a:lnTo>
                    <a:pt x="52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91" name="Google Shape;3991;p53"/>
            <p:cNvSpPr/>
            <p:nvPr/>
          </p:nvSpPr>
          <p:spPr>
            <a:xfrm>
              <a:off x="967640" y="3455965"/>
              <a:ext cx="205364" cy="229521"/>
            </a:xfrm>
            <a:custGeom>
              <a:avLst/>
              <a:gdLst/>
              <a:ahLst/>
              <a:cxnLst/>
              <a:rect l="l" t="t" r="r" b="b"/>
              <a:pathLst>
                <a:path w="10057" h="11240" extrusionOk="0">
                  <a:moveTo>
                    <a:pt x="38" y="0"/>
                  </a:moveTo>
                  <a:lnTo>
                    <a:pt x="1" y="5435"/>
                  </a:lnTo>
                  <a:lnTo>
                    <a:pt x="10057" y="11240"/>
                  </a:lnTo>
                  <a:lnTo>
                    <a:pt x="10057" y="584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92" name="Google Shape;3992;p53"/>
            <p:cNvSpPr/>
            <p:nvPr/>
          </p:nvSpPr>
          <p:spPr>
            <a:xfrm>
              <a:off x="1240178" y="3551834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3549" y="1"/>
                  </a:moveTo>
                  <a:lnTo>
                    <a:pt x="2292" y="1"/>
                  </a:lnTo>
                  <a:lnTo>
                    <a:pt x="0" y="1332"/>
                  </a:lnTo>
                  <a:lnTo>
                    <a:pt x="0" y="6729"/>
                  </a:lnTo>
                  <a:lnTo>
                    <a:pt x="2255" y="5398"/>
                  </a:lnTo>
                  <a:lnTo>
                    <a:pt x="3512" y="5398"/>
                  </a:lnTo>
                  <a:lnTo>
                    <a:pt x="4843" y="6175"/>
                  </a:lnTo>
                  <a:lnTo>
                    <a:pt x="4843" y="7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93" name="Google Shape;3993;p53"/>
            <p:cNvSpPr/>
            <p:nvPr/>
          </p:nvSpPr>
          <p:spPr>
            <a:xfrm>
              <a:off x="1309625" y="3591856"/>
              <a:ext cx="99670" cy="138162"/>
            </a:xfrm>
            <a:custGeom>
              <a:avLst/>
              <a:gdLst/>
              <a:ahLst/>
              <a:cxnLst/>
              <a:rect l="l" t="t" r="r" b="b"/>
              <a:pathLst>
                <a:path w="4881" h="6766" extrusionOk="0">
                  <a:moveTo>
                    <a:pt x="3513" y="0"/>
                  </a:moveTo>
                  <a:lnTo>
                    <a:pt x="2330" y="0"/>
                  </a:lnTo>
                  <a:lnTo>
                    <a:pt x="0" y="1368"/>
                  </a:lnTo>
                  <a:lnTo>
                    <a:pt x="0" y="6766"/>
                  </a:lnTo>
                  <a:lnTo>
                    <a:pt x="2293" y="5435"/>
                  </a:lnTo>
                  <a:lnTo>
                    <a:pt x="3513" y="5435"/>
                  </a:lnTo>
                  <a:lnTo>
                    <a:pt x="4881" y="6174"/>
                  </a:lnTo>
                  <a:lnTo>
                    <a:pt x="4881" y="7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94" name="Google Shape;3994;p53"/>
            <p:cNvSpPr/>
            <p:nvPr/>
          </p:nvSpPr>
          <p:spPr>
            <a:xfrm>
              <a:off x="1379827" y="3632614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3513" y="1"/>
                  </a:moveTo>
                  <a:lnTo>
                    <a:pt x="2256" y="1"/>
                  </a:lnTo>
                  <a:lnTo>
                    <a:pt x="1" y="1295"/>
                  </a:lnTo>
                  <a:lnTo>
                    <a:pt x="1" y="6692"/>
                  </a:lnTo>
                  <a:lnTo>
                    <a:pt x="2256" y="5361"/>
                  </a:lnTo>
                  <a:lnTo>
                    <a:pt x="3513" y="5361"/>
                  </a:lnTo>
                  <a:lnTo>
                    <a:pt x="4807" y="6138"/>
                  </a:lnTo>
                  <a:lnTo>
                    <a:pt x="4844" y="7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95" name="Google Shape;3995;p53"/>
            <p:cNvSpPr/>
            <p:nvPr/>
          </p:nvSpPr>
          <p:spPr>
            <a:xfrm>
              <a:off x="1425117" y="3658281"/>
              <a:ext cx="90624" cy="163095"/>
            </a:xfrm>
            <a:custGeom>
              <a:avLst/>
              <a:gdLst/>
              <a:ahLst/>
              <a:cxnLst/>
              <a:rect l="l" t="t" r="r" b="b"/>
              <a:pathLst>
                <a:path w="4438" h="7987" extrusionOk="0">
                  <a:moveTo>
                    <a:pt x="4437" y="1"/>
                  </a:moveTo>
                  <a:lnTo>
                    <a:pt x="38" y="2589"/>
                  </a:lnTo>
                  <a:lnTo>
                    <a:pt x="1" y="7986"/>
                  </a:lnTo>
                  <a:lnTo>
                    <a:pt x="4437" y="539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96" name="Google Shape;3996;p53"/>
            <p:cNvSpPr/>
            <p:nvPr/>
          </p:nvSpPr>
          <p:spPr>
            <a:xfrm>
              <a:off x="1407761" y="3711126"/>
              <a:ext cx="18133" cy="110248"/>
            </a:xfrm>
            <a:custGeom>
              <a:avLst/>
              <a:gdLst/>
              <a:ahLst/>
              <a:cxnLst/>
              <a:rect l="l" t="t" r="r" b="b"/>
              <a:pathLst>
                <a:path w="888" h="5399" extrusionOk="0">
                  <a:moveTo>
                    <a:pt x="75" y="1"/>
                  </a:moveTo>
                  <a:lnTo>
                    <a:pt x="1" y="5398"/>
                  </a:lnTo>
                  <a:lnTo>
                    <a:pt x="851" y="5398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97" name="Google Shape;3997;p53"/>
            <p:cNvSpPr/>
            <p:nvPr/>
          </p:nvSpPr>
          <p:spPr>
            <a:xfrm>
              <a:off x="1203178" y="3529945"/>
              <a:ext cx="312569" cy="181207"/>
            </a:xfrm>
            <a:custGeom>
              <a:avLst/>
              <a:gdLst/>
              <a:ahLst/>
              <a:cxnLst/>
              <a:rect l="l" t="t" r="r" b="b"/>
              <a:pathLst>
                <a:path w="15307" h="8874" extrusionOk="0">
                  <a:moveTo>
                    <a:pt x="5361" y="1073"/>
                  </a:moveTo>
                  <a:lnTo>
                    <a:pt x="6655" y="1812"/>
                  </a:lnTo>
                  <a:lnTo>
                    <a:pt x="6655" y="2552"/>
                  </a:lnTo>
                  <a:lnTo>
                    <a:pt x="4400" y="3882"/>
                  </a:lnTo>
                  <a:lnTo>
                    <a:pt x="3143" y="3846"/>
                  </a:lnTo>
                  <a:lnTo>
                    <a:pt x="1849" y="3106"/>
                  </a:lnTo>
                  <a:lnTo>
                    <a:pt x="1849" y="2404"/>
                  </a:lnTo>
                  <a:lnTo>
                    <a:pt x="4104" y="1073"/>
                  </a:lnTo>
                  <a:close/>
                  <a:moveTo>
                    <a:pt x="8726" y="3032"/>
                  </a:moveTo>
                  <a:lnTo>
                    <a:pt x="10094" y="3772"/>
                  </a:lnTo>
                  <a:lnTo>
                    <a:pt x="10094" y="4511"/>
                  </a:lnTo>
                  <a:lnTo>
                    <a:pt x="7801" y="5879"/>
                  </a:lnTo>
                  <a:lnTo>
                    <a:pt x="7801" y="5805"/>
                  </a:lnTo>
                  <a:lnTo>
                    <a:pt x="6581" y="5805"/>
                  </a:lnTo>
                  <a:lnTo>
                    <a:pt x="5213" y="5066"/>
                  </a:lnTo>
                  <a:lnTo>
                    <a:pt x="5213" y="4400"/>
                  </a:lnTo>
                  <a:lnTo>
                    <a:pt x="7506" y="3032"/>
                  </a:lnTo>
                  <a:close/>
                  <a:moveTo>
                    <a:pt x="12164" y="4992"/>
                  </a:moveTo>
                  <a:lnTo>
                    <a:pt x="13458" y="5731"/>
                  </a:lnTo>
                  <a:lnTo>
                    <a:pt x="13458" y="6470"/>
                  </a:lnTo>
                  <a:lnTo>
                    <a:pt x="11203" y="7801"/>
                  </a:lnTo>
                  <a:lnTo>
                    <a:pt x="9946" y="7801"/>
                  </a:lnTo>
                  <a:lnTo>
                    <a:pt x="8652" y="7062"/>
                  </a:lnTo>
                  <a:lnTo>
                    <a:pt x="8652" y="6323"/>
                  </a:lnTo>
                  <a:lnTo>
                    <a:pt x="10907" y="4992"/>
                  </a:lnTo>
                  <a:close/>
                  <a:moveTo>
                    <a:pt x="4437" y="1"/>
                  </a:moveTo>
                  <a:lnTo>
                    <a:pt x="1" y="2589"/>
                  </a:lnTo>
                  <a:lnTo>
                    <a:pt x="1" y="3032"/>
                  </a:lnTo>
                  <a:lnTo>
                    <a:pt x="10020" y="8874"/>
                  </a:lnTo>
                  <a:lnTo>
                    <a:pt x="10870" y="8874"/>
                  </a:lnTo>
                  <a:lnTo>
                    <a:pt x="15306" y="6286"/>
                  </a:lnTo>
                  <a:lnTo>
                    <a:pt x="15306" y="5805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98" name="Google Shape;3998;p53"/>
            <p:cNvSpPr/>
            <p:nvPr/>
          </p:nvSpPr>
          <p:spPr>
            <a:xfrm>
              <a:off x="1203178" y="3591856"/>
              <a:ext cx="206119" cy="229521"/>
            </a:xfrm>
            <a:custGeom>
              <a:avLst/>
              <a:gdLst/>
              <a:ahLst/>
              <a:cxnLst/>
              <a:rect l="l" t="t" r="r" b="b"/>
              <a:pathLst>
                <a:path w="10094" h="11240" extrusionOk="0">
                  <a:moveTo>
                    <a:pt x="1" y="0"/>
                  </a:moveTo>
                  <a:lnTo>
                    <a:pt x="1" y="5435"/>
                  </a:lnTo>
                  <a:lnTo>
                    <a:pt x="10020" y="11239"/>
                  </a:lnTo>
                  <a:lnTo>
                    <a:pt x="10094" y="58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99" name="Google Shape;3999;p53"/>
            <p:cNvSpPr/>
            <p:nvPr/>
          </p:nvSpPr>
          <p:spPr>
            <a:xfrm>
              <a:off x="2328003" y="3209850"/>
              <a:ext cx="98935" cy="136671"/>
            </a:xfrm>
            <a:custGeom>
              <a:avLst/>
              <a:gdLst/>
              <a:ahLst/>
              <a:cxnLst/>
              <a:rect l="l" t="t" r="r" b="b"/>
              <a:pathLst>
                <a:path w="4845" h="6693" extrusionOk="0">
                  <a:moveTo>
                    <a:pt x="2589" y="1"/>
                  </a:moveTo>
                  <a:lnTo>
                    <a:pt x="1332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44" y="6693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00" name="Google Shape;4000;p53"/>
            <p:cNvSpPr/>
            <p:nvPr/>
          </p:nvSpPr>
          <p:spPr>
            <a:xfrm>
              <a:off x="2259312" y="3249872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01" name="Google Shape;4001;p53"/>
            <p:cNvSpPr/>
            <p:nvPr/>
          </p:nvSpPr>
          <p:spPr>
            <a:xfrm>
              <a:off x="2259312" y="3265717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1" y="1"/>
                  </a:moveTo>
                  <a:lnTo>
                    <a:pt x="1" y="5399"/>
                  </a:lnTo>
                  <a:lnTo>
                    <a:pt x="1" y="6101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02" name="Google Shape;4002;p53"/>
            <p:cNvSpPr/>
            <p:nvPr/>
          </p:nvSpPr>
          <p:spPr>
            <a:xfrm>
              <a:off x="2189110" y="3289874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88" y="1"/>
                  </a:moveTo>
                  <a:lnTo>
                    <a:pt x="1368" y="1"/>
                  </a:lnTo>
                  <a:lnTo>
                    <a:pt x="74" y="740"/>
                  </a:lnTo>
                  <a:lnTo>
                    <a:pt x="0" y="6175"/>
                  </a:lnTo>
                  <a:lnTo>
                    <a:pt x="1368" y="5436"/>
                  </a:lnTo>
                  <a:lnTo>
                    <a:pt x="2551" y="5436"/>
                  </a:lnTo>
                  <a:lnTo>
                    <a:pt x="4880" y="6730"/>
                  </a:lnTo>
                  <a:lnTo>
                    <a:pt x="4880" y="13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03" name="Google Shape;4003;p53"/>
            <p:cNvSpPr/>
            <p:nvPr/>
          </p:nvSpPr>
          <p:spPr>
            <a:xfrm>
              <a:off x="2152866" y="3316296"/>
              <a:ext cx="91379" cy="162339"/>
            </a:xfrm>
            <a:custGeom>
              <a:avLst/>
              <a:gdLst/>
              <a:ahLst/>
              <a:cxnLst/>
              <a:rect l="l" t="t" r="r" b="b"/>
              <a:pathLst>
                <a:path w="4475" h="7950" extrusionOk="0">
                  <a:moveTo>
                    <a:pt x="38" y="1"/>
                  </a:moveTo>
                  <a:lnTo>
                    <a:pt x="1" y="5436"/>
                  </a:lnTo>
                  <a:lnTo>
                    <a:pt x="4437" y="7950"/>
                  </a:lnTo>
                  <a:lnTo>
                    <a:pt x="4474" y="2552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04" name="Google Shape;4004;p53"/>
            <p:cNvSpPr/>
            <p:nvPr/>
          </p:nvSpPr>
          <p:spPr>
            <a:xfrm>
              <a:off x="2260068" y="3250627"/>
              <a:ext cx="204608" cy="228010"/>
            </a:xfrm>
            <a:custGeom>
              <a:avLst/>
              <a:gdLst/>
              <a:ahLst/>
              <a:cxnLst/>
              <a:rect l="l" t="t" r="r" b="b"/>
              <a:pathLst>
                <a:path w="10020" h="11166" extrusionOk="0">
                  <a:moveTo>
                    <a:pt x="10020" y="0"/>
                  </a:moveTo>
                  <a:lnTo>
                    <a:pt x="1" y="5768"/>
                  </a:lnTo>
                  <a:lnTo>
                    <a:pt x="1" y="11166"/>
                  </a:lnTo>
                  <a:lnTo>
                    <a:pt x="9983" y="5398"/>
                  </a:lnTo>
                  <a:lnTo>
                    <a:pt x="100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05" name="Google Shape;4005;p53"/>
            <p:cNvSpPr/>
            <p:nvPr/>
          </p:nvSpPr>
          <p:spPr>
            <a:xfrm>
              <a:off x="2152866" y="3187960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129" y="1036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27" y="3846"/>
                  </a:lnTo>
                  <a:lnTo>
                    <a:pt x="10907" y="3809"/>
                  </a:lnTo>
                  <a:lnTo>
                    <a:pt x="8578" y="2478"/>
                  </a:lnTo>
                  <a:lnTo>
                    <a:pt x="8578" y="1775"/>
                  </a:lnTo>
                  <a:lnTo>
                    <a:pt x="9872" y="1036"/>
                  </a:lnTo>
                  <a:close/>
                  <a:moveTo>
                    <a:pt x="7765" y="3032"/>
                  </a:moveTo>
                  <a:lnTo>
                    <a:pt x="10057" y="4363"/>
                  </a:lnTo>
                  <a:lnTo>
                    <a:pt x="10057" y="5103"/>
                  </a:lnTo>
                  <a:lnTo>
                    <a:pt x="8763" y="5842"/>
                  </a:lnTo>
                  <a:lnTo>
                    <a:pt x="7506" y="5842"/>
                  </a:lnTo>
                  <a:lnTo>
                    <a:pt x="5214" y="4511"/>
                  </a:lnTo>
                  <a:lnTo>
                    <a:pt x="5214" y="3772"/>
                  </a:lnTo>
                  <a:lnTo>
                    <a:pt x="6508" y="3032"/>
                  </a:lnTo>
                  <a:close/>
                  <a:moveTo>
                    <a:pt x="4326" y="4992"/>
                  </a:moveTo>
                  <a:lnTo>
                    <a:pt x="6655" y="6360"/>
                  </a:lnTo>
                  <a:lnTo>
                    <a:pt x="6655" y="7099"/>
                  </a:lnTo>
                  <a:lnTo>
                    <a:pt x="5361" y="7839"/>
                  </a:lnTo>
                  <a:lnTo>
                    <a:pt x="4104" y="7765"/>
                  </a:lnTo>
                  <a:lnTo>
                    <a:pt x="1775" y="6434"/>
                  </a:lnTo>
                  <a:lnTo>
                    <a:pt x="1775" y="5731"/>
                  </a:lnTo>
                  <a:lnTo>
                    <a:pt x="3069" y="4992"/>
                  </a:lnTo>
                  <a:close/>
                  <a:moveTo>
                    <a:pt x="9983" y="1"/>
                  </a:moveTo>
                  <a:lnTo>
                    <a:pt x="1" y="5842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51" y="8837"/>
                  </a:lnTo>
                  <a:lnTo>
                    <a:pt x="15233" y="3032"/>
                  </a:lnTo>
                  <a:lnTo>
                    <a:pt x="15233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06" name="Google Shape;4006;p53"/>
            <p:cNvSpPr/>
            <p:nvPr/>
          </p:nvSpPr>
          <p:spPr>
            <a:xfrm>
              <a:off x="2243467" y="3368386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37" y="1"/>
                  </a:moveTo>
                  <a:lnTo>
                    <a:pt x="0" y="5399"/>
                  </a:lnTo>
                  <a:lnTo>
                    <a:pt x="814" y="539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07" name="Google Shape;4007;p53"/>
            <p:cNvSpPr/>
            <p:nvPr/>
          </p:nvSpPr>
          <p:spPr>
            <a:xfrm>
              <a:off x="2092485" y="3345741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14" y="1"/>
                  </a:moveTo>
                  <a:lnTo>
                    <a:pt x="1294" y="1"/>
                  </a:lnTo>
                  <a:lnTo>
                    <a:pt x="0" y="777"/>
                  </a:lnTo>
                  <a:lnTo>
                    <a:pt x="0" y="6212"/>
                  </a:lnTo>
                  <a:lnTo>
                    <a:pt x="1294" y="5398"/>
                  </a:lnTo>
                  <a:lnTo>
                    <a:pt x="2514" y="5398"/>
                  </a:lnTo>
                  <a:lnTo>
                    <a:pt x="4806" y="6766"/>
                  </a:lnTo>
                  <a:lnTo>
                    <a:pt x="4843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08" name="Google Shape;4008;p53"/>
            <p:cNvSpPr/>
            <p:nvPr/>
          </p:nvSpPr>
          <p:spPr>
            <a:xfrm>
              <a:off x="2022263" y="3386519"/>
              <a:ext cx="100426" cy="136651"/>
            </a:xfrm>
            <a:custGeom>
              <a:avLst/>
              <a:gdLst/>
              <a:ahLst/>
              <a:cxnLst/>
              <a:rect l="l" t="t" r="r" b="b"/>
              <a:pathLst>
                <a:path w="4918" h="6692" extrusionOk="0">
                  <a:moveTo>
                    <a:pt x="2589" y="0"/>
                  </a:moveTo>
                  <a:lnTo>
                    <a:pt x="1332" y="0"/>
                  </a:lnTo>
                  <a:lnTo>
                    <a:pt x="38" y="740"/>
                  </a:lnTo>
                  <a:lnTo>
                    <a:pt x="1" y="6137"/>
                  </a:lnTo>
                  <a:lnTo>
                    <a:pt x="1332" y="5398"/>
                  </a:lnTo>
                  <a:lnTo>
                    <a:pt x="2589" y="5398"/>
                  </a:lnTo>
                  <a:lnTo>
                    <a:pt x="4844" y="6692"/>
                  </a:lnTo>
                  <a:lnTo>
                    <a:pt x="4918" y="1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09" name="Google Shape;4009;p53"/>
            <p:cNvSpPr/>
            <p:nvPr/>
          </p:nvSpPr>
          <p:spPr>
            <a:xfrm>
              <a:off x="2022263" y="3401609"/>
              <a:ext cx="776" cy="125338"/>
            </a:xfrm>
            <a:custGeom>
              <a:avLst/>
              <a:gdLst/>
              <a:ahLst/>
              <a:cxnLst/>
              <a:rect l="l" t="t" r="r" b="b"/>
              <a:pathLst>
                <a:path w="38" h="6138" extrusionOk="0">
                  <a:moveTo>
                    <a:pt x="38" y="1"/>
                  </a:moveTo>
                  <a:lnTo>
                    <a:pt x="1" y="5398"/>
                  </a:lnTo>
                  <a:lnTo>
                    <a:pt x="1" y="6138"/>
                  </a:lnTo>
                  <a:lnTo>
                    <a:pt x="38" y="74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10" name="Google Shape;4010;p53"/>
            <p:cNvSpPr/>
            <p:nvPr/>
          </p:nvSpPr>
          <p:spPr>
            <a:xfrm>
              <a:off x="1953572" y="3425765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1" y="1"/>
                  </a:moveTo>
                  <a:lnTo>
                    <a:pt x="1331" y="1"/>
                  </a:lnTo>
                  <a:lnTo>
                    <a:pt x="0" y="814"/>
                  </a:lnTo>
                  <a:lnTo>
                    <a:pt x="0" y="6212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44" y="6766"/>
                  </a:lnTo>
                  <a:lnTo>
                    <a:pt x="4844" y="13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11" name="Google Shape;4011;p53"/>
            <p:cNvSpPr/>
            <p:nvPr/>
          </p:nvSpPr>
          <p:spPr>
            <a:xfrm>
              <a:off x="1916572" y="3452188"/>
              <a:ext cx="90624" cy="163850"/>
            </a:xfrm>
            <a:custGeom>
              <a:avLst/>
              <a:gdLst/>
              <a:ahLst/>
              <a:cxnLst/>
              <a:rect l="l" t="t" r="r" b="b"/>
              <a:pathLst>
                <a:path w="4438" h="8024" extrusionOk="0">
                  <a:moveTo>
                    <a:pt x="1" y="1"/>
                  </a:moveTo>
                  <a:lnTo>
                    <a:pt x="1" y="5435"/>
                  </a:lnTo>
                  <a:lnTo>
                    <a:pt x="4437" y="8023"/>
                  </a:lnTo>
                  <a:lnTo>
                    <a:pt x="4437" y="25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12" name="Google Shape;4012;p53"/>
            <p:cNvSpPr/>
            <p:nvPr/>
          </p:nvSpPr>
          <p:spPr>
            <a:xfrm>
              <a:off x="2024530" y="3386519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3" y="0"/>
                  </a:moveTo>
                  <a:lnTo>
                    <a:pt x="1" y="5805"/>
                  </a:lnTo>
                  <a:lnTo>
                    <a:pt x="1" y="11239"/>
                  </a:lnTo>
                  <a:lnTo>
                    <a:pt x="9983" y="5398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13" name="Google Shape;4013;p53"/>
            <p:cNvSpPr/>
            <p:nvPr/>
          </p:nvSpPr>
          <p:spPr>
            <a:xfrm>
              <a:off x="1916572" y="3325362"/>
              <a:ext cx="311813" cy="179696"/>
            </a:xfrm>
            <a:custGeom>
              <a:avLst/>
              <a:gdLst/>
              <a:ahLst/>
              <a:cxnLst/>
              <a:rect l="l" t="t" r="r" b="b"/>
              <a:pathLst>
                <a:path w="15270" h="8800" extrusionOk="0">
                  <a:moveTo>
                    <a:pt x="11129" y="999"/>
                  </a:moveTo>
                  <a:lnTo>
                    <a:pt x="13458" y="2330"/>
                  </a:lnTo>
                  <a:lnTo>
                    <a:pt x="13458" y="3069"/>
                  </a:lnTo>
                  <a:lnTo>
                    <a:pt x="12164" y="3808"/>
                  </a:lnTo>
                  <a:lnTo>
                    <a:pt x="10907" y="3772"/>
                  </a:lnTo>
                  <a:lnTo>
                    <a:pt x="8615" y="2441"/>
                  </a:lnTo>
                  <a:lnTo>
                    <a:pt x="8615" y="1738"/>
                  </a:lnTo>
                  <a:lnTo>
                    <a:pt x="9909" y="999"/>
                  </a:lnTo>
                  <a:close/>
                  <a:moveTo>
                    <a:pt x="7728" y="2958"/>
                  </a:moveTo>
                  <a:lnTo>
                    <a:pt x="10020" y="4289"/>
                  </a:lnTo>
                  <a:lnTo>
                    <a:pt x="10020" y="5029"/>
                  </a:lnTo>
                  <a:lnTo>
                    <a:pt x="8726" y="5768"/>
                  </a:lnTo>
                  <a:lnTo>
                    <a:pt x="7506" y="5768"/>
                  </a:lnTo>
                  <a:lnTo>
                    <a:pt x="5177" y="4437"/>
                  </a:lnTo>
                  <a:lnTo>
                    <a:pt x="5177" y="3698"/>
                  </a:lnTo>
                  <a:lnTo>
                    <a:pt x="6471" y="2958"/>
                  </a:lnTo>
                  <a:close/>
                  <a:moveTo>
                    <a:pt x="4363" y="4918"/>
                  </a:moveTo>
                  <a:lnTo>
                    <a:pt x="6656" y="6286"/>
                  </a:lnTo>
                  <a:lnTo>
                    <a:pt x="6656" y="7025"/>
                  </a:lnTo>
                  <a:lnTo>
                    <a:pt x="5362" y="7764"/>
                  </a:lnTo>
                  <a:lnTo>
                    <a:pt x="4105" y="7690"/>
                  </a:lnTo>
                  <a:lnTo>
                    <a:pt x="1812" y="6359"/>
                  </a:lnTo>
                  <a:lnTo>
                    <a:pt x="1812" y="5657"/>
                  </a:lnTo>
                  <a:lnTo>
                    <a:pt x="3106" y="4918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00"/>
                  </a:lnTo>
                  <a:lnTo>
                    <a:pt x="5288" y="8800"/>
                  </a:lnTo>
                  <a:lnTo>
                    <a:pt x="15270" y="2995"/>
                  </a:lnTo>
                  <a:lnTo>
                    <a:pt x="15270" y="2515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14" name="Google Shape;4014;p53"/>
            <p:cNvSpPr/>
            <p:nvPr/>
          </p:nvSpPr>
          <p:spPr>
            <a:xfrm>
              <a:off x="2007173" y="3505033"/>
              <a:ext cx="17377" cy="111003"/>
            </a:xfrm>
            <a:custGeom>
              <a:avLst/>
              <a:gdLst/>
              <a:ahLst/>
              <a:cxnLst/>
              <a:rect l="l" t="t" r="r" b="b"/>
              <a:pathLst>
                <a:path w="851" h="5436" extrusionOk="0">
                  <a:moveTo>
                    <a:pt x="0" y="1"/>
                  </a:moveTo>
                  <a:lnTo>
                    <a:pt x="0" y="5435"/>
                  </a:lnTo>
                  <a:lnTo>
                    <a:pt x="851" y="5435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15" name="Google Shape;4015;p53"/>
            <p:cNvSpPr/>
            <p:nvPr/>
          </p:nvSpPr>
          <p:spPr>
            <a:xfrm>
              <a:off x="1855436" y="3482388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88" y="0"/>
                  </a:moveTo>
                  <a:lnTo>
                    <a:pt x="1331" y="0"/>
                  </a:lnTo>
                  <a:lnTo>
                    <a:pt x="37" y="740"/>
                  </a:lnTo>
                  <a:lnTo>
                    <a:pt x="0" y="6175"/>
                  </a:lnTo>
                  <a:lnTo>
                    <a:pt x="1331" y="5435"/>
                  </a:lnTo>
                  <a:lnTo>
                    <a:pt x="2551" y="5435"/>
                  </a:lnTo>
                  <a:lnTo>
                    <a:pt x="4843" y="6729"/>
                  </a:lnTo>
                  <a:lnTo>
                    <a:pt x="4843" y="1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16" name="Google Shape;4016;p53"/>
            <p:cNvSpPr/>
            <p:nvPr/>
          </p:nvSpPr>
          <p:spPr>
            <a:xfrm>
              <a:off x="1786725" y="3522390"/>
              <a:ext cx="98935" cy="137427"/>
            </a:xfrm>
            <a:custGeom>
              <a:avLst/>
              <a:gdLst/>
              <a:ahLst/>
              <a:cxnLst/>
              <a:rect l="l" t="t" r="r" b="b"/>
              <a:pathLst>
                <a:path w="4845" h="6730" extrusionOk="0">
                  <a:moveTo>
                    <a:pt x="2515" y="1"/>
                  </a:moveTo>
                  <a:lnTo>
                    <a:pt x="1332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9"/>
                  </a:lnTo>
                  <a:lnTo>
                    <a:pt x="2515" y="5399"/>
                  </a:lnTo>
                  <a:lnTo>
                    <a:pt x="4844" y="6730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17" name="Google Shape;4017;p53"/>
            <p:cNvSpPr/>
            <p:nvPr/>
          </p:nvSpPr>
          <p:spPr>
            <a:xfrm>
              <a:off x="1786725" y="3538255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1" y="0"/>
                  </a:moveTo>
                  <a:lnTo>
                    <a:pt x="1" y="5398"/>
                  </a:lnTo>
                  <a:lnTo>
                    <a:pt x="1" y="6100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18" name="Google Shape;4018;p53"/>
            <p:cNvSpPr/>
            <p:nvPr/>
          </p:nvSpPr>
          <p:spPr>
            <a:xfrm>
              <a:off x="1717278" y="3563167"/>
              <a:ext cx="99670" cy="137406"/>
            </a:xfrm>
            <a:custGeom>
              <a:avLst/>
              <a:gdLst/>
              <a:ahLst/>
              <a:cxnLst/>
              <a:rect l="l" t="t" r="r" b="b"/>
              <a:pathLst>
                <a:path w="4881" h="6729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40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81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19" name="Google Shape;4019;p53"/>
            <p:cNvSpPr/>
            <p:nvPr/>
          </p:nvSpPr>
          <p:spPr>
            <a:xfrm>
              <a:off x="1681034" y="3589590"/>
              <a:ext cx="90624" cy="162319"/>
            </a:xfrm>
            <a:custGeom>
              <a:avLst/>
              <a:gdLst/>
              <a:ahLst/>
              <a:cxnLst/>
              <a:rect l="l" t="t" r="r" b="b"/>
              <a:pathLst>
                <a:path w="4438" h="7949" extrusionOk="0">
                  <a:moveTo>
                    <a:pt x="1" y="0"/>
                  </a:moveTo>
                  <a:lnTo>
                    <a:pt x="1" y="5398"/>
                  </a:lnTo>
                  <a:lnTo>
                    <a:pt x="4437" y="7949"/>
                  </a:lnTo>
                  <a:lnTo>
                    <a:pt x="4437" y="25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20" name="Google Shape;4020;p53"/>
            <p:cNvSpPr/>
            <p:nvPr/>
          </p:nvSpPr>
          <p:spPr>
            <a:xfrm>
              <a:off x="1787480" y="3523145"/>
              <a:ext cx="204608" cy="228765"/>
            </a:xfrm>
            <a:custGeom>
              <a:avLst/>
              <a:gdLst/>
              <a:ahLst/>
              <a:cxnLst/>
              <a:rect l="l" t="t" r="r" b="b"/>
              <a:pathLst>
                <a:path w="10020" h="11203" extrusionOk="0">
                  <a:moveTo>
                    <a:pt x="10020" y="1"/>
                  </a:moveTo>
                  <a:lnTo>
                    <a:pt x="38" y="5768"/>
                  </a:lnTo>
                  <a:lnTo>
                    <a:pt x="1" y="11203"/>
                  </a:lnTo>
                  <a:lnTo>
                    <a:pt x="9983" y="5399"/>
                  </a:lnTo>
                  <a:lnTo>
                    <a:pt x="100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21" name="Google Shape;4021;p53"/>
            <p:cNvSpPr/>
            <p:nvPr/>
          </p:nvSpPr>
          <p:spPr>
            <a:xfrm>
              <a:off x="1681034" y="3461254"/>
              <a:ext cx="311058" cy="179696"/>
            </a:xfrm>
            <a:custGeom>
              <a:avLst/>
              <a:gdLst/>
              <a:ahLst/>
              <a:cxnLst/>
              <a:rect l="l" t="t" r="r" b="b"/>
              <a:pathLst>
                <a:path w="15233" h="8800" extrusionOk="0">
                  <a:moveTo>
                    <a:pt x="11092" y="998"/>
                  </a:moveTo>
                  <a:lnTo>
                    <a:pt x="13384" y="2329"/>
                  </a:lnTo>
                  <a:lnTo>
                    <a:pt x="13384" y="3069"/>
                  </a:lnTo>
                  <a:lnTo>
                    <a:pt x="12090" y="3808"/>
                  </a:lnTo>
                  <a:lnTo>
                    <a:pt x="10870" y="3771"/>
                  </a:lnTo>
                  <a:lnTo>
                    <a:pt x="8541" y="2440"/>
                  </a:lnTo>
                  <a:lnTo>
                    <a:pt x="8541" y="1738"/>
                  </a:lnTo>
                  <a:lnTo>
                    <a:pt x="9835" y="998"/>
                  </a:lnTo>
                  <a:close/>
                  <a:moveTo>
                    <a:pt x="7691" y="2995"/>
                  </a:moveTo>
                  <a:lnTo>
                    <a:pt x="10020" y="4326"/>
                  </a:lnTo>
                  <a:lnTo>
                    <a:pt x="10020" y="5065"/>
                  </a:lnTo>
                  <a:lnTo>
                    <a:pt x="8726" y="5805"/>
                  </a:lnTo>
                  <a:lnTo>
                    <a:pt x="7469" y="5805"/>
                  </a:lnTo>
                  <a:lnTo>
                    <a:pt x="5177" y="4474"/>
                  </a:lnTo>
                  <a:lnTo>
                    <a:pt x="5177" y="3734"/>
                  </a:lnTo>
                  <a:lnTo>
                    <a:pt x="6471" y="2995"/>
                  </a:lnTo>
                  <a:close/>
                  <a:moveTo>
                    <a:pt x="4327" y="4991"/>
                  </a:moveTo>
                  <a:lnTo>
                    <a:pt x="6656" y="6322"/>
                  </a:lnTo>
                  <a:lnTo>
                    <a:pt x="6656" y="7062"/>
                  </a:lnTo>
                  <a:lnTo>
                    <a:pt x="5362" y="7801"/>
                  </a:lnTo>
                  <a:lnTo>
                    <a:pt x="4105" y="7764"/>
                  </a:lnTo>
                  <a:lnTo>
                    <a:pt x="1776" y="6396"/>
                  </a:lnTo>
                  <a:lnTo>
                    <a:pt x="1776" y="5731"/>
                  </a:lnTo>
                  <a:lnTo>
                    <a:pt x="3070" y="4991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799"/>
                  </a:lnTo>
                  <a:lnTo>
                    <a:pt x="5251" y="8799"/>
                  </a:lnTo>
                  <a:lnTo>
                    <a:pt x="15233" y="2995"/>
                  </a:lnTo>
                  <a:lnTo>
                    <a:pt x="15233" y="2514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22" name="Google Shape;4022;p53"/>
            <p:cNvSpPr/>
            <p:nvPr/>
          </p:nvSpPr>
          <p:spPr>
            <a:xfrm>
              <a:off x="1771635" y="3640924"/>
              <a:ext cx="16622" cy="110983"/>
            </a:xfrm>
            <a:custGeom>
              <a:avLst/>
              <a:gdLst/>
              <a:ahLst/>
              <a:cxnLst/>
              <a:rect l="l" t="t" r="r" b="b"/>
              <a:pathLst>
                <a:path w="814" h="5435" extrusionOk="0">
                  <a:moveTo>
                    <a:pt x="0" y="0"/>
                  </a:moveTo>
                  <a:lnTo>
                    <a:pt x="0" y="5435"/>
                  </a:lnTo>
                  <a:lnTo>
                    <a:pt x="777" y="5435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23" name="Google Shape;4023;p53"/>
            <p:cNvSpPr/>
            <p:nvPr/>
          </p:nvSpPr>
          <p:spPr>
            <a:xfrm>
              <a:off x="1619143" y="3618279"/>
              <a:ext cx="99670" cy="138162"/>
            </a:xfrm>
            <a:custGeom>
              <a:avLst/>
              <a:gdLst/>
              <a:ahLst/>
              <a:cxnLst/>
              <a:rect l="l" t="t" r="r" b="b"/>
              <a:pathLst>
                <a:path w="4881" h="6766" extrusionOk="0">
                  <a:moveTo>
                    <a:pt x="2551" y="0"/>
                  </a:moveTo>
                  <a:lnTo>
                    <a:pt x="1368" y="0"/>
                  </a:lnTo>
                  <a:lnTo>
                    <a:pt x="0" y="813"/>
                  </a:lnTo>
                  <a:lnTo>
                    <a:pt x="0" y="6211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81" y="6766"/>
                  </a:lnTo>
                  <a:lnTo>
                    <a:pt x="4881" y="1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24" name="Google Shape;4024;p53"/>
            <p:cNvSpPr/>
            <p:nvPr/>
          </p:nvSpPr>
          <p:spPr>
            <a:xfrm>
              <a:off x="1550452" y="3659036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51" y="1"/>
                  </a:moveTo>
                  <a:lnTo>
                    <a:pt x="1294" y="1"/>
                  </a:lnTo>
                  <a:lnTo>
                    <a:pt x="0" y="740"/>
                  </a:lnTo>
                  <a:lnTo>
                    <a:pt x="0" y="6138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06" y="6692"/>
                  </a:lnTo>
                  <a:lnTo>
                    <a:pt x="4843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25" name="Google Shape;4025;p53"/>
            <p:cNvSpPr/>
            <p:nvPr/>
          </p:nvSpPr>
          <p:spPr>
            <a:xfrm>
              <a:off x="1550452" y="3674126"/>
              <a:ext cx="20" cy="125358"/>
            </a:xfrm>
            <a:custGeom>
              <a:avLst/>
              <a:gdLst/>
              <a:ahLst/>
              <a:cxnLst/>
              <a:rect l="l" t="t" r="r" b="b"/>
              <a:pathLst>
                <a:path w="1" h="6139" extrusionOk="0">
                  <a:moveTo>
                    <a:pt x="0" y="1"/>
                  </a:moveTo>
                  <a:lnTo>
                    <a:pt x="0" y="5399"/>
                  </a:lnTo>
                  <a:lnTo>
                    <a:pt x="0" y="6138"/>
                  </a:lnTo>
                  <a:lnTo>
                    <a:pt x="0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26" name="Google Shape;4026;p53"/>
            <p:cNvSpPr/>
            <p:nvPr/>
          </p:nvSpPr>
          <p:spPr>
            <a:xfrm>
              <a:off x="1480985" y="3699794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9" y="1"/>
                  </a:moveTo>
                  <a:lnTo>
                    <a:pt x="1332" y="1"/>
                  </a:lnTo>
                  <a:lnTo>
                    <a:pt x="38" y="740"/>
                  </a:lnTo>
                  <a:lnTo>
                    <a:pt x="1" y="6138"/>
                  </a:lnTo>
                  <a:lnTo>
                    <a:pt x="1332" y="5362"/>
                  </a:lnTo>
                  <a:lnTo>
                    <a:pt x="2515" y="5362"/>
                  </a:lnTo>
                  <a:lnTo>
                    <a:pt x="4844" y="6693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27" name="Google Shape;4027;p53"/>
            <p:cNvSpPr/>
            <p:nvPr/>
          </p:nvSpPr>
          <p:spPr>
            <a:xfrm>
              <a:off x="1444005" y="3725461"/>
              <a:ext cx="91359" cy="163095"/>
            </a:xfrm>
            <a:custGeom>
              <a:avLst/>
              <a:gdLst/>
              <a:ahLst/>
              <a:cxnLst/>
              <a:rect l="l" t="t" r="r" b="b"/>
              <a:pathLst>
                <a:path w="4474" h="7987" extrusionOk="0">
                  <a:moveTo>
                    <a:pt x="37" y="1"/>
                  </a:moveTo>
                  <a:lnTo>
                    <a:pt x="0" y="5399"/>
                  </a:lnTo>
                  <a:lnTo>
                    <a:pt x="4437" y="7987"/>
                  </a:lnTo>
                  <a:lnTo>
                    <a:pt x="4474" y="258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28" name="Google Shape;4028;p53"/>
            <p:cNvSpPr/>
            <p:nvPr/>
          </p:nvSpPr>
          <p:spPr>
            <a:xfrm>
              <a:off x="1551207" y="3659036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2" y="1"/>
                  </a:moveTo>
                  <a:lnTo>
                    <a:pt x="0" y="5842"/>
                  </a:lnTo>
                  <a:lnTo>
                    <a:pt x="0" y="11240"/>
                  </a:lnTo>
                  <a:lnTo>
                    <a:pt x="9982" y="5398"/>
                  </a:lnTo>
                  <a:lnTo>
                    <a:pt x="99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29" name="Google Shape;4029;p53"/>
            <p:cNvSpPr/>
            <p:nvPr/>
          </p:nvSpPr>
          <p:spPr>
            <a:xfrm>
              <a:off x="1444005" y="3597880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128" y="999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64" y="3846"/>
                  </a:lnTo>
                  <a:lnTo>
                    <a:pt x="10907" y="3772"/>
                  </a:lnTo>
                  <a:lnTo>
                    <a:pt x="8614" y="2441"/>
                  </a:lnTo>
                  <a:lnTo>
                    <a:pt x="8614" y="1739"/>
                  </a:lnTo>
                  <a:lnTo>
                    <a:pt x="9908" y="999"/>
                  </a:lnTo>
                  <a:close/>
                  <a:moveTo>
                    <a:pt x="7764" y="2996"/>
                  </a:moveTo>
                  <a:lnTo>
                    <a:pt x="10056" y="4327"/>
                  </a:lnTo>
                  <a:lnTo>
                    <a:pt x="10056" y="5066"/>
                  </a:lnTo>
                  <a:lnTo>
                    <a:pt x="8762" y="5805"/>
                  </a:lnTo>
                  <a:lnTo>
                    <a:pt x="7542" y="5805"/>
                  </a:lnTo>
                  <a:lnTo>
                    <a:pt x="5213" y="4474"/>
                  </a:lnTo>
                  <a:lnTo>
                    <a:pt x="5213" y="3735"/>
                  </a:lnTo>
                  <a:lnTo>
                    <a:pt x="6507" y="2996"/>
                  </a:lnTo>
                  <a:close/>
                  <a:moveTo>
                    <a:pt x="4326" y="4955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5"/>
                  </a:lnTo>
                  <a:lnTo>
                    <a:pt x="4104" y="7728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50" y="8837"/>
                  </a:lnTo>
                  <a:lnTo>
                    <a:pt x="15232" y="2996"/>
                  </a:lnTo>
                  <a:lnTo>
                    <a:pt x="15232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30" name="Google Shape;4030;p53"/>
            <p:cNvSpPr/>
            <p:nvPr/>
          </p:nvSpPr>
          <p:spPr>
            <a:xfrm>
              <a:off x="1534586" y="3778306"/>
              <a:ext cx="16642" cy="110248"/>
            </a:xfrm>
            <a:custGeom>
              <a:avLst/>
              <a:gdLst/>
              <a:ahLst/>
              <a:cxnLst/>
              <a:rect l="l" t="t" r="r" b="b"/>
              <a:pathLst>
                <a:path w="815" h="5399" extrusionOk="0">
                  <a:moveTo>
                    <a:pt x="38" y="1"/>
                  </a:moveTo>
                  <a:lnTo>
                    <a:pt x="1" y="5399"/>
                  </a:lnTo>
                  <a:lnTo>
                    <a:pt x="814" y="539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5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F7CE71-9269-AC7D-4CCD-79988E56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slip model?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92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" name="Google Shape;3430;p53"/>
          <p:cNvSpPr txBox="1">
            <a:spLocks noGrp="1"/>
          </p:cNvSpPr>
          <p:nvPr>
            <p:ph type="title"/>
          </p:nvPr>
        </p:nvSpPr>
        <p:spPr>
          <a:xfrm>
            <a:off x="650472" y="3061501"/>
            <a:ext cx="10678059" cy="93177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4400" dirty="0">
                <a:latin typeface="+mn-lt"/>
              </a:rPr>
              <a:t>Documentation websites</a:t>
            </a:r>
          </a:p>
        </p:txBody>
      </p:sp>
      <p:grpSp>
        <p:nvGrpSpPr>
          <p:cNvPr id="3432" name="Google Shape;3432;p53"/>
          <p:cNvGrpSpPr/>
          <p:nvPr/>
        </p:nvGrpSpPr>
        <p:grpSpPr>
          <a:xfrm flipH="1">
            <a:off x="9651699" y="1356543"/>
            <a:ext cx="943455" cy="670413"/>
            <a:chOff x="8071263" y="1205704"/>
            <a:chExt cx="2102797" cy="1494235"/>
          </a:xfrm>
        </p:grpSpPr>
        <p:sp>
          <p:nvSpPr>
            <p:cNvPr id="3433" name="Google Shape;3433;p53"/>
            <p:cNvSpPr/>
            <p:nvPr/>
          </p:nvSpPr>
          <p:spPr>
            <a:xfrm>
              <a:off x="8252448" y="1981345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3434" name="Google Shape;3434;p53"/>
            <p:cNvGrpSpPr/>
            <p:nvPr/>
          </p:nvGrpSpPr>
          <p:grpSpPr>
            <a:xfrm>
              <a:off x="8071263" y="1205704"/>
              <a:ext cx="1924397" cy="1196165"/>
              <a:chOff x="-194199" y="-72036"/>
              <a:chExt cx="983843" cy="611536"/>
            </a:xfrm>
          </p:grpSpPr>
          <p:grpSp>
            <p:nvGrpSpPr>
              <p:cNvPr id="3435" name="Google Shape;3435;p53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3436" name="Google Shape;3436;p53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3437" name="Google Shape;3437;p53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3438" name="Google Shape;3438;p53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39" name="Google Shape;3439;p53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3440" name="Google Shape;3440;p53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3441" name="Google Shape;3441;p53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442" name="Google Shape;3442;p53"/>
          <p:cNvGrpSpPr/>
          <p:nvPr/>
        </p:nvGrpSpPr>
        <p:grpSpPr>
          <a:xfrm>
            <a:off x="381027" y="3949951"/>
            <a:ext cx="3134312" cy="2541907"/>
            <a:chOff x="783437" y="2845996"/>
            <a:chExt cx="1769598" cy="1435133"/>
          </a:xfrm>
        </p:grpSpPr>
        <p:sp>
          <p:nvSpPr>
            <p:cNvPr id="3443" name="Google Shape;3443;p53"/>
            <p:cNvSpPr/>
            <p:nvPr/>
          </p:nvSpPr>
          <p:spPr>
            <a:xfrm>
              <a:off x="1718789" y="3220427"/>
              <a:ext cx="761748" cy="520179"/>
            </a:xfrm>
            <a:custGeom>
              <a:avLst/>
              <a:gdLst/>
              <a:ahLst/>
              <a:cxnLst/>
              <a:rect l="l" t="t" r="r" b="b"/>
              <a:pathLst>
                <a:path w="37304" h="25474" extrusionOk="0">
                  <a:moveTo>
                    <a:pt x="1" y="1"/>
                  </a:moveTo>
                  <a:lnTo>
                    <a:pt x="1" y="3919"/>
                  </a:lnTo>
                  <a:lnTo>
                    <a:pt x="37304" y="25473"/>
                  </a:lnTo>
                  <a:lnTo>
                    <a:pt x="37304" y="215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44" name="Google Shape;3444;p53"/>
            <p:cNvSpPr/>
            <p:nvPr/>
          </p:nvSpPr>
          <p:spPr>
            <a:xfrm>
              <a:off x="2480495" y="3618279"/>
              <a:ext cx="72511" cy="122316"/>
            </a:xfrm>
            <a:custGeom>
              <a:avLst/>
              <a:gdLst/>
              <a:ahLst/>
              <a:cxnLst/>
              <a:rect l="l" t="t" r="r" b="b"/>
              <a:pathLst>
                <a:path w="3551" h="5990" extrusionOk="0">
                  <a:moveTo>
                    <a:pt x="3550" y="0"/>
                  </a:moveTo>
                  <a:lnTo>
                    <a:pt x="1" y="2034"/>
                  </a:lnTo>
                  <a:lnTo>
                    <a:pt x="1" y="5989"/>
                  </a:lnTo>
                  <a:lnTo>
                    <a:pt x="3550" y="3956"/>
                  </a:lnTo>
                  <a:lnTo>
                    <a:pt x="35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45" name="Google Shape;3445;p53"/>
            <p:cNvSpPr/>
            <p:nvPr/>
          </p:nvSpPr>
          <p:spPr>
            <a:xfrm>
              <a:off x="1718789" y="3178914"/>
              <a:ext cx="834239" cy="480911"/>
            </a:xfrm>
            <a:custGeom>
              <a:avLst/>
              <a:gdLst/>
              <a:ahLst/>
              <a:cxnLst/>
              <a:rect l="l" t="t" r="r" b="b"/>
              <a:pathLst>
                <a:path w="40854" h="23551" extrusionOk="0">
                  <a:moveTo>
                    <a:pt x="3550" y="0"/>
                  </a:moveTo>
                  <a:lnTo>
                    <a:pt x="1" y="2034"/>
                  </a:lnTo>
                  <a:lnTo>
                    <a:pt x="37304" y="23551"/>
                  </a:lnTo>
                  <a:lnTo>
                    <a:pt x="40853" y="21517"/>
                  </a:lnTo>
                  <a:lnTo>
                    <a:pt x="3550" y="0"/>
                  </a:lnTo>
                  <a:close/>
                </a:path>
              </a:pathLst>
            </a:custGeom>
            <a:solidFill>
              <a:srgbClr val="FFC9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46" name="Google Shape;3446;p53"/>
            <p:cNvSpPr/>
            <p:nvPr/>
          </p:nvSpPr>
          <p:spPr>
            <a:xfrm>
              <a:off x="1274136" y="3477099"/>
              <a:ext cx="761768" cy="519424"/>
            </a:xfrm>
            <a:custGeom>
              <a:avLst/>
              <a:gdLst/>
              <a:ahLst/>
              <a:cxnLst/>
              <a:rect l="l" t="t" r="r" b="b"/>
              <a:pathLst>
                <a:path w="37305" h="25437" extrusionOk="0">
                  <a:moveTo>
                    <a:pt x="1" y="1"/>
                  </a:moveTo>
                  <a:lnTo>
                    <a:pt x="1" y="3920"/>
                  </a:lnTo>
                  <a:lnTo>
                    <a:pt x="37304" y="25436"/>
                  </a:lnTo>
                  <a:lnTo>
                    <a:pt x="37304" y="215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47" name="Google Shape;3447;p53"/>
            <p:cNvSpPr/>
            <p:nvPr/>
          </p:nvSpPr>
          <p:spPr>
            <a:xfrm>
              <a:off x="2035862" y="3874951"/>
              <a:ext cx="72491" cy="121560"/>
            </a:xfrm>
            <a:custGeom>
              <a:avLst/>
              <a:gdLst/>
              <a:ahLst/>
              <a:cxnLst/>
              <a:rect l="l" t="t" r="r" b="b"/>
              <a:pathLst>
                <a:path w="3550" h="5953" extrusionOk="0">
                  <a:moveTo>
                    <a:pt x="3549" y="0"/>
                  </a:moveTo>
                  <a:lnTo>
                    <a:pt x="0" y="2034"/>
                  </a:lnTo>
                  <a:lnTo>
                    <a:pt x="0" y="5952"/>
                  </a:lnTo>
                  <a:lnTo>
                    <a:pt x="3549" y="3956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48" name="Google Shape;3448;p53"/>
            <p:cNvSpPr/>
            <p:nvPr/>
          </p:nvSpPr>
          <p:spPr>
            <a:xfrm>
              <a:off x="1274136" y="3435587"/>
              <a:ext cx="834239" cy="480911"/>
            </a:xfrm>
            <a:custGeom>
              <a:avLst/>
              <a:gdLst/>
              <a:ahLst/>
              <a:cxnLst/>
              <a:rect l="l" t="t" r="r" b="b"/>
              <a:pathLst>
                <a:path w="40854" h="23551" extrusionOk="0">
                  <a:moveTo>
                    <a:pt x="3550" y="0"/>
                  </a:moveTo>
                  <a:lnTo>
                    <a:pt x="1" y="2034"/>
                  </a:lnTo>
                  <a:lnTo>
                    <a:pt x="37304" y="23551"/>
                  </a:lnTo>
                  <a:lnTo>
                    <a:pt x="40853" y="21517"/>
                  </a:lnTo>
                  <a:lnTo>
                    <a:pt x="3550" y="0"/>
                  </a:lnTo>
                  <a:close/>
                </a:path>
              </a:pathLst>
            </a:custGeom>
            <a:solidFill>
              <a:srgbClr val="FFC9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49" name="Google Shape;3449;p53"/>
            <p:cNvSpPr/>
            <p:nvPr/>
          </p:nvSpPr>
          <p:spPr>
            <a:xfrm>
              <a:off x="783437" y="3760950"/>
              <a:ext cx="761768" cy="520179"/>
            </a:xfrm>
            <a:custGeom>
              <a:avLst/>
              <a:gdLst/>
              <a:ahLst/>
              <a:cxnLst/>
              <a:rect l="l" t="t" r="r" b="b"/>
              <a:pathLst>
                <a:path w="37305" h="25474" extrusionOk="0">
                  <a:moveTo>
                    <a:pt x="1" y="1"/>
                  </a:moveTo>
                  <a:lnTo>
                    <a:pt x="1" y="3919"/>
                  </a:lnTo>
                  <a:lnTo>
                    <a:pt x="37304" y="25473"/>
                  </a:lnTo>
                  <a:lnTo>
                    <a:pt x="37304" y="215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50" name="Google Shape;3450;p53"/>
            <p:cNvSpPr/>
            <p:nvPr/>
          </p:nvSpPr>
          <p:spPr>
            <a:xfrm>
              <a:off x="1545163" y="4159557"/>
              <a:ext cx="71735" cy="121560"/>
            </a:xfrm>
            <a:custGeom>
              <a:avLst/>
              <a:gdLst/>
              <a:ahLst/>
              <a:cxnLst/>
              <a:rect l="l" t="t" r="r" b="b"/>
              <a:pathLst>
                <a:path w="3513" h="5953" extrusionOk="0">
                  <a:moveTo>
                    <a:pt x="3512" y="0"/>
                  </a:moveTo>
                  <a:lnTo>
                    <a:pt x="0" y="2034"/>
                  </a:lnTo>
                  <a:lnTo>
                    <a:pt x="0" y="5952"/>
                  </a:lnTo>
                  <a:lnTo>
                    <a:pt x="3512" y="3882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51" name="Google Shape;3451;p53"/>
            <p:cNvSpPr/>
            <p:nvPr/>
          </p:nvSpPr>
          <p:spPr>
            <a:xfrm>
              <a:off x="783437" y="3719437"/>
              <a:ext cx="833483" cy="481667"/>
            </a:xfrm>
            <a:custGeom>
              <a:avLst/>
              <a:gdLst/>
              <a:ahLst/>
              <a:cxnLst/>
              <a:rect l="l" t="t" r="r" b="b"/>
              <a:pathLst>
                <a:path w="40817" h="23588" extrusionOk="0">
                  <a:moveTo>
                    <a:pt x="3513" y="0"/>
                  </a:moveTo>
                  <a:lnTo>
                    <a:pt x="1" y="2034"/>
                  </a:lnTo>
                  <a:lnTo>
                    <a:pt x="37304" y="23588"/>
                  </a:lnTo>
                  <a:lnTo>
                    <a:pt x="40816" y="21554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52" name="Google Shape;3452;p53"/>
            <p:cNvSpPr/>
            <p:nvPr/>
          </p:nvSpPr>
          <p:spPr>
            <a:xfrm>
              <a:off x="1545163" y="3599391"/>
              <a:ext cx="1007870" cy="601716"/>
            </a:xfrm>
            <a:custGeom>
              <a:avLst/>
              <a:gdLst/>
              <a:ahLst/>
              <a:cxnLst/>
              <a:rect l="l" t="t" r="r" b="b"/>
              <a:pathLst>
                <a:path w="49357" h="29467" extrusionOk="0">
                  <a:moveTo>
                    <a:pt x="49356" y="1"/>
                  </a:moveTo>
                  <a:lnTo>
                    <a:pt x="0" y="28542"/>
                  </a:lnTo>
                  <a:lnTo>
                    <a:pt x="0" y="29467"/>
                  </a:lnTo>
                  <a:lnTo>
                    <a:pt x="49356" y="925"/>
                  </a:lnTo>
                  <a:lnTo>
                    <a:pt x="493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53" name="Google Shape;3453;p53"/>
            <p:cNvSpPr/>
            <p:nvPr/>
          </p:nvSpPr>
          <p:spPr>
            <a:xfrm>
              <a:off x="1471939" y="4140669"/>
              <a:ext cx="73247" cy="60423"/>
            </a:xfrm>
            <a:custGeom>
              <a:avLst/>
              <a:gdLst/>
              <a:ahLst/>
              <a:cxnLst/>
              <a:rect l="l" t="t" r="r" b="b"/>
              <a:pathLst>
                <a:path w="3587" h="2959" extrusionOk="0">
                  <a:moveTo>
                    <a:pt x="0" y="1"/>
                  </a:moveTo>
                  <a:lnTo>
                    <a:pt x="0" y="925"/>
                  </a:lnTo>
                  <a:lnTo>
                    <a:pt x="3586" y="2959"/>
                  </a:lnTo>
                  <a:lnTo>
                    <a:pt x="3586" y="20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54" name="Google Shape;3454;p53"/>
            <p:cNvSpPr/>
            <p:nvPr/>
          </p:nvSpPr>
          <p:spPr>
            <a:xfrm>
              <a:off x="1471939" y="3557878"/>
              <a:ext cx="1081096" cy="624362"/>
            </a:xfrm>
            <a:custGeom>
              <a:avLst/>
              <a:gdLst/>
              <a:ahLst/>
              <a:cxnLst/>
              <a:rect l="l" t="t" r="r" b="b"/>
              <a:pathLst>
                <a:path w="52943" h="30576" extrusionOk="0">
                  <a:moveTo>
                    <a:pt x="49393" y="0"/>
                  </a:moveTo>
                  <a:lnTo>
                    <a:pt x="0" y="28542"/>
                  </a:lnTo>
                  <a:lnTo>
                    <a:pt x="3586" y="30575"/>
                  </a:lnTo>
                  <a:lnTo>
                    <a:pt x="52942" y="2034"/>
                  </a:lnTo>
                  <a:lnTo>
                    <a:pt x="493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55" name="Google Shape;3455;p53"/>
            <p:cNvSpPr/>
            <p:nvPr/>
          </p:nvSpPr>
          <p:spPr>
            <a:xfrm>
              <a:off x="1372272" y="3500500"/>
              <a:ext cx="1007870" cy="600961"/>
            </a:xfrm>
            <a:custGeom>
              <a:avLst/>
              <a:gdLst/>
              <a:ahLst/>
              <a:cxnLst/>
              <a:rect l="l" t="t" r="r" b="b"/>
              <a:pathLst>
                <a:path w="49357" h="29430" extrusionOk="0">
                  <a:moveTo>
                    <a:pt x="49357" y="1"/>
                  </a:moveTo>
                  <a:lnTo>
                    <a:pt x="1" y="28505"/>
                  </a:lnTo>
                  <a:lnTo>
                    <a:pt x="1" y="29429"/>
                  </a:lnTo>
                  <a:lnTo>
                    <a:pt x="49357" y="925"/>
                  </a:lnTo>
                  <a:lnTo>
                    <a:pt x="493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56" name="Google Shape;3456;p53"/>
            <p:cNvSpPr/>
            <p:nvPr/>
          </p:nvSpPr>
          <p:spPr>
            <a:xfrm>
              <a:off x="1299803" y="4040267"/>
              <a:ext cx="72491" cy="61178"/>
            </a:xfrm>
            <a:custGeom>
              <a:avLst/>
              <a:gdLst/>
              <a:ahLst/>
              <a:cxnLst/>
              <a:rect l="l" t="t" r="r" b="b"/>
              <a:pathLst>
                <a:path w="3550" h="2996" extrusionOk="0">
                  <a:moveTo>
                    <a:pt x="1" y="1"/>
                  </a:moveTo>
                  <a:lnTo>
                    <a:pt x="1" y="962"/>
                  </a:lnTo>
                  <a:lnTo>
                    <a:pt x="3550" y="2995"/>
                  </a:lnTo>
                  <a:lnTo>
                    <a:pt x="3550" y="20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57" name="Google Shape;3457;p53"/>
            <p:cNvSpPr/>
            <p:nvPr/>
          </p:nvSpPr>
          <p:spPr>
            <a:xfrm>
              <a:off x="1299803" y="3458987"/>
              <a:ext cx="1080341" cy="623606"/>
            </a:xfrm>
            <a:custGeom>
              <a:avLst/>
              <a:gdLst/>
              <a:ahLst/>
              <a:cxnLst/>
              <a:rect l="l" t="t" r="r" b="b"/>
              <a:pathLst>
                <a:path w="52906" h="30539" extrusionOk="0">
                  <a:moveTo>
                    <a:pt x="49394" y="0"/>
                  </a:moveTo>
                  <a:lnTo>
                    <a:pt x="1" y="28468"/>
                  </a:lnTo>
                  <a:lnTo>
                    <a:pt x="3550" y="30538"/>
                  </a:lnTo>
                  <a:lnTo>
                    <a:pt x="52906" y="2034"/>
                  </a:lnTo>
                  <a:lnTo>
                    <a:pt x="493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58" name="Google Shape;3458;p53"/>
            <p:cNvSpPr/>
            <p:nvPr/>
          </p:nvSpPr>
          <p:spPr>
            <a:xfrm>
              <a:off x="1199401" y="3400853"/>
              <a:ext cx="1008625" cy="600961"/>
            </a:xfrm>
            <a:custGeom>
              <a:avLst/>
              <a:gdLst/>
              <a:ahLst/>
              <a:cxnLst/>
              <a:rect l="l" t="t" r="r" b="b"/>
              <a:pathLst>
                <a:path w="49394" h="29430" extrusionOk="0">
                  <a:moveTo>
                    <a:pt x="49394" y="1"/>
                  </a:moveTo>
                  <a:lnTo>
                    <a:pt x="1" y="28505"/>
                  </a:lnTo>
                  <a:lnTo>
                    <a:pt x="1" y="29429"/>
                  </a:lnTo>
                  <a:lnTo>
                    <a:pt x="49394" y="962"/>
                  </a:lnTo>
                  <a:lnTo>
                    <a:pt x="493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59" name="Google Shape;3459;p53"/>
            <p:cNvSpPr/>
            <p:nvPr/>
          </p:nvSpPr>
          <p:spPr>
            <a:xfrm>
              <a:off x="1127688" y="3941376"/>
              <a:ext cx="71735" cy="60423"/>
            </a:xfrm>
            <a:custGeom>
              <a:avLst/>
              <a:gdLst/>
              <a:ahLst/>
              <a:cxnLst/>
              <a:rect l="l" t="t" r="r" b="b"/>
              <a:pathLst>
                <a:path w="3513" h="2959" extrusionOk="0">
                  <a:moveTo>
                    <a:pt x="0" y="1"/>
                  </a:moveTo>
                  <a:lnTo>
                    <a:pt x="0" y="925"/>
                  </a:lnTo>
                  <a:lnTo>
                    <a:pt x="3513" y="2958"/>
                  </a:lnTo>
                  <a:lnTo>
                    <a:pt x="3513" y="20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60" name="Google Shape;3460;p53"/>
            <p:cNvSpPr/>
            <p:nvPr/>
          </p:nvSpPr>
          <p:spPr>
            <a:xfrm>
              <a:off x="1127688" y="3359340"/>
              <a:ext cx="1080341" cy="623586"/>
            </a:xfrm>
            <a:custGeom>
              <a:avLst/>
              <a:gdLst/>
              <a:ahLst/>
              <a:cxnLst/>
              <a:rect l="l" t="t" r="r" b="b"/>
              <a:pathLst>
                <a:path w="52906" h="30538" extrusionOk="0">
                  <a:moveTo>
                    <a:pt x="49356" y="0"/>
                  </a:moveTo>
                  <a:lnTo>
                    <a:pt x="0" y="28505"/>
                  </a:lnTo>
                  <a:lnTo>
                    <a:pt x="3513" y="30538"/>
                  </a:lnTo>
                  <a:lnTo>
                    <a:pt x="52906" y="2034"/>
                  </a:lnTo>
                  <a:lnTo>
                    <a:pt x="493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61" name="Google Shape;3461;p53"/>
            <p:cNvSpPr/>
            <p:nvPr/>
          </p:nvSpPr>
          <p:spPr>
            <a:xfrm>
              <a:off x="1028041" y="3301206"/>
              <a:ext cx="1007870" cy="600961"/>
            </a:xfrm>
            <a:custGeom>
              <a:avLst/>
              <a:gdLst/>
              <a:ahLst/>
              <a:cxnLst/>
              <a:rect l="l" t="t" r="r" b="b"/>
              <a:pathLst>
                <a:path w="49357" h="29430" extrusionOk="0">
                  <a:moveTo>
                    <a:pt x="49356" y="0"/>
                  </a:moveTo>
                  <a:lnTo>
                    <a:pt x="0" y="28505"/>
                  </a:lnTo>
                  <a:lnTo>
                    <a:pt x="0" y="29429"/>
                  </a:lnTo>
                  <a:lnTo>
                    <a:pt x="49356" y="925"/>
                  </a:lnTo>
                  <a:lnTo>
                    <a:pt x="493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62" name="Google Shape;3462;p53"/>
            <p:cNvSpPr/>
            <p:nvPr/>
          </p:nvSpPr>
          <p:spPr>
            <a:xfrm>
              <a:off x="954817" y="3842484"/>
              <a:ext cx="73247" cy="59667"/>
            </a:xfrm>
            <a:custGeom>
              <a:avLst/>
              <a:gdLst/>
              <a:ahLst/>
              <a:cxnLst/>
              <a:rect l="l" t="t" r="r" b="b"/>
              <a:pathLst>
                <a:path w="3587" h="2922" extrusionOk="0">
                  <a:moveTo>
                    <a:pt x="0" y="0"/>
                  </a:moveTo>
                  <a:lnTo>
                    <a:pt x="0" y="925"/>
                  </a:lnTo>
                  <a:lnTo>
                    <a:pt x="3586" y="2921"/>
                  </a:lnTo>
                  <a:lnTo>
                    <a:pt x="3586" y="1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63" name="Google Shape;3463;p53"/>
            <p:cNvSpPr/>
            <p:nvPr/>
          </p:nvSpPr>
          <p:spPr>
            <a:xfrm>
              <a:off x="954817" y="3259694"/>
              <a:ext cx="1081096" cy="623586"/>
            </a:xfrm>
            <a:custGeom>
              <a:avLst/>
              <a:gdLst/>
              <a:ahLst/>
              <a:cxnLst/>
              <a:rect l="l" t="t" r="r" b="b"/>
              <a:pathLst>
                <a:path w="52943" h="30538" extrusionOk="0">
                  <a:moveTo>
                    <a:pt x="49430" y="0"/>
                  </a:moveTo>
                  <a:lnTo>
                    <a:pt x="0" y="28541"/>
                  </a:lnTo>
                  <a:lnTo>
                    <a:pt x="3586" y="30538"/>
                  </a:lnTo>
                  <a:lnTo>
                    <a:pt x="52942" y="2033"/>
                  </a:lnTo>
                  <a:lnTo>
                    <a:pt x="494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64" name="Google Shape;3464;p53"/>
            <p:cNvSpPr/>
            <p:nvPr/>
          </p:nvSpPr>
          <p:spPr>
            <a:xfrm>
              <a:off x="855170" y="3201559"/>
              <a:ext cx="1008605" cy="601696"/>
            </a:xfrm>
            <a:custGeom>
              <a:avLst/>
              <a:gdLst/>
              <a:ahLst/>
              <a:cxnLst/>
              <a:rect l="l" t="t" r="r" b="b"/>
              <a:pathLst>
                <a:path w="49393" h="29466" extrusionOk="0">
                  <a:moveTo>
                    <a:pt x="49393" y="0"/>
                  </a:moveTo>
                  <a:lnTo>
                    <a:pt x="0" y="28505"/>
                  </a:lnTo>
                  <a:lnTo>
                    <a:pt x="0" y="29466"/>
                  </a:lnTo>
                  <a:lnTo>
                    <a:pt x="49393" y="962"/>
                  </a:lnTo>
                  <a:lnTo>
                    <a:pt x="493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65" name="Google Shape;3465;p53"/>
            <p:cNvSpPr/>
            <p:nvPr/>
          </p:nvSpPr>
          <p:spPr>
            <a:xfrm>
              <a:off x="783437" y="3742082"/>
              <a:ext cx="71756" cy="61158"/>
            </a:xfrm>
            <a:custGeom>
              <a:avLst/>
              <a:gdLst/>
              <a:ahLst/>
              <a:cxnLst/>
              <a:rect l="l" t="t" r="r" b="b"/>
              <a:pathLst>
                <a:path w="3514" h="2995" extrusionOk="0">
                  <a:moveTo>
                    <a:pt x="1" y="0"/>
                  </a:moveTo>
                  <a:lnTo>
                    <a:pt x="1" y="925"/>
                  </a:lnTo>
                  <a:lnTo>
                    <a:pt x="3513" y="2995"/>
                  </a:lnTo>
                  <a:lnTo>
                    <a:pt x="3513" y="2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66" name="Google Shape;3466;p53"/>
            <p:cNvSpPr/>
            <p:nvPr/>
          </p:nvSpPr>
          <p:spPr>
            <a:xfrm>
              <a:off x="783437" y="3160026"/>
              <a:ext cx="1080341" cy="623606"/>
            </a:xfrm>
            <a:custGeom>
              <a:avLst/>
              <a:gdLst/>
              <a:ahLst/>
              <a:cxnLst/>
              <a:rect l="l" t="t" r="r" b="b"/>
              <a:pathLst>
                <a:path w="52906" h="30539" extrusionOk="0">
                  <a:moveTo>
                    <a:pt x="49357" y="1"/>
                  </a:moveTo>
                  <a:lnTo>
                    <a:pt x="1" y="28505"/>
                  </a:lnTo>
                  <a:lnTo>
                    <a:pt x="3513" y="30539"/>
                  </a:lnTo>
                  <a:lnTo>
                    <a:pt x="52906" y="2034"/>
                  </a:lnTo>
                  <a:lnTo>
                    <a:pt x="49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67" name="Google Shape;3467;p53"/>
            <p:cNvSpPr/>
            <p:nvPr/>
          </p:nvSpPr>
          <p:spPr>
            <a:xfrm>
              <a:off x="1733879" y="3107936"/>
              <a:ext cx="98935" cy="136671"/>
            </a:xfrm>
            <a:custGeom>
              <a:avLst/>
              <a:gdLst/>
              <a:ahLst/>
              <a:cxnLst/>
              <a:rect l="l" t="t" r="r" b="b"/>
              <a:pathLst>
                <a:path w="4845" h="6693" extrusionOk="0">
                  <a:moveTo>
                    <a:pt x="2515" y="1"/>
                  </a:moveTo>
                  <a:lnTo>
                    <a:pt x="1332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62"/>
                  </a:lnTo>
                  <a:lnTo>
                    <a:pt x="2515" y="5362"/>
                  </a:lnTo>
                  <a:lnTo>
                    <a:pt x="4844" y="6693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68" name="Google Shape;3468;p53"/>
            <p:cNvSpPr/>
            <p:nvPr/>
          </p:nvSpPr>
          <p:spPr>
            <a:xfrm>
              <a:off x="1664433" y="3147958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77"/>
                  </a:lnTo>
                  <a:lnTo>
                    <a:pt x="1" y="6174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81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69" name="Google Shape;3469;p53"/>
            <p:cNvSpPr/>
            <p:nvPr/>
          </p:nvSpPr>
          <p:spPr>
            <a:xfrm>
              <a:off x="1664433" y="3163804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1" y="1"/>
                  </a:moveTo>
                  <a:lnTo>
                    <a:pt x="1" y="5398"/>
                  </a:lnTo>
                  <a:lnTo>
                    <a:pt x="1" y="6101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70" name="Google Shape;3470;p53"/>
            <p:cNvSpPr/>
            <p:nvPr/>
          </p:nvSpPr>
          <p:spPr>
            <a:xfrm>
              <a:off x="1594986" y="3187960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88" y="1"/>
                  </a:moveTo>
                  <a:lnTo>
                    <a:pt x="1331" y="1"/>
                  </a:lnTo>
                  <a:lnTo>
                    <a:pt x="37" y="740"/>
                  </a:lnTo>
                  <a:lnTo>
                    <a:pt x="0" y="6175"/>
                  </a:lnTo>
                  <a:lnTo>
                    <a:pt x="1331" y="5436"/>
                  </a:lnTo>
                  <a:lnTo>
                    <a:pt x="2551" y="5436"/>
                  </a:lnTo>
                  <a:lnTo>
                    <a:pt x="4843" y="6730"/>
                  </a:lnTo>
                  <a:lnTo>
                    <a:pt x="4843" y="136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71" name="Google Shape;3471;p53"/>
            <p:cNvSpPr/>
            <p:nvPr/>
          </p:nvSpPr>
          <p:spPr>
            <a:xfrm>
              <a:off x="1557986" y="3214383"/>
              <a:ext cx="91380" cy="162339"/>
            </a:xfrm>
            <a:custGeom>
              <a:avLst/>
              <a:gdLst/>
              <a:ahLst/>
              <a:cxnLst/>
              <a:rect l="l" t="t" r="r" b="b"/>
              <a:pathLst>
                <a:path w="4475" h="7950" extrusionOk="0">
                  <a:moveTo>
                    <a:pt x="38" y="1"/>
                  </a:moveTo>
                  <a:lnTo>
                    <a:pt x="1" y="5436"/>
                  </a:lnTo>
                  <a:lnTo>
                    <a:pt x="4437" y="7950"/>
                  </a:lnTo>
                  <a:lnTo>
                    <a:pt x="4474" y="2552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72" name="Google Shape;3472;p53"/>
            <p:cNvSpPr/>
            <p:nvPr/>
          </p:nvSpPr>
          <p:spPr>
            <a:xfrm>
              <a:off x="1665944" y="3148714"/>
              <a:ext cx="203853" cy="228010"/>
            </a:xfrm>
            <a:custGeom>
              <a:avLst/>
              <a:gdLst/>
              <a:ahLst/>
              <a:cxnLst/>
              <a:rect l="l" t="t" r="r" b="b"/>
              <a:pathLst>
                <a:path w="9983" h="11166" extrusionOk="0">
                  <a:moveTo>
                    <a:pt x="9983" y="0"/>
                  </a:moveTo>
                  <a:lnTo>
                    <a:pt x="1" y="5768"/>
                  </a:lnTo>
                  <a:lnTo>
                    <a:pt x="1" y="11166"/>
                  </a:lnTo>
                  <a:lnTo>
                    <a:pt x="9983" y="5398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73" name="Google Shape;3473;p53"/>
            <p:cNvSpPr/>
            <p:nvPr/>
          </p:nvSpPr>
          <p:spPr>
            <a:xfrm>
              <a:off x="1557986" y="3086047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29" y="1036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64" y="3846"/>
                  </a:lnTo>
                  <a:lnTo>
                    <a:pt x="10907" y="3809"/>
                  </a:lnTo>
                  <a:lnTo>
                    <a:pt x="8615" y="2478"/>
                  </a:lnTo>
                  <a:lnTo>
                    <a:pt x="8615" y="1775"/>
                  </a:lnTo>
                  <a:lnTo>
                    <a:pt x="9909" y="1036"/>
                  </a:lnTo>
                  <a:close/>
                  <a:moveTo>
                    <a:pt x="7765" y="3032"/>
                  </a:moveTo>
                  <a:lnTo>
                    <a:pt x="10094" y="4363"/>
                  </a:lnTo>
                  <a:lnTo>
                    <a:pt x="10094" y="5103"/>
                  </a:lnTo>
                  <a:lnTo>
                    <a:pt x="8800" y="5842"/>
                  </a:lnTo>
                  <a:lnTo>
                    <a:pt x="7543" y="5842"/>
                  </a:lnTo>
                  <a:lnTo>
                    <a:pt x="5214" y="4511"/>
                  </a:lnTo>
                  <a:lnTo>
                    <a:pt x="5214" y="3772"/>
                  </a:lnTo>
                  <a:lnTo>
                    <a:pt x="6508" y="3032"/>
                  </a:lnTo>
                  <a:close/>
                  <a:moveTo>
                    <a:pt x="4363" y="4992"/>
                  </a:moveTo>
                  <a:lnTo>
                    <a:pt x="6655" y="6360"/>
                  </a:lnTo>
                  <a:lnTo>
                    <a:pt x="6655" y="7099"/>
                  </a:lnTo>
                  <a:lnTo>
                    <a:pt x="5362" y="7839"/>
                  </a:lnTo>
                  <a:lnTo>
                    <a:pt x="4105" y="7765"/>
                  </a:lnTo>
                  <a:lnTo>
                    <a:pt x="1812" y="6434"/>
                  </a:lnTo>
                  <a:lnTo>
                    <a:pt x="1812" y="5731"/>
                  </a:lnTo>
                  <a:lnTo>
                    <a:pt x="3106" y="4992"/>
                  </a:lnTo>
                  <a:close/>
                  <a:moveTo>
                    <a:pt x="9983" y="1"/>
                  </a:moveTo>
                  <a:lnTo>
                    <a:pt x="1" y="5842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88" y="8837"/>
                  </a:lnTo>
                  <a:lnTo>
                    <a:pt x="15270" y="3032"/>
                  </a:lnTo>
                  <a:lnTo>
                    <a:pt x="15270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74" name="Google Shape;3474;p53"/>
            <p:cNvSpPr/>
            <p:nvPr/>
          </p:nvSpPr>
          <p:spPr>
            <a:xfrm>
              <a:off x="1648587" y="3266473"/>
              <a:ext cx="17377" cy="110248"/>
            </a:xfrm>
            <a:custGeom>
              <a:avLst/>
              <a:gdLst/>
              <a:ahLst/>
              <a:cxnLst/>
              <a:rect l="l" t="t" r="r" b="b"/>
              <a:pathLst>
                <a:path w="851" h="5399" extrusionOk="0">
                  <a:moveTo>
                    <a:pt x="37" y="1"/>
                  </a:moveTo>
                  <a:lnTo>
                    <a:pt x="0" y="5399"/>
                  </a:lnTo>
                  <a:lnTo>
                    <a:pt x="851" y="539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75" name="Google Shape;3475;p53"/>
            <p:cNvSpPr/>
            <p:nvPr/>
          </p:nvSpPr>
          <p:spPr>
            <a:xfrm>
              <a:off x="1497606" y="3243828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1" y="1"/>
                  </a:moveTo>
                  <a:lnTo>
                    <a:pt x="1294" y="1"/>
                  </a:lnTo>
                  <a:lnTo>
                    <a:pt x="0" y="777"/>
                  </a:lnTo>
                  <a:lnTo>
                    <a:pt x="0" y="6138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06" y="6766"/>
                  </a:lnTo>
                  <a:lnTo>
                    <a:pt x="4843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76" name="Google Shape;3476;p53"/>
            <p:cNvSpPr/>
            <p:nvPr/>
          </p:nvSpPr>
          <p:spPr>
            <a:xfrm>
              <a:off x="1428139" y="3284605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89" y="0"/>
                  </a:moveTo>
                  <a:lnTo>
                    <a:pt x="1332" y="0"/>
                  </a:lnTo>
                  <a:lnTo>
                    <a:pt x="38" y="739"/>
                  </a:lnTo>
                  <a:lnTo>
                    <a:pt x="1" y="6137"/>
                  </a:lnTo>
                  <a:lnTo>
                    <a:pt x="1332" y="5398"/>
                  </a:lnTo>
                  <a:lnTo>
                    <a:pt x="2515" y="5398"/>
                  </a:lnTo>
                  <a:lnTo>
                    <a:pt x="4844" y="6692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77" name="Google Shape;3477;p53"/>
            <p:cNvSpPr/>
            <p:nvPr/>
          </p:nvSpPr>
          <p:spPr>
            <a:xfrm>
              <a:off x="1428139" y="3299695"/>
              <a:ext cx="776" cy="125338"/>
            </a:xfrm>
            <a:custGeom>
              <a:avLst/>
              <a:gdLst/>
              <a:ahLst/>
              <a:cxnLst/>
              <a:rect l="l" t="t" r="r" b="b"/>
              <a:pathLst>
                <a:path w="38" h="6138" extrusionOk="0">
                  <a:moveTo>
                    <a:pt x="38" y="0"/>
                  </a:moveTo>
                  <a:lnTo>
                    <a:pt x="1" y="5398"/>
                  </a:lnTo>
                  <a:lnTo>
                    <a:pt x="1" y="6138"/>
                  </a:lnTo>
                  <a:lnTo>
                    <a:pt x="38" y="74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78" name="Google Shape;3478;p53"/>
            <p:cNvSpPr/>
            <p:nvPr/>
          </p:nvSpPr>
          <p:spPr>
            <a:xfrm>
              <a:off x="1358693" y="3323851"/>
              <a:ext cx="99670" cy="138182"/>
            </a:xfrm>
            <a:custGeom>
              <a:avLst/>
              <a:gdLst/>
              <a:ahLst/>
              <a:cxnLst/>
              <a:rect l="l" t="t" r="r" b="b"/>
              <a:pathLst>
                <a:path w="4881" h="6767" extrusionOk="0">
                  <a:moveTo>
                    <a:pt x="2551" y="1"/>
                  </a:moveTo>
                  <a:lnTo>
                    <a:pt x="1368" y="1"/>
                  </a:lnTo>
                  <a:lnTo>
                    <a:pt x="0" y="814"/>
                  </a:lnTo>
                  <a:lnTo>
                    <a:pt x="0" y="6212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81" y="6766"/>
                  </a:lnTo>
                  <a:lnTo>
                    <a:pt x="4881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79" name="Google Shape;3479;p53"/>
            <p:cNvSpPr/>
            <p:nvPr/>
          </p:nvSpPr>
          <p:spPr>
            <a:xfrm>
              <a:off x="1322448" y="3350274"/>
              <a:ext cx="90624" cy="163850"/>
            </a:xfrm>
            <a:custGeom>
              <a:avLst/>
              <a:gdLst/>
              <a:ahLst/>
              <a:cxnLst/>
              <a:rect l="l" t="t" r="r" b="b"/>
              <a:pathLst>
                <a:path w="4438" h="8024" extrusionOk="0">
                  <a:moveTo>
                    <a:pt x="1" y="1"/>
                  </a:moveTo>
                  <a:lnTo>
                    <a:pt x="1" y="5435"/>
                  </a:lnTo>
                  <a:lnTo>
                    <a:pt x="4437" y="8023"/>
                  </a:lnTo>
                  <a:lnTo>
                    <a:pt x="4437" y="25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80" name="Google Shape;3480;p53"/>
            <p:cNvSpPr/>
            <p:nvPr/>
          </p:nvSpPr>
          <p:spPr>
            <a:xfrm>
              <a:off x="1429650" y="3284605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3" y="0"/>
                  </a:moveTo>
                  <a:lnTo>
                    <a:pt x="1" y="5804"/>
                  </a:lnTo>
                  <a:lnTo>
                    <a:pt x="1" y="11239"/>
                  </a:lnTo>
                  <a:lnTo>
                    <a:pt x="9983" y="5398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81" name="Google Shape;3481;p53"/>
            <p:cNvSpPr/>
            <p:nvPr/>
          </p:nvSpPr>
          <p:spPr>
            <a:xfrm>
              <a:off x="1322448" y="3223449"/>
              <a:ext cx="311058" cy="179696"/>
            </a:xfrm>
            <a:custGeom>
              <a:avLst/>
              <a:gdLst/>
              <a:ahLst/>
              <a:cxnLst/>
              <a:rect l="l" t="t" r="r" b="b"/>
              <a:pathLst>
                <a:path w="15233" h="8800" extrusionOk="0">
                  <a:moveTo>
                    <a:pt x="11129" y="999"/>
                  </a:moveTo>
                  <a:lnTo>
                    <a:pt x="13421" y="2330"/>
                  </a:lnTo>
                  <a:lnTo>
                    <a:pt x="13421" y="3069"/>
                  </a:lnTo>
                  <a:lnTo>
                    <a:pt x="12127" y="3808"/>
                  </a:lnTo>
                  <a:lnTo>
                    <a:pt x="10907" y="3771"/>
                  </a:lnTo>
                  <a:lnTo>
                    <a:pt x="8578" y="2441"/>
                  </a:lnTo>
                  <a:lnTo>
                    <a:pt x="8578" y="1738"/>
                  </a:lnTo>
                  <a:lnTo>
                    <a:pt x="9872" y="999"/>
                  </a:lnTo>
                  <a:close/>
                  <a:moveTo>
                    <a:pt x="7691" y="2958"/>
                  </a:moveTo>
                  <a:lnTo>
                    <a:pt x="10020" y="4289"/>
                  </a:lnTo>
                  <a:lnTo>
                    <a:pt x="10020" y="5028"/>
                  </a:lnTo>
                  <a:lnTo>
                    <a:pt x="8726" y="5768"/>
                  </a:lnTo>
                  <a:lnTo>
                    <a:pt x="7469" y="5768"/>
                  </a:lnTo>
                  <a:lnTo>
                    <a:pt x="5177" y="4437"/>
                  </a:lnTo>
                  <a:lnTo>
                    <a:pt x="5177" y="3698"/>
                  </a:lnTo>
                  <a:lnTo>
                    <a:pt x="6471" y="2958"/>
                  </a:lnTo>
                  <a:close/>
                  <a:moveTo>
                    <a:pt x="4326" y="4918"/>
                  </a:moveTo>
                  <a:lnTo>
                    <a:pt x="6656" y="6285"/>
                  </a:lnTo>
                  <a:lnTo>
                    <a:pt x="6656" y="7025"/>
                  </a:lnTo>
                  <a:lnTo>
                    <a:pt x="5362" y="7764"/>
                  </a:lnTo>
                  <a:lnTo>
                    <a:pt x="4105" y="7690"/>
                  </a:lnTo>
                  <a:lnTo>
                    <a:pt x="1775" y="6359"/>
                  </a:lnTo>
                  <a:lnTo>
                    <a:pt x="1775" y="5657"/>
                  </a:lnTo>
                  <a:lnTo>
                    <a:pt x="3069" y="4918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799"/>
                  </a:lnTo>
                  <a:lnTo>
                    <a:pt x="5251" y="8799"/>
                  </a:lnTo>
                  <a:lnTo>
                    <a:pt x="15233" y="2995"/>
                  </a:lnTo>
                  <a:lnTo>
                    <a:pt x="15233" y="2514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82" name="Google Shape;3482;p53"/>
            <p:cNvSpPr/>
            <p:nvPr/>
          </p:nvSpPr>
          <p:spPr>
            <a:xfrm>
              <a:off x="1413049" y="3403120"/>
              <a:ext cx="16622" cy="111003"/>
            </a:xfrm>
            <a:custGeom>
              <a:avLst/>
              <a:gdLst/>
              <a:ahLst/>
              <a:cxnLst/>
              <a:rect l="l" t="t" r="r" b="b"/>
              <a:pathLst>
                <a:path w="814" h="5436" extrusionOk="0">
                  <a:moveTo>
                    <a:pt x="0" y="0"/>
                  </a:moveTo>
                  <a:lnTo>
                    <a:pt x="0" y="5435"/>
                  </a:lnTo>
                  <a:lnTo>
                    <a:pt x="814" y="5435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83" name="Google Shape;3483;p53"/>
            <p:cNvSpPr/>
            <p:nvPr/>
          </p:nvSpPr>
          <p:spPr>
            <a:xfrm>
              <a:off x="1261313" y="3380475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1" y="0"/>
                  </a:moveTo>
                  <a:lnTo>
                    <a:pt x="1331" y="0"/>
                  </a:lnTo>
                  <a:lnTo>
                    <a:pt x="37" y="740"/>
                  </a:lnTo>
                  <a:lnTo>
                    <a:pt x="0" y="6174"/>
                  </a:lnTo>
                  <a:lnTo>
                    <a:pt x="1331" y="5435"/>
                  </a:lnTo>
                  <a:lnTo>
                    <a:pt x="2514" y="5435"/>
                  </a:lnTo>
                  <a:lnTo>
                    <a:pt x="4843" y="6729"/>
                  </a:lnTo>
                  <a:lnTo>
                    <a:pt x="4843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84" name="Google Shape;3484;p53"/>
            <p:cNvSpPr/>
            <p:nvPr/>
          </p:nvSpPr>
          <p:spPr>
            <a:xfrm>
              <a:off x="1191846" y="3420476"/>
              <a:ext cx="98935" cy="137427"/>
            </a:xfrm>
            <a:custGeom>
              <a:avLst/>
              <a:gdLst/>
              <a:ahLst/>
              <a:cxnLst/>
              <a:rect l="l" t="t" r="r" b="b"/>
              <a:pathLst>
                <a:path w="4845" h="6730" extrusionOk="0">
                  <a:moveTo>
                    <a:pt x="2552" y="1"/>
                  </a:moveTo>
                  <a:lnTo>
                    <a:pt x="1332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44" y="6729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85" name="Google Shape;3485;p53"/>
            <p:cNvSpPr/>
            <p:nvPr/>
          </p:nvSpPr>
          <p:spPr>
            <a:xfrm>
              <a:off x="1191846" y="3436342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1" y="0"/>
                  </a:moveTo>
                  <a:lnTo>
                    <a:pt x="1" y="5398"/>
                  </a:lnTo>
                  <a:lnTo>
                    <a:pt x="1" y="6100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86" name="Google Shape;3486;p53"/>
            <p:cNvSpPr/>
            <p:nvPr/>
          </p:nvSpPr>
          <p:spPr>
            <a:xfrm>
              <a:off x="1123155" y="3461254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40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692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87" name="Google Shape;3487;p53"/>
            <p:cNvSpPr/>
            <p:nvPr/>
          </p:nvSpPr>
          <p:spPr>
            <a:xfrm>
              <a:off x="1085420" y="3487677"/>
              <a:ext cx="91359" cy="162319"/>
            </a:xfrm>
            <a:custGeom>
              <a:avLst/>
              <a:gdLst/>
              <a:ahLst/>
              <a:cxnLst/>
              <a:rect l="l" t="t" r="r" b="b"/>
              <a:pathLst>
                <a:path w="4474" h="7949" extrusionOk="0">
                  <a:moveTo>
                    <a:pt x="37" y="0"/>
                  </a:moveTo>
                  <a:lnTo>
                    <a:pt x="0" y="5398"/>
                  </a:lnTo>
                  <a:lnTo>
                    <a:pt x="4437" y="7949"/>
                  </a:lnTo>
                  <a:lnTo>
                    <a:pt x="4474" y="251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88" name="Google Shape;3488;p53"/>
            <p:cNvSpPr/>
            <p:nvPr/>
          </p:nvSpPr>
          <p:spPr>
            <a:xfrm>
              <a:off x="1192601" y="3421232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10057" y="1"/>
                  </a:moveTo>
                  <a:lnTo>
                    <a:pt x="75" y="5768"/>
                  </a:lnTo>
                  <a:lnTo>
                    <a:pt x="1" y="11203"/>
                  </a:lnTo>
                  <a:lnTo>
                    <a:pt x="9983" y="5399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89" name="Google Shape;3489;p53"/>
            <p:cNvSpPr/>
            <p:nvPr/>
          </p:nvSpPr>
          <p:spPr>
            <a:xfrm>
              <a:off x="1086175" y="3359340"/>
              <a:ext cx="311793" cy="179696"/>
            </a:xfrm>
            <a:custGeom>
              <a:avLst/>
              <a:gdLst/>
              <a:ahLst/>
              <a:cxnLst/>
              <a:rect l="l" t="t" r="r" b="b"/>
              <a:pathLst>
                <a:path w="15269" h="8800" extrusionOk="0">
                  <a:moveTo>
                    <a:pt x="11091" y="998"/>
                  </a:moveTo>
                  <a:lnTo>
                    <a:pt x="13420" y="2329"/>
                  </a:lnTo>
                  <a:lnTo>
                    <a:pt x="13420" y="3069"/>
                  </a:lnTo>
                  <a:lnTo>
                    <a:pt x="12126" y="3808"/>
                  </a:lnTo>
                  <a:lnTo>
                    <a:pt x="10869" y="3771"/>
                  </a:lnTo>
                  <a:lnTo>
                    <a:pt x="8577" y="2440"/>
                  </a:lnTo>
                  <a:lnTo>
                    <a:pt x="8577" y="1738"/>
                  </a:lnTo>
                  <a:lnTo>
                    <a:pt x="9871" y="998"/>
                  </a:lnTo>
                  <a:close/>
                  <a:moveTo>
                    <a:pt x="7727" y="2995"/>
                  </a:moveTo>
                  <a:lnTo>
                    <a:pt x="10019" y="4326"/>
                  </a:lnTo>
                  <a:lnTo>
                    <a:pt x="10019" y="5065"/>
                  </a:lnTo>
                  <a:lnTo>
                    <a:pt x="8725" y="5805"/>
                  </a:lnTo>
                  <a:lnTo>
                    <a:pt x="7505" y="5805"/>
                  </a:lnTo>
                  <a:lnTo>
                    <a:pt x="5176" y="4474"/>
                  </a:lnTo>
                  <a:lnTo>
                    <a:pt x="5176" y="3734"/>
                  </a:lnTo>
                  <a:lnTo>
                    <a:pt x="6470" y="2995"/>
                  </a:lnTo>
                  <a:close/>
                  <a:moveTo>
                    <a:pt x="4326" y="4991"/>
                  </a:moveTo>
                  <a:lnTo>
                    <a:pt x="6618" y="6322"/>
                  </a:lnTo>
                  <a:lnTo>
                    <a:pt x="6618" y="7062"/>
                  </a:lnTo>
                  <a:lnTo>
                    <a:pt x="5324" y="7801"/>
                  </a:lnTo>
                  <a:lnTo>
                    <a:pt x="4067" y="7764"/>
                  </a:lnTo>
                  <a:lnTo>
                    <a:pt x="1775" y="6396"/>
                  </a:lnTo>
                  <a:lnTo>
                    <a:pt x="1775" y="5731"/>
                  </a:lnTo>
                  <a:lnTo>
                    <a:pt x="3069" y="4991"/>
                  </a:lnTo>
                  <a:close/>
                  <a:moveTo>
                    <a:pt x="9982" y="0"/>
                  </a:moveTo>
                  <a:lnTo>
                    <a:pt x="0" y="5805"/>
                  </a:lnTo>
                  <a:lnTo>
                    <a:pt x="0" y="6285"/>
                  </a:lnTo>
                  <a:lnTo>
                    <a:pt x="4437" y="8799"/>
                  </a:lnTo>
                  <a:lnTo>
                    <a:pt x="5287" y="8799"/>
                  </a:lnTo>
                  <a:lnTo>
                    <a:pt x="15269" y="2995"/>
                  </a:lnTo>
                  <a:lnTo>
                    <a:pt x="15269" y="2514"/>
                  </a:lnTo>
                  <a:lnTo>
                    <a:pt x="10832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90" name="Google Shape;3490;p53"/>
            <p:cNvSpPr/>
            <p:nvPr/>
          </p:nvSpPr>
          <p:spPr>
            <a:xfrm>
              <a:off x="1176000" y="3539011"/>
              <a:ext cx="18133" cy="110983"/>
            </a:xfrm>
            <a:custGeom>
              <a:avLst/>
              <a:gdLst/>
              <a:ahLst/>
              <a:cxnLst/>
              <a:rect l="l" t="t" r="r" b="b"/>
              <a:pathLst>
                <a:path w="888" h="5435" extrusionOk="0">
                  <a:moveTo>
                    <a:pt x="38" y="0"/>
                  </a:moveTo>
                  <a:lnTo>
                    <a:pt x="1" y="5435"/>
                  </a:lnTo>
                  <a:lnTo>
                    <a:pt x="814" y="5435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91" name="Google Shape;3491;p53"/>
            <p:cNvSpPr/>
            <p:nvPr/>
          </p:nvSpPr>
          <p:spPr>
            <a:xfrm>
              <a:off x="1025019" y="3516366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51" y="0"/>
                  </a:moveTo>
                  <a:lnTo>
                    <a:pt x="1331" y="0"/>
                  </a:lnTo>
                  <a:lnTo>
                    <a:pt x="0" y="813"/>
                  </a:lnTo>
                  <a:lnTo>
                    <a:pt x="0" y="6211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44" y="6766"/>
                  </a:lnTo>
                  <a:lnTo>
                    <a:pt x="4844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92" name="Google Shape;3492;p53"/>
            <p:cNvSpPr/>
            <p:nvPr/>
          </p:nvSpPr>
          <p:spPr>
            <a:xfrm>
              <a:off x="956328" y="3557123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14" y="1"/>
                  </a:moveTo>
                  <a:lnTo>
                    <a:pt x="1294" y="1"/>
                  </a:lnTo>
                  <a:lnTo>
                    <a:pt x="0" y="740"/>
                  </a:lnTo>
                  <a:lnTo>
                    <a:pt x="0" y="6138"/>
                  </a:lnTo>
                  <a:lnTo>
                    <a:pt x="1294" y="5398"/>
                  </a:lnTo>
                  <a:lnTo>
                    <a:pt x="2514" y="5398"/>
                  </a:lnTo>
                  <a:lnTo>
                    <a:pt x="4806" y="6692"/>
                  </a:lnTo>
                  <a:lnTo>
                    <a:pt x="4843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93" name="Google Shape;3493;p53"/>
            <p:cNvSpPr/>
            <p:nvPr/>
          </p:nvSpPr>
          <p:spPr>
            <a:xfrm>
              <a:off x="956328" y="3572213"/>
              <a:ext cx="20" cy="125358"/>
            </a:xfrm>
            <a:custGeom>
              <a:avLst/>
              <a:gdLst/>
              <a:ahLst/>
              <a:cxnLst/>
              <a:rect l="l" t="t" r="r" b="b"/>
              <a:pathLst>
                <a:path w="1" h="6139" extrusionOk="0">
                  <a:moveTo>
                    <a:pt x="0" y="1"/>
                  </a:moveTo>
                  <a:lnTo>
                    <a:pt x="0" y="5399"/>
                  </a:lnTo>
                  <a:lnTo>
                    <a:pt x="0" y="6138"/>
                  </a:lnTo>
                  <a:lnTo>
                    <a:pt x="0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94" name="Google Shape;3494;p53"/>
            <p:cNvSpPr/>
            <p:nvPr/>
          </p:nvSpPr>
          <p:spPr>
            <a:xfrm>
              <a:off x="886106" y="3597125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89" y="1"/>
                  </a:moveTo>
                  <a:lnTo>
                    <a:pt x="1332" y="1"/>
                  </a:lnTo>
                  <a:lnTo>
                    <a:pt x="38" y="777"/>
                  </a:lnTo>
                  <a:lnTo>
                    <a:pt x="1" y="6175"/>
                  </a:lnTo>
                  <a:lnTo>
                    <a:pt x="1332" y="5399"/>
                  </a:lnTo>
                  <a:lnTo>
                    <a:pt x="2552" y="5399"/>
                  </a:lnTo>
                  <a:lnTo>
                    <a:pt x="4844" y="6730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95" name="Google Shape;3495;p53"/>
            <p:cNvSpPr/>
            <p:nvPr/>
          </p:nvSpPr>
          <p:spPr>
            <a:xfrm>
              <a:off x="849126" y="3623547"/>
              <a:ext cx="91359" cy="163095"/>
            </a:xfrm>
            <a:custGeom>
              <a:avLst/>
              <a:gdLst/>
              <a:ahLst/>
              <a:cxnLst/>
              <a:rect l="l" t="t" r="r" b="b"/>
              <a:pathLst>
                <a:path w="4474" h="7987" extrusionOk="0">
                  <a:moveTo>
                    <a:pt x="0" y="1"/>
                  </a:moveTo>
                  <a:lnTo>
                    <a:pt x="0" y="5399"/>
                  </a:lnTo>
                  <a:lnTo>
                    <a:pt x="4474" y="7987"/>
                  </a:lnTo>
                  <a:lnTo>
                    <a:pt x="4474" y="25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96" name="Google Shape;3496;p53"/>
            <p:cNvSpPr/>
            <p:nvPr/>
          </p:nvSpPr>
          <p:spPr>
            <a:xfrm>
              <a:off x="957084" y="3557123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2" y="1"/>
                  </a:moveTo>
                  <a:lnTo>
                    <a:pt x="0" y="5842"/>
                  </a:lnTo>
                  <a:lnTo>
                    <a:pt x="0" y="11240"/>
                  </a:lnTo>
                  <a:lnTo>
                    <a:pt x="9982" y="5398"/>
                  </a:lnTo>
                  <a:lnTo>
                    <a:pt x="99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97" name="Google Shape;3497;p53"/>
            <p:cNvSpPr/>
            <p:nvPr/>
          </p:nvSpPr>
          <p:spPr>
            <a:xfrm>
              <a:off x="849126" y="3495967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65" y="999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64" y="3846"/>
                  </a:lnTo>
                  <a:lnTo>
                    <a:pt x="10944" y="3772"/>
                  </a:lnTo>
                  <a:lnTo>
                    <a:pt x="8614" y="2441"/>
                  </a:lnTo>
                  <a:lnTo>
                    <a:pt x="8614" y="1739"/>
                  </a:lnTo>
                  <a:lnTo>
                    <a:pt x="9908" y="999"/>
                  </a:lnTo>
                  <a:close/>
                  <a:moveTo>
                    <a:pt x="7764" y="2996"/>
                  </a:moveTo>
                  <a:lnTo>
                    <a:pt x="10093" y="4326"/>
                  </a:lnTo>
                  <a:lnTo>
                    <a:pt x="10093" y="5066"/>
                  </a:lnTo>
                  <a:lnTo>
                    <a:pt x="8799" y="5805"/>
                  </a:lnTo>
                  <a:lnTo>
                    <a:pt x="7542" y="5805"/>
                  </a:lnTo>
                  <a:lnTo>
                    <a:pt x="5250" y="4474"/>
                  </a:lnTo>
                  <a:lnTo>
                    <a:pt x="5250" y="3735"/>
                  </a:lnTo>
                  <a:lnTo>
                    <a:pt x="6544" y="2996"/>
                  </a:lnTo>
                  <a:close/>
                  <a:moveTo>
                    <a:pt x="4363" y="4955"/>
                  </a:moveTo>
                  <a:lnTo>
                    <a:pt x="6692" y="6286"/>
                  </a:lnTo>
                  <a:lnTo>
                    <a:pt x="6692" y="7025"/>
                  </a:lnTo>
                  <a:lnTo>
                    <a:pt x="5398" y="7765"/>
                  </a:lnTo>
                  <a:lnTo>
                    <a:pt x="4141" y="7728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87" y="8837"/>
                  </a:lnTo>
                  <a:lnTo>
                    <a:pt x="15269" y="2996"/>
                  </a:lnTo>
                  <a:lnTo>
                    <a:pt x="15269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98" name="Google Shape;3498;p53"/>
            <p:cNvSpPr/>
            <p:nvPr/>
          </p:nvSpPr>
          <p:spPr>
            <a:xfrm>
              <a:off x="940462" y="3676393"/>
              <a:ext cx="16642" cy="110248"/>
            </a:xfrm>
            <a:custGeom>
              <a:avLst/>
              <a:gdLst/>
              <a:ahLst/>
              <a:cxnLst/>
              <a:rect l="l" t="t" r="r" b="b"/>
              <a:pathLst>
                <a:path w="815" h="5399" extrusionOk="0">
                  <a:moveTo>
                    <a:pt x="1" y="1"/>
                  </a:moveTo>
                  <a:lnTo>
                    <a:pt x="1" y="5399"/>
                  </a:lnTo>
                  <a:lnTo>
                    <a:pt x="814" y="539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99" name="Google Shape;3499;p53"/>
            <p:cNvSpPr/>
            <p:nvPr/>
          </p:nvSpPr>
          <p:spPr>
            <a:xfrm>
              <a:off x="1835793" y="3179670"/>
              <a:ext cx="98935" cy="138162"/>
            </a:xfrm>
            <a:custGeom>
              <a:avLst/>
              <a:gdLst/>
              <a:ahLst/>
              <a:cxnLst/>
              <a:rect l="l" t="t" r="r" b="b"/>
              <a:pathLst>
                <a:path w="4845" h="6766" extrusionOk="0">
                  <a:moveTo>
                    <a:pt x="3550" y="0"/>
                  </a:moveTo>
                  <a:lnTo>
                    <a:pt x="2293" y="0"/>
                  </a:lnTo>
                  <a:lnTo>
                    <a:pt x="1" y="1331"/>
                  </a:lnTo>
                  <a:lnTo>
                    <a:pt x="1" y="6766"/>
                  </a:lnTo>
                  <a:lnTo>
                    <a:pt x="2256" y="5398"/>
                  </a:lnTo>
                  <a:lnTo>
                    <a:pt x="3513" y="5398"/>
                  </a:lnTo>
                  <a:lnTo>
                    <a:pt x="4844" y="6137"/>
                  </a:lnTo>
                  <a:lnTo>
                    <a:pt x="4844" y="777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00" name="Google Shape;3500;p53"/>
            <p:cNvSpPr/>
            <p:nvPr/>
          </p:nvSpPr>
          <p:spPr>
            <a:xfrm>
              <a:off x="1905260" y="3220427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3513" y="1"/>
                  </a:moveTo>
                  <a:lnTo>
                    <a:pt x="2329" y="1"/>
                  </a:lnTo>
                  <a:lnTo>
                    <a:pt x="0" y="1332"/>
                  </a:lnTo>
                  <a:lnTo>
                    <a:pt x="0" y="6692"/>
                  </a:lnTo>
                  <a:lnTo>
                    <a:pt x="2256" y="5398"/>
                  </a:lnTo>
                  <a:lnTo>
                    <a:pt x="3513" y="5398"/>
                  </a:lnTo>
                  <a:lnTo>
                    <a:pt x="4843" y="6138"/>
                  </a:lnTo>
                  <a:lnTo>
                    <a:pt x="4843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01" name="Google Shape;3501;p53"/>
            <p:cNvSpPr/>
            <p:nvPr/>
          </p:nvSpPr>
          <p:spPr>
            <a:xfrm>
              <a:off x="1975462" y="3261184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3513" y="1"/>
                  </a:moveTo>
                  <a:lnTo>
                    <a:pt x="2256" y="1"/>
                  </a:lnTo>
                  <a:lnTo>
                    <a:pt x="1" y="1295"/>
                  </a:lnTo>
                  <a:lnTo>
                    <a:pt x="1" y="6693"/>
                  </a:lnTo>
                  <a:lnTo>
                    <a:pt x="2256" y="5362"/>
                  </a:lnTo>
                  <a:lnTo>
                    <a:pt x="3513" y="5362"/>
                  </a:lnTo>
                  <a:lnTo>
                    <a:pt x="4807" y="6138"/>
                  </a:lnTo>
                  <a:lnTo>
                    <a:pt x="4844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02" name="Google Shape;3502;p53"/>
            <p:cNvSpPr/>
            <p:nvPr/>
          </p:nvSpPr>
          <p:spPr>
            <a:xfrm>
              <a:off x="2020752" y="3286116"/>
              <a:ext cx="90624" cy="163830"/>
            </a:xfrm>
            <a:custGeom>
              <a:avLst/>
              <a:gdLst/>
              <a:ahLst/>
              <a:cxnLst/>
              <a:rect l="l" t="t" r="r" b="b"/>
              <a:pathLst>
                <a:path w="4438" h="8023" extrusionOk="0">
                  <a:moveTo>
                    <a:pt x="4437" y="0"/>
                  </a:moveTo>
                  <a:lnTo>
                    <a:pt x="38" y="2588"/>
                  </a:lnTo>
                  <a:lnTo>
                    <a:pt x="1" y="8023"/>
                  </a:lnTo>
                  <a:lnTo>
                    <a:pt x="4437" y="543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03" name="Google Shape;3503;p53"/>
            <p:cNvSpPr/>
            <p:nvPr/>
          </p:nvSpPr>
          <p:spPr>
            <a:xfrm>
              <a:off x="2003395" y="3338941"/>
              <a:ext cx="18133" cy="111003"/>
            </a:xfrm>
            <a:custGeom>
              <a:avLst/>
              <a:gdLst/>
              <a:ahLst/>
              <a:cxnLst/>
              <a:rect l="l" t="t" r="r" b="b"/>
              <a:pathLst>
                <a:path w="888" h="5436" extrusionOk="0">
                  <a:moveTo>
                    <a:pt x="37" y="1"/>
                  </a:moveTo>
                  <a:lnTo>
                    <a:pt x="0" y="5436"/>
                  </a:lnTo>
                  <a:lnTo>
                    <a:pt x="851" y="5436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04" name="Google Shape;3504;p53"/>
            <p:cNvSpPr/>
            <p:nvPr/>
          </p:nvSpPr>
          <p:spPr>
            <a:xfrm>
              <a:off x="1798813" y="3157780"/>
              <a:ext cx="312569" cy="181187"/>
            </a:xfrm>
            <a:custGeom>
              <a:avLst/>
              <a:gdLst/>
              <a:ahLst/>
              <a:cxnLst/>
              <a:rect l="l" t="t" r="r" b="b"/>
              <a:pathLst>
                <a:path w="15307" h="8873" extrusionOk="0">
                  <a:moveTo>
                    <a:pt x="5361" y="1072"/>
                  </a:moveTo>
                  <a:lnTo>
                    <a:pt x="6655" y="1812"/>
                  </a:lnTo>
                  <a:lnTo>
                    <a:pt x="6655" y="2551"/>
                  </a:lnTo>
                  <a:lnTo>
                    <a:pt x="4400" y="3882"/>
                  </a:lnTo>
                  <a:lnTo>
                    <a:pt x="3143" y="3845"/>
                  </a:lnTo>
                  <a:lnTo>
                    <a:pt x="1849" y="3106"/>
                  </a:lnTo>
                  <a:lnTo>
                    <a:pt x="1849" y="2403"/>
                  </a:lnTo>
                  <a:lnTo>
                    <a:pt x="4104" y="1072"/>
                  </a:lnTo>
                  <a:close/>
                  <a:moveTo>
                    <a:pt x="8726" y="3069"/>
                  </a:moveTo>
                  <a:lnTo>
                    <a:pt x="10056" y="3808"/>
                  </a:lnTo>
                  <a:lnTo>
                    <a:pt x="10056" y="4547"/>
                  </a:lnTo>
                  <a:lnTo>
                    <a:pt x="7801" y="5878"/>
                  </a:lnTo>
                  <a:lnTo>
                    <a:pt x="7801" y="5841"/>
                  </a:lnTo>
                  <a:lnTo>
                    <a:pt x="6544" y="5841"/>
                  </a:lnTo>
                  <a:lnTo>
                    <a:pt x="5213" y="5102"/>
                  </a:lnTo>
                  <a:lnTo>
                    <a:pt x="5213" y="4400"/>
                  </a:lnTo>
                  <a:lnTo>
                    <a:pt x="7469" y="3069"/>
                  </a:lnTo>
                  <a:close/>
                  <a:moveTo>
                    <a:pt x="12164" y="4991"/>
                  </a:moveTo>
                  <a:lnTo>
                    <a:pt x="13458" y="5730"/>
                  </a:lnTo>
                  <a:lnTo>
                    <a:pt x="13458" y="6470"/>
                  </a:lnTo>
                  <a:lnTo>
                    <a:pt x="11166" y="7838"/>
                  </a:lnTo>
                  <a:lnTo>
                    <a:pt x="9946" y="7838"/>
                  </a:lnTo>
                  <a:lnTo>
                    <a:pt x="8652" y="7098"/>
                  </a:lnTo>
                  <a:lnTo>
                    <a:pt x="8652" y="6359"/>
                  </a:lnTo>
                  <a:lnTo>
                    <a:pt x="10907" y="4991"/>
                  </a:lnTo>
                  <a:close/>
                  <a:moveTo>
                    <a:pt x="4437" y="0"/>
                  </a:moveTo>
                  <a:lnTo>
                    <a:pt x="0" y="2588"/>
                  </a:lnTo>
                  <a:lnTo>
                    <a:pt x="0" y="3069"/>
                  </a:lnTo>
                  <a:lnTo>
                    <a:pt x="10019" y="8873"/>
                  </a:lnTo>
                  <a:lnTo>
                    <a:pt x="10870" y="8873"/>
                  </a:lnTo>
                  <a:lnTo>
                    <a:pt x="15306" y="6285"/>
                  </a:lnTo>
                  <a:lnTo>
                    <a:pt x="15306" y="5841"/>
                  </a:lnTo>
                  <a:lnTo>
                    <a:pt x="5250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05" name="Google Shape;3505;p53"/>
            <p:cNvSpPr/>
            <p:nvPr/>
          </p:nvSpPr>
          <p:spPr>
            <a:xfrm>
              <a:off x="1798813" y="3220427"/>
              <a:ext cx="205364" cy="229521"/>
            </a:xfrm>
            <a:custGeom>
              <a:avLst/>
              <a:gdLst/>
              <a:ahLst/>
              <a:cxnLst/>
              <a:rect l="l" t="t" r="r" b="b"/>
              <a:pathLst>
                <a:path w="10057" h="11240" extrusionOk="0">
                  <a:moveTo>
                    <a:pt x="0" y="1"/>
                  </a:moveTo>
                  <a:lnTo>
                    <a:pt x="0" y="5398"/>
                  </a:lnTo>
                  <a:lnTo>
                    <a:pt x="10019" y="11240"/>
                  </a:lnTo>
                  <a:lnTo>
                    <a:pt x="10056" y="58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06" name="Google Shape;3506;p53"/>
            <p:cNvSpPr/>
            <p:nvPr/>
          </p:nvSpPr>
          <p:spPr>
            <a:xfrm>
              <a:off x="2068309" y="3314785"/>
              <a:ext cx="99690" cy="137427"/>
            </a:xfrm>
            <a:custGeom>
              <a:avLst/>
              <a:gdLst/>
              <a:ahLst/>
              <a:cxnLst/>
              <a:rect l="l" t="t" r="r" b="b"/>
              <a:pathLst>
                <a:path w="4882" h="6730" extrusionOk="0">
                  <a:moveTo>
                    <a:pt x="3587" y="1"/>
                  </a:moveTo>
                  <a:lnTo>
                    <a:pt x="2330" y="1"/>
                  </a:lnTo>
                  <a:lnTo>
                    <a:pt x="75" y="1332"/>
                  </a:lnTo>
                  <a:lnTo>
                    <a:pt x="1" y="6730"/>
                  </a:lnTo>
                  <a:lnTo>
                    <a:pt x="2330" y="5399"/>
                  </a:lnTo>
                  <a:lnTo>
                    <a:pt x="3587" y="5399"/>
                  </a:lnTo>
                  <a:lnTo>
                    <a:pt x="4881" y="6138"/>
                  </a:lnTo>
                  <a:lnTo>
                    <a:pt x="4881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07" name="Google Shape;3507;p53"/>
            <p:cNvSpPr/>
            <p:nvPr/>
          </p:nvSpPr>
          <p:spPr>
            <a:xfrm>
              <a:off x="2138531" y="3355563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3549" y="0"/>
                  </a:moveTo>
                  <a:lnTo>
                    <a:pt x="2292" y="0"/>
                  </a:lnTo>
                  <a:lnTo>
                    <a:pt x="0" y="1294"/>
                  </a:lnTo>
                  <a:lnTo>
                    <a:pt x="0" y="6692"/>
                  </a:lnTo>
                  <a:lnTo>
                    <a:pt x="2255" y="5398"/>
                  </a:lnTo>
                  <a:lnTo>
                    <a:pt x="3512" y="5361"/>
                  </a:lnTo>
                  <a:lnTo>
                    <a:pt x="4843" y="6137"/>
                  </a:lnTo>
                  <a:lnTo>
                    <a:pt x="4843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08" name="Google Shape;3508;p53"/>
            <p:cNvSpPr/>
            <p:nvPr/>
          </p:nvSpPr>
          <p:spPr>
            <a:xfrm>
              <a:off x="2207978" y="3394809"/>
              <a:ext cx="99670" cy="138182"/>
            </a:xfrm>
            <a:custGeom>
              <a:avLst/>
              <a:gdLst/>
              <a:ahLst/>
              <a:cxnLst/>
              <a:rect l="l" t="t" r="r" b="b"/>
              <a:pathLst>
                <a:path w="4881" h="6767" extrusionOk="0">
                  <a:moveTo>
                    <a:pt x="3587" y="1"/>
                  </a:moveTo>
                  <a:lnTo>
                    <a:pt x="2330" y="1"/>
                  </a:lnTo>
                  <a:lnTo>
                    <a:pt x="1" y="1332"/>
                  </a:lnTo>
                  <a:lnTo>
                    <a:pt x="1" y="6766"/>
                  </a:lnTo>
                  <a:lnTo>
                    <a:pt x="2293" y="5399"/>
                  </a:lnTo>
                  <a:lnTo>
                    <a:pt x="3513" y="5399"/>
                  </a:lnTo>
                  <a:lnTo>
                    <a:pt x="4881" y="6212"/>
                  </a:lnTo>
                  <a:lnTo>
                    <a:pt x="4881" y="777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09" name="Google Shape;3509;p53"/>
            <p:cNvSpPr/>
            <p:nvPr/>
          </p:nvSpPr>
          <p:spPr>
            <a:xfrm>
              <a:off x="2253268" y="3421232"/>
              <a:ext cx="90624" cy="163095"/>
            </a:xfrm>
            <a:custGeom>
              <a:avLst/>
              <a:gdLst/>
              <a:ahLst/>
              <a:cxnLst/>
              <a:rect l="l" t="t" r="r" b="b"/>
              <a:pathLst>
                <a:path w="4438" h="7987" extrusionOk="0">
                  <a:moveTo>
                    <a:pt x="4437" y="1"/>
                  </a:moveTo>
                  <a:lnTo>
                    <a:pt x="75" y="2589"/>
                  </a:lnTo>
                  <a:lnTo>
                    <a:pt x="1" y="7986"/>
                  </a:lnTo>
                  <a:lnTo>
                    <a:pt x="4437" y="5399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10" name="Google Shape;3510;p53"/>
            <p:cNvSpPr/>
            <p:nvPr/>
          </p:nvSpPr>
          <p:spPr>
            <a:xfrm>
              <a:off x="2237422" y="3474077"/>
              <a:ext cx="17377" cy="110248"/>
            </a:xfrm>
            <a:custGeom>
              <a:avLst/>
              <a:gdLst/>
              <a:ahLst/>
              <a:cxnLst/>
              <a:rect l="l" t="t" r="r" b="b"/>
              <a:pathLst>
                <a:path w="851" h="5399" extrusionOk="0">
                  <a:moveTo>
                    <a:pt x="0" y="1"/>
                  </a:moveTo>
                  <a:lnTo>
                    <a:pt x="0" y="5398"/>
                  </a:lnTo>
                  <a:lnTo>
                    <a:pt x="777" y="5398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11" name="Google Shape;3511;p53"/>
            <p:cNvSpPr/>
            <p:nvPr/>
          </p:nvSpPr>
          <p:spPr>
            <a:xfrm>
              <a:off x="2032085" y="3292896"/>
              <a:ext cx="311813" cy="181207"/>
            </a:xfrm>
            <a:custGeom>
              <a:avLst/>
              <a:gdLst/>
              <a:ahLst/>
              <a:cxnLst/>
              <a:rect l="l" t="t" r="r" b="b"/>
              <a:pathLst>
                <a:path w="15270" h="8874" extrusionOk="0">
                  <a:moveTo>
                    <a:pt x="5361" y="1073"/>
                  </a:moveTo>
                  <a:lnTo>
                    <a:pt x="6655" y="1812"/>
                  </a:lnTo>
                  <a:lnTo>
                    <a:pt x="6655" y="2552"/>
                  </a:lnTo>
                  <a:lnTo>
                    <a:pt x="4363" y="3883"/>
                  </a:lnTo>
                  <a:lnTo>
                    <a:pt x="3143" y="3846"/>
                  </a:lnTo>
                  <a:lnTo>
                    <a:pt x="1849" y="3106"/>
                  </a:lnTo>
                  <a:lnTo>
                    <a:pt x="1849" y="2404"/>
                  </a:lnTo>
                  <a:lnTo>
                    <a:pt x="4104" y="1073"/>
                  </a:lnTo>
                  <a:close/>
                  <a:moveTo>
                    <a:pt x="8725" y="2995"/>
                  </a:moveTo>
                  <a:lnTo>
                    <a:pt x="10056" y="3735"/>
                  </a:lnTo>
                  <a:lnTo>
                    <a:pt x="10056" y="4474"/>
                  </a:lnTo>
                  <a:lnTo>
                    <a:pt x="7801" y="5842"/>
                  </a:lnTo>
                  <a:lnTo>
                    <a:pt x="7801" y="5768"/>
                  </a:lnTo>
                  <a:lnTo>
                    <a:pt x="6544" y="5768"/>
                  </a:lnTo>
                  <a:lnTo>
                    <a:pt x="5213" y="5029"/>
                  </a:lnTo>
                  <a:lnTo>
                    <a:pt x="5213" y="4363"/>
                  </a:lnTo>
                  <a:lnTo>
                    <a:pt x="7468" y="2995"/>
                  </a:lnTo>
                  <a:close/>
                  <a:moveTo>
                    <a:pt x="12201" y="4992"/>
                  </a:moveTo>
                  <a:lnTo>
                    <a:pt x="13495" y="5731"/>
                  </a:lnTo>
                  <a:lnTo>
                    <a:pt x="13495" y="6471"/>
                  </a:lnTo>
                  <a:lnTo>
                    <a:pt x="11202" y="7802"/>
                  </a:lnTo>
                  <a:lnTo>
                    <a:pt x="9982" y="7802"/>
                  </a:lnTo>
                  <a:lnTo>
                    <a:pt x="8688" y="7062"/>
                  </a:lnTo>
                  <a:lnTo>
                    <a:pt x="8688" y="6323"/>
                  </a:lnTo>
                  <a:lnTo>
                    <a:pt x="10944" y="4992"/>
                  </a:lnTo>
                  <a:close/>
                  <a:moveTo>
                    <a:pt x="4437" y="1"/>
                  </a:moveTo>
                  <a:lnTo>
                    <a:pt x="0" y="2589"/>
                  </a:lnTo>
                  <a:lnTo>
                    <a:pt x="0" y="3069"/>
                  </a:lnTo>
                  <a:lnTo>
                    <a:pt x="10019" y="8874"/>
                  </a:lnTo>
                  <a:lnTo>
                    <a:pt x="10833" y="8874"/>
                  </a:lnTo>
                  <a:lnTo>
                    <a:pt x="15269" y="6286"/>
                  </a:lnTo>
                  <a:lnTo>
                    <a:pt x="15269" y="5842"/>
                  </a:lnTo>
                  <a:lnTo>
                    <a:pt x="5250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12" name="Google Shape;3512;p53"/>
            <p:cNvSpPr/>
            <p:nvPr/>
          </p:nvSpPr>
          <p:spPr>
            <a:xfrm>
              <a:off x="2032085" y="3355563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0" y="0"/>
                  </a:moveTo>
                  <a:lnTo>
                    <a:pt x="0" y="5398"/>
                  </a:lnTo>
                  <a:lnTo>
                    <a:pt x="10056" y="11202"/>
                  </a:lnTo>
                  <a:lnTo>
                    <a:pt x="10056" y="5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13" name="Google Shape;3513;p53"/>
            <p:cNvSpPr/>
            <p:nvPr/>
          </p:nvSpPr>
          <p:spPr>
            <a:xfrm>
              <a:off x="1732368" y="3244583"/>
              <a:ext cx="99690" cy="137427"/>
            </a:xfrm>
            <a:custGeom>
              <a:avLst/>
              <a:gdLst/>
              <a:ahLst/>
              <a:cxnLst/>
              <a:rect l="l" t="t" r="r" b="b"/>
              <a:pathLst>
                <a:path w="4882" h="6730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40"/>
                  </a:lnTo>
                  <a:lnTo>
                    <a:pt x="1" y="6175"/>
                  </a:lnTo>
                  <a:lnTo>
                    <a:pt x="1295" y="5361"/>
                  </a:lnTo>
                  <a:lnTo>
                    <a:pt x="2552" y="5361"/>
                  </a:lnTo>
                  <a:lnTo>
                    <a:pt x="4807" y="6729"/>
                  </a:lnTo>
                  <a:lnTo>
                    <a:pt x="4881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14" name="Google Shape;3514;p53"/>
            <p:cNvSpPr/>
            <p:nvPr/>
          </p:nvSpPr>
          <p:spPr>
            <a:xfrm>
              <a:off x="1662922" y="3284605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89" y="0"/>
                  </a:moveTo>
                  <a:lnTo>
                    <a:pt x="1332" y="0"/>
                  </a:lnTo>
                  <a:lnTo>
                    <a:pt x="38" y="776"/>
                  </a:lnTo>
                  <a:lnTo>
                    <a:pt x="1" y="6174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15" name="Google Shape;3515;p53"/>
            <p:cNvSpPr/>
            <p:nvPr/>
          </p:nvSpPr>
          <p:spPr>
            <a:xfrm>
              <a:off x="1662922" y="3300451"/>
              <a:ext cx="776" cy="124582"/>
            </a:xfrm>
            <a:custGeom>
              <a:avLst/>
              <a:gdLst/>
              <a:ahLst/>
              <a:cxnLst/>
              <a:rect l="l" t="t" r="r" b="b"/>
              <a:pathLst>
                <a:path w="38" h="6101" extrusionOk="0">
                  <a:moveTo>
                    <a:pt x="38" y="0"/>
                  </a:moveTo>
                  <a:lnTo>
                    <a:pt x="1" y="5398"/>
                  </a:lnTo>
                  <a:lnTo>
                    <a:pt x="1" y="6101"/>
                  </a:lnTo>
                  <a:lnTo>
                    <a:pt x="38" y="703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16" name="Google Shape;3516;p53"/>
            <p:cNvSpPr/>
            <p:nvPr/>
          </p:nvSpPr>
          <p:spPr>
            <a:xfrm>
              <a:off x="1594231" y="3325362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14" y="1"/>
                  </a:moveTo>
                  <a:lnTo>
                    <a:pt x="1331" y="1"/>
                  </a:lnTo>
                  <a:lnTo>
                    <a:pt x="0" y="740"/>
                  </a:lnTo>
                  <a:lnTo>
                    <a:pt x="0" y="6138"/>
                  </a:lnTo>
                  <a:lnTo>
                    <a:pt x="1294" y="5398"/>
                  </a:lnTo>
                  <a:lnTo>
                    <a:pt x="2514" y="5398"/>
                  </a:lnTo>
                  <a:lnTo>
                    <a:pt x="4844" y="6692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17" name="Google Shape;3517;p53"/>
            <p:cNvSpPr/>
            <p:nvPr/>
          </p:nvSpPr>
          <p:spPr>
            <a:xfrm>
              <a:off x="1557231" y="3351785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1" y="0"/>
                  </a:moveTo>
                  <a:lnTo>
                    <a:pt x="1" y="5398"/>
                  </a:lnTo>
                  <a:lnTo>
                    <a:pt x="4437" y="7949"/>
                  </a:lnTo>
                  <a:lnTo>
                    <a:pt x="4437" y="25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18" name="Google Shape;3518;p53"/>
            <p:cNvSpPr/>
            <p:nvPr/>
          </p:nvSpPr>
          <p:spPr>
            <a:xfrm>
              <a:off x="1664433" y="3285361"/>
              <a:ext cx="203853" cy="228765"/>
            </a:xfrm>
            <a:custGeom>
              <a:avLst/>
              <a:gdLst/>
              <a:ahLst/>
              <a:cxnLst/>
              <a:rect l="l" t="t" r="r" b="b"/>
              <a:pathLst>
                <a:path w="9983" h="11203" extrusionOk="0">
                  <a:moveTo>
                    <a:pt x="9983" y="0"/>
                  </a:moveTo>
                  <a:lnTo>
                    <a:pt x="1" y="5767"/>
                  </a:lnTo>
                  <a:lnTo>
                    <a:pt x="1" y="11202"/>
                  </a:lnTo>
                  <a:lnTo>
                    <a:pt x="9983" y="5361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19" name="Google Shape;3519;p53"/>
            <p:cNvSpPr/>
            <p:nvPr/>
          </p:nvSpPr>
          <p:spPr>
            <a:xfrm>
              <a:off x="1557231" y="3223449"/>
              <a:ext cx="311058" cy="179696"/>
            </a:xfrm>
            <a:custGeom>
              <a:avLst/>
              <a:gdLst/>
              <a:ahLst/>
              <a:cxnLst/>
              <a:rect l="l" t="t" r="r" b="b"/>
              <a:pathLst>
                <a:path w="15233" h="8800" extrusionOk="0">
                  <a:moveTo>
                    <a:pt x="11129" y="999"/>
                  </a:moveTo>
                  <a:lnTo>
                    <a:pt x="13458" y="2330"/>
                  </a:lnTo>
                  <a:lnTo>
                    <a:pt x="13458" y="3069"/>
                  </a:lnTo>
                  <a:lnTo>
                    <a:pt x="12164" y="3808"/>
                  </a:lnTo>
                  <a:lnTo>
                    <a:pt x="10907" y="3771"/>
                  </a:lnTo>
                  <a:lnTo>
                    <a:pt x="8615" y="2441"/>
                  </a:lnTo>
                  <a:lnTo>
                    <a:pt x="8615" y="1738"/>
                  </a:lnTo>
                  <a:lnTo>
                    <a:pt x="9909" y="999"/>
                  </a:lnTo>
                  <a:close/>
                  <a:moveTo>
                    <a:pt x="7728" y="2995"/>
                  </a:moveTo>
                  <a:lnTo>
                    <a:pt x="10020" y="4326"/>
                  </a:lnTo>
                  <a:lnTo>
                    <a:pt x="10020" y="5065"/>
                  </a:lnTo>
                  <a:lnTo>
                    <a:pt x="8726" y="5805"/>
                  </a:lnTo>
                  <a:lnTo>
                    <a:pt x="7469" y="5805"/>
                  </a:lnTo>
                  <a:lnTo>
                    <a:pt x="5177" y="4474"/>
                  </a:lnTo>
                  <a:lnTo>
                    <a:pt x="5177" y="3734"/>
                  </a:lnTo>
                  <a:lnTo>
                    <a:pt x="6471" y="2995"/>
                  </a:lnTo>
                  <a:close/>
                  <a:moveTo>
                    <a:pt x="4326" y="4992"/>
                  </a:moveTo>
                  <a:lnTo>
                    <a:pt x="6656" y="6322"/>
                  </a:lnTo>
                  <a:lnTo>
                    <a:pt x="6656" y="7062"/>
                  </a:lnTo>
                  <a:lnTo>
                    <a:pt x="5362" y="7801"/>
                  </a:lnTo>
                  <a:lnTo>
                    <a:pt x="4105" y="7764"/>
                  </a:lnTo>
                  <a:lnTo>
                    <a:pt x="1812" y="6396"/>
                  </a:lnTo>
                  <a:lnTo>
                    <a:pt x="1812" y="5731"/>
                  </a:lnTo>
                  <a:lnTo>
                    <a:pt x="3106" y="4992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799"/>
                  </a:lnTo>
                  <a:lnTo>
                    <a:pt x="5251" y="8799"/>
                  </a:lnTo>
                  <a:lnTo>
                    <a:pt x="15233" y="2995"/>
                  </a:lnTo>
                  <a:lnTo>
                    <a:pt x="15233" y="2514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20" name="Google Shape;3520;p53"/>
            <p:cNvSpPr/>
            <p:nvPr/>
          </p:nvSpPr>
          <p:spPr>
            <a:xfrm>
              <a:off x="1647832" y="3403120"/>
              <a:ext cx="16622" cy="111003"/>
            </a:xfrm>
            <a:custGeom>
              <a:avLst/>
              <a:gdLst/>
              <a:ahLst/>
              <a:cxnLst/>
              <a:rect l="l" t="t" r="r" b="b"/>
              <a:pathLst>
                <a:path w="814" h="5436" extrusionOk="0">
                  <a:moveTo>
                    <a:pt x="0" y="0"/>
                  </a:moveTo>
                  <a:lnTo>
                    <a:pt x="0" y="5435"/>
                  </a:lnTo>
                  <a:lnTo>
                    <a:pt x="814" y="5435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21" name="Google Shape;3521;p53"/>
            <p:cNvSpPr/>
            <p:nvPr/>
          </p:nvSpPr>
          <p:spPr>
            <a:xfrm>
              <a:off x="1496851" y="3380475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1" y="0"/>
                  </a:moveTo>
                  <a:lnTo>
                    <a:pt x="1294" y="0"/>
                  </a:lnTo>
                  <a:lnTo>
                    <a:pt x="0" y="740"/>
                  </a:lnTo>
                  <a:lnTo>
                    <a:pt x="0" y="6174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06" y="6729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22" name="Google Shape;3522;p53"/>
            <p:cNvSpPr/>
            <p:nvPr/>
          </p:nvSpPr>
          <p:spPr>
            <a:xfrm>
              <a:off x="1426628" y="3420476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89" y="1"/>
                  </a:moveTo>
                  <a:lnTo>
                    <a:pt x="1369" y="38"/>
                  </a:lnTo>
                  <a:lnTo>
                    <a:pt x="75" y="777"/>
                  </a:lnTo>
                  <a:lnTo>
                    <a:pt x="1" y="6175"/>
                  </a:lnTo>
                  <a:lnTo>
                    <a:pt x="1369" y="5399"/>
                  </a:lnTo>
                  <a:lnTo>
                    <a:pt x="2552" y="5399"/>
                  </a:lnTo>
                  <a:lnTo>
                    <a:pt x="4881" y="6729"/>
                  </a:lnTo>
                  <a:lnTo>
                    <a:pt x="4881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23" name="Google Shape;3523;p53"/>
            <p:cNvSpPr/>
            <p:nvPr/>
          </p:nvSpPr>
          <p:spPr>
            <a:xfrm>
              <a:off x="1426628" y="3436342"/>
              <a:ext cx="1532" cy="124582"/>
            </a:xfrm>
            <a:custGeom>
              <a:avLst/>
              <a:gdLst/>
              <a:ahLst/>
              <a:cxnLst/>
              <a:rect l="l" t="t" r="r" b="b"/>
              <a:pathLst>
                <a:path w="75" h="6101" extrusionOk="0">
                  <a:moveTo>
                    <a:pt x="75" y="0"/>
                  </a:moveTo>
                  <a:lnTo>
                    <a:pt x="1" y="5398"/>
                  </a:lnTo>
                  <a:lnTo>
                    <a:pt x="1" y="6100"/>
                  </a:lnTo>
                  <a:lnTo>
                    <a:pt x="75" y="74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24" name="Google Shape;3524;p53"/>
            <p:cNvSpPr/>
            <p:nvPr/>
          </p:nvSpPr>
          <p:spPr>
            <a:xfrm>
              <a:off x="1357937" y="3461254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52" y="0"/>
                  </a:moveTo>
                  <a:lnTo>
                    <a:pt x="1331" y="0"/>
                  </a:lnTo>
                  <a:lnTo>
                    <a:pt x="1" y="777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25" name="Google Shape;3525;p53"/>
            <p:cNvSpPr/>
            <p:nvPr/>
          </p:nvSpPr>
          <p:spPr>
            <a:xfrm>
              <a:off x="1320937" y="3487677"/>
              <a:ext cx="91380" cy="162319"/>
            </a:xfrm>
            <a:custGeom>
              <a:avLst/>
              <a:gdLst/>
              <a:ahLst/>
              <a:cxnLst/>
              <a:rect l="l" t="t" r="r" b="b"/>
              <a:pathLst>
                <a:path w="4475" h="7949" extrusionOk="0">
                  <a:moveTo>
                    <a:pt x="1" y="0"/>
                  </a:moveTo>
                  <a:lnTo>
                    <a:pt x="1" y="5398"/>
                  </a:lnTo>
                  <a:lnTo>
                    <a:pt x="4474" y="7949"/>
                  </a:lnTo>
                  <a:lnTo>
                    <a:pt x="4474" y="25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26" name="Google Shape;3526;p53"/>
            <p:cNvSpPr/>
            <p:nvPr/>
          </p:nvSpPr>
          <p:spPr>
            <a:xfrm>
              <a:off x="1428895" y="3421232"/>
              <a:ext cx="203853" cy="228765"/>
            </a:xfrm>
            <a:custGeom>
              <a:avLst/>
              <a:gdLst/>
              <a:ahLst/>
              <a:cxnLst/>
              <a:rect l="l" t="t" r="r" b="b"/>
              <a:pathLst>
                <a:path w="9983" h="11203" extrusionOk="0">
                  <a:moveTo>
                    <a:pt x="9983" y="1"/>
                  </a:moveTo>
                  <a:lnTo>
                    <a:pt x="1" y="5842"/>
                  </a:lnTo>
                  <a:lnTo>
                    <a:pt x="1" y="11203"/>
                  </a:lnTo>
                  <a:lnTo>
                    <a:pt x="9983" y="5399"/>
                  </a:lnTo>
                  <a:lnTo>
                    <a:pt x="9983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27" name="Google Shape;3527;p53"/>
            <p:cNvSpPr/>
            <p:nvPr/>
          </p:nvSpPr>
          <p:spPr>
            <a:xfrm>
              <a:off x="1320937" y="3360096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66" y="998"/>
                  </a:moveTo>
                  <a:lnTo>
                    <a:pt x="13458" y="2366"/>
                  </a:lnTo>
                  <a:lnTo>
                    <a:pt x="13458" y="3106"/>
                  </a:lnTo>
                  <a:lnTo>
                    <a:pt x="12164" y="3845"/>
                  </a:lnTo>
                  <a:lnTo>
                    <a:pt x="10944" y="3771"/>
                  </a:lnTo>
                  <a:lnTo>
                    <a:pt x="8615" y="2440"/>
                  </a:lnTo>
                  <a:lnTo>
                    <a:pt x="8615" y="1738"/>
                  </a:lnTo>
                  <a:lnTo>
                    <a:pt x="9909" y="998"/>
                  </a:lnTo>
                  <a:close/>
                  <a:moveTo>
                    <a:pt x="7728" y="2958"/>
                  </a:moveTo>
                  <a:lnTo>
                    <a:pt x="10057" y="4289"/>
                  </a:lnTo>
                  <a:lnTo>
                    <a:pt x="10057" y="5028"/>
                  </a:lnTo>
                  <a:lnTo>
                    <a:pt x="8763" y="5768"/>
                  </a:lnTo>
                  <a:lnTo>
                    <a:pt x="7506" y="5768"/>
                  </a:lnTo>
                  <a:lnTo>
                    <a:pt x="5214" y="4437"/>
                  </a:lnTo>
                  <a:lnTo>
                    <a:pt x="5214" y="3697"/>
                  </a:lnTo>
                  <a:lnTo>
                    <a:pt x="6508" y="2958"/>
                  </a:lnTo>
                  <a:close/>
                  <a:moveTo>
                    <a:pt x="4364" y="4954"/>
                  </a:moveTo>
                  <a:lnTo>
                    <a:pt x="6693" y="6285"/>
                  </a:lnTo>
                  <a:lnTo>
                    <a:pt x="6693" y="7025"/>
                  </a:lnTo>
                  <a:lnTo>
                    <a:pt x="5399" y="7764"/>
                  </a:lnTo>
                  <a:lnTo>
                    <a:pt x="4142" y="7727"/>
                  </a:lnTo>
                  <a:lnTo>
                    <a:pt x="1813" y="6359"/>
                  </a:lnTo>
                  <a:lnTo>
                    <a:pt x="1813" y="5694"/>
                  </a:lnTo>
                  <a:lnTo>
                    <a:pt x="3107" y="4954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836"/>
                  </a:lnTo>
                  <a:lnTo>
                    <a:pt x="5288" y="8836"/>
                  </a:lnTo>
                  <a:lnTo>
                    <a:pt x="15270" y="2995"/>
                  </a:lnTo>
                  <a:lnTo>
                    <a:pt x="15270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28" name="Google Shape;3528;p53"/>
            <p:cNvSpPr/>
            <p:nvPr/>
          </p:nvSpPr>
          <p:spPr>
            <a:xfrm>
              <a:off x="1412294" y="3539011"/>
              <a:ext cx="16622" cy="110983"/>
            </a:xfrm>
            <a:custGeom>
              <a:avLst/>
              <a:gdLst/>
              <a:ahLst/>
              <a:cxnLst/>
              <a:rect l="l" t="t" r="r" b="b"/>
              <a:pathLst>
                <a:path w="814" h="5435" extrusionOk="0">
                  <a:moveTo>
                    <a:pt x="0" y="0"/>
                  </a:moveTo>
                  <a:lnTo>
                    <a:pt x="0" y="5435"/>
                  </a:lnTo>
                  <a:lnTo>
                    <a:pt x="814" y="5435"/>
                  </a:lnTo>
                  <a:lnTo>
                    <a:pt x="814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29" name="Google Shape;3529;p53"/>
            <p:cNvSpPr/>
            <p:nvPr/>
          </p:nvSpPr>
          <p:spPr>
            <a:xfrm>
              <a:off x="1261313" y="3516366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14" y="0"/>
                  </a:moveTo>
                  <a:lnTo>
                    <a:pt x="1257" y="0"/>
                  </a:lnTo>
                  <a:lnTo>
                    <a:pt x="0" y="813"/>
                  </a:lnTo>
                  <a:lnTo>
                    <a:pt x="0" y="6174"/>
                  </a:lnTo>
                  <a:lnTo>
                    <a:pt x="1257" y="5435"/>
                  </a:lnTo>
                  <a:lnTo>
                    <a:pt x="2514" y="5435"/>
                  </a:lnTo>
                  <a:lnTo>
                    <a:pt x="4769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30" name="Google Shape;3530;p53"/>
            <p:cNvSpPr/>
            <p:nvPr/>
          </p:nvSpPr>
          <p:spPr>
            <a:xfrm>
              <a:off x="1191090" y="3557123"/>
              <a:ext cx="99690" cy="136671"/>
            </a:xfrm>
            <a:custGeom>
              <a:avLst/>
              <a:gdLst/>
              <a:ahLst/>
              <a:cxnLst/>
              <a:rect l="l" t="t" r="r" b="b"/>
              <a:pathLst>
                <a:path w="4882" h="6693" extrusionOk="0">
                  <a:moveTo>
                    <a:pt x="2589" y="1"/>
                  </a:moveTo>
                  <a:lnTo>
                    <a:pt x="1332" y="1"/>
                  </a:lnTo>
                  <a:lnTo>
                    <a:pt x="38" y="740"/>
                  </a:lnTo>
                  <a:lnTo>
                    <a:pt x="1" y="6138"/>
                  </a:lnTo>
                  <a:lnTo>
                    <a:pt x="1332" y="5398"/>
                  </a:lnTo>
                  <a:lnTo>
                    <a:pt x="2589" y="5398"/>
                  </a:lnTo>
                  <a:lnTo>
                    <a:pt x="4844" y="6692"/>
                  </a:lnTo>
                  <a:lnTo>
                    <a:pt x="4881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31" name="Google Shape;3531;p53"/>
            <p:cNvSpPr/>
            <p:nvPr/>
          </p:nvSpPr>
          <p:spPr>
            <a:xfrm>
              <a:off x="1191090" y="3572213"/>
              <a:ext cx="776" cy="125358"/>
            </a:xfrm>
            <a:custGeom>
              <a:avLst/>
              <a:gdLst/>
              <a:ahLst/>
              <a:cxnLst/>
              <a:rect l="l" t="t" r="r" b="b"/>
              <a:pathLst>
                <a:path w="38" h="6139" extrusionOk="0">
                  <a:moveTo>
                    <a:pt x="38" y="1"/>
                  </a:moveTo>
                  <a:lnTo>
                    <a:pt x="1" y="5399"/>
                  </a:lnTo>
                  <a:lnTo>
                    <a:pt x="1" y="6138"/>
                  </a:lnTo>
                  <a:lnTo>
                    <a:pt x="38" y="74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32" name="Google Shape;3532;p53"/>
            <p:cNvSpPr/>
            <p:nvPr/>
          </p:nvSpPr>
          <p:spPr>
            <a:xfrm>
              <a:off x="1122399" y="3597125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15" y="1"/>
                  </a:moveTo>
                  <a:lnTo>
                    <a:pt x="1332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9"/>
                  </a:lnTo>
                  <a:lnTo>
                    <a:pt x="2515" y="5399"/>
                  </a:lnTo>
                  <a:lnTo>
                    <a:pt x="4844" y="6730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33" name="Google Shape;3533;p53"/>
            <p:cNvSpPr/>
            <p:nvPr/>
          </p:nvSpPr>
          <p:spPr>
            <a:xfrm>
              <a:off x="1085420" y="3623547"/>
              <a:ext cx="90604" cy="163095"/>
            </a:xfrm>
            <a:custGeom>
              <a:avLst/>
              <a:gdLst/>
              <a:ahLst/>
              <a:cxnLst/>
              <a:rect l="l" t="t" r="r" b="b"/>
              <a:pathLst>
                <a:path w="4437" h="7987" extrusionOk="0">
                  <a:moveTo>
                    <a:pt x="0" y="1"/>
                  </a:moveTo>
                  <a:lnTo>
                    <a:pt x="0" y="5399"/>
                  </a:lnTo>
                  <a:lnTo>
                    <a:pt x="4437" y="7987"/>
                  </a:lnTo>
                  <a:lnTo>
                    <a:pt x="4437" y="25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34" name="Google Shape;3534;p53"/>
            <p:cNvSpPr/>
            <p:nvPr/>
          </p:nvSpPr>
          <p:spPr>
            <a:xfrm>
              <a:off x="1192601" y="3557123"/>
              <a:ext cx="203873" cy="229521"/>
            </a:xfrm>
            <a:custGeom>
              <a:avLst/>
              <a:gdLst/>
              <a:ahLst/>
              <a:cxnLst/>
              <a:rect l="l" t="t" r="r" b="b"/>
              <a:pathLst>
                <a:path w="9984" h="11240" extrusionOk="0">
                  <a:moveTo>
                    <a:pt x="9983" y="1"/>
                  </a:moveTo>
                  <a:lnTo>
                    <a:pt x="1" y="5842"/>
                  </a:lnTo>
                  <a:lnTo>
                    <a:pt x="1" y="11240"/>
                  </a:lnTo>
                  <a:lnTo>
                    <a:pt x="9983" y="5398"/>
                  </a:lnTo>
                  <a:lnTo>
                    <a:pt x="9983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35" name="Google Shape;3535;p53"/>
            <p:cNvSpPr/>
            <p:nvPr/>
          </p:nvSpPr>
          <p:spPr>
            <a:xfrm>
              <a:off x="1085420" y="3495967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128" y="999"/>
                  </a:moveTo>
                  <a:lnTo>
                    <a:pt x="13457" y="2367"/>
                  </a:lnTo>
                  <a:lnTo>
                    <a:pt x="13457" y="3106"/>
                  </a:lnTo>
                  <a:lnTo>
                    <a:pt x="12163" y="3846"/>
                  </a:lnTo>
                  <a:lnTo>
                    <a:pt x="10906" y="3772"/>
                  </a:lnTo>
                  <a:lnTo>
                    <a:pt x="8614" y="2441"/>
                  </a:lnTo>
                  <a:lnTo>
                    <a:pt x="8614" y="1739"/>
                  </a:lnTo>
                  <a:lnTo>
                    <a:pt x="9908" y="999"/>
                  </a:lnTo>
                  <a:close/>
                  <a:moveTo>
                    <a:pt x="7727" y="2959"/>
                  </a:moveTo>
                  <a:lnTo>
                    <a:pt x="10019" y="4289"/>
                  </a:lnTo>
                  <a:lnTo>
                    <a:pt x="10019" y="5029"/>
                  </a:lnTo>
                  <a:lnTo>
                    <a:pt x="8725" y="5768"/>
                  </a:lnTo>
                  <a:lnTo>
                    <a:pt x="7468" y="5768"/>
                  </a:lnTo>
                  <a:lnTo>
                    <a:pt x="5176" y="4437"/>
                  </a:lnTo>
                  <a:lnTo>
                    <a:pt x="5176" y="3698"/>
                  </a:lnTo>
                  <a:lnTo>
                    <a:pt x="6470" y="2959"/>
                  </a:lnTo>
                  <a:close/>
                  <a:moveTo>
                    <a:pt x="4363" y="4955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5"/>
                  </a:lnTo>
                  <a:lnTo>
                    <a:pt x="4104" y="7728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50" y="8837"/>
                  </a:lnTo>
                  <a:lnTo>
                    <a:pt x="15232" y="2996"/>
                  </a:lnTo>
                  <a:lnTo>
                    <a:pt x="15232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36" name="Google Shape;3536;p53"/>
            <p:cNvSpPr/>
            <p:nvPr/>
          </p:nvSpPr>
          <p:spPr>
            <a:xfrm>
              <a:off x="1176000" y="3676393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1" y="1"/>
                  </a:moveTo>
                  <a:lnTo>
                    <a:pt x="1" y="5399"/>
                  </a:lnTo>
                  <a:lnTo>
                    <a:pt x="814" y="539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37" name="Google Shape;3537;p53"/>
            <p:cNvSpPr/>
            <p:nvPr/>
          </p:nvSpPr>
          <p:spPr>
            <a:xfrm>
              <a:off x="1849392" y="3312519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88" y="1"/>
                  </a:moveTo>
                  <a:lnTo>
                    <a:pt x="1368" y="1"/>
                  </a:lnTo>
                  <a:lnTo>
                    <a:pt x="74" y="740"/>
                  </a:lnTo>
                  <a:lnTo>
                    <a:pt x="0" y="6175"/>
                  </a:lnTo>
                  <a:lnTo>
                    <a:pt x="1368" y="5436"/>
                  </a:lnTo>
                  <a:lnTo>
                    <a:pt x="2588" y="5436"/>
                  </a:lnTo>
                  <a:lnTo>
                    <a:pt x="4881" y="6730"/>
                  </a:lnTo>
                  <a:lnTo>
                    <a:pt x="4881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38" name="Google Shape;3538;p53"/>
            <p:cNvSpPr/>
            <p:nvPr/>
          </p:nvSpPr>
          <p:spPr>
            <a:xfrm>
              <a:off x="1780701" y="3352541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88" y="0"/>
                  </a:moveTo>
                  <a:lnTo>
                    <a:pt x="1331" y="0"/>
                  </a:lnTo>
                  <a:lnTo>
                    <a:pt x="0" y="777"/>
                  </a:lnTo>
                  <a:lnTo>
                    <a:pt x="0" y="6175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43" y="6729"/>
                  </a:lnTo>
                  <a:lnTo>
                    <a:pt x="4843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39" name="Google Shape;3539;p53"/>
            <p:cNvSpPr/>
            <p:nvPr/>
          </p:nvSpPr>
          <p:spPr>
            <a:xfrm>
              <a:off x="1780701" y="3368386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0" y="1"/>
                  </a:moveTo>
                  <a:lnTo>
                    <a:pt x="0" y="5399"/>
                  </a:lnTo>
                  <a:lnTo>
                    <a:pt x="0" y="6101"/>
                  </a:lnTo>
                  <a:lnTo>
                    <a:pt x="0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40" name="Google Shape;3540;p53"/>
            <p:cNvSpPr/>
            <p:nvPr/>
          </p:nvSpPr>
          <p:spPr>
            <a:xfrm>
              <a:off x="1711990" y="3393298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07" y="6693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41" name="Google Shape;3541;p53"/>
            <p:cNvSpPr/>
            <p:nvPr/>
          </p:nvSpPr>
          <p:spPr>
            <a:xfrm>
              <a:off x="1675010" y="3419721"/>
              <a:ext cx="90604" cy="162339"/>
            </a:xfrm>
            <a:custGeom>
              <a:avLst/>
              <a:gdLst/>
              <a:ahLst/>
              <a:cxnLst/>
              <a:rect l="l" t="t" r="r" b="b"/>
              <a:pathLst>
                <a:path w="4437" h="7950" extrusionOk="0">
                  <a:moveTo>
                    <a:pt x="0" y="1"/>
                  </a:moveTo>
                  <a:lnTo>
                    <a:pt x="0" y="5399"/>
                  </a:lnTo>
                  <a:lnTo>
                    <a:pt x="4437" y="7950"/>
                  </a:lnTo>
                  <a:lnTo>
                    <a:pt x="4437" y="25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42" name="Google Shape;3542;p53"/>
            <p:cNvSpPr/>
            <p:nvPr/>
          </p:nvSpPr>
          <p:spPr>
            <a:xfrm>
              <a:off x="1781457" y="3353296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10056" y="0"/>
                  </a:moveTo>
                  <a:lnTo>
                    <a:pt x="74" y="5768"/>
                  </a:lnTo>
                  <a:lnTo>
                    <a:pt x="0" y="11203"/>
                  </a:lnTo>
                  <a:lnTo>
                    <a:pt x="10056" y="5398"/>
                  </a:lnTo>
                  <a:lnTo>
                    <a:pt x="10056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43" name="Google Shape;3543;p53"/>
            <p:cNvSpPr/>
            <p:nvPr/>
          </p:nvSpPr>
          <p:spPr>
            <a:xfrm>
              <a:off x="1675010" y="3291385"/>
              <a:ext cx="311813" cy="179696"/>
            </a:xfrm>
            <a:custGeom>
              <a:avLst/>
              <a:gdLst/>
              <a:ahLst/>
              <a:cxnLst/>
              <a:rect l="l" t="t" r="r" b="b"/>
              <a:pathLst>
                <a:path w="15270" h="8800" extrusionOk="0">
                  <a:moveTo>
                    <a:pt x="11091" y="999"/>
                  </a:moveTo>
                  <a:lnTo>
                    <a:pt x="13421" y="2330"/>
                  </a:lnTo>
                  <a:lnTo>
                    <a:pt x="13421" y="3069"/>
                  </a:lnTo>
                  <a:lnTo>
                    <a:pt x="12127" y="3809"/>
                  </a:lnTo>
                  <a:lnTo>
                    <a:pt x="10870" y="3772"/>
                  </a:lnTo>
                  <a:lnTo>
                    <a:pt x="8540" y="2441"/>
                  </a:lnTo>
                  <a:lnTo>
                    <a:pt x="8540" y="1738"/>
                  </a:lnTo>
                  <a:lnTo>
                    <a:pt x="9834" y="999"/>
                  </a:lnTo>
                  <a:close/>
                  <a:moveTo>
                    <a:pt x="7727" y="2995"/>
                  </a:moveTo>
                  <a:lnTo>
                    <a:pt x="10019" y="4326"/>
                  </a:lnTo>
                  <a:lnTo>
                    <a:pt x="10019" y="5066"/>
                  </a:lnTo>
                  <a:lnTo>
                    <a:pt x="8725" y="5805"/>
                  </a:lnTo>
                  <a:lnTo>
                    <a:pt x="7505" y="5805"/>
                  </a:lnTo>
                  <a:lnTo>
                    <a:pt x="5176" y="4474"/>
                  </a:lnTo>
                  <a:lnTo>
                    <a:pt x="5176" y="3735"/>
                  </a:lnTo>
                  <a:lnTo>
                    <a:pt x="6470" y="2995"/>
                  </a:lnTo>
                  <a:close/>
                  <a:moveTo>
                    <a:pt x="4363" y="4992"/>
                  </a:moveTo>
                  <a:lnTo>
                    <a:pt x="6655" y="6323"/>
                  </a:lnTo>
                  <a:lnTo>
                    <a:pt x="6655" y="7062"/>
                  </a:lnTo>
                  <a:lnTo>
                    <a:pt x="5361" y="7802"/>
                  </a:lnTo>
                  <a:lnTo>
                    <a:pt x="4104" y="7765"/>
                  </a:lnTo>
                  <a:lnTo>
                    <a:pt x="1812" y="6397"/>
                  </a:lnTo>
                  <a:lnTo>
                    <a:pt x="1812" y="5731"/>
                  </a:lnTo>
                  <a:lnTo>
                    <a:pt x="3106" y="4992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00"/>
                  </a:lnTo>
                  <a:lnTo>
                    <a:pt x="5287" y="8800"/>
                  </a:lnTo>
                  <a:lnTo>
                    <a:pt x="15269" y="2995"/>
                  </a:lnTo>
                  <a:lnTo>
                    <a:pt x="15269" y="2515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44" name="Google Shape;3544;p53"/>
            <p:cNvSpPr/>
            <p:nvPr/>
          </p:nvSpPr>
          <p:spPr>
            <a:xfrm>
              <a:off x="1765591" y="3471055"/>
              <a:ext cx="17398" cy="111003"/>
            </a:xfrm>
            <a:custGeom>
              <a:avLst/>
              <a:gdLst/>
              <a:ahLst/>
              <a:cxnLst/>
              <a:rect l="l" t="t" r="r" b="b"/>
              <a:pathLst>
                <a:path w="852" h="5436" extrusionOk="0">
                  <a:moveTo>
                    <a:pt x="1" y="1"/>
                  </a:moveTo>
                  <a:lnTo>
                    <a:pt x="1" y="5436"/>
                  </a:lnTo>
                  <a:lnTo>
                    <a:pt x="777" y="5436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45" name="Google Shape;3545;p53"/>
            <p:cNvSpPr/>
            <p:nvPr/>
          </p:nvSpPr>
          <p:spPr>
            <a:xfrm>
              <a:off x="1614610" y="3448410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40"/>
                  </a:lnTo>
                  <a:lnTo>
                    <a:pt x="1" y="6175"/>
                  </a:lnTo>
                  <a:lnTo>
                    <a:pt x="1295" y="5435"/>
                  </a:lnTo>
                  <a:lnTo>
                    <a:pt x="2552" y="5435"/>
                  </a:lnTo>
                  <a:lnTo>
                    <a:pt x="4807" y="6729"/>
                  </a:lnTo>
                  <a:lnTo>
                    <a:pt x="4844" y="136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46" name="Google Shape;3546;p53"/>
            <p:cNvSpPr/>
            <p:nvPr/>
          </p:nvSpPr>
          <p:spPr>
            <a:xfrm>
              <a:off x="1545163" y="3489188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88" y="0"/>
                  </a:moveTo>
                  <a:lnTo>
                    <a:pt x="1331" y="0"/>
                  </a:lnTo>
                  <a:lnTo>
                    <a:pt x="37" y="740"/>
                  </a:lnTo>
                  <a:lnTo>
                    <a:pt x="0" y="6137"/>
                  </a:lnTo>
                  <a:lnTo>
                    <a:pt x="1294" y="5361"/>
                  </a:lnTo>
                  <a:lnTo>
                    <a:pt x="2514" y="5361"/>
                  </a:lnTo>
                  <a:lnTo>
                    <a:pt x="4843" y="6692"/>
                  </a:lnTo>
                  <a:lnTo>
                    <a:pt x="4843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47" name="Google Shape;3547;p53"/>
            <p:cNvSpPr/>
            <p:nvPr/>
          </p:nvSpPr>
          <p:spPr>
            <a:xfrm>
              <a:off x="1545163" y="3504278"/>
              <a:ext cx="776" cy="110248"/>
            </a:xfrm>
            <a:custGeom>
              <a:avLst/>
              <a:gdLst/>
              <a:ahLst/>
              <a:cxnLst/>
              <a:rect l="l" t="t" r="r" b="b"/>
              <a:pathLst>
                <a:path w="38" h="5399" extrusionOk="0">
                  <a:moveTo>
                    <a:pt x="37" y="1"/>
                  </a:moveTo>
                  <a:lnTo>
                    <a:pt x="0" y="740"/>
                  </a:lnTo>
                  <a:lnTo>
                    <a:pt x="0" y="539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48" name="Google Shape;3548;p53"/>
            <p:cNvSpPr/>
            <p:nvPr/>
          </p:nvSpPr>
          <p:spPr>
            <a:xfrm>
              <a:off x="1475696" y="3529189"/>
              <a:ext cx="99690" cy="137427"/>
            </a:xfrm>
            <a:custGeom>
              <a:avLst/>
              <a:gdLst/>
              <a:ahLst/>
              <a:cxnLst/>
              <a:rect l="l" t="t" r="r" b="b"/>
              <a:pathLst>
                <a:path w="4882" h="6730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81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49" name="Google Shape;3549;p53"/>
            <p:cNvSpPr/>
            <p:nvPr/>
          </p:nvSpPr>
          <p:spPr>
            <a:xfrm>
              <a:off x="1439472" y="3555612"/>
              <a:ext cx="90604" cy="162339"/>
            </a:xfrm>
            <a:custGeom>
              <a:avLst/>
              <a:gdLst/>
              <a:ahLst/>
              <a:cxnLst/>
              <a:rect l="l" t="t" r="r" b="b"/>
              <a:pathLst>
                <a:path w="4437" h="7950" extrusionOk="0">
                  <a:moveTo>
                    <a:pt x="0" y="1"/>
                  </a:moveTo>
                  <a:lnTo>
                    <a:pt x="0" y="5398"/>
                  </a:lnTo>
                  <a:lnTo>
                    <a:pt x="4437" y="7949"/>
                  </a:lnTo>
                  <a:lnTo>
                    <a:pt x="4437" y="25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50" name="Google Shape;3550;p53"/>
            <p:cNvSpPr/>
            <p:nvPr/>
          </p:nvSpPr>
          <p:spPr>
            <a:xfrm>
              <a:off x="1545919" y="3489188"/>
              <a:ext cx="204608" cy="228765"/>
            </a:xfrm>
            <a:custGeom>
              <a:avLst/>
              <a:gdLst/>
              <a:ahLst/>
              <a:cxnLst/>
              <a:rect l="l" t="t" r="r" b="b"/>
              <a:pathLst>
                <a:path w="10020" h="11203" extrusionOk="0">
                  <a:moveTo>
                    <a:pt x="10019" y="0"/>
                  </a:moveTo>
                  <a:lnTo>
                    <a:pt x="37" y="5842"/>
                  </a:lnTo>
                  <a:lnTo>
                    <a:pt x="0" y="11202"/>
                  </a:lnTo>
                  <a:lnTo>
                    <a:pt x="0" y="11202"/>
                  </a:lnTo>
                  <a:lnTo>
                    <a:pt x="10019" y="5398"/>
                  </a:lnTo>
                  <a:lnTo>
                    <a:pt x="10019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51" name="Google Shape;3551;p53"/>
            <p:cNvSpPr/>
            <p:nvPr/>
          </p:nvSpPr>
          <p:spPr>
            <a:xfrm>
              <a:off x="1439472" y="3428031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092" y="999"/>
                  </a:moveTo>
                  <a:lnTo>
                    <a:pt x="13384" y="2367"/>
                  </a:lnTo>
                  <a:lnTo>
                    <a:pt x="13384" y="3106"/>
                  </a:lnTo>
                  <a:lnTo>
                    <a:pt x="12090" y="3845"/>
                  </a:lnTo>
                  <a:lnTo>
                    <a:pt x="10833" y="3772"/>
                  </a:lnTo>
                  <a:lnTo>
                    <a:pt x="8541" y="2441"/>
                  </a:lnTo>
                  <a:lnTo>
                    <a:pt x="8541" y="1738"/>
                  </a:lnTo>
                  <a:lnTo>
                    <a:pt x="9835" y="999"/>
                  </a:lnTo>
                  <a:close/>
                  <a:moveTo>
                    <a:pt x="7690" y="2958"/>
                  </a:moveTo>
                  <a:lnTo>
                    <a:pt x="10019" y="4289"/>
                  </a:lnTo>
                  <a:lnTo>
                    <a:pt x="10019" y="5029"/>
                  </a:lnTo>
                  <a:lnTo>
                    <a:pt x="8725" y="5768"/>
                  </a:lnTo>
                  <a:lnTo>
                    <a:pt x="7468" y="5768"/>
                  </a:lnTo>
                  <a:lnTo>
                    <a:pt x="5176" y="4437"/>
                  </a:lnTo>
                  <a:lnTo>
                    <a:pt x="5176" y="3698"/>
                  </a:lnTo>
                  <a:lnTo>
                    <a:pt x="6470" y="2958"/>
                  </a:lnTo>
                  <a:close/>
                  <a:moveTo>
                    <a:pt x="4326" y="4955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04" y="7727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069" y="4955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50" y="8837"/>
                  </a:lnTo>
                  <a:lnTo>
                    <a:pt x="15232" y="2995"/>
                  </a:lnTo>
                  <a:lnTo>
                    <a:pt x="15232" y="2551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52" name="Google Shape;3552;p53"/>
            <p:cNvSpPr/>
            <p:nvPr/>
          </p:nvSpPr>
          <p:spPr>
            <a:xfrm>
              <a:off x="1530053" y="3608457"/>
              <a:ext cx="16642" cy="109492"/>
            </a:xfrm>
            <a:custGeom>
              <a:avLst/>
              <a:gdLst/>
              <a:ahLst/>
              <a:cxnLst/>
              <a:rect l="l" t="t" r="r" b="b"/>
              <a:pathLst>
                <a:path w="815" h="5362" extrusionOk="0">
                  <a:moveTo>
                    <a:pt x="1" y="1"/>
                  </a:moveTo>
                  <a:lnTo>
                    <a:pt x="1" y="5361"/>
                  </a:lnTo>
                  <a:lnTo>
                    <a:pt x="777" y="5361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53" name="Google Shape;3553;p53"/>
            <p:cNvSpPr/>
            <p:nvPr/>
          </p:nvSpPr>
          <p:spPr>
            <a:xfrm>
              <a:off x="1379071" y="3584301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814"/>
                  </a:lnTo>
                  <a:lnTo>
                    <a:pt x="1" y="6212"/>
                  </a:lnTo>
                  <a:lnTo>
                    <a:pt x="1295" y="5435"/>
                  </a:lnTo>
                  <a:lnTo>
                    <a:pt x="2552" y="5435"/>
                  </a:lnTo>
                  <a:lnTo>
                    <a:pt x="4807" y="6766"/>
                  </a:lnTo>
                  <a:lnTo>
                    <a:pt x="4844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54" name="Google Shape;3554;p53"/>
            <p:cNvSpPr/>
            <p:nvPr/>
          </p:nvSpPr>
          <p:spPr>
            <a:xfrm>
              <a:off x="1308869" y="3625058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8" y="1"/>
                  </a:moveTo>
                  <a:lnTo>
                    <a:pt x="1368" y="1"/>
                  </a:lnTo>
                  <a:lnTo>
                    <a:pt x="37" y="740"/>
                  </a:lnTo>
                  <a:lnTo>
                    <a:pt x="0" y="6138"/>
                  </a:lnTo>
                  <a:lnTo>
                    <a:pt x="1294" y="5399"/>
                  </a:lnTo>
                  <a:lnTo>
                    <a:pt x="2551" y="5399"/>
                  </a:lnTo>
                  <a:lnTo>
                    <a:pt x="4844" y="6693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55" name="Google Shape;3555;p53"/>
            <p:cNvSpPr/>
            <p:nvPr/>
          </p:nvSpPr>
          <p:spPr>
            <a:xfrm>
              <a:off x="1308869" y="3640169"/>
              <a:ext cx="776" cy="125338"/>
            </a:xfrm>
            <a:custGeom>
              <a:avLst/>
              <a:gdLst/>
              <a:ahLst/>
              <a:cxnLst/>
              <a:rect l="l" t="t" r="r" b="b"/>
              <a:pathLst>
                <a:path w="38" h="6138" extrusionOk="0">
                  <a:moveTo>
                    <a:pt x="37" y="0"/>
                  </a:moveTo>
                  <a:lnTo>
                    <a:pt x="0" y="5398"/>
                  </a:lnTo>
                  <a:lnTo>
                    <a:pt x="0" y="6137"/>
                  </a:lnTo>
                  <a:lnTo>
                    <a:pt x="37" y="74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56" name="Google Shape;3556;p53"/>
            <p:cNvSpPr/>
            <p:nvPr/>
          </p:nvSpPr>
          <p:spPr>
            <a:xfrm>
              <a:off x="1240178" y="3665836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51" y="0"/>
                  </a:moveTo>
                  <a:lnTo>
                    <a:pt x="1331" y="0"/>
                  </a:lnTo>
                  <a:lnTo>
                    <a:pt x="0" y="740"/>
                  </a:lnTo>
                  <a:lnTo>
                    <a:pt x="0" y="6137"/>
                  </a:lnTo>
                  <a:lnTo>
                    <a:pt x="1294" y="5361"/>
                  </a:lnTo>
                  <a:lnTo>
                    <a:pt x="2551" y="5361"/>
                  </a:lnTo>
                  <a:lnTo>
                    <a:pt x="4843" y="6692"/>
                  </a:lnTo>
                  <a:lnTo>
                    <a:pt x="4843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57" name="Google Shape;3557;p53"/>
            <p:cNvSpPr/>
            <p:nvPr/>
          </p:nvSpPr>
          <p:spPr>
            <a:xfrm>
              <a:off x="1203178" y="3691503"/>
              <a:ext cx="90624" cy="163074"/>
            </a:xfrm>
            <a:custGeom>
              <a:avLst/>
              <a:gdLst/>
              <a:ahLst/>
              <a:cxnLst/>
              <a:rect l="l" t="t" r="r" b="b"/>
              <a:pathLst>
                <a:path w="4438" h="7986" extrusionOk="0">
                  <a:moveTo>
                    <a:pt x="1" y="0"/>
                  </a:moveTo>
                  <a:lnTo>
                    <a:pt x="1" y="5398"/>
                  </a:lnTo>
                  <a:lnTo>
                    <a:pt x="4437" y="7986"/>
                  </a:lnTo>
                  <a:lnTo>
                    <a:pt x="4437" y="25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58" name="Google Shape;3558;p53"/>
            <p:cNvSpPr/>
            <p:nvPr/>
          </p:nvSpPr>
          <p:spPr>
            <a:xfrm>
              <a:off x="1311136" y="3625058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2" y="1"/>
                  </a:moveTo>
                  <a:lnTo>
                    <a:pt x="0" y="5842"/>
                  </a:lnTo>
                  <a:lnTo>
                    <a:pt x="0" y="11240"/>
                  </a:lnTo>
                  <a:lnTo>
                    <a:pt x="9982" y="5399"/>
                  </a:lnTo>
                  <a:lnTo>
                    <a:pt x="9982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59" name="Google Shape;3559;p53"/>
            <p:cNvSpPr/>
            <p:nvPr/>
          </p:nvSpPr>
          <p:spPr>
            <a:xfrm>
              <a:off x="1203178" y="3563923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66" y="998"/>
                  </a:moveTo>
                  <a:lnTo>
                    <a:pt x="13458" y="2366"/>
                  </a:lnTo>
                  <a:lnTo>
                    <a:pt x="13458" y="3106"/>
                  </a:lnTo>
                  <a:lnTo>
                    <a:pt x="12164" y="3845"/>
                  </a:lnTo>
                  <a:lnTo>
                    <a:pt x="10907" y="3771"/>
                  </a:lnTo>
                  <a:lnTo>
                    <a:pt x="8615" y="2440"/>
                  </a:lnTo>
                  <a:lnTo>
                    <a:pt x="8615" y="1738"/>
                  </a:lnTo>
                  <a:lnTo>
                    <a:pt x="9909" y="998"/>
                  </a:lnTo>
                  <a:close/>
                  <a:moveTo>
                    <a:pt x="7727" y="2995"/>
                  </a:moveTo>
                  <a:lnTo>
                    <a:pt x="10020" y="4326"/>
                  </a:lnTo>
                  <a:lnTo>
                    <a:pt x="10020" y="5065"/>
                  </a:lnTo>
                  <a:lnTo>
                    <a:pt x="8726" y="5805"/>
                  </a:lnTo>
                  <a:lnTo>
                    <a:pt x="7506" y="5805"/>
                  </a:lnTo>
                  <a:lnTo>
                    <a:pt x="5176" y="4474"/>
                  </a:lnTo>
                  <a:lnTo>
                    <a:pt x="5176" y="3734"/>
                  </a:lnTo>
                  <a:lnTo>
                    <a:pt x="6470" y="2995"/>
                  </a:lnTo>
                  <a:close/>
                  <a:moveTo>
                    <a:pt x="4363" y="4954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41" y="7727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106" y="4954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836"/>
                  </a:lnTo>
                  <a:lnTo>
                    <a:pt x="5287" y="8836"/>
                  </a:lnTo>
                  <a:lnTo>
                    <a:pt x="15269" y="2995"/>
                  </a:lnTo>
                  <a:lnTo>
                    <a:pt x="15269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60" name="Google Shape;3560;p53"/>
            <p:cNvSpPr/>
            <p:nvPr/>
          </p:nvSpPr>
          <p:spPr>
            <a:xfrm>
              <a:off x="1293779" y="3744349"/>
              <a:ext cx="17377" cy="110227"/>
            </a:xfrm>
            <a:custGeom>
              <a:avLst/>
              <a:gdLst/>
              <a:ahLst/>
              <a:cxnLst/>
              <a:rect l="l" t="t" r="r" b="b"/>
              <a:pathLst>
                <a:path w="851" h="5398" extrusionOk="0">
                  <a:moveTo>
                    <a:pt x="0" y="0"/>
                  </a:moveTo>
                  <a:lnTo>
                    <a:pt x="0" y="5398"/>
                  </a:lnTo>
                  <a:lnTo>
                    <a:pt x="850" y="5398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61" name="Google Shape;3561;p53"/>
            <p:cNvSpPr/>
            <p:nvPr/>
          </p:nvSpPr>
          <p:spPr>
            <a:xfrm>
              <a:off x="1967906" y="3380475"/>
              <a:ext cx="98935" cy="137427"/>
            </a:xfrm>
            <a:custGeom>
              <a:avLst/>
              <a:gdLst/>
              <a:ahLst/>
              <a:cxnLst/>
              <a:rect l="l" t="t" r="r" b="b"/>
              <a:pathLst>
                <a:path w="4845" h="6730" extrusionOk="0">
                  <a:moveTo>
                    <a:pt x="2589" y="0"/>
                  </a:moveTo>
                  <a:lnTo>
                    <a:pt x="1332" y="0"/>
                  </a:lnTo>
                  <a:lnTo>
                    <a:pt x="38" y="740"/>
                  </a:lnTo>
                  <a:lnTo>
                    <a:pt x="1" y="6174"/>
                  </a:lnTo>
                  <a:lnTo>
                    <a:pt x="1332" y="5435"/>
                  </a:lnTo>
                  <a:lnTo>
                    <a:pt x="2515" y="5435"/>
                  </a:lnTo>
                  <a:lnTo>
                    <a:pt x="4844" y="6729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62" name="Google Shape;3562;p53"/>
            <p:cNvSpPr/>
            <p:nvPr/>
          </p:nvSpPr>
          <p:spPr>
            <a:xfrm>
              <a:off x="1898460" y="3420476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52" y="1"/>
                  </a:moveTo>
                  <a:lnTo>
                    <a:pt x="1368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81" y="6729"/>
                  </a:lnTo>
                  <a:lnTo>
                    <a:pt x="4881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63" name="Google Shape;3563;p53"/>
            <p:cNvSpPr/>
            <p:nvPr/>
          </p:nvSpPr>
          <p:spPr>
            <a:xfrm>
              <a:off x="1898460" y="3436342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1" y="0"/>
                  </a:moveTo>
                  <a:lnTo>
                    <a:pt x="1" y="5398"/>
                  </a:lnTo>
                  <a:lnTo>
                    <a:pt x="1" y="6100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64" name="Google Shape;3564;p53"/>
            <p:cNvSpPr/>
            <p:nvPr/>
          </p:nvSpPr>
          <p:spPr>
            <a:xfrm>
              <a:off x="1829769" y="3461254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51" y="0"/>
                  </a:moveTo>
                  <a:lnTo>
                    <a:pt x="1294" y="0"/>
                  </a:lnTo>
                  <a:lnTo>
                    <a:pt x="0" y="777"/>
                  </a:lnTo>
                  <a:lnTo>
                    <a:pt x="0" y="6137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06" y="6729"/>
                  </a:lnTo>
                  <a:lnTo>
                    <a:pt x="4843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65" name="Google Shape;3565;p53"/>
            <p:cNvSpPr/>
            <p:nvPr/>
          </p:nvSpPr>
          <p:spPr>
            <a:xfrm>
              <a:off x="1792769" y="3487677"/>
              <a:ext cx="90624" cy="162319"/>
            </a:xfrm>
            <a:custGeom>
              <a:avLst/>
              <a:gdLst/>
              <a:ahLst/>
              <a:cxnLst/>
              <a:rect l="l" t="t" r="r" b="b"/>
              <a:pathLst>
                <a:path w="4438" h="7949" extrusionOk="0">
                  <a:moveTo>
                    <a:pt x="1" y="0"/>
                  </a:moveTo>
                  <a:lnTo>
                    <a:pt x="1" y="5398"/>
                  </a:lnTo>
                  <a:lnTo>
                    <a:pt x="4437" y="7949"/>
                  </a:lnTo>
                  <a:lnTo>
                    <a:pt x="4437" y="25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66" name="Google Shape;3566;p53"/>
            <p:cNvSpPr/>
            <p:nvPr/>
          </p:nvSpPr>
          <p:spPr>
            <a:xfrm>
              <a:off x="1899971" y="3421232"/>
              <a:ext cx="204608" cy="228765"/>
            </a:xfrm>
            <a:custGeom>
              <a:avLst/>
              <a:gdLst/>
              <a:ahLst/>
              <a:cxnLst/>
              <a:rect l="l" t="t" r="r" b="b"/>
              <a:pathLst>
                <a:path w="10020" h="11203" extrusionOk="0">
                  <a:moveTo>
                    <a:pt x="10020" y="1"/>
                  </a:moveTo>
                  <a:lnTo>
                    <a:pt x="37" y="5768"/>
                  </a:lnTo>
                  <a:lnTo>
                    <a:pt x="0" y="11203"/>
                  </a:lnTo>
                  <a:lnTo>
                    <a:pt x="9983" y="5399"/>
                  </a:lnTo>
                  <a:lnTo>
                    <a:pt x="10020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67" name="Google Shape;3567;p53"/>
            <p:cNvSpPr/>
            <p:nvPr/>
          </p:nvSpPr>
          <p:spPr>
            <a:xfrm>
              <a:off x="1792769" y="3360096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961"/>
                  </a:moveTo>
                  <a:lnTo>
                    <a:pt x="13421" y="2292"/>
                  </a:lnTo>
                  <a:lnTo>
                    <a:pt x="13421" y="3032"/>
                  </a:lnTo>
                  <a:lnTo>
                    <a:pt x="12127" y="3771"/>
                  </a:lnTo>
                  <a:lnTo>
                    <a:pt x="10870" y="3734"/>
                  </a:lnTo>
                  <a:lnTo>
                    <a:pt x="8578" y="2403"/>
                  </a:lnTo>
                  <a:lnTo>
                    <a:pt x="8578" y="1701"/>
                  </a:lnTo>
                  <a:lnTo>
                    <a:pt x="9872" y="961"/>
                  </a:lnTo>
                  <a:close/>
                  <a:moveTo>
                    <a:pt x="7728" y="2958"/>
                  </a:moveTo>
                  <a:lnTo>
                    <a:pt x="10057" y="4289"/>
                  </a:lnTo>
                  <a:lnTo>
                    <a:pt x="10057" y="5028"/>
                  </a:lnTo>
                  <a:lnTo>
                    <a:pt x="8763" y="5768"/>
                  </a:lnTo>
                  <a:lnTo>
                    <a:pt x="7506" y="5768"/>
                  </a:lnTo>
                  <a:lnTo>
                    <a:pt x="5177" y="4437"/>
                  </a:lnTo>
                  <a:lnTo>
                    <a:pt x="5177" y="3697"/>
                  </a:lnTo>
                  <a:lnTo>
                    <a:pt x="6508" y="2958"/>
                  </a:lnTo>
                  <a:close/>
                  <a:moveTo>
                    <a:pt x="4363" y="4954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41" y="7727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106" y="4954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836"/>
                  </a:lnTo>
                  <a:lnTo>
                    <a:pt x="5287" y="8836"/>
                  </a:lnTo>
                  <a:lnTo>
                    <a:pt x="15270" y="2995"/>
                  </a:lnTo>
                  <a:lnTo>
                    <a:pt x="15270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68" name="Google Shape;3568;p53"/>
            <p:cNvSpPr/>
            <p:nvPr/>
          </p:nvSpPr>
          <p:spPr>
            <a:xfrm>
              <a:off x="1883370" y="3539011"/>
              <a:ext cx="17377" cy="110983"/>
            </a:xfrm>
            <a:custGeom>
              <a:avLst/>
              <a:gdLst/>
              <a:ahLst/>
              <a:cxnLst/>
              <a:rect l="l" t="t" r="r" b="b"/>
              <a:pathLst>
                <a:path w="851" h="5435" extrusionOk="0">
                  <a:moveTo>
                    <a:pt x="0" y="0"/>
                  </a:moveTo>
                  <a:lnTo>
                    <a:pt x="0" y="5435"/>
                  </a:lnTo>
                  <a:lnTo>
                    <a:pt x="813" y="5435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69" name="Google Shape;3569;p53"/>
            <p:cNvSpPr/>
            <p:nvPr/>
          </p:nvSpPr>
          <p:spPr>
            <a:xfrm>
              <a:off x="1731633" y="3516366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88" y="0"/>
                  </a:moveTo>
                  <a:lnTo>
                    <a:pt x="1331" y="0"/>
                  </a:lnTo>
                  <a:lnTo>
                    <a:pt x="37" y="813"/>
                  </a:lnTo>
                  <a:lnTo>
                    <a:pt x="0" y="6174"/>
                  </a:lnTo>
                  <a:lnTo>
                    <a:pt x="1331" y="5435"/>
                  </a:lnTo>
                  <a:lnTo>
                    <a:pt x="2551" y="5435"/>
                  </a:lnTo>
                  <a:lnTo>
                    <a:pt x="4843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70" name="Google Shape;3570;p53"/>
            <p:cNvSpPr/>
            <p:nvPr/>
          </p:nvSpPr>
          <p:spPr>
            <a:xfrm>
              <a:off x="1662922" y="3557123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9" y="1"/>
                  </a:moveTo>
                  <a:lnTo>
                    <a:pt x="1332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692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71" name="Google Shape;3571;p53"/>
            <p:cNvSpPr/>
            <p:nvPr/>
          </p:nvSpPr>
          <p:spPr>
            <a:xfrm>
              <a:off x="1662922" y="3572213"/>
              <a:ext cx="20" cy="125358"/>
            </a:xfrm>
            <a:custGeom>
              <a:avLst/>
              <a:gdLst/>
              <a:ahLst/>
              <a:cxnLst/>
              <a:rect l="l" t="t" r="r" b="b"/>
              <a:pathLst>
                <a:path w="1" h="6139" extrusionOk="0">
                  <a:moveTo>
                    <a:pt x="1" y="1"/>
                  </a:moveTo>
                  <a:lnTo>
                    <a:pt x="1" y="5399"/>
                  </a:lnTo>
                  <a:lnTo>
                    <a:pt x="1" y="6138"/>
                  </a:lnTo>
                  <a:lnTo>
                    <a:pt x="1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72" name="Google Shape;3572;p53"/>
            <p:cNvSpPr/>
            <p:nvPr/>
          </p:nvSpPr>
          <p:spPr>
            <a:xfrm>
              <a:off x="1594231" y="3597125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14" y="1"/>
                  </a:moveTo>
                  <a:lnTo>
                    <a:pt x="1294" y="1"/>
                  </a:lnTo>
                  <a:lnTo>
                    <a:pt x="0" y="777"/>
                  </a:lnTo>
                  <a:lnTo>
                    <a:pt x="0" y="6175"/>
                  </a:lnTo>
                  <a:lnTo>
                    <a:pt x="1294" y="5399"/>
                  </a:lnTo>
                  <a:lnTo>
                    <a:pt x="2514" y="5399"/>
                  </a:lnTo>
                  <a:lnTo>
                    <a:pt x="4807" y="6730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73" name="Google Shape;3573;p53"/>
            <p:cNvSpPr/>
            <p:nvPr/>
          </p:nvSpPr>
          <p:spPr>
            <a:xfrm>
              <a:off x="1557231" y="3623547"/>
              <a:ext cx="90624" cy="163095"/>
            </a:xfrm>
            <a:custGeom>
              <a:avLst/>
              <a:gdLst/>
              <a:ahLst/>
              <a:cxnLst/>
              <a:rect l="l" t="t" r="r" b="b"/>
              <a:pathLst>
                <a:path w="4438" h="7987" extrusionOk="0">
                  <a:moveTo>
                    <a:pt x="1" y="1"/>
                  </a:moveTo>
                  <a:lnTo>
                    <a:pt x="1" y="5399"/>
                  </a:lnTo>
                  <a:lnTo>
                    <a:pt x="4437" y="7987"/>
                  </a:lnTo>
                  <a:lnTo>
                    <a:pt x="4437" y="25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74" name="Google Shape;3574;p53"/>
            <p:cNvSpPr/>
            <p:nvPr/>
          </p:nvSpPr>
          <p:spPr>
            <a:xfrm>
              <a:off x="1663677" y="3557123"/>
              <a:ext cx="204608" cy="229521"/>
            </a:xfrm>
            <a:custGeom>
              <a:avLst/>
              <a:gdLst/>
              <a:ahLst/>
              <a:cxnLst/>
              <a:rect l="l" t="t" r="r" b="b"/>
              <a:pathLst>
                <a:path w="10020" h="11240" extrusionOk="0">
                  <a:moveTo>
                    <a:pt x="10020" y="1"/>
                  </a:moveTo>
                  <a:lnTo>
                    <a:pt x="38" y="5842"/>
                  </a:lnTo>
                  <a:lnTo>
                    <a:pt x="1" y="11240"/>
                  </a:lnTo>
                  <a:lnTo>
                    <a:pt x="1" y="11240"/>
                  </a:lnTo>
                  <a:lnTo>
                    <a:pt x="10020" y="5398"/>
                  </a:lnTo>
                  <a:lnTo>
                    <a:pt x="10020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75" name="Google Shape;3575;p53"/>
            <p:cNvSpPr/>
            <p:nvPr/>
          </p:nvSpPr>
          <p:spPr>
            <a:xfrm>
              <a:off x="1557231" y="3495967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092" y="999"/>
                  </a:moveTo>
                  <a:lnTo>
                    <a:pt x="13384" y="2367"/>
                  </a:lnTo>
                  <a:lnTo>
                    <a:pt x="13384" y="3106"/>
                  </a:lnTo>
                  <a:lnTo>
                    <a:pt x="12090" y="3846"/>
                  </a:lnTo>
                  <a:lnTo>
                    <a:pt x="10870" y="3772"/>
                  </a:lnTo>
                  <a:lnTo>
                    <a:pt x="8541" y="2441"/>
                  </a:lnTo>
                  <a:lnTo>
                    <a:pt x="8541" y="1739"/>
                  </a:lnTo>
                  <a:lnTo>
                    <a:pt x="9835" y="999"/>
                  </a:lnTo>
                  <a:close/>
                  <a:moveTo>
                    <a:pt x="7728" y="2959"/>
                  </a:moveTo>
                  <a:lnTo>
                    <a:pt x="10020" y="4289"/>
                  </a:lnTo>
                  <a:lnTo>
                    <a:pt x="10020" y="5029"/>
                  </a:lnTo>
                  <a:lnTo>
                    <a:pt x="8726" y="5768"/>
                  </a:lnTo>
                  <a:lnTo>
                    <a:pt x="7469" y="5768"/>
                  </a:lnTo>
                  <a:lnTo>
                    <a:pt x="5177" y="4437"/>
                  </a:lnTo>
                  <a:lnTo>
                    <a:pt x="5177" y="3698"/>
                  </a:lnTo>
                  <a:lnTo>
                    <a:pt x="6471" y="2959"/>
                  </a:lnTo>
                  <a:close/>
                  <a:moveTo>
                    <a:pt x="4326" y="4955"/>
                  </a:moveTo>
                  <a:lnTo>
                    <a:pt x="6656" y="6286"/>
                  </a:lnTo>
                  <a:lnTo>
                    <a:pt x="6656" y="7025"/>
                  </a:lnTo>
                  <a:lnTo>
                    <a:pt x="5362" y="7765"/>
                  </a:lnTo>
                  <a:lnTo>
                    <a:pt x="4105" y="7728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51" y="8837"/>
                  </a:lnTo>
                  <a:lnTo>
                    <a:pt x="15233" y="2996"/>
                  </a:lnTo>
                  <a:lnTo>
                    <a:pt x="15233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76" name="Google Shape;3576;p53"/>
            <p:cNvSpPr/>
            <p:nvPr/>
          </p:nvSpPr>
          <p:spPr>
            <a:xfrm>
              <a:off x="1647832" y="3676393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0" y="1"/>
                  </a:moveTo>
                  <a:lnTo>
                    <a:pt x="0" y="5399"/>
                  </a:lnTo>
                  <a:lnTo>
                    <a:pt x="777" y="539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77" name="Google Shape;3577;p53"/>
            <p:cNvSpPr/>
            <p:nvPr/>
          </p:nvSpPr>
          <p:spPr>
            <a:xfrm>
              <a:off x="1496851" y="3652237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1" y="1"/>
                  </a:moveTo>
                  <a:lnTo>
                    <a:pt x="1294" y="1"/>
                  </a:lnTo>
                  <a:lnTo>
                    <a:pt x="0" y="814"/>
                  </a:lnTo>
                  <a:lnTo>
                    <a:pt x="0" y="6212"/>
                  </a:lnTo>
                  <a:lnTo>
                    <a:pt x="1294" y="5436"/>
                  </a:lnTo>
                  <a:lnTo>
                    <a:pt x="2551" y="5436"/>
                  </a:lnTo>
                  <a:lnTo>
                    <a:pt x="4806" y="6766"/>
                  </a:lnTo>
                  <a:lnTo>
                    <a:pt x="4843" y="136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78" name="Google Shape;3578;p53"/>
            <p:cNvSpPr/>
            <p:nvPr/>
          </p:nvSpPr>
          <p:spPr>
            <a:xfrm>
              <a:off x="1426628" y="3693014"/>
              <a:ext cx="99670" cy="136651"/>
            </a:xfrm>
            <a:custGeom>
              <a:avLst/>
              <a:gdLst/>
              <a:ahLst/>
              <a:cxnLst/>
              <a:rect l="l" t="t" r="r" b="b"/>
              <a:pathLst>
                <a:path w="4881" h="6692" extrusionOk="0">
                  <a:moveTo>
                    <a:pt x="2589" y="0"/>
                  </a:moveTo>
                  <a:lnTo>
                    <a:pt x="1369" y="0"/>
                  </a:lnTo>
                  <a:lnTo>
                    <a:pt x="75" y="740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81" y="6692"/>
                  </a:lnTo>
                  <a:lnTo>
                    <a:pt x="4881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79" name="Google Shape;3579;p53"/>
            <p:cNvSpPr/>
            <p:nvPr/>
          </p:nvSpPr>
          <p:spPr>
            <a:xfrm>
              <a:off x="1426628" y="3708104"/>
              <a:ext cx="1532" cy="110248"/>
            </a:xfrm>
            <a:custGeom>
              <a:avLst/>
              <a:gdLst/>
              <a:ahLst/>
              <a:cxnLst/>
              <a:rect l="l" t="t" r="r" b="b"/>
              <a:pathLst>
                <a:path w="75" h="5399" extrusionOk="0">
                  <a:moveTo>
                    <a:pt x="75" y="1"/>
                  </a:moveTo>
                  <a:lnTo>
                    <a:pt x="1" y="740"/>
                  </a:lnTo>
                  <a:lnTo>
                    <a:pt x="1" y="5398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80" name="Google Shape;3580;p53"/>
            <p:cNvSpPr/>
            <p:nvPr/>
          </p:nvSpPr>
          <p:spPr>
            <a:xfrm>
              <a:off x="1357937" y="3733771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692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81" name="Google Shape;3581;p53"/>
            <p:cNvSpPr/>
            <p:nvPr/>
          </p:nvSpPr>
          <p:spPr>
            <a:xfrm>
              <a:off x="1320937" y="3759439"/>
              <a:ext cx="91380" cy="163095"/>
            </a:xfrm>
            <a:custGeom>
              <a:avLst/>
              <a:gdLst/>
              <a:ahLst/>
              <a:cxnLst/>
              <a:rect l="l" t="t" r="r" b="b"/>
              <a:pathLst>
                <a:path w="4475" h="7987" extrusionOk="0">
                  <a:moveTo>
                    <a:pt x="1" y="1"/>
                  </a:moveTo>
                  <a:lnTo>
                    <a:pt x="1" y="5398"/>
                  </a:lnTo>
                  <a:lnTo>
                    <a:pt x="4474" y="7986"/>
                  </a:lnTo>
                  <a:lnTo>
                    <a:pt x="4474" y="25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82" name="Google Shape;3582;p53"/>
            <p:cNvSpPr/>
            <p:nvPr/>
          </p:nvSpPr>
          <p:spPr>
            <a:xfrm>
              <a:off x="1428139" y="3693014"/>
              <a:ext cx="204608" cy="229521"/>
            </a:xfrm>
            <a:custGeom>
              <a:avLst/>
              <a:gdLst/>
              <a:ahLst/>
              <a:cxnLst/>
              <a:rect l="l" t="t" r="r" b="b"/>
              <a:pathLst>
                <a:path w="10020" h="11240" extrusionOk="0">
                  <a:moveTo>
                    <a:pt x="10020" y="0"/>
                  </a:moveTo>
                  <a:lnTo>
                    <a:pt x="38" y="5842"/>
                  </a:lnTo>
                  <a:lnTo>
                    <a:pt x="1" y="11239"/>
                  </a:lnTo>
                  <a:lnTo>
                    <a:pt x="10020" y="5398"/>
                  </a:lnTo>
                  <a:lnTo>
                    <a:pt x="10020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83" name="Google Shape;3583;p53"/>
            <p:cNvSpPr/>
            <p:nvPr/>
          </p:nvSpPr>
          <p:spPr>
            <a:xfrm>
              <a:off x="1320937" y="3631858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999"/>
                  </a:moveTo>
                  <a:lnTo>
                    <a:pt x="13421" y="2367"/>
                  </a:lnTo>
                  <a:lnTo>
                    <a:pt x="13421" y="3106"/>
                  </a:lnTo>
                  <a:lnTo>
                    <a:pt x="12127" y="3846"/>
                  </a:lnTo>
                  <a:lnTo>
                    <a:pt x="10870" y="3772"/>
                  </a:lnTo>
                  <a:lnTo>
                    <a:pt x="8578" y="2441"/>
                  </a:lnTo>
                  <a:lnTo>
                    <a:pt x="8578" y="1738"/>
                  </a:lnTo>
                  <a:lnTo>
                    <a:pt x="9872" y="999"/>
                  </a:lnTo>
                  <a:close/>
                  <a:moveTo>
                    <a:pt x="7728" y="2995"/>
                  </a:moveTo>
                  <a:lnTo>
                    <a:pt x="10057" y="4326"/>
                  </a:lnTo>
                  <a:lnTo>
                    <a:pt x="10057" y="5066"/>
                  </a:lnTo>
                  <a:lnTo>
                    <a:pt x="8763" y="5805"/>
                  </a:lnTo>
                  <a:lnTo>
                    <a:pt x="7506" y="5805"/>
                  </a:lnTo>
                  <a:lnTo>
                    <a:pt x="5214" y="4474"/>
                  </a:lnTo>
                  <a:lnTo>
                    <a:pt x="5214" y="3735"/>
                  </a:lnTo>
                  <a:lnTo>
                    <a:pt x="6508" y="2995"/>
                  </a:lnTo>
                  <a:close/>
                  <a:moveTo>
                    <a:pt x="4364" y="4955"/>
                  </a:moveTo>
                  <a:lnTo>
                    <a:pt x="6693" y="6286"/>
                  </a:lnTo>
                  <a:lnTo>
                    <a:pt x="6693" y="7025"/>
                  </a:lnTo>
                  <a:lnTo>
                    <a:pt x="5399" y="7764"/>
                  </a:lnTo>
                  <a:lnTo>
                    <a:pt x="4142" y="7727"/>
                  </a:lnTo>
                  <a:lnTo>
                    <a:pt x="1813" y="6360"/>
                  </a:lnTo>
                  <a:lnTo>
                    <a:pt x="1813" y="5694"/>
                  </a:lnTo>
                  <a:lnTo>
                    <a:pt x="3107" y="4955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88" y="8837"/>
                  </a:lnTo>
                  <a:lnTo>
                    <a:pt x="15270" y="2995"/>
                  </a:lnTo>
                  <a:lnTo>
                    <a:pt x="15270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84" name="Google Shape;3584;p53"/>
            <p:cNvSpPr/>
            <p:nvPr/>
          </p:nvSpPr>
          <p:spPr>
            <a:xfrm>
              <a:off x="1412294" y="3812284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0" y="1"/>
                  </a:moveTo>
                  <a:lnTo>
                    <a:pt x="0" y="5398"/>
                  </a:lnTo>
                  <a:lnTo>
                    <a:pt x="777" y="5398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85" name="Google Shape;3585;p53"/>
            <p:cNvSpPr/>
            <p:nvPr/>
          </p:nvSpPr>
          <p:spPr>
            <a:xfrm>
              <a:off x="2087197" y="3449921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88" y="1"/>
                  </a:moveTo>
                  <a:lnTo>
                    <a:pt x="1368" y="1"/>
                  </a:lnTo>
                  <a:lnTo>
                    <a:pt x="74" y="777"/>
                  </a:lnTo>
                  <a:lnTo>
                    <a:pt x="0" y="6138"/>
                  </a:lnTo>
                  <a:lnTo>
                    <a:pt x="1368" y="5398"/>
                  </a:lnTo>
                  <a:lnTo>
                    <a:pt x="2551" y="5398"/>
                  </a:lnTo>
                  <a:lnTo>
                    <a:pt x="4880" y="6729"/>
                  </a:lnTo>
                  <a:lnTo>
                    <a:pt x="4880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86" name="Google Shape;3586;p53"/>
            <p:cNvSpPr/>
            <p:nvPr/>
          </p:nvSpPr>
          <p:spPr>
            <a:xfrm>
              <a:off x="2018485" y="3489943"/>
              <a:ext cx="98935" cy="137406"/>
            </a:xfrm>
            <a:custGeom>
              <a:avLst/>
              <a:gdLst/>
              <a:ahLst/>
              <a:cxnLst/>
              <a:rect l="l" t="t" r="r" b="b"/>
              <a:pathLst>
                <a:path w="4845" h="6729" extrusionOk="0">
                  <a:moveTo>
                    <a:pt x="2552" y="0"/>
                  </a:moveTo>
                  <a:lnTo>
                    <a:pt x="1332" y="0"/>
                  </a:lnTo>
                  <a:lnTo>
                    <a:pt x="1" y="740"/>
                  </a:lnTo>
                  <a:lnTo>
                    <a:pt x="1" y="6174"/>
                  </a:lnTo>
                  <a:lnTo>
                    <a:pt x="1295" y="5435"/>
                  </a:lnTo>
                  <a:lnTo>
                    <a:pt x="2552" y="5435"/>
                  </a:lnTo>
                  <a:lnTo>
                    <a:pt x="4844" y="6729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87" name="Google Shape;3587;p53"/>
            <p:cNvSpPr/>
            <p:nvPr/>
          </p:nvSpPr>
          <p:spPr>
            <a:xfrm>
              <a:off x="2018485" y="3505033"/>
              <a:ext cx="20" cy="126093"/>
            </a:xfrm>
            <a:custGeom>
              <a:avLst/>
              <a:gdLst/>
              <a:ahLst/>
              <a:cxnLst/>
              <a:rect l="l" t="t" r="r" b="b"/>
              <a:pathLst>
                <a:path w="1" h="6175" extrusionOk="0">
                  <a:moveTo>
                    <a:pt x="1" y="1"/>
                  </a:moveTo>
                  <a:lnTo>
                    <a:pt x="1" y="5435"/>
                  </a:lnTo>
                  <a:lnTo>
                    <a:pt x="1" y="6175"/>
                  </a:lnTo>
                  <a:lnTo>
                    <a:pt x="1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88" name="Google Shape;3588;p53"/>
            <p:cNvSpPr/>
            <p:nvPr/>
          </p:nvSpPr>
          <p:spPr>
            <a:xfrm>
              <a:off x="1949794" y="3529945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89" name="Google Shape;3589;p53"/>
            <p:cNvSpPr/>
            <p:nvPr/>
          </p:nvSpPr>
          <p:spPr>
            <a:xfrm>
              <a:off x="1912059" y="3556367"/>
              <a:ext cx="91359" cy="163095"/>
            </a:xfrm>
            <a:custGeom>
              <a:avLst/>
              <a:gdLst/>
              <a:ahLst/>
              <a:cxnLst/>
              <a:rect l="l" t="t" r="r" b="b"/>
              <a:pathLst>
                <a:path w="4474" h="7987" extrusionOk="0">
                  <a:moveTo>
                    <a:pt x="37" y="1"/>
                  </a:moveTo>
                  <a:lnTo>
                    <a:pt x="0" y="5398"/>
                  </a:lnTo>
                  <a:lnTo>
                    <a:pt x="4473" y="7986"/>
                  </a:lnTo>
                  <a:lnTo>
                    <a:pt x="4473" y="258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90" name="Google Shape;3590;p53"/>
            <p:cNvSpPr/>
            <p:nvPr/>
          </p:nvSpPr>
          <p:spPr>
            <a:xfrm>
              <a:off x="2019241" y="3489943"/>
              <a:ext cx="205364" cy="229521"/>
            </a:xfrm>
            <a:custGeom>
              <a:avLst/>
              <a:gdLst/>
              <a:ahLst/>
              <a:cxnLst/>
              <a:rect l="l" t="t" r="r" b="b"/>
              <a:pathLst>
                <a:path w="10057" h="11240" extrusionOk="0">
                  <a:moveTo>
                    <a:pt x="10057" y="0"/>
                  </a:moveTo>
                  <a:lnTo>
                    <a:pt x="75" y="5841"/>
                  </a:lnTo>
                  <a:lnTo>
                    <a:pt x="1" y="11239"/>
                  </a:lnTo>
                  <a:lnTo>
                    <a:pt x="9983" y="5435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91" name="Google Shape;3591;p53"/>
            <p:cNvSpPr/>
            <p:nvPr/>
          </p:nvSpPr>
          <p:spPr>
            <a:xfrm>
              <a:off x="1912794" y="3428787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1036"/>
                  </a:moveTo>
                  <a:lnTo>
                    <a:pt x="13421" y="2367"/>
                  </a:lnTo>
                  <a:lnTo>
                    <a:pt x="13421" y="3106"/>
                  </a:lnTo>
                  <a:lnTo>
                    <a:pt x="12127" y="3845"/>
                  </a:lnTo>
                  <a:lnTo>
                    <a:pt x="10870" y="3808"/>
                  </a:lnTo>
                  <a:lnTo>
                    <a:pt x="8541" y="2441"/>
                  </a:lnTo>
                  <a:lnTo>
                    <a:pt x="8541" y="1775"/>
                  </a:lnTo>
                  <a:lnTo>
                    <a:pt x="9872" y="1036"/>
                  </a:lnTo>
                  <a:close/>
                  <a:moveTo>
                    <a:pt x="7728" y="2958"/>
                  </a:moveTo>
                  <a:lnTo>
                    <a:pt x="10020" y="4289"/>
                  </a:lnTo>
                  <a:lnTo>
                    <a:pt x="10020" y="5029"/>
                  </a:lnTo>
                  <a:lnTo>
                    <a:pt x="8726" y="5768"/>
                  </a:lnTo>
                  <a:lnTo>
                    <a:pt x="7506" y="5768"/>
                  </a:lnTo>
                  <a:lnTo>
                    <a:pt x="5177" y="4437"/>
                  </a:lnTo>
                  <a:lnTo>
                    <a:pt x="5177" y="3698"/>
                  </a:lnTo>
                  <a:lnTo>
                    <a:pt x="6471" y="2958"/>
                  </a:lnTo>
                  <a:close/>
                  <a:moveTo>
                    <a:pt x="4364" y="4955"/>
                  </a:moveTo>
                  <a:lnTo>
                    <a:pt x="6656" y="6286"/>
                  </a:lnTo>
                  <a:lnTo>
                    <a:pt x="6656" y="7025"/>
                  </a:lnTo>
                  <a:lnTo>
                    <a:pt x="5362" y="7764"/>
                  </a:lnTo>
                  <a:lnTo>
                    <a:pt x="4142" y="7727"/>
                  </a:lnTo>
                  <a:lnTo>
                    <a:pt x="1813" y="6396"/>
                  </a:lnTo>
                  <a:lnTo>
                    <a:pt x="1813" y="5694"/>
                  </a:lnTo>
                  <a:lnTo>
                    <a:pt x="3107" y="4955"/>
                  </a:lnTo>
                  <a:close/>
                  <a:moveTo>
                    <a:pt x="9983" y="0"/>
                  </a:moveTo>
                  <a:lnTo>
                    <a:pt x="1" y="5842"/>
                  </a:lnTo>
                  <a:lnTo>
                    <a:pt x="1" y="6286"/>
                  </a:lnTo>
                  <a:lnTo>
                    <a:pt x="4437" y="8836"/>
                  </a:lnTo>
                  <a:lnTo>
                    <a:pt x="5288" y="8836"/>
                  </a:lnTo>
                  <a:lnTo>
                    <a:pt x="15270" y="2995"/>
                  </a:lnTo>
                  <a:lnTo>
                    <a:pt x="15270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92" name="Google Shape;3592;p53"/>
            <p:cNvSpPr/>
            <p:nvPr/>
          </p:nvSpPr>
          <p:spPr>
            <a:xfrm>
              <a:off x="2003395" y="3609213"/>
              <a:ext cx="17377" cy="110248"/>
            </a:xfrm>
            <a:custGeom>
              <a:avLst/>
              <a:gdLst/>
              <a:ahLst/>
              <a:cxnLst/>
              <a:rect l="l" t="t" r="r" b="b"/>
              <a:pathLst>
                <a:path w="851" h="5399" extrusionOk="0">
                  <a:moveTo>
                    <a:pt x="0" y="0"/>
                  </a:moveTo>
                  <a:lnTo>
                    <a:pt x="0" y="5398"/>
                  </a:lnTo>
                  <a:lnTo>
                    <a:pt x="777" y="5398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93" name="Google Shape;3593;p53"/>
            <p:cNvSpPr/>
            <p:nvPr/>
          </p:nvSpPr>
          <p:spPr>
            <a:xfrm>
              <a:off x="1851659" y="3585812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88" y="0"/>
                  </a:moveTo>
                  <a:lnTo>
                    <a:pt x="1331" y="0"/>
                  </a:lnTo>
                  <a:lnTo>
                    <a:pt x="37" y="777"/>
                  </a:lnTo>
                  <a:lnTo>
                    <a:pt x="0" y="6175"/>
                  </a:lnTo>
                  <a:lnTo>
                    <a:pt x="1331" y="5398"/>
                  </a:lnTo>
                  <a:lnTo>
                    <a:pt x="2551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94" name="Google Shape;3594;p53"/>
            <p:cNvSpPr/>
            <p:nvPr/>
          </p:nvSpPr>
          <p:spPr>
            <a:xfrm>
              <a:off x="1782968" y="3625814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14" y="1"/>
                  </a:moveTo>
                  <a:lnTo>
                    <a:pt x="1331" y="1"/>
                  </a:lnTo>
                  <a:lnTo>
                    <a:pt x="0" y="740"/>
                  </a:lnTo>
                  <a:lnTo>
                    <a:pt x="0" y="6175"/>
                  </a:lnTo>
                  <a:lnTo>
                    <a:pt x="1294" y="5436"/>
                  </a:lnTo>
                  <a:lnTo>
                    <a:pt x="2514" y="5436"/>
                  </a:lnTo>
                  <a:lnTo>
                    <a:pt x="4843" y="6730"/>
                  </a:lnTo>
                  <a:lnTo>
                    <a:pt x="4843" y="136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95" name="Google Shape;3595;p53"/>
            <p:cNvSpPr/>
            <p:nvPr/>
          </p:nvSpPr>
          <p:spPr>
            <a:xfrm>
              <a:off x="1782968" y="3640924"/>
              <a:ext cx="20" cy="126093"/>
            </a:xfrm>
            <a:custGeom>
              <a:avLst/>
              <a:gdLst/>
              <a:ahLst/>
              <a:cxnLst/>
              <a:rect l="l" t="t" r="r" b="b"/>
              <a:pathLst>
                <a:path w="1" h="6175" extrusionOk="0">
                  <a:moveTo>
                    <a:pt x="0" y="0"/>
                  </a:moveTo>
                  <a:lnTo>
                    <a:pt x="0" y="5435"/>
                  </a:lnTo>
                  <a:lnTo>
                    <a:pt x="0" y="6174"/>
                  </a:lnTo>
                  <a:lnTo>
                    <a:pt x="0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96" name="Google Shape;3596;p53"/>
            <p:cNvSpPr/>
            <p:nvPr/>
          </p:nvSpPr>
          <p:spPr>
            <a:xfrm>
              <a:off x="1713501" y="3666592"/>
              <a:ext cx="99670" cy="136651"/>
            </a:xfrm>
            <a:custGeom>
              <a:avLst/>
              <a:gdLst/>
              <a:ahLst/>
              <a:cxnLst/>
              <a:rect l="l" t="t" r="r" b="b"/>
              <a:pathLst>
                <a:path w="4881" h="6692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40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692"/>
                  </a:lnTo>
                  <a:lnTo>
                    <a:pt x="4881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97" name="Google Shape;3597;p53"/>
            <p:cNvSpPr/>
            <p:nvPr/>
          </p:nvSpPr>
          <p:spPr>
            <a:xfrm>
              <a:off x="1677277" y="3693014"/>
              <a:ext cx="90604" cy="162319"/>
            </a:xfrm>
            <a:custGeom>
              <a:avLst/>
              <a:gdLst/>
              <a:ahLst/>
              <a:cxnLst/>
              <a:rect l="l" t="t" r="r" b="b"/>
              <a:pathLst>
                <a:path w="4437" h="7949" extrusionOk="0">
                  <a:moveTo>
                    <a:pt x="0" y="0"/>
                  </a:moveTo>
                  <a:lnTo>
                    <a:pt x="0" y="5361"/>
                  </a:lnTo>
                  <a:lnTo>
                    <a:pt x="4437" y="7949"/>
                  </a:lnTo>
                  <a:lnTo>
                    <a:pt x="4437" y="2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98" name="Google Shape;3598;p53"/>
            <p:cNvSpPr/>
            <p:nvPr/>
          </p:nvSpPr>
          <p:spPr>
            <a:xfrm>
              <a:off x="1783723" y="3625814"/>
              <a:ext cx="204608" cy="229521"/>
            </a:xfrm>
            <a:custGeom>
              <a:avLst/>
              <a:gdLst/>
              <a:ahLst/>
              <a:cxnLst/>
              <a:rect l="l" t="t" r="r" b="b"/>
              <a:pathLst>
                <a:path w="10020" h="11240" extrusionOk="0">
                  <a:moveTo>
                    <a:pt x="10019" y="1"/>
                  </a:moveTo>
                  <a:lnTo>
                    <a:pt x="37" y="5842"/>
                  </a:lnTo>
                  <a:lnTo>
                    <a:pt x="0" y="11240"/>
                  </a:lnTo>
                  <a:lnTo>
                    <a:pt x="9982" y="5436"/>
                  </a:lnTo>
                  <a:lnTo>
                    <a:pt x="10019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99" name="Google Shape;3599;p53"/>
            <p:cNvSpPr/>
            <p:nvPr/>
          </p:nvSpPr>
          <p:spPr>
            <a:xfrm>
              <a:off x="1677277" y="3564678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091" y="1035"/>
                  </a:moveTo>
                  <a:lnTo>
                    <a:pt x="13384" y="2366"/>
                  </a:lnTo>
                  <a:lnTo>
                    <a:pt x="13384" y="3106"/>
                  </a:lnTo>
                  <a:lnTo>
                    <a:pt x="12090" y="3845"/>
                  </a:lnTo>
                  <a:lnTo>
                    <a:pt x="10833" y="3808"/>
                  </a:lnTo>
                  <a:lnTo>
                    <a:pt x="8540" y="2440"/>
                  </a:lnTo>
                  <a:lnTo>
                    <a:pt x="8540" y="1775"/>
                  </a:lnTo>
                  <a:lnTo>
                    <a:pt x="9834" y="1035"/>
                  </a:lnTo>
                  <a:close/>
                  <a:moveTo>
                    <a:pt x="7690" y="2995"/>
                  </a:moveTo>
                  <a:lnTo>
                    <a:pt x="10019" y="4363"/>
                  </a:lnTo>
                  <a:lnTo>
                    <a:pt x="10019" y="5102"/>
                  </a:lnTo>
                  <a:lnTo>
                    <a:pt x="8725" y="5842"/>
                  </a:lnTo>
                  <a:lnTo>
                    <a:pt x="7468" y="5842"/>
                  </a:lnTo>
                  <a:lnTo>
                    <a:pt x="5176" y="4474"/>
                  </a:lnTo>
                  <a:lnTo>
                    <a:pt x="5176" y="3734"/>
                  </a:lnTo>
                  <a:lnTo>
                    <a:pt x="6470" y="2995"/>
                  </a:lnTo>
                  <a:close/>
                  <a:moveTo>
                    <a:pt x="4326" y="4954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04" y="7727"/>
                  </a:lnTo>
                  <a:lnTo>
                    <a:pt x="1812" y="6396"/>
                  </a:lnTo>
                  <a:lnTo>
                    <a:pt x="1812" y="5694"/>
                  </a:lnTo>
                  <a:lnTo>
                    <a:pt x="3106" y="4954"/>
                  </a:lnTo>
                  <a:close/>
                  <a:moveTo>
                    <a:pt x="9982" y="0"/>
                  </a:moveTo>
                  <a:lnTo>
                    <a:pt x="0" y="5842"/>
                  </a:lnTo>
                  <a:lnTo>
                    <a:pt x="0" y="6285"/>
                  </a:lnTo>
                  <a:lnTo>
                    <a:pt x="4437" y="8836"/>
                  </a:lnTo>
                  <a:lnTo>
                    <a:pt x="5250" y="8836"/>
                  </a:lnTo>
                  <a:lnTo>
                    <a:pt x="15232" y="2995"/>
                  </a:lnTo>
                  <a:lnTo>
                    <a:pt x="15232" y="2551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00" name="Google Shape;3600;p53"/>
            <p:cNvSpPr/>
            <p:nvPr/>
          </p:nvSpPr>
          <p:spPr>
            <a:xfrm>
              <a:off x="1767857" y="3745104"/>
              <a:ext cx="16622" cy="110227"/>
            </a:xfrm>
            <a:custGeom>
              <a:avLst/>
              <a:gdLst/>
              <a:ahLst/>
              <a:cxnLst/>
              <a:rect l="l" t="t" r="r" b="b"/>
              <a:pathLst>
                <a:path w="814" h="5398" extrusionOk="0">
                  <a:moveTo>
                    <a:pt x="1" y="0"/>
                  </a:moveTo>
                  <a:lnTo>
                    <a:pt x="1" y="5398"/>
                  </a:lnTo>
                  <a:lnTo>
                    <a:pt x="777" y="5398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01" name="Google Shape;3601;p53"/>
            <p:cNvSpPr/>
            <p:nvPr/>
          </p:nvSpPr>
          <p:spPr>
            <a:xfrm>
              <a:off x="1615365" y="3722459"/>
              <a:ext cx="100426" cy="136651"/>
            </a:xfrm>
            <a:custGeom>
              <a:avLst/>
              <a:gdLst/>
              <a:ahLst/>
              <a:cxnLst/>
              <a:rect l="l" t="t" r="r" b="b"/>
              <a:pathLst>
                <a:path w="4918" h="6692" extrusionOk="0">
                  <a:moveTo>
                    <a:pt x="2588" y="0"/>
                  </a:moveTo>
                  <a:lnTo>
                    <a:pt x="1368" y="0"/>
                  </a:lnTo>
                  <a:lnTo>
                    <a:pt x="74" y="740"/>
                  </a:lnTo>
                  <a:lnTo>
                    <a:pt x="1" y="6137"/>
                  </a:lnTo>
                  <a:lnTo>
                    <a:pt x="1368" y="5398"/>
                  </a:lnTo>
                  <a:lnTo>
                    <a:pt x="2588" y="5398"/>
                  </a:lnTo>
                  <a:lnTo>
                    <a:pt x="4881" y="6692"/>
                  </a:lnTo>
                  <a:lnTo>
                    <a:pt x="4918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02" name="Google Shape;3602;p53"/>
            <p:cNvSpPr/>
            <p:nvPr/>
          </p:nvSpPr>
          <p:spPr>
            <a:xfrm>
              <a:off x="1546674" y="3761705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88" y="1"/>
                  </a:moveTo>
                  <a:lnTo>
                    <a:pt x="1331" y="1"/>
                  </a:lnTo>
                  <a:lnTo>
                    <a:pt x="0" y="814"/>
                  </a:lnTo>
                  <a:lnTo>
                    <a:pt x="0" y="6212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43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03" name="Google Shape;3603;p53"/>
            <p:cNvSpPr/>
            <p:nvPr/>
          </p:nvSpPr>
          <p:spPr>
            <a:xfrm>
              <a:off x="1546674" y="3778306"/>
              <a:ext cx="20" cy="123847"/>
            </a:xfrm>
            <a:custGeom>
              <a:avLst/>
              <a:gdLst/>
              <a:ahLst/>
              <a:cxnLst/>
              <a:rect l="l" t="t" r="r" b="b"/>
              <a:pathLst>
                <a:path w="1" h="6065" extrusionOk="0">
                  <a:moveTo>
                    <a:pt x="0" y="1"/>
                  </a:moveTo>
                  <a:lnTo>
                    <a:pt x="0" y="5399"/>
                  </a:lnTo>
                  <a:lnTo>
                    <a:pt x="0" y="6064"/>
                  </a:lnTo>
                  <a:lnTo>
                    <a:pt x="0" y="666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04" name="Google Shape;3604;p53"/>
            <p:cNvSpPr/>
            <p:nvPr/>
          </p:nvSpPr>
          <p:spPr>
            <a:xfrm>
              <a:off x="1477963" y="3802462"/>
              <a:ext cx="98935" cy="136671"/>
            </a:xfrm>
            <a:custGeom>
              <a:avLst/>
              <a:gdLst/>
              <a:ahLst/>
              <a:cxnLst/>
              <a:rect l="l" t="t" r="r" b="b"/>
              <a:pathLst>
                <a:path w="4845" h="6693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07" y="6693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05" name="Google Shape;3605;p53"/>
            <p:cNvSpPr/>
            <p:nvPr/>
          </p:nvSpPr>
          <p:spPr>
            <a:xfrm>
              <a:off x="1440983" y="3828885"/>
              <a:ext cx="90604" cy="162339"/>
            </a:xfrm>
            <a:custGeom>
              <a:avLst/>
              <a:gdLst/>
              <a:ahLst/>
              <a:cxnLst/>
              <a:rect l="l" t="t" r="r" b="b"/>
              <a:pathLst>
                <a:path w="4437" h="7950" extrusionOk="0">
                  <a:moveTo>
                    <a:pt x="0" y="1"/>
                  </a:moveTo>
                  <a:lnTo>
                    <a:pt x="0" y="5399"/>
                  </a:lnTo>
                  <a:lnTo>
                    <a:pt x="4437" y="7950"/>
                  </a:lnTo>
                  <a:lnTo>
                    <a:pt x="4437" y="25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06" name="Google Shape;3606;p53"/>
            <p:cNvSpPr/>
            <p:nvPr/>
          </p:nvSpPr>
          <p:spPr>
            <a:xfrm>
              <a:off x="1547430" y="3763216"/>
              <a:ext cx="205364" cy="228010"/>
            </a:xfrm>
            <a:custGeom>
              <a:avLst/>
              <a:gdLst/>
              <a:ahLst/>
              <a:cxnLst/>
              <a:rect l="l" t="t" r="r" b="b"/>
              <a:pathLst>
                <a:path w="10057" h="11166" extrusionOk="0">
                  <a:moveTo>
                    <a:pt x="10056" y="1"/>
                  </a:moveTo>
                  <a:lnTo>
                    <a:pt x="74" y="5768"/>
                  </a:lnTo>
                  <a:lnTo>
                    <a:pt x="0" y="11166"/>
                  </a:lnTo>
                  <a:lnTo>
                    <a:pt x="10056" y="5398"/>
                  </a:lnTo>
                  <a:lnTo>
                    <a:pt x="10056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07" name="Google Shape;3607;p53"/>
            <p:cNvSpPr/>
            <p:nvPr/>
          </p:nvSpPr>
          <p:spPr>
            <a:xfrm>
              <a:off x="1440983" y="3700549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1036"/>
                  </a:moveTo>
                  <a:lnTo>
                    <a:pt x="13421" y="2367"/>
                  </a:lnTo>
                  <a:lnTo>
                    <a:pt x="13421" y="3106"/>
                  </a:lnTo>
                  <a:lnTo>
                    <a:pt x="12127" y="3846"/>
                  </a:lnTo>
                  <a:lnTo>
                    <a:pt x="10870" y="3809"/>
                  </a:lnTo>
                  <a:lnTo>
                    <a:pt x="8541" y="2441"/>
                  </a:lnTo>
                  <a:lnTo>
                    <a:pt x="8541" y="1776"/>
                  </a:lnTo>
                  <a:lnTo>
                    <a:pt x="9871" y="1036"/>
                  </a:lnTo>
                  <a:close/>
                  <a:moveTo>
                    <a:pt x="7727" y="2996"/>
                  </a:moveTo>
                  <a:lnTo>
                    <a:pt x="10019" y="4363"/>
                  </a:lnTo>
                  <a:lnTo>
                    <a:pt x="10019" y="5103"/>
                  </a:lnTo>
                  <a:lnTo>
                    <a:pt x="8725" y="5842"/>
                  </a:lnTo>
                  <a:lnTo>
                    <a:pt x="8725" y="5805"/>
                  </a:lnTo>
                  <a:lnTo>
                    <a:pt x="7505" y="5805"/>
                  </a:lnTo>
                  <a:lnTo>
                    <a:pt x="5176" y="4474"/>
                  </a:lnTo>
                  <a:lnTo>
                    <a:pt x="5176" y="3735"/>
                  </a:lnTo>
                  <a:lnTo>
                    <a:pt x="6470" y="2996"/>
                  </a:lnTo>
                  <a:close/>
                  <a:moveTo>
                    <a:pt x="4363" y="4992"/>
                  </a:moveTo>
                  <a:lnTo>
                    <a:pt x="6655" y="6323"/>
                  </a:lnTo>
                  <a:lnTo>
                    <a:pt x="6655" y="7062"/>
                  </a:lnTo>
                  <a:lnTo>
                    <a:pt x="5361" y="7802"/>
                  </a:lnTo>
                  <a:lnTo>
                    <a:pt x="4141" y="7765"/>
                  </a:lnTo>
                  <a:lnTo>
                    <a:pt x="1812" y="6434"/>
                  </a:lnTo>
                  <a:lnTo>
                    <a:pt x="1812" y="5731"/>
                  </a:lnTo>
                  <a:lnTo>
                    <a:pt x="3106" y="4992"/>
                  </a:lnTo>
                  <a:close/>
                  <a:moveTo>
                    <a:pt x="9982" y="1"/>
                  </a:moveTo>
                  <a:lnTo>
                    <a:pt x="0" y="5842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87" y="8837"/>
                  </a:lnTo>
                  <a:lnTo>
                    <a:pt x="15269" y="2996"/>
                  </a:lnTo>
                  <a:lnTo>
                    <a:pt x="15269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08" name="Google Shape;3608;p53"/>
            <p:cNvSpPr/>
            <p:nvPr/>
          </p:nvSpPr>
          <p:spPr>
            <a:xfrm>
              <a:off x="1531564" y="3880975"/>
              <a:ext cx="17398" cy="110248"/>
            </a:xfrm>
            <a:custGeom>
              <a:avLst/>
              <a:gdLst/>
              <a:ahLst/>
              <a:cxnLst/>
              <a:rect l="l" t="t" r="r" b="b"/>
              <a:pathLst>
                <a:path w="852" h="5399" extrusionOk="0">
                  <a:moveTo>
                    <a:pt x="1" y="1"/>
                  </a:moveTo>
                  <a:lnTo>
                    <a:pt x="1" y="5399"/>
                  </a:lnTo>
                  <a:lnTo>
                    <a:pt x="777" y="539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09" name="Google Shape;3609;p53"/>
            <p:cNvSpPr/>
            <p:nvPr/>
          </p:nvSpPr>
          <p:spPr>
            <a:xfrm>
              <a:off x="1005396" y="3657525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3512" y="1"/>
                  </a:moveTo>
                  <a:lnTo>
                    <a:pt x="2255" y="1"/>
                  </a:lnTo>
                  <a:lnTo>
                    <a:pt x="0" y="1332"/>
                  </a:lnTo>
                  <a:lnTo>
                    <a:pt x="0" y="6729"/>
                  </a:lnTo>
                  <a:lnTo>
                    <a:pt x="2255" y="5398"/>
                  </a:lnTo>
                  <a:lnTo>
                    <a:pt x="3512" y="5398"/>
                  </a:lnTo>
                  <a:lnTo>
                    <a:pt x="4806" y="6138"/>
                  </a:lnTo>
                  <a:lnTo>
                    <a:pt x="4843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10" name="Google Shape;3610;p53"/>
            <p:cNvSpPr/>
            <p:nvPr/>
          </p:nvSpPr>
          <p:spPr>
            <a:xfrm>
              <a:off x="1074087" y="3697547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3550" y="0"/>
                  </a:moveTo>
                  <a:lnTo>
                    <a:pt x="2293" y="0"/>
                  </a:lnTo>
                  <a:lnTo>
                    <a:pt x="38" y="1294"/>
                  </a:lnTo>
                  <a:lnTo>
                    <a:pt x="1" y="6729"/>
                  </a:lnTo>
                  <a:lnTo>
                    <a:pt x="2293" y="5398"/>
                  </a:lnTo>
                  <a:lnTo>
                    <a:pt x="3550" y="5361"/>
                  </a:lnTo>
                  <a:lnTo>
                    <a:pt x="4844" y="6174"/>
                  </a:lnTo>
                  <a:lnTo>
                    <a:pt x="4844" y="73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11" name="Google Shape;3611;p53"/>
            <p:cNvSpPr/>
            <p:nvPr/>
          </p:nvSpPr>
          <p:spPr>
            <a:xfrm>
              <a:off x="1143533" y="3737549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3587" y="1"/>
                  </a:moveTo>
                  <a:lnTo>
                    <a:pt x="2330" y="1"/>
                  </a:lnTo>
                  <a:lnTo>
                    <a:pt x="1" y="1331"/>
                  </a:lnTo>
                  <a:lnTo>
                    <a:pt x="1" y="6729"/>
                  </a:lnTo>
                  <a:lnTo>
                    <a:pt x="2330" y="5398"/>
                  </a:lnTo>
                  <a:lnTo>
                    <a:pt x="3587" y="5398"/>
                  </a:lnTo>
                  <a:lnTo>
                    <a:pt x="4881" y="6138"/>
                  </a:lnTo>
                  <a:lnTo>
                    <a:pt x="4881" y="777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12" name="Google Shape;3612;p53"/>
            <p:cNvSpPr/>
            <p:nvPr/>
          </p:nvSpPr>
          <p:spPr>
            <a:xfrm>
              <a:off x="1190355" y="3763972"/>
              <a:ext cx="90604" cy="162339"/>
            </a:xfrm>
            <a:custGeom>
              <a:avLst/>
              <a:gdLst/>
              <a:ahLst/>
              <a:cxnLst/>
              <a:rect l="l" t="t" r="r" b="b"/>
              <a:pathLst>
                <a:path w="4437" h="7950" extrusionOk="0">
                  <a:moveTo>
                    <a:pt x="4437" y="0"/>
                  </a:moveTo>
                  <a:lnTo>
                    <a:pt x="0" y="2588"/>
                  </a:lnTo>
                  <a:lnTo>
                    <a:pt x="0" y="7949"/>
                  </a:lnTo>
                  <a:lnTo>
                    <a:pt x="4400" y="5398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13" name="Google Shape;3613;p53"/>
            <p:cNvSpPr/>
            <p:nvPr/>
          </p:nvSpPr>
          <p:spPr>
            <a:xfrm>
              <a:off x="1172978" y="3816817"/>
              <a:ext cx="17398" cy="109492"/>
            </a:xfrm>
            <a:custGeom>
              <a:avLst/>
              <a:gdLst/>
              <a:ahLst/>
              <a:cxnLst/>
              <a:rect l="l" t="t" r="r" b="b"/>
              <a:pathLst>
                <a:path w="852" h="5362" extrusionOk="0">
                  <a:moveTo>
                    <a:pt x="1" y="0"/>
                  </a:moveTo>
                  <a:lnTo>
                    <a:pt x="1" y="5361"/>
                  </a:lnTo>
                  <a:lnTo>
                    <a:pt x="851" y="536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14" name="Google Shape;3614;p53"/>
            <p:cNvSpPr/>
            <p:nvPr/>
          </p:nvSpPr>
          <p:spPr>
            <a:xfrm>
              <a:off x="967640" y="3635636"/>
              <a:ext cx="312569" cy="181207"/>
            </a:xfrm>
            <a:custGeom>
              <a:avLst/>
              <a:gdLst/>
              <a:ahLst/>
              <a:cxnLst/>
              <a:rect l="l" t="t" r="r" b="b"/>
              <a:pathLst>
                <a:path w="15307" h="8874" extrusionOk="0">
                  <a:moveTo>
                    <a:pt x="5361" y="1073"/>
                  </a:moveTo>
                  <a:lnTo>
                    <a:pt x="6655" y="1812"/>
                  </a:lnTo>
                  <a:lnTo>
                    <a:pt x="6655" y="2551"/>
                  </a:lnTo>
                  <a:lnTo>
                    <a:pt x="4363" y="3882"/>
                  </a:lnTo>
                  <a:lnTo>
                    <a:pt x="3143" y="3845"/>
                  </a:lnTo>
                  <a:lnTo>
                    <a:pt x="1849" y="3106"/>
                  </a:lnTo>
                  <a:lnTo>
                    <a:pt x="1849" y="2404"/>
                  </a:lnTo>
                  <a:lnTo>
                    <a:pt x="4104" y="1073"/>
                  </a:lnTo>
                  <a:close/>
                  <a:moveTo>
                    <a:pt x="8726" y="2995"/>
                  </a:moveTo>
                  <a:lnTo>
                    <a:pt x="10057" y="3735"/>
                  </a:lnTo>
                  <a:lnTo>
                    <a:pt x="10057" y="4474"/>
                  </a:lnTo>
                  <a:lnTo>
                    <a:pt x="7801" y="5805"/>
                  </a:lnTo>
                  <a:lnTo>
                    <a:pt x="7801" y="5768"/>
                  </a:lnTo>
                  <a:lnTo>
                    <a:pt x="6544" y="5768"/>
                  </a:lnTo>
                  <a:lnTo>
                    <a:pt x="5214" y="5028"/>
                  </a:lnTo>
                  <a:lnTo>
                    <a:pt x="5214" y="4326"/>
                  </a:lnTo>
                  <a:lnTo>
                    <a:pt x="7469" y="2995"/>
                  </a:lnTo>
                  <a:close/>
                  <a:moveTo>
                    <a:pt x="12201" y="4992"/>
                  </a:moveTo>
                  <a:lnTo>
                    <a:pt x="13495" y="5731"/>
                  </a:lnTo>
                  <a:lnTo>
                    <a:pt x="13495" y="6470"/>
                  </a:lnTo>
                  <a:lnTo>
                    <a:pt x="11203" y="7801"/>
                  </a:lnTo>
                  <a:lnTo>
                    <a:pt x="9983" y="7801"/>
                  </a:lnTo>
                  <a:lnTo>
                    <a:pt x="8689" y="7062"/>
                  </a:lnTo>
                  <a:lnTo>
                    <a:pt x="8689" y="6322"/>
                  </a:lnTo>
                  <a:lnTo>
                    <a:pt x="10944" y="4992"/>
                  </a:lnTo>
                  <a:close/>
                  <a:moveTo>
                    <a:pt x="4437" y="0"/>
                  </a:moveTo>
                  <a:lnTo>
                    <a:pt x="1" y="2588"/>
                  </a:lnTo>
                  <a:lnTo>
                    <a:pt x="1" y="3032"/>
                  </a:lnTo>
                  <a:lnTo>
                    <a:pt x="10020" y="8873"/>
                  </a:lnTo>
                  <a:lnTo>
                    <a:pt x="10833" y="8873"/>
                  </a:lnTo>
                  <a:lnTo>
                    <a:pt x="15307" y="6285"/>
                  </a:lnTo>
                  <a:lnTo>
                    <a:pt x="15307" y="5805"/>
                  </a:ln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15" name="Google Shape;3615;p53"/>
            <p:cNvSpPr/>
            <p:nvPr/>
          </p:nvSpPr>
          <p:spPr>
            <a:xfrm>
              <a:off x="967640" y="3697547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38" y="0"/>
                  </a:moveTo>
                  <a:lnTo>
                    <a:pt x="1" y="5398"/>
                  </a:lnTo>
                  <a:lnTo>
                    <a:pt x="10057" y="11202"/>
                  </a:lnTo>
                  <a:lnTo>
                    <a:pt x="10057" y="584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16" name="Google Shape;3616;p53"/>
            <p:cNvSpPr/>
            <p:nvPr/>
          </p:nvSpPr>
          <p:spPr>
            <a:xfrm>
              <a:off x="1240178" y="3793417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3549" y="0"/>
                  </a:moveTo>
                  <a:lnTo>
                    <a:pt x="2292" y="0"/>
                  </a:lnTo>
                  <a:lnTo>
                    <a:pt x="0" y="1331"/>
                  </a:lnTo>
                  <a:lnTo>
                    <a:pt x="0" y="6729"/>
                  </a:lnTo>
                  <a:lnTo>
                    <a:pt x="2255" y="5398"/>
                  </a:lnTo>
                  <a:lnTo>
                    <a:pt x="3512" y="5398"/>
                  </a:lnTo>
                  <a:lnTo>
                    <a:pt x="4843" y="6137"/>
                  </a:lnTo>
                  <a:lnTo>
                    <a:pt x="4843" y="703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17" name="Google Shape;3617;p53"/>
            <p:cNvSpPr/>
            <p:nvPr/>
          </p:nvSpPr>
          <p:spPr>
            <a:xfrm>
              <a:off x="1309625" y="3833418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3513" y="1"/>
                  </a:moveTo>
                  <a:lnTo>
                    <a:pt x="2330" y="1"/>
                  </a:lnTo>
                  <a:lnTo>
                    <a:pt x="0" y="1295"/>
                  </a:lnTo>
                  <a:lnTo>
                    <a:pt x="0" y="6729"/>
                  </a:lnTo>
                  <a:lnTo>
                    <a:pt x="2293" y="5435"/>
                  </a:lnTo>
                  <a:lnTo>
                    <a:pt x="3513" y="5362"/>
                  </a:lnTo>
                  <a:lnTo>
                    <a:pt x="4881" y="6138"/>
                  </a:lnTo>
                  <a:lnTo>
                    <a:pt x="4881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18" name="Google Shape;3618;p53"/>
            <p:cNvSpPr/>
            <p:nvPr/>
          </p:nvSpPr>
          <p:spPr>
            <a:xfrm>
              <a:off x="1379827" y="3873440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3513" y="0"/>
                  </a:moveTo>
                  <a:lnTo>
                    <a:pt x="2256" y="0"/>
                  </a:lnTo>
                  <a:lnTo>
                    <a:pt x="1" y="1331"/>
                  </a:lnTo>
                  <a:lnTo>
                    <a:pt x="1" y="6729"/>
                  </a:lnTo>
                  <a:lnTo>
                    <a:pt x="2256" y="5398"/>
                  </a:lnTo>
                  <a:lnTo>
                    <a:pt x="3513" y="5398"/>
                  </a:lnTo>
                  <a:lnTo>
                    <a:pt x="4807" y="6174"/>
                  </a:lnTo>
                  <a:lnTo>
                    <a:pt x="4844" y="777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19" name="Google Shape;3619;p53"/>
            <p:cNvSpPr/>
            <p:nvPr/>
          </p:nvSpPr>
          <p:spPr>
            <a:xfrm>
              <a:off x="1425117" y="3899863"/>
              <a:ext cx="90624" cy="163074"/>
            </a:xfrm>
            <a:custGeom>
              <a:avLst/>
              <a:gdLst/>
              <a:ahLst/>
              <a:cxnLst/>
              <a:rect l="l" t="t" r="r" b="b"/>
              <a:pathLst>
                <a:path w="4438" h="7986" extrusionOk="0">
                  <a:moveTo>
                    <a:pt x="4437" y="0"/>
                  </a:moveTo>
                  <a:lnTo>
                    <a:pt x="38" y="2588"/>
                  </a:lnTo>
                  <a:lnTo>
                    <a:pt x="1" y="7986"/>
                  </a:lnTo>
                  <a:lnTo>
                    <a:pt x="4437" y="5398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20" name="Google Shape;3620;p53"/>
            <p:cNvSpPr/>
            <p:nvPr/>
          </p:nvSpPr>
          <p:spPr>
            <a:xfrm>
              <a:off x="1407761" y="3952709"/>
              <a:ext cx="18133" cy="110227"/>
            </a:xfrm>
            <a:custGeom>
              <a:avLst/>
              <a:gdLst/>
              <a:ahLst/>
              <a:cxnLst/>
              <a:rect l="l" t="t" r="r" b="b"/>
              <a:pathLst>
                <a:path w="888" h="5398" extrusionOk="0">
                  <a:moveTo>
                    <a:pt x="75" y="0"/>
                  </a:moveTo>
                  <a:lnTo>
                    <a:pt x="1" y="5398"/>
                  </a:lnTo>
                  <a:lnTo>
                    <a:pt x="851" y="5398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21" name="Google Shape;3621;p53"/>
            <p:cNvSpPr/>
            <p:nvPr/>
          </p:nvSpPr>
          <p:spPr>
            <a:xfrm>
              <a:off x="1203178" y="3771527"/>
              <a:ext cx="312569" cy="181207"/>
            </a:xfrm>
            <a:custGeom>
              <a:avLst/>
              <a:gdLst/>
              <a:ahLst/>
              <a:cxnLst/>
              <a:rect l="l" t="t" r="r" b="b"/>
              <a:pathLst>
                <a:path w="15307" h="8874" extrusionOk="0">
                  <a:moveTo>
                    <a:pt x="5361" y="1072"/>
                  </a:moveTo>
                  <a:lnTo>
                    <a:pt x="6655" y="1775"/>
                  </a:lnTo>
                  <a:lnTo>
                    <a:pt x="6655" y="2551"/>
                  </a:lnTo>
                  <a:lnTo>
                    <a:pt x="4400" y="3882"/>
                  </a:lnTo>
                  <a:lnTo>
                    <a:pt x="3143" y="3845"/>
                  </a:lnTo>
                  <a:lnTo>
                    <a:pt x="1849" y="3106"/>
                  </a:lnTo>
                  <a:lnTo>
                    <a:pt x="1849" y="2403"/>
                  </a:lnTo>
                  <a:lnTo>
                    <a:pt x="4104" y="1072"/>
                  </a:lnTo>
                  <a:close/>
                  <a:moveTo>
                    <a:pt x="8726" y="2995"/>
                  </a:moveTo>
                  <a:lnTo>
                    <a:pt x="10094" y="3734"/>
                  </a:lnTo>
                  <a:lnTo>
                    <a:pt x="10094" y="4474"/>
                  </a:lnTo>
                  <a:lnTo>
                    <a:pt x="7801" y="5805"/>
                  </a:lnTo>
                  <a:lnTo>
                    <a:pt x="7801" y="5768"/>
                  </a:lnTo>
                  <a:lnTo>
                    <a:pt x="6581" y="5768"/>
                  </a:lnTo>
                  <a:lnTo>
                    <a:pt x="5213" y="5028"/>
                  </a:lnTo>
                  <a:lnTo>
                    <a:pt x="5213" y="4326"/>
                  </a:lnTo>
                  <a:lnTo>
                    <a:pt x="7506" y="2995"/>
                  </a:lnTo>
                  <a:close/>
                  <a:moveTo>
                    <a:pt x="12164" y="4991"/>
                  </a:moveTo>
                  <a:lnTo>
                    <a:pt x="13458" y="5731"/>
                  </a:lnTo>
                  <a:lnTo>
                    <a:pt x="13458" y="6470"/>
                  </a:lnTo>
                  <a:lnTo>
                    <a:pt x="11203" y="7801"/>
                  </a:lnTo>
                  <a:lnTo>
                    <a:pt x="9946" y="7801"/>
                  </a:lnTo>
                  <a:lnTo>
                    <a:pt x="8652" y="7062"/>
                  </a:lnTo>
                  <a:lnTo>
                    <a:pt x="8652" y="6322"/>
                  </a:lnTo>
                  <a:lnTo>
                    <a:pt x="10907" y="4991"/>
                  </a:lnTo>
                  <a:close/>
                  <a:moveTo>
                    <a:pt x="4437" y="0"/>
                  </a:moveTo>
                  <a:lnTo>
                    <a:pt x="1" y="2588"/>
                  </a:lnTo>
                  <a:lnTo>
                    <a:pt x="1" y="3032"/>
                  </a:lnTo>
                  <a:lnTo>
                    <a:pt x="10020" y="8873"/>
                  </a:lnTo>
                  <a:lnTo>
                    <a:pt x="10870" y="8873"/>
                  </a:lnTo>
                  <a:lnTo>
                    <a:pt x="15306" y="6285"/>
                  </a:lnTo>
                  <a:lnTo>
                    <a:pt x="15306" y="580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22" name="Google Shape;3622;p53"/>
            <p:cNvSpPr/>
            <p:nvPr/>
          </p:nvSpPr>
          <p:spPr>
            <a:xfrm>
              <a:off x="1203178" y="3833418"/>
              <a:ext cx="206119" cy="229521"/>
            </a:xfrm>
            <a:custGeom>
              <a:avLst/>
              <a:gdLst/>
              <a:ahLst/>
              <a:cxnLst/>
              <a:rect l="l" t="t" r="r" b="b"/>
              <a:pathLst>
                <a:path w="10094" h="11240" extrusionOk="0">
                  <a:moveTo>
                    <a:pt x="1" y="1"/>
                  </a:moveTo>
                  <a:lnTo>
                    <a:pt x="1" y="5435"/>
                  </a:lnTo>
                  <a:lnTo>
                    <a:pt x="10020" y="11240"/>
                  </a:lnTo>
                  <a:lnTo>
                    <a:pt x="10094" y="58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23" name="Google Shape;3623;p53"/>
            <p:cNvSpPr/>
            <p:nvPr/>
          </p:nvSpPr>
          <p:spPr>
            <a:xfrm>
              <a:off x="2328003" y="3450677"/>
              <a:ext cx="98935" cy="137427"/>
            </a:xfrm>
            <a:custGeom>
              <a:avLst/>
              <a:gdLst/>
              <a:ahLst/>
              <a:cxnLst/>
              <a:rect l="l" t="t" r="r" b="b"/>
              <a:pathLst>
                <a:path w="4845" h="6730" extrusionOk="0">
                  <a:moveTo>
                    <a:pt x="2589" y="1"/>
                  </a:moveTo>
                  <a:lnTo>
                    <a:pt x="1332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729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24" name="Google Shape;3624;p53"/>
            <p:cNvSpPr/>
            <p:nvPr/>
          </p:nvSpPr>
          <p:spPr>
            <a:xfrm>
              <a:off x="2259312" y="3491454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39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25" name="Google Shape;3625;p53"/>
            <p:cNvSpPr/>
            <p:nvPr/>
          </p:nvSpPr>
          <p:spPr>
            <a:xfrm>
              <a:off x="2259312" y="3506544"/>
              <a:ext cx="20" cy="125338"/>
            </a:xfrm>
            <a:custGeom>
              <a:avLst/>
              <a:gdLst/>
              <a:ahLst/>
              <a:cxnLst/>
              <a:rect l="l" t="t" r="r" b="b"/>
              <a:pathLst>
                <a:path w="1" h="6138" extrusionOk="0">
                  <a:moveTo>
                    <a:pt x="1" y="0"/>
                  </a:moveTo>
                  <a:lnTo>
                    <a:pt x="1" y="5398"/>
                  </a:lnTo>
                  <a:lnTo>
                    <a:pt x="1" y="6138"/>
                  </a:lnTo>
                  <a:lnTo>
                    <a:pt x="1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26" name="Google Shape;3626;p53"/>
            <p:cNvSpPr/>
            <p:nvPr/>
          </p:nvSpPr>
          <p:spPr>
            <a:xfrm>
              <a:off x="2189110" y="3531456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88" y="1"/>
                  </a:moveTo>
                  <a:lnTo>
                    <a:pt x="1368" y="1"/>
                  </a:lnTo>
                  <a:lnTo>
                    <a:pt x="74" y="740"/>
                  </a:lnTo>
                  <a:lnTo>
                    <a:pt x="0" y="6175"/>
                  </a:lnTo>
                  <a:lnTo>
                    <a:pt x="1368" y="5435"/>
                  </a:lnTo>
                  <a:lnTo>
                    <a:pt x="2551" y="5435"/>
                  </a:lnTo>
                  <a:lnTo>
                    <a:pt x="4880" y="6729"/>
                  </a:lnTo>
                  <a:lnTo>
                    <a:pt x="4880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27" name="Google Shape;3627;p53"/>
            <p:cNvSpPr/>
            <p:nvPr/>
          </p:nvSpPr>
          <p:spPr>
            <a:xfrm>
              <a:off x="2152866" y="3557878"/>
              <a:ext cx="91379" cy="162339"/>
            </a:xfrm>
            <a:custGeom>
              <a:avLst/>
              <a:gdLst/>
              <a:ahLst/>
              <a:cxnLst/>
              <a:rect l="l" t="t" r="r" b="b"/>
              <a:pathLst>
                <a:path w="4475" h="7950" extrusionOk="0">
                  <a:moveTo>
                    <a:pt x="38" y="0"/>
                  </a:moveTo>
                  <a:lnTo>
                    <a:pt x="1" y="5361"/>
                  </a:lnTo>
                  <a:lnTo>
                    <a:pt x="4437" y="7949"/>
                  </a:lnTo>
                  <a:lnTo>
                    <a:pt x="4474" y="255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28" name="Google Shape;3628;p53"/>
            <p:cNvSpPr/>
            <p:nvPr/>
          </p:nvSpPr>
          <p:spPr>
            <a:xfrm>
              <a:off x="2260068" y="3491454"/>
              <a:ext cx="204608" cy="228765"/>
            </a:xfrm>
            <a:custGeom>
              <a:avLst/>
              <a:gdLst/>
              <a:ahLst/>
              <a:cxnLst/>
              <a:rect l="l" t="t" r="r" b="b"/>
              <a:pathLst>
                <a:path w="10020" h="11203" extrusionOk="0">
                  <a:moveTo>
                    <a:pt x="10020" y="0"/>
                  </a:moveTo>
                  <a:lnTo>
                    <a:pt x="1" y="5804"/>
                  </a:lnTo>
                  <a:lnTo>
                    <a:pt x="1" y="11202"/>
                  </a:lnTo>
                  <a:lnTo>
                    <a:pt x="9983" y="5398"/>
                  </a:lnTo>
                  <a:lnTo>
                    <a:pt x="100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29" name="Google Shape;3629;p53"/>
            <p:cNvSpPr/>
            <p:nvPr/>
          </p:nvSpPr>
          <p:spPr>
            <a:xfrm>
              <a:off x="2152866" y="3429542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129" y="1036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27" y="3845"/>
                  </a:lnTo>
                  <a:lnTo>
                    <a:pt x="10907" y="3808"/>
                  </a:lnTo>
                  <a:lnTo>
                    <a:pt x="8578" y="2477"/>
                  </a:lnTo>
                  <a:lnTo>
                    <a:pt x="8578" y="1775"/>
                  </a:lnTo>
                  <a:lnTo>
                    <a:pt x="9872" y="1036"/>
                  </a:lnTo>
                  <a:close/>
                  <a:moveTo>
                    <a:pt x="7765" y="3032"/>
                  </a:moveTo>
                  <a:lnTo>
                    <a:pt x="10057" y="4363"/>
                  </a:lnTo>
                  <a:lnTo>
                    <a:pt x="10057" y="5102"/>
                  </a:lnTo>
                  <a:lnTo>
                    <a:pt x="8763" y="5842"/>
                  </a:lnTo>
                  <a:lnTo>
                    <a:pt x="7506" y="5842"/>
                  </a:lnTo>
                  <a:lnTo>
                    <a:pt x="5214" y="4511"/>
                  </a:lnTo>
                  <a:lnTo>
                    <a:pt x="5214" y="3771"/>
                  </a:lnTo>
                  <a:lnTo>
                    <a:pt x="6508" y="3032"/>
                  </a:lnTo>
                  <a:close/>
                  <a:moveTo>
                    <a:pt x="4326" y="4955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04" y="7727"/>
                  </a:lnTo>
                  <a:lnTo>
                    <a:pt x="1775" y="6396"/>
                  </a:lnTo>
                  <a:lnTo>
                    <a:pt x="1775" y="5694"/>
                  </a:lnTo>
                  <a:lnTo>
                    <a:pt x="3069" y="4955"/>
                  </a:lnTo>
                  <a:close/>
                  <a:moveTo>
                    <a:pt x="9983" y="0"/>
                  </a:moveTo>
                  <a:lnTo>
                    <a:pt x="1" y="5842"/>
                  </a:lnTo>
                  <a:lnTo>
                    <a:pt x="1" y="6285"/>
                  </a:lnTo>
                  <a:lnTo>
                    <a:pt x="4437" y="8836"/>
                  </a:lnTo>
                  <a:lnTo>
                    <a:pt x="5251" y="8836"/>
                  </a:lnTo>
                  <a:lnTo>
                    <a:pt x="15233" y="3032"/>
                  </a:lnTo>
                  <a:lnTo>
                    <a:pt x="15233" y="2551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0" name="Google Shape;3630;p53"/>
            <p:cNvSpPr/>
            <p:nvPr/>
          </p:nvSpPr>
          <p:spPr>
            <a:xfrm>
              <a:off x="2243467" y="3609968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37" y="0"/>
                  </a:moveTo>
                  <a:lnTo>
                    <a:pt x="0" y="5398"/>
                  </a:lnTo>
                  <a:lnTo>
                    <a:pt x="814" y="5398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1" name="Google Shape;3631;p53"/>
            <p:cNvSpPr/>
            <p:nvPr/>
          </p:nvSpPr>
          <p:spPr>
            <a:xfrm>
              <a:off x="2092485" y="3587323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14" y="0"/>
                  </a:moveTo>
                  <a:lnTo>
                    <a:pt x="1294" y="0"/>
                  </a:lnTo>
                  <a:lnTo>
                    <a:pt x="0" y="740"/>
                  </a:lnTo>
                  <a:lnTo>
                    <a:pt x="0" y="6137"/>
                  </a:lnTo>
                  <a:lnTo>
                    <a:pt x="1294" y="5398"/>
                  </a:lnTo>
                  <a:lnTo>
                    <a:pt x="2514" y="5398"/>
                  </a:lnTo>
                  <a:lnTo>
                    <a:pt x="4806" y="6692"/>
                  </a:lnTo>
                  <a:lnTo>
                    <a:pt x="4843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2" name="Google Shape;3632;p53"/>
            <p:cNvSpPr/>
            <p:nvPr/>
          </p:nvSpPr>
          <p:spPr>
            <a:xfrm>
              <a:off x="2022263" y="3628080"/>
              <a:ext cx="100426" cy="136671"/>
            </a:xfrm>
            <a:custGeom>
              <a:avLst/>
              <a:gdLst/>
              <a:ahLst/>
              <a:cxnLst/>
              <a:rect l="l" t="t" r="r" b="b"/>
              <a:pathLst>
                <a:path w="4918" h="6693" extrusionOk="0">
                  <a:moveTo>
                    <a:pt x="2589" y="1"/>
                  </a:moveTo>
                  <a:lnTo>
                    <a:pt x="1332" y="1"/>
                  </a:lnTo>
                  <a:lnTo>
                    <a:pt x="38" y="740"/>
                  </a:lnTo>
                  <a:lnTo>
                    <a:pt x="1" y="6138"/>
                  </a:lnTo>
                  <a:lnTo>
                    <a:pt x="1332" y="5362"/>
                  </a:lnTo>
                  <a:lnTo>
                    <a:pt x="2589" y="5362"/>
                  </a:lnTo>
                  <a:lnTo>
                    <a:pt x="4844" y="6692"/>
                  </a:lnTo>
                  <a:lnTo>
                    <a:pt x="4918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3" name="Google Shape;3633;p53"/>
            <p:cNvSpPr/>
            <p:nvPr/>
          </p:nvSpPr>
          <p:spPr>
            <a:xfrm>
              <a:off x="2022263" y="3643191"/>
              <a:ext cx="776" cy="124582"/>
            </a:xfrm>
            <a:custGeom>
              <a:avLst/>
              <a:gdLst/>
              <a:ahLst/>
              <a:cxnLst/>
              <a:rect l="l" t="t" r="r" b="b"/>
              <a:pathLst>
                <a:path w="38" h="6101" extrusionOk="0">
                  <a:moveTo>
                    <a:pt x="38" y="0"/>
                  </a:moveTo>
                  <a:lnTo>
                    <a:pt x="1" y="5398"/>
                  </a:lnTo>
                  <a:lnTo>
                    <a:pt x="1" y="6100"/>
                  </a:lnTo>
                  <a:lnTo>
                    <a:pt x="38" y="74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4" name="Google Shape;3634;p53"/>
            <p:cNvSpPr/>
            <p:nvPr/>
          </p:nvSpPr>
          <p:spPr>
            <a:xfrm>
              <a:off x="1953572" y="3667347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51" y="0"/>
                  </a:moveTo>
                  <a:lnTo>
                    <a:pt x="1331" y="0"/>
                  </a:lnTo>
                  <a:lnTo>
                    <a:pt x="0" y="814"/>
                  </a:lnTo>
                  <a:lnTo>
                    <a:pt x="0" y="6211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44" y="6766"/>
                  </a:lnTo>
                  <a:lnTo>
                    <a:pt x="4844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5" name="Google Shape;3635;p53"/>
            <p:cNvSpPr/>
            <p:nvPr/>
          </p:nvSpPr>
          <p:spPr>
            <a:xfrm>
              <a:off x="1916572" y="3693770"/>
              <a:ext cx="90624" cy="162319"/>
            </a:xfrm>
            <a:custGeom>
              <a:avLst/>
              <a:gdLst/>
              <a:ahLst/>
              <a:cxnLst/>
              <a:rect l="l" t="t" r="r" b="b"/>
              <a:pathLst>
                <a:path w="4438" h="7949" extrusionOk="0">
                  <a:moveTo>
                    <a:pt x="1" y="0"/>
                  </a:moveTo>
                  <a:lnTo>
                    <a:pt x="1" y="5435"/>
                  </a:lnTo>
                  <a:lnTo>
                    <a:pt x="4437" y="7949"/>
                  </a:lnTo>
                  <a:lnTo>
                    <a:pt x="4437" y="25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6" name="Google Shape;3636;p53"/>
            <p:cNvSpPr/>
            <p:nvPr/>
          </p:nvSpPr>
          <p:spPr>
            <a:xfrm>
              <a:off x="2024530" y="3628080"/>
              <a:ext cx="203853" cy="228010"/>
            </a:xfrm>
            <a:custGeom>
              <a:avLst/>
              <a:gdLst/>
              <a:ahLst/>
              <a:cxnLst/>
              <a:rect l="l" t="t" r="r" b="b"/>
              <a:pathLst>
                <a:path w="9983" h="11166" extrusionOk="0">
                  <a:moveTo>
                    <a:pt x="9983" y="1"/>
                  </a:moveTo>
                  <a:lnTo>
                    <a:pt x="1" y="5805"/>
                  </a:lnTo>
                  <a:lnTo>
                    <a:pt x="1" y="11166"/>
                  </a:lnTo>
                  <a:lnTo>
                    <a:pt x="9983" y="5398"/>
                  </a:lnTo>
                  <a:lnTo>
                    <a:pt x="9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7" name="Google Shape;3637;p53"/>
            <p:cNvSpPr/>
            <p:nvPr/>
          </p:nvSpPr>
          <p:spPr>
            <a:xfrm>
              <a:off x="1916572" y="3566945"/>
              <a:ext cx="311813" cy="179696"/>
            </a:xfrm>
            <a:custGeom>
              <a:avLst/>
              <a:gdLst/>
              <a:ahLst/>
              <a:cxnLst/>
              <a:rect l="l" t="t" r="r" b="b"/>
              <a:pathLst>
                <a:path w="15270" h="8800" extrusionOk="0">
                  <a:moveTo>
                    <a:pt x="11129" y="998"/>
                  </a:moveTo>
                  <a:lnTo>
                    <a:pt x="13458" y="2329"/>
                  </a:lnTo>
                  <a:lnTo>
                    <a:pt x="13458" y="3069"/>
                  </a:lnTo>
                  <a:lnTo>
                    <a:pt x="12164" y="3808"/>
                  </a:lnTo>
                  <a:lnTo>
                    <a:pt x="10907" y="3771"/>
                  </a:lnTo>
                  <a:lnTo>
                    <a:pt x="8615" y="2440"/>
                  </a:lnTo>
                  <a:lnTo>
                    <a:pt x="8615" y="1738"/>
                  </a:lnTo>
                  <a:lnTo>
                    <a:pt x="9909" y="998"/>
                  </a:lnTo>
                  <a:close/>
                  <a:moveTo>
                    <a:pt x="7728" y="2958"/>
                  </a:moveTo>
                  <a:lnTo>
                    <a:pt x="10020" y="4289"/>
                  </a:lnTo>
                  <a:lnTo>
                    <a:pt x="10020" y="5028"/>
                  </a:lnTo>
                  <a:lnTo>
                    <a:pt x="8726" y="5768"/>
                  </a:lnTo>
                  <a:lnTo>
                    <a:pt x="7506" y="5768"/>
                  </a:lnTo>
                  <a:lnTo>
                    <a:pt x="5177" y="4437"/>
                  </a:lnTo>
                  <a:lnTo>
                    <a:pt x="5177" y="3697"/>
                  </a:lnTo>
                  <a:lnTo>
                    <a:pt x="6471" y="2958"/>
                  </a:lnTo>
                  <a:close/>
                  <a:moveTo>
                    <a:pt x="4363" y="4917"/>
                  </a:moveTo>
                  <a:lnTo>
                    <a:pt x="6656" y="6285"/>
                  </a:lnTo>
                  <a:lnTo>
                    <a:pt x="6656" y="7025"/>
                  </a:lnTo>
                  <a:lnTo>
                    <a:pt x="5362" y="7764"/>
                  </a:lnTo>
                  <a:lnTo>
                    <a:pt x="4105" y="7690"/>
                  </a:lnTo>
                  <a:lnTo>
                    <a:pt x="1812" y="6359"/>
                  </a:lnTo>
                  <a:lnTo>
                    <a:pt x="1812" y="5657"/>
                  </a:lnTo>
                  <a:lnTo>
                    <a:pt x="3106" y="4917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799"/>
                  </a:lnTo>
                  <a:lnTo>
                    <a:pt x="5288" y="8799"/>
                  </a:lnTo>
                  <a:lnTo>
                    <a:pt x="15270" y="2995"/>
                  </a:lnTo>
                  <a:lnTo>
                    <a:pt x="15270" y="2514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8" name="Google Shape;3638;p53"/>
            <p:cNvSpPr/>
            <p:nvPr/>
          </p:nvSpPr>
          <p:spPr>
            <a:xfrm>
              <a:off x="2007173" y="3745860"/>
              <a:ext cx="17377" cy="110227"/>
            </a:xfrm>
            <a:custGeom>
              <a:avLst/>
              <a:gdLst/>
              <a:ahLst/>
              <a:cxnLst/>
              <a:rect l="l" t="t" r="r" b="b"/>
              <a:pathLst>
                <a:path w="851" h="5398" extrusionOk="0">
                  <a:moveTo>
                    <a:pt x="0" y="0"/>
                  </a:moveTo>
                  <a:lnTo>
                    <a:pt x="0" y="5398"/>
                  </a:lnTo>
                  <a:lnTo>
                    <a:pt x="851" y="5398"/>
                  </a:lnTo>
                  <a:lnTo>
                    <a:pt x="851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9" name="Google Shape;3639;p53"/>
            <p:cNvSpPr/>
            <p:nvPr/>
          </p:nvSpPr>
          <p:spPr>
            <a:xfrm>
              <a:off x="1855436" y="3723215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88" y="0"/>
                  </a:moveTo>
                  <a:lnTo>
                    <a:pt x="1331" y="0"/>
                  </a:lnTo>
                  <a:lnTo>
                    <a:pt x="37" y="776"/>
                  </a:lnTo>
                  <a:lnTo>
                    <a:pt x="0" y="6211"/>
                  </a:lnTo>
                  <a:lnTo>
                    <a:pt x="1331" y="5398"/>
                  </a:lnTo>
                  <a:lnTo>
                    <a:pt x="2551" y="5398"/>
                  </a:lnTo>
                  <a:lnTo>
                    <a:pt x="4843" y="6766"/>
                  </a:lnTo>
                  <a:lnTo>
                    <a:pt x="4843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0" name="Google Shape;3640;p53"/>
            <p:cNvSpPr/>
            <p:nvPr/>
          </p:nvSpPr>
          <p:spPr>
            <a:xfrm>
              <a:off x="1786725" y="3763972"/>
              <a:ext cx="98935" cy="137427"/>
            </a:xfrm>
            <a:custGeom>
              <a:avLst/>
              <a:gdLst/>
              <a:ahLst/>
              <a:cxnLst/>
              <a:rect l="l" t="t" r="r" b="b"/>
              <a:pathLst>
                <a:path w="4845" h="6730" extrusionOk="0">
                  <a:moveTo>
                    <a:pt x="2515" y="0"/>
                  </a:moveTo>
                  <a:lnTo>
                    <a:pt x="1332" y="0"/>
                  </a:lnTo>
                  <a:lnTo>
                    <a:pt x="1" y="777"/>
                  </a:lnTo>
                  <a:lnTo>
                    <a:pt x="1" y="6138"/>
                  </a:lnTo>
                  <a:lnTo>
                    <a:pt x="1295" y="5398"/>
                  </a:lnTo>
                  <a:lnTo>
                    <a:pt x="2515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1" name="Google Shape;3641;p53"/>
            <p:cNvSpPr/>
            <p:nvPr/>
          </p:nvSpPr>
          <p:spPr>
            <a:xfrm>
              <a:off x="1786725" y="3779817"/>
              <a:ext cx="20" cy="124603"/>
            </a:xfrm>
            <a:custGeom>
              <a:avLst/>
              <a:gdLst/>
              <a:ahLst/>
              <a:cxnLst/>
              <a:rect l="l" t="t" r="r" b="b"/>
              <a:pathLst>
                <a:path w="1" h="6102" extrusionOk="0">
                  <a:moveTo>
                    <a:pt x="1" y="1"/>
                  </a:moveTo>
                  <a:lnTo>
                    <a:pt x="1" y="5362"/>
                  </a:lnTo>
                  <a:lnTo>
                    <a:pt x="1" y="6101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2" name="Google Shape;3642;p53"/>
            <p:cNvSpPr/>
            <p:nvPr/>
          </p:nvSpPr>
          <p:spPr>
            <a:xfrm>
              <a:off x="1717278" y="3804729"/>
              <a:ext cx="99670" cy="136671"/>
            </a:xfrm>
            <a:custGeom>
              <a:avLst/>
              <a:gdLst/>
              <a:ahLst/>
              <a:cxnLst/>
              <a:rect l="l" t="t" r="r" b="b"/>
              <a:pathLst>
                <a:path w="4881" h="6693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07" y="6693"/>
                  </a:lnTo>
                  <a:lnTo>
                    <a:pt x="4881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3" name="Google Shape;3643;p53"/>
            <p:cNvSpPr/>
            <p:nvPr/>
          </p:nvSpPr>
          <p:spPr>
            <a:xfrm>
              <a:off x="1681034" y="3831152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1" y="1"/>
                  </a:moveTo>
                  <a:lnTo>
                    <a:pt x="1" y="5325"/>
                  </a:lnTo>
                  <a:lnTo>
                    <a:pt x="4437" y="7950"/>
                  </a:lnTo>
                  <a:lnTo>
                    <a:pt x="4437" y="25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4" name="Google Shape;3644;p53"/>
            <p:cNvSpPr/>
            <p:nvPr/>
          </p:nvSpPr>
          <p:spPr>
            <a:xfrm>
              <a:off x="1787480" y="3764727"/>
              <a:ext cx="204608" cy="228765"/>
            </a:xfrm>
            <a:custGeom>
              <a:avLst/>
              <a:gdLst/>
              <a:ahLst/>
              <a:cxnLst/>
              <a:rect l="l" t="t" r="r" b="b"/>
              <a:pathLst>
                <a:path w="10020" h="11203" extrusionOk="0">
                  <a:moveTo>
                    <a:pt x="10020" y="0"/>
                  </a:moveTo>
                  <a:lnTo>
                    <a:pt x="38" y="5768"/>
                  </a:lnTo>
                  <a:lnTo>
                    <a:pt x="1" y="11203"/>
                  </a:lnTo>
                  <a:lnTo>
                    <a:pt x="9983" y="5361"/>
                  </a:lnTo>
                  <a:lnTo>
                    <a:pt x="100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5" name="Google Shape;3645;p53"/>
            <p:cNvSpPr/>
            <p:nvPr/>
          </p:nvSpPr>
          <p:spPr>
            <a:xfrm>
              <a:off x="1681034" y="3702816"/>
              <a:ext cx="311058" cy="179696"/>
            </a:xfrm>
            <a:custGeom>
              <a:avLst/>
              <a:gdLst/>
              <a:ahLst/>
              <a:cxnLst/>
              <a:rect l="l" t="t" r="r" b="b"/>
              <a:pathLst>
                <a:path w="15233" h="8800" extrusionOk="0">
                  <a:moveTo>
                    <a:pt x="11092" y="999"/>
                  </a:moveTo>
                  <a:lnTo>
                    <a:pt x="13384" y="2330"/>
                  </a:lnTo>
                  <a:lnTo>
                    <a:pt x="13384" y="3069"/>
                  </a:lnTo>
                  <a:lnTo>
                    <a:pt x="12090" y="3809"/>
                  </a:lnTo>
                  <a:lnTo>
                    <a:pt x="10870" y="3772"/>
                  </a:lnTo>
                  <a:lnTo>
                    <a:pt x="8541" y="2441"/>
                  </a:lnTo>
                  <a:lnTo>
                    <a:pt x="8541" y="1738"/>
                  </a:lnTo>
                  <a:lnTo>
                    <a:pt x="9835" y="999"/>
                  </a:lnTo>
                  <a:close/>
                  <a:moveTo>
                    <a:pt x="7691" y="2995"/>
                  </a:moveTo>
                  <a:lnTo>
                    <a:pt x="10020" y="4326"/>
                  </a:lnTo>
                  <a:lnTo>
                    <a:pt x="10020" y="5066"/>
                  </a:lnTo>
                  <a:lnTo>
                    <a:pt x="8726" y="5805"/>
                  </a:lnTo>
                  <a:lnTo>
                    <a:pt x="7469" y="5805"/>
                  </a:lnTo>
                  <a:lnTo>
                    <a:pt x="5177" y="4474"/>
                  </a:lnTo>
                  <a:lnTo>
                    <a:pt x="5177" y="3735"/>
                  </a:lnTo>
                  <a:lnTo>
                    <a:pt x="6471" y="2995"/>
                  </a:lnTo>
                  <a:close/>
                  <a:moveTo>
                    <a:pt x="4327" y="4918"/>
                  </a:moveTo>
                  <a:lnTo>
                    <a:pt x="6656" y="6249"/>
                  </a:lnTo>
                  <a:lnTo>
                    <a:pt x="6656" y="6988"/>
                  </a:lnTo>
                  <a:lnTo>
                    <a:pt x="5362" y="7765"/>
                  </a:lnTo>
                  <a:lnTo>
                    <a:pt x="4105" y="7691"/>
                  </a:lnTo>
                  <a:lnTo>
                    <a:pt x="1776" y="6360"/>
                  </a:lnTo>
                  <a:lnTo>
                    <a:pt x="1776" y="5657"/>
                  </a:lnTo>
                  <a:lnTo>
                    <a:pt x="3070" y="4918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00"/>
                  </a:lnTo>
                  <a:lnTo>
                    <a:pt x="5251" y="8800"/>
                  </a:lnTo>
                  <a:lnTo>
                    <a:pt x="15233" y="2995"/>
                  </a:lnTo>
                  <a:lnTo>
                    <a:pt x="15233" y="2515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6" name="Google Shape;3646;p53"/>
            <p:cNvSpPr/>
            <p:nvPr/>
          </p:nvSpPr>
          <p:spPr>
            <a:xfrm>
              <a:off x="1771635" y="3882486"/>
              <a:ext cx="16622" cy="111003"/>
            </a:xfrm>
            <a:custGeom>
              <a:avLst/>
              <a:gdLst/>
              <a:ahLst/>
              <a:cxnLst/>
              <a:rect l="l" t="t" r="r" b="b"/>
              <a:pathLst>
                <a:path w="814" h="5436" extrusionOk="0">
                  <a:moveTo>
                    <a:pt x="0" y="1"/>
                  </a:moveTo>
                  <a:lnTo>
                    <a:pt x="0" y="5436"/>
                  </a:lnTo>
                  <a:lnTo>
                    <a:pt x="777" y="5436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7" name="Google Shape;3647;p53"/>
            <p:cNvSpPr/>
            <p:nvPr/>
          </p:nvSpPr>
          <p:spPr>
            <a:xfrm>
              <a:off x="1619143" y="3859841"/>
              <a:ext cx="99670" cy="138182"/>
            </a:xfrm>
            <a:custGeom>
              <a:avLst/>
              <a:gdLst/>
              <a:ahLst/>
              <a:cxnLst/>
              <a:rect l="l" t="t" r="r" b="b"/>
              <a:pathLst>
                <a:path w="4881" h="6767" extrusionOk="0">
                  <a:moveTo>
                    <a:pt x="2551" y="1"/>
                  </a:moveTo>
                  <a:lnTo>
                    <a:pt x="1368" y="1"/>
                  </a:lnTo>
                  <a:lnTo>
                    <a:pt x="0" y="740"/>
                  </a:lnTo>
                  <a:lnTo>
                    <a:pt x="0" y="6175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81" y="6766"/>
                  </a:lnTo>
                  <a:lnTo>
                    <a:pt x="4881" y="136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8" name="Google Shape;3648;p53"/>
            <p:cNvSpPr/>
            <p:nvPr/>
          </p:nvSpPr>
          <p:spPr>
            <a:xfrm>
              <a:off x="1550452" y="3900619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51" y="0"/>
                  </a:moveTo>
                  <a:lnTo>
                    <a:pt x="1294" y="0"/>
                  </a:lnTo>
                  <a:lnTo>
                    <a:pt x="0" y="740"/>
                  </a:lnTo>
                  <a:lnTo>
                    <a:pt x="0" y="6137"/>
                  </a:lnTo>
                  <a:lnTo>
                    <a:pt x="1294" y="5398"/>
                  </a:lnTo>
                  <a:lnTo>
                    <a:pt x="2551" y="5361"/>
                  </a:lnTo>
                  <a:lnTo>
                    <a:pt x="4806" y="6692"/>
                  </a:lnTo>
                  <a:lnTo>
                    <a:pt x="4843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9" name="Google Shape;3649;p53"/>
            <p:cNvSpPr/>
            <p:nvPr/>
          </p:nvSpPr>
          <p:spPr>
            <a:xfrm>
              <a:off x="1550452" y="3915709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0" y="1"/>
                  </a:moveTo>
                  <a:lnTo>
                    <a:pt x="0" y="5398"/>
                  </a:lnTo>
                  <a:lnTo>
                    <a:pt x="0" y="6101"/>
                  </a:lnTo>
                  <a:lnTo>
                    <a:pt x="0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50" name="Google Shape;3650;p53"/>
            <p:cNvSpPr/>
            <p:nvPr/>
          </p:nvSpPr>
          <p:spPr>
            <a:xfrm>
              <a:off x="1480985" y="3939865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89" y="1"/>
                  </a:moveTo>
                  <a:lnTo>
                    <a:pt x="1332" y="1"/>
                  </a:lnTo>
                  <a:lnTo>
                    <a:pt x="38" y="814"/>
                  </a:lnTo>
                  <a:lnTo>
                    <a:pt x="1" y="6212"/>
                  </a:lnTo>
                  <a:lnTo>
                    <a:pt x="1332" y="5435"/>
                  </a:lnTo>
                  <a:lnTo>
                    <a:pt x="2515" y="5435"/>
                  </a:lnTo>
                  <a:lnTo>
                    <a:pt x="4844" y="6766"/>
                  </a:lnTo>
                  <a:lnTo>
                    <a:pt x="4844" y="136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51" name="Google Shape;3651;p53"/>
            <p:cNvSpPr/>
            <p:nvPr/>
          </p:nvSpPr>
          <p:spPr>
            <a:xfrm>
              <a:off x="1444005" y="3967043"/>
              <a:ext cx="91359" cy="161583"/>
            </a:xfrm>
            <a:custGeom>
              <a:avLst/>
              <a:gdLst/>
              <a:ahLst/>
              <a:cxnLst/>
              <a:rect l="l" t="t" r="r" b="b"/>
              <a:pathLst>
                <a:path w="4474" h="7913" extrusionOk="0">
                  <a:moveTo>
                    <a:pt x="37" y="1"/>
                  </a:moveTo>
                  <a:lnTo>
                    <a:pt x="0" y="5398"/>
                  </a:lnTo>
                  <a:lnTo>
                    <a:pt x="4437" y="7912"/>
                  </a:lnTo>
                  <a:lnTo>
                    <a:pt x="4474" y="258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52" name="Google Shape;3652;p53"/>
            <p:cNvSpPr/>
            <p:nvPr/>
          </p:nvSpPr>
          <p:spPr>
            <a:xfrm>
              <a:off x="1551207" y="3900619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2" y="0"/>
                  </a:moveTo>
                  <a:lnTo>
                    <a:pt x="0" y="5842"/>
                  </a:lnTo>
                  <a:lnTo>
                    <a:pt x="0" y="11239"/>
                  </a:lnTo>
                  <a:lnTo>
                    <a:pt x="9982" y="5398"/>
                  </a:lnTo>
                  <a:lnTo>
                    <a:pt x="99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53" name="Google Shape;3653;p53"/>
            <p:cNvSpPr/>
            <p:nvPr/>
          </p:nvSpPr>
          <p:spPr>
            <a:xfrm>
              <a:off x="1444005" y="3839462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128" y="999"/>
                  </a:moveTo>
                  <a:lnTo>
                    <a:pt x="13458" y="2330"/>
                  </a:lnTo>
                  <a:lnTo>
                    <a:pt x="13458" y="3069"/>
                  </a:lnTo>
                  <a:lnTo>
                    <a:pt x="12164" y="3846"/>
                  </a:lnTo>
                  <a:lnTo>
                    <a:pt x="10907" y="3772"/>
                  </a:lnTo>
                  <a:lnTo>
                    <a:pt x="8614" y="2441"/>
                  </a:lnTo>
                  <a:lnTo>
                    <a:pt x="8614" y="1738"/>
                  </a:lnTo>
                  <a:lnTo>
                    <a:pt x="9908" y="999"/>
                  </a:lnTo>
                  <a:close/>
                  <a:moveTo>
                    <a:pt x="7764" y="2958"/>
                  </a:moveTo>
                  <a:lnTo>
                    <a:pt x="10056" y="4289"/>
                  </a:lnTo>
                  <a:lnTo>
                    <a:pt x="10056" y="5029"/>
                  </a:lnTo>
                  <a:lnTo>
                    <a:pt x="8762" y="5768"/>
                  </a:lnTo>
                  <a:lnTo>
                    <a:pt x="7542" y="5768"/>
                  </a:lnTo>
                  <a:lnTo>
                    <a:pt x="5213" y="4437"/>
                  </a:lnTo>
                  <a:lnTo>
                    <a:pt x="5213" y="3698"/>
                  </a:lnTo>
                  <a:lnTo>
                    <a:pt x="6507" y="2958"/>
                  </a:lnTo>
                  <a:close/>
                  <a:moveTo>
                    <a:pt x="4326" y="4918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04" y="7690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18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50" y="8837"/>
                  </a:lnTo>
                  <a:lnTo>
                    <a:pt x="15232" y="2995"/>
                  </a:lnTo>
                  <a:lnTo>
                    <a:pt x="15232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54" name="Google Shape;3654;p53"/>
            <p:cNvSpPr/>
            <p:nvPr/>
          </p:nvSpPr>
          <p:spPr>
            <a:xfrm>
              <a:off x="1534586" y="4019888"/>
              <a:ext cx="16642" cy="110248"/>
            </a:xfrm>
            <a:custGeom>
              <a:avLst/>
              <a:gdLst/>
              <a:ahLst/>
              <a:cxnLst/>
              <a:rect l="l" t="t" r="r" b="b"/>
              <a:pathLst>
                <a:path w="815" h="5399" extrusionOk="0">
                  <a:moveTo>
                    <a:pt x="38" y="1"/>
                  </a:moveTo>
                  <a:lnTo>
                    <a:pt x="1" y="5324"/>
                  </a:lnTo>
                  <a:lnTo>
                    <a:pt x="814" y="5398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55" name="Google Shape;3655;p53"/>
            <p:cNvSpPr/>
            <p:nvPr/>
          </p:nvSpPr>
          <p:spPr>
            <a:xfrm>
              <a:off x="1733879" y="2987156"/>
              <a:ext cx="98935" cy="136671"/>
            </a:xfrm>
            <a:custGeom>
              <a:avLst/>
              <a:gdLst/>
              <a:ahLst/>
              <a:cxnLst/>
              <a:rect l="l" t="t" r="r" b="b"/>
              <a:pathLst>
                <a:path w="4845" h="6693" extrusionOk="0">
                  <a:moveTo>
                    <a:pt x="2515" y="1"/>
                  </a:moveTo>
                  <a:lnTo>
                    <a:pt x="1332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8"/>
                  </a:lnTo>
                  <a:lnTo>
                    <a:pt x="2515" y="5398"/>
                  </a:lnTo>
                  <a:lnTo>
                    <a:pt x="4844" y="6692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56" name="Google Shape;3656;p53"/>
            <p:cNvSpPr/>
            <p:nvPr/>
          </p:nvSpPr>
          <p:spPr>
            <a:xfrm>
              <a:off x="1664433" y="3027178"/>
              <a:ext cx="99670" cy="137406"/>
            </a:xfrm>
            <a:custGeom>
              <a:avLst/>
              <a:gdLst/>
              <a:ahLst/>
              <a:cxnLst/>
              <a:rect l="l" t="t" r="r" b="b"/>
              <a:pathLst>
                <a:path w="4881" h="6729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76"/>
                  </a:lnTo>
                  <a:lnTo>
                    <a:pt x="1" y="6174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81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57" name="Google Shape;3657;p53"/>
            <p:cNvSpPr/>
            <p:nvPr/>
          </p:nvSpPr>
          <p:spPr>
            <a:xfrm>
              <a:off x="1664433" y="3043023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1" y="0"/>
                  </a:moveTo>
                  <a:lnTo>
                    <a:pt x="1" y="5398"/>
                  </a:lnTo>
                  <a:lnTo>
                    <a:pt x="1" y="6101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58" name="Google Shape;3658;p53"/>
            <p:cNvSpPr/>
            <p:nvPr/>
          </p:nvSpPr>
          <p:spPr>
            <a:xfrm>
              <a:off x="1594986" y="3067179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88" y="1"/>
                  </a:moveTo>
                  <a:lnTo>
                    <a:pt x="1331" y="1"/>
                  </a:lnTo>
                  <a:lnTo>
                    <a:pt x="37" y="740"/>
                  </a:lnTo>
                  <a:lnTo>
                    <a:pt x="0" y="6175"/>
                  </a:lnTo>
                  <a:lnTo>
                    <a:pt x="1331" y="5435"/>
                  </a:lnTo>
                  <a:lnTo>
                    <a:pt x="2551" y="5435"/>
                  </a:lnTo>
                  <a:lnTo>
                    <a:pt x="4843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59" name="Google Shape;3659;p53"/>
            <p:cNvSpPr/>
            <p:nvPr/>
          </p:nvSpPr>
          <p:spPr>
            <a:xfrm>
              <a:off x="1557986" y="3093602"/>
              <a:ext cx="91380" cy="162339"/>
            </a:xfrm>
            <a:custGeom>
              <a:avLst/>
              <a:gdLst/>
              <a:ahLst/>
              <a:cxnLst/>
              <a:rect l="l" t="t" r="r" b="b"/>
              <a:pathLst>
                <a:path w="4475" h="7950" extrusionOk="0">
                  <a:moveTo>
                    <a:pt x="38" y="0"/>
                  </a:moveTo>
                  <a:lnTo>
                    <a:pt x="1" y="5435"/>
                  </a:lnTo>
                  <a:lnTo>
                    <a:pt x="4437" y="7949"/>
                  </a:lnTo>
                  <a:lnTo>
                    <a:pt x="4474" y="255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60" name="Google Shape;3660;p53"/>
            <p:cNvSpPr/>
            <p:nvPr/>
          </p:nvSpPr>
          <p:spPr>
            <a:xfrm>
              <a:off x="1665944" y="3027933"/>
              <a:ext cx="203853" cy="228010"/>
            </a:xfrm>
            <a:custGeom>
              <a:avLst/>
              <a:gdLst/>
              <a:ahLst/>
              <a:cxnLst/>
              <a:rect l="l" t="t" r="r" b="b"/>
              <a:pathLst>
                <a:path w="9983" h="11166" extrusionOk="0">
                  <a:moveTo>
                    <a:pt x="9983" y="0"/>
                  </a:moveTo>
                  <a:lnTo>
                    <a:pt x="1" y="5767"/>
                  </a:lnTo>
                  <a:lnTo>
                    <a:pt x="1" y="11165"/>
                  </a:lnTo>
                  <a:lnTo>
                    <a:pt x="9983" y="5398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61" name="Google Shape;3661;p53"/>
            <p:cNvSpPr/>
            <p:nvPr/>
          </p:nvSpPr>
          <p:spPr>
            <a:xfrm>
              <a:off x="1557986" y="2965266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29" y="1036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64" y="3845"/>
                  </a:lnTo>
                  <a:lnTo>
                    <a:pt x="10907" y="3808"/>
                  </a:lnTo>
                  <a:lnTo>
                    <a:pt x="8615" y="2478"/>
                  </a:lnTo>
                  <a:lnTo>
                    <a:pt x="8615" y="1775"/>
                  </a:lnTo>
                  <a:lnTo>
                    <a:pt x="9909" y="1036"/>
                  </a:lnTo>
                  <a:close/>
                  <a:moveTo>
                    <a:pt x="7765" y="3032"/>
                  </a:moveTo>
                  <a:lnTo>
                    <a:pt x="10094" y="4363"/>
                  </a:lnTo>
                  <a:lnTo>
                    <a:pt x="10094" y="5102"/>
                  </a:lnTo>
                  <a:lnTo>
                    <a:pt x="8800" y="5842"/>
                  </a:lnTo>
                  <a:lnTo>
                    <a:pt x="7543" y="5842"/>
                  </a:lnTo>
                  <a:lnTo>
                    <a:pt x="5214" y="4511"/>
                  </a:lnTo>
                  <a:lnTo>
                    <a:pt x="5214" y="3771"/>
                  </a:lnTo>
                  <a:lnTo>
                    <a:pt x="6508" y="3032"/>
                  </a:lnTo>
                  <a:close/>
                  <a:moveTo>
                    <a:pt x="4363" y="4992"/>
                  </a:moveTo>
                  <a:lnTo>
                    <a:pt x="6655" y="6359"/>
                  </a:lnTo>
                  <a:lnTo>
                    <a:pt x="6655" y="7099"/>
                  </a:lnTo>
                  <a:lnTo>
                    <a:pt x="5362" y="7838"/>
                  </a:lnTo>
                  <a:lnTo>
                    <a:pt x="4105" y="7764"/>
                  </a:lnTo>
                  <a:lnTo>
                    <a:pt x="1812" y="6433"/>
                  </a:lnTo>
                  <a:lnTo>
                    <a:pt x="1812" y="5731"/>
                  </a:lnTo>
                  <a:lnTo>
                    <a:pt x="3106" y="4992"/>
                  </a:lnTo>
                  <a:close/>
                  <a:moveTo>
                    <a:pt x="9983" y="0"/>
                  </a:moveTo>
                  <a:lnTo>
                    <a:pt x="1" y="5842"/>
                  </a:lnTo>
                  <a:lnTo>
                    <a:pt x="1" y="6285"/>
                  </a:lnTo>
                  <a:lnTo>
                    <a:pt x="4437" y="8836"/>
                  </a:lnTo>
                  <a:lnTo>
                    <a:pt x="5288" y="8836"/>
                  </a:lnTo>
                  <a:lnTo>
                    <a:pt x="15270" y="3032"/>
                  </a:lnTo>
                  <a:lnTo>
                    <a:pt x="15270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62" name="Google Shape;3662;p53"/>
            <p:cNvSpPr/>
            <p:nvPr/>
          </p:nvSpPr>
          <p:spPr>
            <a:xfrm>
              <a:off x="1648587" y="3145692"/>
              <a:ext cx="17377" cy="110248"/>
            </a:xfrm>
            <a:custGeom>
              <a:avLst/>
              <a:gdLst/>
              <a:ahLst/>
              <a:cxnLst/>
              <a:rect l="l" t="t" r="r" b="b"/>
              <a:pathLst>
                <a:path w="851" h="5399" extrusionOk="0">
                  <a:moveTo>
                    <a:pt x="37" y="0"/>
                  </a:moveTo>
                  <a:lnTo>
                    <a:pt x="0" y="5398"/>
                  </a:lnTo>
                  <a:lnTo>
                    <a:pt x="851" y="5398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63" name="Google Shape;3663;p53"/>
            <p:cNvSpPr/>
            <p:nvPr/>
          </p:nvSpPr>
          <p:spPr>
            <a:xfrm>
              <a:off x="1497606" y="3123047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51" y="0"/>
                  </a:moveTo>
                  <a:lnTo>
                    <a:pt x="1294" y="0"/>
                  </a:lnTo>
                  <a:lnTo>
                    <a:pt x="0" y="777"/>
                  </a:lnTo>
                  <a:lnTo>
                    <a:pt x="0" y="6211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06" y="6766"/>
                  </a:lnTo>
                  <a:lnTo>
                    <a:pt x="4843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64" name="Google Shape;3664;p53"/>
            <p:cNvSpPr/>
            <p:nvPr/>
          </p:nvSpPr>
          <p:spPr>
            <a:xfrm>
              <a:off x="1428139" y="3163804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9" y="1"/>
                  </a:moveTo>
                  <a:lnTo>
                    <a:pt x="1332" y="1"/>
                  </a:lnTo>
                  <a:lnTo>
                    <a:pt x="38" y="740"/>
                  </a:lnTo>
                  <a:lnTo>
                    <a:pt x="1" y="6138"/>
                  </a:lnTo>
                  <a:lnTo>
                    <a:pt x="1332" y="5398"/>
                  </a:lnTo>
                  <a:lnTo>
                    <a:pt x="2515" y="5398"/>
                  </a:lnTo>
                  <a:lnTo>
                    <a:pt x="4844" y="6692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65" name="Google Shape;3665;p53"/>
            <p:cNvSpPr/>
            <p:nvPr/>
          </p:nvSpPr>
          <p:spPr>
            <a:xfrm>
              <a:off x="1428139" y="3178914"/>
              <a:ext cx="776" cy="125338"/>
            </a:xfrm>
            <a:custGeom>
              <a:avLst/>
              <a:gdLst/>
              <a:ahLst/>
              <a:cxnLst/>
              <a:rect l="l" t="t" r="r" b="b"/>
              <a:pathLst>
                <a:path w="38" h="6138" extrusionOk="0">
                  <a:moveTo>
                    <a:pt x="38" y="0"/>
                  </a:moveTo>
                  <a:lnTo>
                    <a:pt x="1" y="5398"/>
                  </a:lnTo>
                  <a:lnTo>
                    <a:pt x="1" y="6137"/>
                  </a:lnTo>
                  <a:lnTo>
                    <a:pt x="38" y="74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66" name="Google Shape;3666;p53"/>
            <p:cNvSpPr/>
            <p:nvPr/>
          </p:nvSpPr>
          <p:spPr>
            <a:xfrm>
              <a:off x="1358693" y="3204582"/>
              <a:ext cx="99670" cy="136651"/>
            </a:xfrm>
            <a:custGeom>
              <a:avLst/>
              <a:gdLst/>
              <a:ahLst/>
              <a:cxnLst/>
              <a:rect l="l" t="t" r="r" b="b"/>
              <a:pathLst>
                <a:path w="4881" h="6692" extrusionOk="0">
                  <a:moveTo>
                    <a:pt x="2551" y="0"/>
                  </a:moveTo>
                  <a:lnTo>
                    <a:pt x="1368" y="0"/>
                  </a:lnTo>
                  <a:lnTo>
                    <a:pt x="0" y="740"/>
                  </a:lnTo>
                  <a:lnTo>
                    <a:pt x="0" y="6137"/>
                  </a:lnTo>
                  <a:lnTo>
                    <a:pt x="1294" y="5361"/>
                  </a:lnTo>
                  <a:lnTo>
                    <a:pt x="2551" y="5361"/>
                  </a:lnTo>
                  <a:lnTo>
                    <a:pt x="4881" y="6692"/>
                  </a:lnTo>
                  <a:lnTo>
                    <a:pt x="4881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67" name="Google Shape;3667;p53"/>
            <p:cNvSpPr/>
            <p:nvPr/>
          </p:nvSpPr>
          <p:spPr>
            <a:xfrm>
              <a:off x="1322448" y="3229493"/>
              <a:ext cx="90624" cy="163830"/>
            </a:xfrm>
            <a:custGeom>
              <a:avLst/>
              <a:gdLst/>
              <a:ahLst/>
              <a:cxnLst/>
              <a:rect l="l" t="t" r="r" b="b"/>
              <a:pathLst>
                <a:path w="4438" h="8023" extrusionOk="0">
                  <a:moveTo>
                    <a:pt x="1" y="0"/>
                  </a:moveTo>
                  <a:lnTo>
                    <a:pt x="1" y="5435"/>
                  </a:lnTo>
                  <a:lnTo>
                    <a:pt x="4437" y="8023"/>
                  </a:lnTo>
                  <a:lnTo>
                    <a:pt x="4437" y="25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68" name="Google Shape;3668;p53"/>
            <p:cNvSpPr/>
            <p:nvPr/>
          </p:nvSpPr>
          <p:spPr>
            <a:xfrm>
              <a:off x="1429650" y="3163804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3" y="1"/>
                  </a:moveTo>
                  <a:lnTo>
                    <a:pt x="1" y="5805"/>
                  </a:lnTo>
                  <a:lnTo>
                    <a:pt x="1" y="11240"/>
                  </a:lnTo>
                  <a:lnTo>
                    <a:pt x="9983" y="5398"/>
                  </a:lnTo>
                  <a:lnTo>
                    <a:pt x="9983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69" name="Google Shape;3669;p53"/>
            <p:cNvSpPr/>
            <p:nvPr/>
          </p:nvSpPr>
          <p:spPr>
            <a:xfrm>
              <a:off x="1322448" y="3102668"/>
              <a:ext cx="311058" cy="179696"/>
            </a:xfrm>
            <a:custGeom>
              <a:avLst/>
              <a:gdLst/>
              <a:ahLst/>
              <a:cxnLst/>
              <a:rect l="l" t="t" r="r" b="b"/>
              <a:pathLst>
                <a:path w="15233" h="8800" extrusionOk="0">
                  <a:moveTo>
                    <a:pt x="11129" y="998"/>
                  </a:moveTo>
                  <a:lnTo>
                    <a:pt x="13421" y="2329"/>
                  </a:lnTo>
                  <a:lnTo>
                    <a:pt x="13421" y="3069"/>
                  </a:lnTo>
                  <a:lnTo>
                    <a:pt x="12127" y="3808"/>
                  </a:lnTo>
                  <a:lnTo>
                    <a:pt x="10907" y="3771"/>
                  </a:lnTo>
                  <a:lnTo>
                    <a:pt x="8578" y="2440"/>
                  </a:lnTo>
                  <a:lnTo>
                    <a:pt x="8578" y="1738"/>
                  </a:lnTo>
                  <a:lnTo>
                    <a:pt x="9872" y="998"/>
                  </a:lnTo>
                  <a:close/>
                  <a:moveTo>
                    <a:pt x="7691" y="2995"/>
                  </a:moveTo>
                  <a:lnTo>
                    <a:pt x="10020" y="4326"/>
                  </a:lnTo>
                  <a:lnTo>
                    <a:pt x="10020" y="5065"/>
                  </a:lnTo>
                  <a:lnTo>
                    <a:pt x="8726" y="5805"/>
                  </a:lnTo>
                  <a:lnTo>
                    <a:pt x="7469" y="5805"/>
                  </a:lnTo>
                  <a:lnTo>
                    <a:pt x="5177" y="4474"/>
                  </a:lnTo>
                  <a:lnTo>
                    <a:pt x="5177" y="3734"/>
                  </a:lnTo>
                  <a:lnTo>
                    <a:pt x="6471" y="2995"/>
                  </a:lnTo>
                  <a:close/>
                  <a:moveTo>
                    <a:pt x="4326" y="4917"/>
                  </a:moveTo>
                  <a:lnTo>
                    <a:pt x="6656" y="6285"/>
                  </a:lnTo>
                  <a:lnTo>
                    <a:pt x="6656" y="7025"/>
                  </a:lnTo>
                  <a:lnTo>
                    <a:pt x="5362" y="7764"/>
                  </a:lnTo>
                  <a:lnTo>
                    <a:pt x="4105" y="7690"/>
                  </a:lnTo>
                  <a:lnTo>
                    <a:pt x="1775" y="6359"/>
                  </a:lnTo>
                  <a:lnTo>
                    <a:pt x="1775" y="5657"/>
                  </a:lnTo>
                  <a:lnTo>
                    <a:pt x="3069" y="4917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799"/>
                  </a:lnTo>
                  <a:lnTo>
                    <a:pt x="5251" y="8799"/>
                  </a:lnTo>
                  <a:lnTo>
                    <a:pt x="15233" y="2995"/>
                  </a:lnTo>
                  <a:lnTo>
                    <a:pt x="15233" y="2514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70" name="Google Shape;3670;p53"/>
            <p:cNvSpPr/>
            <p:nvPr/>
          </p:nvSpPr>
          <p:spPr>
            <a:xfrm>
              <a:off x="1413049" y="3282339"/>
              <a:ext cx="16622" cy="110983"/>
            </a:xfrm>
            <a:custGeom>
              <a:avLst/>
              <a:gdLst/>
              <a:ahLst/>
              <a:cxnLst/>
              <a:rect l="l" t="t" r="r" b="b"/>
              <a:pathLst>
                <a:path w="814" h="5435" extrusionOk="0">
                  <a:moveTo>
                    <a:pt x="0" y="0"/>
                  </a:moveTo>
                  <a:lnTo>
                    <a:pt x="0" y="5435"/>
                  </a:lnTo>
                  <a:lnTo>
                    <a:pt x="814" y="5435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71" name="Google Shape;3671;p53"/>
            <p:cNvSpPr/>
            <p:nvPr/>
          </p:nvSpPr>
          <p:spPr>
            <a:xfrm>
              <a:off x="1261313" y="3259694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51" y="0"/>
                  </a:moveTo>
                  <a:lnTo>
                    <a:pt x="1331" y="0"/>
                  </a:lnTo>
                  <a:lnTo>
                    <a:pt x="37" y="739"/>
                  </a:lnTo>
                  <a:lnTo>
                    <a:pt x="0" y="6174"/>
                  </a:lnTo>
                  <a:lnTo>
                    <a:pt x="1331" y="5435"/>
                  </a:lnTo>
                  <a:lnTo>
                    <a:pt x="2514" y="5435"/>
                  </a:lnTo>
                  <a:lnTo>
                    <a:pt x="4843" y="6729"/>
                  </a:lnTo>
                  <a:lnTo>
                    <a:pt x="4843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72" name="Google Shape;3672;p53"/>
            <p:cNvSpPr/>
            <p:nvPr/>
          </p:nvSpPr>
          <p:spPr>
            <a:xfrm>
              <a:off x="1191846" y="3299695"/>
              <a:ext cx="98935" cy="137427"/>
            </a:xfrm>
            <a:custGeom>
              <a:avLst/>
              <a:gdLst/>
              <a:ahLst/>
              <a:cxnLst/>
              <a:rect l="l" t="t" r="r" b="b"/>
              <a:pathLst>
                <a:path w="4845" h="6730" extrusionOk="0">
                  <a:moveTo>
                    <a:pt x="2552" y="0"/>
                  </a:moveTo>
                  <a:lnTo>
                    <a:pt x="1332" y="0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73" name="Google Shape;3673;p53"/>
            <p:cNvSpPr/>
            <p:nvPr/>
          </p:nvSpPr>
          <p:spPr>
            <a:xfrm>
              <a:off x="1191846" y="3315541"/>
              <a:ext cx="20" cy="124603"/>
            </a:xfrm>
            <a:custGeom>
              <a:avLst/>
              <a:gdLst/>
              <a:ahLst/>
              <a:cxnLst/>
              <a:rect l="l" t="t" r="r" b="b"/>
              <a:pathLst>
                <a:path w="1" h="6102" extrusionOk="0">
                  <a:moveTo>
                    <a:pt x="1" y="1"/>
                  </a:moveTo>
                  <a:lnTo>
                    <a:pt x="1" y="5399"/>
                  </a:lnTo>
                  <a:lnTo>
                    <a:pt x="1" y="6101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74" name="Google Shape;3674;p53"/>
            <p:cNvSpPr/>
            <p:nvPr/>
          </p:nvSpPr>
          <p:spPr>
            <a:xfrm>
              <a:off x="1123155" y="3340452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77"/>
                  </a:lnTo>
                  <a:lnTo>
                    <a:pt x="1" y="6138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07" y="6730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75" name="Google Shape;3675;p53"/>
            <p:cNvSpPr/>
            <p:nvPr/>
          </p:nvSpPr>
          <p:spPr>
            <a:xfrm>
              <a:off x="1085420" y="3366875"/>
              <a:ext cx="91359" cy="162339"/>
            </a:xfrm>
            <a:custGeom>
              <a:avLst/>
              <a:gdLst/>
              <a:ahLst/>
              <a:cxnLst/>
              <a:rect l="l" t="t" r="r" b="b"/>
              <a:pathLst>
                <a:path w="4474" h="7950" extrusionOk="0">
                  <a:moveTo>
                    <a:pt x="37" y="1"/>
                  </a:moveTo>
                  <a:lnTo>
                    <a:pt x="0" y="5399"/>
                  </a:lnTo>
                  <a:lnTo>
                    <a:pt x="4437" y="7950"/>
                  </a:lnTo>
                  <a:lnTo>
                    <a:pt x="4474" y="25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76" name="Google Shape;3676;p53"/>
            <p:cNvSpPr/>
            <p:nvPr/>
          </p:nvSpPr>
          <p:spPr>
            <a:xfrm>
              <a:off x="1192601" y="3300451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10057" y="0"/>
                  </a:moveTo>
                  <a:lnTo>
                    <a:pt x="75" y="5768"/>
                  </a:lnTo>
                  <a:lnTo>
                    <a:pt x="1" y="11203"/>
                  </a:lnTo>
                  <a:lnTo>
                    <a:pt x="9983" y="5398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77" name="Google Shape;3677;p53"/>
            <p:cNvSpPr/>
            <p:nvPr/>
          </p:nvSpPr>
          <p:spPr>
            <a:xfrm>
              <a:off x="1086175" y="3239295"/>
              <a:ext cx="311793" cy="180452"/>
            </a:xfrm>
            <a:custGeom>
              <a:avLst/>
              <a:gdLst/>
              <a:ahLst/>
              <a:cxnLst/>
              <a:rect l="l" t="t" r="r" b="b"/>
              <a:pathLst>
                <a:path w="15269" h="8837" extrusionOk="0">
                  <a:moveTo>
                    <a:pt x="11091" y="999"/>
                  </a:moveTo>
                  <a:lnTo>
                    <a:pt x="13420" y="2367"/>
                  </a:lnTo>
                  <a:lnTo>
                    <a:pt x="13420" y="3106"/>
                  </a:lnTo>
                  <a:lnTo>
                    <a:pt x="12126" y="3846"/>
                  </a:lnTo>
                  <a:lnTo>
                    <a:pt x="10869" y="3772"/>
                  </a:lnTo>
                  <a:lnTo>
                    <a:pt x="8577" y="2441"/>
                  </a:lnTo>
                  <a:lnTo>
                    <a:pt x="8577" y="1738"/>
                  </a:lnTo>
                  <a:lnTo>
                    <a:pt x="9871" y="999"/>
                  </a:lnTo>
                  <a:close/>
                  <a:moveTo>
                    <a:pt x="7727" y="2958"/>
                  </a:moveTo>
                  <a:lnTo>
                    <a:pt x="10019" y="4289"/>
                  </a:lnTo>
                  <a:lnTo>
                    <a:pt x="10019" y="5029"/>
                  </a:lnTo>
                  <a:lnTo>
                    <a:pt x="8725" y="5768"/>
                  </a:lnTo>
                  <a:lnTo>
                    <a:pt x="7505" y="5768"/>
                  </a:lnTo>
                  <a:lnTo>
                    <a:pt x="5176" y="4437"/>
                  </a:lnTo>
                  <a:lnTo>
                    <a:pt x="5176" y="3698"/>
                  </a:lnTo>
                  <a:lnTo>
                    <a:pt x="6470" y="2958"/>
                  </a:lnTo>
                  <a:close/>
                  <a:moveTo>
                    <a:pt x="4326" y="4955"/>
                  </a:moveTo>
                  <a:lnTo>
                    <a:pt x="6618" y="6286"/>
                  </a:lnTo>
                  <a:lnTo>
                    <a:pt x="6618" y="7025"/>
                  </a:lnTo>
                  <a:lnTo>
                    <a:pt x="5324" y="7765"/>
                  </a:lnTo>
                  <a:lnTo>
                    <a:pt x="4067" y="7728"/>
                  </a:lnTo>
                  <a:lnTo>
                    <a:pt x="1775" y="6360"/>
                  </a:lnTo>
                  <a:lnTo>
                    <a:pt x="1775" y="5694"/>
                  </a:lnTo>
                  <a:lnTo>
                    <a:pt x="3069" y="4955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87" y="8837"/>
                  </a:lnTo>
                  <a:lnTo>
                    <a:pt x="15269" y="2995"/>
                  </a:lnTo>
                  <a:lnTo>
                    <a:pt x="15269" y="2552"/>
                  </a:lnTo>
                  <a:lnTo>
                    <a:pt x="10832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78" name="Google Shape;3678;p53"/>
            <p:cNvSpPr/>
            <p:nvPr/>
          </p:nvSpPr>
          <p:spPr>
            <a:xfrm>
              <a:off x="1176000" y="3418210"/>
              <a:ext cx="18133" cy="111003"/>
            </a:xfrm>
            <a:custGeom>
              <a:avLst/>
              <a:gdLst/>
              <a:ahLst/>
              <a:cxnLst/>
              <a:rect l="l" t="t" r="r" b="b"/>
              <a:pathLst>
                <a:path w="888" h="5436" extrusionOk="0">
                  <a:moveTo>
                    <a:pt x="38" y="1"/>
                  </a:moveTo>
                  <a:lnTo>
                    <a:pt x="1" y="5436"/>
                  </a:lnTo>
                  <a:lnTo>
                    <a:pt x="814" y="5436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79" name="Google Shape;3679;p53"/>
            <p:cNvSpPr/>
            <p:nvPr/>
          </p:nvSpPr>
          <p:spPr>
            <a:xfrm>
              <a:off x="1025019" y="3395564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1" y="1"/>
                  </a:moveTo>
                  <a:lnTo>
                    <a:pt x="1331" y="1"/>
                  </a:lnTo>
                  <a:lnTo>
                    <a:pt x="0" y="814"/>
                  </a:lnTo>
                  <a:lnTo>
                    <a:pt x="0" y="6212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44" y="6766"/>
                  </a:lnTo>
                  <a:lnTo>
                    <a:pt x="4844" y="136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80" name="Google Shape;3680;p53"/>
            <p:cNvSpPr/>
            <p:nvPr/>
          </p:nvSpPr>
          <p:spPr>
            <a:xfrm>
              <a:off x="956328" y="3436342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14" y="0"/>
                  </a:moveTo>
                  <a:lnTo>
                    <a:pt x="1294" y="0"/>
                  </a:lnTo>
                  <a:lnTo>
                    <a:pt x="0" y="740"/>
                  </a:lnTo>
                  <a:lnTo>
                    <a:pt x="0" y="6137"/>
                  </a:lnTo>
                  <a:lnTo>
                    <a:pt x="1294" y="5398"/>
                  </a:lnTo>
                  <a:lnTo>
                    <a:pt x="2514" y="5398"/>
                  </a:lnTo>
                  <a:lnTo>
                    <a:pt x="4806" y="6692"/>
                  </a:lnTo>
                  <a:lnTo>
                    <a:pt x="4843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81" name="Google Shape;3681;p53"/>
            <p:cNvSpPr/>
            <p:nvPr/>
          </p:nvSpPr>
          <p:spPr>
            <a:xfrm>
              <a:off x="956328" y="3451432"/>
              <a:ext cx="20" cy="125338"/>
            </a:xfrm>
            <a:custGeom>
              <a:avLst/>
              <a:gdLst/>
              <a:ahLst/>
              <a:cxnLst/>
              <a:rect l="l" t="t" r="r" b="b"/>
              <a:pathLst>
                <a:path w="1" h="6138" extrusionOk="0">
                  <a:moveTo>
                    <a:pt x="0" y="1"/>
                  </a:moveTo>
                  <a:lnTo>
                    <a:pt x="0" y="5398"/>
                  </a:lnTo>
                  <a:lnTo>
                    <a:pt x="0" y="6138"/>
                  </a:lnTo>
                  <a:lnTo>
                    <a:pt x="0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82" name="Google Shape;3682;p53"/>
            <p:cNvSpPr/>
            <p:nvPr/>
          </p:nvSpPr>
          <p:spPr>
            <a:xfrm>
              <a:off x="886106" y="3477099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9" y="1"/>
                  </a:moveTo>
                  <a:lnTo>
                    <a:pt x="1332" y="1"/>
                  </a:lnTo>
                  <a:lnTo>
                    <a:pt x="38" y="740"/>
                  </a:lnTo>
                  <a:lnTo>
                    <a:pt x="1" y="6138"/>
                  </a:lnTo>
                  <a:lnTo>
                    <a:pt x="1332" y="5361"/>
                  </a:lnTo>
                  <a:lnTo>
                    <a:pt x="2552" y="5361"/>
                  </a:lnTo>
                  <a:lnTo>
                    <a:pt x="4844" y="6692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83" name="Google Shape;3683;p53"/>
            <p:cNvSpPr/>
            <p:nvPr/>
          </p:nvSpPr>
          <p:spPr>
            <a:xfrm>
              <a:off x="849126" y="3502766"/>
              <a:ext cx="91359" cy="163095"/>
            </a:xfrm>
            <a:custGeom>
              <a:avLst/>
              <a:gdLst/>
              <a:ahLst/>
              <a:cxnLst/>
              <a:rect l="l" t="t" r="r" b="b"/>
              <a:pathLst>
                <a:path w="4474" h="7987" extrusionOk="0">
                  <a:moveTo>
                    <a:pt x="0" y="1"/>
                  </a:moveTo>
                  <a:lnTo>
                    <a:pt x="0" y="5398"/>
                  </a:lnTo>
                  <a:lnTo>
                    <a:pt x="4474" y="7986"/>
                  </a:lnTo>
                  <a:lnTo>
                    <a:pt x="4474" y="25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84" name="Google Shape;3684;p53"/>
            <p:cNvSpPr/>
            <p:nvPr/>
          </p:nvSpPr>
          <p:spPr>
            <a:xfrm>
              <a:off x="957084" y="3436342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2" y="0"/>
                  </a:moveTo>
                  <a:lnTo>
                    <a:pt x="0" y="5842"/>
                  </a:lnTo>
                  <a:lnTo>
                    <a:pt x="0" y="11239"/>
                  </a:lnTo>
                  <a:lnTo>
                    <a:pt x="9982" y="5398"/>
                  </a:lnTo>
                  <a:lnTo>
                    <a:pt x="99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85" name="Google Shape;3685;p53"/>
            <p:cNvSpPr/>
            <p:nvPr/>
          </p:nvSpPr>
          <p:spPr>
            <a:xfrm>
              <a:off x="849126" y="3375186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65" y="999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64" y="3846"/>
                  </a:lnTo>
                  <a:lnTo>
                    <a:pt x="10944" y="3772"/>
                  </a:lnTo>
                  <a:lnTo>
                    <a:pt x="8614" y="2441"/>
                  </a:lnTo>
                  <a:lnTo>
                    <a:pt x="8614" y="1738"/>
                  </a:lnTo>
                  <a:lnTo>
                    <a:pt x="9908" y="999"/>
                  </a:lnTo>
                  <a:close/>
                  <a:moveTo>
                    <a:pt x="7764" y="2995"/>
                  </a:moveTo>
                  <a:lnTo>
                    <a:pt x="10093" y="4326"/>
                  </a:lnTo>
                  <a:lnTo>
                    <a:pt x="10093" y="5066"/>
                  </a:lnTo>
                  <a:lnTo>
                    <a:pt x="8799" y="5805"/>
                  </a:lnTo>
                  <a:lnTo>
                    <a:pt x="7542" y="5805"/>
                  </a:lnTo>
                  <a:lnTo>
                    <a:pt x="5250" y="4474"/>
                  </a:lnTo>
                  <a:lnTo>
                    <a:pt x="5250" y="3735"/>
                  </a:lnTo>
                  <a:lnTo>
                    <a:pt x="6544" y="2995"/>
                  </a:lnTo>
                  <a:close/>
                  <a:moveTo>
                    <a:pt x="4363" y="4955"/>
                  </a:moveTo>
                  <a:lnTo>
                    <a:pt x="6692" y="6286"/>
                  </a:lnTo>
                  <a:lnTo>
                    <a:pt x="6692" y="7025"/>
                  </a:lnTo>
                  <a:lnTo>
                    <a:pt x="5398" y="7764"/>
                  </a:lnTo>
                  <a:lnTo>
                    <a:pt x="4141" y="7727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87" y="8837"/>
                  </a:lnTo>
                  <a:lnTo>
                    <a:pt x="15269" y="2995"/>
                  </a:lnTo>
                  <a:lnTo>
                    <a:pt x="15269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86" name="Google Shape;3686;p53"/>
            <p:cNvSpPr/>
            <p:nvPr/>
          </p:nvSpPr>
          <p:spPr>
            <a:xfrm>
              <a:off x="940462" y="3555612"/>
              <a:ext cx="16642" cy="110248"/>
            </a:xfrm>
            <a:custGeom>
              <a:avLst/>
              <a:gdLst/>
              <a:ahLst/>
              <a:cxnLst/>
              <a:rect l="l" t="t" r="r" b="b"/>
              <a:pathLst>
                <a:path w="815" h="5399" extrusionOk="0">
                  <a:moveTo>
                    <a:pt x="1" y="1"/>
                  </a:moveTo>
                  <a:lnTo>
                    <a:pt x="1" y="5398"/>
                  </a:lnTo>
                  <a:lnTo>
                    <a:pt x="814" y="5398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87" name="Google Shape;3687;p53"/>
            <p:cNvSpPr/>
            <p:nvPr/>
          </p:nvSpPr>
          <p:spPr>
            <a:xfrm>
              <a:off x="1835793" y="3058869"/>
              <a:ext cx="98935" cy="138182"/>
            </a:xfrm>
            <a:custGeom>
              <a:avLst/>
              <a:gdLst/>
              <a:ahLst/>
              <a:cxnLst/>
              <a:rect l="l" t="t" r="r" b="b"/>
              <a:pathLst>
                <a:path w="4845" h="6767" extrusionOk="0">
                  <a:moveTo>
                    <a:pt x="3550" y="1"/>
                  </a:moveTo>
                  <a:lnTo>
                    <a:pt x="2293" y="1"/>
                  </a:lnTo>
                  <a:lnTo>
                    <a:pt x="1" y="1332"/>
                  </a:lnTo>
                  <a:lnTo>
                    <a:pt x="1" y="6766"/>
                  </a:lnTo>
                  <a:lnTo>
                    <a:pt x="2256" y="5399"/>
                  </a:lnTo>
                  <a:lnTo>
                    <a:pt x="3513" y="5399"/>
                  </a:lnTo>
                  <a:lnTo>
                    <a:pt x="4844" y="6212"/>
                  </a:lnTo>
                  <a:lnTo>
                    <a:pt x="4844" y="777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88" name="Google Shape;3688;p53"/>
            <p:cNvSpPr/>
            <p:nvPr/>
          </p:nvSpPr>
          <p:spPr>
            <a:xfrm>
              <a:off x="1905260" y="3099646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3513" y="0"/>
                  </a:moveTo>
                  <a:lnTo>
                    <a:pt x="2329" y="0"/>
                  </a:lnTo>
                  <a:lnTo>
                    <a:pt x="0" y="1331"/>
                  </a:lnTo>
                  <a:lnTo>
                    <a:pt x="0" y="6729"/>
                  </a:lnTo>
                  <a:lnTo>
                    <a:pt x="2256" y="5398"/>
                  </a:lnTo>
                  <a:lnTo>
                    <a:pt x="3513" y="5398"/>
                  </a:lnTo>
                  <a:lnTo>
                    <a:pt x="4843" y="6137"/>
                  </a:lnTo>
                  <a:lnTo>
                    <a:pt x="4843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89" name="Google Shape;3689;p53"/>
            <p:cNvSpPr/>
            <p:nvPr/>
          </p:nvSpPr>
          <p:spPr>
            <a:xfrm>
              <a:off x="1975462" y="3140403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3513" y="1"/>
                  </a:moveTo>
                  <a:lnTo>
                    <a:pt x="2256" y="1"/>
                  </a:lnTo>
                  <a:lnTo>
                    <a:pt x="1" y="1295"/>
                  </a:lnTo>
                  <a:lnTo>
                    <a:pt x="1" y="6692"/>
                  </a:lnTo>
                  <a:lnTo>
                    <a:pt x="2256" y="5398"/>
                  </a:lnTo>
                  <a:lnTo>
                    <a:pt x="3513" y="5398"/>
                  </a:lnTo>
                  <a:lnTo>
                    <a:pt x="4807" y="6138"/>
                  </a:lnTo>
                  <a:lnTo>
                    <a:pt x="4844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90" name="Google Shape;3690;p53"/>
            <p:cNvSpPr/>
            <p:nvPr/>
          </p:nvSpPr>
          <p:spPr>
            <a:xfrm>
              <a:off x="2020752" y="3166826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4437" y="1"/>
                  </a:moveTo>
                  <a:lnTo>
                    <a:pt x="38" y="2515"/>
                  </a:lnTo>
                  <a:lnTo>
                    <a:pt x="1" y="7949"/>
                  </a:lnTo>
                  <a:lnTo>
                    <a:pt x="1" y="7949"/>
                  </a:lnTo>
                  <a:lnTo>
                    <a:pt x="4437" y="5361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91" name="Google Shape;3691;p53"/>
            <p:cNvSpPr/>
            <p:nvPr/>
          </p:nvSpPr>
          <p:spPr>
            <a:xfrm>
              <a:off x="2003395" y="3218160"/>
              <a:ext cx="18133" cy="111003"/>
            </a:xfrm>
            <a:custGeom>
              <a:avLst/>
              <a:gdLst/>
              <a:ahLst/>
              <a:cxnLst/>
              <a:rect l="l" t="t" r="r" b="b"/>
              <a:pathLst>
                <a:path w="888" h="5436" extrusionOk="0">
                  <a:moveTo>
                    <a:pt x="37" y="1"/>
                  </a:moveTo>
                  <a:lnTo>
                    <a:pt x="0" y="5435"/>
                  </a:lnTo>
                  <a:lnTo>
                    <a:pt x="851" y="5435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92" name="Google Shape;3692;p53"/>
            <p:cNvSpPr/>
            <p:nvPr/>
          </p:nvSpPr>
          <p:spPr>
            <a:xfrm>
              <a:off x="1798813" y="3036979"/>
              <a:ext cx="312569" cy="181207"/>
            </a:xfrm>
            <a:custGeom>
              <a:avLst/>
              <a:gdLst/>
              <a:ahLst/>
              <a:cxnLst/>
              <a:rect l="l" t="t" r="r" b="b"/>
              <a:pathLst>
                <a:path w="15307" h="8874" extrusionOk="0">
                  <a:moveTo>
                    <a:pt x="5361" y="1073"/>
                  </a:moveTo>
                  <a:lnTo>
                    <a:pt x="6655" y="1812"/>
                  </a:lnTo>
                  <a:lnTo>
                    <a:pt x="6655" y="2552"/>
                  </a:lnTo>
                  <a:lnTo>
                    <a:pt x="4400" y="3883"/>
                  </a:lnTo>
                  <a:lnTo>
                    <a:pt x="3143" y="3846"/>
                  </a:lnTo>
                  <a:lnTo>
                    <a:pt x="1849" y="3106"/>
                  </a:lnTo>
                  <a:lnTo>
                    <a:pt x="1849" y="2404"/>
                  </a:lnTo>
                  <a:lnTo>
                    <a:pt x="4104" y="1073"/>
                  </a:lnTo>
                  <a:close/>
                  <a:moveTo>
                    <a:pt x="8726" y="3069"/>
                  </a:moveTo>
                  <a:lnTo>
                    <a:pt x="10056" y="3809"/>
                  </a:lnTo>
                  <a:lnTo>
                    <a:pt x="10056" y="4548"/>
                  </a:lnTo>
                  <a:lnTo>
                    <a:pt x="7801" y="5879"/>
                  </a:lnTo>
                  <a:lnTo>
                    <a:pt x="7801" y="5842"/>
                  </a:lnTo>
                  <a:lnTo>
                    <a:pt x="6544" y="5842"/>
                  </a:lnTo>
                  <a:lnTo>
                    <a:pt x="5213" y="5103"/>
                  </a:lnTo>
                  <a:lnTo>
                    <a:pt x="5213" y="4400"/>
                  </a:lnTo>
                  <a:lnTo>
                    <a:pt x="7469" y="3069"/>
                  </a:lnTo>
                  <a:close/>
                  <a:moveTo>
                    <a:pt x="12164" y="4992"/>
                  </a:moveTo>
                  <a:lnTo>
                    <a:pt x="13458" y="5731"/>
                  </a:lnTo>
                  <a:lnTo>
                    <a:pt x="13458" y="6471"/>
                  </a:lnTo>
                  <a:lnTo>
                    <a:pt x="11166" y="7838"/>
                  </a:lnTo>
                  <a:lnTo>
                    <a:pt x="9946" y="7838"/>
                  </a:lnTo>
                  <a:lnTo>
                    <a:pt x="8652" y="7099"/>
                  </a:lnTo>
                  <a:lnTo>
                    <a:pt x="8652" y="6360"/>
                  </a:lnTo>
                  <a:lnTo>
                    <a:pt x="10907" y="4992"/>
                  </a:lnTo>
                  <a:close/>
                  <a:moveTo>
                    <a:pt x="4437" y="1"/>
                  </a:moveTo>
                  <a:lnTo>
                    <a:pt x="0" y="2589"/>
                  </a:lnTo>
                  <a:lnTo>
                    <a:pt x="0" y="3069"/>
                  </a:lnTo>
                  <a:lnTo>
                    <a:pt x="10019" y="8874"/>
                  </a:lnTo>
                  <a:lnTo>
                    <a:pt x="10870" y="8874"/>
                  </a:lnTo>
                  <a:lnTo>
                    <a:pt x="15306" y="6286"/>
                  </a:lnTo>
                  <a:lnTo>
                    <a:pt x="15306" y="5842"/>
                  </a:lnTo>
                  <a:lnTo>
                    <a:pt x="5250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93" name="Google Shape;3693;p53"/>
            <p:cNvSpPr/>
            <p:nvPr/>
          </p:nvSpPr>
          <p:spPr>
            <a:xfrm>
              <a:off x="1798813" y="3100402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0" y="0"/>
                  </a:moveTo>
                  <a:lnTo>
                    <a:pt x="0" y="5361"/>
                  </a:lnTo>
                  <a:lnTo>
                    <a:pt x="10019" y="11202"/>
                  </a:lnTo>
                  <a:lnTo>
                    <a:pt x="10056" y="5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94" name="Google Shape;3694;p53"/>
            <p:cNvSpPr/>
            <p:nvPr/>
          </p:nvSpPr>
          <p:spPr>
            <a:xfrm>
              <a:off x="2068309" y="3194004"/>
              <a:ext cx="99690" cy="137427"/>
            </a:xfrm>
            <a:custGeom>
              <a:avLst/>
              <a:gdLst/>
              <a:ahLst/>
              <a:cxnLst/>
              <a:rect l="l" t="t" r="r" b="b"/>
              <a:pathLst>
                <a:path w="4882" h="6730" extrusionOk="0">
                  <a:moveTo>
                    <a:pt x="3587" y="1"/>
                  </a:moveTo>
                  <a:lnTo>
                    <a:pt x="2330" y="1"/>
                  </a:lnTo>
                  <a:lnTo>
                    <a:pt x="75" y="1332"/>
                  </a:lnTo>
                  <a:lnTo>
                    <a:pt x="1" y="6729"/>
                  </a:lnTo>
                  <a:lnTo>
                    <a:pt x="2330" y="5398"/>
                  </a:lnTo>
                  <a:lnTo>
                    <a:pt x="3587" y="5398"/>
                  </a:lnTo>
                  <a:lnTo>
                    <a:pt x="4881" y="6138"/>
                  </a:lnTo>
                  <a:lnTo>
                    <a:pt x="4881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95" name="Google Shape;3695;p53"/>
            <p:cNvSpPr/>
            <p:nvPr/>
          </p:nvSpPr>
          <p:spPr>
            <a:xfrm>
              <a:off x="2138531" y="3234782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3549" y="0"/>
                  </a:moveTo>
                  <a:lnTo>
                    <a:pt x="2292" y="0"/>
                  </a:lnTo>
                  <a:lnTo>
                    <a:pt x="0" y="1294"/>
                  </a:lnTo>
                  <a:lnTo>
                    <a:pt x="0" y="6692"/>
                  </a:lnTo>
                  <a:lnTo>
                    <a:pt x="2255" y="5398"/>
                  </a:lnTo>
                  <a:lnTo>
                    <a:pt x="3512" y="5398"/>
                  </a:lnTo>
                  <a:lnTo>
                    <a:pt x="4843" y="6137"/>
                  </a:lnTo>
                  <a:lnTo>
                    <a:pt x="4843" y="73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96" name="Google Shape;3696;p53"/>
            <p:cNvSpPr/>
            <p:nvPr/>
          </p:nvSpPr>
          <p:spPr>
            <a:xfrm>
              <a:off x="2207978" y="3274028"/>
              <a:ext cx="99670" cy="138182"/>
            </a:xfrm>
            <a:custGeom>
              <a:avLst/>
              <a:gdLst/>
              <a:ahLst/>
              <a:cxnLst/>
              <a:rect l="l" t="t" r="r" b="b"/>
              <a:pathLst>
                <a:path w="4881" h="6767" extrusionOk="0">
                  <a:moveTo>
                    <a:pt x="3587" y="0"/>
                  </a:moveTo>
                  <a:lnTo>
                    <a:pt x="2330" y="0"/>
                  </a:lnTo>
                  <a:lnTo>
                    <a:pt x="1" y="1331"/>
                  </a:lnTo>
                  <a:lnTo>
                    <a:pt x="1" y="6766"/>
                  </a:lnTo>
                  <a:lnTo>
                    <a:pt x="2293" y="5398"/>
                  </a:lnTo>
                  <a:lnTo>
                    <a:pt x="3513" y="5398"/>
                  </a:lnTo>
                  <a:lnTo>
                    <a:pt x="4881" y="6212"/>
                  </a:lnTo>
                  <a:lnTo>
                    <a:pt x="4881" y="777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97" name="Google Shape;3697;p53"/>
            <p:cNvSpPr/>
            <p:nvPr/>
          </p:nvSpPr>
          <p:spPr>
            <a:xfrm>
              <a:off x="2253268" y="3300451"/>
              <a:ext cx="90624" cy="163095"/>
            </a:xfrm>
            <a:custGeom>
              <a:avLst/>
              <a:gdLst/>
              <a:ahLst/>
              <a:cxnLst/>
              <a:rect l="l" t="t" r="r" b="b"/>
              <a:pathLst>
                <a:path w="4438" h="7987" extrusionOk="0">
                  <a:moveTo>
                    <a:pt x="4437" y="0"/>
                  </a:moveTo>
                  <a:lnTo>
                    <a:pt x="75" y="2588"/>
                  </a:lnTo>
                  <a:lnTo>
                    <a:pt x="1" y="7986"/>
                  </a:lnTo>
                  <a:lnTo>
                    <a:pt x="4437" y="5398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98" name="Google Shape;3698;p53"/>
            <p:cNvSpPr/>
            <p:nvPr/>
          </p:nvSpPr>
          <p:spPr>
            <a:xfrm>
              <a:off x="2237422" y="3353296"/>
              <a:ext cx="17377" cy="110248"/>
            </a:xfrm>
            <a:custGeom>
              <a:avLst/>
              <a:gdLst/>
              <a:ahLst/>
              <a:cxnLst/>
              <a:rect l="l" t="t" r="r" b="b"/>
              <a:pathLst>
                <a:path w="851" h="5399" extrusionOk="0">
                  <a:moveTo>
                    <a:pt x="0" y="0"/>
                  </a:moveTo>
                  <a:lnTo>
                    <a:pt x="0" y="5398"/>
                  </a:lnTo>
                  <a:lnTo>
                    <a:pt x="777" y="5398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99" name="Google Shape;3699;p53"/>
            <p:cNvSpPr/>
            <p:nvPr/>
          </p:nvSpPr>
          <p:spPr>
            <a:xfrm>
              <a:off x="2032085" y="3172115"/>
              <a:ext cx="311813" cy="181207"/>
            </a:xfrm>
            <a:custGeom>
              <a:avLst/>
              <a:gdLst/>
              <a:ahLst/>
              <a:cxnLst/>
              <a:rect l="l" t="t" r="r" b="b"/>
              <a:pathLst>
                <a:path w="15270" h="8874" extrusionOk="0">
                  <a:moveTo>
                    <a:pt x="5361" y="1073"/>
                  </a:moveTo>
                  <a:lnTo>
                    <a:pt x="6655" y="1812"/>
                  </a:lnTo>
                  <a:lnTo>
                    <a:pt x="6655" y="2551"/>
                  </a:lnTo>
                  <a:lnTo>
                    <a:pt x="4363" y="3882"/>
                  </a:lnTo>
                  <a:lnTo>
                    <a:pt x="3143" y="3845"/>
                  </a:lnTo>
                  <a:lnTo>
                    <a:pt x="1849" y="3106"/>
                  </a:lnTo>
                  <a:lnTo>
                    <a:pt x="1849" y="2404"/>
                  </a:lnTo>
                  <a:lnTo>
                    <a:pt x="4104" y="1073"/>
                  </a:lnTo>
                  <a:close/>
                  <a:moveTo>
                    <a:pt x="8725" y="2995"/>
                  </a:moveTo>
                  <a:lnTo>
                    <a:pt x="10056" y="3734"/>
                  </a:lnTo>
                  <a:lnTo>
                    <a:pt x="10056" y="4474"/>
                  </a:lnTo>
                  <a:lnTo>
                    <a:pt x="7801" y="5842"/>
                  </a:lnTo>
                  <a:lnTo>
                    <a:pt x="7801" y="5768"/>
                  </a:lnTo>
                  <a:lnTo>
                    <a:pt x="6544" y="5768"/>
                  </a:lnTo>
                  <a:lnTo>
                    <a:pt x="5213" y="5028"/>
                  </a:lnTo>
                  <a:lnTo>
                    <a:pt x="5213" y="4363"/>
                  </a:lnTo>
                  <a:lnTo>
                    <a:pt x="7468" y="2995"/>
                  </a:lnTo>
                  <a:close/>
                  <a:moveTo>
                    <a:pt x="12201" y="4991"/>
                  </a:moveTo>
                  <a:lnTo>
                    <a:pt x="13495" y="5731"/>
                  </a:lnTo>
                  <a:lnTo>
                    <a:pt x="13495" y="6470"/>
                  </a:lnTo>
                  <a:lnTo>
                    <a:pt x="11202" y="7801"/>
                  </a:lnTo>
                  <a:lnTo>
                    <a:pt x="9982" y="7801"/>
                  </a:lnTo>
                  <a:lnTo>
                    <a:pt x="8688" y="7062"/>
                  </a:lnTo>
                  <a:lnTo>
                    <a:pt x="8688" y="6322"/>
                  </a:lnTo>
                  <a:lnTo>
                    <a:pt x="10944" y="4991"/>
                  </a:lnTo>
                  <a:close/>
                  <a:moveTo>
                    <a:pt x="4437" y="0"/>
                  </a:moveTo>
                  <a:lnTo>
                    <a:pt x="0" y="2588"/>
                  </a:lnTo>
                  <a:lnTo>
                    <a:pt x="0" y="3069"/>
                  </a:lnTo>
                  <a:lnTo>
                    <a:pt x="10019" y="8873"/>
                  </a:lnTo>
                  <a:lnTo>
                    <a:pt x="10833" y="8873"/>
                  </a:lnTo>
                  <a:lnTo>
                    <a:pt x="15269" y="6285"/>
                  </a:lnTo>
                  <a:lnTo>
                    <a:pt x="15269" y="5842"/>
                  </a:lnTo>
                  <a:lnTo>
                    <a:pt x="5250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00" name="Google Shape;3700;p53"/>
            <p:cNvSpPr/>
            <p:nvPr/>
          </p:nvSpPr>
          <p:spPr>
            <a:xfrm>
              <a:off x="2032085" y="3234782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0" y="0"/>
                  </a:moveTo>
                  <a:lnTo>
                    <a:pt x="0" y="5398"/>
                  </a:lnTo>
                  <a:lnTo>
                    <a:pt x="10056" y="11202"/>
                  </a:lnTo>
                  <a:lnTo>
                    <a:pt x="10056" y="5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01" name="Google Shape;3701;p53"/>
            <p:cNvSpPr/>
            <p:nvPr/>
          </p:nvSpPr>
          <p:spPr>
            <a:xfrm>
              <a:off x="1732368" y="3123802"/>
              <a:ext cx="99690" cy="137406"/>
            </a:xfrm>
            <a:custGeom>
              <a:avLst/>
              <a:gdLst/>
              <a:ahLst/>
              <a:cxnLst/>
              <a:rect l="l" t="t" r="r" b="b"/>
              <a:pathLst>
                <a:path w="4882" h="6729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40"/>
                  </a:lnTo>
                  <a:lnTo>
                    <a:pt x="1" y="6174"/>
                  </a:lnTo>
                  <a:lnTo>
                    <a:pt x="1295" y="5435"/>
                  </a:lnTo>
                  <a:lnTo>
                    <a:pt x="2552" y="5435"/>
                  </a:lnTo>
                  <a:lnTo>
                    <a:pt x="4807" y="6729"/>
                  </a:lnTo>
                  <a:lnTo>
                    <a:pt x="4881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02" name="Google Shape;3702;p53"/>
            <p:cNvSpPr/>
            <p:nvPr/>
          </p:nvSpPr>
          <p:spPr>
            <a:xfrm>
              <a:off x="1662922" y="3163804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89" y="1"/>
                  </a:moveTo>
                  <a:lnTo>
                    <a:pt x="1332" y="1"/>
                  </a:lnTo>
                  <a:lnTo>
                    <a:pt x="38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729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03" name="Google Shape;3703;p53"/>
            <p:cNvSpPr/>
            <p:nvPr/>
          </p:nvSpPr>
          <p:spPr>
            <a:xfrm>
              <a:off x="1662922" y="3179670"/>
              <a:ext cx="776" cy="124582"/>
            </a:xfrm>
            <a:custGeom>
              <a:avLst/>
              <a:gdLst/>
              <a:ahLst/>
              <a:cxnLst/>
              <a:rect l="l" t="t" r="r" b="b"/>
              <a:pathLst>
                <a:path w="38" h="6101" extrusionOk="0">
                  <a:moveTo>
                    <a:pt x="38" y="0"/>
                  </a:moveTo>
                  <a:lnTo>
                    <a:pt x="1" y="5398"/>
                  </a:lnTo>
                  <a:lnTo>
                    <a:pt x="1" y="6100"/>
                  </a:lnTo>
                  <a:lnTo>
                    <a:pt x="38" y="703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04" name="Google Shape;3704;p53"/>
            <p:cNvSpPr/>
            <p:nvPr/>
          </p:nvSpPr>
          <p:spPr>
            <a:xfrm>
              <a:off x="1594231" y="3204582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14" y="0"/>
                  </a:moveTo>
                  <a:lnTo>
                    <a:pt x="1331" y="0"/>
                  </a:lnTo>
                  <a:lnTo>
                    <a:pt x="0" y="740"/>
                  </a:lnTo>
                  <a:lnTo>
                    <a:pt x="0" y="6137"/>
                  </a:lnTo>
                  <a:lnTo>
                    <a:pt x="1294" y="5398"/>
                  </a:lnTo>
                  <a:lnTo>
                    <a:pt x="2514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05" name="Google Shape;3705;p53"/>
            <p:cNvSpPr/>
            <p:nvPr/>
          </p:nvSpPr>
          <p:spPr>
            <a:xfrm>
              <a:off x="1557231" y="3231004"/>
              <a:ext cx="90624" cy="162319"/>
            </a:xfrm>
            <a:custGeom>
              <a:avLst/>
              <a:gdLst/>
              <a:ahLst/>
              <a:cxnLst/>
              <a:rect l="l" t="t" r="r" b="b"/>
              <a:pathLst>
                <a:path w="4438" h="7949" extrusionOk="0">
                  <a:moveTo>
                    <a:pt x="1" y="0"/>
                  </a:moveTo>
                  <a:lnTo>
                    <a:pt x="1" y="5398"/>
                  </a:lnTo>
                  <a:lnTo>
                    <a:pt x="4437" y="7949"/>
                  </a:lnTo>
                  <a:lnTo>
                    <a:pt x="4437" y="25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06" name="Google Shape;3706;p53"/>
            <p:cNvSpPr/>
            <p:nvPr/>
          </p:nvSpPr>
          <p:spPr>
            <a:xfrm>
              <a:off x="1664433" y="3164559"/>
              <a:ext cx="203853" cy="228765"/>
            </a:xfrm>
            <a:custGeom>
              <a:avLst/>
              <a:gdLst/>
              <a:ahLst/>
              <a:cxnLst/>
              <a:rect l="l" t="t" r="r" b="b"/>
              <a:pathLst>
                <a:path w="9983" h="11203" extrusionOk="0">
                  <a:moveTo>
                    <a:pt x="9983" y="1"/>
                  </a:moveTo>
                  <a:lnTo>
                    <a:pt x="1" y="5768"/>
                  </a:lnTo>
                  <a:lnTo>
                    <a:pt x="1" y="11203"/>
                  </a:lnTo>
                  <a:lnTo>
                    <a:pt x="9983" y="5398"/>
                  </a:lnTo>
                  <a:lnTo>
                    <a:pt x="9983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07" name="Google Shape;3707;p53"/>
            <p:cNvSpPr/>
            <p:nvPr/>
          </p:nvSpPr>
          <p:spPr>
            <a:xfrm>
              <a:off x="1557231" y="3102668"/>
              <a:ext cx="311058" cy="179696"/>
            </a:xfrm>
            <a:custGeom>
              <a:avLst/>
              <a:gdLst/>
              <a:ahLst/>
              <a:cxnLst/>
              <a:rect l="l" t="t" r="r" b="b"/>
              <a:pathLst>
                <a:path w="15233" h="8800" extrusionOk="0">
                  <a:moveTo>
                    <a:pt x="11129" y="998"/>
                  </a:moveTo>
                  <a:lnTo>
                    <a:pt x="13458" y="2329"/>
                  </a:lnTo>
                  <a:lnTo>
                    <a:pt x="13458" y="3069"/>
                  </a:lnTo>
                  <a:lnTo>
                    <a:pt x="12164" y="3808"/>
                  </a:lnTo>
                  <a:lnTo>
                    <a:pt x="10907" y="3771"/>
                  </a:lnTo>
                  <a:lnTo>
                    <a:pt x="8615" y="2440"/>
                  </a:lnTo>
                  <a:lnTo>
                    <a:pt x="8615" y="1738"/>
                  </a:lnTo>
                  <a:lnTo>
                    <a:pt x="9909" y="998"/>
                  </a:lnTo>
                  <a:close/>
                  <a:moveTo>
                    <a:pt x="7728" y="2995"/>
                  </a:moveTo>
                  <a:lnTo>
                    <a:pt x="10020" y="4326"/>
                  </a:lnTo>
                  <a:lnTo>
                    <a:pt x="10020" y="5065"/>
                  </a:lnTo>
                  <a:lnTo>
                    <a:pt x="8726" y="5805"/>
                  </a:lnTo>
                  <a:lnTo>
                    <a:pt x="7469" y="5805"/>
                  </a:lnTo>
                  <a:lnTo>
                    <a:pt x="5177" y="4474"/>
                  </a:lnTo>
                  <a:lnTo>
                    <a:pt x="5177" y="3734"/>
                  </a:lnTo>
                  <a:lnTo>
                    <a:pt x="6471" y="2995"/>
                  </a:lnTo>
                  <a:close/>
                  <a:moveTo>
                    <a:pt x="4326" y="4991"/>
                  </a:moveTo>
                  <a:lnTo>
                    <a:pt x="6656" y="6322"/>
                  </a:lnTo>
                  <a:lnTo>
                    <a:pt x="6656" y="7062"/>
                  </a:lnTo>
                  <a:lnTo>
                    <a:pt x="5362" y="7801"/>
                  </a:lnTo>
                  <a:lnTo>
                    <a:pt x="4105" y="7764"/>
                  </a:lnTo>
                  <a:lnTo>
                    <a:pt x="1812" y="6396"/>
                  </a:lnTo>
                  <a:lnTo>
                    <a:pt x="1812" y="5731"/>
                  </a:lnTo>
                  <a:lnTo>
                    <a:pt x="3106" y="4991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799"/>
                  </a:lnTo>
                  <a:lnTo>
                    <a:pt x="5251" y="8799"/>
                  </a:lnTo>
                  <a:lnTo>
                    <a:pt x="15233" y="2995"/>
                  </a:lnTo>
                  <a:lnTo>
                    <a:pt x="15233" y="2514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08" name="Google Shape;3708;p53"/>
            <p:cNvSpPr/>
            <p:nvPr/>
          </p:nvSpPr>
          <p:spPr>
            <a:xfrm>
              <a:off x="1647832" y="3282339"/>
              <a:ext cx="16622" cy="110983"/>
            </a:xfrm>
            <a:custGeom>
              <a:avLst/>
              <a:gdLst/>
              <a:ahLst/>
              <a:cxnLst/>
              <a:rect l="l" t="t" r="r" b="b"/>
              <a:pathLst>
                <a:path w="814" h="5435" extrusionOk="0">
                  <a:moveTo>
                    <a:pt x="0" y="0"/>
                  </a:moveTo>
                  <a:lnTo>
                    <a:pt x="0" y="5435"/>
                  </a:lnTo>
                  <a:lnTo>
                    <a:pt x="814" y="5435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09" name="Google Shape;3709;p53"/>
            <p:cNvSpPr/>
            <p:nvPr/>
          </p:nvSpPr>
          <p:spPr>
            <a:xfrm>
              <a:off x="1496851" y="3259694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51" y="0"/>
                  </a:moveTo>
                  <a:lnTo>
                    <a:pt x="1294" y="0"/>
                  </a:lnTo>
                  <a:lnTo>
                    <a:pt x="0" y="739"/>
                  </a:lnTo>
                  <a:lnTo>
                    <a:pt x="0" y="6174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06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10" name="Google Shape;3710;p53"/>
            <p:cNvSpPr/>
            <p:nvPr/>
          </p:nvSpPr>
          <p:spPr>
            <a:xfrm>
              <a:off x="1426628" y="3300451"/>
              <a:ext cx="99670" cy="136671"/>
            </a:xfrm>
            <a:custGeom>
              <a:avLst/>
              <a:gdLst/>
              <a:ahLst/>
              <a:cxnLst/>
              <a:rect l="l" t="t" r="r" b="b"/>
              <a:pathLst>
                <a:path w="4881" h="6693" extrusionOk="0">
                  <a:moveTo>
                    <a:pt x="2589" y="0"/>
                  </a:moveTo>
                  <a:lnTo>
                    <a:pt x="1369" y="0"/>
                  </a:lnTo>
                  <a:lnTo>
                    <a:pt x="75" y="740"/>
                  </a:lnTo>
                  <a:lnTo>
                    <a:pt x="1" y="6138"/>
                  </a:lnTo>
                  <a:lnTo>
                    <a:pt x="1369" y="5398"/>
                  </a:lnTo>
                  <a:lnTo>
                    <a:pt x="2552" y="5361"/>
                  </a:lnTo>
                  <a:lnTo>
                    <a:pt x="4881" y="6692"/>
                  </a:lnTo>
                  <a:lnTo>
                    <a:pt x="4881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11" name="Google Shape;3711;p53"/>
            <p:cNvSpPr/>
            <p:nvPr/>
          </p:nvSpPr>
          <p:spPr>
            <a:xfrm>
              <a:off x="1426628" y="3315541"/>
              <a:ext cx="1532" cy="125358"/>
            </a:xfrm>
            <a:custGeom>
              <a:avLst/>
              <a:gdLst/>
              <a:ahLst/>
              <a:cxnLst/>
              <a:rect l="l" t="t" r="r" b="b"/>
              <a:pathLst>
                <a:path w="75" h="6139" extrusionOk="0">
                  <a:moveTo>
                    <a:pt x="75" y="1"/>
                  </a:moveTo>
                  <a:lnTo>
                    <a:pt x="1" y="5399"/>
                  </a:lnTo>
                  <a:lnTo>
                    <a:pt x="1" y="6138"/>
                  </a:lnTo>
                  <a:lnTo>
                    <a:pt x="75" y="74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12" name="Google Shape;3712;p53"/>
            <p:cNvSpPr/>
            <p:nvPr/>
          </p:nvSpPr>
          <p:spPr>
            <a:xfrm>
              <a:off x="1357937" y="3340452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2" y="1"/>
                  </a:moveTo>
                  <a:lnTo>
                    <a:pt x="1331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44" y="6730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13" name="Google Shape;3713;p53"/>
            <p:cNvSpPr/>
            <p:nvPr/>
          </p:nvSpPr>
          <p:spPr>
            <a:xfrm>
              <a:off x="1320937" y="3366875"/>
              <a:ext cx="91380" cy="162339"/>
            </a:xfrm>
            <a:custGeom>
              <a:avLst/>
              <a:gdLst/>
              <a:ahLst/>
              <a:cxnLst/>
              <a:rect l="l" t="t" r="r" b="b"/>
              <a:pathLst>
                <a:path w="4475" h="7950" extrusionOk="0">
                  <a:moveTo>
                    <a:pt x="1" y="1"/>
                  </a:moveTo>
                  <a:lnTo>
                    <a:pt x="1" y="5399"/>
                  </a:lnTo>
                  <a:lnTo>
                    <a:pt x="4474" y="7950"/>
                  </a:lnTo>
                  <a:lnTo>
                    <a:pt x="4474" y="25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14" name="Google Shape;3714;p53"/>
            <p:cNvSpPr/>
            <p:nvPr/>
          </p:nvSpPr>
          <p:spPr>
            <a:xfrm>
              <a:off x="1428895" y="3300451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3" y="0"/>
                  </a:moveTo>
                  <a:lnTo>
                    <a:pt x="1" y="5842"/>
                  </a:lnTo>
                  <a:lnTo>
                    <a:pt x="1" y="11240"/>
                  </a:lnTo>
                  <a:lnTo>
                    <a:pt x="9983" y="5398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15" name="Google Shape;3715;p53"/>
            <p:cNvSpPr/>
            <p:nvPr/>
          </p:nvSpPr>
          <p:spPr>
            <a:xfrm>
              <a:off x="1320937" y="3239295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66" y="999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64" y="3846"/>
                  </a:lnTo>
                  <a:lnTo>
                    <a:pt x="10944" y="3772"/>
                  </a:lnTo>
                  <a:lnTo>
                    <a:pt x="8615" y="2441"/>
                  </a:lnTo>
                  <a:lnTo>
                    <a:pt x="8615" y="1738"/>
                  </a:lnTo>
                  <a:lnTo>
                    <a:pt x="9909" y="999"/>
                  </a:lnTo>
                  <a:close/>
                  <a:moveTo>
                    <a:pt x="7728" y="2958"/>
                  </a:moveTo>
                  <a:lnTo>
                    <a:pt x="10057" y="4289"/>
                  </a:lnTo>
                  <a:lnTo>
                    <a:pt x="10057" y="5029"/>
                  </a:lnTo>
                  <a:lnTo>
                    <a:pt x="8763" y="5768"/>
                  </a:lnTo>
                  <a:lnTo>
                    <a:pt x="7506" y="5768"/>
                  </a:lnTo>
                  <a:lnTo>
                    <a:pt x="5214" y="4437"/>
                  </a:lnTo>
                  <a:lnTo>
                    <a:pt x="5214" y="3698"/>
                  </a:lnTo>
                  <a:lnTo>
                    <a:pt x="6508" y="2958"/>
                  </a:lnTo>
                  <a:close/>
                  <a:moveTo>
                    <a:pt x="4364" y="4955"/>
                  </a:moveTo>
                  <a:lnTo>
                    <a:pt x="6693" y="6286"/>
                  </a:lnTo>
                  <a:lnTo>
                    <a:pt x="6693" y="7025"/>
                  </a:lnTo>
                  <a:lnTo>
                    <a:pt x="5399" y="7765"/>
                  </a:lnTo>
                  <a:lnTo>
                    <a:pt x="4142" y="7728"/>
                  </a:lnTo>
                  <a:lnTo>
                    <a:pt x="1813" y="6360"/>
                  </a:lnTo>
                  <a:lnTo>
                    <a:pt x="1813" y="5694"/>
                  </a:lnTo>
                  <a:lnTo>
                    <a:pt x="3107" y="4955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88" y="8837"/>
                  </a:lnTo>
                  <a:lnTo>
                    <a:pt x="15270" y="2995"/>
                  </a:lnTo>
                  <a:lnTo>
                    <a:pt x="15270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16" name="Google Shape;3716;p53"/>
            <p:cNvSpPr/>
            <p:nvPr/>
          </p:nvSpPr>
          <p:spPr>
            <a:xfrm>
              <a:off x="1412294" y="3419721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0" y="1"/>
                  </a:moveTo>
                  <a:lnTo>
                    <a:pt x="0" y="5362"/>
                  </a:lnTo>
                  <a:lnTo>
                    <a:pt x="814" y="539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17" name="Google Shape;3717;p53"/>
            <p:cNvSpPr/>
            <p:nvPr/>
          </p:nvSpPr>
          <p:spPr>
            <a:xfrm>
              <a:off x="1261313" y="3395564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14" y="1"/>
                  </a:moveTo>
                  <a:lnTo>
                    <a:pt x="1257" y="1"/>
                  </a:lnTo>
                  <a:lnTo>
                    <a:pt x="0" y="814"/>
                  </a:lnTo>
                  <a:lnTo>
                    <a:pt x="0" y="6212"/>
                  </a:lnTo>
                  <a:lnTo>
                    <a:pt x="1257" y="5435"/>
                  </a:lnTo>
                  <a:lnTo>
                    <a:pt x="2514" y="5435"/>
                  </a:lnTo>
                  <a:lnTo>
                    <a:pt x="4769" y="6766"/>
                  </a:lnTo>
                  <a:lnTo>
                    <a:pt x="4843" y="136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18" name="Google Shape;3718;p53"/>
            <p:cNvSpPr/>
            <p:nvPr/>
          </p:nvSpPr>
          <p:spPr>
            <a:xfrm>
              <a:off x="1191090" y="3436342"/>
              <a:ext cx="99690" cy="136651"/>
            </a:xfrm>
            <a:custGeom>
              <a:avLst/>
              <a:gdLst/>
              <a:ahLst/>
              <a:cxnLst/>
              <a:rect l="l" t="t" r="r" b="b"/>
              <a:pathLst>
                <a:path w="4882" h="6692" extrusionOk="0">
                  <a:moveTo>
                    <a:pt x="2589" y="0"/>
                  </a:moveTo>
                  <a:lnTo>
                    <a:pt x="1332" y="0"/>
                  </a:lnTo>
                  <a:lnTo>
                    <a:pt x="38" y="740"/>
                  </a:lnTo>
                  <a:lnTo>
                    <a:pt x="1" y="6137"/>
                  </a:lnTo>
                  <a:lnTo>
                    <a:pt x="1332" y="5398"/>
                  </a:lnTo>
                  <a:lnTo>
                    <a:pt x="2589" y="5398"/>
                  </a:lnTo>
                  <a:lnTo>
                    <a:pt x="4844" y="6692"/>
                  </a:lnTo>
                  <a:lnTo>
                    <a:pt x="4881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19" name="Google Shape;3719;p53"/>
            <p:cNvSpPr/>
            <p:nvPr/>
          </p:nvSpPr>
          <p:spPr>
            <a:xfrm>
              <a:off x="1191090" y="3451432"/>
              <a:ext cx="776" cy="125338"/>
            </a:xfrm>
            <a:custGeom>
              <a:avLst/>
              <a:gdLst/>
              <a:ahLst/>
              <a:cxnLst/>
              <a:rect l="l" t="t" r="r" b="b"/>
              <a:pathLst>
                <a:path w="38" h="6138" extrusionOk="0">
                  <a:moveTo>
                    <a:pt x="38" y="1"/>
                  </a:moveTo>
                  <a:lnTo>
                    <a:pt x="1" y="5398"/>
                  </a:lnTo>
                  <a:lnTo>
                    <a:pt x="1" y="6138"/>
                  </a:lnTo>
                  <a:lnTo>
                    <a:pt x="38" y="74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20" name="Google Shape;3720;p53"/>
            <p:cNvSpPr/>
            <p:nvPr/>
          </p:nvSpPr>
          <p:spPr>
            <a:xfrm>
              <a:off x="1122399" y="3477099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15" y="1"/>
                  </a:moveTo>
                  <a:lnTo>
                    <a:pt x="1332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61"/>
                  </a:lnTo>
                  <a:lnTo>
                    <a:pt x="2515" y="5361"/>
                  </a:lnTo>
                  <a:lnTo>
                    <a:pt x="4844" y="6692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21" name="Google Shape;3721;p53"/>
            <p:cNvSpPr/>
            <p:nvPr/>
          </p:nvSpPr>
          <p:spPr>
            <a:xfrm>
              <a:off x="1085420" y="3502766"/>
              <a:ext cx="90604" cy="163095"/>
            </a:xfrm>
            <a:custGeom>
              <a:avLst/>
              <a:gdLst/>
              <a:ahLst/>
              <a:cxnLst/>
              <a:rect l="l" t="t" r="r" b="b"/>
              <a:pathLst>
                <a:path w="4437" h="7987" extrusionOk="0">
                  <a:moveTo>
                    <a:pt x="0" y="1"/>
                  </a:moveTo>
                  <a:lnTo>
                    <a:pt x="0" y="5398"/>
                  </a:lnTo>
                  <a:lnTo>
                    <a:pt x="4437" y="7986"/>
                  </a:lnTo>
                  <a:lnTo>
                    <a:pt x="4437" y="25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22" name="Google Shape;3722;p53"/>
            <p:cNvSpPr/>
            <p:nvPr/>
          </p:nvSpPr>
          <p:spPr>
            <a:xfrm>
              <a:off x="1192601" y="3436342"/>
              <a:ext cx="203873" cy="229521"/>
            </a:xfrm>
            <a:custGeom>
              <a:avLst/>
              <a:gdLst/>
              <a:ahLst/>
              <a:cxnLst/>
              <a:rect l="l" t="t" r="r" b="b"/>
              <a:pathLst>
                <a:path w="9984" h="11240" extrusionOk="0">
                  <a:moveTo>
                    <a:pt x="9983" y="0"/>
                  </a:moveTo>
                  <a:lnTo>
                    <a:pt x="1" y="5842"/>
                  </a:lnTo>
                  <a:lnTo>
                    <a:pt x="1" y="11239"/>
                  </a:lnTo>
                  <a:lnTo>
                    <a:pt x="9983" y="5398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23" name="Google Shape;3723;p53"/>
            <p:cNvSpPr/>
            <p:nvPr/>
          </p:nvSpPr>
          <p:spPr>
            <a:xfrm>
              <a:off x="1085420" y="3375186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128" y="999"/>
                  </a:moveTo>
                  <a:lnTo>
                    <a:pt x="13457" y="2367"/>
                  </a:lnTo>
                  <a:lnTo>
                    <a:pt x="13457" y="3106"/>
                  </a:lnTo>
                  <a:lnTo>
                    <a:pt x="12163" y="3846"/>
                  </a:lnTo>
                  <a:lnTo>
                    <a:pt x="10906" y="3772"/>
                  </a:lnTo>
                  <a:lnTo>
                    <a:pt x="8614" y="2441"/>
                  </a:lnTo>
                  <a:lnTo>
                    <a:pt x="8614" y="1738"/>
                  </a:lnTo>
                  <a:lnTo>
                    <a:pt x="9908" y="999"/>
                  </a:lnTo>
                  <a:close/>
                  <a:moveTo>
                    <a:pt x="7727" y="2995"/>
                  </a:moveTo>
                  <a:lnTo>
                    <a:pt x="10019" y="4326"/>
                  </a:lnTo>
                  <a:lnTo>
                    <a:pt x="10019" y="5066"/>
                  </a:lnTo>
                  <a:lnTo>
                    <a:pt x="8725" y="5805"/>
                  </a:lnTo>
                  <a:lnTo>
                    <a:pt x="7468" y="5805"/>
                  </a:lnTo>
                  <a:lnTo>
                    <a:pt x="5176" y="4474"/>
                  </a:lnTo>
                  <a:lnTo>
                    <a:pt x="5176" y="3735"/>
                  </a:lnTo>
                  <a:lnTo>
                    <a:pt x="6470" y="2995"/>
                  </a:lnTo>
                  <a:close/>
                  <a:moveTo>
                    <a:pt x="4363" y="4955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04" y="7727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50" y="8837"/>
                  </a:lnTo>
                  <a:lnTo>
                    <a:pt x="15232" y="2995"/>
                  </a:lnTo>
                  <a:lnTo>
                    <a:pt x="15232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24" name="Google Shape;3724;p53"/>
            <p:cNvSpPr/>
            <p:nvPr/>
          </p:nvSpPr>
          <p:spPr>
            <a:xfrm>
              <a:off x="1176000" y="3555612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1" y="1"/>
                  </a:moveTo>
                  <a:lnTo>
                    <a:pt x="1" y="5398"/>
                  </a:lnTo>
                  <a:lnTo>
                    <a:pt x="814" y="5398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25" name="Google Shape;3725;p53"/>
            <p:cNvSpPr/>
            <p:nvPr/>
          </p:nvSpPr>
          <p:spPr>
            <a:xfrm>
              <a:off x="1849392" y="3191738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88" y="1"/>
                  </a:moveTo>
                  <a:lnTo>
                    <a:pt x="1368" y="1"/>
                  </a:lnTo>
                  <a:lnTo>
                    <a:pt x="74" y="740"/>
                  </a:lnTo>
                  <a:lnTo>
                    <a:pt x="0" y="6175"/>
                  </a:lnTo>
                  <a:lnTo>
                    <a:pt x="1368" y="5435"/>
                  </a:lnTo>
                  <a:lnTo>
                    <a:pt x="2588" y="5435"/>
                  </a:lnTo>
                  <a:lnTo>
                    <a:pt x="4881" y="6729"/>
                  </a:lnTo>
                  <a:lnTo>
                    <a:pt x="4881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26" name="Google Shape;3726;p53"/>
            <p:cNvSpPr/>
            <p:nvPr/>
          </p:nvSpPr>
          <p:spPr>
            <a:xfrm>
              <a:off x="1780701" y="3231760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88" y="0"/>
                  </a:moveTo>
                  <a:lnTo>
                    <a:pt x="1331" y="0"/>
                  </a:lnTo>
                  <a:lnTo>
                    <a:pt x="0" y="777"/>
                  </a:lnTo>
                  <a:lnTo>
                    <a:pt x="0" y="6174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43" y="6729"/>
                  </a:lnTo>
                  <a:lnTo>
                    <a:pt x="4843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27" name="Google Shape;3727;p53"/>
            <p:cNvSpPr/>
            <p:nvPr/>
          </p:nvSpPr>
          <p:spPr>
            <a:xfrm>
              <a:off x="1780701" y="3247605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0" y="1"/>
                  </a:moveTo>
                  <a:lnTo>
                    <a:pt x="0" y="5398"/>
                  </a:lnTo>
                  <a:lnTo>
                    <a:pt x="0" y="6101"/>
                  </a:lnTo>
                  <a:lnTo>
                    <a:pt x="0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28" name="Google Shape;3728;p53"/>
            <p:cNvSpPr/>
            <p:nvPr/>
          </p:nvSpPr>
          <p:spPr>
            <a:xfrm>
              <a:off x="1711990" y="3272517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77"/>
                  </a:lnTo>
                  <a:lnTo>
                    <a:pt x="1" y="6138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29" name="Google Shape;3729;p53"/>
            <p:cNvSpPr/>
            <p:nvPr/>
          </p:nvSpPr>
          <p:spPr>
            <a:xfrm>
              <a:off x="1675010" y="3298940"/>
              <a:ext cx="90604" cy="162339"/>
            </a:xfrm>
            <a:custGeom>
              <a:avLst/>
              <a:gdLst/>
              <a:ahLst/>
              <a:cxnLst/>
              <a:rect l="l" t="t" r="r" b="b"/>
              <a:pathLst>
                <a:path w="4437" h="7950" extrusionOk="0">
                  <a:moveTo>
                    <a:pt x="0" y="1"/>
                  </a:moveTo>
                  <a:lnTo>
                    <a:pt x="0" y="5398"/>
                  </a:lnTo>
                  <a:lnTo>
                    <a:pt x="4437" y="7949"/>
                  </a:lnTo>
                  <a:lnTo>
                    <a:pt x="4437" y="25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30" name="Google Shape;3730;p53"/>
            <p:cNvSpPr/>
            <p:nvPr/>
          </p:nvSpPr>
          <p:spPr>
            <a:xfrm>
              <a:off x="1781457" y="3232515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10056" y="0"/>
                  </a:moveTo>
                  <a:lnTo>
                    <a:pt x="74" y="5768"/>
                  </a:lnTo>
                  <a:lnTo>
                    <a:pt x="0" y="11202"/>
                  </a:lnTo>
                  <a:lnTo>
                    <a:pt x="10056" y="5398"/>
                  </a:lnTo>
                  <a:lnTo>
                    <a:pt x="10056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31" name="Google Shape;3731;p53"/>
            <p:cNvSpPr/>
            <p:nvPr/>
          </p:nvSpPr>
          <p:spPr>
            <a:xfrm>
              <a:off x="1675010" y="3171359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1" y="962"/>
                  </a:moveTo>
                  <a:lnTo>
                    <a:pt x="13421" y="2293"/>
                  </a:lnTo>
                  <a:lnTo>
                    <a:pt x="13421" y="3032"/>
                  </a:lnTo>
                  <a:lnTo>
                    <a:pt x="12127" y="3771"/>
                  </a:lnTo>
                  <a:lnTo>
                    <a:pt x="10870" y="3735"/>
                  </a:lnTo>
                  <a:lnTo>
                    <a:pt x="8540" y="2404"/>
                  </a:lnTo>
                  <a:lnTo>
                    <a:pt x="8540" y="1701"/>
                  </a:lnTo>
                  <a:lnTo>
                    <a:pt x="9834" y="962"/>
                  </a:lnTo>
                  <a:close/>
                  <a:moveTo>
                    <a:pt x="7727" y="2958"/>
                  </a:moveTo>
                  <a:lnTo>
                    <a:pt x="10019" y="4289"/>
                  </a:lnTo>
                  <a:lnTo>
                    <a:pt x="10019" y="5028"/>
                  </a:lnTo>
                  <a:lnTo>
                    <a:pt x="8725" y="5768"/>
                  </a:lnTo>
                  <a:lnTo>
                    <a:pt x="7505" y="5768"/>
                  </a:lnTo>
                  <a:lnTo>
                    <a:pt x="5176" y="4437"/>
                  </a:lnTo>
                  <a:lnTo>
                    <a:pt x="5176" y="3698"/>
                  </a:lnTo>
                  <a:lnTo>
                    <a:pt x="6470" y="2958"/>
                  </a:lnTo>
                  <a:close/>
                  <a:moveTo>
                    <a:pt x="4363" y="4955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04" y="7727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2" y="0"/>
                  </a:moveTo>
                  <a:lnTo>
                    <a:pt x="0" y="5805"/>
                  </a:lnTo>
                  <a:lnTo>
                    <a:pt x="0" y="6285"/>
                  </a:lnTo>
                  <a:lnTo>
                    <a:pt x="4437" y="8836"/>
                  </a:lnTo>
                  <a:lnTo>
                    <a:pt x="5287" y="8836"/>
                  </a:lnTo>
                  <a:lnTo>
                    <a:pt x="15269" y="2995"/>
                  </a:lnTo>
                  <a:lnTo>
                    <a:pt x="15269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32" name="Google Shape;3732;p53"/>
            <p:cNvSpPr/>
            <p:nvPr/>
          </p:nvSpPr>
          <p:spPr>
            <a:xfrm>
              <a:off x="1765591" y="3350274"/>
              <a:ext cx="17398" cy="111003"/>
            </a:xfrm>
            <a:custGeom>
              <a:avLst/>
              <a:gdLst/>
              <a:ahLst/>
              <a:cxnLst/>
              <a:rect l="l" t="t" r="r" b="b"/>
              <a:pathLst>
                <a:path w="852" h="5436" extrusionOk="0">
                  <a:moveTo>
                    <a:pt x="1" y="1"/>
                  </a:moveTo>
                  <a:lnTo>
                    <a:pt x="1" y="5435"/>
                  </a:lnTo>
                  <a:lnTo>
                    <a:pt x="777" y="5435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33" name="Google Shape;3733;p53"/>
            <p:cNvSpPr/>
            <p:nvPr/>
          </p:nvSpPr>
          <p:spPr>
            <a:xfrm>
              <a:off x="1614610" y="3327629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814"/>
                  </a:lnTo>
                  <a:lnTo>
                    <a:pt x="1" y="6175"/>
                  </a:lnTo>
                  <a:lnTo>
                    <a:pt x="1295" y="5435"/>
                  </a:lnTo>
                  <a:lnTo>
                    <a:pt x="2552" y="5435"/>
                  </a:lnTo>
                  <a:lnTo>
                    <a:pt x="4807" y="6766"/>
                  </a:lnTo>
                  <a:lnTo>
                    <a:pt x="4844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34" name="Google Shape;3734;p53"/>
            <p:cNvSpPr/>
            <p:nvPr/>
          </p:nvSpPr>
          <p:spPr>
            <a:xfrm>
              <a:off x="1545163" y="3368386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8" y="1"/>
                  </a:moveTo>
                  <a:lnTo>
                    <a:pt x="1331" y="1"/>
                  </a:lnTo>
                  <a:lnTo>
                    <a:pt x="37" y="740"/>
                  </a:lnTo>
                  <a:lnTo>
                    <a:pt x="0" y="6138"/>
                  </a:lnTo>
                  <a:lnTo>
                    <a:pt x="1294" y="5399"/>
                  </a:lnTo>
                  <a:lnTo>
                    <a:pt x="2514" y="5399"/>
                  </a:lnTo>
                  <a:lnTo>
                    <a:pt x="4843" y="6693"/>
                  </a:lnTo>
                  <a:lnTo>
                    <a:pt x="4843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35" name="Google Shape;3735;p53"/>
            <p:cNvSpPr/>
            <p:nvPr/>
          </p:nvSpPr>
          <p:spPr>
            <a:xfrm>
              <a:off x="1545163" y="3383497"/>
              <a:ext cx="776" cy="110227"/>
            </a:xfrm>
            <a:custGeom>
              <a:avLst/>
              <a:gdLst/>
              <a:ahLst/>
              <a:cxnLst/>
              <a:rect l="l" t="t" r="r" b="b"/>
              <a:pathLst>
                <a:path w="38" h="5398" extrusionOk="0">
                  <a:moveTo>
                    <a:pt x="37" y="0"/>
                  </a:moveTo>
                  <a:lnTo>
                    <a:pt x="0" y="740"/>
                  </a:lnTo>
                  <a:lnTo>
                    <a:pt x="0" y="539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36" name="Google Shape;3736;p53"/>
            <p:cNvSpPr/>
            <p:nvPr/>
          </p:nvSpPr>
          <p:spPr>
            <a:xfrm>
              <a:off x="1475696" y="3408408"/>
              <a:ext cx="99690" cy="137406"/>
            </a:xfrm>
            <a:custGeom>
              <a:avLst/>
              <a:gdLst/>
              <a:ahLst/>
              <a:cxnLst/>
              <a:rect l="l" t="t" r="r" b="b"/>
              <a:pathLst>
                <a:path w="4882" h="6729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77"/>
                  </a:lnTo>
                  <a:lnTo>
                    <a:pt x="1" y="6174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81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37" name="Google Shape;3737;p53"/>
            <p:cNvSpPr/>
            <p:nvPr/>
          </p:nvSpPr>
          <p:spPr>
            <a:xfrm>
              <a:off x="1439472" y="3434831"/>
              <a:ext cx="90604" cy="163074"/>
            </a:xfrm>
            <a:custGeom>
              <a:avLst/>
              <a:gdLst/>
              <a:ahLst/>
              <a:cxnLst/>
              <a:rect l="l" t="t" r="r" b="b"/>
              <a:pathLst>
                <a:path w="4437" h="7986" extrusionOk="0">
                  <a:moveTo>
                    <a:pt x="0" y="0"/>
                  </a:moveTo>
                  <a:lnTo>
                    <a:pt x="0" y="5398"/>
                  </a:lnTo>
                  <a:lnTo>
                    <a:pt x="4437" y="7986"/>
                  </a:lnTo>
                  <a:lnTo>
                    <a:pt x="4437" y="2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38" name="Google Shape;3738;p53"/>
            <p:cNvSpPr/>
            <p:nvPr/>
          </p:nvSpPr>
          <p:spPr>
            <a:xfrm>
              <a:off x="1545919" y="3368386"/>
              <a:ext cx="204608" cy="229521"/>
            </a:xfrm>
            <a:custGeom>
              <a:avLst/>
              <a:gdLst/>
              <a:ahLst/>
              <a:cxnLst/>
              <a:rect l="l" t="t" r="r" b="b"/>
              <a:pathLst>
                <a:path w="10020" h="11240" extrusionOk="0">
                  <a:moveTo>
                    <a:pt x="10019" y="1"/>
                  </a:moveTo>
                  <a:lnTo>
                    <a:pt x="37" y="5842"/>
                  </a:lnTo>
                  <a:lnTo>
                    <a:pt x="0" y="11240"/>
                  </a:lnTo>
                  <a:lnTo>
                    <a:pt x="10019" y="5399"/>
                  </a:lnTo>
                  <a:lnTo>
                    <a:pt x="10019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39" name="Google Shape;3739;p53"/>
            <p:cNvSpPr/>
            <p:nvPr/>
          </p:nvSpPr>
          <p:spPr>
            <a:xfrm>
              <a:off x="1439472" y="3307250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092" y="998"/>
                  </a:moveTo>
                  <a:lnTo>
                    <a:pt x="13384" y="2366"/>
                  </a:lnTo>
                  <a:lnTo>
                    <a:pt x="13384" y="3106"/>
                  </a:lnTo>
                  <a:lnTo>
                    <a:pt x="12090" y="3845"/>
                  </a:lnTo>
                  <a:lnTo>
                    <a:pt x="10833" y="3771"/>
                  </a:lnTo>
                  <a:lnTo>
                    <a:pt x="8541" y="2440"/>
                  </a:lnTo>
                  <a:lnTo>
                    <a:pt x="8541" y="1738"/>
                  </a:lnTo>
                  <a:lnTo>
                    <a:pt x="9835" y="998"/>
                  </a:lnTo>
                  <a:close/>
                  <a:moveTo>
                    <a:pt x="7690" y="2958"/>
                  </a:moveTo>
                  <a:lnTo>
                    <a:pt x="10019" y="4289"/>
                  </a:lnTo>
                  <a:lnTo>
                    <a:pt x="10019" y="5028"/>
                  </a:lnTo>
                  <a:lnTo>
                    <a:pt x="8725" y="5768"/>
                  </a:lnTo>
                  <a:lnTo>
                    <a:pt x="7468" y="5768"/>
                  </a:lnTo>
                  <a:lnTo>
                    <a:pt x="5176" y="4437"/>
                  </a:lnTo>
                  <a:lnTo>
                    <a:pt x="5176" y="3697"/>
                  </a:lnTo>
                  <a:lnTo>
                    <a:pt x="6470" y="2958"/>
                  </a:lnTo>
                  <a:close/>
                  <a:moveTo>
                    <a:pt x="4326" y="4954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04" y="7727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069" y="4954"/>
                  </a:lnTo>
                  <a:close/>
                  <a:moveTo>
                    <a:pt x="9982" y="0"/>
                  </a:moveTo>
                  <a:lnTo>
                    <a:pt x="0" y="5805"/>
                  </a:lnTo>
                  <a:lnTo>
                    <a:pt x="0" y="6285"/>
                  </a:lnTo>
                  <a:lnTo>
                    <a:pt x="4437" y="8836"/>
                  </a:lnTo>
                  <a:lnTo>
                    <a:pt x="5250" y="8836"/>
                  </a:lnTo>
                  <a:lnTo>
                    <a:pt x="15232" y="2995"/>
                  </a:lnTo>
                  <a:lnTo>
                    <a:pt x="15232" y="2551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40" name="Google Shape;3740;p53"/>
            <p:cNvSpPr/>
            <p:nvPr/>
          </p:nvSpPr>
          <p:spPr>
            <a:xfrm>
              <a:off x="1530053" y="3487677"/>
              <a:ext cx="16642" cy="110227"/>
            </a:xfrm>
            <a:custGeom>
              <a:avLst/>
              <a:gdLst/>
              <a:ahLst/>
              <a:cxnLst/>
              <a:rect l="l" t="t" r="r" b="b"/>
              <a:pathLst>
                <a:path w="815" h="5398" extrusionOk="0">
                  <a:moveTo>
                    <a:pt x="1" y="0"/>
                  </a:moveTo>
                  <a:lnTo>
                    <a:pt x="1" y="5398"/>
                  </a:lnTo>
                  <a:lnTo>
                    <a:pt x="777" y="5398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41" name="Google Shape;3741;p53"/>
            <p:cNvSpPr/>
            <p:nvPr/>
          </p:nvSpPr>
          <p:spPr>
            <a:xfrm>
              <a:off x="1379071" y="3463520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813"/>
                  </a:lnTo>
                  <a:lnTo>
                    <a:pt x="1" y="6211"/>
                  </a:lnTo>
                  <a:lnTo>
                    <a:pt x="1295" y="5435"/>
                  </a:lnTo>
                  <a:lnTo>
                    <a:pt x="2552" y="5435"/>
                  </a:lnTo>
                  <a:lnTo>
                    <a:pt x="4807" y="6766"/>
                  </a:lnTo>
                  <a:lnTo>
                    <a:pt x="4844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42" name="Google Shape;3742;p53"/>
            <p:cNvSpPr/>
            <p:nvPr/>
          </p:nvSpPr>
          <p:spPr>
            <a:xfrm>
              <a:off x="1308869" y="3504278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8" y="1"/>
                  </a:moveTo>
                  <a:lnTo>
                    <a:pt x="1368" y="1"/>
                  </a:lnTo>
                  <a:lnTo>
                    <a:pt x="37" y="740"/>
                  </a:lnTo>
                  <a:lnTo>
                    <a:pt x="0" y="6138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44" y="6692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43" name="Google Shape;3743;p53"/>
            <p:cNvSpPr/>
            <p:nvPr/>
          </p:nvSpPr>
          <p:spPr>
            <a:xfrm>
              <a:off x="1308869" y="3519367"/>
              <a:ext cx="776" cy="125358"/>
            </a:xfrm>
            <a:custGeom>
              <a:avLst/>
              <a:gdLst/>
              <a:ahLst/>
              <a:cxnLst/>
              <a:rect l="l" t="t" r="r" b="b"/>
              <a:pathLst>
                <a:path w="38" h="6139" extrusionOk="0">
                  <a:moveTo>
                    <a:pt x="37" y="1"/>
                  </a:moveTo>
                  <a:lnTo>
                    <a:pt x="0" y="5399"/>
                  </a:lnTo>
                  <a:lnTo>
                    <a:pt x="0" y="6138"/>
                  </a:lnTo>
                  <a:lnTo>
                    <a:pt x="37" y="74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44" name="Google Shape;3744;p53"/>
            <p:cNvSpPr/>
            <p:nvPr/>
          </p:nvSpPr>
          <p:spPr>
            <a:xfrm>
              <a:off x="1240178" y="3545035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51" y="1"/>
                  </a:moveTo>
                  <a:lnTo>
                    <a:pt x="1331" y="1"/>
                  </a:lnTo>
                  <a:lnTo>
                    <a:pt x="0" y="740"/>
                  </a:lnTo>
                  <a:lnTo>
                    <a:pt x="0" y="6138"/>
                  </a:lnTo>
                  <a:lnTo>
                    <a:pt x="1294" y="5399"/>
                  </a:lnTo>
                  <a:lnTo>
                    <a:pt x="2551" y="5399"/>
                  </a:lnTo>
                  <a:lnTo>
                    <a:pt x="4843" y="6693"/>
                  </a:lnTo>
                  <a:lnTo>
                    <a:pt x="4843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45" name="Google Shape;3745;p53"/>
            <p:cNvSpPr/>
            <p:nvPr/>
          </p:nvSpPr>
          <p:spPr>
            <a:xfrm>
              <a:off x="1203178" y="3571457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1" y="1"/>
                  </a:moveTo>
                  <a:lnTo>
                    <a:pt x="1" y="5362"/>
                  </a:lnTo>
                  <a:lnTo>
                    <a:pt x="4437" y="7950"/>
                  </a:lnTo>
                  <a:lnTo>
                    <a:pt x="4437" y="25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46" name="Google Shape;3746;p53"/>
            <p:cNvSpPr/>
            <p:nvPr/>
          </p:nvSpPr>
          <p:spPr>
            <a:xfrm>
              <a:off x="1311136" y="3504278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2" y="1"/>
                  </a:moveTo>
                  <a:lnTo>
                    <a:pt x="0" y="5842"/>
                  </a:lnTo>
                  <a:lnTo>
                    <a:pt x="0" y="11240"/>
                  </a:lnTo>
                  <a:lnTo>
                    <a:pt x="9982" y="5398"/>
                  </a:lnTo>
                  <a:lnTo>
                    <a:pt x="9982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47" name="Google Shape;3747;p53"/>
            <p:cNvSpPr/>
            <p:nvPr/>
          </p:nvSpPr>
          <p:spPr>
            <a:xfrm>
              <a:off x="1203178" y="3443121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66" y="999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64" y="3846"/>
                  </a:lnTo>
                  <a:lnTo>
                    <a:pt x="10907" y="3772"/>
                  </a:lnTo>
                  <a:lnTo>
                    <a:pt x="8615" y="2441"/>
                  </a:lnTo>
                  <a:lnTo>
                    <a:pt x="8615" y="1739"/>
                  </a:lnTo>
                  <a:lnTo>
                    <a:pt x="9909" y="999"/>
                  </a:lnTo>
                  <a:close/>
                  <a:moveTo>
                    <a:pt x="7727" y="2996"/>
                  </a:moveTo>
                  <a:lnTo>
                    <a:pt x="10020" y="4327"/>
                  </a:lnTo>
                  <a:lnTo>
                    <a:pt x="10020" y="5066"/>
                  </a:lnTo>
                  <a:lnTo>
                    <a:pt x="8726" y="5805"/>
                  </a:lnTo>
                  <a:lnTo>
                    <a:pt x="7506" y="5805"/>
                  </a:lnTo>
                  <a:lnTo>
                    <a:pt x="5176" y="4474"/>
                  </a:lnTo>
                  <a:lnTo>
                    <a:pt x="5176" y="3735"/>
                  </a:lnTo>
                  <a:lnTo>
                    <a:pt x="6470" y="2996"/>
                  </a:lnTo>
                  <a:close/>
                  <a:moveTo>
                    <a:pt x="4363" y="4955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5"/>
                  </a:lnTo>
                  <a:lnTo>
                    <a:pt x="4141" y="7728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87" y="8837"/>
                  </a:lnTo>
                  <a:lnTo>
                    <a:pt x="15269" y="2996"/>
                  </a:lnTo>
                  <a:lnTo>
                    <a:pt x="15269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48" name="Google Shape;3748;p53"/>
            <p:cNvSpPr/>
            <p:nvPr/>
          </p:nvSpPr>
          <p:spPr>
            <a:xfrm>
              <a:off x="1293779" y="3623547"/>
              <a:ext cx="17377" cy="110248"/>
            </a:xfrm>
            <a:custGeom>
              <a:avLst/>
              <a:gdLst/>
              <a:ahLst/>
              <a:cxnLst/>
              <a:rect l="l" t="t" r="r" b="b"/>
              <a:pathLst>
                <a:path w="851" h="5399" extrusionOk="0">
                  <a:moveTo>
                    <a:pt x="0" y="1"/>
                  </a:moveTo>
                  <a:lnTo>
                    <a:pt x="0" y="5399"/>
                  </a:lnTo>
                  <a:lnTo>
                    <a:pt x="850" y="5399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49" name="Google Shape;3749;p53"/>
            <p:cNvSpPr/>
            <p:nvPr/>
          </p:nvSpPr>
          <p:spPr>
            <a:xfrm>
              <a:off x="1967906" y="3259694"/>
              <a:ext cx="98935" cy="137406"/>
            </a:xfrm>
            <a:custGeom>
              <a:avLst/>
              <a:gdLst/>
              <a:ahLst/>
              <a:cxnLst/>
              <a:rect l="l" t="t" r="r" b="b"/>
              <a:pathLst>
                <a:path w="4845" h="6729" extrusionOk="0">
                  <a:moveTo>
                    <a:pt x="2589" y="0"/>
                  </a:moveTo>
                  <a:lnTo>
                    <a:pt x="1332" y="0"/>
                  </a:lnTo>
                  <a:lnTo>
                    <a:pt x="38" y="739"/>
                  </a:lnTo>
                  <a:lnTo>
                    <a:pt x="1" y="6174"/>
                  </a:lnTo>
                  <a:lnTo>
                    <a:pt x="1332" y="5435"/>
                  </a:lnTo>
                  <a:lnTo>
                    <a:pt x="2515" y="5435"/>
                  </a:lnTo>
                  <a:lnTo>
                    <a:pt x="4844" y="6729"/>
                  </a:lnTo>
                  <a:lnTo>
                    <a:pt x="4844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50" name="Google Shape;3750;p53"/>
            <p:cNvSpPr/>
            <p:nvPr/>
          </p:nvSpPr>
          <p:spPr>
            <a:xfrm>
              <a:off x="1898460" y="3299695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52" y="0"/>
                  </a:moveTo>
                  <a:lnTo>
                    <a:pt x="1368" y="37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81" y="6729"/>
                  </a:lnTo>
                  <a:lnTo>
                    <a:pt x="4881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51" name="Google Shape;3751;p53"/>
            <p:cNvSpPr/>
            <p:nvPr/>
          </p:nvSpPr>
          <p:spPr>
            <a:xfrm>
              <a:off x="1898460" y="3315541"/>
              <a:ext cx="20" cy="124603"/>
            </a:xfrm>
            <a:custGeom>
              <a:avLst/>
              <a:gdLst/>
              <a:ahLst/>
              <a:cxnLst/>
              <a:rect l="l" t="t" r="r" b="b"/>
              <a:pathLst>
                <a:path w="1" h="6102" extrusionOk="0">
                  <a:moveTo>
                    <a:pt x="1" y="1"/>
                  </a:moveTo>
                  <a:lnTo>
                    <a:pt x="1" y="5399"/>
                  </a:lnTo>
                  <a:lnTo>
                    <a:pt x="1" y="6101"/>
                  </a:lnTo>
                  <a:lnTo>
                    <a:pt x="1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52" name="Google Shape;3752;p53"/>
            <p:cNvSpPr/>
            <p:nvPr/>
          </p:nvSpPr>
          <p:spPr>
            <a:xfrm>
              <a:off x="1829769" y="3340452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1" y="1"/>
                  </a:moveTo>
                  <a:lnTo>
                    <a:pt x="1294" y="1"/>
                  </a:lnTo>
                  <a:lnTo>
                    <a:pt x="0" y="777"/>
                  </a:lnTo>
                  <a:lnTo>
                    <a:pt x="0" y="6175"/>
                  </a:lnTo>
                  <a:lnTo>
                    <a:pt x="1294" y="5399"/>
                  </a:lnTo>
                  <a:lnTo>
                    <a:pt x="2551" y="5399"/>
                  </a:lnTo>
                  <a:lnTo>
                    <a:pt x="4806" y="6730"/>
                  </a:lnTo>
                  <a:lnTo>
                    <a:pt x="4843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53" name="Google Shape;3753;p53"/>
            <p:cNvSpPr/>
            <p:nvPr/>
          </p:nvSpPr>
          <p:spPr>
            <a:xfrm>
              <a:off x="1792769" y="3366875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1" y="1"/>
                  </a:moveTo>
                  <a:lnTo>
                    <a:pt x="1" y="5399"/>
                  </a:lnTo>
                  <a:lnTo>
                    <a:pt x="4437" y="7950"/>
                  </a:lnTo>
                  <a:lnTo>
                    <a:pt x="4437" y="25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54" name="Google Shape;3754;p53"/>
            <p:cNvSpPr/>
            <p:nvPr/>
          </p:nvSpPr>
          <p:spPr>
            <a:xfrm>
              <a:off x="1899971" y="3300451"/>
              <a:ext cx="204608" cy="228765"/>
            </a:xfrm>
            <a:custGeom>
              <a:avLst/>
              <a:gdLst/>
              <a:ahLst/>
              <a:cxnLst/>
              <a:rect l="l" t="t" r="r" b="b"/>
              <a:pathLst>
                <a:path w="10020" h="11203" extrusionOk="0">
                  <a:moveTo>
                    <a:pt x="10020" y="0"/>
                  </a:moveTo>
                  <a:lnTo>
                    <a:pt x="37" y="5842"/>
                  </a:lnTo>
                  <a:lnTo>
                    <a:pt x="0" y="11203"/>
                  </a:lnTo>
                  <a:lnTo>
                    <a:pt x="9983" y="5398"/>
                  </a:lnTo>
                  <a:lnTo>
                    <a:pt x="10020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55" name="Google Shape;3755;p53"/>
            <p:cNvSpPr/>
            <p:nvPr/>
          </p:nvSpPr>
          <p:spPr>
            <a:xfrm>
              <a:off x="1792769" y="3239295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999"/>
                  </a:moveTo>
                  <a:lnTo>
                    <a:pt x="13421" y="2367"/>
                  </a:lnTo>
                  <a:lnTo>
                    <a:pt x="13421" y="3106"/>
                  </a:lnTo>
                  <a:lnTo>
                    <a:pt x="12127" y="3846"/>
                  </a:lnTo>
                  <a:lnTo>
                    <a:pt x="10870" y="3772"/>
                  </a:lnTo>
                  <a:lnTo>
                    <a:pt x="8578" y="2441"/>
                  </a:lnTo>
                  <a:lnTo>
                    <a:pt x="8578" y="1738"/>
                  </a:lnTo>
                  <a:lnTo>
                    <a:pt x="9872" y="999"/>
                  </a:lnTo>
                  <a:close/>
                  <a:moveTo>
                    <a:pt x="7728" y="2958"/>
                  </a:moveTo>
                  <a:lnTo>
                    <a:pt x="10057" y="4289"/>
                  </a:lnTo>
                  <a:lnTo>
                    <a:pt x="10057" y="5029"/>
                  </a:lnTo>
                  <a:lnTo>
                    <a:pt x="8763" y="5768"/>
                  </a:lnTo>
                  <a:lnTo>
                    <a:pt x="7506" y="5768"/>
                  </a:lnTo>
                  <a:lnTo>
                    <a:pt x="5177" y="4437"/>
                  </a:lnTo>
                  <a:lnTo>
                    <a:pt x="5177" y="3698"/>
                  </a:lnTo>
                  <a:lnTo>
                    <a:pt x="6508" y="2958"/>
                  </a:lnTo>
                  <a:close/>
                  <a:moveTo>
                    <a:pt x="4363" y="4955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5"/>
                  </a:lnTo>
                  <a:lnTo>
                    <a:pt x="4141" y="7728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87" y="8837"/>
                  </a:lnTo>
                  <a:lnTo>
                    <a:pt x="15270" y="2995"/>
                  </a:lnTo>
                  <a:lnTo>
                    <a:pt x="15270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56" name="Google Shape;3756;p53"/>
            <p:cNvSpPr/>
            <p:nvPr/>
          </p:nvSpPr>
          <p:spPr>
            <a:xfrm>
              <a:off x="1883370" y="3418210"/>
              <a:ext cx="17377" cy="111003"/>
            </a:xfrm>
            <a:custGeom>
              <a:avLst/>
              <a:gdLst/>
              <a:ahLst/>
              <a:cxnLst/>
              <a:rect l="l" t="t" r="r" b="b"/>
              <a:pathLst>
                <a:path w="851" h="5436" extrusionOk="0">
                  <a:moveTo>
                    <a:pt x="0" y="1"/>
                  </a:moveTo>
                  <a:lnTo>
                    <a:pt x="0" y="5436"/>
                  </a:lnTo>
                  <a:lnTo>
                    <a:pt x="813" y="5436"/>
                  </a:lnTo>
                  <a:lnTo>
                    <a:pt x="850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57" name="Google Shape;3757;p53"/>
            <p:cNvSpPr/>
            <p:nvPr/>
          </p:nvSpPr>
          <p:spPr>
            <a:xfrm>
              <a:off x="1731633" y="3395564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88" y="1"/>
                  </a:moveTo>
                  <a:lnTo>
                    <a:pt x="1331" y="1"/>
                  </a:lnTo>
                  <a:lnTo>
                    <a:pt x="37" y="814"/>
                  </a:lnTo>
                  <a:lnTo>
                    <a:pt x="0" y="6212"/>
                  </a:lnTo>
                  <a:lnTo>
                    <a:pt x="1331" y="5435"/>
                  </a:lnTo>
                  <a:lnTo>
                    <a:pt x="2551" y="5435"/>
                  </a:lnTo>
                  <a:lnTo>
                    <a:pt x="4843" y="6766"/>
                  </a:lnTo>
                  <a:lnTo>
                    <a:pt x="4843" y="136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58" name="Google Shape;3758;p53"/>
            <p:cNvSpPr/>
            <p:nvPr/>
          </p:nvSpPr>
          <p:spPr>
            <a:xfrm>
              <a:off x="1662922" y="3436342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89" y="0"/>
                  </a:moveTo>
                  <a:lnTo>
                    <a:pt x="1332" y="0"/>
                  </a:lnTo>
                  <a:lnTo>
                    <a:pt x="1" y="740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692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59" name="Google Shape;3759;p53"/>
            <p:cNvSpPr/>
            <p:nvPr/>
          </p:nvSpPr>
          <p:spPr>
            <a:xfrm>
              <a:off x="1662922" y="3451432"/>
              <a:ext cx="20" cy="125338"/>
            </a:xfrm>
            <a:custGeom>
              <a:avLst/>
              <a:gdLst/>
              <a:ahLst/>
              <a:cxnLst/>
              <a:rect l="l" t="t" r="r" b="b"/>
              <a:pathLst>
                <a:path w="1" h="6138" extrusionOk="0">
                  <a:moveTo>
                    <a:pt x="1" y="1"/>
                  </a:moveTo>
                  <a:lnTo>
                    <a:pt x="1" y="5398"/>
                  </a:lnTo>
                  <a:lnTo>
                    <a:pt x="1" y="6138"/>
                  </a:lnTo>
                  <a:lnTo>
                    <a:pt x="1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60" name="Google Shape;3760;p53"/>
            <p:cNvSpPr/>
            <p:nvPr/>
          </p:nvSpPr>
          <p:spPr>
            <a:xfrm>
              <a:off x="1594231" y="3476344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14" y="1"/>
                  </a:moveTo>
                  <a:lnTo>
                    <a:pt x="1294" y="1"/>
                  </a:lnTo>
                  <a:lnTo>
                    <a:pt x="0" y="777"/>
                  </a:lnTo>
                  <a:lnTo>
                    <a:pt x="0" y="6175"/>
                  </a:lnTo>
                  <a:lnTo>
                    <a:pt x="1294" y="5398"/>
                  </a:lnTo>
                  <a:lnTo>
                    <a:pt x="2514" y="5398"/>
                  </a:lnTo>
                  <a:lnTo>
                    <a:pt x="4807" y="6729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61" name="Google Shape;3761;p53"/>
            <p:cNvSpPr/>
            <p:nvPr/>
          </p:nvSpPr>
          <p:spPr>
            <a:xfrm>
              <a:off x="1557231" y="3502766"/>
              <a:ext cx="90624" cy="163095"/>
            </a:xfrm>
            <a:custGeom>
              <a:avLst/>
              <a:gdLst/>
              <a:ahLst/>
              <a:cxnLst/>
              <a:rect l="l" t="t" r="r" b="b"/>
              <a:pathLst>
                <a:path w="4438" h="7987" extrusionOk="0">
                  <a:moveTo>
                    <a:pt x="1" y="1"/>
                  </a:moveTo>
                  <a:lnTo>
                    <a:pt x="1" y="5398"/>
                  </a:lnTo>
                  <a:lnTo>
                    <a:pt x="4437" y="7986"/>
                  </a:lnTo>
                  <a:lnTo>
                    <a:pt x="4437" y="25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62" name="Google Shape;3762;p53"/>
            <p:cNvSpPr/>
            <p:nvPr/>
          </p:nvSpPr>
          <p:spPr>
            <a:xfrm>
              <a:off x="1663677" y="3436342"/>
              <a:ext cx="204608" cy="229521"/>
            </a:xfrm>
            <a:custGeom>
              <a:avLst/>
              <a:gdLst/>
              <a:ahLst/>
              <a:cxnLst/>
              <a:rect l="l" t="t" r="r" b="b"/>
              <a:pathLst>
                <a:path w="10020" h="11240" extrusionOk="0">
                  <a:moveTo>
                    <a:pt x="10020" y="0"/>
                  </a:moveTo>
                  <a:lnTo>
                    <a:pt x="38" y="5842"/>
                  </a:lnTo>
                  <a:lnTo>
                    <a:pt x="1" y="11239"/>
                  </a:lnTo>
                  <a:lnTo>
                    <a:pt x="10020" y="5398"/>
                  </a:lnTo>
                  <a:lnTo>
                    <a:pt x="10020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63" name="Google Shape;3763;p53"/>
            <p:cNvSpPr/>
            <p:nvPr/>
          </p:nvSpPr>
          <p:spPr>
            <a:xfrm>
              <a:off x="1557231" y="3375186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092" y="999"/>
                  </a:moveTo>
                  <a:lnTo>
                    <a:pt x="13384" y="2367"/>
                  </a:lnTo>
                  <a:lnTo>
                    <a:pt x="13384" y="3106"/>
                  </a:lnTo>
                  <a:lnTo>
                    <a:pt x="12090" y="3846"/>
                  </a:lnTo>
                  <a:lnTo>
                    <a:pt x="10870" y="3772"/>
                  </a:lnTo>
                  <a:lnTo>
                    <a:pt x="8541" y="2441"/>
                  </a:lnTo>
                  <a:lnTo>
                    <a:pt x="8541" y="1738"/>
                  </a:lnTo>
                  <a:lnTo>
                    <a:pt x="9835" y="999"/>
                  </a:lnTo>
                  <a:close/>
                  <a:moveTo>
                    <a:pt x="7728" y="2995"/>
                  </a:moveTo>
                  <a:lnTo>
                    <a:pt x="10020" y="4326"/>
                  </a:lnTo>
                  <a:lnTo>
                    <a:pt x="10020" y="5066"/>
                  </a:lnTo>
                  <a:lnTo>
                    <a:pt x="8726" y="5805"/>
                  </a:lnTo>
                  <a:lnTo>
                    <a:pt x="7469" y="5805"/>
                  </a:lnTo>
                  <a:lnTo>
                    <a:pt x="5177" y="4474"/>
                  </a:lnTo>
                  <a:lnTo>
                    <a:pt x="5177" y="3735"/>
                  </a:lnTo>
                  <a:lnTo>
                    <a:pt x="6471" y="2995"/>
                  </a:lnTo>
                  <a:close/>
                  <a:moveTo>
                    <a:pt x="4326" y="4955"/>
                  </a:moveTo>
                  <a:lnTo>
                    <a:pt x="6656" y="6286"/>
                  </a:lnTo>
                  <a:lnTo>
                    <a:pt x="6656" y="7025"/>
                  </a:lnTo>
                  <a:lnTo>
                    <a:pt x="5362" y="7764"/>
                  </a:lnTo>
                  <a:lnTo>
                    <a:pt x="4105" y="7727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51" y="8837"/>
                  </a:lnTo>
                  <a:lnTo>
                    <a:pt x="15233" y="2995"/>
                  </a:lnTo>
                  <a:lnTo>
                    <a:pt x="15233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64" name="Google Shape;3764;p53"/>
            <p:cNvSpPr/>
            <p:nvPr/>
          </p:nvSpPr>
          <p:spPr>
            <a:xfrm>
              <a:off x="1647832" y="3555612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0" y="1"/>
                  </a:moveTo>
                  <a:lnTo>
                    <a:pt x="0" y="5398"/>
                  </a:lnTo>
                  <a:lnTo>
                    <a:pt x="777" y="5398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65" name="Google Shape;3765;p53"/>
            <p:cNvSpPr/>
            <p:nvPr/>
          </p:nvSpPr>
          <p:spPr>
            <a:xfrm>
              <a:off x="1496851" y="3531456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1" y="1"/>
                  </a:moveTo>
                  <a:lnTo>
                    <a:pt x="1294" y="1"/>
                  </a:lnTo>
                  <a:lnTo>
                    <a:pt x="0" y="814"/>
                  </a:lnTo>
                  <a:lnTo>
                    <a:pt x="0" y="6212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06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66" name="Google Shape;3766;p53"/>
            <p:cNvSpPr/>
            <p:nvPr/>
          </p:nvSpPr>
          <p:spPr>
            <a:xfrm>
              <a:off x="1426628" y="3572213"/>
              <a:ext cx="99670" cy="138182"/>
            </a:xfrm>
            <a:custGeom>
              <a:avLst/>
              <a:gdLst/>
              <a:ahLst/>
              <a:cxnLst/>
              <a:rect l="l" t="t" r="r" b="b"/>
              <a:pathLst>
                <a:path w="4881" h="6767" extrusionOk="0">
                  <a:moveTo>
                    <a:pt x="2589" y="1"/>
                  </a:moveTo>
                  <a:lnTo>
                    <a:pt x="1369" y="1"/>
                  </a:lnTo>
                  <a:lnTo>
                    <a:pt x="75" y="777"/>
                  </a:lnTo>
                  <a:lnTo>
                    <a:pt x="1" y="6138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81" y="6767"/>
                  </a:lnTo>
                  <a:lnTo>
                    <a:pt x="4881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67" name="Google Shape;3767;p53"/>
            <p:cNvSpPr/>
            <p:nvPr/>
          </p:nvSpPr>
          <p:spPr>
            <a:xfrm>
              <a:off x="1426628" y="3588079"/>
              <a:ext cx="1532" cy="109492"/>
            </a:xfrm>
            <a:custGeom>
              <a:avLst/>
              <a:gdLst/>
              <a:ahLst/>
              <a:cxnLst/>
              <a:rect l="l" t="t" r="r" b="b"/>
              <a:pathLst>
                <a:path w="75" h="5362" extrusionOk="0">
                  <a:moveTo>
                    <a:pt x="75" y="0"/>
                  </a:moveTo>
                  <a:lnTo>
                    <a:pt x="1" y="703"/>
                  </a:lnTo>
                  <a:lnTo>
                    <a:pt x="1" y="536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68" name="Google Shape;3768;p53"/>
            <p:cNvSpPr/>
            <p:nvPr/>
          </p:nvSpPr>
          <p:spPr>
            <a:xfrm>
              <a:off x="1357937" y="3612991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40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692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69" name="Google Shape;3769;p53"/>
            <p:cNvSpPr/>
            <p:nvPr/>
          </p:nvSpPr>
          <p:spPr>
            <a:xfrm>
              <a:off x="1320937" y="3639413"/>
              <a:ext cx="91380" cy="162339"/>
            </a:xfrm>
            <a:custGeom>
              <a:avLst/>
              <a:gdLst/>
              <a:ahLst/>
              <a:cxnLst/>
              <a:rect l="l" t="t" r="r" b="b"/>
              <a:pathLst>
                <a:path w="4475" h="7950" extrusionOk="0">
                  <a:moveTo>
                    <a:pt x="1" y="0"/>
                  </a:moveTo>
                  <a:lnTo>
                    <a:pt x="1" y="5361"/>
                  </a:lnTo>
                  <a:lnTo>
                    <a:pt x="4474" y="7949"/>
                  </a:lnTo>
                  <a:lnTo>
                    <a:pt x="4474" y="25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70" name="Google Shape;3770;p53"/>
            <p:cNvSpPr/>
            <p:nvPr/>
          </p:nvSpPr>
          <p:spPr>
            <a:xfrm>
              <a:off x="1428139" y="3572968"/>
              <a:ext cx="204608" cy="228786"/>
            </a:xfrm>
            <a:custGeom>
              <a:avLst/>
              <a:gdLst/>
              <a:ahLst/>
              <a:cxnLst/>
              <a:rect l="l" t="t" r="r" b="b"/>
              <a:pathLst>
                <a:path w="10020" h="11204" extrusionOk="0">
                  <a:moveTo>
                    <a:pt x="10020" y="1"/>
                  </a:moveTo>
                  <a:lnTo>
                    <a:pt x="38" y="5805"/>
                  </a:lnTo>
                  <a:lnTo>
                    <a:pt x="1" y="11203"/>
                  </a:lnTo>
                  <a:lnTo>
                    <a:pt x="1" y="11203"/>
                  </a:lnTo>
                  <a:lnTo>
                    <a:pt x="10020" y="5362"/>
                  </a:lnTo>
                  <a:lnTo>
                    <a:pt x="10020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71" name="Google Shape;3771;p53"/>
            <p:cNvSpPr/>
            <p:nvPr/>
          </p:nvSpPr>
          <p:spPr>
            <a:xfrm>
              <a:off x="1320937" y="3511077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999"/>
                  </a:moveTo>
                  <a:lnTo>
                    <a:pt x="13421" y="2366"/>
                  </a:lnTo>
                  <a:lnTo>
                    <a:pt x="13421" y="3106"/>
                  </a:lnTo>
                  <a:lnTo>
                    <a:pt x="12127" y="3845"/>
                  </a:lnTo>
                  <a:lnTo>
                    <a:pt x="10870" y="3771"/>
                  </a:lnTo>
                  <a:lnTo>
                    <a:pt x="8578" y="2440"/>
                  </a:lnTo>
                  <a:lnTo>
                    <a:pt x="8578" y="1738"/>
                  </a:lnTo>
                  <a:lnTo>
                    <a:pt x="9872" y="999"/>
                  </a:lnTo>
                  <a:close/>
                  <a:moveTo>
                    <a:pt x="7728" y="2995"/>
                  </a:moveTo>
                  <a:lnTo>
                    <a:pt x="10057" y="4326"/>
                  </a:lnTo>
                  <a:lnTo>
                    <a:pt x="10057" y="5065"/>
                  </a:lnTo>
                  <a:lnTo>
                    <a:pt x="8763" y="5805"/>
                  </a:lnTo>
                  <a:lnTo>
                    <a:pt x="7506" y="5805"/>
                  </a:lnTo>
                  <a:lnTo>
                    <a:pt x="5214" y="4474"/>
                  </a:lnTo>
                  <a:lnTo>
                    <a:pt x="5214" y="3734"/>
                  </a:lnTo>
                  <a:lnTo>
                    <a:pt x="6508" y="2995"/>
                  </a:lnTo>
                  <a:close/>
                  <a:moveTo>
                    <a:pt x="4364" y="4954"/>
                  </a:moveTo>
                  <a:lnTo>
                    <a:pt x="6693" y="6285"/>
                  </a:lnTo>
                  <a:lnTo>
                    <a:pt x="6693" y="7025"/>
                  </a:lnTo>
                  <a:lnTo>
                    <a:pt x="5399" y="7764"/>
                  </a:lnTo>
                  <a:lnTo>
                    <a:pt x="4142" y="7727"/>
                  </a:lnTo>
                  <a:lnTo>
                    <a:pt x="1813" y="6359"/>
                  </a:lnTo>
                  <a:lnTo>
                    <a:pt x="1813" y="5694"/>
                  </a:lnTo>
                  <a:lnTo>
                    <a:pt x="3107" y="4954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836"/>
                  </a:lnTo>
                  <a:lnTo>
                    <a:pt x="5288" y="8836"/>
                  </a:lnTo>
                  <a:lnTo>
                    <a:pt x="15270" y="2995"/>
                  </a:lnTo>
                  <a:lnTo>
                    <a:pt x="15270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72" name="Google Shape;3772;p53"/>
            <p:cNvSpPr/>
            <p:nvPr/>
          </p:nvSpPr>
          <p:spPr>
            <a:xfrm>
              <a:off x="1412294" y="3691503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0" y="0"/>
                  </a:moveTo>
                  <a:lnTo>
                    <a:pt x="0" y="5398"/>
                  </a:lnTo>
                  <a:lnTo>
                    <a:pt x="777" y="5398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73" name="Google Shape;3773;p53"/>
            <p:cNvSpPr/>
            <p:nvPr/>
          </p:nvSpPr>
          <p:spPr>
            <a:xfrm>
              <a:off x="2087197" y="3329140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88" y="0"/>
                  </a:moveTo>
                  <a:lnTo>
                    <a:pt x="1368" y="0"/>
                  </a:lnTo>
                  <a:lnTo>
                    <a:pt x="74" y="777"/>
                  </a:lnTo>
                  <a:lnTo>
                    <a:pt x="0" y="6174"/>
                  </a:lnTo>
                  <a:lnTo>
                    <a:pt x="1368" y="5398"/>
                  </a:lnTo>
                  <a:lnTo>
                    <a:pt x="2551" y="5398"/>
                  </a:lnTo>
                  <a:lnTo>
                    <a:pt x="4880" y="6729"/>
                  </a:lnTo>
                  <a:lnTo>
                    <a:pt x="4880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74" name="Google Shape;3774;p53"/>
            <p:cNvSpPr/>
            <p:nvPr/>
          </p:nvSpPr>
          <p:spPr>
            <a:xfrm>
              <a:off x="2018485" y="3369142"/>
              <a:ext cx="98935" cy="137427"/>
            </a:xfrm>
            <a:custGeom>
              <a:avLst/>
              <a:gdLst/>
              <a:ahLst/>
              <a:cxnLst/>
              <a:rect l="l" t="t" r="r" b="b"/>
              <a:pathLst>
                <a:path w="4845" h="6730" extrusionOk="0">
                  <a:moveTo>
                    <a:pt x="2552" y="1"/>
                  </a:moveTo>
                  <a:lnTo>
                    <a:pt x="1332" y="1"/>
                  </a:lnTo>
                  <a:lnTo>
                    <a:pt x="1" y="740"/>
                  </a:lnTo>
                  <a:lnTo>
                    <a:pt x="1" y="6175"/>
                  </a:lnTo>
                  <a:lnTo>
                    <a:pt x="1295" y="5435"/>
                  </a:lnTo>
                  <a:lnTo>
                    <a:pt x="2552" y="5435"/>
                  </a:lnTo>
                  <a:lnTo>
                    <a:pt x="4844" y="6729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75" name="Google Shape;3775;p53"/>
            <p:cNvSpPr/>
            <p:nvPr/>
          </p:nvSpPr>
          <p:spPr>
            <a:xfrm>
              <a:off x="2018485" y="3384252"/>
              <a:ext cx="20" cy="126093"/>
            </a:xfrm>
            <a:custGeom>
              <a:avLst/>
              <a:gdLst/>
              <a:ahLst/>
              <a:cxnLst/>
              <a:rect l="l" t="t" r="r" b="b"/>
              <a:pathLst>
                <a:path w="1" h="6175" extrusionOk="0">
                  <a:moveTo>
                    <a:pt x="1" y="0"/>
                  </a:moveTo>
                  <a:lnTo>
                    <a:pt x="1" y="5435"/>
                  </a:lnTo>
                  <a:lnTo>
                    <a:pt x="1" y="6174"/>
                  </a:lnTo>
                  <a:lnTo>
                    <a:pt x="1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76" name="Google Shape;3776;p53"/>
            <p:cNvSpPr/>
            <p:nvPr/>
          </p:nvSpPr>
          <p:spPr>
            <a:xfrm>
              <a:off x="1949794" y="3409164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77"/>
                  </a:lnTo>
                  <a:lnTo>
                    <a:pt x="1" y="6174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77" name="Google Shape;3777;p53"/>
            <p:cNvSpPr/>
            <p:nvPr/>
          </p:nvSpPr>
          <p:spPr>
            <a:xfrm>
              <a:off x="1912059" y="3435587"/>
              <a:ext cx="91359" cy="163074"/>
            </a:xfrm>
            <a:custGeom>
              <a:avLst/>
              <a:gdLst/>
              <a:ahLst/>
              <a:cxnLst/>
              <a:rect l="l" t="t" r="r" b="b"/>
              <a:pathLst>
                <a:path w="4474" h="7986" extrusionOk="0">
                  <a:moveTo>
                    <a:pt x="37" y="0"/>
                  </a:moveTo>
                  <a:lnTo>
                    <a:pt x="0" y="5398"/>
                  </a:lnTo>
                  <a:lnTo>
                    <a:pt x="4473" y="7986"/>
                  </a:lnTo>
                  <a:lnTo>
                    <a:pt x="4473" y="258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78" name="Google Shape;3778;p53"/>
            <p:cNvSpPr/>
            <p:nvPr/>
          </p:nvSpPr>
          <p:spPr>
            <a:xfrm>
              <a:off x="2019241" y="3369142"/>
              <a:ext cx="205364" cy="229521"/>
            </a:xfrm>
            <a:custGeom>
              <a:avLst/>
              <a:gdLst/>
              <a:ahLst/>
              <a:cxnLst/>
              <a:rect l="l" t="t" r="r" b="b"/>
              <a:pathLst>
                <a:path w="10057" h="11240" extrusionOk="0">
                  <a:moveTo>
                    <a:pt x="10057" y="1"/>
                  </a:moveTo>
                  <a:lnTo>
                    <a:pt x="75" y="5842"/>
                  </a:lnTo>
                  <a:lnTo>
                    <a:pt x="1" y="11240"/>
                  </a:lnTo>
                  <a:lnTo>
                    <a:pt x="9983" y="5435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79" name="Google Shape;3779;p53"/>
            <p:cNvSpPr/>
            <p:nvPr/>
          </p:nvSpPr>
          <p:spPr>
            <a:xfrm>
              <a:off x="1912794" y="3308006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1035"/>
                  </a:moveTo>
                  <a:lnTo>
                    <a:pt x="13421" y="2366"/>
                  </a:lnTo>
                  <a:lnTo>
                    <a:pt x="13421" y="3106"/>
                  </a:lnTo>
                  <a:lnTo>
                    <a:pt x="12127" y="3845"/>
                  </a:lnTo>
                  <a:lnTo>
                    <a:pt x="10870" y="3808"/>
                  </a:lnTo>
                  <a:lnTo>
                    <a:pt x="8541" y="2440"/>
                  </a:lnTo>
                  <a:lnTo>
                    <a:pt x="8541" y="1775"/>
                  </a:lnTo>
                  <a:lnTo>
                    <a:pt x="9872" y="1035"/>
                  </a:lnTo>
                  <a:close/>
                  <a:moveTo>
                    <a:pt x="7728" y="2995"/>
                  </a:moveTo>
                  <a:lnTo>
                    <a:pt x="10020" y="4363"/>
                  </a:lnTo>
                  <a:lnTo>
                    <a:pt x="10020" y="5102"/>
                  </a:lnTo>
                  <a:lnTo>
                    <a:pt x="8726" y="5842"/>
                  </a:lnTo>
                  <a:lnTo>
                    <a:pt x="7506" y="5842"/>
                  </a:lnTo>
                  <a:lnTo>
                    <a:pt x="5177" y="4474"/>
                  </a:lnTo>
                  <a:lnTo>
                    <a:pt x="5177" y="3734"/>
                  </a:lnTo>
                  <a:lnTo>
                    <a:pt x="6471" y="2995"/>
                  </a:lnTo>
                  <a:close/>
                  <a:moveTo>
                    <a:pt x="4364" y="4954"/>
                  </a:moveTo>
                  <a:lnTo>
                    <a:pt x="6656" y="6285"/>
                  </a:lnTo>
                  <a:lnTo>
                    <a:pt x="6656" y="7025"/>
                  </a:lnTo>
                  <a:lnTo>
                    <a:pt x="5362" y="7764"/>
                  </a:lnTo>
                  <a:lnTo>
                    <a:pt x="4142" y="7727"/>
                  </a:lnTo>
                  <a:lnTo>
                    <a:pt x="1813" y="6396"/>
                  </a:lnTo>
                  <a:lnTo>
                    <a:pt x="1813" y="5694"/>
                  </a:lnTo>
                  <a:lnTo>
                    <a:pt x="3107" y="4954"/>
                  </a:lnTo>
                  <a:close/>
                  <a:moveTo>
                    <a:pt x="9983" y="0"/>
                  </a:moveTo>
                  <a:lnTo>
                    <a:pt x="1" y="5842"/>
                  </a:lnTo>
                  <a:lnTo>
                    <a:pt x="1" y="6285"/>
                  </a:lnTo>
                  <a:lnTo>
                    <a:pt x="4437" y="8836"/>
                  </a:lnTo>
                  <a:lnTo>
                    <a:pt x="5288" y="8836"/>
                  </a:lnTo>
                  <a:lnTo>
                    <a:pt x="15270" y="2995"/>
                  </a:lnTo>
                  <a:lnTo>
                    <a:pt x="15270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80" name="Google Shape;3780;p53"/>
            <p:cNvSpPr/>
            <p:nvPr/>
          </p:nvSpPr>
          <p:spPr>
            <a:xfrm>
              <a:off x="2003395" y="3488432"/>
              <a:ext cx="17377" cy="110227"/>
            </a:xfrm>
            <a:custGeom>
              <a:avLst/>
              <a:gdLst/>
              <a:ahLst/>
              <a:cxnLst/>
              <a:rect l="l" t="t" r="r" b="b"/>
              <a:pathLst>
                <a:path w="851" h="5398" extrusionOk="0">
                  <a:moveTo>
                    <a:pt x="0" y="0"/>
                  </a:moveTo>
                  <a:lnTo>
                    <a:pt x="0" y="5398"/>
                  </a:lnTo>
                  <a:lnTo>
                    <a:pt x="777" y="5398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81" name="Google Shape;3781;p53"/>
            <p:cNvSpPr/>
            <p:nvPr/>
          </p:nvSpPr>
          <p:spPr>
            <a:xfrm>
              <a:off x="1851659" y="3465031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88" y="0"/>
                  </a:moveTo>
                  <a:lnTo>
                    <a:pt x="1331" y="0"/>
                  </a:lnTo>
                  <a:lnTo>
                    <a:pt x="37" y="776"/>
                  </a:lnTo>
                  <a:lnTo>
                    <a:pt x="0" y="6174"/>
                  </a:lnTo>
                  <a:lnTo>
                    <a:pt x="1331" y="5398"/>
                  </a:lnTo>
                  <a:lnTo>
                    <a:pt x="2551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82" name="Google Shape;3782;p53"/>
            <p:cNvSpPr/>
            <p:nvPr/>
          </p:nvSpPr>
          <p:spPr>
            <a:xfrm>
              <a:off x="1782968" y="3505033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14" y="1"/>
                  </a:moveTo>
                  <a:lnTo>
                    <a:pt x="1331" y="1"/>
                  </a:lnTo>
                  <a:lnTo>
                    <a:pt x="0" y="814"/>
                  </a:lnTo>
                  <a:lnTo>
                    <a:pt x="0" y="6175"/>
                  </a:lnTo>
                  <a:lnTo>
                    <a:pt x="1294" y="5435"/>
                  </a:lnTo>
                  <a:lnTo>
                    <a:pt x="2514" y="5435"/>
                  </a:lnTo>
                  <a:lnTo>
                    <a:pt x="4843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83" name="Google Shape;3783;p53"/>
            <p:cNvSpPr/>
            <p:nvPr/>
          </p:nvSpPr>
          <p:spPr>
            <a:xfrm>
              <a:off x="1782968" y="3521634"/>
              <a:ext cx="20" cy="124603"/>
            </a:xfrm>
            <a:custGeom>
              <a:avLst/>
              <a:gdLst/>
              <a:ahLst/>
              <a:cxnLst/>
              <a:rect l="l" t="t" r="r" b="b"/>
              <a:pathLst>
                <a:path w="1" h="6102" extrusionOk="0">
                  <a:moveTo>
                    <a:pt x="0" y="1"/>
                  </a:moveTo>
                  <a:lnTo>
                    <a:pt x="0" y="5362"/>
                  </a:lnTo>
                  <a:lnTo>
                    <a:pt x="0" y="6101"/>
                  </a:lnTo>
                  <a:lnTo>
                    <a:pt x="0" y="666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84" name="Google Shape;3784;p53"/>
            <p:cNvSpPr/>
            <p:nvPr/>
          </p:nvSpPr>
          <p:spPr>
            <a:xfrm>
              <a:off x="1713501" y="3545790"/>
              <a:ext cx="99670" cy="136671"/>
            </a:xfrm>
            <a:custGeom>
              <a:avLst/>
              <a:gdLst/>
              <a:ahLst/>
              <a:cxnLst/>
              <a:rect l="l" t="t" r="r" b="b"/>
              <a:pathLst>
                <a:path w="4881" h="6693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07" y="6693"/>
                  </a:lnTo>
                  <a:lnTo>
                    <a:pt x="4881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85" name="Google Shape;3785;p53"/>
            <p:cNvSpPr/>
            <p:nvPr/>
          </p:nvSpPr>
          <p:spPr>
            <a:xfrm>
              <a:off x="1677277" y="3572213"/>
              <a:ext cx="90604" cy="162339"/>
            </a:xfrm>
            <a:custGeom>
              <a:avLst/>
              <a:gdLst/>
              <a:ahLst/>
              <a:cxnLst/>
              <a:rect l="l" t="t" r="r" b="b"/>
              <a:pathLst>
                <a:path w="4437" h="7950" extrusionOk="0">
                  <a:moveTo>
                    <a:pt x="0" y="1"/>
                  </a:moveTo>
                  <a:lnTo>
                    <a:pt x="0" y="5399"/>
                  </a:lnTo>
                  <a:lnTo>
                    <a:pt x="4437" y="7950"/>
                  </a:lnTo>
                  <a:lnTo>
                    <a:pt x="4437" y="25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86" name="Google Shape;3786;p53"/>
            <p:cNvSpPr/>
            <p:nvPr/>
          </p:nvSpPr>
          <p:spPr>
            <a:xfrm>
              <a:off x="1783723" y="3506544"/>
              <a:ext cx="204608" cy="228010"/>
            </a:xfrm>
            <a:custGeom>
              <a:avLst/>
              <a:gdLst/>
              <a:ahLst/>
              <a:cxnLst/>
              <a:rect l="l" t="t" r="r" b="b"/>
              <a:pathLst>
                <a:path w="10020" h="11166" extrusionOk="0">
                  <a:moveTo>
                    <a:pt x="10019" y="0"/>
                  </a:moveTo>
                  <a:lnTo>
                    <a:pt x="37" y="5768"/>
                  </a:lnTo>
                  <a:lnTo>
                    <a:pt x="0" y="11166"/>
                  </a:lnTo>
                  <a:lnTo>
                    <a:pt x="9982" y="5361"/>
                  </a:lnTo>
                  <a:lnTo>
                    <a:pt x="10019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87" name="Google Shape;3787;p53"/>
            <p:cNvSpPr/>
            <p:nvPr/>
          </p:nvSpPr>
          <p:spPr>
            <a:xfrm>
              <a:off x="1677277" y="3443877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091" y="1036"/>
                  </a:moveTo>
                  <a:lnTo>
                    <a:pt x="13384" y="2367"/>
                  </a:lnTo>
                  <a:lnTo>
                    <a:pt x="13384" y="3106"/>
                  </a:lnTo>
                  <a:lnTo>
                    <a:pt x="12090" y="3846"/>
                  </a:lnTo>
                  <a:lnTo>
                    <a:pt x="10833" y="3809"/>
                  </a:lnTo>
                  <a:lnTo>
                    <a:pt x="8540" y="2441"/>
                  </a:lnTo>
                  <a:lnTo>
                    <a:pt x="8540" y="1775"/>
                  </a:lnTo>
                  <a:lnTo>
                    <a:pt x="9834" y="1036"/>
                  </a:lnTo>
                  <a:close/>
                  <a:moveTo>
                    <a:pt x="7690" y="2996"/>
                  </a:moveTo>
                  <a:lnTo>
                    <a:pt x="10019" y="4363"/>
                  </a:lnTo>
                  <a:lnTo>
                    <a:pt x="10019" y="5103"/>
                  </a:lnTo>
                  <a:lnTo>
                    <a:pt x="8725" y="5842"/>
                  </a:lnTo>
                  <a:lnTo>
                    <a:pt x="7468" y="5842"/>
                  </a:lnTo>
                  <a:lnTo>
                    <a:pt x="5176" y="4474"/>
                  </a:lnTo>
                  <a:lnTo>
                    <a:pt x="5176" y="3735"/>
                  </a:lnTo>
                  <a:lnTo>
                    <a:pt x="6470" y="2996"/>
                  </a:lnTo>
                  <a:close/>
                  <a:moveTo>
                    <a:pt x="4326" y="4955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5"/>
                  </a:lnTo>
                  <a:lnTo>
                    <a:pt x="4104" y="7728"/>
                  </a:lnTo>
                  <a:lnTo>
                    <a:pt x="1812" y="6397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2" y="1"/>
                  </a:moveTo>
                  <a:lnTo>
                    <a:pt x="0" y="5842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50" y="8837"/>
                  </a:lnTo>
                  <a:lnTo>
                    <a:pt x="15232" y="2996"/>
                  </a:lnTo>
                  <a:lnTo>
                    <a:pt x="15232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88" name="Google Shape;3788;p53"/>
            <p:cNvSpPr/>
            <p:nvPr/>
          </p:nvSpPr>
          <p:spPr>
            <a:xfrm>
              <a:off x="1767857" y="3624303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1" y="1"/>
                  </a:moveTo>
                  <a:lnTo>
                    <a:pt x="1" y="5399"/>
                  </a:lnTo>
                  <a:lnTo>
                    <a:pt x="777" y="539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89" name="Google Shape;3789;p53"/>
            <p:cNvSpPr/>
            <p:nvPr/>
          </p:nvSpPr>
          <p:spPr>
            <a:xfrm>
              <a:off x="1615365" y="3601658"/>
              <a:ext cx="100426" cy="136671"/>
            </a:xfrm>
            <a:custGeom>
              <a:avLst/>
              <a:gdLst/>
              <a:ahLst/>
              <a:cxnLst/>
              <a:rect l="l" t="t" r="r" b="b"/>
              <a:pathLst>
                <a:path w="4918" h="6693" extrusionOk="0">
                  <a:moveTo>
                    <a:pt x="2588" y="1"/>
                  </a:moveTo>
                  <a:lnTo>
                    <a:pt x="1368" y="1"/>
                  </a:lnTo>
                  <a:lnTo>
                    <a:pt x="74" y="740"/>
                  </a:lnTo>
                  <a:lnTo>
                    <a:pt x="1" y="6138"/>
                  </a:lnTo>
                  <a:lnTo>
                    <a:pt x="1368" y="5399"/>
                  </a:lnTo>
                  <a:lnTo>
                    <a:pt x="2588" y="5399"/>
                  </a:lnTo>
                  <a:lnTo>
                    <a:pt x="4881" y="6692"/>
                  </a:lnTo>
                  <a:lnTo>
                    <a:pt x="4918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90" name="Google Shape;3790;p53"/>
            <p:cNvSpPr/>
            <p:nvPr/>
          </p:nvSpPr>
          <p:spPr>
            <a:xfrm>
              <a:off x="1546674" y="3640924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88" y="0"/>
                  </a:moveTo>
                  <a:lnTo>
                    <a:pt x="1331" y="0"/>
                  </a:lnTo>
                  <a:lnTo>
                    <a:pt x="0" y="814"/>
                  </a:lnTo>
                  <a:lnTo>
                    <a:pt x="0" y="6211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43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91" name="Google Shape;3791;p53"/>
            <p:cNvSpPr/>
            <p:nvPr/>
          </p:nvSpPr>
          <p:spPr>
            <a:xfrm>
              <a:off x="1546674" y="3657525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0" y="1"/>
                  </a:moveTo>
                  <a:lnTo>
                    <a:pt x="0" y="5398"/>
                  </a:lnTo>
                  <a:lnTo>
                    <a:pt x="0" y="6101"/>
                  </a:lnTo>
                  <a:lnTo>
                    <a:pt x="0" y="666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92" name="Google Shape;3792;p53"/>
            <p:cNvSpPr/>
            <p:nvPr/>
          </p:nvSpPr>
          <p:spPr>
            <a:xfrm>
              <a:off x="1477963" y="3681681"/>
              <a:ext cx="98935" cy="138182"/>
            </a:xfrm>
            <a:custGeom>
              <a:avLst/>
              <a:gdLst/>
              <a:ahLst/>
              <a:cxnLst/>
              <a:rect l="l" t="t" r="r" b="b"/>
              <a:pathLst>
                <a:path w="4845" h="6767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77"/>
                  </a:lnTo>
                  <a:lnTo>
                    <a:pt x="1" y="6138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66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93" name="Google Shape;3793;p53"/>
            <p:cNvSpPr/>
            <p:nvPr/>
          </p:nvSpPr>
          <p:spPr>
            <a:xfrm>
              <a:off x="1440983" y="3708104"/>
              <a:ext cx="90604" cy="162339"/>
            </a:xfrm>
            <a:custGeom>
              <a:avLst/>
              <a:gdLst/>
              <a:ahLst/>
              <a:cxnLst/>
              <a:rect l="l" t="t" r="r" b="b"/>
              <a:pathLst>
                <a:path w="4437" h="7950" extrusionOk="0">
                  <a:moveTo>
                    <a:pt x="0" y="1"/>
                  </a:moveTo>
                  <a:lnTo>
                    <a:pt x="0" y="5398"/>
                  </a:lnTo>
                  <a:lnTo>
                    <a:pt x="4437" y="7949"/>
                  </a:lnTo>
                  <a:lnTo>
                    <a:pt x="4437" y="25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94" name="Google Shape;3794;p53"/>
            <p:cNvSpPr/>
            <p:nvPr/>
          </p:nvSpPr>
          <p:spPr>
            <a:xfrm>
              <a:off x="1547430" y="3642435"/>
              <a:ext cx="205364" cy="228010"/>
            </a:xfrm>
            <a:custGeom>
              <a:avLst/>
              <a:gdLst/>
              <a:ahLst/>
              <a:cxnLst/>
              <a:rect l="l" t="t" r="r" b="b"/>
              <a:pathLst>
                <a:path w="10057" h="11166" extrusionOk="0">
                  <a:moveTo>
                    <a:pt x="10056" y="0"/>
                  </a:moveTo>
                  <a:lnTo>
                    <a:pt x="74" y="5768"/>
                  </a:lnTo>
                  <a:lnTo>
                    <a:pt x="0" y="11165"/>
                  </a:lnTo>
                  <a:lnTo>
                    <a:pt x="10056" y="5398"/>
                  </a:lnTo>
                  <a:lnTo>
                    <a:pt x="10056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95" name="Google Shape;3795;p53"/>
            <p:cNvSpPr/>
            <p:nvPr/>
          </p:nvSpPr>
          <p:spPr>
            <a:xfrm>
              <a:off x="1440983" y="3580524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999"/>
                  </a:moveTo>
                  <a:lnTo>
                    <a:pt x="13421" y="2330"/>
                  </a:lnTo>
                  <a:lnTo>
                    <a:pt x="13421" y="3069"/>
                  </a:lnTo>
                  <a:lnTo>
                    <a:pt x="12127" y="3809"/>
                  </a:lnTo>
                  <a:lnTo>
                    <a:pt x="10870" y="3772"/>
                  </a:lnTo>
                  <a:lnTo>
                    <a:pt x="8541" y="2404"/>
                  </a:lnTo>
                  <a:lnTo>
                    <a:pt x="8541" y="1738"/>
                  </a:lnTo>
                  <a:lnTo>
                    <a:pt x="9871" y="999"/>
                  </a:lnTo>
                  <a:close/>
                  <a:moveTo>
                    <a:pt x="7727" y="2958"/>
                  </a:moveTo>
                  <a:lnTo>
                    <a:pt x="10019" y="4326"/>
                  </a:lnTo>
                  <a:lnTo>
                    <a:pt x="10019" y="5066"/>
                  </a:lnTo>
                  <a:lnTo>
                    <a:pt x="8725" y="5805"/>
                  </a:lnTo>
                  <a:lnTo>
                    <a:pt x="7505" y="5805"/>
                  </a:lnTo>
                  <a:lnTo>
                    <a:pt x="5176" y="4437"/>
                  </a:lnTo>
                  <a:lnTo>
                    <a:pt x="5176" y="3698"/>
                  </a:lnTo>
                  <a:lnTo>
                    <a:pt x="6470" y="2958"/>
                  </a:lnTo>
                  <a:close/>
                  <a:moveTo>
                    <a:pt x="4363" y="4955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41" y="7727"/>
                  </a:lnTo>
                  <a:lnTo>
                    <a:pt x="1812" y="6397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2" y="1"/>
                  </a:moveTo>
                  <a:lnTo>
                    <a:pt x="0" y="5842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87" y="8837"/>
                  </a:lnTo>
                  <a:lnTo>
                    <a:pt x="15269" y="3032"/>
                  </a:lnTo>
                  <a:lnTo>
                    <a:pt x="15269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96" name="Google Shape;3796;p53"/>
            <p:cNvSpPr/>
            <p:nvPr/>
          </p:nvSpPr>
          <p:spPr>
            <a:xfrm>
              <a:off x="1531564" y="3760194"/>
              <a:ext cx="17398" cy="110248"/>
            </a:xfrm>
            <a:custGeom>
              <a:avLst/>
              <a:gdLst/>
              <a:ahLst/>
              <a:cxnLst/>
              <a:rect l="l" t="t" r="r" b="b"/>
              <a:pathLst>
                <a:path w="852" h="5399" extrusionOk="0">
                  <a:moveTo>
                    <a:pt x="1" y="1"/>
                  </a:moveTo>
                  <a:lnTo>
                    <a:pt x="1" y="5398"/>
                  </a:lnTo>
                  <a:lnTo>
                    <a:pt x="777" y="5398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97" name="Google Shape;3797;p53"/>
            <p:cNvSpPr/>
            <p:nvPr/>
          </p:nvSpPr>
          <p:spPr>
            <a:xfrm>
              <a:off x="1005396" y="3536744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3512" y="0"/>
                  </a:moveTo>
                  <a:lnTo>
                    <a:pt x="2255" y="0"/>
                  </a:lnTo>
                  <a:lnTo>
                    <a:pt x="0" y="1331"/>
                  </a:lnTo>
                  <a:lnTo>
                    <a:pt x="0" y="6729"/>
                  </a:lnTo>
                  <a:lnTo>
                    <a:pt x="2255" y="5398"/>
                  </a:lnTo>
                  <a:lnTo>
                    <a:pt x="3512" y="5398"/>
                  </a:lnTo>
                  <a:lnTo>
                    <a:pt x="4806" y="6137"/>
                  </a:lnTo>
                  <a:lnTo>
                    <a:pt x="4843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98" name="Google Shape;3798;p53"/>
            <p:cNvSpPr/>
            <p:nvPr/>
          </p:nvSpPr>
          <p:spPr>
            <a:xfrm>
              <a:off x="1074087" y="3576746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3550" y="1"/>
                  </a:moveTo>
                  <a:lnTo>
                    <a:pt x="2293" y="1"/>
                  </a:lnTo>
                  <a:lnTo>
                    <a:pt x="38" y="1295"/>
                  </a:lnTo>
                  <a:lnTo>
                    <a:pt x="1" y="6729"/>
                  </a:lnTo>
                  <a:lnTo>
                    <a:pt x="2293" y="5435"/>
                  </a:lnTo>
                  <a:lnTo>
                    <a:pt x="3550" y="5435"/>
                  </a:lnTo>
                  <a:lnTo>
                    <a:pt x="4844" y="6175"/>
                  </a:lnTo>
                  <a:lnTo>
                    <a:pt x="4844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99" name="Google Shape;3799;p53"/>
            <p:cNvSpPr/>
            <p:nvPr/>
          </p:nvSpPr>
          <p:spPr>
            <a:xfrm>
              <a:off x="1143533" y="3616768"/>
              <a:ext cx="99670" cy="137406"/>
            </a:xfrm>
            <a:custGeom>
              <a:avLst/>
              <a:gdLst/>
              <a:ahLst/>
              <a:cxnLst/>
              <a:rect l="l" t="t" r="r" b="b"/>
              <a:pathLst>
                <a:path w="4881" h="6729" extrusionOk="0">
                  <a:moveTo>
                    <a:pt x="3587" y="0"/>
                  </a:moveTo>
                  <a:lnTo>
                    <a:pt x="2330" y="0"/>
                  </a:lnTo>
                  <a:lnTo>
                    <a:pt x="1" y="1331"/>
                  </a:lnTo>
                  <a:lnTo>
                    <a:pt x="1" y="6729"/>
                  </a:lnTo>
                  <a:lnTo>
                    <a:pt x="2330" y="5398"/>
                  </a:lnTo>
                  <a:lnTo>
                    <a:pt x="3587" y="5398"/>
                  </a:lnTo>
                  <a:lnTo>
                    <a:pt x="4881" y="6174"/>
                  </a:lnTo>
                  <a:lnTo>
                    <a:pt x="4881" y="777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00" name="Google Shape;3800;p53"/>
            <p:cNvSpPr/>
            <p:nvPr/>
          </p:nvSpPr>
          <p:spPr>
            <a:xfrm>
              <a:off x="1190355" y="3643191"/>
              <a:ext cx="90604" cy="163074"/>
            </a:xfrm>
            <a:custGeom>
              <a:avLst/>
              <a:gdLst/>
              <a:ahLst/>
              <a:cxnLst/>
              <a:rect l="l" t="t" r="r" b="b"/>
              <a:pathLst>
                <a:path w="4437" h="7986" extrusionOk="0">
                  <a:moveTo>
                    <a:pt x="4437" y="0"/>
                  </a:moveTo>
                  <a:lnTo>
                    <a:pt x="0" y="2588"/>
                  </a:lnTo>
                  <a:lnTo>
                    <a:pt x="0" y="7986"/>
                  </a:lnTo>
                  <a:lnTo>
                    <a:pt x="4400" y="5398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01" name="Google Shape;3801;p53"/>
            <p:cNvSpPr/>
            <p:nvPr/>
          </p:nvSpPr>
          <p:spPr>
            <a:xfrm>
              <a:off x="1172978" y="3696036"/>
              <a:ext cx="17398" cy="110227"/>
            </a:xfrm>
            <a:custGeom>
              <a:avLst/>
              <a:gdLst/>
              <a:ahLst/>
              <a:cxnLst/>
              <a:rect l="l" t="t" r="r" b="b"/>
              <a:pathLst>
                <a:path w="852" h="5398" extrusionOk="0">
                  <a:moveTo>
                    <a:pt x="1" y="0"/>
                  </a:moveTo>
                  <a:lnTo>
                    <a:pt x="1" y="5398"/>
                  </a:lnTo>
                  <a:lnTo>
                    <a:pt x="851" y="5398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02" name="Google Shape;3802;p53"/>
            <p:cNvSpPr/>
            <p:nvPr/>
          </p:nvSpPr>
          <p:spPr>
            <a:xfrm>
              <a:off x="967640" y="3514855"/>
              <a:ext cx="312569" cy="181207"/>
            </a:xfrm>
            <a:custGeom>
              <a:avLst/>
              <a:gdLst/>
              <a:ahLst/>
              <a:cxnLst/>
              <a:rect l="l" t="t" r="r" b="b"/>
              <a:pathLst>
                <a:path w="15307" h="8874" extrusionOk="0">
                  <a:moveTo>
                    <a:pt x="5361" y="1072"/>
                  </a:moveTo>
                  <a:lnTo>
                    <a:pt x="6655" y="1812"/>
                  </a:lnTo>
                  <a:lnTo>
                    <a:pt x="6655" y="2551"/>
                  </a:lnTo>
                  <a:lnTo>
                    <a:pt x="4363" y="3882"/>
                  </a:lnTo>
                  <a:lnTo>
                    <a:pt x="3143" y="3845"/>
                  </a:lnTo>
                  <a:lnTo>
                    <a:pt x="1849" y="3106"/>
                  </a:lnTo>
                  <a:lnTo>
                    <a:pt x="1849" y="2403"/>
                  </a:lnTo>
                  <a:lnTo>
                    <a:pt x="4104" y="1072"/>
                  </a:lnTo>
                  <a:close/>
                  <a:moveTo>
                    <a:pt x="8726" y="2995"/>
                  </a:moveTo>
                  <a:lnTo>
                    <a:pt x="10057" y="3734"/>
                  </a:lnTo>
                  <a:lnTo>
                    <a:pt x="10057" y="4474"/>
                  </a:lnTo>
                  <a:lnTo>
                    <a:pt x="7801" y="5805"/>
                  </a:lnTo>
                  <a:lnTo>
                    <a:pt x="6544" y="5768"/>
                  </a:lnTo>
                  <a:lnTo>
                    <a:pt x="5214" y="5028"/>
                  </a:lnTo>
                  <a:lnTo>
                    <a:pt x="5214" y="4326"/>
                  </a:lnTo>
                  <a:lnTo>
                    <a:pt x="7469" y="2995"/>
                  </a:lnTo>
                  <a:close/>
                  <a:moveTo>
                    <a:pt x="12201" y="4991"/>
                  </a:moveTo>
                  <a:lnTo>
                    <a:pt x="13495" y="5731"/>
                  </a:lnTo>
                  <a:lnTo>
                    <a:pt x="13495" y="6470"/>
                  </a:lnTo>
                  <a:lnTo>
                    <a:pt x="11203" y="7801"/>
                  </a:lnTo>
                  <a:lnTo>
                    <a:pt x="9983" y="7801"/>
                  </a:lnTo>
                  <a:lnTo>
                    <a:pt x="8689" y="7062"/>
                  </a:lnTo>
                  <a:lnTo>
                    <a:pt x="8689" y="6322"/>
                  </a:lnTo>
                  <a:lnTo>
                    <a:pt x="10944" y="4991"/>
                  </a:lnTo>
                  <a:close/>
                  <a:moveTo>
                    <a:pt x="4437" y="0"/>
                  </a:moveTo>
                  <a:lnTo>
                    <a:pt x="1" y="2588"/>
                  </a:lnTo>
                  <a:lnTo>
                    <a:pt x="1" y="3032"/>
                  </a:lnTo>
                  <a:lnTo>
                    <a:pt x="10020" y="8873"/>
                  </a:lnTo>
                  <a:lnTo>
                    <a:pt x="10833" y="8873"/>
                  </a:lnTo>
                  <a:lnTo>
                    <a:pt x="15307" y="6285"/>
                  </a:lnTo>
                  <a:lnTo>
                    <a:pt x="15307" y="5805"/>
                  </a:ln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03" name="Google Shape;3803;p53"/>
            <p:cNvSpPr/>
            <p:nvPr/>
          </p:nvSpPr>
          <p:spPr>
            <a:xfrm>
              <a:off x="967640" y="3576746"/>
              <a:ext cx="205364" cy="229521"/>
            </a:xfrm>
            <a:custGeom>
              <a:avLst/>
              <a:gdLst/>
              <a:ahLst/>
              <a:cxnLst/>
              <a:rect l="l" t="t" r="r" b="b"/>
              <a:pathLst>
                <a:path w="10057" h="11240" extrusionOk="0">
                  <a:moveTo>
                    <a:pt x="38" y="1"/>
                  </a:moveTo>
                  <a:lnTo>
                    <a:pt x="1" y="5435"/>
                  </a:lnTo>
                  <a:lnTo>
                    <a:pt x="10057" y="11240"/>
                  </a:lnTo>
                  <a:lnTo>
                    <a:pt x="10057" y="5842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04" name="Google Shape;3804;p53"/>
            <p:cNvSpPr/>
            <p:nvPr/>
          </p:nvSpPr>
          <p:spPr>
            <a:xfrm>
              <a:off x="1240178" y="3672636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3549" y="0"/>
                  </a:moveTo>
                  <a:lnTo>
                    <a:pt x="2292" y="0"/>
                  </a:lnTo>
                  <a:lnTo>
                    <a:pt x="0" y="1331"/>
                  </a:lnTo>
                  <a:lnTo>
                    <a:pt x="0" y="6729"/>
                  </a:lnTo>
                  <a:lnTo>
                    <a:pt x="2255" y="5398"/>
                  </a:lnTo>
                  <a:lnTo>
                    <a:pt x="3512" y="5398"/>
                  </a:lnTo>
                  <a:lnTo>
                    <a:pt x="4843" y="6137"/>
                  </a:lnTo>
                  <a:lnTo>
                    <a:pt x="4843" y="776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05" name="Google Shape;3805;p53"/>
            <p:cNvSpPr/>
            <p:nvPr/>
          </p:nvSpPr>
          <p:spPr>
            <a:xfrm>
              <a:off x="1309625" y="3712637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3513" y="0"/>
                  </a:moveTo>
                  <a:lnTo>
                    <a:pt x="2330" y="0"/>
                  </a:lnTo>
                  <a:lnTo>
                    <a:pt x="0" y="1368"/>
                  </a:lnTo>
                  <a:lnTo>
                    <a:pt x="0" y="6729"/>
                  </a:lnTo>
                  <a:lnTo>
                    <a:pt x="2293" y="5435"/>
                  </a:lnTo>
                  <a:lnTo>
                    <a:pt x="3513" y="5435"/>
                  </a:lnTo>
                  <a:lnTo>
                    <a:pt x="4881" y="6175"/>
                  </a:lnTo>
                  <a:lnTo>
                    <a:pt x="4881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06" name="Google Shape;3806;p53"/>
            <p:cNvSpPr/>
            <p:nvPr/>
          </p:nvSpPr>
          <p:spPr>
            <a:xfrm>
              <a:off x="1379827" y="3752639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3513" y="1"/>
                  </a:moveTo>
                  <a:lnTo>
                    <a:pt x="2256" y="1"/>
                  </a:lnTo>
                  <a:lnTo>
                    <a:pt x="1" y="1332"/>
                  </a:lnTo>
                  <a:lnTo>
                    <a:pt x="1" y="6730"/>
                  </a:lnTo>
                  <a:lnTo>
                    <a:pt x="2256" y="5399"/>
                  </a:lnTo>
                  <a:lnTo>
                    <a:pt x="3513" y="5399"/>
                  </a:lnTo>
                  <a:lnTo>
                    <a:pt x="4807" y="6175"/>
                  </a:lnTo>
                  <a:lnTo>
                    <a:pt x="4844" y="777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07" name="Google Shape;3807;p53"/>
            <p:cNvSpPr/>
            <p:nvPr/>
          </p:nvSpPr>
          <p:spPr>
            <a:xfrm>
              <a:off x="1425117" y="3779062"/>
              <a:ext cx="90624" cy="163095"/>
            </a:xfrm>
            <a:custGeom>
              <a:avLst/>
              <a:gdLst/>
              <a:ahLst/>
              <a:cxnLst/>
              <a:rect l="l" t="t" r="r" b="b"/>
              <a:pathLst>
                <a:path w="4438" h="7987" extrusionOk="0">
                  <a:moveTo>
                    <a:pt x="4437" y="1"/>
                  </a:moveTo>
                  <a:lnTo>
                    <a:pt x="38" y="2589"/>
                  </a:lnTo>
                  <a:lnTo>
                    <a:pt x="1" y="7987"/>
                  </a:lnTo>
                  <a:lnTo>
                    <a:pt x="4437" y="5399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08" name="Google Shape;3808;p53"/>
            <p:cNvSpPr/>
            <p:nvPr/>
          </p:nvSpPr>
          <p:spPr>
            <a:xfrm>
              <a:off x="1407761" y="3831907"/>
              <a:ext cx="18133" cy="110248"/>
            </a:xfrm>
            <a:custGeom>
              <a:avLst/>
              <a:gdLst/>
              <a:ahLst/>
              <a:cxnLst/>
              <a:rect l="l" t="t" r="r" b="b"/>
              <a:pathLst>
                <a:path w="888" h="5399" extrusionOk="0">
                  <a:moveTo>
                    <a:pt x="75" y="1"/>
                  </a:moveTo>
                  <a:lnTo>
                    <a:pt x="1" y="5399"/>
                  </a:lnTo>
                  <a:lnTo>
                    <a:pt x="851" y="5399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09" name="Google Shape;3809;p53"/>
            <p:cNvSpPr/>
            <p:nvPr/>
          </p:nvSpPr>
          <p:spPr>
            <a:xfrm>
              <a:off x="1203178" y="3650726"/>
              <a:ext cx="312569" cy="181207"/>
            </a:xfrm>
            <a:custGeom>
              <a:avLst/>
              <a:gdLst/>
              <a:ahLst/>
              <a:cxnLst/>
              <a:rect l="l" t="t" r="r" b="b"/>
              <a:pathLst>
                <a:path w="15307" h="8874" extrusionOk="0">
                  <a:moveTo>
                    <a:pt x="5361" y="1073"/>
                  </a:moveTo>
                  <a:lnTo>
                    <a:pt x="6655" y="1812"/>
                  </a:lnTo>
                  <a:lnTo>
                    <a:pt x="6655" y="2552"/>
                  </a:lnTo>
                  <a:lnTo>
                    <a:pt x="4400" y="3883"/>
                  </a:lnTo>
                  <a:lnTo>
                    <a:pt x="3143" y="3846"/>
                  </a:lnTo>
                  <a:lnTo>
                    <a:pt x="1849" y="3106"/>
                  </a:lnTo>
                  <a:lnTo>
                    <a:pt x="1849" y="2404"/>
                  </a:lnTo>
                  <a:lnTo>
                    <a:pt x="4104" y="1073"/>
                  </a:lnTo>
                  <a:close/>
                  <a:moveTo>
                    <a:pt x="8726" y="2996"/>
                  </a:moveTo>
                  <a:lnTo>
                    <a:pt x="10094" y="3735"/>
                  </a:lnTo>
                  <a:lnTo>
                    <a:pt x="10094" y="4474"/>
                  </a:lnTo>
                  <a:lnTo>
                    <a:pt x="7801" y="5805"/>
                  </a:lnTo>
                  <a:lnTo>
                    <a:pt x="7801" y="5768"/>
                  </a:lnTo>
                  <a:lnTo>
                    <a:pt x="6581" y="5768"/>
                  </a:lnTo>
                  <a:lnTo>
                    <a:pt x="5213" y="5029"/>
                  </a:lnTo>
                  <a:lnTo>
                    <a:pt x="5213" y="4326"/>
                  </a:lnTo>
                  <a:lnTo>
                    <a:pt x="7506" y="2996"/>
                  </a:lnTo>
                  <a:close/>
                  <a:moveTo>
                    <a:pt x="12164" y="4992"/>
                  </a:moveTo>
                  <a:lnTo>
                    <a:pt x="13458" y="5731"/>
                  </a:lnTo>
                  <a:lnTo>
                    <a:pt x="13458" y="6471"/>
                  </a:lnTo>
                  <a:lnTo>
                    <a:pt x="11203" y="7802"/>
                  </a:lnTo>
                  <a:lnTo>
                    <a:pt x="9946" y="7802"/>
                  </a:lnTo>
                  <a:lnTo>
                    <a:pt x="8652" y="7062"/>
                  </a:lnTo>
                  <a:lnTo>
                    <a:pt x="8652" y="6323"/>
                  </a:lnTo>
                  <a:lnTo>
                    <a:pt x="10907" y="4992"/>
                  </a:lnTo>
                  <a:close/>
                  <a:moveTo>
                    <a:pt x="4437" y="1"/>
                  </a:moveTo>
                  <a:lnTo>
                    <a:pt x="1" y="2589"/>
                  </a:lnTo>
                  <a:lnTo>
                    <a:pt x="1" y="3032"/>
                  </a:lnTo>
                  <a:lnTo>
                    <a:pt x="10020" y="8874"/>
                  </a:lnTo>
                  <a:lnTo>
                    <a:pt x="10870" y="8874"/>
                  </a:lnTo>
                  <a:lnTo>
                    <a:pt x="15306" y="6286"/>
                  </a:lnTo>
                  <a:lnTo>
                    <a:pt x="15306" y="5805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10" name="Google Shape;3810;p53"/>
            <p:cNvSpPr/>
            <p:nvPr/>
          </p:nvSpPr>
          <p:spPr>
            <a:xfrm>
              <a:off x="1203178" y="3712637"/>
              <a:ext cx="206119" cy="229521"/>
            </a:xfrm>
            <a:custGeom>
              <a:avLst/>
              <a:gdLst/>
              <a:ahLst/>
              <a:cxnLst/>
              <a:rect l="l" t="t" r="r" b="b"/>
              <a:pathLst>
                <a:path w="10094" h="11240" extrusionOk="0">
                  <a:moveTo>
                    <a:pt x="1" y="0"/>
                  </a:moveTo>
                  <a:lnTo>
                    <a:pt x="1" y="5435"/>
                  </a:lnTo>
                  <a:lnTo>
                    <a:pt x="10020" y="11240"/>
                  </a:lnTo>
                  <a:lnTo>
                    <a:pt x="10094" y="58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11" name="Google Shape;3811;p53"/>
            <p:cNvSpPr/>
            <p:nvPr/>
          </p:nvSpPr>
          <p:spPr>
            <a:xfrm>
              <a:off x="2328003" y="3330651"/>
              <a:ext cx="98935" cy="136651"/>
            </a:xfrm>
            <a:custGeom>
              <a:avLst/>
              <a:gdLst/>
              <a:ahLst/>
              <a:cxnLst/>
              <a:rect l="l" t="t" r="r" b="b"/>
              <a:pathLst>
                <a:path w="4845" h="6692" extrusionOk="0">
                  <a:moveTo>
                    <a:pt x="2589" y="0"/>
                  </a:moveTo>
                  <a:lnTo>
                    <a:pt x="1332" y="0"/>
                  </a:lnTo>
                  <a:lnTo>
                    <a:pt x="1" y="740"/>
                  </a:lnTo>
                  <a:lnTo>
                    <a:pt x="1" y="6137"/>
                  </a:lnTo>
                  <a:lnTo>
                    <a:pt x="1295" y="5361"/>
                  </a:lnTo>
                  <a:lnTo>
                    <a:pt x="2552" y="5361"/>
                  </a:lnTo>
                  <a:lnTo>
                    <a:pt x="4844" y="6692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12" name="Google Shape;3812;p53"/>
            <p:cNvSpPr/>
            <p:nvPr/>
          </p:nvSpPr>
          <p:spPr>
            <a:xfrm>
              <a:off x="2259312" y="3370653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77"/>
                  </a:lnTo>
                  <a:lnTo>
                    <a:pt x="1" y="6138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729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13" name="Google Shape;3813;p53"/>
            <p:cNvSpPr/>
            <p:nvPr/>
          </p:nvSpPr>
          <p:spPr>
            <a:xfrm>
              <a:off x="2259312" y="3386519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1" y="0"/>
                  </a:moveTo>
                  <a:lnTo>
                    <a:pt x="1" y="5361"/>
                  </a:lnTo>
                  <a:lnTo>
                    <a:pt x="1" y="6100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14" name="Google Shape;3814;p53"/>
            <p:cNvSpPr/>
            <p:nvPr/>
          </p:nvSpPr>
          <p:spPr>
            <a:xfrm>
              <a:off x="2189110" y="3410675"/>
              <a:ext cx="99670" cy="137406"/>
            </a:xfrm>
            <a:custGeom>
              <a:avLst/>
              <a:gdLst/>
              <a:ahLst/>
              <a:cxnLst/>
              <a:rect l="l" t="t" r="r" b="b"/>
              <a:pathLst>
                <a:path w="4881" h="6729" extrusionOk="0">
                  <a:moveTo>
                    <a:pt x="2588" y="0"/>
                  </a:moveTo>
                  <a:lnTo>
                    <a:pt x="1368" y="0"/>
                  </a:lnTo>
                  <a:lnTo>
                    <a:pt x="74" y="740"/>
                  </a:lnTo>
                  <a:lnTo>
                    <a:pt x="0" y="6174"/>
                  </a:lnTo>
                  <a:lnTo>
                    <a:pt x="1368" y="5435"/>
                  </a:lnTo>
                  <a:lnTo>
                    <a:pt x="2551" y="5435"/>
                  </a:lnTo>
                  <a:lnTo>
                    <a:pt x="4880" y="6729"/>
                  </a:lnTo>
                  <a:lnTo>
                    <a:pt x="4880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15" name="Google Shape;3815;p53"/>
            <p:cNvSpPr/>
            <p:nvPr/>
          </p:nvSpPr>
          <p:spPr>
            <a:xfrm>
              <a:off x="2152866" y="3437098"/>
              <a:ext cx="91379" cy="162319"/>
            </a:xfrm>
            <a:custGeom>
              <a:avLst/>
              <a:gdLst/>
              <a:ahLst/>
              <a:cxnLst/>
              <a:rect l="l" t="t" r="r" b="b"/>
              <a:pathLst>
                <a:path w="4475" h="7949" extrusionOk="0">
                  <a:moveTo>
                    <a:pt x="38" y="0"/>
                  </a:moveTo>
                  <a:lnTo>
                    <a:pt x="1" y="5435"/>
                  </a:lnTo>
                  <a:lnTo>
                    <a:pt x="4437" y="7949"/>
                  </a:lnTo>
                  <a:lnTo>
                    <a:pt x="4474" y="255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16" name="Google Shape;3816;p53"/>
            <p:cNvSpPr/>
            <p:nvPr/>
          </p:nvSpPr>
          <p:spPr>
            <a:xfrm>
              <a:off x="2260068" y="3371408"/>
              <a:ext cx="204608" cy="228010"/>
            </a:xfrm>
            <a:custGeom>
              <a:avLst/>
              <a:gdLst/>
              <a:ahLst/>
              <a:cxnLst/>
              <a:rect l="l" t="t" r="r" b="b"/>
              <a:pathLst>
                <a:path w="10020" h="11166" extrusionOk="0">
                  <a:moveTo>
                    <a:pt x="10020" y="1"/>
                  </a:moveTo>
                  <a:lnTo>
                    <a:pt x="1" y="5768"/>
                  </a:lnTo>
                  <a:lnTo>
                    <a:pt x="1" y="11166"/>
                  </a:lnTo>
                  <a:lnTo>
                    <a:pt x="9983" y="5361"/>
                  </a:lnTo>
                  <a:lnTo>
                    <a:pt x="100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17" name="Google Shape;3817;p53"/>
            <p:cNvSpPr/>
            <p:nvPr/>
          </p:nvSpPr>
          <p:spPr>
            <a:xfrm>
              <a:off x="2152866" y="3308761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129" y="1035"/>
                  </a:moveTo>
                  <a:lnTo>
                    <a:pt x="13458" y="2366"/>
                  </a:lnTo>
                  <a:lnTo>
                    <a:pt x="13458" y="3106"/>
                  </a:lnTo>
                  <a:lnTo>
                    <a:pt x="12127" y="3845"/>
                  </a:lnTo>
                  <a:lnTo>
                    <a:pt x="10907" y="3808"/>
                  </a:lnTo>
                  <a:lnTo>
                    <a:pt x="8578" y="2477"/>
                  </a:lnTo>
                  <a:lnTo>
                    <a:pt x="8578" y="1775"/>
                  </a:lnTo>
                  <a:lnTo>
                    <a:pt x="9872" y="1035"/>
                  </a:lnTo>
                  <a:close/>
                  <a:moveTo>
                    <a:pt x="7765" y="3032"/>
                  </a:moveTo>
                  <a:lnTo>
                    <a:pt x="10057" y="4363"/>
                  </a:lnTo>
                  <a:lnTo>
                    <a:pt x="10057" y="5102"/>
                  </a:lnTo>
                  <a:lnTo>
                    <a:pt x="8763" y="5842"/>
                  </a:lnTo>
                  <a:lnTo>
                    <a:pt x="7506" y="5842"/>
                  </a:lnTo>
                  <a:lnTo>
                    <a:pt x="5214" y="4511"/>
                  </a:lnTo>
                  <a:lnTo>
                    <a:pt x="5214" y="3771"/>
                  </a:lnTo>
                  <a:lnTo>
                    <a:pt x="6508" y="3032"/>
                  </a:lnTo>
                  <a:close/>
                  <a:moveTo>
                    <a:pt x="4326" y="4991"/>
                  </a:moveTo>
                  <a:lnTo>
                    <a:pt x="6655" y="6359"/>
                  </a:lnTo>
                  <a:lnTo>
                    <a:pt x="6655" y="7099"/>
                  </a:lnTo>
                  <a:lnTo>
                    <a:pt x="5361" y="7838"/>
                  </a:lnTo>
                  <a:lnTo>
                    <a:pt x="4104" y="7764"/>
                  </a:lnTo>
                  <a:lnTo>
                    <a:pt x="1775" y="6433"/>
                  </a:lnTo>
                  <a:lnTo>
                    <a:pt x="1775" y="5731"/>
                  </a:lnTo>
                  <a:lnTo>
                    <a:pt x="3069" y="4991"/>
                  </a:lnTo>
                  <a:close/>
                  <a:moveTo>
                    <a:pt x="9983" y="0"/>
                  </a:moveTo>
                  <a:lnTo>
                    <a:pt x="1" y="5842"/>
                  </a:lnTo>
                  <a:lnTo>
                    <a:pt x="1" y="6285"/>
                  </a:lnTo>
                  <a:lnTo>
                    <a:pt x="4437" y="8836"/>
                  </a:lnTo>
                  <a:lnTo>
                    <a:pt x="5251" y="8836"/>
                  </a:lnTo>
                  <a:lnTo>
                    <a:pt x="15233" y="3032"/>
                  </a:lnTo>
                  <a:lnTo>
                    <a:pt x="15233" y="2551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18" name="Google Shape;3818;p53"/>
            <p:cNvSpPr/>
            <p:nvPr/>
          </p:nvSpPr>
          <p:spPr>
            <a:xfrm>
              <a:off x="2243467" y="3489188"/>
              <a:ext cx="16622" cy="110227"/>
            </a:xfrm>
            <a:custGeom>
              <a:avLst/>
              <a:gdLst/>
              <a:ahLst/>
              <a:cxnLst/>
              <a:rect l="l" t="t" r="r" b="b"/>
              <a:pathLst>
                <a:path w="814" h="5398" extrusionOk="0">
                  <a:moveTo>
                    <a:pt x="37" y="0"/>
                  </a:moveTo>
                  <a:lnTo>
                    <a:pt x="0" y="5398"/>
                  </a:lnTo>
                  <a:lnTo>
                    <a:pt x="814" y="5398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19" name="Google Shape;3819;p53"/>
            <p:cNvSpPr/>
            <p:nvPr/>
          </p:nvSpPr>
          <p:spPr>
            <a:xfrm>
              <a:off x="2092485" y="3466542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14" y="0"/>
                  </a:moveTo>
                  <a:lnTo>
                    <a:pt x="1294" y="0"/>
                  </a:lnTo>
                  <a:lnTo>
                    <a:pt x="0" y="776"/>
                  </a:lnTo>
                  <a:lnTo>
                    <a:pt x="0" y="6137"/>
                  </a:lnTo>
                  <a:lnTo>
                    <a:pt x="1294" y="5398"/>
                  </a:lnTo>
                  <a:lnTo>
                    <a:pt x="2514" y="5398"/>
                  </a:lnTo>
                  <a:lnTo>
                    <a:pt x="4806" y="6766"/>
                  </a:lnTo>
                  <a:lnTo>
                    <a:pt x="4843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20" name="Google Shape;3820;p53"/>
            <p:cNvSpPr/>
            <p:nvPr/>
          </p:nvSpPr>
          <p:spPr>
            <a:xfrm>
              <a:off x="2022263" y="3507300"/>
              <a:ext cx="100426" cy="136671"/>
            </a:xfrm>
            <a:custGeom>
              <a:avLst/>
              <a:gdLst/>
              <a:ahLst/>
              <a:cxnLst/>
              <a:rect l="l" t="t" r="r" b="b"/>
              <a:pathLst>
                <a:path w="4918" h="6693" extrusionOk="0">
                  <a:moveTo>
                    <a:pt x="2589" y="0"/>
                  </a:moveTo>
                  <a:lnTo>
                    <a:pt x="1332" y="0"/>
                  </a:lnTo>
                  <a:lnTo>
                    <a:pt x="38" y="740"/>
                  </a:lnTo>
                  <a:lnTo>
                    <a:pt x="1" y="6138"/>
                  </a:lnTo>
                  <a:lnTo>
                    <a:pt x="1332" y="5398"/>
                  </a:lnTo>
                  <a:lnTo>
                    <a:pt x="2589" y="5398"/>
                  </a:lnTo>
                  <a:lnTo>
                    <a:pt x="4844" y="6692"/>
                  </a:lnTo>
                  <a:lnTo>
                    <a:pt x="4918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21" name="Google Shape;3821;p53"/>
            <p:cNvSpPr/>
            <p:nvPr/>
          </p:nvSpPr>
          <p:spPr>
            <a:xfrm>
              <a:off x="2022263" y="3522390"/>
              <a:ext cx="776" cy="125338"/>
            </a:xfrm>
            <a:custGeom>
              <a:avLst/>
              <a:gdLst/>
              <a:ahLst/>
              <a:cxnLst/>
              <a:rect l="l" t="t" r="r" b="b"/>
              <a:pathLst>
                <a:path w="38" h="6138" extrusionOk="0">
                  <a:moveTo>
                    <a:pt x="38" y="1"/>
                  </a:moveTo>
                  <a:lnTo>
                    <a:pt x="1" y="5399"/>
                  </a:lnTo>
                  <a:lnTo>
                    <a:pt x="1" y="6138"/>
                  </a:lnTo>
                  <a:lnTo>
                    <a:pt x="38" y="74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22" name="Google Shape;3822;p53"/>
            <p:cNvSpPr/>
            <p:nvPr/>
          </p:nvSpPr>
          <p:spPr>
            <a:xfrm>
              <a:off x="1953572" y="3546546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1" y="1"/>
                  </a:moveTo>
                  <a:lnTo>
                    <a:pt x="1331" y="1"/>
                  </a:lnTo>
                  <a:lnTo>
                    <a:pt x="0" y="814"/>
                  </a:lnTo>
                  <a:lnTo>
                    <a:pt x="0" y="6212"/>
                  </a:lnTo>
                  <a:lnTo>
                    <a:pt x="1294" y="5436"/>
                  </a:lnTo>
                  <a:lnTo>
                    <a:pt x="2551" y="5436"/>
                  </a:lnTo>
                  <a:lnTo>
                    <a:pt x="4844" y="6767"/>
                  </a:lnTo>
                  <a:lnTo>
                    <a:pt x="4844" y="136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23" name="Google Shape;3823;p53"/>
            <p:cNvSpPr/>
            <p:nvPr/>
          </p:nvSpPr>
          <p:spPr>
            <a:xfrm>
              <a:off x="1916572" y="3572968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1" y="1"/>
                  </a:moveTo>
                  <a:lnTo>
                    <a:pt x="1" y="5436"/>
                  </a:lnTo>
                  <a:lnTo>
                    <a:pt x="4437" y="7950"/>
                  </a:lnTo>
                  <a:lnTo>
                    <a:pt x="4437" y="25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24" name="Google Shape;3824;p53"/>
            <p:cNvSpPr/>
            <p:nvPr/>
          </p:nvSpPr>
          <p:spPr>
            <a:xfrm>
              <a:off x="2024530" y="3507300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3" y="0"/>
                  </a:moveTo>
                  <a:lnTo>
                    <a:pt x="1" y="5805"/>
                  </a:lnTo>
                  <a:lnTo>
                    <a:pt x="1" y="11240"/>
                  </a:lnTo>
                  <a:lnTo>
                    <a:pt x="9983" y="5398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25" name="Google Shape;3825;p53"/>
            <p:cNvSpPr/>
            <p:nvPr/>
          </p:nvSpPr>
          <p:spPr>
            <a:xfrm>
              <a:off x="1916572" y="3446143"/>
              <a:ext cx="311813" cy="179696"/>
            </a:xfrm>
            <a:custGeom>
              <a:avLst/>
              <a:gdLst/>
              <a:ahLst/>
              <a:cxnLst/>
              <a:rect l="l" t="t" r="r" b="b"/>
              <a:pathLst>
                <a:path w="15270" h="8800" extrusionOk="0">
                  <a:moveTo>
                    <a:pt x="11129" y="999"/>
                  </a:moveTo>
                  <a:lnTo>
                    <a:pt x="13458" y="2330"/>
                  </a:lnTo>
                  <a:lnTo>
                    <a:pt x="13458" y="3069"/>
                  </a:lnTo>
                  <a:lnTo>
                    <a:pt x="12164" y="3809"/>
                  </a:lnTo>
                  <a:lnTo>
                    <a:pt x="10907" y="3772"/>
                  </a:lnTo>
                  <a:lnTo>
                    <a:pt x="8615" y="2441"/>
                  </a:lnTo>
                  <a:lnTo>
                    <a:pt x="8615" y="1738"/>
                  </a:lnTo>
                  <a:lnTo>
                    <a:pt x="9909" y="999"/>
                  </a:lnTo>
                  <a:close/>
                  <a:moveTo>
                    <a:pt x="7728" y="2958"/>
                  </a:moveTo>
                  <a:lnTo>
                    <a:pt x="10020" y="4289"/>
                  </a:lnTo>
                  <a:lnTo>
                    <a:pt x="10020" y="5029"/>
                  </a:lnTo>
                  <a:lnTo>
                    <a:pt x="8726" y="5768"/>
                  </a:lnTo>
                  <a:lnTo>
                    <a:pt x="7506" y="5768"/>
                  </a:lnTo>
                  <a:lnTo>
                    <a:pt x="5177" y="4437"/>
                  </a:lnTo>
                  <a:lnTo>
                    <a:pt x="5177" y="3698"/>
                  </a:lnTo>
                  <a:lnTo>
                    <a:pt x="6471" y="2958"/>
                  </a:lnTo>
                  <a:close/>
                  <a:moveTo>
                    <a:pt x="4363" y="4918"/>
                  </a:moveTo>
                  <a:lnTo>
                    <a:pt x="6656" y="6286"/>
                  </a:lnTo>
                  <a:lnTo>
                    <a:pt x="6656" y="7025"/>
                  </a:lnTo>
                  <a:lnTo>
                    <a:pt x="5362" y="7765"/>
                  </a:lnTo>
                  <a:lnTo>
                    <a:pt x="4105" y="7691"/>
                  </a:lnTo>
                  <a:lnTo>
                    <a:pt x="1812" y="6360"/>
                  </a:lnTo>
                  <a:lnTo>
                    <a:pt x="1812" y="5657"/>
                  </a:lnTo>
                  <a:lnTo>
                    <a:pt x="3106" y="4918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00"/>
                  </a:lnTo>
                  <a:lnTo>
                    <a:pt x="5288" y="8800"/>
                  </a:lnTo>
                  <a:lnTo>
                    <a:pt x="15270" y="2995"/>
                  </a:lnTo>
                  <a:lnTo>
                    <a:pt x="15270" y="2515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26" name="Google Shape;3826;p53"/>
            <p:cNvSpPr/>
            <p:nvPr/>
          </p:nvSpPr>
          <p:spPr>
            <a:xfrm>
              <a:off x="2007173" y="3625814"/>
              <a:ext cx="17377" cy="111003"/>
            </a:xfrm>
            <a:custGeom>
              <a:avLst/>
              <a:gdLst/>
              <a:ahLst/>
              <a:cxnLst/>
              <a:rect l="l" t="t" r="r" b="b"/>
              <a:pathLst>
                <a:path w="851" h="5436" extrusionOk="0">
                  <a:moveTo>
                    <a:pt x="0" y="1"/>
                  </a:moveTo>
                  <a:lnTo>
                    <a:pt x="0" y="5362"/>
                  </a:lnTo>
                  <a:lnTo>
                    <a:pt x="851" y="5436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27" name="Google Shape;3827;p53"/>
            <p:cNvSpPr/>
            <p:nvPr/>
          </p:nvSpPr>
          <p:spPr>
            <a:xfrm>
              <a:off x="1855436" y="3603169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88" y="1"/>
                  </a:moveTo>
                  <a:lnTo>
                    <a:pt x="1331" y="1"/>
                  </a:lnTo>
                  <a:lnTo>
                    <a:pt x="37" y="740"/>
                  </a:lnTo>
                  <a:lnTo>
                    <a:pt x="0" y="6175"/>
                  </a:lnTo>
                  <a:lnTo>
                    <a:pt x="1331" y="5361"/>
                  </a:lnTo>
                  <a:lnTo>
                    <a:pt x="2551" y="5361"/>
                  </a:lnTo>
                  <a:lnTo>
                    <a:pt x="4843" y="6729"/>
                  </a:lnTo>
                  <a:lnTo>
                    <a:pt x="4843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28" name="Google Shape;3828;p53"/>
            <p:cNvSpPr/>
            <p:nvPr/>
          </p:nvSpPr>
          <p:spPr>
            <a:xfrm>
              <a:off x="1786725" y="3643191"/>
              <a:ext cx="98935" cy="137406"/>
            </a:xfrm>
            <a:custGeom>
              <a:avLst/>
              <a:gdLst/>
              <a:ahLst/>
              <a:cxnLst/>
              <a:rect l="l" t="t" r="r" b="b"/>
              <a:pathLst>
                <a:path w="4845" h="6729" extrusionOk="0">
                  <a:moveTo>
                    <a:pt x="2515" y="0"/>
                  </a:moveTo>
                  <a:lnTo>
                    <a:pt x="1332" y="0"/>
                  </a:lnTo>
                  <a:lnTo>
                    <a:pt x="1" y="777"/>
                  </a:lnTo>
                  <a:lnTo>
                    <a:pt x="1" y="6174"/>
                  </a:lnTo>
                  <a:lnTo>
                    <a:pt x="1295" y="5398"/>
                  </a:lnTo>
                  <a:lnTo>
                    <a:pt x="2515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29" name="Google Shape;3829;p53"/>
            <p:cNvSpPr/>
            <p:nvPr/>
          </p:nvSpPr>
          <p:spPr>
            <a:xfrm>
              <a:off x="1786725" y="3659036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1" y="1"/>
                  </a:moveTo>
                  <a:lnTo>
                    <a:pt x="1" y="5398"/>
                  </a:lnTo>
                  <a:lnTo>
                    <a:pt x="1" y="6101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30" name="Google Shape;3830;p53"/>
            <p:cNvSpPr/>
            <p:nvPr/>
          </p:nvSpPr>
          <p:spPr>
            <a:xfrm>
              <a:off x="1717278" y="3683948"/>
              <a:ext cx="99670" cy="136671"/>
            </a:xfrm>
            <a:custGeom>
              <a:avLst/>
              <a:gdLst/>
              <a:ahLst/>
              <a:cxnLst/>
              <a:rect l="l" t="t" r="r" b="b"/>
              <a:pathLst>
                <a:path w="4881" h="6693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692"/>
                  </a:lnTo>
                  <a:lnTo>
                    <a:pt x="4881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31" name="Google Shape;3831;p53"/>
            <p:cNvSpPr/>
            <p:nvPr/>
          </p:nvSpPr>
          <p:spPr>
            <a:xfrm>
              <a:off x="1681034" y="3710371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1" y="1"/>
                  </a:moveTo>
                  <a:lnTo>
                    <a:pt x="1" y="5398"/>
                  </a:lnTo>
                  <a:lnTo>
                    <a:pt x="4437" y="7949"/>
                  </a:lnTo>
                  <a:lnTo>
                    <a:pt x="4437" y="25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32" name="Google Shape;3832;p53"/>
            <p:cNvSpPr/>
            <p:nvPr/>
          </p:nvSpPr>
          <p:spPr>
            <a:xfrm>
              <a:off x="1787480" y="3643946"/>
              <a:ext cx="204608" cy="228765"/>
            </a:xfrm>
            <a:custGeom>
              <a:avLst/>
              <a:gdLst/>
              <a:ahLst/>
              <a:cxnLst/>
              <a:rect l="l" t="t" r="r" b="b"/>
              <a:pathLst>
                <a:path w="10020" h="11203" extrusionOk="0">
                  <a:moveTo>
                    <a:pt x="10020" y="0"/>
                  </a:moveTo>
                  <a:lnTo>
                    <a:pt x="38" y="5768"/>
                  </a:lnTo>
                  <a:lnTo>
                    <a:pt x="1" y="11202"/>
                  </a:lnTo>
                  <a:lnTo>
                    <a:pt x="9983" y="5398"/>
                  </a:lnTo>
                  <a:lnTo>
                    <a:pt x="100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33" name="Google Shape;3833;p53"/>
            <p:cNvSpPr/>
            <p:nvPr/>
          </p:nvSpPr>
          <p:spPr>
            <a:xfrm>
              <a:off x="1681034" y="3582035"/>
              <a:ext cx="311058" cy="179696"/>
            </a:xfrm>
            <a:custGeom>
              <a:avLst/>
              <a:gdLst/>
              <a:ahLst/>
              <a:cxnLst/>
              <a:rect l="l" t="t" r="r" b="b"/>
              <a:pathLst>
                <a:path w="15233" h="8800" extrusionOk="0">
                  <a:moveTo>
                    <a:pt x="11092" y="999"/>
                  </a:moveTo>
                  <a:lnTo>
                    <a:pt x="13384" y="2330"/>
                  </a:lnTo>
                  <a:lnTo>
                    <a:pt x="13384" y="3069"/>
                  </a:lnTo>
                  <a:lnTo>
                    <a:pt x="12090" y="3809"/>
                  </a:lnTo>
                  <a:lnTo>
                    <a:pt x="10870" y="3772"/>
                  </a:lnTo>
                  <a:lnTo>
                    <a:pt x="8541" y="2441"/>
                  </a:lnTo>
                  <a:lnTo>
                    <a:pt x="8541" y="1738"/>
                  </a:lnTo>
                  <a:lnTo>
                    <a:pt x="9835" y="999"/>
                  </a:lnTo>
                  <a:close/>
                  <a:moveTo>
                    <a:pt x="7691" y="2995"/>
                  </a:moveTo>
                  <a:lnTo>
                    <a:pt x="10020" y="4326"/>
                  </a:lnTo>
                  <a:lnTo>
                    <a:pt x="10020" y="5066"/>
                  </a:lnTo>
                  <a:lnTo>
                    <a:pt x="8726" y="5805"/>
                  </a:lnTo>
                  <a:lnTo>
                    <a:pt x="7469" y="5805"/>
                  </a:lnTo>
                  <a:lnTo>
                    <a:pt x="5177" y="4474"/>
                  </a:lnTo>
                  <a:lnTo>
                    <a:pt x="5177" y="3735"/>
                  </a:lnTo>
                  <a:lnTo>
                    <a:pt x="6471" y="2995"/>
                  </a:lnTo>
                  <a:close/>
                  <a:moveTo>
                    <a:pt x="4327" y="4992"/>
                  </a:moveTo>
                  <a:lnTo>
                    <a:pt x="6656" y="6323"/>
                  </a:lnTo>
                  <a:lnTo>
                    <a:pt x="6656" y="7062"/>
                  </a:lnTo>
                  <a:lnTo>
                    <a:pt x="5362" y="7801"/>
                  </a:lnTo>
                  <a:lnTo>
                    <a:pt x="4105" y="7764"/>
                  </a:lnTo>
                  <a:lnTo>
                    <a:pt x="1776" y="6396"/>
                  </a:lnTo>
                  <a:lnTo>
                    <a:pt x="1776" y="5731"/>
                  </a:lnTo>
                  <a:lnTo>
                    <a:pt x="3070" y="4992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00"/>
                  </a:lnTo>
                  <a:lnTo>
                    <a:pt x="5251" y="8800"/>
                  </a:lnTo>
                  <a:lnTo>
                    <a:pt x="15233" y="2995"/>
                  </a:lnTo>
                  <a:lnTo>
                    <a:pt x="15233" y="2515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34" name="Google Shape;3834;p53"/>
            <p:cNvSpPr/>
            <p:nvPr/>
          </p:nvSpPr>
          <p:spPr>
            <a:xfrm>
              <a:off x="1771635" y="3761705"/>
              <a:ext cx="16622" cy="111003"/>
            </a:xfrm>
            <a:custGeom>
              <a:avLst/>
              <a:gdLst/>
              <a:ahLst/>
              <a:cxnLst/>
              <a:rect l="l" t="t" r="r" b="b"/>
              <a:pathLst>
                <a:path w="814" h="5436" extrusionOk="0">
                  <a:moveTo>
                    <a:pt x="0" y="1"/>
                  </a:moveTo>
                  <a:lnTo>
                    <a:pt x="0" y="5435"/>
                  </a:lnTo>
                  <a:lnTo>
                    <a:pt x="777" y="543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35" name="Google Shape;3835;p53"/>
            <p:cNvSpPr/>
            <p:nvPr/>
          </p:nvSpPr>
          <p:spPr>
            <a:xfrm>
              <a:off x="1619143" y="3739060"/>
              <a:ext cx="99670" cy="138182"/>
            </a:xfrm>
            <a:custGeom>
              <a:avLst/>
              <a:gdLst/>
              <a:ahLst/>
              <a:cxnLst/>
              <a:rect l="l" t="t" r="r" b="b"/>
              <a:pathLst>
                <a:path w="4881" h="6767" extrusionOk="0">
                  <a:moveTo>
                    <a:pt x="2551" y="0"/>
                  </a:moveTo>
                  <a:lnTo>
                    <a:pt x="1368" y="0"/>
                  </a:lnTo>
                  <a:lnTo>
                    <a:pt x="0" y="814"/>
                  </a:lnTo>
                  <a:lnTo>
                    <a:pt x="0" y="6138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81" y="6766"/>
                  </a:lnTo>
                  <a:lnTo>
                    <a:pt x="4881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36" name="Google Shape;3836;p53"/>
            <p:cNvSpPr/>
            <p:nvPr/>
          </p:nvSpPr>
          <p:spPr>
            <a:xfrm>
              <a:off x="1550452" y="3779817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51" y="1"/>
                  </a:moveTo>
                  <a:lnTo>
                    <a:pt x="1294" y="1"/>
                  </a:lnTo>
                  <a:lnTo>
                    <a:pt x="0" y="740"/>
                  </a:lnTo>
                  <a:lnTo>
                    <a:pt x="0" y="6138"/>
                  </a:lnTo>
                  <a:lnTo>
                    <a:pt x="1294" y="5399"/>
                  </a:lnTo>
                  <a:lnTo>
                    <a:pt x="2551" y="5399"/>
                  </a:lnTo>
                  <a:lnTo>
                    <a:pt x="4806" y="6693"/>
                  </a:lnTo>
                  <a:lnTo>
                    <a:pt x="4843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37" name="Google Shape;3837;p53"/>
            <p:cNvSpPr/>
            <p:nvPr/>
          </p:nvSpPr>
          <p:spPr>
            <a:xfrm>
              <a:off x="1550452" y="3794928"/>
              <a:ext cx="20" cy="125338"/>
            </a:xfrm>
            <a:custGeom>
              <a:avLst/>
              <a:gdLst/>
              <a:ahLst/>
              <a:cxnLst/>
              <a:rect l="l" t="t" r="r" b="b"/>
              <a:pathLst>
                <a:path w="1" h="6138" extrusionOk="0">
                  <a:moveTo>
                    <a:pt x="0" y="0"/>
                  </a:moveTo>
                  <a:lnTo>
                    <a:pt x="0" y="5398"/>
                  </a:lnTo>
                  <a:lnTo>
                    <a:pt x="0" y="6137"/>
                  </a:lnTo>
                  <a:lnTo>
                    <a:pt x="0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38" name="Google Shape;3838;p53"/>
            <p:cNvSpPr/>
            <p:nvPr/>
          </p:nvSpPr>
          <p:spPr>
            <a:xfrm>
              <a:off x="1480985" y="3819839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89" y="0"/>
                  </a:moveTo>
                  <a:lnTo>
                    <a:pt x="1332" y="0"/>
                  </a:lnTo>
                  <a:lnTo>
                    <a:pt x="38" y="777"/>
                  </a:lnTo>
                  <a:lnTo>
                    <a:pt x="1" y="6174"/>
                  </a:lnTo>
                  <a:lnTo>
                    <a:pt x="1332" y="5398"/>
                  </a:lnTo>
                  <a:lnTo>
                    <a:pt x="2515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39" name="Google Shape;3839;p53"/>
            <p:cNvSpPr/>
            <p:nvPr/>
          </p:nvSpPr>
          <p:spPr>
            <a:xfrm>
              <a:off x="1444005" y="3845507"/>
              <a:ext cx="91359" cy="163830"/>
            </a:xfrm>
            <a:custGeom>
              <a:avLst/>
              <a:gdLst/>
              <a:ahLst/>
              <a:cxnLst/>
              <a:rect l="l" t="t" r="r" b="b"/>
              <a:pathLst>
                <a:path w="4474" h="8023" extrusionOk="0">
                  <a:moveTo>
                    <a:pt x="37" y="0"/>
                  </a:moveTo>
                  <a:lnTo>
                    <a:pt x="0" y="5435"/>
                  </a:lnTo>
                  <a:lnTo>
                    <a:pt x="4437" y="8023"/>
                  </a:lnTo>
                  <a:lnTo>
                    <a:pt x="4474" y="26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40" name="Google Shape;3840;p53"/>
            <p:cNvSpPr/>
            <p:nvPr/>
          </p:nvSpPr>
          <p:spPr>
            <a:xfrm>
              <a:off x="1551207" y="3779817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2" y="1"/>
                  </a:moveTo>
                  <a:lnTo>
                    <a:pt x="0" y="5842"/>
                  </a:lnTo>
                  <a:lnTo>
                    <a:pt x="0" y="11240"/>
                  </a:lnTo>
                  <a:lnTo>
                    <a:pt x="9982" y="5399"/>
                  </a:lnTo>
                  <a:lnTo>
                    <a:pt x="99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41" name="Google Shape;3841;p53"/>
            <p:cNvSpPr/>
            <p:nvPr/>
          </p:nvSpPr>
          <p:spPr>
            <a:xfrm>
              <a:off x="1444005" y="3718681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128" y="998"/>
                  </a:moveTo>
                  <a:lnTo>
                    <a:pt x="13458" y="2366"/>
                  </a:lnTo>
                  <a:lnTo>
                    <a:pt x="13458" y="3106"/>
                  </a:lnTo>
                  <a:lnTo>
                    <a:pt x="12164" y="3845"/>
                  </a:lnTo>
                  <a:lnTo>
                    <a:pt x="10907" y="3771"/>
                  </a:lnTo>
                  <a:lnTo>
                    <a:pt x="8614" y="2440"/>
                  </a:lnTo>
                  <a:lnTo>
                    <a:pt x="8614" y="1738"/>
                  </a:lnTo>
                  <a:lnTo>
                    <a:pt x="9908" y="998"/>
                  </a:lnTo>
                  <a:close/>
                  <a:moveTo>
                    <a:pt x="7764" y="2958"/>
                  </a:moveTo>
                  <a:lnTo>
                    <a:pt x="10056" y="4289"/>
                  </a:lnTo>
                  <a:lnTo>
                    <a:pt x="10056" y="5028"/>
                  </a:lnTo>
                  <a:lnTo>
                    <a:pt x="8762" y="5768"/>
                  </a:lnTo>
                  <a:lnTo>
                    <a:pt x="7542" y="5768"/>
                  </a:lnTo>
                  <a:lnTo>
                    <a:pt x="5213" y="4437"/>
                  </a:lnTo>
                  <a:lnTo>
                    <a:pt x="5213" y="3697"/>
                  </a:lnTo>
                  <a:lnTo>
                    <a:pt x="6507" y="2958"/>
                  </a:lnTo>
                  <a:close/>
                  <a:moveTo>
                    <a:pt x="4326" y="4917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04" y="7690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106" y="4917"/>
                  </a:lnTo>
                  <a:close/>
                  <a:moveTo>
                    <a:pt x="9982" y="0"/>
                  </a:moveTo>
                  <a:lnTo>
                    <a:pt x="0" y="5805"/>
                  </a:lnTo>
                  <a:lnTo>
                    <a:pt x="0" y="6285"/>
                  </a:lnTo>
                  <a:lnTo>
                    <a:pt x="4437" y="8836"/>
                  </a:lnTo>
                  <a:lnTo>
                    <a:pt x="5250" y="8836"/>
                  </a:lnTo>
                  <a:lnTo>
                    <a:pt x="15232" y="2995"/>
                  </a:lnTo>
                  <a:lnTo>
                    <a:pt x="15232" y="2551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42" name="Google Shape;3842;p53"/>
            <p:cNvSpPr/>
            <p:nvPr/>
          </p:nvSpPr>
          <p:spPr>
            <a:xfrm>
              <a:off x="1534586" y="3899108"/>
              <a:ext cx="16642" cy="110227"/>
            </a:xfrm>
            <a:custGeom>
              <a:avLst/>
              <a:gdLst/>
              <a:ahLst/>
              <a:cxnLst/>
              <a:rect l="l" t="t" r="r" b="b"/>
              <a:pathLst>
                <a:path w="815" h="5398" extrusionOk="0">
                  <a:moveTo>
                    <a:pt x="38" y="0"/>
                  </a:moveTo>
                  <a:lnTo>
                    <a:pt x="1" y="5398"/>
                  </a:lnTo>
                  <a:lnTo>
                    <a:pt x="814" y="5398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43" name="Google Shape;3843;p53"/>
            <p:cNvSpPr/>
            <p:nvPr/>
          </p:nvSpPr>
          <p:spPr>
            <a:xfrm>
              <a:off x="1733879" y="2866375"/>
              <a:ext cx="98935" cy="136651"/>
            </a:xfrm>
            <a:custGeom>
              <a:avLst/>
              <a:gdLst/>
              <a:ahLst/>
              <a:cxnLst/>
              <a:rect l="l" t="t" r="r" b="b"/>
              <a:pathLst>
                <a:path w="4845" h="6692" extrusionOk="0">
                  <a:moveTo>
                    <a:pt x="2515" y="0"/>
                  </a:moveTo>
                  <a:lnTo>
                    <a:pt x="1332" y="0"/>
                  </a:lnTo>
                  <a:lnTo>
                    <a:pt x="1" y="740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15" y="5398"/>
                  </a:lnTo>
                  <a:lnTo>
                    <a:pt x="4844" y="6692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44" name="Google Shape;3844;p53"/>
            <p:cNvSpPr/>
            <p:nvPr/>
          </p:nvSpPr>
          <p:spPr>
            <a:xfrm>
              <a:off x="1664433" y="2906376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52" y="1"/>
                  </a:moveTo>
                  <a:lnTo>
                    <a:pt x="1295" y="38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81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45" name="Google Shape;3845;p53"/>
            <p:cNvSpPr/>
            <p:nvPr/>
          </p:nvSpPr>
          <p:spPr>
            <a:xfrm>
              <a:off x="1664433" y="2922242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1" y="0"/>
                  </a:moveTo>
                  <a:lnTo>
                    <a:pt x="1" y="5398"/>
                  </a:lnTo>
                  <a:lnTo>
                    <a:pt x="1" y="6100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46" name="Google Shape;3846;p53"/>
            <p:cNvSpPr/>
            <p:nvPr/>
          </p:nvSpPr>
          <p:spPr>
            <a:xfrm>
              <a:off x="1594986" y="2946398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88" y="0"/>
                  </a:moveTo>
                  <a:lnTo>
                    <a:pt x="1331" y="0"/>
                  </a:lnTo>
                  <a:lnTo>
                    <a:pt x="37" y="814"/>
                  </a:lnTo>
                  <a:lnTo>
                    <a:pt x="0" y="6174"/>
                  </a:lnTo>
                  <a:lnTo>
                    <a:pt x="1331" y="5435"/>
                  </a:lnTo>
                  <a:lnTo>
                    <a:pt x="2551" y="5435"/>
                  </a:lnTo>
                  <a:lnTo>
                    <a:pt x="4843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47" name="Google Shape;3847;p53"/>
            <p:cNvSpPr/>
            <p:nvPr/>
          </p:nvSpPr>
          <p:spPr>
            <a:xfrm>
              <a:off x="1557986" y="2972821"/>
              <a:ext cx="91380" cy="162319"/>
            </a:xfrm>
            <a:custGeom>
              <a:avLst/>
              <a:gdLst/>
              <a:ahLst/>
              <a:cxnLst/>
              <a:rect l="l" t="t" r="r" b="b"/>
              <a:pathLst>
                <a:path w="4475" h="7949" extrusionOk="0">
                  <a:moveTo>
                    <a:pt x="38" y="0"/>
                  </a:moveTo>
                  <a:lnTo>
                    <a:pt x="1" y="5435"/>
                  </a:lnTo>
                  <a:lnTo>
                    <a:pt x="4437" y="7949"/>
                  </a:lnTo>
                  <a:lnTo>
                    <a:pt x="4474" y="255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48" name="Google Shape;3848;p53"/>
            <p:cNvSpPr/>
            <p:nvPr/>
          </p:nvSpPr>
          <p:spPr>
            <a:xfrm>
              <a:off x="1665944" y="2907132"/>
              <a:ext cx="203853" cy="228010"/>
            </a:xfrm>
            <a:custGeom>
              <a:avLst/>
              <a:gdLst/>
              <a:ahLst/>
              <a:cxnLst/>
              <a:rect l="l" t="t" r="r" b="b"/>
              <a:pathLst>
                <a:path w="9983" h="11166" extrusionOk="0">
                  <a:moveTo>
                    <a:pt x="9983" y="1"/>
                  </a:moveTo>
                  <a:lnTo>
                    <a:pt x="1" y="5805"/>
                  </a:lnTo>
                  <a:lnTo>
                    <a:pt x="1" y="11166"/>
                  </a:lnTo>
                  <a:lnTo>
                    <a:pt x="9983" y="5398"/>
                  </a:lnTo>
                  <a:lnTo>
                    <a:pt x="9983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49" name="Google Shape;3849;p53"/>
            <p:cNvSpPr/>
            <p:nvPr/>
          </p:nvSpPr>
          <p:spPr>
            <a:xfrm>
              <a:off x="1557986" y="2845996"/>
              <a:ext cx="311813" cy="179696"/>
            </a:xfrm>
            <a:custGeom>
              <a:avLst/>
              <a:gdLst/>
              <a:ahLst/>
              <a:cxnLst/>
              <a:rect l="l" t="t" r="r" b="b"/>
              <a:pathLst>
                <a:path w="15270" h="8800" extrusionOk="0">
                  <a:moveTo>
                    <a:pt x="11129" y="998"/>
                  </a:moveTo>
                  <a:lnTo>
                    <a:pt x="13458" y="2329"/>
                  </a:lnTo>
                  <a:lnTo>
                    <a:pt x="13458" y="3069"/>
                  </a:lnTo>
                  <a:lnTo>
                    <a:pt x="12164" y="3808"/>
                  </a:lnTo>
                  <a:lnTo>
                    <a:pt x="10907" y="3771"/>
                  </a:lnTo>
                  <a:lnTo>
                    <a:pt x="8615" y="2440"/>
                  </a:lnTo>
                  <a:lnTo>
                    <a:pt x="8615" y="1738"/>
                  </a:lnTo>
                  <a:lnTo>
                    <a:pt x="9909" y="998"/>
                  </a:lnTo>
                  <a:close/>
                  <a:moveTo>
                    <a:pt x="7765" y="2958"/>
                  </a:moveTo>
                  <a:lnTo>
                    <a:pt x="10094" y="4289"/>
                  </a:lnTo>
                  <a:lnTo>
                    <a:pt x="10094" y="5028"/>
                  </a:lnTo>
                  <a:lnTo>
                    <a:pt x="8800" y="5768"/>
                  </a:lnTo>
                  <a:lnTo>
                    <a:pt x="7543" y="5768"/>
                  </a:lnTo>
                  <a:lnTo>
                    <a:pt x="5214" y="4437"/>
                  </a:lnTo>
                  <a:lnTo>
                    <a:pt x="5214" y="3697"/>
                  </a:lnTo>
                  <a:lnTo>
                    <a:pt x="6508" y="2958"/>
                  </a:lnTo>
                  <a:close/>
                  <a:moveTo>
                    <a:pt x="4363" y="4917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2" y="7764"/>
                  </a:lnTo>
                  <a:lnTo>
                    <a:pt x="4105" y="7690"/>
                  </a:lnTo>
                  <a:lnTo>
                    <a:pt x="1812" y="6359"/>
                  </a:lnTo>
                  <a:lnTo>
                    <a:pt x="1812" y="5657"/>
                  </a:lnTo>
                  <a:lnTo>
                    <a:pt x="3106" y="4917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799"/>
                  </a:lnTo>
                  <a:lnTo>
                    <a:pt x="5288" y="8799"/>
                  </a:lnTo>
                  <a:lnTo>
                    <a:pt x="15270" y="2995"/>
                  </a:lnTo>
                  <a:lnTo>
                    <a:pt x="15270" y="2514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50" name="Google Shape;3850;p53"/>
            <p:cNvSpPr/>
            <p:nvPr/>
          </p:nvSpPr>
          <p:spPr>
            <a:xfrm>
              <a:off x="1648587" y="3024911"/>
              <a:ext cx="17377" cy="110227"/>
            </a:xfrm>
            <a:custGeom>
              <a:avLst/>
              <a:gdLst/>
              <a:ahLst/>
              <a:cxnLst/>
              <a:rect l="l" t="t" r="r" b="b"/>
              <a:pathLst>
                <a:path w="851" h="5398" extrusionOk="0">
                  <a:moveTo>
                    <a:pt x="37" y="0"/>
                  </a:moveTo>
                  <a:lnTo>
                    <a:pt x="0" y="5398"/>
                  </a:lnTo>
                  <a:lnTo>
                    <a:pt x="851" y="5398"/>
                  </a:lnTo>
                  <a:lnTo>
                    <a:pt x="851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51" name="Google Shape;3851;p53"/>
            <p:cNvSpPr/>
            <p:nvPr/>
          </p:nvSpPr>
          <p:spPr>
            <a:xfrm>
              <a:off x="1497606" y="3002266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51" y="0"/>
                  </a:moveTo>
                  <a:lnTo>
                    <a:pt x="1294" y="0"/>
                  </a:lnTo>
                  <a:lnTo>
                    <a:pt x="0" y="776"/>
                  </a:lnTo>
                  <a:lnTo>
                    <a:pt x="0" y="6211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06" y="6766"/>
                  </a:lnTo>
                  <a:lnTo>
                    <a:pt x="4843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52" name="Google Shape;3852;p53"/>
            <p:cNvSpPr/>
            <p:nvPr/>
          </p:nvSpPr>
          <p:spPr>
            <a:xfrm>
              <a:off x="1428139" y="3043023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89" y="0"/>
                  </a:moveTo>
                  <a:lnTo>
                    <a:pt x="1332" y="0"/>
                  </a:lnTo>
                  <a:lnTo>
                    <a:pt x="38" y="740"/>
                  </a:lnTo>
                  <a:lnTo>
                    <a:pt x="1" y="6138"/>
                  </a:lnTo>
                  <a:lnTo>
                    <a:pt x="1332" y="5398"/>
                  </a:lnTo>
                  <a:lnTo>
                    <a:pt x="2515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53" name="Google Shape;3853;p53"/>
            <p:cNvSpPr/>
            <p:nvPr/>
          </p:nvSpPr>
          <p:spPr>
            <a:xfrm>
              <a:off x="1428139" y="3058113"/>
              <a:ext cx="776" cy="125338"/>
            </a:xfrm>
            <a:custGeom>
              <a:avLst/>
              <a:gdLst/>
              <a:ahLst/>
              <a:cxnLst/>
              <a:rect l="l" t="t" r="r" b="b"/>
              <a:pathLst>
                <a:path w="38" h="6138" extrusionOk="0">
                  <a:moveTo>
                    <a:pt x="38" y="1"/>
                  </a:moveTo>
                  <a:lnTo>
                    <a:pt x="1" y="5399"/>
                  </a:lnTo>
                  <a:lnTo>
                    <a:pt x="1" y="6138"/>
                  </a:lnTo>
                  <a:lnTo>
                    <a:pt x="38" y="74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54" name="Google Shape;3854;p53"/>
            <p:cNvSpPr/>
            <p:nvPr/>
          </p:nvSpPr>
          <p:spPr>
            <a:xfrm>
              <a:off x="1358693" y="3083780"/>
              <a:ext cx="99670" cy="136671"/>
            </a:xfrm>
            <a:custGeom>
              <a:avLst/>
              <a:gdLst/>
              <a:ahLst/>
              <a:cxnLst/>
              <a:rect l="l" t="t" r="r" b="b"/>
              <a:pathLst>
                <a:path w="4881" h="6693" extrusionOk="0">
                  <a:moveTo>
                    <a:pt x="2551" y="1"/>
                  </a:moveTo>
                  <a:lnTo>
                    <a:pt x="1368" y="1"/>
                  </a:lnTo>
                  <a:lnTo>
                    <a:pt x="0" y="740"/>
                  </a:lnTo>
                  <a:lnTo>
                    <a:pt x="0" y="6138"/>
                  </a:lnTo>
                  <a:lnTo>
                    <a:pt x="1294" y="5399"/>
                  </a:lnTo>
                  <a:lnTo>
                    <a:pt x="2551" y="5399"/>
                  </a:lnTo>
                  <a:lnTo>
                    <a:pt x="4881" y="6693"/>
                  </a:lnTo>
                  <a:lnTo>
                    <a:pt x="4881" y="1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55" name="Google Shape;3855;p53"/>
            <p:cNvSpPr/>
            <p:nvPr/>
          </p:nvSpPr>
          <p:spPr>
            <a:xfrm>
              <a:off x="1322448" y="3110203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1" y="1"/>
                  </a:moveTo>
                  <a:lnTo>
                    <a:pt x="1" y="5362"/>
                  </a:lnTo>
                  <a:lnTo>
                    <a:pt x="4437" y="7950"/>
                  </a:lnTo>
                  <a:lnTo>
                    <a:pt x="4437" y="25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56" name="Google Shape;3856;p53"/>
            <p:cNvSpPr/>
            <p:nvPr/>
          </p:nvSpPr>
          <p:spPr>
            <a:xfrm>
              <a:off x="1429650" y="3043023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3" y="0"/>
                  </a:moveTo>
                  <a:lnTo>
                    <a:pt x="1" y="5805"/>
                  </a:lnTo>
                  <a:lnTo>
                    <a:pt x="1" y="11240"/>
                  </a:lnTo>
                  <a:lnTo>
                    <a:pt x="9983" y="5398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57" name="Google Shape;3857;p53"/>
            <p:cNvSpPr/>
            <p:nvPr/>
          </p:nvSpPr>
          <p:spPr>
            <a:xfrm>
              <a:off x="1322448" y="2981867"/>
              <a:ext cx="311058" cy="179696"/>
            </a:xfrm>
            <a:custGeom>
              <a:avLst/>
              <a:gdLst/>
              <a:ahLst/>
              <a:cxnLst/>
              <a:rect l="l" t="t" r="r" b="b"/>
              <a:pathLst>
                <a:path w="15233" h="8800" extrusionOk="0">
                  <a:moveTo>
                    <a:pt x="11129" y="999"/>
                  </a:moveTo>
                  <a:lnTo>
                    <a:pt x="13421" y="2330"/>
                  </a:lnTo>
                  <a:lnTo>
                    <a:pt x="13421" y="3069"/>
                  </a:lnTo>
                  <a:lnTo>
                    <a:pt x="12127" y="3809"/>
                  </a:lnTo>
                  <a:lnTo>
                    <a:pt x="10907" y="3772"/>
                  </a:lnTo>
                  <a:lnTo>
                    <a:pt x="8578" y="2441"/>
                  </a:lnTo>
                  <a:lnTo>
                    <a:pt x="8578" y="1738"/>
                  </a:lnTo>
                  <a:lnTo>
                    <a:pt x="9872" y="999"/>
                  </a:lnTo>
                  <a:close/>
                  <a:moveTo>
                    <a:pt x="7691" y="2995"/>
                  </a:moveTo>
                  <a:lnTo>
                    <a:pt x="10020" y="4326"/>
                  </a:lnTo>
                  <a:lnTo>
                    <a:pt x="10020" y="5066"/>
                  </a:lnTo>
                  <a:lnTo>
                    <a:pt x="8726" y="5805"/>
                  </a:lnTo>
                  <a:lnTo>
                    <a:pt x="7469" y="5805"/>
                  </a:lnTo>
                  <a:lnTo>
                    <a:pt x="5177" y="4474"/>
                  </a:lnTo>
                  <a:lnTo>
                    <a:pt x="5177" y="3735"/>
                  </a:lnTo>
                  <a:lnTo>
                    <a:pt x="6471" y="2995"/>
                  </a:lnTo>
                  <a:close/>
                  <a:moveTo>
                    <a:pt x="4326" y="4918"/>
                  </a:moveTo>
                  <a:lnTo>
                    <a:pt x="6656" y="6286"/>
                  </a:lnTo>
                  <a:lnTo>
                    <a:pt x="6656" y="7025"/>
                  </a:lnTo>
                  <a:lnTo>
                    <a:pt x="5362" y="7765"/>
                  </a:lnTo>
                  <a:lnTo>
                    <a:pt x="4105" y="7691"/>
                  </a:lnTo>
                  <a:lnTo>
                    <a:pt x="1775" y="6360"/>
                  </a:lnTo>
                  <a:lnTo>
                    <a:pt x="1775" y="5657"/>
                  </a:lnTo>
                  <a:lnTo>
                    <a:pt x="3069" y="4918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00"/>
                  </a:lnTo>
                  <a:lnTo>
                    <a:pt x="5251" y="8800"/>
                  </a:lnTo>
                  <a:lnTo>
                    <a:pt x="15233" y="2995"/>
                  </a:lnTo>
                  <a:lnTo>
                    <a:pt x="15233" y="2515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58" name="Google Shape;3858;p53"/>
            <p:cNvSpPr/>
            <p:nvPr/>
          </p:nvSpPr>
          <p:spPr>
            <a:xfrm>
              <a:off x="1413049" y="3161537"/>
              <a:ext cx="16622" cy="111003"/>
            </a:xfrm>
            <a:custGeom>
              <a:avLst/>
              <a:gdLst/>
              <a:ahLst/>
              <a:cxnLst/>
              <a:rect l="l" t="t" r="r" b="b"/>
              <a:pathLst>
                <a:path w="814" h="5436" extrusionOk="0">
                  <a:moveTo>
                    <a:pt x="0" y="1"/>
                  </a:moveTo>
                  <a:lnTo>
                    <a:pt x="0" y="5436"/>
                  </a:lnTo>
                  <a:lnTo>
                    <a:pt x="814" y="5436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59" name="Google Shape;3859;p53"/>
            <p:cNvSpPr/>
            <p:nvPr/>
          </p:nvSpPr>
          <p:spPr>
            <a:xfrm>
              <a:off x="1261313" y="3138892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1" y="1"/>
                  </a:moveTo>
                  <a:lnTo>
                    <a:pt x="1331" y="1"/>
                  </a:lnTo>
                  <a:lnTo>
                    <a:pt x="37" y="740"/>
                  </a:lnTo>
                  <a:lnTo>
                    <a:pt x="0" y="6175"/>
                  </a:lnTo>
                  <a:lnTo>
                    <a:pt x="1331" y="5435"/>
                  </a:lnTo>
                  <a:lnTo>
                    <a:pt x="2514" y="5435"/>
                  </a:lnTo>
                  <a:lnTo>
                    <a:pt x="4843" y="6729"/>
                  </a:lnTo>
                  <a:lnTo>
                    <a:pt x="4843" y="13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60" name="Google Shape;3860;p53"/>
            <p:cNvSpPr/>
            <p:nvPr/>
          </p:nvSpPr>
          <p:spPr>
            <a:xfrm>
              <a:off x="1191846" y="3179670"/>
              <a:ext cx="98935" cy="136651"/>
            </a:xfrm>
            <a:custGeom>
              <a:avLst/>
              <a:gdLst/>
              <a:ahLst/>
              <a:cxnLst/>
              <a:rect l="l" t="t" r="r" b="b"/>
              <a:pathLst>
                <a:path w="4845" h="6692" extrusionOk="0">
                  <a:moveTo>
                    <a:pt x="2552" y="0"/>
                  </a:moveTo>
                  <a:lnTo>
                    <a:pt x="1332" y="0"/>
                  </a:lnTo>
                  <a:lnTo>
                    <a:pt x="1" y="740"/>
                  </a:lnTo>
                  <a:lnTo>
                    <a:pt x="1" y="6137"/>
                  </a:lnTo>
                  <a:lnTo>
                    <a:pt x="1295" y="5361"/>
                  </a:lnTo>
                  <a:lnTo>
                    <a:pt x="2552" y="5361"/>
                  </a:lnTo>
                  <a:lnTo>
                    <a:pt x="4844" y="6692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61" name="Google Shape;3861;p53"/>
            <p:cNvSpPr/>
            <p:nvPr/>
          </p:nvSpPr>
          <p:spPr>
            <a:xfrm>
              <a:off x="1191846" y="3194760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1" y="1"/>
                  </a:moveTo>
                  <a:lnTo>
                    <a:pt x="1" y="5398"/>
                  </a:lnTo>
                  <a:lnTo>
                    <a:pt x="1" y="6101"/>
                  </a:lnTo>
                  <a:lnTo>
                    <a:pt x="1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62" name="Google Shape;3862;p53"/>
            <p:cNvSpPr/>
            <p:nvPr/>
          </p:nvSpPr>
          <p:spPr>
            <a:xfrm>
              <a:off x="1123155" y="3219672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63" name="Google Shape;3863;p53"/>
            <p:cNvSpPr/>
            <p:nvPr/>
          </p:nvSpPr>
          <p:spPr>
            <a:xfrm>
              <a:off x="1085420" y="3246094"/>
              <a:ext cx="91359" cy="162339"/>
            </a:xfrm>
            <a:custGeom>
              <a:avLst/>
              <a:gdLst/>
              <a:ahLst/>
              <a:cxnLst/>
              <a:rect l="l" t="t" r="r" b="b"/>
              <a:pathLst>
                <a:path w="4474" h="7950" extrusionOk="0">
                  <a:moveTo>
                    <a:pt x="37" y="1"/>
                  </a:moveTo>
                  <a:lnTo>
                    <a:pt x="0" y="5398"/>
                  </a:lnTo>
                  <a:lnTo>
                    <a:pt x="4437" y="7949"/>
                  </a:lnTo>
                  <a:lnTo>
                    <a:pt x="4474" y="258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64" name="Google Shape;3864;p53"/>
            <p:cNvSpPr/>
            <p:nvPr/>
          </p:nvSpPr>
          <p:spPr>
            <a:xfrm>
              <a:off x="1192601" y="3179670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10057" y="0"/>
                  </a:moveTo>
                  <a:lnTo>
                    <a:pt x="75" y="5842"/>
                  </a:lnTo>
                  <a:lnTo>
                    <a:pt x="1" y="11202"/>
                  </a:lnTo>
                  <a:lnTo>
                    <a:pt x="9983" y="5398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65" name="Google Shape;3865;p53"/>
            <p:cNvSpPr/>
            <p:nvPr/>
          </p:nvSpPr>
          <p:spPr>
            <a:xfrm>
              <a:off x="1086175" y="3118514"/>
              <a:ext cx="311793" cy="180452"/>
            </a:xfrm>
            <a:custGeom>
              <a:avLst/>
              <a:gdLst/>
              <a:ahLst/>
              <a:cxnLst/>
              <a:rect l="l" t="t" r="r" b="b"/>
              <a:pathLst>
                <a:path w="15269" h="8837" extrusionOk="0">
                  <a:moveTo>
                    <a:pt x="11091" y="999"/>
                  </a:moveTo>
                  <a:lnTo>
                    <a:pt x="13420" y="2367"/>
                  </a:lnTo>
                  <a:lnTo>
                    <a:pt x="13420" y="3106"/>
                  </a:lnTo>
                  <a:lnTo>
                    <a:pt x="12126" y="3845"/>
                  </a:lnTo>
                  <a:lnTo>
                    <a:pt x="10869" y="3772"/>
                  </a:lnTo>
                  <a:lnTo>
                    <a:pt x="8577" y="2441"/>
                  </a:lnTo>
                  <a:lnTo>
                    <a:pt x="8577" y="1738"/>
                  </a:lnTo>
                  <a:lnTo>
                    <a:pt x="9871" y="999"/>
                  </a:lnTo>
                  <a:close/>
                  <a:moveTo>
                    <a:pt x="7727" y="2958"/>
                  </a:moveTo>
                  <a:lnTo>
                    <a:pt x="10019" y="4289"/>
                  </a:lnTo>
                  <a:lnTo>
                    <a:pt x="10019" y="5029"/>
                  </a:lnTo>
                  <a:lnTo>
                    <a:pt x="8725" y="5768"/>
                  </a:lnTo>
                  <a:lnTo>
                    <a:pt x="7505" y="5768"/>
                  </a:lnTo>
                  <a:lnTo>
                    <a:pt x="5176" y="4437"/>
                  </a:lnTo>
                  <a:lnTo>
                    <a:pt x="5176" y="3698"/>
                  </a:lnTo>
                  <a:lnTo>
                    <a:pt x="6470" y="2958"/>
                  </a:lnTo>
                  <a:close/>
                  <a:moveTo>
                    <a:pt x="4326" y="4955"/>
                  </a:moveTo>
                  <a:lnTo>
                    <a:pt x="6618" y="6286"/>
                  </a:lnTo>
                  <a:lnTo>
                    <a:pt x="6618" y="7025"/>
                  </a:lnTo>
                  <a:lnTo>
                    <a:pt x="5324" y="7764"/>
                  </a:lnTo>
                  <a:lnTo>
                    <a:pt x="4067" y="7727"/>
                  </a:lnTo>
                  <a:lnTo>
                    <a:pt x="1775" y="6359"/>
                  </a:lnTo>
                  <a:lnTo>
                    <a:pt x="1775" y="5694"/>
                  </a:lnTo>
                  <a:lnTo>
                    <a:pt x="3069" y="4955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87" y="8837"/>
                  </a:lnTo>
                  <a:lnTo>
                    <a:pt x="15269" y="2995"/>
                  </a:lnTo>
                  <a:lnTo>
                    <a:pt x="15269" y="2552"/>
                  </a:lnTo>
                  <a:lnTo>
                    <a:pt x="108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66" name="Google Shape;3866;p53"/>
            <p:cNvSpPr/>
            <p:nvPr/>
          </p:nvSpPr>
          <p:spPr>
            <a:xfrm>
              <a:off x="1176000" y="3298940"/>
              <a:ext cx="18133" cy="109492"/>
            </a:xfrm>
            <a:custGeom>
              <a:avLst/>
              <a:gdLst/>
              <a:ahLst/>
              <a:cxnLst/>
              <a:rect l="l" t="t" r="r" b="b"/>
              <a:pathLst>
                <a:path w="888" h="5362" extrusionOk="0">
                  <a:moveTo>
                    <a:pt x="38" y="1"/>
                  </a:moveTo>
                  <a:lnTo>
                    <a:pt x="1" y="5361"/>
                  </a:lnTo>
                  <a:lnTo>
                    <a:pt x="814" y="5361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67" name="Google Shape;3867;p53"/>
            <p:cNvSpPr/>
            <p:nvPr/>
          </p:nvSpPr>
          <p:spPr>
            <a:xfrm>
              <a:off x="1025019" y="3274784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1" y="0"/>
                  </a:moveTo>
                  <a:lnTo>
                    <a:pt x="1331" y="0"/>
                  </a:lnTo>
                  <a:lnTo>
                    <a:pt x="0" y="814"/>
                  </a:lnTo>
                  <a:lnTo>
                    <a:pt x="0" y="6212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44" y="6766"/>
                  </a:lnTo>
                  <a:lnTo>
                    <a:pt x="4844" y="1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68" name="Google Shape;3868;p53"/>
            <p:cNvSpPr/>
            <p:nvPr/>
          </p:nvSpPr>
          <p:spPr>
            <a:xfrm>
              <a:off x="956328" y="3315541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14" y="1"/>
                  </a:moveTo>
                  <a:lnTo>
                    <a:pt x="1294" y="1"/>
                  </a:lnTo>
                  <a:lnTo>
                    <a:pt x="0" y="777"/>
                  </a:lnTo>
                  <a:lnTo>
                    <a:pt x="0" y="6138"/>
                  </a:lnTo>
                  <a:lnTo>
                    <a:pt x="1294" y="5399"/>
                  </a:lnTo>
                  <a:lnTo>
                    <a:pt x="2514" y="5399"/>
                  </a:lnTo>
                  <a:lnTo>
                    <a:pt x="4806" y="6767"/>
                  </a:lnTo>
                  <a:lnTo>
                    <a:pt x="4843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69" name="Google Shape;3869;p53"/>
            <p:cNvSpPr/>
            <p:nvPr/>
          </p:nvSpPr>
          <p:spPr>
            <a:xfrm>
              <a:off x="956328" y="3331407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0" y="0"/>
                  </a:moveTo>
                  <a:lnTo>
                    <a:pt x="0" y="5361"/>
                  </a:lnTo>
                  <a:lnTo>
                    <a:pt x="0" y="6100"/>
                  </a:lnTo>
                  <a:lnTo>
                    <a:pt x="0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70" name="Google Shape;3870;p53"/>
            <p:cNvSpPr/>
            <p:nvPr/>
          </p:nvSpPr>
          <p:spPr>
            <a:xfrm>
              <a:off x="886106" y="3356318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89" y="0"/>
                  </a:moveTo>
                  <a:lnTo>
                    <a:pt x="1332" y="0"/>
                  </a:lnTo>
                  <a:lnTo>
                    <a:pt x="38" y="740"/>
                  </a:lnTo>
                  <a:lnTo>
                    <a:pt x="1" y="6137"/>
                  </a:lnTo>
                  <a:lnTo>
                    <a:pt x="1332" y="5398"/>
                  </a:lnTo>
                  <a:lnTo>
                    <a:pt x="2552" y="5398"/>
                  </a:lnTo>
                  <a:lnTo>
                    <a:pt x="4844" y="6692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71" name="Google Shape;3871;p53"/>
            <p:cNvSpPr/>
            <p:nvPr/>
          </p:nvSpPr>
          <p:spPr>
            <a:xfrm>
              <a:off x="849126" y="3382741"/>
              <a:ext cx="91359" cy="162319"/>
            </a:xfrm>
            <a:custGeom>
              <a:avLst/>
              <a:gdLst/>
              <a:ahLst/>
              <a:cxnLst/>
              <a:rect l="l" t="t" r="r" b="b"/>
              <a:pathLst>
                <a:path w="4474" h="7949" extrusionOk="0">
                  <a:moveTo>
                    <a:pt x="0" y="0"/>
                  </a:moveTo>
                  <a:lnTo>
                    <a:pt x="0" y="5361"/>
                  </a:lnTo>
                  <a:lnTo>
                    <a:pt x="4474" y="7949"/>
                  </a:lnTo>
                  <a:lnTo>
                    <a:pt x="4474" y="2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72" name="Google Shape;3872;p53"/>
            <p:cNvSpPr/>
            <p:nvPr/>
          </p:nvSpPr>
          <p:spPr>
            <a:xfrm>
              <a:off x="957084" y="3316296"/>
              <a:ext cx="203853" cy="228765"/>
            </a:xfrm>
            <a:custGeom>
              <a:avLst/>
              <a:gdLst/>
              <a:ahLst/>
              <a:cxnLst/>
              <a:rect l="l" t="t" r="r" b="b"/>
              <a:pathLst>
                <a:path w="9983" h="11203" extrusionOk="0">
                  <a:moveTo>
                    <a:pt x="9982" y="1"/>
                  </a:moveTo>
                  <a:lnTo>
                    <a:pt x="0" y="5805"/>
                  </a:lnTo>
                  <a:lnTo>
                    <a:pt x="0" y="11203"/>
                  </a:lnTo>
                  <a:lnTo>
                    <a:pt x="9982" y="5362"/>
                  </a:lnTo>
                  <a:lnTo>
                    <a:pt x="9982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73" name="Google Shape;3873;p53"/>
            <p:cNvSpPr/>
            <p:nvPr/>
          </p:nvSpPr>
          <p:spPr>
            <a:xfrm>
              <a:off x="849126" y="3254405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65" y="998"/>
                  </a:moveTo>
                  <a:lnTo>
                    <a:pt x="13458" y="2366"/>
                  </a:lnTo>
                  <a:lnTo>
                    <a:pt x="13458" y="3106"/>
                  </a:lnTo>
                  <a:lnTo>
                    <a:pt x="12164" y="3845"/>
                  </a:lnTo>
                  <a:lnTo>
                    <a:pt x="10944" y="3771"/>
                  </a:lnTo>
                  <a:lnTo>
                    <a:pt x="8614" y="2440"/>
                  </a:lnTo>
                  <a:lnTo>
                    <a:pt x="8614" y="1738"/>
                  </a:lnTo>
                  <a:lnTo>
                    <a:pt x="9908" y="998"/>
                  </a:lnTo>
                  <a:close/>
                  <a:moveTo>
                    <a:pt x="7764" y="2995"/>
                  </a:moveTo>
                  <a:lnTo>
                    <a:pt x="10093" y="4326"/>
                  </a:lnTo>
                  <a:lnTo>
                    <a:pt x="10093" y="5065"/>
                  </a:lnTo>
                  <a:lnTo>
                    <a:pt x="8799" y="5805"/>
                  </a:lnTo>
                  <a:lnTo>
                    <a:pt x="7542" y="5805"/>
                  </a:lnTo>
                  <a:lnTo>
                    <a:pt x="5250" y="4474"/>
                  </a:lnTo>
                  <a:lnTo>
                    <a:pt x="5250" y="3734"/>
                  </a:lnTo>
                  <a:lnTo>
                    <a:pt x="6544" y="2995"/>
                  </a:lnTo>
                  <a:close/>
                  <a:moveTo>
                    <a:pt x="4363" y="4954"/>
                  </a:moveTo>
                  <a:lnTo>
                    <a:pt x="6692" y="6285"/>
                  </a:lnTo>
                  <a:lnTo>
                    <a:pt x="6692" y="7025"/>
                  </a:lnTo>
                  <a:lnTo>
                    <a:pt x="5398" y="7764"/>
                  </a:lnTo>
                  <a:lnTo>
                    <a:pt x="4141" y="7727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106" y="4954"/>
                  </a:lnTo>
                  <a:close/>
                  <a:moveTo>
                    <a:pt x="9982" y="0"/>
                  </a:moveTo>
                  <a:lnTo>
                    <a:pt x="0" y="5805"/>
                  </a:lnTo>
                  <a:lnTo>
                    <a:pt x="0" y="6285"/>
                  </a:lnTo>
                  <a:lnTo>
                    <a:pt x="4437" y="8836"/>
                  </a:lnTo>
                  <a:lnTo>
                    <a:pt x="5287" y="8836"/>
                  </a:lnTo>
                  <a:lnTo>
                    <a:pt x="15269" y="2995"/>
                  </a:lnTo>
                  <a:lnTo>
                    <a:pt x="15269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74" name="Google Shape;3874;p53"/>
            <p:cNvSpPr/>
            <p:nvPr/>
          </p:nvSpPr>
          <p:spPr>
            <a:xfrm>
              <a:off x="940462" y="3434831"/>
              <a:ext cx="16642" cy="110227"/>
            </a:xfrm>
            <a:custGeom>
              <a:avLst/>
              <a:gdLst/>
              <a:ahLst/>
              <a:cxnLst/>
              <a:rect l="l" t="t" r="r" b="b"/>
              <a:pathLst>
                <a:path w="815" h="5398" extrusionOk="0">
                  <a:moveTo>
                    <a:pt x="1" y="0"/>
                  </a:moveTo>
                  <a:lnTo>
                    <a:pt x="1" y="5398"/>
                  </a:lnTo>
                  <a:lnTo>
                    <a:pt x="814" y="5398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75" name="Google Shape;3875;p53"/>
            <p:cNvSpPr/>
            <p:nvPr/>
          </p:nvSpPr>
          <p:spPr>
            <a:xfrm>
              <a:off x="1835793" y="2938843"/>
              <a:ext cx="98935" cy="137427"/>
            </a:xfrm>
            <a:custGeom>
              <a:avLst/>
              <a:gdLst/>
              <a:ahLst/>
              <a:cxnLst/>
              <a:rect l="l" t="t" r="r" b="b"/>
              <a:pathLst>
                <a:path w="4845" h="6730" extrusionOk="0">
                  <a:moveTo>
                    <a:pt x="3550" y="0"/>
                  </a:moveTo>
                  <a:lnTo>
                    <a:pt x="2293" y="0"/>
                  </a:lnTo>
                  <a:lnTo>
                    <a:pt x="1" y="1294"/>
                  </a:lnTo>
                  <a:lnTo>
                    <a:pt x="1" y="6729"/>
                  </a:lnTo>
                  <a:lnTo>
                    <a:pt x="2256" y="5361"/>
                  </a:lnTo>
                  <a:lnTo>
                    <a:pt x="3513" y="5361"/>
                  </a:lnTo>
                  <a:lnTo>
                    <a:pt x="4844" y="6175"/>
                  </a:lnTo>
                  <a:lnTo>
                    <a:pt x="4844" y="7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76" name="Google Shape;3876;p53"/>
            <p:cNvSpPr/>
            <p:nvPr/>
          </p:nvSpPr>
          <p:spPr>
            <a:xfrm>
              <a:off x="1905260" y="2978845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3513" y="1"/>
                  </a:moveTo>
                  <a:lnTo>
                    <a:pt x="2329" y="1"/>
                  </a:lnTo>
                  <a:lnTo>
                    <a:pt x="0" y="1332"/>
                  </a:lnTo>
                  <a:lnTo>
                    <a:pt x="0" y="6730"/>
                  </a:lnTo>
                  <a:lnTo>
                    <a:pt x="2256" y="5399"/>
                  </a:lnTo>
                  <a:lnTo>
                    <a:pt x="3513" y="5399"/>
                  </a:lnTo>
                  <a:lnTo>
                    <a:pt x="4843" y="6138"/>
                  </a:lnTo>
                  <a:lnTo>
                    <a:pt x="4843" y="7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77" name="Google Shape;3877;p53"/>
            <p:cNvSpPr/>
            <p:nvPr/>
          </p:nvSpPr>
          <p:spPr>
            <a:xfrm>
              <a:off x="1975462" y="3019622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3513" y="0"/>
                  </a:moveTo>
                  <a:lnTo>
                    <a:pt x="2256" y="0"/>
                  </a:lnTo>
                  <a:lnTo>
                    <a:pt x="1" y="1294"/>
                  </a:lnTo>
                  <a:lnTo>
                    <a:pt x="1" y="6692"/>
                  </a:lnTo>
                  <a:lnTo>
                    <a:pt x="2256" y="5398"/>
                  </a:lnTo>
                  <a:lnTo>
                    <a:pt x="3513" y="5398"/>
                  </a:lnTo>
                  <a:lnTo>
                    <a:pt x="4807" y="6138"/>
                  </a:lnTo>
                  <a:lnTo>
                    <a:pt x="4844" y="7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78" name="Google Shape;3878;p53"/>
            <p:cNvSpPr/>
            <p:nvPr/>
          </p:nvSpPr>
          <p:spPr>
            <a:xfrm>
              <a:off x="2020752" y="3046045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4437" y="0"/>
                  </a:moveTo>
                  <a:lnTo>
                    <a:pt x="38" y="2514"/>
                  </a:lnTo>
                  <a:lnTo>
                    <a:pt x="1" y="7949"/>
                  </a:lnTo>
                  <a:lnTo>
                    <a:pt x="1" y="7949"/>
                  </a:lnTo>
                  <a:lnTo>
                    <a:pt x="4437" y="5398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79" name="Google Shape;3879;p53"/>
            <p:cNvSpPr/>
            <p:nvPr/>
          </p:nvSpPr>
          <p:spPr>
            <a:xfrm>
              <a:off x="2003395" y="3097380"/>
              <a:ext cx="18133" cy="111003"/>
            </a:xfrm>
            <a:custGeom>
              <a:avLst/>
              <a:gdLst/>
              <a:ahLst/>
              <a:cxnLst/>
              <a:rect l="l" t="t" r="r" b="b"/>
              <a:pathLst>
                <a:path w="888" h="5436" extrusionOk="0">
                  <a:moveTo>
                    <a:pt x="37" y="0"/>
                  </a:moveTo>
                  <a:lnTo>
                    <a:pt x="0" y="5435"/>
                  </a:lnTo>
                  <a:lnTo>
                    <a:pt x="851" y="5435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80" name="Google Shape;3880;p53"/>
            <p:cNvSpPr/>
            <p:nvPr/>
          </p:nvSpPr>
          <p:spPr>
            <a:xfrm>
              <a:off x="1798813" y="2916198"/>
              <a:ext cx="312569" cy="181207"/>
            </a:xfrm>
            <a:custGeom>
              <a:avLst/>
              <a:gdLst/>
              <a:ahLst/>
              <a:cxnLst/>
              <a:rect l="l" t="t" r="r" b="b"/>
              <a:pathLst>
                <a:path w="15307" h="8874" extrusionOk="0">
                  <a:moveTo>
                    <a:pt x="5361" y="1073"/>
                  </a:moveTo>
                  <a:lnTo>
                    <a:pt x="6655" y="1812"/>
                  </a:lnTo>
                  <a:lnTo>
                    <a:pt x="6655" y="2551"/>
                  </a:lnTo>
                  <a:lnTo>
                    <a:pt x="4400" y="3882"/>
                  </a:lnTo>
                  <a:lnTo>
                    <a:pt x="3143" y="3845"/>
                  </a:lnTo>
                  <a:lnTo>
                    <a:pt x="1849" y="3106"/>
                  </a:lnTo>
                  <a:lnTo>
                    <a:pt x="1849" y="2403"/>
                  </a:lnTo>
                  <a:lnTo>
                    <a:pt x="4104" y="1073"/>
                  </a:lnTo>
                  <a:close/>
                  <a:moveTo>
                    <a:pt x="8726" y="3069"/>
                  </a:moveTo>
                  <a:lnTo>
                    <a:pt x="10056" y="3808"/>
                  </a:lnTo>
                  <a:lnTo>
                    <a:pt x="10056" y="4548"/>
                  </a:lnTo>
                  <a:lnTo>
                    <a:pt x="7801" y="5879"/>
                  </a:lnTo>
                  <a:lnTo>
                    <a:pt x="7801" y="5842"/>
                  </a:lnTo>
                  <a:lnTo>
                    <a:pt x="6544" y="5842"/>
                  </a:lnTo>
                  <a:lnTo>
                    <a:pt x="5213" y="5102"/>
                  </a:lnTo>
                  <a:lnTo>
                    <a:pt x="5213" y="4400"/>
                  </a:lnTo>
                  <a:lnTo>
                    <a:pt x="7469" y="3069"/>
                  </a:lnTo>
                  <a:close/>
                  <a:moveTo>
                    <a:pt x="12164" y="4991"/>
                  </a:moveTo>
                  <a:lnTo>
                    <a:pt x="13458" y="5731"/>
                  </a:lnTo>
                  <a:lnTo>
                    <a:pt x="13458" y="6470"/>
                  </a:lnTo>
                  <a:lnTo>
                    <a:pt x="11166" y="7838"/>
                  </a:lnTo>
                  <a:lnTo>
                    <a:pt x="9946" y="7838"/>
                  </a:lnTo>
                  <a:lnTo>
                    <a:pt x="8652" y="7099"/>
                  </a:lnTo>
                  <a:lnTo>
                    <a:pt x="8652" y="6359"/>
                  </a:lnTo>
                  <a:lnTo>
                    <a:pt x="10907" y="4991"/>
                  </a:lnTo>
                  <a:close/>
                  <a:moveTo>
                    <a:pt x="4437" y="0"/>
                  </a:moveTo>
                  <a:lnTo>
                    <a:pt x="0" y="2588"/>
                  </a:lnTo>
                  <a:lnTo>
                    <a:pt x="0" y="3069"/>
                  </a:lnTo>
                  <a:lnTo>
                    <a:pt x="10019" y="8873"/>
                  </a:lnTo>
                  <a:lnTo>
                    <a:pt x="10870" y="8873"/>
                  </a:lnTo>
                  <a:lnTo>
                    <a:pt x="15306" y="6285"/>
                  </a:lnTo>
                  <a:lnTo>
                    <a:pt x="15306" y="5842"/>
                  </a:lnTo>
                  <a:lnTo>
                    <a:pt x="52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81" name="Google Shape;3881;p53"/>
            <p:cNvSpPr/>
            <p:nvPr/>
          </p:nvSpPr>
          <p:spPr>
            <a:xfrm>
              <a:off x="1798813" y="2979600"/>
              <a:ext cx="205364" cy="228786"/>
            </a:xfrm>
            <a:custGeom>
              <a:avLst/>
              <a:gdLst/>
              <a:ahLst/>
              <a:cxnLst/>
              <a:rect l="l" t="t" r="r" b="b"/>
              <a:pathLst>
                <a:path w="10057" h="11204" extrusionOk="0">
                  <a:moveTo>
                    <a:pt x="0" y="1"/>
                  </a:moveTo>
                  <a:lnTo>
                    <a:pt x="0" y="5399"/>
                  </a:lnTo>
                  <a:lnTo>
                    <a:pt x="10019" y="11203"/>
                  </a:lnTo>
                  <a:lnTo>
                    <a:pt x="10056" y="57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82" name="Google Shape;3882;p53"/>
            <p:cNvSpPr/>
            <p:nvPr/>
          </p:nvSpPr>
          <p:spPr>
            <a:xfrm>
              <a:off x="2068309" y="3073223"/>
              <a:ext cx="99690" cy="137406"/>
            </a:xfrm>
            <a:custGeom>
              <a:avLst/>
              <a:gdLst/>
              <a:ahLst/>
              <a:cxnLst/>
              <a:rect l="l" t="t" r="r" b="b"/>
              <a:pathLst>
                <a:path w="4882" h="6729" extrusionOk="0">
                  <a:moveTo>
                    <a:pt x="3587" y="0"/>
                  </a:moveTo>
                  <a:lnTo>
                    <a:pt x="2330" y="0"/>
                  </a:lnTo>
                  <a:lnTo>
                    <a:pt x="75" y="1331"/>
                  </a:lnTo>
                  <a:lnTo>
                    <a:pt x="1" y="6729"/>
                  </a:lnTo>
                  <a:lnTo>
                    <a:pt x="2330" y="5398"/>
                  </a:lnTo>
                  <a:lnTo>
                    <a:pt x="3587" y="5398"/>
                  </a:lnTo>
                  <a:lnTo>
                    <a:pt x="4881" y="6174"/>
                  </a:lnTo>
                  <a:lnTo>
                    <a:pt x="4881" y="7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83" name="Google Shape;3883;p53"/>
            <p:cNvSpPr/>
            <p:nvPr/>
          </p:nvSpPr>
          <p:spPr>
            <a:xfrm>
              <a:off x="2138531" y="3113981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3549" y="1"/>
                  </a:moveTo>
                  <a:lnTo>
                    <a:pt x="2292" y="1"/>
                  </a:lnTo>
                  <a:lnTo>
                    <a:pt x="0" y="1332"/>
                  </a:lnTo>
                  <a:lnTo>
                    <a:pt x="0" y="6692"/>
                  </a:lnTo>
                  <a:lnTo>
                    <a:pt x="2255" y="5398"/>
                  </a:lnTo>
                  <a:lnTo>
                    <a:pt x="3512" y="5398"/>
                  </a:lnTo>
                  <a:lnTo>
                    <a:pt x="4843" y="6138"/>
                  </a:lnTo>
                  <a:lnTo>
                    <a:pt x="4843" y="7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84" name="Google Shape;3884;p53"/>
            <p:cNvSpPr/>
            <p:nvPr/>
          </p:nvSpPr>
          <p:spPr>
            <a:xfrm>
              <a:off x="2207978" y="3154003"/>
              <a:ext cx="99670" cy="137406"/>
            </a:xfrm>
            <a:custGeom>
              <a:avLst/>
              <a:gdLst/>
              <a:ahLst/>
              <a:cxnLst/>
              <a:rect l="l" t="t" r="r" b="b"/>
              <a:pathLst>
                <a:path w="4881" h="6729" extrusionOk="0">
                  <a:moveTo>
                    <a:pt x="3587" y="0"/>
                  </a:moveTo>
                  <a:lnTo>
                    <a:pt x="2330" y="0"/>
                  </a:lnTo>
                  <a:lnTo>
                    <a:pt x="1" y="1294"/>
                  </a:lnTo>
                  <a:lnTo>
                    <a:pt x="1" y="6729"/>
                  </a:lnTo>
                  <a:lnTo>
                    <a:pt x="2293" y="5361"/>
                  </a:lnTo>
                  <a:lnTo>
                    <a:pt x="3513" y="5361"/>
                  </a:lnTo>
                  <a:lnTo>
                    <a:pt x="4881" y="6174"/>
                  </a:lnTo>
                  <a:lnTo>
                    <a:pt x="4881" y="7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85" name="Google Shape;3885;p53"/>
            <p:cNvSpPr/>
            <p:nvPr/>
          </p:nvSpPr>
          <p:spPr>
            <a:xfrm>
              <a:off x="2253268" y="3179670"/>
              <a:ext cx="90624" cy="163074"/>
            </a:xfrm>
            <a:custGeom>
              <a:avLst/>
              <a:gdLst/>
              <a:ahLst/>
              <a:cxnLst/>
              <a:rect l="l" t="t" r="r" b="b"/>
              <a:pathLst>
                <a:path w="4438" h="7986" extrusionOk="0">
                  <a:moveTo>
                    <a:pt x="4437" y="0"/>
                  </a:moveTo>
                  <a:lnTo>
                    <a:pt x="75" y="2588"/>
                  </a:lnTo>
                  <a:lnTo>
                    <a:pt x="1" y="7986"/>
                  </a:lnTo>
                  <a:lnTo>
                    <a:pt x="4437" y="5398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86" name="Google Shape;3886;p53"/>
            <p:cNvSpPr/>
            <p:nvPr/>
          </p:nvSpPr>
          <p:spPr>
            <a:xfrm>
              <a:off x="2237422" y="3232515"/>
              <a:ext cx="17377" cy="110227"/>
            </a:xfrm>
            <a:custGeom>
              <a:avLst/>
              <a:gdLst/>
              <a:ahLst/>
              <a:cxnLst/>
              <a:rect l="l" t="t" r="r" b="b"/>
              <a:pathLst>
                <a:path w="851" h="5398" extrusionOk="0">
                  <a:moveTo>
                    <a:pt x="0" y="0"/>
                  </a:moveTo>
                  <a:lnTo>
                    <a:pt x="0" y="5398"/>
                  </a:lnTo>
                  <a:lnTo>
                    <a:pt x="777" y="5398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87" name="Google Shape;3887;p53"/>
            <p:cNvSpPr/>
            <p:nvPr/>
          </p:nvSpPr>
          <p:spPr>
            <a:xfrm>
              <a:off x="2032085" y="3051334"/>
              <a:ext cx="311813" cy="181207"/>
            </a:xfrm>
            <a:custGeom>
              <a:avLst/>
              <a:gdLst/>
              <a:ahLst/>
              <a:cxnLst/>
              <a:rect l="l" t="t" r="r" b="b"/>
              <a:pathLst>
                <a:path w="15270" h="8874" extrusionOk="0">
                  <a:moveTo>
                    <a:pt x="5361" y="1072"/>
                  </a:moveTo>
                  <a:lnTo>
                    <a:pt x="6655" y="1812"/>
                  </a:lnTo>
                  <a:lnTo>
                    <a:pt x="6655" y="2551"/>
                  </a:lnTo>
                  <a:lnTo>
                    <a:pt x="4363" y="3882"/>
                  </a:lnTo>
                  <a:lnTo>
                    <a:pt x="3143" y="3845"/>
                  </a:lnTo>
                  <a:lnTo>
                    <a:pt x="1849" y="3106"/>
                  </a:lnTo>
                  <a:lnTo>
                    <a:pt x="1849" y="2403"/>
                  </a:lnTo>
                  <a:lnTo>
                    <a:pt x="4104" y="1072"/>
                  </a:lnTo>
                  <a:close/>
                  <a:moveTo>
                    <a:pt x="8725" y="3069"/>
                  </a:moveTo>
                  <a:lnTo>
                    <a:pt x="10056" y="3808"/>
                  </a:lnTo>
                  <a:lnTo>
                    <a:pt x="10056" y="4548"/>
                  </a:lnTo>
                  <a:lnTo>
                    <a:pt x="7801" y="5878"/>
                  </a:lnTo>
                  <a:lnTo>
                    <a:pt x="7801" y="5842"/>
                  </a:lnTo>
                  <a:lnTo>
                    <a:pt x="6544" y="5842"/>
                  </a:lnTo>
                  <a:lnTo>
                    <a:pt x="5213" y="5102"/>
                  </a:lnTo>
                  <a:lnTo>
                    <a:pt x="5213" y="4400"/>
                  </a:lnTo>
                  <a:lnTo>
                    <a:pt x="7468" y="3069"/>
                  </a:lnTo>
                  <a:close/>
                  <a:moveTo>
                    <a:pt x="12201" y="4991"/>
                  </a:moveTo>
                  <a:lnTo>
                    <a:pt x="13495" y="5731"/>
                  </a:lnTo>
                  <a:lnTo>
                    <a:pt x="13495" y="6470"/>
                  </a:lnTo>
                  <a:lnTo>
                    <a:pt x="11202" y="7801"/>
                  </a:lnTo>
                  <a:lnTo>
                    <a:pt x="9982" y="7801"/>
                  </a:lnTo>
                  <a:lnTo>
                    <a:pt x="8688" y="7062"/>
                  </a:lnTo>
                  <a:lnTo>
                    <a:pt x="8688" y="6322"/>
                  </a:lnTo>
                  <a:lnTo>
                    <a:pt x="10944" y="4991"/>
                  </a:lnTo>
                  <a:close/>
                  <a:moveTo>
                    <a:pt x="4437" y="0"/>
                  </a:moveTo>
                  <a:lnTo>
                    <a:pt x="0" y="2588"/>
                  </a:lnTo>
                  <a:lnTo>
                    <a:pt x="0" y="3069"/>
                  </a:lnTo>
                  <a:lnTo>
                    <a:pt x="10019" y="8873"/>
                  </a:lnTo>
                  <a:lnTo>
                    <a:pt x="10833" y="8873"/>
                  </a:lnTo>
                  <a:lnTo>
                    <a:pt x="15269" y="6285"/>
                  </a:lnTo>
                  <a:lnTo>
                    <a:pt x="15269" y="5842"/>
                  </a:lnTo>
                  <a:lnTo>
                    <a:pt x="52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88" name="Google Shape;3888;p53"/>
            <p:cNvSpPr/>
            <p:nvPr/>
          </p:nvSpPr>
          <p:spPr>
            <a:xfrm>
              <a:off x="2032085" y="3113981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0" y="1"/>
                  </a:moveTo>
                  <a:lnTo>
                    <a:pt x="0" y="5398"/>
                  </a:lnTo>
                  <a:lnTo>
                    <a:pt x="10056" y="11203"/>
                  </a:lnTo>
                  <a:lnTo>
                    <a:pt x="10056" y="58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89" name="Google Shape;3889;p53"/>
            <p:cNvSpPr/>
            <p:nvPr/>
          </p:nvSpPr>
          <p:spPr>
            <a:xfrm>
              <a:off x="1732368" y="3003021"/>
              <a:ext cx="99690" cy="137406"/>
            </a:xfrm>
            <a:custGeom>
              <a:avLst/>
              <a:gdLst/>
              <a:ahLst/>
              <a:cxnLst/>
              <a:rect l="l" t="t" r="r" b="b"/>
              <a:pathLst>
                <a:path w="4882" h="6729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39"/>
                  </a:lnTo>
                  <a:lnTo>
                    <a:pt x="1" y="6174"/>
                  </a:lnTo>
                  <a:lnTo>
                    <a:pt x="1295" y="5435"/>
                  </a:lnTo>
                  <a:lnTo>
                    <a:pt x="2552" y="5435"/>
                  </a:lnTo>
                  <a:lnTo>
                    <a:pt x="4807" y="6729"/>
                  </a:lnTo>
                  <a:lnTo>
                    <a:pt x="4881" y="1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90" name="Google Shape;3890;p53"/>
            <p:cNvSpPr/>
            <p:nvPr/>
          </p:nvSpPr>
          <p:spPr>
            <a:xfrm>
              <a:off x="1662922" y="3043023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89" y="0"/>
                  </a:moveTo>
                  <a:lnTo>
                    <a:pt x="1332" y="37"/>
                  </a:lnTo>
                  <a:lnTo>
                    <a:pt x="38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91" name="Google Shape;3891;p53"/>
            <p:cNvSpPr/>
            <p:nvPr/>
          </p:nvSpPr>
          <p:spPr>
            <a:xfrm>
              <a:off x="1662922" y="3058869"/>
              <a:ext cx="776" cy="124582"/>
            </a:xfrm>
            <a:custGeom>
              <a:avLst/>
              <a:gdLst/>
              <a:ahLst/>
              <a:cxnLst/>
              <a:rect l="l" t="t" r="r" b="b"/>
              <a:pathLst>
                <a:path w="38" h="6101" extrusionOk="0">
                  <a:moveTo>
                    <a:pt x="38" y="1"/>
                  </a:moveTo>
                  <a:lnTo>
                    <a:pt x="1" y="5399"/>
                  </a:lnTo>
                  <a:lnTo>
                    <a:pt x="1" y="6101"/>
                  </a:lnTo>
                  <a:lnTo>
                    <a:pt x="38" y="70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92" name="Google Shape;3892;p53"/>
            <p:cNvSpPr/>
            <p:nvPr/>
          </p:nvSpPr>
          <p:spPr>
            <a:xfrm>
              <a:off x="1594231" y="3083780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14" y="1"/>
                  </a:moveTo>
                  <a:lnTo>
                    <a:pt x="1331" y="1"/>
                  </a:lnTo>
                  <a:lnTo>
                    <a:pt x="0" y="777"/>
                  </a:lnTo>
                  <a:lnTo>
                    <a:pt x="0" y="6138"/>
                  </a:lnTo>
                  <a:lnTo>
                    <a:pt x="1294" y="5399"/>
                  </a:lnTo>
                  <a:lnTo>
                    <a:pt x="2514" y="5399"/>
                  </a:lnTo>
                  <a:lnTo>
                    <a:pt x="4844" y="6730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93" name="Google Shape;3893;p53"/>
            <p:cNvSpPr/>
            <p:nvPr/>
          </p:nvSpPr>
          <p:spPr>
            <a:xfrm>
              <a:off x="1557231" y="3110203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1" y="1"/>
                  </a:moveTo>
                  <a:lnTo>
                    <a:pt x="1" y="5399"/>
                  </a:lnTo>
                  <a:lnTo>
                    <a:pt x="4437" y="7950"/>
                  </a:lnTo>
                  <a:lnTo>
                    <a:pt x="4437" y="25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94" name="Google Shape;3894;p53"/>
            <p:cNvSpPr/>
            <p:nvPr/>
          </p:nvSpPr>
          <p:spPr>
            <a:xfrm>
              <a:off x="1664433" y="3043779"/>
              <a:ext cx="203853" cy="228765"/>
            </a:xfrm>
            <a:custGeom>
              <a:avLst/>
              <a:gdLst/>
              <a:ahLst/>
              <a:cxnLst/>
              <a:rect l="l" t="t" r="r" b="b"/>
              <a:pathLst>
                <a:path w="9983" h="11203" extrusionOk="0">
                  <a:moveTo>
                    <a:pt x="9983" y="0"/>
                  </a:moveTo>
                  <a:lnTo>
                    <a:pt x="1" y="5842"/>
                  </a:lnTo>
                  <a:lnTo>
                    <a:pt x="1" y="11203"/>
                  </a:lnTo>
                  <a:lnTo>
                    <a:pt x="9983" y="5398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95" name="Google Shape;3895;p53"/>
            <p:cNvSpPr/>
            <p:nvPr/>
          </p:nvSpPr>
          <p:spPr>
            <a:xfrm>
              <a:off x="1557231" y="2982622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129" y="999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64" y="3846"/>
                  </a:lnTo>
                  <a:lnTo>
                    <a:pt x="10907" y="3772"/>
                  </a:lnTo>
                  <a:lnTo>
                    <a:pt x="8615" y="2441"/>
                  </a:lnTo>
                  <a:lnTo>
                    <a:pt x="8615" y="1738"/>
                  </a:lnTo>
                  <a:lnTo>
                    <a:pt x="9909" y="999"/>
                  </a:lnTo>
                  <a:close/>
                  <a:moveTo>
                    <a:pt x="7728" y="2958"/>
                  </a:moveTo>
                  <a:lnTo>
                    <a:pt x="10020" y="4289"/>
                  </a:lnTo>
                  <a:lnTo>
                    <a:pt x="10020" y="5029"/>
                  </a:lnTo>
                  <a:lnTo>
                    <a:pt x="8726" y="5768"/>
                  </a:lnTo>
                  <a:lnTo>
                    <a:pt x="7469" y="5768"/>
                  </a:lnTo>
                  <a:lnTo>
                    <a:pt x="5177" y="4437"/>
                  </a:lnTo>
                  <a:lnTo>
                    <a:pt x="5177" y="3698"/>
                  </a:lnTo>
                  <a:lnTo>
                    <a:pt x="6471" y="2958"/>
                  </a:lnTo>
                  <a:close/>
                  <a:moveTo>
                    <a:pt x="4326" y="4955"/>
                  </a:moveTo>
                  <a:lnTo>
                    <a:pt x="6656" y="6286"/>
                  </a:lnTo>
                  <a:lnTo>
                    <a:pt x="6656" y="7025"/>
                  </a:lnTo>
                  <a:lnTo>
                    <a:pt x="5362" y="7765"/>
                  </a:lnTo>
                  <a:lnTo>
                    <a:pt x="4105" y="7728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51" y="8837"/>
                  </a:lnTo>
                  <a:lnTo>
                    <a:pt x="15233" y="2995"/>
                  </a:lnTo>
                  <a:lnTo>
                    <a:pt x="15233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96" name="Google Shape;3896;p53"/>
            <p:cNvSpPr/>
            <p:nvPr/>
          </p:nvSpPr>
          <p:spPr>
            <a:xfrm>
              <a:off x="1647832" y="3161537"/>
              <a:ext cx="16622" cy="111003"/>
            </a:xfrm>
            <a:custGeom>
              <a:avLst/>
              <a:gdLst/>
              <a:ahLst/>
              <a:cxnLst/>
              <a:rect l="l" t="t" r="r" b="b"/>
              <a:pathLst>
                <a:path w="814" h="5436" extrusionOk="0">
                  <a:moveTo>
                    <a:pt x="0" y="1"/>
                  </a:moveTo>
                  <a:lnTo>
                    <a:pt x="0" y="5436"/>
                  </a:lnTo>
                  <a:lnTo>
                    <a:pt x="814" y="5436"/>
                  </a:lnTo>
                  <a:lnTo>
                    <a:pt x="814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97" name="Google Shape;3897;p53"/>
            <p:cNvSpPr/>
            <p:nvPr/>
          </p:nvSpPr>
          <p:spPr>
            <a:xfrm>
              <a:off x="1496851" y="3138892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1" y="1"/>
                  </a:moveTo>
                  <a:lnTo>
                    <a:pt x="1294" y="1"/>
                  </a:lnTo>
                  <a:lnTo>
                    <a:pt x="0" y="814"/>
                  </a:lnTo>
                  <a:lnTo>
                    <a:pt x="0" y="6175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06" y="6766"/>
                  </a:lnTo>
                  <a:lnTo>
                    <a:pt x="4843" y="13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98" name="Google Shape;3898;p53"/>
            <p:cNvSpPr/>
            <p:nvPr/>
          </p:nvSpPr>
          <p:spPr>
            <a:xfrm>
              <a:off x="1426628" y="3179670"/>
              <a:ext cx="99670" cy="136651"/>
            </a:xfrm>
            <a:custGeom>
              <a:avLst/>
              <a:gdLst/>
              <a:ahLst/>
              <a:cxnLst/>
              <a:rect l="l" t="t" r="r" b="b"/>
              <a:pathLst>
                <a:path w="4881" h="6692" extrusionOk="0">
                  <a:moveTo>
                    <a:pt x="2589" y="0"/>
                  </a:moveTo>
                  <a:lnTo>
                    <a:pt x="1369" y="0"/>
                  </a:lnTo>
                  <a:lnTo>
                    <a:pt x="75" y="740"/>
                  </a:lnTo>
                  <a:lnTo>
                    <a:pt x="1" y="6137"/>
                  </a:lnTo>
                  <a:lnTo>
                    <a:pt x="1369" y="5398"/>
                  </a:lnTo>
                  <a:lnTo>
                    <a:pt x="2552" y="5398"/>
                  </a:lnTo>
                  <a:lnTo>
                    <a:pt x="4881" y="6692"/>
                  </a:lnTo>
                  <a:lnTo>
                    <a:pt x="4881" y="1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99" name="Google Shape;3899;p53"/>
            <p:cNvSpPr/>
            <p:nvPr/>
          </p:nvSpPr>
          <p:spPr>
            <a:xfrm>
              <a:off x="1426628" y="3194760"/>
              <a:ext cx="1532" cy="125338"/>
            </a:xfrm>
            <a:custGeom>
              <a:avLst/>
              <a:gdLst/>
              <a:ahLst/>
              <a:cxnLst/>
              <a:rect l="l" t="t" r="r" b="b"/>
              <a:pathLst>
                <a:path w="75" h="6138" extrusionOk="0">
                  <a:moveTo>
                    <a:pt x="75" y="1"/>
                  </a:moveTo>
                  <a:lnTo>
                    <a:pt x="1" y="5398"/>
                  </a:lnTo>
                  <a:lnTo>
                    <a:pt x="1" y="6138"/>
                  </a:lnTo>
                  <a:lnTo>
                    <a:pt x="75" y="74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00" name="Google Shape;3900;p53"/>
            <p:cNvSpPr/>
            <p:nvPr/>
          </p:nvSpPr>
          <p:spPr>
            <a:xfrm>
              <a:off x="1357937" y="3219672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2" y="1"/>
                  </a:moveTo>
                  <a:lnTo>
                    <a:pt x="1331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729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01" name="Google Shape;3901;p53"/>
            <p:cNvSpPr/>
            <p:nvPr/>
          </p:nvSpPr>
          <p:spPr>
            <a:xfrm>
              <a:off x="1320937" y="3246094"/>
              <a:ext cx="91380" cy="163095"/>
            </a:xfrm>
            <a:custGeom>
              <a:avLst/>
              <a:gdLst/>
              <a:ahLst/>
              <a:cxnLst/>
              <a:rect l="l" t="t" r="r" b="b"/>
              <a:pathLst>
                <a:path w="4475" h="7987" extrusionOk="0">
                  <a:moveTo>
                    <a:pt x="1" y="1"/>
                  </a:moveTo>
                  <a:lnTo>
                    <a:pt x="1" y="5398"/>
                  </a:lnTo>
                  <a:lnTo>
                    <a:pt x="4474" y="7986"/>
                  </a:lnTo>
                  <a:lnTo>
                    <a:pt x="4474" y="25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02" name="Google Shape;3902;p53"/>
            <p:cNvSpPr/>
            <p:nvPr/>
          </p:nvSpPr>
          <p:spPr>
            <a:xfrm>
              <a:off x="1428895" y="3179670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3" y="0"/>
                  </a:moveTo>
                  <a:lnTo>
                    <a:pt x="1" y="5842"/>
                  </a:lnTo>
                  <a:lnTo>
                    <a:pt x="1" y="11239"/>
                  </a:lnTo>
                  <a:lnTo>
                    <a:pt x="9983" y="5398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03" name="Google Shape;3903;p53"/>
            <p:cNvSpPr/>
            <p:nvPr/>
          </p:nvSpPr>
          <p:spPr>
            <a:xfrm>
              <a:off x="1320937" y="3118514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66" y="999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64" y="3845"/>
                  </a:lnTo>
                  <a:lnTo>
                    <a:pt x="10944" y="3772"/>
                  </a:lnTo>
                  <a:lnTo>
                    <a:pt x="8615" y="2441"/>
                  </a:lnTo>
                  <a:lnTo>
                    <a:pt x="8615" y="1738"/>
                  </a:lnTo>
                  <a:lnTo>
                    <a:pt x="9909" y="999"/>
                  </a:lnTo>
                  <a:close/>
                  <a:moveTo>
                    <a:pt x="7728" y="2958"/>
                  </a:moveTo>
                  <a:lnTo>
                    <a:pt x="10057" y="4289"/>
                  </a:lnTo>
                  <a:lnTo>
                    <a:pt x="10057" y="5029"/>
                  </a:lnTo>
                  <a:lnTo>
                    <a:pt x="8763" y="5768"/>
                  </a:lnTo>
                  <a:lnTo>
                    <a:pt x="7506" y="5768"/>
                  </a:lnTo>
                  <a:lnTo>
                    <a:pt x="5214" y="4437"/>
                  </a:lnTo>
                  <a:lnTo>
                    <a:pt x="5214" y="3698"/>
                  </a:lnTo>
                  <a:lnTo>
                    <a:pt x="6508" y="2958"/>
                  </a:lnTo>
                  <a:close/>
                  <a:moveTo>
                    <a:pt x="4364" y="4955"/>
                  </a:moveTo>
                  <a:lnTo>
                    <a:pt x="6693" y="6286"/>
                  </a:lnTo>
                  <a:lnTo>
                    <a:pt x="6693" y="7025"/>
                  </a:lnTo>
                  <a:lnTo>
                    <a:pt x="5399" y="7764"/>
                  </a:lnTo>
                  <a:lnTo>
                    <a:pt x="4142" y="7727"/>
                  </a:lnTo>
                  <a:lnTo>
                    <a:pt x="1813" y="6359"/>
                  </a:lnTo>
                  <a:lnTo>
                    <a:pt x="1813" y="5694"/>
                  </a:lnTo>
                  <a:lnTo>
                    <a:pt x="3107" y="4955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88" y="8837"/>
                  </a:lnTo>
                  <a:lnTo>
                    <a:pt x="15270" y="2995"/>
                  </a:lnTo>
                  <a:lnTo>
                    <a:pt x="15270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04" name="Google Shape;3904;p53"/>
            <p:cNvSpPr/>
            <p:nvPr/>
          </p:nvSpPr>
          <p:spPr>
            <a:xfrm>
              <a:off x="1412294" y="3298940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0" y="1"/>
                  </a:moveTo>
                  <a:lnTo>
                    <a:pt x="0" y="5398"/>
                  </a:lnTo>
                  <a:lnTo>
                    <a:pt x="814" y="5398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05" name="Google Shape;3905;p53"/>
            <p:cNvSpPr/>
            <p:nvPr/>
          </p:nvSpPr>
          <p:spPr>
            <a:xfrm>
              <a:off x="1261313" y="3274784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14" y="0"/>
                  </a:moveTo>
                  <a:lnTo>
                    <a:pt x="1257" y="0"/>
                  </a:lnTo>
                  <a:lnTo>
                    <a:pt x="0" y="814"/>
                  </a:lnTo>
                  <a:lnTo>
                    <a:pt x="0" y="6212"/>
                  </a:lnTo>
                  <a:lnTo>
                    <a:pt x="1257" y="5435"/>
                  </a:lnTo>
                  <a:lnTo>
                    <a:pt x="2514" y="5435"/>
                  </a:lnTo>
                  <a:lnTo>
                    <a:pt x="4769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06" name="Google Shape;3906;p53"/>
            <p:cNvSpPr/>
            <p:nvPr/>
          </p:nvSpPr>
          <p:spPr>
            <a:xfrm>
              <a:off x="1191090" y="3315541"/>
              <a:ext cx="99690" cy="138182"/>
            </a:xfrm>
            <a:custGeom>
              <a:avLst/>
              <a:gdLst/>
              <a:ahLst/>
              <a:cxnLst/>
              <a:rect l="l" t="t" r="r" b="b"/>
              <a:pathLst>
                <a:path w="4882" h="6767" extrusionOk="0">
                  <a:moveTo>
                    <a:pt x="2589" y="1"/>
                  </a:moveTo>
                  <a:lnTo>
                    <a:pt x="1332" y="1"/>
                  </a:lnTo>
                  <a:lnTo>
                    <a:pt x="38" y="740"/>
                  </a:lnTo>
                  <a:lnTo>
                    <a:pt x="1" y="6138"/>
                  </a:lnTo>
                  <a:lnTo>
                    <a:pt x="1332" y="5399"/>
                  </a:lnTo>
                  <a:lnTo>
                    <a:pt x="2589" y="5399"/>
                  </a:lnTo>
                  <a:lnTo>
                    <a:pt x="4844" y="6767"/>
                  </a:lnTo>
                  <a:lnTo>
                    <a:pt x="4881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07" name="Google Shape;3907;p53"/>
            <p:cNvSpPr/>
            <p:nvPr/>
          </p:nvSpPr>
          <p:spPr>
            <a:xfrm>
              <a:off x="1191090" y="3330651"/>
              <a:ext cx="776" cy="125338"/>
            </a:xfrm>
            <a:custGeom>
              <a:avLst/>
              <a:gdLst/>
              <a:ahLst/>
              <a:cxnLst/>
              <a:rect l="l" t="t" r="r" b="b"/>
              <a:pathLst>
                <a:path w="38" h="6138" extrusionOk="0">
                  <a:moveTo>
                    <a:pt x="38" y="0"/>
                  </a:moveTo>
                  <a:lnTo>
                    <a:pt x="1" y="5398"/>
                  </a:lnTo>
                  <a:lnTo>
                    <a:pt x="1" y="6137"/>
                  </a:lnTo>
                  <a:lnTo>
                    <a:pt x="38" y="74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08" name="Google Shape;3908;p53"/>
            <p:cNvSpPr/>
            <p:nvPr/>
          </p:nvSpPr>
          <p:spPr>
            <a:xfrm>
              <a:off x="1122399" y="3356318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15" y="0"/>
                  </a:moveTo>
                  <a:lnTo>
                    <a:pt x="1332" y="0"/>
                  </a:lnTo>
                  <a:lnTo>
                    <a:pt x="1" y="740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15" y="5398"/>
                  </a:lnTo>
                  <a:lnTo>
                    <a:pt x="4844" y="6692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09" name="Google Shape;3909;p53"/>
            <p:cNvSpPr/>
            <p:nvPr/>
          </p:nvSpPr>
          <p:spPr>
            <a:xfrm>
              <a:off x="1085420" y="3382741"/>
              <a:ext cx="90604" cy="162319"/>
            </a:xfrm>
            <a:custGeom>
              <a:avLst/>
              <a:gdLst/>
              <a:ahLst/>
              <a:cxnLst/>
              <a:rect l="l" t="t" r="r" b="b"/>
              <a:pathLst>
                <a:path w="4437" h="7949" extrusionOk="0">
                  <a:moveTo>
                    <a:pt x="0" y="0"/>
                  </a:moveTo>
                  <a:lnTo>
                    <a:pt x="0" y="5361"/>
                  </a:lnTo>
                  <a:lnTo>
                    <a:pt x="4437" y="7949"/>
                  </a:lnTo>
                  <a:lnTo>
                    <a:pt x="4437" y="2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10" name="Google Shape;3910;p53"/>
            <p:cNvSpPr/>
            <p:nvPr/>
          </p:nvSpPr>
          <p:spPr>
            <a:xfrm>
              <a:off x="1192601" y="3315541"/>
              <a:ext cx="203873" cy="229521"/>
            </a:xfrm>
            <a:custGeom>
              <a:avLst/>
              <a:gdLst/>
              <a:ahLst/>
              <a:cxnLst/>
              <a:rect l="l" t="t" r="r" b="b"/>
              <a:pathLst>
                <a:path w="9984" h="11240" extrusionOk="0">
                  <a:moveTo>
                    <a:pt x="9983" y="1"/>
                  </a:moveTo>
                  <a:lnTo>
                    <a:pt x="1" y="5842"/>
                  </a:lnTo>
                  <a:lnTo>
                    <a:pt x="1" y="11240"/>
                  </a:lnTo>
                  <a:lnTo>
                    <a:pt x="9983" y="5399"/>
                  </a:lnTo>
                  <a:lnTo>
                    <a:pt x="9983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11" name="Google Shape;3911;p53"/>
            <p:cNvSpPr/>
            <p:nvPr/>
          </p:nvSpPr>
          <p:spPr>
            <a:xfrm>
              <a:off x="1085420" y="3254405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128" y="998"/>
                  </a:moveTo>
                  <a:lnTo>
                    <a:pt x="13457" y="2366"/>
                  </a:lnTo>
                  <a:lnTo>
                    <a:pt x="13457" y="3106"/>
                  </a:lnTo>
                  <a:lnTo>
                    <a:pt x="12163" y="3845"/>
                  </a:lnTo>
                  <a:lnTo>
                    <a:pt x="10906" y="3771"/>
                  </a:lnTo>
                  <a:lnTo>
                    <a:pt x="8614" y="2440"/>
                  </a:lnTo>
                  <a:lnTo>
                    <a:pt x="8614" y="1738"/>
                  </a:lnTo>
                  <a:lnTo>
                    <a:pt x="9908" y="998"/>
                  </a:lnTo>
                  <a:close/>
                  <a:moveTo>
                    <a:pt x="7727" y="2995"/>
                  </a:moveTo>
                  <a:lnTo>
                    <a:pt x="10019" y="4326"/>
                  </a:lnTo>
                  <a:lnTo>
                    <a:pt x="10019" y="5065"/>
                  </a:lnTo>
                  <a:lnTo>
                    <a:pt x="8725" y="5805"/>
                  </a:lnTo>
                  <a:lnTo>
                    <a:pt x="7468" y="5805"/>
                  </a:lnTo>
                  <a:lnTo>
                    <a:pt x="5176" y="4474"/>
                  </a:lnTo>
                  <a:lnTo>
                    <a:pt x="5176" y="3734"/>
                  </a:lnTo>
                  <a:lnTo>
                    <a:pt x="6470" y="2995"/>
                  </a:lnTo>
                  <a:close/>
                  <a:moveTo>
                    <a:pt x="4363" y="4954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04" y="7727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106" y="4954"/>
                  </a:lnTo>
                  <a:close/>
                  <a:moveTo>
                    <a:pt x="9982" y="0"/>
                  </a:moveTo>
                  <a:lnTo>
                    <a:pt x="0" y="5805"/>
                  </a:lnTo>
                  <a:lnTo>
                    <a:pt x="0" y="6285"/>
                  </a:lnTo>
                  <a:lnTo>
                    <a:pt x="4437" y="8836"/>
                  </a:lnTo>
                  <a:lnTo>
                    <a:pt x="5250" y="8836"/>
                  </a:lnTo>
                  <a:lnTo>
                    <a:pt x="15232" y="2995"/>
                  </a:lnTo>
                  <a:lnTo>
                    <a:pt x="15232" y="2551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12" name="Google Shape;3912;p53"/>
            <p:cNvSpPr/>
            <p:nvPr/>
          </p:nvSpPr>
          <p:spPr>
            <a:xfrm>
              <a:off x="1176000" y="3434831"/>
              <a:ext cx="16622" cy="110227"/>
            </a:xfrm>
            <a:custGeom>
              <a:avLst/>
              <a:gdLst/>
              <a:ahLst/>
              <a:cxnLst/>
              <a:rect l="l" t="t" r="r" b="b"/>
              <a:pathLst>
                <a:path w="814" h="5398" extrusionOk="0">
                  <a:moveTo>
                    <a:pt x="1" y="0"/>
                  </a:moveTo>
                  <a:lnTo>
                    <a:pt x="1" y="5398"/>
                  </a:lnTo>
                  <a:lnTo>
                    <a:pt x="814" y="5398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13" name="Google Shape;3913;p53"/>
            <p:cNvSpPr/>
            <p:nvPr/>
          </p:nvSpPr>
          <p:spPr>
            <a:xfrm>
              <a:off x="1849392" y="3070957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88" y="0"/>
                  </a:moveTo>
                  <a:lnTo>
                    <a:pt x="1368" y="0"/>
                  </a:lnTo>
                  <a:lnTo>
                    <a:pt x="74" y="740"/>
                  </a:lnTo>
                  <a:lnTo>
                    <a:pt x="0" y="6174"/>
                  </a:lnTo>
                  <a:lnTo>
                    <a:pt x="1368" y="5435"/>
                  </a:lnTo>
                  <a:lnTo>
                    <a:pt x="2588" y="5435"/>
                  </a:lnTo>
                  <a:lnTo>
                    <a:pt x="4881" y="6729"/>
                  </a:lnTo>
                  <a:lnTo>
                    <a:pt x="4881" y="1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14" name="Google Shape;3914;p53"/>
            <p:cNvSpPr/>
            <p:nvPr/>
          </p:nvSpPr>
          <p:spPr>
            <a:xfrm>
              <a:off x="1780701" y="3111714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8" y="1"/>
                  </a:moveTo>
                  <a:lnTo>
                    <a:pt x="1331" y="1"/>
                  </a:lnTo>
                  <a:lnTo>
                    <a:pt x="0" y="740"/>
                  </a:lnTo>
                  <a:lnTo>
                    <a:pt x="0" y="6138"/>
                  </a:lnTo>
                  <a:lnTo>
                    <a:pt x="1294" y="5362"/>
                  </a:lnTo>
                  <a:lnTo>
                    <a:pt x="2551" y="5362"/>
                  </a:lnTo>
                  <a:lnTo>
                    <a:pt x="4843" y="6692"/>
                  </a:lnTo>
                  <a:lnTo>
                    <a:pt x="4843" y="1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15" name="Google Shape;3915;p53"/>
            <p:cNvSpPr/>
            <p:nvPr/>
          </p:nvSpPr>
          <p:spPr>
            <a:xfrm>
              <a:off x="1780701" y="3126824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0" y="0"/>
                  </a:moveTo>
                  <a:lnTo>
                    <a:pt x="0" y="5398"/>
                  </a:lnTo>
                  <a:lnTo>
                    <a:pt x="0" y="6100"/>
                  </a:lnTo>
                  <a:lnTo>
                    <a:pt x="0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16" name="Google Shape;3916;p53"/>
            <p:cNvSpPr/>
            <p:nvPr/>
          </p:nvSpPr>
          <p:spPr>
            <a:xfrm>
              <a:off x="1711990" y="3151736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77"/>
                  </a:lnTo>
                  <a:lnTo>
                    <a:pt x="1" y="6174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17" name="Google Shape;3917;p53"/>
            <p:cNvSpPr/>
            <p:nvPr/>
          </p:nvSpPr>
          <p:spPr>
            <a:xfrm>
              <a:off x="1675010" y="3178159"/>
              <a:ext cx="90604" cy="162319"/>
            </a:xfrm>
            <a:custGeom>
              <a:avLst/>
              <a:gdLst/>
              <a:ahLst/>
              <a:cxnLst/>
              <a:rect l="l" t="t" r="r" b="b"/>
              <a:pathLst>
                <a:path w="4437" h="7949" extrusionOk="0">
                  <a:moveTo>
                    <a:pt x="0" y="0"/>
                  </a:moveTo>
                  <a:lnTo>
                    <a:pt x="0" y="5398"/>
                  </a:lnTo>
                  <a:lnTo>
                    <a:pt x="4437" y="7949"/>
                  </a:lnTo>
                  <a:lnTo>
                    <a:pt x="4437" y="2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18" name="Google Shape;3918;p53"/>
            <p:cNvSpPr/>
            <p:nvPr/>
          </p:nvSpPr>
          <p:spPr>
            <a:xfrm>
              <a:off x="1781457" y="3111714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10056" y="1"/>
                  </a:moveTo>
                  <a:lnTo>
                    <a:pt x="74" y="5842"/>
                  </a:lnTo>
                  <a:lnTo>
                    <a:pt x="0" y="11203"/>
                  </a:lnTo>
                  <a:lnTo>
                    <a:pt x="10056" y="5399"/>
                  </a:lnTo>
                  <a:lnTo>
                    <a:pt x="10056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19" name="Google Shape;3919;p53"/>
            <p:cNvSpPr/>
            <p:nvPr/>
          </p:nvSpPr>
          <p:spPr>
            <a:xfrm>
              <a:off x="1675010" y="3050578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1" y="998"/>
                  </a:moveTo>
                  <a:lnTo>
                    <a:pt x="13421" y="2366"/>
                  </a:lnTo>
                  <a:lnTo>
                    <a:pt x="13421" y="3106"/>
                  </a:lnTo>
                  <a:lnTo>
                    <a:pt x="12127" y="3845"/>
                  </a:lnTo>
                  <a:lnTo>
                    <a:pt x="10870" y="3771"/>
                  </a:lnTo>
                  <a:lnTo>
                    <a:pt x="8540" y="2440"/>
                  </a:lnTo>
                  <a:lnTo>
                    <a:pt x="8540" y="1738"/>
                  </a:lnTo>
                  <a:lnTo>
                    <a:pt x="9834" y="998"/>
                  </a:lnTo>
                  <a:close/>
                  <a:moveTo>
                    <a:pt x="7727" y="2958"/>
                  </a:moveTo>
                  <a:lnTo>
                    <a:pt x="10019" y="4289"/>
                  </a:lnTo>
                  <a:lnTo>
                    <a:pt x="10019" y="5028"/>
                  </a:lnTo>
                  <a:lnTo>
                    <a:pt x="8725" y="5768"/>
                  </a:lnTo>
                  <a:lnTo>
                    <a:pt x="7505" y="5768"/>
                  </a:lnTo>
                  <a:lnTo>
                    <a:pt x="5176" y="4437"/>
                  </a:lnTo>
                  <a:lnTo>
                    <a:pt x="5176" y="3697"/>
                  </a:lnTo>
                  <a:lnTo>
                    <a:pt x="6470" y="2958"/>
                  </a:lnTo>
                  <a:close/>
                  <a:moveTo>
                    <a:pt x="4363" y="4954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04" y="7727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106" y="4954"/>
                  </a:lnTo>
                  <a:close/>
                  <a:moveTo>
                    <a:pt x="9982" y="0"/>
                  </a:moveTo>
                  <a:lnTo>
                    <a:pt x="0" y="5805"/>
                  </a:lnTo>
                  <a:lnTo>
                    <a:pt x="0" y="6285"/>
                  </a:lnTo>
                  <a:lnTo>
                    <a:pt x="4437" y="8836"/>
                  </a:lnTo>
                  <a:lnTo>
                    <a:pt x="5287" y="8836"/>
                  </a:lnTo>
                  <a:lnTo>
                    <a:pt x="15269" y="2995"/>
                  </a:lnTo>
                  <a:lnTo>
                    <a:pt x="15269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20" name="Google Shape;3920;p53"/>
            <p:cNvSpPr/>
            <p:nvPr/>
          </p:nvSpPr>
          <p:spPr>
            <a:xfrm>
              <a:off x="1765591" y="3229493"/>
              <a:ext cx="17398" cy="110983"/>
            </a:xfrm>
            <a:custGeom>
              <a:avLst/>
              <a:gdLst/>
              <a:ahLst/>
              <a:cxnLst/>
              <a:rect l="l" t="t" r="r" b="b"/>
              <a:pathLst>
                <a:path w="852" h="5435" extrusionOk="0">
                  <a:moveTo>
                    <a:pt x="1" y="0"/>
                  </a:moveTo>
                  <a:lnTo>
                    <a:pt x="1" y="5435"/>
                  </a:lnTo>
                  <a:lnTo>
                    <a:pt x="777" y="5435"/>
                  </a:lnTo>
                  <a:lnTo>
                    <a:pt x="851" y="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21" name="Google Shape;3921;p53"/>
            <p:cNvSpPr/>
            <p:nvPr/>
          </p:nvSpPr>
          <p:spPr>
            <a:xfrm>
              <a:off x="1614610" y="3206848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813"/>
                  </a:lnTo>
                  <a:lnTo>
                    <a:pt x="1" y="6211"/>
                  </a:lnTo>
                  <a:lnTo>
                    <a:pt x="1295" y="5435"/>
                  </a:lnTo>
                  <a:lnTo>
                    <a:pt x="2552" y="5435"/>
                  </a:lnTo>
                  <a:lnTo>
                    <a:pt x="4807" y="6766"/>
                  </a:lnTo>
                  <a:lnTo>
                    <a:pt x="4844" y="1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22" name="Google Shape;3922;p53"/>
            <p:cNvSpPr/>
            <p:nvPr/>
          </p:nvSpPr>
          <p:spPr>
            <a:xfrm>
              <a:off x="1545163" y="3247605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8" y="1"/>
                  </a:moveTo>
                  <a:lnTo>
                    <a:pt x="1331" y="1"/>
                  </a:lnTo>
                  <a:lnTo>
                    <a:pt x="37" y="740"/>
                  </a:lnTo>
                  <a:lnTo>
                    <a:pt x="0" y="6138"/>
                  </a:lnTo>
                  <a:lnTo>
                    <a:pt x="1294" y="5398"/>
                  </a:lnTo>
                  <a:lnTo>
                    <a:pt x="2514" y="5398"/>
                  </a:lnTo>
                  <a:lnTo>
                    <a:pt x="4843" y="6692"/>
                  </a:lnTo>
                  <a:lnTo>
                    <a:pt x="4843" y="1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23" name="Google Shape;3923;p53"/>
            <p:cNvSpPr/>
            <p:nvPr/>
          </p:nvSpPr>
          <p:spPr>
            <a:xfrm>
              <a:off x="1545163" y="3262695"/>
              <a:ext cx="776" cy="110248"/>
            </a:xfrm>
            <a:custGeom>
              <a:avLst/>
              <a:gdLst/>
              <a:ahLst/>
              <a:cxnLst/>
              <a:rect l="l" t="t" r="r" b="b"/>
              <a:pathLst>
                <a:path w="38" h="5399" extrusionOk="0">
                  <a:moveTo>
                    <a:pt x="37" y="1"/>
                  </a:moveTo>
                  <a:lnTo>
                    <a:pt x="0" y="740"/>
                  </a:lnTo>
                  <a:lnTo>
                    <a:pt x="0" y="539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24" name="Google Shape;3924;p53"/>
            <p:cNvSpPr/>
            <p:nvPr/>
          </p:nvSpPr>
          <p:spPr>
            <a:xfrm>
              <a:off x="1475696" y="3287607"/>
              <a:ext cx="99690" cy="137427"/>
            </a:xfrm>
            <a:custGeom>
              <a:avLst/>
              <a:gdLst/>
              <a:ahLst/>
              <a:cxnLst/>
              <a:rect l="l" t="t" r="r" b="b"/>
              <a:pathLst>
                <a:path w="4882" h="6730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07" y="6730"/>
                  </a:lnTo>
                  <a:lnTo>
                    <a:pt x="4881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25" name="Google Shape;3925;p53"/>
            <p:cNvSpPr/>
            <p:nvPr/>
          </p:nvSpPr>
          <p:spPr>
            <a:xfrm>
              <a:off x="1439472" y="3314030"/>
              <a:ext cx="90604" cy="163095"/>
            </a:xfrm>
            <a:custGeom>
              <a:avLst/>
              <a:gdLst/>
              <a:ahLst/>
              <a:cxnLst/>
              <a:rect l="l" t="t" r="r" b="b"/>
              <a:pathLst>
                <a:path w="4437" h="7987" extrusionOk="0">
                  <a:moveTo>
                    <a:pt x="0" y="1"/>
                  </a:moveTo>
                  <a:lnTo>
                    <a:pt x="0" y="5399"/>
                  </a:lnTo>
                  <a:lnTo>
                    <a:pt x="4437" y="7987"/>
                  </a:lnTo>
                  <a:lnTo>
                    <a:pt x="4437" y="25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26" name="Google Shape;3926;p53"/>
            <p:cNvSpPr/>
            <p:nvPr/>
          </p:nvSpPr>
          <p:spPr>
            <a:xfrm>
              <a:off x="1545919" y="3247605"/>
              <a:ext cx="204608" cy="229521"/>
            </a:xfrm>
            <a:custGeom>
              <a:avLst/>
              <a:gdLst/>
              <a:ahLst/>
              <a:cxnLst/>
              <a:rect l="l" t="t" r="r" b="b"/>
              <a:pathLst>
                <a:path w="10020" h="11240" extrusionOk="0">
                  <a:moveTo>
                    <a:pt x="10019" y="1"/>
                  </a:moveTo>
                  <a:lnTo>
                    <a:pt x="37" y="5842"/>
                  </a:lnTo>
                  <a:lnTo>
                    <a:pt x="0" y="11240"/>
                  </a:lnTo>
                  <a:lnTo>
                    <a:pt x="10019" y="5398"/>
                  </a:lnTo>
                  <a:lnTo>
                    <a:pt x="10019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27" name="Google Shape;3927;p53"/>
            <p:cNvSpPr/>
            <p:nvPr/>
          </p:nvSpPr>
          <p:spPr>
            <a:xfrm>
              <a:off x="1439472" y="3186449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092" y="999"/>
                  </a:moveTo>
                  <a:lnTo>
                    <a:pt x="13384" y="2367"/>
                  </a:lnTo>
                  <a:lnTo>
                    <a:pt x="13384" y="3106"/>
                  </a:lnTo>
                  <a:lnTo>
                    <a:pt x="12090" y="3846"/>
                  </a:lnTo>
                  <a:lnTo>
                    <a:pt x="10833" y="3772"/>
                  </a:lnTo>
                  <a:lnTo>
                    <a:pt x="8541" y="2441"/>
                  </a:lnTo>
                  <a:lnTo>
                    <a:pt x="8541" y="1739"/>
                  </a:lnTo>
                  <a:lnTo>
                    <a:pt x="9835" y="999"/>
                  </a:lnTo>
                  <a:close/>
                  <a:moveTo>
                    <a:pt x="7690" y="2996"/>
                  </a:moveTo>
                  <a:lnTo>
                    <a:pt x="10019" y="4326"/>
                  </a:lnTo>
                  <a:lnTo>
                    <a:pt x="10019" y="5066"/>
                  </a:lnTo>
                  <a:lnTo>
                    <a:pt x="8725" y="5805"/>
                  </a:lnTo>
                  <a:lnTo>
                    <a:pt x="7468" y="5805"/>
                  </a:lnTo>
                  <a:lnTo>
                    <a:pt x="5176" y="4474"/>
                  </a:lnTo>
                  <a:lnTo>
                    <a:pt x="5176" y="3735"/>
                  </a:lnTo>
                  <a:lnTo>
                    <a:pt x="6470" y="2996"/>
                  </a:lnTo>
                  <a:close/>
                  <a:moveTo>
                    <a:pt x="4326" y="4955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5"/>
                  </a:lnTo>
                  <a:lnTo>
                    <a:pt x="4104" y="7728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069" y="4955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50" y="8837"/>
                  </a:lnTo>
                  <a:lnTo>
                    <a:pt x="15232" y="2996"/>
                  </a:lnTo>
                  <a:lnTo>
                    <a:pt x="15232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28" name="Google Shape;3928;p53"/>
            <p:cNvSpPr/>
            <p:nvPr/>
          </p:nvSpPr>
          <p:spPr>
            <a:xfrm>
              <a:off x="1530053" y="3366875"/>
              <a:ext cx="16642" cy="110248"/>
            </a:xfrm>
            <a:custGeom>
              <a:avLst/>
              <a:gdLst/>
              <a:ahLst/>
              <a:cxnLst/>
              <a:rect l="l" t="t" r="r" b="b"/>
              <a:pathLst>
                <a:path w="815" h="5399" extrusionOk="0">
                  <a:moveTo>
                    <a:pt x="1" y="1"/>
                  </a:moveTo>
                  <a:lnTo>
                    <a:pt x="1" y="5399"/>
                  </a:lnTo>
                  <a:lnTo>
                    <a:pt x="777" y="539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29" name="Google Shape;3929;p53"/>
            <p:cNvSpPr/>
            <p:nvPr/>
          </p:nvSpPr>
          <p:spPr>
            <a:xfrm>
              <a:off x="1379071" y="3342719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814"/>
                  </a:lnTo>
                  <a:lnTo>
                    <a:pt x="1" y="6212"/>
                  </a:lnTo>
                  <a:lnTo>
                    <a:pt x="1295" y="5436"/>
                  </a:lnTo>
                  <a:lnTo>
                    <a:pt x="2552" y="5436"/>
                  </a:lnTo>
                  <a:lnTo>
                    <a:pt x="4807" y="6766"/>
                  </a:lnTo>
                  <a:lnTo>
                    <a:pt x="4844" y="13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30" name="Google Shape;3930;p53"/>
            <p:cNvSpPr/>
            <p:nvPr/>
          </p:nvSpPr>
          <p:spPr>
            <a:xfrm>
              <a:off x="1308869" y="3383497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88" y="0"/>
                  </a:moveTo>
                  <a:lnTo>
                    <a:pt x="1368" y="0"/>
                  </a:lnTo>
                  <a:lnTo>
                    <a:pt x="37" y="777"/>
                  </a:lnTo>
                  <a:lnTo>
                    <a:pt x="0" y="6137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44" y="6766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31" name="Google Shape;3931;p53"/>
            <p:cNvSpPr/>
            <p:nvPr/>
          </p:nvSpPr>
          <p:spPr>
            <a:xfrm>
              <a:off x="1308869" y="3399342"/>
              <a:ext cx="776" cy="124582"/>
            </a:xfrm>
            <a:custGeom>
              <a:avLst/>
              <a:gdLst/>
              <a:ahLst/>
              <a:cxnLst/>
              <a:rect l="l" t="t" r="r" b="b"/>
              <a:pathLst>
                <a:path w="38" h="6101" extrusionOk="0">
                  <a:moveTo>
                    <a:pt x="37" y="1"/>
                  </a:moveTo>
                  <a:lnTo>
                    <a:pt x="0" y="5361"/>
                  </a:lnTo>
                  <a:lnTo>
                    <a:pt x="0" y="6101"/>
                  </a:lnTo>
                  <a:lnTo>
                    <a:pt x="37" y="703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32" name="Google Shape;3932;p53"/>
            <p:cNvSpPr/>
            <p:nvPr/>
          </p:nvSpPr>
          <p:spPr>
            <a:xfrm>
              <a:off x="1240178" y="3424254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51" y="1"/>
                  </a:moveTo>
                  <a:lnTo>
                    <a:pt x="1331" y="1"/>
                  </a:lnTo>
                  <a:lnTo>
                    <a:pt x="0" y="740"/>
                  </a:lnTo>
                  <a:lnTo>
                    <a:pt x="0" y="6138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43" y="6692"/>
                  </a:lnTo>
                  <a:lnTo>
                    <a:pt x="4843" y="1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33" name="Google Shape;3933;p53"/>
            <p:cNvSpPr/>
            <p:nvPr/>
          </p:nvSpPr>
          <p:spPr>
            <a:xfrm>
              <a:off x="1203178" y="3450677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1" y="1"/>
                  </a:moveTo>
                  <a:lnTo>
                    <a:pt x="1" y="5398"/>
                  </a:lnTo>
                  <a:lnTo>
                    <a:pt x="4437" y="7949"/>
                  </a:lnTo>
                  <a:lnTo>
                    <a:pt x="4437" y="25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34" name="Google Shape;3934;p53"/>
            <p:cNvSpPr/>
            <p:nvPr/>
          </p:nvSpPr>
          <p:spPr>
            <a:xfrm>
              <a:off x="1311136" y="3384252"/>
              <a:ext cx="203853" cy="228765"/>
            </a:xfrm>
            <a:custGeom>
              <a:avLst/>
              <a:gdLst/>
              <a:ahLst/>
              <a:cxnLst/>
              <a:rect l="l" t="t" r="r" b="b"/>
              <a:pathLst>
                <a:path w="9983" h="11203" extrusionOk="0">
                  <a:moveTo>
                    <a:pt x="9982" y="0"/>
                  </a:moveTo>
                  <a:lnTo>
                    <a:pt x="0" y="5805"/>
                  </a:lnTo>
                  <a:lnTo>
                    <a:pt x="0" y="11202"/>
                  </a:lnTo>
                  <a:lnTo>
                    <a:pt x="9982" y="5361"/>
                  </a:lnTo>
                  <a:lnTo>
                    <a:pt x="9982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35" name="Google Shape;3935;p53"/>
            <p:cNvSpPr/>
            <p:nvPr/>
          </p:nvSpPr>
          <p:spPr>
            <a:xfrm>
              <a:off x="1203178" y="3322340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66" y="999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64" y="3846"/>
                  </a:lnTo>
                  <a:lnTo>
                    <a:pt x="10907" y="3772"/>
                  </a:lnTo>
                  <a:lnTo>
                    <a:pt x="8615" y="2441"/>
                  </a:lnTo>
                  <a:lnTo>
                    <a:pt x="8615" y="1738"/>
                  </a:lnTo>
                  <a:lnTo>
                    <a:pt x="9909" y="999"/>
                  </a:lnTo>
                  <a:close/>
                  <a:moveTo>
                    <a:pt x="7727" y="2995"/>
                  </a:moveTo>
                  <a:lnTo>
                    <a:pt x="10020" y="4326"/>
                  </a:lnTo>
                  <a:lnTo>
                    <a:pt x="10020" y="5066"/>
                  </a:lnTo>
                  <a:lnTo>
                    <a:pt x="8726" y="5805"/>
                  </a:lnTo>
                  <a:lnTo>
                    <a:pt x="7506" y="5805"/>
                  </a:lnTo>
                  <a:lnTo>
                    <a:pt x="5176" y="4474"/>
                  </a:lnTo>
                  <a:lnTo>
                    <a:pt x="5176" y="3735"/>
                  </a:lnTo>
                  <a:lnTo>
                    <a:pt x="6470" y="2995"/>
                  </a:lnTo>
                  <a:close/>
                  <a:moveTo>
                    <a:pt x="4363" y="4992"/>
                  </a:moveTo>
                  <a:lnTo>
                    <a:pt x="6655" y="6323"/>
                  </a:lnTo>
                  <a:lnTo>
                    <a:pt x="6655" y="7062"/>
                  </a:lnTo>
                  <a:lnTo>
                    <a:pt x="5361" y="7801"/>
                  </a:lnTo>
                  <a:lnTo>
                    <a:pt x="4141" y="7764"/>
                  </a:lnTo>
                  <a:lnTo>
                    <a:pt x="1812" y="6434"/>
                  </a:lnTo>
                  <a:lnTo>
                    <a:pt x="1812" y="5731"/>
                  </a:lnTo>
                  <a:lnTo>
                    <a:pt x="3106" y="4992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87" y="8837"/>
                  </a:lnTo>
                  <a:lnTo>
                    <a:pt x="15269" y="2995"/>
                  </a:lnTo>
                  <a:lnTo>
                    <a:pt x="15269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36" name="Google Shape;3936;p53"/>
            <p:cNvSpPr/>
            <p:nvPr/>
          </p:nvSpPr>
          <p:spPr>
            <a:xfrm>
              <a:off x="1293779" y="3502766"/>
              <a:ext cx="17377" cy="110248"/>
            </a:xfrm>
            <a:custGeom>
              <a:avLst/>
              <a:gdLst/>
              <a:ahLst/>
              <a:cxnLst/>
              <a:rect l="l" t="t" r="r" b="b"/>
              <a:pathLst>
                <a:path w="851" h="5399" extrusionOk="0">
                  <a:moveTo>
                    <a:pt x="0" y="1"/>
                  </a:moveTo>
                  <a:lnTo>
                    <a:pt x="0" y="5398"/>
                  </a:lnTo>
                  <a:lnTo>
                    <a:pt x="850" y="5398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37" name="Google Shape;3937;p53"/>
            <p:cNvSpPr/>
            <p:nvPr/>
          </p:nvSpPr>
          <p:spPr>
            <a:xfrm>
              <a:off x="1967906" y="3138892"/>
              <a:ext cx="98935" cy="138182"/>
            </a:xfrm>
            <a:custGeom>
              <a:avLst/>
              <a:gdLst/>
              <a:ahLst/>
              <a:cxnLst/>
              <a:rect l="l" t="t" r="r" b="b"/>
              <a:pathLst>
                <a:path w="4845" h="6767" extrusionOk="0">
                  <a:moveTo>
                    <a:pt x="2589" y="1"/>
                  </a:moveTo>
                  <a:lnTo>
                    <a:pt x="1332" y="1"/>
                  </a:lnTo>
                  <a:lnTo>
                    <a:pt x="38" y="814"/>
                  </a:lnTo>
                  <a:lnTo>
                    <a:pt x="1" y="6175"/>
                  </a:lnTo>
                  <a:lnTo>
                    <a:pt x="1332" y="5435"/>
                  </a:lnTo>
                  <a:lnTo>
                    <a:pt x="2515" y="5435"/>
                  </a:lnTo>
                  <a:lnTo>
                    <a:pt x="4844" y="6766"/>
                  </a:lnTo>
                  <a:lnTo>
                    <a:pt x="4844" y="13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38" name="Google Shape;3938;p53"/>
            <p:cNvSpPr/>
            <p:nvPr/>
          </p:nvSpPr>
          <p:spPr>
            <a:xfrm>
              <a:off x="1898460" y="3179670"/>
              <a:ext cx="99670" cy="136651"/>
            </a:xfrm>
            <a:custGeom>
              <a:avLst/>
              <a:gdLst/>
              <a:ahLst/>
              <a:cxnLst/>
              <a:rect l="l" t="t" r="r" b="b"/>
              <a:pathLst>
                <a:path w="4881" h="6692" extrusionOk="0">
                  <a:moveTo>
                    <a:pt x="2552" y="0"/>
                  </a:moveTo>
                  <a:lnTo>
                    <a:pt x="1368" y="0"/>
                  </a:lnTo>
                  <a:lnTo>
                    <a:pt x="1" y="740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52" y="5361"/>
                  </a:lnTo>
                  <a:lnTo>
                    <a:pt x="4881" y="6692"/>
                  </a:lnTo>
                  <a:lnTo>
                    <a:pt x="4881" y="1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39" name="Google Shape;3939;p53"/>
            <p:cNvSpPr/>
            <p:nvPr/>
          </p:nvSpPr>
          <p:spPr>
            <a:xfrm>
              <a:off x="1898460" y="3194760"/>
              <a:ext cx="20" cy="125338"/>
            </a:xfrm>
            <a:custGeom>
              <a:avLst/>
              <a:gdLst/>
              <a:ahLst/>
              <a:cxnLst/>
              <a:rect l="l" t="t" r="r" b="b"/>
              <a:pathLst>
                <a:path w="1" h="6138" extrusionOk="0">
                  <a:moveTo>
                    <a:pt x="1" y="1"/>
                  </a:moveTo>
                  <a:lnTo>
                    <a:pt x="1" y="5398"/>
                  </a:lnTo>
                  <a:lnTo>
                    <a:pt x="1" y="6138"/>
                  </a:lnTo>
                  <a:lnTo>
                    <a:pt x="1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40" name="Google Shape;3940;p53"/>
            <p:cNvSpPr/>
            <p:nvPr/>
          </p:nvSpPr>
          <p:spPr>
            <a:xfrm>
              <a:off x="1829769" y="3219672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1" y="1"/>
                  </a:moveTo>
                  <a:lnTo>
                    <a:pt x="1294" y="1"/>
                  </a:lnTo>
                  <a:lnTo>
                    <a:pt x="0" y="777"/>
                  </a:lnTo>
                  <a:lnTo>
                    <a:pt x="0" y="6175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06" y="6729"/>
                  </a:lnTo>
                  <a:lnTo>
                    <a:pt x="4843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41" name="Google Shape;3941;p53"/>
            <p:cNvSpPr/>
            <p:nvPr/>
          </p:nvSpPr>
          <p:spPr>
            <a:xfrm>
              <a:off x="1792769" y="3246094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1" y="1"/>
                  </a:moveTo>
                  <a:lnTo>
                    <a:pt x="1" y="5398"/>
                  </a:lnTo>
                  <a:lnTo>
                    <a:pt x="4437" y="7949"/>
                  </a:lnTo>
                  <a:lnTo>
                    <a:pt x="4437" y="25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42" name="Google Shape;3942;p53"/>
            <p:cNvSpPr/>
            <p:nvPr/>
          </p:nvSpPr>
          <p:spPr>
            <a:xfrm>
              <a:off x="1899971" y="3179670"/>
              <a:ext cx="204608" cy="229521"/>
            </a:xfrm>
            <a:custGeom>
              <a:avLst/>
              <a:gdLst/>
              <a:ahLst/>
              <a:cxnLst/>
              <a:rect l="l" t="t" r="r" b="b"/>
              <a:pathLst>
                <a:path w="10020" h="11240" extrusionOk="0">
                  <a:moveTo>
                    <a:pt x="10020" y="0"/>
                  </a:moveTo>
                  <a:lnTo>
                    <a:pt x="37" y="5842"/>
                  </a:lnTo>
                  <a:lnTo>
                    <a:pt x="0" y="11239"/>
                  </a:lnTo>
                  <a:lnTo>
                    <a:pt x="9983" y="5398"/>
                  </a:lnTo>
                  <a:lnTo>
                    <a:pt x="10020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43" name="Google Shape;3943;p53"/>
            <p:cNvSpPr/>
            <p:nvPr/>
          </p:nvSpPr>
          <p:spPr>
            <a:xfrm>
              <a:off x="1792769" y="3118514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999"/>
                  </a:moveTo>
                  <a:lnTo>
                    <a:pt x="13421" y="2367"/>
                  </a:lnTo>
                  <a:lnTo>
                    <a:pt x="13421" y="3106"/>
                  </a:lnTo>
                  <a:lnTo>
                    <a:pt x="12127" y="3845"/>
                  </a:lnTo>
                  <a:lnTo>
                    <a:pt x="10870" y="3772"/>
                  </a:lnTo>
                  <a:lnTo>
                    <a:pt x="8578" y="2441"/>
                  </a:lnTo>
                  <a:lnTo>
                    <a:pt x="8578" y="1738"/>
                  </a:lnTo>
                  <a:lnTo>
                    <a:pt x="9872" y="999"/>
                  </a:lnTo>
                  <a:close/>
                  <a:moveTo>
                    <a:pt x="7728" y="2958"/>
                  </a:moveTo>
                  <a:lnTo>
                    <a:pt x="10057" y="4289"/>
                  </a:lnTo>
                  <a:lnTo>
                    <a:pt x="10057" y="5029"/>
                  </a:lnTo>
                  <a:lnTo>
                    <a:pt x="8763" y="5768"/>
                  </a:lnTo>
                  <a:lnTo>
                    <a:pt x="7506" y="5768"/>
                  </a:lnTo>
                  <a:lnTo>
                    <a:pt x="5177" y="4437"/>
                  </a:lnTo>
                  <a:lnTo>
                    <a:pt x="5177" y="3698"/>
                  </a:lnTo>
                  <a:lnTo>
                    <a:pt x="6508" y="2958"/>
                  </a:lnTo>
                  <a:close/>
                  <a:moveTo>
                    <a:pt x="4363" y="4955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41" y="7727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87" y="8837"/>
                  </a:lnTo>
                  <a:lnTo>
                    <a:pt x="15270" y="2995"/>
                  </a:lnTo>
                  <a:lnTo>
                    <a:pt x="15270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44" name="Google Shape;3944;p53"/>
            <p:cNvSpPr/>
            <p:nvPr/>
          </p:nvSpPr>
          <p:spPr>
            <a:xfrm>
              <a:off x="1883370" y="3298940"/>
              <a:ext cx="17377" cy="110248"/>
            </a:xfrm>
            <a:custGeom>
              <a:avLst/>
              <a:gdLst/>
              <a:ahLst/>
              <a:cxnLst/>
              <a:rect l="l" t="t" r="r" b="b"/>
              <a:pathLst>
                <a:path w="851" h="5399" extrusionOk="0">
                  <a:moveTo>
                    <a:pt x="0" y="1"/>
                  </a:moveTo>
                  <a:lnTo>
                    <a:pt x="0" y="5361"/>
                  </a:lnTo>
                  <a:lnTo>
                    <a:pt x="813" y="5398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45" name="Google Shape;3945;p53"/>
            <p:cNvSpPr/>
            <p:nvPr/>
          </p:nvSpPr>
          <p:spPr>
            <a:xfrm>
              <a:off x="1731633" y="3274784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88" y="0"/>
                  </a:moveTo>
                  <a:lnTo>
                    <a:pt x="1331" y="0"/>
                  </a:lnTo>
                  <a:lnTo>
                    <a:pt x="37" y="814"/>
                  </a:lnTo>
                  <a:lnTo>
                    <a:pt x="0" y="6212"/>
                  </a:lnTo>
                  <a:lnTo>
                    <a:pt x="1331" y="5435"/>
                  </a:lnTo>
                  <a:lnTo>
                    <a:pt x="2551" y="5435"/>
                  </a:lnTo>
                  <a:lnTo>
                    <a:pt x="4843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46" name="Google Shape;3946;p53"/>
            <p:cNvSpPr/>
            <p:nvPr/>
          </p:nvSpPr>
          <p:spPr>
            <a:xfrm>
              <a:off x="1662922" y="3315541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9" y="1"/>
                  </a:moveTo>
                  <a:lnTo>
                    <a:pt x="1332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44" y="6693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47" name="Google Shape;3947;p53"/>
            <p:cNvSpPr/>
            <p:nvPr/>
          </p:nvSpPr>
          <p:spPr>
            <a:xfrm>
              <a:off x="1662922" y="3330651"/>
              <a:ext cx="20" cy="125338"/>
            </a:xfrm>
            <a:custGeom>
              <a:avLst/>
              <a:gdLst/>
              <a:ahLst/>
              <a:cxnLst/>
              <a:rect l="l" t="t" r="r" b="b"/>
              <a:pathLst>
                <a:path w="1" h="6138" extrusionOk="0">
                  <a:moveTo>
                    <a:pt x="1" y="0"/>
                  </a:moveTo>
                  <a:lnTo>
                    <a:pt x="1" y="5398"/>
                  </a:lnTo>
                  <a:lnTo>
                    <a:pt x="1" y="6137"/>
                  </a:lnTo>
                  <a:lnTo>
                    <a:pt x="1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48" name="Google Shape;3948;p53"/>
            <p:cNvSpPr/>
            <p:nvPr/>
          </p:nvSpPr>
          <p:spPr>
            <a:xfrm>
              <a:off x="1594231" y="3356318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14" y="0"/>
                  </a:moveTo>
                  <a:lnTo>
                    <a:pt x="1294" y="0"/>
                  </a:lnTo>
                  <a:lnTo>
                    <a:pt x="0" y="740"/>
                  </a:lnTo>
                  <a:lnTo>
                    <a:pt x="0" y="6137"/>
                  </a:lnTo>
                  <a:lnTo>
                    <a:pt x="1294" y="5361"/>
                  </a:lnTo>
                  <a:lnTo>
                    <a:pt x="2514" y="5361"/>
                  </a:lnTo>
                  <a:lnTo>
                    <a:pt x="4807" y="6692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49" name="Google Shape;3949;p53"/>
            <p:cNvSpPr/>
            <p:nvPr/>
          </p:nvSpPr>
          <p:spPr>
            <a:xfrm>
              <a:off x="1557231" y="3381986"/>
              <a:ext cx="90624" cy="163074"/>
            </a:xfrm>
            <a:custGeom>
              <a:avLst/>
              <a:gdLst/>
              <a:ahLst/>
              <a:cxnLst/>
              <a:rect l="l" t="t" r="r" b="b"/>
              <a:pathLst>
                <a:path w="4438" h="7986" extrusionOk="0">
                  <a:moveTo>
                    <a:pt x="1" y="0"/>
                  </a:moveTo>
                  <a:lnTo>
                    <a:pt x="1" y="5398"/>
                  </a:lnTo>
                  <a:lnTo>
                    <a:pt x="4437" y="7986"/>
                  </a:lnTo>
                  <a:lnTo>
                    <a:pt x="4437" y="25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50" name="Google Shape;3950;p53"/>
            <p:cNvSpPr/>
            <p:nvPr/>
          </p:nvSpPr>
          <p:spPr>
            <a:xfrm>
              <a:off x="1663677" y="3315541"/>
              <a:ext cx="204608" cy="229521"/>
            </a:xfrm>
            <a:custGeom>
              <a:avLst/>
              <a:gdLst/>
              <a:ahLst/>
              <a:cxnLst/>
              <a:rect l="l" t="t" r="r" b="b"/>
              <a:pathLst>
                <a:path w="10020" h="11240" extrusionOk="0">
                  <a:moveTo>
                    <a:pt x="10020" y="1"/>
                  </a:moveTo>
                  <a:lnTo>
                    <a:pt x="38" y="5842"/>
                  </a:lnTo>
                  <a:lnTo>
                    <a:pt x="1" y="11240"/>
                  </a:lnTo>
                  <a:lnTo>
                    <a:pt x="10020" y="5399"/>
                  </a:lnTo>
                  <a:lnTo>
                    <a:pt x="10020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51" name="Google Shape;3951;p53"/>
            <p:cNvSpPr/>
            <p:nvPr/>
          </p:nvSpPr>
          <p:spPr>
            <a:xfrm>
              <a:off x="1557231" y="3254405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092" y="998"/>
                  </a:moveTo>
                  <a:lnTo>
                    <a:pt x="13384" y="2366"/>
                  </a:lnTo>
                  <a:lnTo>
                    <a:pt x="13384" y="3106"/>
                  </a:lnTo>
                  <a:lnTo>
                    <a:pt x="12090" y="3845"/>
                  </a:lnTo>
                  <a:lnTo>
                    <a:pt x="10870" y="3771"/>
                  </a:lnTo>
                  <a:lnTo>
                    <a:pt x="8541" y="2440"/>
                  </a:lnTo>
                  <a:lnTo>
                    <a:pt x="8541" y="1738"/>
                  </a:lnTo>
                  <a:lnTo>
                    <a:pt x="9835" y="998"/>
                  </a:lnTo>
                  <a:close/>
                  <a:moveTo>
                    <a:pt x="7728" y="2995"/>
                  </a:moveTo>
                  <a:lnTo>
                    <a:pt x="10020" y="4326"/>
                  </a:lnTo>
                  <a:lnTo>
                    <a:pt x="10020" y="5065"/>
                  </a:lnTo>
                  <a:lnTo>
                    <a:pt x="8726" y="5805"/>
                  </a:lnTo>
                  <a:lnTo>
                    <a:pt x="7469" y="5805"/>
                  </a:lnTo>
                  <a:lnTo>
                    <a:pt x="5177" y="4474"/>
                  </a:lnTo>
                  <a:lnTo>
                    <a:pt x="5177" y="3734"/>
                  </a:lnTo>
                  <a:lnTo>
                    <a:pt x="6471" y="2995"/>
                  </a:lnTo>
                  <a:close/>
                  <a:moveTo>
                    <a:pt x="4326" y="4954"/>
                  </a:moveTo>
                  <a:lnTo>
                    <a:pt x="6656" y="6285"/>
                  </a:lnTo>
                  <a:lnTo>
                    <a:pt x="6656" y="7025"/>
                  </a:lnTo>
                  <a:lnTo>
                    <a:pt x="5362" y="7764"/>
                  </a:lnTo>
                  <a:lnTo>
                    <a:pt x="4105" y="7727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106" y="4954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836"/>
                  </a:lnTo>
                  <a:lnTo>
                    <a:pt x="5251" y="8836"/>
                  </a:lnTo>
                  <a:lnTo>
                    <a:pt x="15233" y="2995"/>
                  </a:lnTo>
                  <a:lnTo>
                    <a:pt x="15233" y="2551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52" name="Google Shape;3952;p53"/>
            <p:cNvSpPr/>
            <p:nvPr/>
          </p:nvSpPr>
          <p:spPr>
            <a:xfrm>
              <a:off x="1647832" y="3434831"/>
              <a:ext cx="16622" cy="110227"/>
            </a:xfrm>
            <a:custGeom>
              <a:avLst/>
              <a:gdLst/>
              <a:ahLst/>
              <a:cxnLst/>
              <a:rect l="l" t="t" r="r" b="b"/>
              <a:pathLst>
                <a:path w="814" h="5398" extrusionOk="0">
                  <a:moveTo>
                    <a:pt x="0" y="0"/>
                  </a:moveTo>
                  <a:lnTo>
                    <a:pt x="0" y="5398"/>
                  </a:lnTo>
                  <a:lnTo>
                    <a:pt x="777" y="5398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53" name="Google Shape;3953;p53"/>
            <p:cNvSpPr/>
            <p:nvPr/>
          </p:nvSpPr>
          <p:spPr>
            <a:xfrm>
              <a:off x="1496851" y="3412186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51" y="0"/>
                  </a:moveTo>
                  <a:lnTo>
                    <a:pt x="1294" y="0"/>
                  </a:lnTo>
                  <a:lnTo>
                    <a:pt x="0" y="740"/>
                  </a:lnTo>
                  <a:lnTo>
                    <a:pt x="0" y="6137"/>
                  </a:lnTo>
                  <a:lnTo>
                    <a:pt x="1294" y="5361"/>
                  </a:lnTo>
                  <a:lnTo>
                    <a:pt x="2551" y="5361"/>
                  </a:lnTo>
                  <a:lnTo>
                    <a:pt x="4806" y="6692"/>
                  </a:lnTo>
                  <a:lnTo>
                    <a:pt x="4843" y="1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54" name="Google Shape;3954;p53"/>
            <p:cNvSpPr/>
            <p:nvPr/>
          </p:nvSpPr>
          <p:spPr>
            <a:xfrm>
              <a:off x="1426628" y="3451432"/>
              <a:ext cx="99670" cy="138182"/>
            </a:xfrm>
            <a:custGeom>
              <a:avLst/>
              <a:gdLst/>
              <a:ahLst/>
              <a:cxnLst/>
              <a:rect l="l" t="t" r="r" b="b"/>
              <a:pathLst>
                <a:path w="4881" h="6767" extrusionOk="0">
                  <a:moveTo>
                    <a:pt x="2589" y="1"/>
                  </a:moveTo>
                  <a:lnTo>
                    <a:pt x="1369" y="1"/>
                  </a:lnTo>
                  <a:lnTo>
                    <a:pt x="75" y="777"/>
                  </a:lnTo>
                  <a:lnTo>
                    <a:pt x="1" y="6212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81" y="6766"/>
                  </a:lnTo>
                  <a:lnTo>
                    <a:pt x="4881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55" name="Google Shape;3955;p53"/>
            <p:cNvSpPr/>
            <p:nvPr/>
          </p:nvSpPr>
          <p:spPr>
            <a:xfrm>
              <a:off x="1426628" y="3467277"/>
              <a:ext cx="1532" cy="111003"/>
            </a:xfrm>
            <a:custGeom>
              <a:avLst/>
              <a:gdLst/>
              <a:ahLst/>
              <a:cxnLst/>
              <a:rect l="l" t="t" r="r" b="b"/>
              <a:pathLst>
                <a:path w="75" h="5436" extrusionOk="0">
                  <a:moveTo>
                    <a:pt x="75" y="1"/>
                  </a:moveTo>
                  <a:lnTo>
                    <a:pt x="1" y="703"/>
                  </a:lnTo>
                  <a:lnTo>
                    <a:pt x="1" y="5436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56" name="Google Shape;3956;p53"/>
            <p:cNvSpPr/>
            <p:nvPr/>
          </p:nvSpPr>
          <p:spPr>
            <a:xfrm>
              <a:off x="1357937" y="3492210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39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692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57" name="Google Shape;3957;p53"/>
            <p:cNvSpPr/>
            <p:nvPr/>
          </p:nvSpPr>
          <p:spPr>
            <a:xfrm>
              <a:off x="1320937" y="3518632"/>
              <a:ext cx="91380" cy="162319"/>
            </a:xfrm>
            <a:custGeom>
              <a:avLst/>
              <a:gdLst/>
              <a:ahLst/>
              <a:cxnLst/>
              <a:rect l="l" t="t" r="r" b="b"/>
              <a:pathLst>
                <a:path w="4475" h="7949" extrusionOk="0">
                  <a:moveTo>
                    <a:pt x="1" y="0"/>
                  </a:moveTo>
                  <a:lnTo>
                    <a:pt x="1" y="5398"/>
                  </a:lnTo>
                  <a:lnTo>
                    <a:pt x="4474" y="7949"/>
                  </a:lnTo>
                  <a:lnTo>
                    <a:pt x="4474" y="25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58" name="Google Shape;3958;p53"/>
            <p:cNvSpPr/>
            <p:nvPr/>
          </p:nvSpPr>
          <p:spPr>
            <a:xfrm>
              <a:off x="1428139" y="3452188"/>
              <a:ext cx="204608" cy="228765"/>
            </a:xfrm>
            <a:custGeom>
              <a:avLst/>
              <a:gdLst/>
              <a:ahLst/>
              <a:cxnLst/>
              <a:rect l="l" t="t" r="r" b="b"/>
              <a:pathLst>
                <a:path w="10020" h="11203" extrusionOk="0">
                  <a:moveTo>
                    <a:pt x="10020" y="1"/>
                  </a:moveTo>
                  <a:lnTo>
                    <a:pt x="38" y="5805"/>
                  </a:lnTo>
                  <a:lnTo>
                    <a:pt x="1" y="11203"/>
                  </a:lnTo>
                  <a:lnTo>
                    <a:pt x="10020" y="5435"/>
                  </a:lnTo>
                  <a:lnTo>
                    <a:pt x="10020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59" name="Google Shape;3959;p53"/>
            <p:cNvSpPr/>
            <p:nvPr/>
          </p:nvSpPr>
          <p:spPr>
            <a:xfrm>
              <a:off x="1320937" y="3390276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999"/>
                  </a:moveTo>
                  <a:lnTo>
                    <a:pt x="13421" y="2367"/>
                  </a:lnTo>
                  <a:lnTo>
                    <a:pt x="13421" y="3107"/>
                  </a:lnTo>
                  <a:lnTo>
                    <a:pt x="12127" y="3846"/>
                  </a:lnTo>
                  <a:lnTo>
                    <a:pt x="10870" y="3772"/>
                  </a:lnTo>
                  <a:lnTo>
                    <a:pt x="8578" y="2441"/>
                  </a:lnTo>
                  <a:lnTo>
                    <a:pt x="8578" y="1739"/>
                  </a:lnTo>
                  <a:lnTo>
                    <a:pt x="9872" y="999"/>
                  </a:lnTo>
                  <a:close/>
                  <a:moveTo>
                    <a:pt x="7728" y="2996"/>
                  </a:moveTo>
                  <a:lnTo>
                    <a:pt x="10057" y="4327"/>
                  </a:lnTo>
                  <a:lnTo>
                    <a:pt x="10057" y="5066"/>
                  </a:lnTo>
                  <a:lnTo>
                    <a:pt x="8763" y="5805"/>
                  </a:lnTo>
                  <a:lnTo>
                    <a:pt x="7506" y="5805"/>
                  </a:lnTo>
                  <a:lnTo>
                    <a:pt x="5214" y="4474"/>
                  </a:lnTo>
                  <a:lnTo>
                    <a:pt x="5214" y="3735"/>
                  </a:lnTo>
                  <a:lnTo>
                    <a:pt x="6508" y="2996"/>
                  </a:lnTo>
                  <a:close/>
                  <a:moveTo>
                    <a:pt x="4364" y="4992"/>
                  </a:moveTo>
                  <a:lnTo>
                    <a:pt x="6693" y="6323"/>
                  </a:lnTo>
                  <a:lnTo>
                    <a:pt x="6693" y="7062"/>
                  </a:lnTo>
                  <a:lnTo>
                    <a:pt x="5399" y="7802"/>
                  </a:lnTo>
                  <a:lnTo>
                    <a:pt x="4142" y="7765"/>
                  </a:lnTo>
                  <a:lnTo>
                    <a:pt x="1813" y="6434"/>
                  </a:lnTo>
                  <a:lnTo>
                    <a:pt x="1813" y="5731"/>
                  </a:lnTo>
                  <a:lnTo>
                    <a:pt x="3107" y="4992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88" y="8837"/>
                  </a:lnTo>
                  <a:lnTo>
                    <a:pt x="15270" y="2996"/>
                  </a:lnTo>
                  <a:lnTo>
                    <a:pt x="15270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60" name="Google Shape;3960;p53"/>
            <p:cNvSpPr/>
            <p:nvPr/>
          </p:nvSpPr>
          <p:spPr>
            <a:xfrm>
              <a:off x="1412294" y="3570702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0" y="1"/>
                  </a:moveTo>
                  <a:lnTo>
                    <a:pt x="0" y="5399"/>
                  </a:lnTo>
                  <a:lnTo>
                    <a:pt x="777" y="539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61" name="Google Shape;3961;p53"/>
            <p:cNvSpPr/>
            <p:nvPr/>
          </p:nvSpPr>
          <p:spPr>
            <a:xfrm>
              <a:off x="2087197" y="3208359"/>
              <a:ext cx="99670" cy="137406"/>
            </a:xfrm>
            <a:custGeom>
              <a:avLst/>
              <a:gdLst/>
              <a:ahLst/>
              <a:cxnLst/>
              <a:rect l="l" t="t" r="r" b="b"/>
              <a:pathLst>
                <a:path w="4881" h="6729" extrusionOk="0">
                  <a:moveTo>
                    <a:pt x="2588" y="0"/>
                  </a:moveTo>
                  <a:lnTo>
                    <a:pt x="1368" y="0"/>
                  </a:lnTo>
                  <a:lnTo>
                    <a:pt x="74" y="776"/>
                  </a:lnTo>
                  <a:lnTo>
                    <a:pt x="0" y="6174"/>
                  </a:lnTo>
                  <a:lnTo>
                    <a:pt x="1368" y="5398"/>
                  </a:lnTo>
                  <a:lnTo>
                    <a:pt x="2551" y="5398"/>
                  </a:lnTo>
                  <a:lnTo>
                    <a:pt x="4880" y="6729"/>
                  </a:lnTo>
                  <a:lnTo>
                    <a:pt x="4880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62" name="Google Shape;3962;p53"/>
            <p:cNvSpPr/>
            <p:nvPr/>
          </p:nvSpPr>
          <p:spPr>
            <a:xfrm>
              <a:off x="2018485" y="3248361"/>
              <a:ext cx="98935" cy="137427"/>
            </a:xfrm>
            <a:custGeom>
              <a:avLst/>
              <a:gdLst/>
              <a:ahLst/>
              <a:cxnLst/>
              <a:rect l="l" t="t" r="r" b="b"/>
              <a:pathLst>
                <a:path w="4845" h="6730" extrusionOk="0">
                  <a:moveTo>
                    <a:pt x="2552" y="0"/>
                  </a:moveTo>
                  <a:lnTo>
                    <a:pt x="1332" y="0"/>
                  </a:lnTo>
                  <a:lnTo>
                    <a:pt x="1" y="740"/>
                  </a:lnTo>
                  <a:lnTo>
                    <a:pt x="1" y="6175"/>
                  </a:lnTo>
                  <a:lnTo>
                    <a:pt x="1295" y="5435"/>
                  </a:lnTo>
                  <a:lnTo>
                    <a:pt x="2552" y="5435"/>
                  </a:lnTo>
                  <a:lnTo>
                    <a:pt x="4844" y="6729"/>
                  </a:lnTo>
                  <a:lnTo>
                    <a:pt x="4844" y="1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63" name="Google Shape;3963;p53"/>
            <p:cNvSpPr/>
            <p:nvPr/>
          </p:nvSpPr>
          <p:spPr>
            <a:xfrm>
              <a:off x="2018485" y="3263451"/>
              <a:ext cx="20" cy="126114"/>
            </a:xfrm>
            <a:custGeom>
              <a:avLst/>
              <a:gdLst/>
              <a:ahLst/>
              <a:cxnLst/>
              <a:rect l="l" t="t" r="r" b="b"/>
              <a:pathLst>
                <a:path w="1" h="6176" extrusionOk="0">
                  <a:moveTo>
                    <a:pt x="1" y="1"/>
                  </a:moveTo>
                  <a:lnTo>
                    <a:pt x="1" y="5436"/>
                  </a:lnTo>
                  <a:lnTo>
                    <a:pt x="1" y="6175"/>
                  </a:lnTo>
                  <a:lnTo>
                    <a:pt x="1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64" name="Google Shape;3964;p53"/>
            <p:cNvSpPr/>
            <p:nvPr/>
          </p:nvSpPr>
          <p:spPr>
            <a:xfrm>
              <a:off x="1949794" y="3289118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62"/>
                  </a:lnTo>
                  <a:lnTo>
                    <a:pt x="2552" y="5362"/>
                  </a:lnTo>
                  <a:lnTo>
                    <a:pt x="4807" y="6693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65" name="Google Shape;3965;p53"/>
            <p:cNvSpPr/>
            <p:nvPr/>
          </p:nvSpPr>
          <p:spPr>
            <a:xfrm>
              <a:off x="1912059" y="3314785"/>
              <a:ext cx="91359" cy="163095"/>
            </a:xfrm>
            <a:custGeom>
              <a:avLst/>
              <a:gdLst/>
              <a:ahLst/>
              <a:cxnLst/>
              <a:rect l="l" t="t" r="r" b="b"/>
              <a:pathLst>
                <a:path w="4474" h="7987" extrusionOk="0">
                  <a:moveTo>
                    <a:pt x="37" y="1"/>
                  </a:moveTo>
                  <a:lnTo>
                    <a:pt x="0" y="5399"/>
                  </a:lnTo>
                  <a:lnTo>
                    <a:pt x="4473" y="7987"/>
                  </a:lnTo>
                  <a:lnTo>
                    <a:pt x="4473" y="258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66" name="Google Shape;3966;p53"/>
            <p:cNvSpPr/>
            <p:nvPr/>
          </p:nvSpPr>
          <p:spPr>
            <a:xfrm>
              <a:off x="2019241" y="3248361"/>
              <a:ext cx="205364" cy="229521"/>
            </a:xfrm>
            <a:custGeom>
              <a:avLst/>
              <a:gdLst/>
              <a:ahLst/>
              <a:cxnLst/>
              <a:rect l="l" t="t" r="r" b="b"/>
              <a:pathLst>
                <a:path w="10057" h="11240" extrusionOk="0">
                  <a:moveTo>
                    <a:pt x="10057" y="0"/>
                  </a:moveTo>
                  <a:lnTo>
                    <a:pt x="75" y="5842"/>
                  </a:lnTo>
                  <a:lnTo>
                    <a:pt x="1" y="11240"/>
                  </a:lnTo>
                  <a:lnTo>
                    <a:pt x="9983" y="5435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67" name="Google Shape;3967;p53"/>
            <p:cNvSpPr/>
            <p:nvPr/>
          </p:nvSpPr>
          <p:spPr>
            <a:xfrm>
              <a:off x="1912794" y="3187205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1036"/>
                  </a:moveTo>
                  <a:lnTo>
                    <a:pt x="13421" y="2367"/>
                  </a:lnTo>
                  <a:lnTo>
                    <a:pt x="13421" y="3106"/>
                  </a:lnTo>
                  <a:lnTo>
                    <a:pt x="12127" y="3846"/>
                  </a:lnTo>
                  <a:lnTo>
                    <a:pt x="10870" y="3809"/>
                  </a:lnTo>
                  <a:lnTo>
                    <a:pt x="8541" y="2441"/>
                  </a:lnTo>
                  <a:lnTo>
                    <a:pt x="8541" y="1775"/>
                  </a:lnTo>
                  <a:lnTo>
                    <a:pt x="9872" y="1036"/>
                  </a:lnTo>
                  <a:close/>
                  <a:moveTo>
                    <a:pt x="7728" y="2995"/>
                  </a:moveTo>
                  <a:lnTo>
                    <a:pt x="10020" y="4363"/>
                  </a:lnTo>
                  <a:lnTo>
                    <a:pt x="10020" y="5103"/>
                  </a:lnTo>
                  <a:lnTo>
                    <a:pt x="8726" y="5842"/>
                  </a:lnTo>
                  <a:lnTo>
                    <a:pt x="7506" y="5842"/>
                  </a:lnTo>
                  <a:lnTo>
                    <a:pt x="5177" y="4474"/>
                  </a:lnTo>
                  <a:lnTo>
                    <a:pt x="5177" y="3735"/>
                  </a:lnTo>
                  <a:lnTo>
                    <a:pt x="6471" y="2995"/>
                  </a:lnTo>
                  <a:close/>
                  <a:moveTo>
                    <a:pt x="4364" y="4955"/>
                  </a:moveTo>
                  <a:lnTo>
                    <a:pt x="6656" y="6286"/>
                  </a:lnTo>
                  <a:lnTo>
                    <a:pt x="6656" y="7025"/>
                  </a:lnTo>
                  <a:lnTo>
                    <a:pt x="5362" y="7765"/>
                  </a:lnTo>
                  <a:lnTo>
                    <a:pt x="4142" y="7728"/>
                  </a:lnTo>
                  <a:lnTo>
                    <a:pt x="1813" y="6397"/>
                  </a:lnTo>
                  <a:lnTo>
                    <a:pt x="1813" y="5694"/>
                  </a:lnTo>
                  <a:lnTo>
                    <a:pt x="3107" y="4955"/>
                  </a:lnTo>
                  <a:close/>
                  <a:moveTo>
                    <a:pt x="9983" y="1"/>
                  </a:moveTo>
                  <a:lnTo>
                    <a:pt x="1" y="5842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88" y="8837"/>
                  </a:lnTo>
                  <a:lnTo>
                    <a:pt x="15270" y="2995"/>
                  </a:lnTo>
                  <a:lnTo>
                    <a:pt x="15270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68" name="Google Shape;3968;p53"/>
            <p:cNvSpPr/>
            <p:nvPr/>
          </p:nvSpPr>
          <p:spPr>
            <a:xfrm>
              <a:off x="2003395" y="3367631"/>
              <a:ext cx="17377" cy="110248"/>
            </a:xfrm>
            <a:custGeom>
              <a:avLst/>
              <a:gdLst/>
              <a:ahLst/>
              <a:cxnLst/>
              <a:rect l="l" t="t" r="r" b="b"/>
              <a:pathLst>
                <a:path w="851" h="5399" extrusionOk="0">
                  <a:moveTo>
                    <a:pt x="0" y="1"/>
                  </a:moveTo>
                  <a:lnTo>
                    <a:pt x="0" y="5399"/>
                  </a:lnTo>
                  <a:lnTo>
                    <a:pt x="777" y="539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69" name="Google Shape;3969;p53"/>
            <p:cNvSpPr/>
            <p:nvPr/>
          </p:nvSpPr>
          <p:spPr>
            <a:xfrm>
              <a:off x="1851659" y="3344986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8" y="1"/>
                  </a:moveTo>
                  <a:lnTo>
                    <a:pt x="1331" y="1"/>
                  </a:lnTo>
                  <a:lnTo>
                    <a:pt x="37" y="740"/>
                  </a:lnTo>
                  <a:lnTo>
                    <a:pt x="0" y="6138"/>
                  </a:lnTo>
                  <a:lnTo>
                    <a:pt x="1331" y="5361"/>
                  </a:lnTo>
                  <a:lnTo>
                    <a:pt x="2551" y="5361"/>
                  </a:lnTo>
                  <a:lnTo>
                    <a:pt x="4844" y="6692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70" name="Google Shape;3970;p53"/>
            <p:cNvSpPr/>
            <p:nvPr/>
          </p:nvSpPr>
          <p:spPr>
            <a:xfrm>
              <a:off x="1782968" y="3384252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14" y="0"/>
                  </a:moveTo>
                  <a:lnTo>
                    <a:pt x="1331" y="0"/>
                  </a:lnTo>
                  <a:lnTo>
                    <a:pt x="0" y="814"/>
                  </a:lnTo>
                  <a:lnTo>
                    <a:pt x="0" y="6211"/>
                  </a:lnTo>
                  <a:lnTo>
                    <a:pt x="1294" y="5435"/>
                  </a:lnTo>
                  <a:lnTo>
                    <a:pt x="2514" y="5435"/>
                  </a:lnTo>
                  <a:lnTo>
                    <a:pt x="4843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71" name="Google Shape;3971;p53"/>
            <p:cNvSpPr/>
            <p:nvPr/>
          </p:nvSpPr>
          <p:spPr>
            <a:xfrm>
              <a:off x="1782968" y="3400853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0" y="1"/>
                  </a:moveTo>
                  <a:lnTo>
                    <a:pt x="0" y="5398"/>
                  </a:lnTo>
                  <a:lnTo>
                    <a:pt x="0" y="6101"/>
                  </a:lnTo>
                  <a:lnTo>
                    <a:pt x="0" y="666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72" name="Google Shape;3972;p53"/>
            <p:cNvSpPr/>
            <p:nvPr/>
          </p:nvSpPr>
          <p:spPr>
            <a:xfrm>
              <a:off x="1713501" y="3425009"/>
              <a:ext cx="99670" cy="136671"/>
            </a:xfrm>
            <a:custGeom>
              <a:avLst/>
              <a:gdLst/>
              <a:ahLst/>
              <a:cxnLst/>
              <a:rect l="l" t="t" r="r" b="b"/>
              <a:pathLst>
                <a:path w="4881" h="6693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692"/>
                  </a:lnTo>
                  <a:lnTo>
                    <a:pt x="4881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73" name="Google Shape;3973;p53"/>
            <p:cNvSpPr/>
            <p:nvPr/>
          </p:nvSpPr>
          <p:spPr>
            <a:xfrm>
              <a:off x="1677277" y="3451432"/>
              <a:ext cx="90604" cy="162339"/>
            </a:xfrm>
            <a:custGeom>
              <a:avLst/>
              <a:gdLst/>
              <a:ahLst/>
              <a:cxnLst/>
              <a:rect l="l" t="t" r="r" b="b"/>
              <a:pathLst>
                <a:path w="4437" h="7950" extrusionOk="0">
                  <a:moveTo>
                    <a:pt x="0" y="1"/>
                  </a:moveTo>
                  <a:lnTo>
                    <a:pt x="0" y="5398"/>
                  </a:lnTo>
                  <a:lnTo>
                    <a:pt x="4437" y="7949"/>
                  </a:lnTo>
                  <a:lnTo>
                    <a:pt x="4437" y="25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74" name="Google Shape;3974;p53"/>
            <p:cNvSpPr/>
            <p:nvPr/>
          </p:nvSpPr>
          <p:spPr>
            <a:xfrm>
              <a:off x="1783723" y="3385763"/>
              <a:ext cx="204608" cy="228010"/>
            </a:xfrm>
            <a:custGeom>
              <a:avLst/>
              <a:gdLst/>
              <a:ahLst/>
              <a:cxnLst/>
              <a:rect l="l" t="t" r="r" b="b"/>
              <a:pathLst>
                <a:path w="10020" h="11166" extrusionOk="0">
                  <a:moveTo>
                    <a:pt x="10019" y="0"/>
                  </a:moveTo>
                  <a:lnTo>
                    <a:pt x="37" y="5768"/>
                  </a:lnTo>
                  <a:lnTo>
                    <a:pt x="0" y="11165"/>
                  </a:lnTo>
                  <a:lnTo>
                    <a:pt x="0" y="11165"/>
                  </a:lnTo>
                  <a:lnTo>
                    <a:pt x="9982" y="5398"/>
                  </a:lnTo>
                  <a:lnTo>
                    <a:pt x="10019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75" name="Google Shape;3975;p53"/>
            <p:cNvSpPr/>
            <p:nvPr/>
          </p:nvSpPr>
          <p:spPr>
            <a:xfrm>
              <a:off x="1677277" y="3323096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091" y="1036"/>
                  </a:moveTo>
                  <a:lnTo>
                    <a:pt x="13384" y="2367"/>
                  </a:lnTo>
                  <a:lnTo>
                    <a:pt x="13384" y="3106"/>
                  </a:lnTo>
                  <a:lnTo>
                    <a:pt x="12090" y="3846"/>
                  </a:lnTo>
                  <a:lnTo>
                    <a:pt x="10833" y="3809"/>
                  </a:lnTo>
                  <a:lnTo>
                    <a:pt x="8540" y="2441"/>
                  </a:lnTo>
                  <a:lnTo>
                    <a:pt x="8540" y="1775"/>
                  </a:lnTo>
                  <a:lnTo>
                    <a:pt x="9834" y="1036"/>
                  </a:lnTo>
                  <a:close/>
                  <a:moveTo>
                    <a:pt x="7690" y="2995"/>
                  </a:moveTo>
                  <a:lnTo>
                    <a:pt x="10019" y="4363"/>
                  </a:lnTo>
                  <a:lnTo>
                    <a:pt x="10019" y="5103"/>
                  </a:lnTo>
                  <a:lnTo>
                    <a:pt x="8725" y="5842"/>
                  </a:lnTo>
                  <a:lnTo>
                    <a:pt x="7468" y="5842"/>
                  </a:lnTo>
                  <a:lnTo>
                    <a:pt x="5176" y="4474"/>
                  </a:lnTo>
                  <a:lnTo>
                    <a:pt x="5176" y="3735"/>
                  </a:lnTo>
                  <a:lnTo>
                    <a:pt x="6470" y="2995"/>
                  </a:lnTo>
                  <a:close/>
                  <a:moveTo>
                    <a:pt x="4326" y="4992"/>
                  </a:moveTo>
                  <a:lnTo>
                    <a:pt x="6655" y="6323"/>
                  </a:lnTo>
                  <a:lnTo>
                    <a:pt x="6655" y="7062"/>
                  </a:lnTo>
                  <a:lnTo>
                    <a:pt x="5361" y="7801"/>
                  </a:lnTo>
                  <a:lnTo>
                    <a:pt x="4104" y="7764"/>
                  </a:lnTo>
                  <a:lnTo>
                    <a:pt x="1812" y="6433"/>
                  </a:lnTo>
                  <a:lnTo>
                    <a:pt x="1812" y="5731"/>
                  </a:lnTo>
                  <a:lnTo>
                    <a:pt x="3106" y="4992"/>
                  </a:lnTo>
                  <a:close/>
                  <a:moveTo>
                    <a:pt x="9982" y="1"/>
                  </a:moveTo>
                  <a:lnTo>
                    <a:pt x="0" y="5842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50" y="8837"/>
                  </a:lnTo>
                  <a:lnTo>
                    <a:pt x="15232" y="2995"/>
                  </a:lnTo>
                  <a:lnTo>
                    <a:pt x="15232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76" name="Google Shape;3976;p53"/>
            <p:cNvSpPr/>
            <p:nvPr/>
          </p:nvSpPr>
          <p:spPr>
            <a:xfrm>
              <a:off x="1767857" y="3503522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1" y="1"/>
                  </a:moveTo>
                  <a:lnTo>
                    <a:pt x="1" y="5398"/>
                  </a:lnTo>
                  <a:lnTo>
                    <a:pt x="777" y="5398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77" name="Google Shape;3977;p53"/>
            <p:cNvSpPr/>
            <p:nvPr/>
          </p:nvSpPr>
          <p:spPr>
            <a:xfrm>
              <a:off x="1615365" y="3480877"/>
              <a:ext cx="100426" cy="136671"/>
            </a:xfrm>
            <a:custGeom>
              <a:avLst/>
              <a:gdLst/>
              <a:ahLst/>
              <a:cxnLst/>
              <a:rect l="l" t="t" r="r" b="b"/>
              <a:pathLst>
                <a:path w="4918" h="6693" extrusionOk="0">
                  <a:moveTo>
                    <a:pt x="2588" y="0"/>
                  </a:moveTo>
                  <a:lnTo>
                    <a:pt x="1368" y="0"/>
                  </a:lnTo>
                  <a:lnTo>
                    <a:pt x="74" y="740"/>
                  </a:lnTo>
                  <a:lnTo>
                    <a:pt x="1" y="6138"/>
                  </a:lnTo>
                  <a:lnTo>
                    <a:pt x="1368" y="5398"/>
                  </a:lnTo>
                  <a:lnTo>
                    <a:pt x="2588" y="5398"/>
                  </a:lnTo>
                  <a:lnTo>
                    <a:pt x="4881" y="6692"/>
                  </a:lnTo>
                  <a:lnTo>
                    <a:pt x="4918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78" name="Google Shape;3978;p53"/>
            <p:cNvSpPr/>
            <p:nvPr/>
          </p:nvSpPr>
          <p:spPr>
            <a:xfrm>
              <a:off x="1546674" y="3521634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8" y="1"/>
                  </a:moveTo>
                  <a:lnTo>
                    <a:pt x="1331" y="1"/>
                  </a:lnTo>
                  <a:lnTo>
                    <a:pt x="0" y="740"/>
                  </a:lnTo>
                  <a:lnTo>
                    <a:pt x="0" y="6138"/>
                  </a:lnTo>
                  <a:lnTo>
                    <a:pt x="1294" y="5362"/>
                  </a:lnTo>
                  <a:lnTo>
                    <a:pt x="2551" y="5362"/>
                  </a:lnTo>
                  <a:lnTo>
                    <a:pt x="4843" y="6693"/>
                  </a:lnTo>
                  <a:lnTo>
                    <a:pt x="4843" y="1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79" name="Google Shape;3979;p53"/>
            <p:cNvSpPr/>
            <p:nvPr/>
          </p:nvSpPr>
          <p:spPr>
            <a:xfrm>
              <a:off x="1546674" y="3536744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0" y="0"/>
                  </a:moveTo>
                  <a:lnTo>
                    <a:pt x="0" y="5398"/>
                  </a:lnTo>
                  <a:lnTo>
                    <a:pt x="0" y="6100"/>
                  </a:lnTo>
                  <a:lnTo>
                    <a:pt x="0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80" name="Google Shape;3980;p53"/>
            <p:cNvSpPr/>
            <p:nvPr/>
          </p:nvSpPr>
          <p:spPr>
            <a:xfrm>
              <a:off x="1477963" y="3560901"/>
              <a:ext cx="98935" cy="138162"/>
            </a:xfrm>
            <a:custGeom>
              <a:avLst/>
              <a:gdLst/>
              <a:ahLst/>
              <a:cxnLst/>
              <a:rect l="l" t="t" r="r" b="b"/>
              <a:pathLst>
                <a:path w="4845" h="6766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77"/>
                  </a:lnTo>
                  <a:lnTo>
                    <a:pt x="1" y="6211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66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81" name="Google Shape;3981;p53"/>
            <p:cNvSpPr/>
            <p:nvPr/>
          </p:nvSpPr>
          <p:spPr>
            <a:xfrm>
              <a:off x="1440983" y="3587323"/>
              <a:ext cx="90604" cy="162339"/>
            </a:xfrm>
            <a:custGeom>
              <a:avLst/>
              <a:gdLst/>
              <a:ahLst/>
              <a:cxnLst/>
              <a:rect l="l" t="t" r="r" b="b"/>
              <a:pathLst>
                <a:path w="4437" h="7950" extrusionOk="0">
                  <a:moveTo>
                    <a:pt x="0" y="0"/>
                  </a:moveTo>
                  <a:lnTo>
                    <a:pt x="0" y="5398"/>
                  </a:lnTo>
                  <a:lnTo>
                    <a:pt x="4437" y="7949"/>
                  </a:lnTo>
                  <a:lnTo>
                    <a:pt x="4437" y="2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82" name="Google Shape;3982;p53"/>
            <p:cNvSpPr/>
            <p:nvPr/>
          </p:nvSpPr>
          <p:spPr>
            <a:xfrm>
              <a:off x="1547430" y="3521634"/>
              <a:ext cx="205364" cy="228030"/>
            </a:xfrm>
            <a:custGeom>
              <a:avLst/>
              <a:gdLst/>
              <a:ahLst/>
              <a:cxnLst/>
              <a:rect l="l" t="t" r="r" b="b"/>
              <a:pathLst>
                <a:path w="10057" h="11167" extrusionOk="0">
                  <a:moveTo>
                    <a:pt x="10056" y="1"/>
                  </a:moveTo>
                  <a:lnTo>
                    <a:pt x="74" y="5805"/>
                  </a:lnTo>
                  <a:lnTo>
                    <a:pt x="0" y="11166"/>
                  </a:lnTo>
                  <a:lnTo>
                    <a:pt x="0" y="11166"/>
                  </a:lnTo>
                  <a:lnTo>
                    <a:pt x="10056" y="5399"/>
                  </a:lnTo>
                  <a:lnTo>
                    <a:pt x="10056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83" name="Google Shape;3983;p53"/>
            <p:cNvSpPr/>
            <p:nvPr/>
          </p:nvSpPr>
          <p:spPr>
            <a:xfrm>
              <a:off x="1440983" y="3459743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1035"/>
                  </a:moveTo>
                  <a:lnTo>
                    <a:pt x="13421" y="2366"/>
                  </a:lnTo>
                  <a:lnTo>
                    <a:pt x="13421" y="3106"/>
                  </a:lnTo>
                  <a:lnTo>
                    <a:pt x="12127" y="3845"/>
                  </a:lnTo>
                  <a:lnTo>
                    <a:pt x="10870" y="3808"/>
                  </a:lnTo>
                  <a:lnTo>
                    <a:pt x="8541" y="2477"/>
                  </a:lnTo>
                  <a:lnTo>
                    <a:pt x="8541" y="1775"/>
                  </a:lnTo>
                  <a:lnTo>
                    <a:pt x="9871" y="1035"/>
                  </a:lnTo>
                  <a:close/>
                  <a:moveTo>
                    <a:pt x="7727" y="2958"/>
                  </a:moveTo>
                  <a:lnTo>
                    <a:pt x="10019" y="4326"/>
                  </a:lnTo>
                  <a:lnTo>
                    <a:pt x="10019" y="5065"/>
                  </a:lnTo>
                  <a:lnTo>
                    <a:pt x="8725" y="5805"/>
                  </a:lnTo>
                  <a:lnTo>
                    <a:pt x="7505" y="5805"/>
                  </a:lnTo>
                  <a:lnTo>
                    <a:pt x="5176" y="4437"/>
                  </a:lnTo>
                  <a:lnTo>
                    <a:pt x="5176" y="3697"/>
                  </a:lnTo>
                  <a:lnTo>
                    <a:pt x="6470" y="2958"/>
                  </a:lnTo>
                  <a:close/>
                  <a:moveTo>
                    <a:pt x="4363" y="4954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41" y="7727"/>
                  </a:lnTo>
                  <a:lnTo>
                    <a:pt x="1812" y="6396"/>
                  </a:lnTo>
                  <a:lnTo>
                    <a:pt x="1812" y="5694"/>
                  </a:lnTo>
                  <a:lnTo>
                    <a:pt x="3106" y="4954"/>
                  </a:lnTo>
                  <a:close/>
                  <a:moveTo>
                    <a:pt x="9982" y="0"/>
                  </a:moveTo>
                  <a:lnTo>
                    <a:pt x="0" y="5842"/>
                  </a:lnTo>
                  <a:lnTo>
                    <a:pt x="0" y="6285"/>
                  </a:lnTo>
                  <a:lnTo>
                    <a:pt x="4437" y="8836"/>
                  </a:lnTo>
                  <a:lnTo>
                    <a:pt x="5287" y="8836"/>
                  </a:lnTo>
                  <a:lnTo>
                    <a:pt x="15269" y="3032"/>
                  </a:lnTo>
                  <a:lnTo>
                    <a:pt x="15269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84" name="Google Shape;3984;p53"/>
            <p:cNvSpPr/>
            <p:nvPr/>
          </p:nvSpPr>
          <p:spPr>
            <a:xfrm>
              <a:off x="1531564" y="3639413"/>
              <a:ext cx="17398" cy="110248"/>
            </a:xfrm>
            <a:custGeom>
              <a:avLst/>
              <a:gdLst/>
              <a:ahLst/>
              <a:cxnLst/>
              <a:rect l="l" t="t" r="r" b="b"/>
              <a:pathLst>
                <a:path w="852" h="5399" extrusionOk="0">
                  <a:moveTo>
                    <a:pt x="1" y="0"/>
                  </a:moveTo>
                  <a:lnTo>
                    <a:pt x="1" y="5398"/>
                  </a:lnTo>
                  <a:lnTo>
                    <a:pt x="777" y="5398"/>
                  </a:lnTo>
                  <a:lnTo>
                    <a:pt x="851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85" name="Google Shape;3985;p53"/>
            <p:cNvSpPr/>
            <p:nvPr/>
          </p:nvSpPr>
          <p:spPr>
            <a:xfrm>
              <a:off x="1005396" y="3415943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3512" y="1"/>
                  </a:moveTo>
                  <a:lnTo>
                    <a:pt x="2255" y="1"/>
                  </a:lnTo>
                  <a:lnTo>
                    <a:pt x="0" y="1332"/>
                  </a:lnTo>
                  <a:lnTo>
                    <a:pt x="0" y="6730"/>
                  </a:lnTo>
                  <a:lnTo>
                    <a:pt x="2255" y="5399"/>
                  </a:lnTo>
                  <a:lnTo>
                    <a:pt x="3512" y="5399"/>
                  </a:lnTo>
                  <a:lnTo>
                    <a:pt x="4806" y="6138"/>
                  </a:lnTo>
                  <a:lnTo>
                    <a:pt x="4843" y="7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86" name="Google Shape;3986;p53"/>
            <p:cNvSpPr/>
            <p:nvPr/>
          </p:nvSpPr>
          <p:spPr>
            <a:xfrm>
              <a:off x="1074087" y="3455965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3550" y="0"/>
                  </a:moveTo>
                  <a:lnTo>
                    <a:pt x="2293" y="0"/>
                  </a:lnTo>
                  <a:lnTo>
                    <a:pt x="38" y="1368"/>
                  </a:lnTo>
                  <a:lnTo>
                    <a:pt x="1" y="6729"/>
                  </a:lnTo>
                  <a:lnTo>
                    <a:pt x="2293" y="5435"/>
                  </a:lnTo>
                  <a:lnTo>
                    <a:pt x="3550" y="5435"/>
                  </a:lnTo>
                  <a:lnTo>
                    <a:pt x="4844" y="6175"/>
                  </a:lnTo>
                  <a:lnTo>
                    <a:pt x="4844" y="7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87" name="Google Shape;3987;p53"/>
            <p:cNvSpPr/>
            <p:nvPr/>
          </p:nvSpPr>
          <p:spPr>
            <a:xfrm>
              <a:off x="1143533" y="3496722"/>
              <a:ext cx="99670" cy="136671"/>
            </a:xfrm>
            <a:custGeom>
              <a:avLst/>
              <a:gdLst/>
              <a:ahLst/>
              <a:cxnLst/>
              <a:rect l="l" t="t" r="r" b="b"/>
              <a:pathLst>
                <a:path w="4881" h="6693" extrusionOk="0">
                  <a:moveTo>
                    <a:pt x="3587" y="1"/>
                  </a:moveTo>
                  <a:lnTo>
                    <a:pt x="2330" y="1"/>
                  </a:lnTo>
                  <a:lnTo>
                    <a:pt x="1" y="1295"/>
                  </a:lnTo>
                  <a:lnTo>
                    <a:pt x="1" y="6693"/>
                  </a:lnTo>
                  <a:lnTo>
                    <a:pt x="2330" y="5362"/>
                  </a:lnTo>
                  <a:lnTo>
                    <a:pt x="3587" y="5362"/>
                  </a:lnTo>
                  <a:lnTo>
                    <a:pt x="4881" y="6138"/>
                  </a:lnTo>
                  <a:lnTo>
                    <a:pt x="4881" y="7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88" name="Google Shape;3988;p53"/>
            <p:cNvSpPr/>
            <p:nvPr/>
          </p:nvSpPr>
          <p:spPr>
            <a:xfrm>
              <a:off x="1190355" y="3522390"/>
              <a:ext cx="90604" cy="163095"/>
            </a:xfrm>
            <a:custGeom>
              <a:avLst/>
              <a:gdLst/>
              <a:ahLst/>
              <a:cxnLst/>
              <a:rect l="l" t="t" r="r" b="b"/>
              <a:pathLst>
                <a:path w="4437" h="7987" extrusionOk="0">
                  <a:moveTo>
                    <a:pt x="4437" y="1"/>
                  </a:moveTo>
                  <a:lnTo>
                    <a:pt x="0" y="2589"/>
                  </a:lnTo>
                  <a:lnTo>
                    <a:pt x="0" y="7987"/>
                  </a:lnTo>
                  <a:lnTo>
                    <a:pt x="4400" y="5399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89" name="Google Shape;3989;p53"/>
            <p:cNvSpPr/>
            <p:nvPr/>
          </p:nvSpPr>
          <p:spPr>
            <a:xfrm>
              <a:off x="1172978" y="3575235"/>
              <a:ext cx="17398" cy="110248"/>
            </a:xfrm>
            <a:custGeom>
              <a:avLst/>
              <a:gdLst/>
              <a:ahLst/>
              <a:cxnLst/>
              <a:rect l="l" t="t" r="r" b="b"/>
              <a:pathLst>
                <a:path w="852" h="5399" extrusionOk="0">
                  <a:moveTo>
                    <a:pt x="1" y="1"/>
                  </a:moveTo>
                  <a:lnTo>
                    <a:pt x="1" y="5399"/>
                  </a:lnTo>
                  <a:lnTo>
                    <a:pt x="851" y="539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90" name="Google Shape;3990;p53"/>
            <p:cNvSpPr/>
            <p:nvPr/>
          </p:nvSpPr>
          <p:spPr>
            <a:xfrm>
              <a:off x="967640" y="3394053"/>
              <a:ext cx="312569" cy="181207"/>
            </a:xfrm>
            <a:custGeom>
              <a:avLst/>
              <a:gdLst/>
              <a:ahLst/>
              <a:cxnLst/>
              <a:rect l="l" t="t" r="r" b="b"/>
              <a:pathLst>
                <a:path w="15307" h="8874" extrusionOk="0">
                  <a:moveTo>
                    <a:pt x="5361" y="1073"/>
                  </a:moveTo>
                  <a:lnTo>
                    <a:pt x="6655" y="1812"/>
                  </a:lnTo>
                  <a:lnTo>
                    <a:pt x="6655" y="2552"/>
                  </a:lnTo>
                  <a:lnTo>
                    <a:pt x="4363" y="3883"/>
                  </a:lnTo>
                  <a:lnTo>
                    <a:pt x="3143" y="3846"/>
                  </a:lnTo>
                  <a:lnTo>
                    <a:pt x="1849" y="3106"/>
                  </a:lnTo>
                  <a:lnTo>
                    <a:pt x="1849" y="2404"/>
                  </a:lnTo>
                  <a:lnTo>
                    <a:pt x="4104" y="1073"/>
                  </a:lnTo>
                  <a:close/>
                  <a:moveTo>
                    <a:pt x="8726" y="3032"/>
                  </a:moveTo>
                  <a:lnTo>
                    <a:pt x="10057" y="3772"/>
                  </a:lnTo>
                  <a:lnTo>
                    <a:pt x="10057" y="4511"/>
                  </a:lnTo>
                  <a:lnTo>
                    <a:pt x="7801" y="5879"/>
                  </a:lnTo>
                  <a:lnTo>
                    <a:pt x="7801" y="5805"/>
                  </a:lnTo>
                  <a:lnTo>
                    <a:pt x="6544" y="5805"/>
                  </a:lnTo>
                  <a:lnTo>
                    <a:pt x="5214" y="5066"/>
                  </a:lnTo>
                  <a:lnTo>
                    <a:pt x="5214" y="4400"/>
                  </a:lnTo>
                  <a:lnTo>
                    <a:pt x="7469" y="3032"/>
                  </a:lnTo>
                  <a:close/>
                  <a:moveTo>
                    <a:pt x="12201" y="4992"/>
                  </a:moveTo>
                  <a:lnTo>
                    <a:pt x="13495" y="5731"/>
                  </a:lnTo>
                  <a:lnTo>
                    <a:pt x="13495" y="6471"/>
                  </a:lnTo>
                  <a:lnTo>
                    <a:pt x="11203" y="7802"/>
                  </a:lnTo>
                  <a:lnTo>
                    <a:pt x="9983" y="7802"/>
                  </a:lnTo>
                  <a:lnTo>
                    <a:pt x="8689" y="7062"/>
                  </a:lnTo>
                  <a:lnTo>
                    <a:pt x="8689" y="6323"/>
                  </a:lnTo>
                  <a:lnTo>
                    <a:pt x="10944" y="4992"/>
                  </a:lnTo>
                  <a:close/>
                  <a:moveTo>
                    <a:pt x="4437" y="1"/>
                  </a:moveTo>
                  <a:lnTo>
                    <a:pt x="1" y="2589"/>
                  </a:lnTo>
                  <a:lnTo>
                    <a:pt x="1" y="3032"/>
                  </a:lnTo>
                  <a:lnTo>
                    <a:pt x="10020" y="8874"/>
                  </a:lnTo>
                  <a:lnTo>
                    <a:pt x="10833" y="8874"/>
                  </a:lnTo>
                  <a:lnTo>
                    <a:pt x="15307" y="6286"/>
                  </a:lnTo>
                  <a:lnTo>
                    <a:pt x="15307" y="5805"/>
                  </a:lnTo>
                  <a:lnTo>
                    <a:pt x="52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91" name="Google Shape;3991;p53"/>
            <p:cNvSpPr/>
            <p:nvPr/>
          </p:nvSpPr>
          <p:spPr>
            <a:xfrm>
              <a:off x="967640" y="3455965"/>
              <a:ext cx="205364" cy="229521"/>
            </a:xfrm>
            <a:custGeom>
              <a:avLst/>
              <a:gdLst/>
              <a:ahLst/>
              <a:cxnLst/>
              <a:rect l="l" t="t" r="r" b="b"/>
              <a:pathLst>
                <a:path w="10057" h="11240" extrusionOk="0">
                  <a:moveTo>
                    <a:pt x="38" y="0"/>
                  </a:moveTo>
                  <a:lnTo>
                    <a:pt x="1" y="5435"/>
                  </a:lnTo>
                  <a:lnTo>
                    <a:pt x="10057" y="11240"/>
                  </a:lnTo>
                  <a:lnTo>
                    <a:pt x="10057" y="584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92" name="Google Shape;3992;p53"/>
            <p:cNvSpPr/>
            <p:nvPr/>
          </p:nvSpPr>
          <p:spPr>
            <a:xfrm>
              <a:off x="1240178" y="3551834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3549" y="1"/>
                  </a:moveTo>
                  <a:lnTo>
                    <a:pt x="2292" y="1"/>
                  </a:lnTo>
                  <a:lnTo>
                    <a:pt x="0" y="1332"/>
                  </a:lnTo>
                  <a:lnTo>
                    <a:pt x="0" y="6729"/>
                  </a:lnTo>
                  <a:lnTo>
                    <a:pt x="2255" y="5398"/>
                  </a:lnTo>
                  <a:lnTo>
                    <a:pt x="3512" y="5398"/>
                  </a:lnTo>
                  <a:lnTo>
                    <a:pt x="4843" y="6175"/>
                  </a:lnTo>
                  <a:lnTo>
                    <a:pt x="4843" y="7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93" name="Google Shape;3993;p53"/>
            <p:cNvSpPr/>
            <p:nvPr/>
          </p:nvSpPr>
          <p:spPr>
            <a:xfrm>
              <a:off x="1309625" y="3591856"/>
              <a:ext cx="99670" cy="138162"/>
            </a:xfrm>
            <a:custGeom>
              <a:avLst/>
              <a:gdLst/>
              <a:ahLst/>
              <a:cxnLst/>
              <a:rect l="l" t="t" r="r" b="b"/>
              <a:pathLst>
                <a:path w="4881" h="6766" extrusionOk="0">
                  <a:moveTo>
                    <a:pt x="3513" y="0"/>
                  </a:moveTo>
                  <a:lnTo>
                    <a:pt x="2330" y="0"/>
                  </a:lnTo>
                  <a:lnTo>
                    <a:pt x="0" y="1368"/>
                  </a:lnTo>
                  <a:lnTo>
                    <a:pt x="0" y="6766"/>
                  </a:lnTo>
                  <a:lnTo>
                    <a:pt x="2293" y="5435"/>
                  </a:lnTo>
                  <a:lnTo>
                    <a:pt x="3513" y="5435"/>
                  </a:lnTo>
                  <a:lnTo>
                    <a:pt x="4881" y="6174"/>
                  </a:lnTo>
                  <a:lnTo>
                    <a:pt x="4881" y="7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94" name="Google Shape;3994;p53"/>
            <p:cNvSpPr/>
            <p:nvPr/>
          </p:nvSpPr>
          <p:spPr>
            <a:xfrm>
              <a:off x="1379827" y="3632614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3513" y="1"/>
                  </a:moveTo>
                  <a:lnTo>
                    <a:pt x="2256" y="1"/>
                  </a:lnTo>
                  <a:lnTo>
                    <a:pt x="1" y="1295"/>
                  </a:lnTo>
                  <a:lnTo>
                    <a:pt x="1" y="6692"/>
                  </a:lnTo>
                  <a:lnTo>
                    <a:pt x="2256" y="5361"/>
                  </a:lnTo>
                  <a:lnTo>
                    <a:pt x="3513" y="5361"/>
                  </a:lnTo>
                  <a:lnTo>
                    <a:pt x="4807" y="6138"/>
                  </a:lnTo>
                  <a:lnTo>
                    <a:pt x="4844" y="7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95" name="Google Shape;3995;p53"/>
            <p:cNvSpPr/>
            <p:nvPr/>
          </p:nvSpPr>
          <p:spPr>
            <a:xfrm>
              <a:off x="1425117" y="3658281"/>
              <a:ext cx="90624" cy="163095"/>
            </a:xfrm>
            <a:custGeom>
              <a:avLst/>
              <a:gdLst/>
              <a:ahLst/>
              <a:cxnLst/>
              <a:rect l="l" t="t" r="r" b="b"/>
              <a:pathLst>
                <a:path w="4438" h="7987" extrusionOk="0">
                  <a:moveTo>
                    <a:pt x="4437" y="1"/>
                  </a:moveTo>
                  <a:lnTo>
                    <a:pt x="38" y="2589"/>
                  </a:lnTo>
                  <a:lnTo>
                    <a:pt x="1" y="7986"/>
                  </a:lnTo>
                  <a:lnTo>
                    <a:pt x="4437" y="539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96" name="Google Shape;3996;p53"/>
            <p:cNvSpPr/>
            <p:nvPr/>
          </p:nvSpPr>
          <p:spPr>
            <a:xfrm>
              <a:off x="1407761" y="3711126"/>
              <a:ext cx="18133" cy="110248"/>
            </a:xfrm>
            <a:custGeom>
              <a:avLst/>
              <a:gdLst/>
              <a:ahLst/>
              <a:cxnLst/>
              <a:rect l="l" t="t" r="r" b="b"/>
              <a:pathLst>
                <a:path w="888" h="5399" extrusionOk="0">
                  <a:moveTo>
                    <a:pt x="75" y="1"/>
                  </a:moveTo>
                  <a:lnTo>
                    <a:pt x="1" y="5398"/>
                  </a:lnTo>
                  <a:lnTo>
                    <a:pt x="851" y="5398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97" name="Google Shape;3997;p53"/>
            <p:cNvSpPr/>
            <p:nvPr/>
          </p:nvSpPr>
          <p:spPr>
            <a:xfrm>
              <a:off x="1203178" y="3529945"/>
              <a:ext cx="312569" cy="181207"/>
            </a:xfrm>
            <a:custGeom>
              <a:avLst/>
              <a:gdLst/>
              <a:ahLst/>
              <a:cxnLst/>
              <a:rect l="l" t="t" r="r" b="b"/>
              <a:pathLst>
                <a:path w="15307" h="8874" extrusionOk="0">
                  <a:moveTo>
                    <a:pt x="5361" y="1073"/>
                  </a:moveTo>
                  <a:lnTo>
                    <a:pt x="6655" y="1812"/>
                  </a:lnTo>
                  <a:lnTo>
                    <a:pt x="6655" y="2552"/>
                  </a:lnTo>
                  <a:lnTo>
                    <a:pt x="4400" y="3882"/>
                  </a:lnTo>
                  <a:lnTo>
                    <a:pt x="3143" y="3846"/>
                  </a:lnTo>
                  <a:lnTo>
                    <a:pt x="1849" y="3106"/>
                  </a:lnTo>
                  <a:lnTo>
                    <a:pt x="1849" y="2404"/>
                  </a:lnTo>
                  <a:lnTo>
                    <a:pt x="4104" y="1073"/>
                  </a:lnTo>
                  <a:close/>
                  <a:moveTo>
                    <a:pt x="8726" y="3032"/>
                  </a:moveTo>
                  <a:lnTo>
                    <a:pt x="10094" y="3772"/>
                  </a:lnTo>
                  <a:lnTo>
                    <a:pt x="10094" y="4511"/>
                  </a:lnTo>
                  <a:lnTo>
                    <a:pt x="7801" y="5879"/>
                  </a:lnTo>
                  <a:lnTo>
                    <a:pt x="7801" y="5805"/>
                  </a:lnTo>
                  <a:lnTo>
                    <a:pt x="6581" y="5805"/>
                  </a:lnTo>
                  <a:lnTo>
                    <a:pt x="5213" y="5066"/>
                  </a:lnTo>
                  <a:lnTo>
                    <a:pt x="5213" y="4400"/>
                  </a:lnTo>
                  <a:lnTo>
                    <a:pt x="7506" y="3032"/>
                  </a:lnTo>
                  <a:close/>
                  <a:moveTo>
                    <a:pt x="12164" y="4992"/>
                  </a:moveTo>
                  <a:lnTo>
                    <a:pt x="13458" y="5731"/>
                  </a:lnTo>
                  <a:lnTo>
                    <a:pt x="13458" y="6470"/>
                  </a:lnTo>
                  <a:lnTo>
                    <a:pt x="11203" y="7801"/>
                  </a:lnTo>
                  <a:lnTo>
                    <a:pt x="9946" y="7801"/>
                  </a:lnTo>
                  <a:lnTo>
                    <a:pt x="8652" y="7062"/>
                  </a:lnTo>
                  <a:lnTo>
                    <a:pt x="8652" y="6323"/>
                  </a:lnTo>
                  <a:lnTo>
                    <a:pt x="10907" y="4992"/>
                  </a:lnTo>
                  <a:close/>
                  <a:moveTo>
                    <a:pt x="4437" y="1"/>
                  </a:moveTo>
                  <a:lnTo>
                    <a:pt x="1" y="2589"/>
                  </a:lnTo>
                  <a:lnTo>
                    <a:pt x="1" y="3032"/>
                  </a:lnTo>
                  <a:lnTo>
                    <a:pt x="10020" y="8874"/>
                  </a:lnTo>
                  <a:lnTo>
                    <a:pt x="10870" y="8874"/>
                  </a:lnTo>
                  <a:lnTo>
                    <a:pt x="15306" y="6286"/>
                  </a:lnTo>
                  <a:lnTo>
                    <a:pt x="15306" y="5805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98" name="Google Shape;3998;p53"/>
            <p:cNvSpPr/>
            <p:nvPr/>
          </p:nvSpPr>
          <p:spPr>
            <a:xfrm>
              <a:off x="1203178" y="3591856"/>
              <a:ext cx="206119" cy="229521"/>
            </a:xfrm>
            <a:custGeom>
              <a:avLst/>
              <a:gdLst/>
              <a:ahLst/>
              <a:cxnLst/>
              <a:rect l="l" t="t" r="r" b="b"/>
              <a:pathLst>
                <a:path w="10094" h="11240" extrusionOk="0">
                  <a:moveTo>
                    <a:pt x="1" y="0"/>
                  </a:moveTo>
                  <a:lnTo>
                    <a:pt x="1" y="5435"/>
                  </a:lnTo>
                  <a:lnTo>
                    <a:pt x="10020" y="11239"/>
                  </a:lnTo>
                  <a:lnTo>
                    <a:pt x="10094" y="58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99" name="Google Shape;3999;p53"/>
            <p:cNvSpPr/>
            <p:nvPr/>
          </p:nvSpPr>
          <p:spPr>
            <a:xfrm>
              <a:off x="2328003" y="3209850"/>
              <a:ext cx="98935" cy="136671"/>
            </a:xfrm>
            <a:custGeom>
              <a:avLst/>
              <a:gdLst/>
              <a:ahLst/>
              <a:cxnLst/>
              <a:rect l="l" t="t" r="r" b="b"/>
              <a:pathLst>
                <a:path w="4845" h="6693" extrusionOk="0">
                  <a:moveTo>
                    <a:pt x="2589" y="1"/>
                  </a:moveTo>
                  <a:lnTo>
                    <a:pt x="1332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44" y="6693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00" name="Google Shape;4000;p53"/>
            <p:cNvSpPr/>
            <p:nvPr/>
          </p:nvSpPr>
          <p:spPr>
            <a:xfrm>
              <a:off x="2259312" y="3249872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01" name="Google Shape;4001;p53"/>
            <p:cNvSpPr/>
            <p:nvPr/>
          </p:nvSpPr>
          <p:spPr>
            <a:xfrm>
              <a:off x="2259312" y="3265717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1" y="1"/>
                  </a:moveTo>
                  <a:lnTo>
                    <a:pt x="1" y="5399"/>
                  </a:lnTo>
                  <a:lnTo>
                    <a:pt x="1" y="6101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02" name="Google Shape;4002;p53"/>
            <p:cNvSpPr/>
            <p:nvPr/>
          </p:nvSpPr>
          <p:spPr>
            <a:xfrm>
              <a:off x="2189110" y="3289874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88" y="1"/>
                  </a:moveTo>
                  <a:lnTo>
                    <a:pt x="1368" y="1"/>
                  </a:lnTo>
                  <a:lnTo>
                    <a:pt x="74" y="740"/>
                  </a:lnTo>
                  <a:lnTo>
                    <a:pt x="0" y="6175"/>
                  </a:lnTo>
                  <a:lnTo>
                    <a:pt x="1368" y="5436"/>
                  </a:lnTo>
                  <a:lnTo>
                    <a:pt x="2551" y="5436"/>
                  </a:lnTo>
                  <a:lnTo>
                    <a:pt x="4880" y="6730"/>
                  </a:lnTo>
                  <a:lnTo>
                    <a:pt x="4880" y="13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03" name="Google Shape;4003;p53"/>
            <p:cNvSpPr/>
            <p:nvPr/>
          </p:nvSpPr>
          <p:spPr>
            <a:xfrm>
              <a:off x="2152866" y="3316296"/>
              <a:ext cx="91379" cy="162339"/>
            </a:xfrm>
            <a:custGeom>
              <a:avLst/>
              <a:gdLst/>
              <a:ahLst/>
              <a:cxnLst/>
              <a:rect l="l" t="t" r="r" b="b"/>
              <a:pathLst>
                <a:path w="4475" h="7950" extrusionOk="0">
                  <a:moveTo>
                    <a:pt x="38" y="1"/>
                  </a:moveTo>
                  <a:lnTo>
                    <a:pt x="1" y="5436"/>
                  </a:lnTo>
                  <a:lnTo>
                    <a:pt x="4437" y="7950"/>
                  </a:lnTo>
                  <a:lnTo>
                    <a:pt x="4474" y="2552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04" name="Google Shape;4004;p53"/>
            <p:cNvSpPr/>
            <p:nvPr/>
          </p:nvSpPr>
          <p:spPr>
            <a:xfrm>
              <a:off x="2260068" y="3250627"/>
              <a:ext cx="204608" cy="228010"/>
            </a:xfrm>
            <a:custGeom>
              <a:avLst/>
              <a:gdLst/>
              <a:ahLst/>
              <a:cxnLst/>
              <a:rect l="l" t="t" r="r" b="b"/>
              <a:pathLst>
                <a:path w="10020" h="11166" extrusionOk="0">
                  <a:moveTo>
                    <a:pt x="10020" y="0"/>
                  </a:moveTo>
                  <a:lnTo>
                    <a:pt x="1" y="5768"/>
                  </a:lnTo>
                  <a:lnTo>
                    <a:pt x="1" y="11166"/>
                  </a:lnTo>
                  <a:lnTo>
                    <a:pt x="9983" y="5398"/>
                  </a:lnTo>
                  <a:lnTo>
                    <a:pt x="100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05" name="Google Shape;4005;p53"/>
            <p:cNvSpPr/>
            <p:nvPr/>
          </p:nvSpPr>
          <p:spPr>
            <a:xfrm>
              <a:off x="2152866" y="3187960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129" y="1036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27" y="3846"/>
                  </a:lnTo>
                  <a:lnTo>
                    <a:pt x="10907" y="3809"/>
                  </a:lnTo>
                  <a:lnTo>
                    <a:pt x="8578" y="2478"/>
                  </a:lnTo>
                  <a:lnTo>
                    <a:pt x="8578" y="1775"/>
                  </a:lnTo>
                  <a:lnTo>
                    <a:pt x="9872" y="1036"/>
                  </a:lnTo>
                  <a:close/>
                  <a:moveTo>
                    <a:pt x="7765" y="3032"/>
                  </a:moveTo>
                  <a:lnTo>
                    <a:pt x="10057" y="4363"/>
                  </a:lnTo>
                  <a:lnTo>
                    <a:pt x="10057" y="5103"/>
                  </a:lnTo>
                  <a:lnTo>
                    <a:pt x="8763" y="5842"/>
                  </a:lnTo>
                  <a:lnTo>
                    <a:pt x="7506" y="5842"/>
                  </a:lnTo>
                  <a:lnTo>
                    <a:pt x="5214" y="4511"/>
                  </a:lnTo>
                  <a:lnTo>
                    <a:pt x="5214" y="3772"/>
                  </a:lnTo>
                  <a:lnTo>
                    <a:pt x="6508" y="3032"/>
                  </a:lnTo>
                  <a:close/>
                  <a:moveTo>
                    <a:pt x="4326" y="4992"/>
                  </a:moveTo>
                  <a:lnTo>
                    <a:pt x="6655" y="6360"/>
                  </a:lnTo>
                  <a:lnTo>
                    <a:pt x="6655" y="7099"/>
                  </a:lnTo>
                  <a:lnTo>
                    <a:pt x="5361" y="7839"/>
                  </a:lnTo>
                  <a:lnTo>
                    <a:pt x="4104" y="7765"/>
                  </a:lnTo>
                  <a:lnTo>
                    <a:pt x="1775" y="6434"/>
                  </a:lnTo>
                  <a:lnTo>
                    <a:pt x="1775" y="5731"/>
                  </a:lnTo>
                  <a:lnTo>
                    <a:pt x="3069" y="4992"/>
                  </a:lnTo>
                  <a:close/>
                  <a:moveTo>
                    <a:pt x="9983" y="1"/>
                  </a:moveTo>
                  <a:lnTo>
                    <a:pt x="1" y="5842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51" y="8837"/>
                  </a:lnTo>
                  <a:lnTo>
                    <a:pt x="15233" y="3032"/>
                  </a:lnTo>
                  <a:lnTo>
                    <a:pt x="15233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06" name="Google Shape;4006;p53"/>
            <p:cNvSpPr/>
            <p:nvPr/>
          </p:nvSpPr>
          <p:spPr>
            <a:xfrm>
              <a:off x="2243467" y="3368386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37" y="1"/>
                  </a:moveTo>
                  <a:lnTo>
                    <a:pt x="0" y="5399"/>
                  </a:lnTo>
                  <a:lnTo>
                    <a:pt x="814" y="539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07" name="Google Shape;4007;p53"/>
            <p:cNvSpPr/>
            <p:nvPr/>
          </p:nvSpPr>
          <p:spPr>
            <a:xfrm>
              <a:off x="2092485" y="3345741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14" y="1"/>
                  </a:moveTo>
                  <a:lnTo>
                    <a:pt x="1294" y="1"/>
                  </a:lnTo>
                  <a:lnTo>
                    <a:pt x="0" y="777"/>
                  </a:lnTo>
                  <a:lnTo>
                    <a:pt x="0" y="6212"/>
                  </a:lnTo>
                  <a:lnTo>
                    <a:pt x="1294" y="5398"/>
                  </a:lnTo>
                  <a:lnTo>
                    <a:pt x="2514" y="5398"/>
                  </a:lnTo>
                  <a:lnTo>
                    <a:pt x="4806" y="6766"/>
                  </a:lnTo>
                  <a:lnTo>
                    <a:pt x="4843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08" name="Google Shape;4008;p53"/>
            <p:cNvSpPr/>
            <p:nvPr/>
          </p:nvSpPr>
          <p:spPr>
            <a:xfrm>
              <a:off x="2022263" y="3386519"/>
              <a:ext cx="100426" cy="136651"/>
            </a:xfrm>
            <a:custGeom>
              <a:avLst/>
              <a:gdLst/>
              <a:ahLst/>
              <a:cxnLst/>
              <a:rect l="l" t="t" r="r" b="b"/>
              <a:pathLst>
                <a:path w="4918" h="6692" extrusionOk="0">
                  <a:moveTo>
                    <a:pt x="2589" y="0"/>
                  </a:moveTo>
                  <a:lnTo>
                    <a:pt x="1332" y="0"/>
                  </a:lnTo>
                  <a:lnTo>
                    <a:pt x="38" y="740"/>
                  </a:lnTo>
                  <a:lnTo>
                    <a:pt x="1" y="6137"/>
                  </a:lnTo>
                  <a:lnTo>
                    <a:pt x="1332" y="5398"/>
                  </a:lnTo>
                  <a:lnTo>
                    <a:pt x="2589" y="5398"/>
                  </a:lnTo>
                  <a:lnTo>
                    <a:pt x="4844" y="6692"/>
                  </a:lnTo>
                  <a:lnTo>
                    <a:pt x="4918" y="1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09" name="Google Shape;4009;p53"/>
            <p:cNvSpPr/>
            <p:nvPr/>
          </p:nvSpPr>
          <p:spPr>
            <a:xfrm>
              <a:off x="2022263" y="3401609"/>
              <a:ext cx="776" cy="125338"/>
            </a:xfrm>
            <a:custGeom>
              <a:avLst/>
              <a:gdLst/>
              <a:ahLst/>
              <a:cxnLst/>
              <a:rect l="l" t="t" r="r" b="b"/>
              <a:pathLst>
                <a:path w="38" h="6138" extrusionOk="0">
                  <a:moveTo>
                    <a:pt x="38" y="1"/>
                  </a:moveTo>
                  <a:lnTo>
                    <a:pt x="1" y="5398"/>
                  </a:lnTo>
                  <a:lnTo>
                    <a:pt x="1" y="6138"/>
                  </a:lnTo>
                  <a:lnTo>
                    <a:pt x="38" y="74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10" name="Google Shape;4010;p53"/>
            <p:cNvSpPr/>
            <p:nvPr/>
          </p:nvSpPr>
          <p:spPr>
            <a:xfrm>
              <a:off x="1953572" y="3425765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1" y="1"/>
                  </a:moveTo>
                  <a:lnTo>
                    <a:pt x="1331" y="1"/>
                  </a:lnTo>
                  <a:lnTo>
                    <a:pt x="0" y="814"/>
                  </a:lnTo>
                  <a:lnTo>
                    <a:pt x="0" y="6212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44" y="6766"/>
                  </a:lnTo>
                  <a:lnTo>
                    <a:pt x="4844" y="13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11" name="Google Shape;4011;p53"/>
            <p:cNvSpPr/>
            <p:nvPr/>
          </p:nvSpPr>
          <p:spPr>
            <a:xfrm>
              <a:off x="1916572" y="3452188"/>
              <a:ext cx="90624" cy="163850"/>
            </a:xfrm>
            <a:custGeom>
              <a:avLst/>
              <a:gdLst/>
              <a:ahLst/>
              <a:cxnLst/>
              <a:rect l="l" t="t" r="r" b="b"/>
              <a:pathLst>
                <a:path w="4438" h="8024" extrusionOk="0">
                  <a:moveTo>
                    <a:pt x="1" y="1"/>
                  </a:moveTo>
                  <a:lnTo>
                    <a:pt x="1" y="5435"/>
                  </a:lnTo>
                  <a:lnTo>
                    <a:pt x="4437" y="8023"/>
                  </a:lnTo>
                  <a:lnTo>
                    <a:pt x="4437" y="25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12" name="Google Shape;4012;p53"/>
            <p:cNvSpPr/>
            <p:nvPr/>
          </p:nvSpPr>
          <p:spPr>
            <a:xfrm>
              <a:off x="2024530" y="3386519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3" y="0"/>
                  </a:moveTo>
                  <a:lnTo>
                    <a:pt x="1" y="5805"/>
                  </a:lnTo>
                  <a:lnTo>
                    <a:pt x="1" y="11239"/>
                  </a:lnTo>
                  <a:lnTo>
                    <a:pt x="9983" y="5398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13" name="Google Shape;4013;p53"/>
            <p:cNvSpPr/>
            <p:nvPr/>
          </p:nvSpPr>
          <p:spPr>
            <a:xfrm>
              <a:off x="1916572" y="3325362"/>
              <a:ext cx="311813" cy="179696"/>
            </a:xfrm>
            <a:custGeom>
              <a:avLst/>
              <a:gdLst/>
              <a:ahLst/>
              <a:cxnLst/>
              <a:rect l="l" t="t" r="r" b="b"/>
              <a:pathLst>
                <a:path w="15270" h="8800" extrusionOk="0">
                  <a:moveTo>
                    <a:pt x="11129" y="999"/>
                  </a:moveTo>
                  <a:lnTo>
                    <a:pt x="13458" y="2330"/>
                  </a:lnTo>
                  <a:lnTo>
                    <a:pt x="13458" y="3069"/>
                  </a:lnTo>
                  <a:lnTo>
                    <a:pt x="12164" y="3808"/>
                  </a:lnTo>
                  <a:lnTo>
                    <a:pt x="10907" y="3772"/>
                  </a:lnTo>
                  <a:lnTo>
                    <a:pt x="8615" y="2441"/>
                  </a:lnTo>
                  <a:lnTo>
                    <a:pt x="8615" y="1738"/>
                  </a:lnTo>
                  <a:lnTo>
                    <a:pt x="9909" y="999"/>
                  </a:lnTo>
                  <a:close/>
                  <a:moveTo>
                    <a:pt x="7728" y="2958"/>
                  </a:moveTo>
                  <a:lnTo>
                    <a:pt x="10020" y="4289"/>
                  </a:lnTo>
                  <a:lnTo>
                    <a:pt x="10020" y="5029"/>
                  </a:lnTo>
                  <a:lnTo>
                    <a:pt x="8726" y="5768"/>
                  </a:lnTo>
                  <a:lnTo>
                    <a:pt x="7506" y="5768"/>
                  </a:lnTo>
                  <a:lnTo>
                    <a:pt x="5177" y="4437"/>
                  </a:lnTo>
                  <a:lnTo>
                    <a:pt x="5177" y="3698"/>
                  </a:lnTo>
                  <a:lnTo>
                    <a:pt x="6471" y="2958"/>
                  </a:lnTo>
                  <a:close/>
                  <a:moveTo>
                    <a:pt x="4363" y="4918"/>
                  </a:moveTo>
                  <a:lnTo>
                    <a:pt x="6656" y="6286"/>
                  </a:lnTo>
                  <a:lnTo>
                    <a:pt x="6656" y="7025"/>
                  </a:lnTo>
                  <a:lnTo>
                    <a:pt x="5362" y="7764"/>
                  </a:lnTo>
                  <a:lnTo>
                    <a:pt x="4105" y="7690"/>
                  </a:lnTo>
                  <a:lnTo>
                    <a:pt x="1812" y="6359"/>
                  </a:lnTo>
                  <a:lnTo>
                    <a:pt x="1812" y="5657"/>
                  </a:lnTo>
                  <a:lnTo>
                    <a:pt x="3106" y="4918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00"/>
                  </a:lnTo>
                  <a:lnTo>
                    <a:pt x="5288" y="8800"/>
                  </a:lnTo>
                  <a:lnTo>
                    <a:pt x="15270" y="2995"/>
                  </a:lnTo>
                  <a:lnTo>
                    <a:pt x="15270" y="2515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14" name="Google Shape;4014;p53"/>
            <p:cNvSpPr/>
            <p:nvPr/>
          </p:nvSpPr>
          <p:spPr>
            <a:xfrm>
              <a:off x="2007173" y="3505033"/>
              <a:ext cx="17377" cy="111003"/>
            </a:xfrm>
            <a:custGeom>
              <a:avLst/>
              <a:gdLst/>
              <a:ahLst/>
              <a:cxnLst/>
              <a:rect l="l" t="t" r="r" b="b"/>
              <a:pathLst>
                <a:path w="851" h="5436" extrusionOk="0">
                  <a:moveTo>
                    <a:pt x="0" y="1"/>
                  </a:moveTo>
                  <a:lnTo>
                    <a:pt x="0" y="5435"/>
                  </a:lnTo>
                  <a:lnTo>
                    <a:pt x="851" y="5435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15" name="Google Shape;4015;p53"/>
            <p:cNvSpPr/>
            <p:nvPr/>
          </p:nvSpPr>
          <p:spPr>
            <a:xfrm>
              <a:off x="1855436" y="3482388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88" y="0"/>
                  </a:moveTo>
                  <a:lnTo>
                    <a:pt x="1331" y="0"/>
                  </a:lnTo>
                  <a:lnTo>
                    <a:pt x="37" y="740"/>
                  </a:lnTo>
                  <a:lnTo>
                    <a:pt x="0" y="6175"/>
                  </a:lnTo>
                  <a:lnTo>
                    <a:pt x="1331" y="5435"/>
                  </a:lnTo>
                  <a:lnTo>
                    <a:pt x="2551" y="5435"/>
                  </a:lnTo>
                  <a:lnTo>
                    <a:pt x="4843" y="6729"/>
                  </a:lnTo>
                  <a:lnTo>
                    <a:pt x="4843" y="1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16" name="Google Shape;4016;p53"/>
            <p:cNvSpPr/>
            <p:nvPr/>
          </p:nvSpPr>
          <p:spPr>
            <a:xfrm>
              <a:off x="1786725" y="3522390"/>
              <a:ext cx="98935" cy="137427"/>
            </a:xfrm>
            <a:custGeom>
              <a:avLst/>
              <a:gdLst/>
              <a:ahLst/>
              <a:cxnLst/>
              <a:rect l="l" t="t" r="r" b="b"/>
              <a:pathLst>
                <a:path w="4845" h="6730" extrusionOk="0">
                  <a:moveTo>
                    <a:pt x="2515" y="1"/>
                  </a:moveTo>
                  <a:lnTo>
                    <a:pt x="1332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9"/>
                  </a:lnTo>
                  <a:lnTo>
                    <a:pt x="2515" y="5399"/>
                  </a:lnTo>
                  <a:lnTo>
                    <a:pt x="4844" y="6730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17" name="Google Shape;4017;p53"/>
            <p:cNvSpPr/>
            <p:nvPr/>
          </p:nvSpPr>
          <p:spPr>
            <a:xfrm>
              <a:off x="1786725" y="3538255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1" y="0"/>
                  </a:moveTo>
                  <a:lnTo>
                    <a:pt x="1" y="5398"/>
                  </a:lnTo>
                  <a:lnTo>
                    <a:pt x="1" y="6100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18" name="Google Shape;4018;p53"/>
            <p:cNvSpPr/>
            <p:nvPr/>
          </p:nvSpPr>
          <p:spPr>
            <a:xfrm>
              <a:off x="1717278" y="3563167"/>
              <a:ext cx="99670" cy="137406"/>
            </a:xfrm>
            <a:custGeom>
              <a:avLst/>
              <a:gdLst/>
              <a:ahLst/>
              <a:cxnLst/>
              <a:rect l="l" t="t" r="r" b="b"/>
              <a:pathLst>
                <a:path w="4881" h="6729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40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81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19" name="Google Shape;4019;p53"/>
            <p:cNvSpPr/>
            <p:nvPr/>
          </p:nvSpPr>
          <p:spPr>
            <a:xfrm>
              <a:off x="1681034" y="3589590"/>
              <a:ext cx="90624" cy="162319"/>
            </a:xfrm>
            <a:custGeom>
              <a:avLst/>
              <a:gdLst/>
              <a:ahLst/>
              <a:cxnLst/>
              <a:rect l="l" t="t" r="r" b="b"/>
              <a:pathLst>
                <a:path w="4438" h="7949" extrusionOk="0">
                  <a:moveTo>
                    <a:pt x="1" y="0"/>
                  </a:moveTo>
                  <a:lnTo>
                    <a:pt x="1" y="5398"/>
                  </a:lnTo>
                  <a:lnTo>
                    <a:pt x="4437" y="7949"/>
                  </a:lnTo>
                  <a:lnTo>
                    <a:pt x="4437" y="25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20" name="Google Shape;4020;p53"/>
            <p:cNvSpPr/>
            <p:nvPr/>
          </p:nvSpPr>
          <p:spPr>
            <a:xfrm>
              <a:off x="1787480" y="3523145"/>
              <a:ext cx="204608" cy="228765"/>
            </a:xfrm>
            <a:custGeom>
              <a:avLst/>
              <a:gdLst/>
              <a:ahLst/>
              <a:cxnLst/>
              <a:rect l="l" t="t" r="r" b="b"/>
              <a:pathLst>
                <a:path w="10020" h="11203" extrusionOk="0">
                  <a:moveTo>
                    <a:pt x="10020" y="1"/>
                  </a:moveTo>
                  <a:lnTo>
                    <a:pt x="38" y="5768"/>
                  </a:lnTo>
                  <a:lnTo>
                    <a:pt x="1" y="11203"/>
                  </a:lnTo>
                  <a:lnTo>
                    <a:pt x="9983" y="5399"/>
                  </a:lnTo>
                  <a:lnTo>
                    <a:pt x="100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21" name="Google Shape;4021;p53"/>
            <p:cNvSpPr/>
            <p:nvPr/>
          </p:nvSpPr>
          <p:spPr>
            <a:xfrm>
              <a:off x="1681034" y="3461254"/>
              <a:ext cx="311058" cy="179696"/>
            </a:xfrm>
            <a:custGeom>
              <a:avLst/>
              <a:gdLst/>
              <a:ahLst/>
              <a:cxnLst/>
              <a:rect l="l" t="t" r="r" b="b"/>
              <a:pathLst>
                <a:path w="15233" h="8800" extrusionOk="0">
                  <a:moveTo>
                    <a:pt x="11092" y="998"/>
                  </a:moveTo>
                  <a:lnTo>
                    <a:pt x="13384" y="2329"/>
                  </a:lnTo>
                  <a:lnTo>
                    <a:pt x="13384" y="3069"/>
                  </a:lnTo>
                  <a:lnTo>
                    <a:pt x="12090" y="3808"/>
                  </a:lnTo>
                  <a:lnTo>
                    <a:pt x="10870" y="3771"/>
                  </a:lnTo>
                  <a:lnTo>
                    <a:pt x="8541" y="2440"/>
                  </a:lnTo>
                  <a:lnTo>
                    <a:pt x="8541" y="1738"/>
                  </a:lnTo>
                  <a:lnTo>
                    <a:pt x="9835" y="998"/>
                  </a:lnTo>
                  <a:close/>
                  <a:moveTo>
                    <a:pt x="7691" y="2995"/>
                  </a:moveTo>
                  <a:lnTo>
                    <a:pt x="10020" y="4326"/>
                  </a:lnTo>
                  <a:lnTo>
                    <a:pt x="10020" y="5065"/>
                  </a:lnTo>
                  <a:lnTo>
                    <a:pt x="8726" y="5805"/>
                  </a:lnTo>
                  <a:lnTo>
                    <a:pt x="7469" y="5805"/>
                  </a:lnTo>
                  <a:lnTo>
                    <a:pt x="5177" y="4474"/>
                  </a:lnTo>
                  <a:lnTo>
                    <a:pt x="5177" y="3734"/>
                  </a:lnTo>
                  <a:lnTo>
                    <a:pt x="6471" y="2995"/>
                  </a:lnTo>
                  <a:close/>
                  <a:moveTo>
                    <a:pt x="4327" y="4991"/>
                  </a:moveTo>
                  <a:lnTo>
                    <a:pt x="6656" y="6322"/>
                  </a:lnTo>
                  <a:lnTo>
                    <a:pt x="6656" y="7062"/>
                  </a:lnTo>
                  <a:lnTo>
                    <a:pt x="5362" y="7801"/>
                  </a:lnTo>
                  <a:lnTo>
                    <a:pt x="4105" y="7764"/>
                  </a:lnTo>
                  <a:lnTo>
                    <a:pt x="1776" y="6396"/>
                  </a:lnTo>
                  <a:lnTo>
                    <a:pt x="1776" y="5731"/>
                  </a:lnTo>
                  <a:lnTo>
                    <a:pt x="3070" y="4991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799"/>
                  </a:lnTo>
                  <a:lnTo>
                    <a:pt x="5251" y="8799"/>
                  </a:lnTo>
                  <a:lnTo>
                    <a:pt x="15233" y="2995"/>
                  </a:lnTo>
                  <a:lnTo>
                    <a:pt x="15233" y="2514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22" name="Google Shape;4022;p53"/>
            <p:cNvSpPr/>
            <p:nvPr/>
          </p:nvSpPr>
          <p:spPr>
            <a:xfrm>
              <a:off x="1771635" y="3640924"/>
              <a:ext cx="16622" cy="110983"/>
            </a:xfrm>
            <a:custGeom>
              <a:avLst/>
              <a:gdLst/>
              <a:ahLst/>
              <a:cxnLst/>
              <a:rect l="l" t="t" r="r" b="b"/>
              <a:pathLst>
                <a:path w="814" h="5435" extrusionOk="0">
                  <a:moveTo>
                    <a:pt x="0" y="0"/>
                  </a:moveTo>
                  <a:lnTo>
                    <a:pt x="0" y="5435"/>
                  </a:lnTo>
                  <a:lnTo>
                    <a:pt x="777" y="5435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23" name="Google Shape;4023;p53"/>
            <p:cNvSpPr/>
            <p:nvPr/>
          </p:nvSpPr>
          <p:spPr>
            <a:xfrm>
              <a:off x="1619143" y="3618279"/>
              <a:ext cx="99670" cy="138162"/>
            </a:xfrm>
            <a:custGeom>
              <a:avLst/>
              <a:gdLst/>
              <a:ahLst/>
              <a:cxnLst/>
              <a:rect l="l" t="t" r="r" b="b"/>
              <a:pathLst>
                <a:path w="4881" h="6766" extrusionOk="0">
                  <a:moveTo>
                    <a:pt x="2551" y="0"/>
                  </a:moveTo>
                  <a:lnTo>
                    <a:pt x="1368" y="0"/>
                  </a:lnTo>
                  <a:lnTo>
                    <a:pt x="0" y="813"/>
                  </a:lnTo>
                  <a:lnTo>
                    <a:pt x="0" y="6211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81" y="6766"/>
                  </a:lnTo>
                  <a:lnTo>
                    <a:pt x="4881" y="1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24" name="Google Shape;4024;p53"/>
            <p:cNvSpPr/>
            <p:nvPr/>
          </p:nvSpPr>
          <p:spPr>
            <a:xfrm>
              <a:off x="1550452" y="3659036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51" y="1"/>
                  </a:moveTo>
                  <a:lnTo>
                    <a:pt x="1294" y="1"/>
                  </a:lnTo>
                  <a:lnTo>
                    <a:pt x="0" y="740"/>
                  </a:lnTo>
                  <a:lnTo>
                    <a:pt x="0" y="6138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06" y="6692"/>
                  </a:lnTo>
                  <a:lnTo>
                    <a:pt x="4843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25" name="Google Shape;4025;p53"/>
            <p:cNvSpPr/>
            <p:nvPr/>
          </p:nvSpPr>
          <p:spPr>
            <a:xfrm>
              <a:off x="1550452" y="3674126"/>
              <a:ext cx="20" cy="125358"/>
            </a:xfrm>
            <a:custGeom>
              <a:avLst/>
              <a:gdLst/>
              <a:ahLst/>
              <a:cxnLst/>
              <a:rect l="l" t="t" r="r" b="b"/>
              <a:pathLst>
                <a:path w="1" h="6139" extrusionOk="0">
                  <a:moveTo>
                    <a:pt x="0" y="1"/>
                  </a:moveTo>
                  <a:lnTo>
                    <a:pt x="0" y="5399"/>
                  </a:lnTo>
                  <a:lnTo>
                    <a:pt x="0" y="6138"/>
                  </a:lnTo>
                  <a:lnTo>
                    <a:pt x="0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26" name="Google Shape;4026;p53"/>
            <p:cNvSpPr/>
            <p:nvPr/>
          </p:nvSpPr>
          <p:spPr>
            <a:xfrm>
              <a:off x="1480985" y="3699794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9" y="1"/>
                  </a:moveTo>
                  <a:lnTo>
                    <a:pt x="1332" y="1"/>
                  </a:lnTo>
                  <a:lnTo>
                    <a:pt x="38" y="740"/>
                  </a:lnTo>
                  <a:lnTo>
                    <a:pt x="1" y="6138"/>
                  </a:lnTo>
                  <a:lnTo>
                    <a:pt x="1332" y="5362"/>
                  </a:lnTo>
                  <a:lnTo>
                    <a:pt x="2515" y="5362"/>
                  </a:lnTo>
                  <a:lnTo>
                    <a:pt x="4844" y="6693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27" name="Google Shape;4027;p53"/>
            <p:cNvSpPr/>
            <p:nvPr/>
          </p:nvSpPr>
          <p:spPr>
            <a:xfrm>
              <a:off x="1444005" y="3725461"/>
              <a:ext cx="91359" cy="163095"/>
            </a:xfrm>
            <a:custGeom>
              <a:avLst/>
              <a:gdLst/>
              <a:ahLst/>
              <a:cxnLst/>
              <a:rect l="l" t="t" r="r" b="b"/>
              <a:pathLst>
                <a:path w="4474" h="7987" extrusionOk="0">
                  <a:moveTo>
                    <a:pt x="37" y="1"/>
                  </a:moveTo>
                  <a:lnTo>
                    <a:pt x="0" y="5399"/>
                  </a:lnTo>
                  <a:lnTo>
                    <a:pt x="4437" y="7987"/>
                  </a:lnTo>
                  <a:lnTo>
                    <a:pt x="4474" y="258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28" name="Google Shape;4028;p53"/>
            <p:cNvSpPr/>
            <p:nvPr/>
          </p:nvSpPr>
          <p:spPr>
            <a:xfrm>
              <a:off x="1551207" y="3659036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2" y="1"/>
                  </a:moveTo>
                  <a:lnTo>
                    <a:pt x="0" y="5842"/>
                  </a:lnTo>
                  <a:lnTo>
                    <a:pt x="0" y="11240"/>
                  </a:lnTo>
                  <a:lnTo>
                    <a:pt x="9982" y="5398"/>
                  </a:lnTo>
                  <a:lnTo>
                    <a:pt x="99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29" name="Google Shape;4029;p53"/>
            <p:cNvSpPr/>
            <p:nvPr/>
          </p:nvSpPr>
          <p:spPr>
            <a:xfrm>
              <a:off x="1444005" y="3597880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128" y="999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64" y="3846"/>
                  </a:lnTo>
                  <a:lnTo>
                    <a:pt x="10907" y="3772"/>
                  </a:lnTo>
                  <a:lnTo>
                    <a:pt x="8614" y="2441"/>
                  </a:lnTo>
                  <a:lnTo>
                    <a:pt x="8614" y="1739"/>
                  </a:lnTo>
                  <a:lnTo>
                    <a:pt x="9908" y="999"/>
                  </a:lnTo>
                  <a:close/>
                  <a:moveTo>
                    <a:pt x="7764" y="2996"/>
                  </a:moveTo>
                  <a:lnTo>
                    <a:pt x="10056" y="4327"/>
                  </a:lnTo>
                  <a:lnTo>
                    <a:pt x="10056" y="5066"/>
                  </a:lnTo>
                  <a:lnTo>
                    <a:pt x="8762" y="5805"/>
                  </a:lnTo>
                  <a:lnTo>
                    <a:pt x="7542" y="5805"/>
                  </a:lnTo>
                  <a:lnTo>
                    <a:pt x="5213" y="4474"/>
                  </a:lnTo>
                  <a:lnTo>
                    <a:pt x="5213" y="3735"/>
                  </a:lnTo>
                  <a:lnTo>
                    <a:pt x="6507" y="2996"/>
                  </a:lnTo>
                  <a:close/>
                  <a:moveTo>
                    <a:pt x="4326" y="4955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5"/>
                  </a:lnTo>
                  <a:lnTo>
                    <a:pt x="4104" y="7728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50" y="8837"/>
                  </a:lnTo>
                  <a:lnTo>
                    <a:pt x="15232" y="2996"/>
                  </a:lnTo>
                  <a:lnTo>
                    <a:pt x="15232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30" name="Google Shape;4030;p53"/>
            <p:cNvSpPr/>
            <p:nvPr/>
          </p:nvSpPr>
          <p:spPr>
            <a:xfrm>
              <a:off x="1534586" y="3778306"/>
              <a:ext cx="16642" cy="110248"/>
            </a:xfrm>
            <a:custGeom>
              <a:avLst/>
              <a:gdLst/>
              <a:ahLst/>
              <a:cxnLst/>
              <a:rect l="l" t="t" r="r" b="b"/>
              <a:pathLst>
                <a:path w="815" h="5399" extrusionOk="0">
                  <a:moveTo>
                    <a:pt x="38" y="1"/>
                  </a:moveTo>
                  <a:lnTo>
                    <a:pt x="1" y="5399"/>
                  </a:lnTo>
                  <a:lnTo>
                    <a:pt x="814" y="539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571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F7CE71-9269-AC7D-4CCD-79988E56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hardening model?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3A378-2AD6-3E5F-51A0-4D447156B51D}"/>
              </a:ext>
            </a:extLst>
          </p:cNvPr>
          <p:cNvSpPr txBox="1"/>
          <p:nvPr/>
        </p:nvSpPr>
        <p:spPr>
          <a:xfrm>
            <a:off x="274319" y="968323"/>
            <a:ext cx="799532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*PHYSICAL CONSTANTS - SIMULIA User Assistance 2025</a:t>
            </a:r>
            <a:endParaRPr lang="en-GB" dirty="0"/>
          </a:p>
          <a:p>
            <a:r>
              <a:rPr lang="pt-BR" dirty="0">
                <a:hlinkClick r:id="rId3"/>
              </a:rPr>
              <a:t>UMAT - SIMULIA User Assistance 2025</a:t>
            </a:r>
            <a:endParaRPr lang="pt-BR" dirty="0"/>
          </a:p>
          <a:p>
            <a:r>
              <a:rPr lang="pt-BR" dirty="0">
                <a:hlinkClick r:id="rId4"/>
              </a:rPr>
              <a:t>UMATHT - SIMULIA User Assistance 2024</a:t>
            </a:r>
            <a:endParaRPr lang="pt-BR" dirty="0"/>
          </a:p>
          <a:p>
            <a:r>
              <a:rPr lang="pt-BR" dirty="0">
                <a:hlinkClick r:id="rId5"/>
              </a:rPr>
              <a:t>UEL - SIMULIA User Assistance 2025</a:t>
            </a:r>
            <a:endParaRPr lang="pt-BR" dirty="0"/>
          </a:p>
          <a:p>
            <a:r>
              <a:rPr lang="pt-BR" dirty="0">
                <a:hlinkClick r:id="rId6"/>
              </a:rPr>
              <a:t>HETVAL - SIMULIA User Assistance 2025</a:t>
            </a:r>
            <a:endParaRPr lang="pt-BR" dirty="0"/>
          </a:p>
          <a:p>
            <a:r>
              <a:rPr lang="en-US" dirty="0">
                <a:hlinkClick r:id="rId7"/>
              </a:rPr>
              <a:t>Uncoupled Heat Transfer Analysis - SIMULIA User Assistance 2025</a:t>
            </a:r>
            <a:endParaRPr lang="pt-BR" dirty="0"/>
          </a:p>
          <a:p>
            <a:r>
              <a:rPr lang="en-US" dirty="0">
                <a:hlinkClick r:id="rId8"/>
              </a:rPr>
              <a:t>Fully Coupled Thermal-Stress Analysis - SIMULIA User Assistance 2025</a:t>
            </a:r>
            <a:endParaRPr lang="pt-BR" dirty="0"/>
          </a:p>
          <a:p>
            <a:r>
              <a:rPr lang="en-GB" dirty="0">
                <a:hlinkClick r:id="rId9"/>
              </a:rPr>
              <a:t>User-Defined Elements - SIMULIA User Assistance 2025</a:t>
            </a:r>
            <a:endParaRPr lang="en-GB" dirty="0"/>
          </a:p>
          <a:p>
            <a:r>
              <a:rPr lang="fr-FR" dirty="0">
                <a:hlinkClick r:id="rId10"/>
              </a:rPr>
              <a:t>Conventions - SIMULIA User Assistance 2025</a:t>
            </a:r>
            <a:endParaRPr lang="en-GB" dirty="0"/>
          </a:p>
          <a:p>
            <a:r>
              <a:rPr lang="en-GB" dirty="0">
                <a:hlinkClick r:id="rId11"/>
              </a:rPr>
              <a:t>Initial Condition Types - SIMULIA User Assistance 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918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" name="Google Shape;3430;p53"/>
          <p:cNvSpPr txBox="1">
            <a:spLocks noGrp="1"/>
          </p:cNvSpPr>
          <p:nvPr>
            <p:ph type="title"/>
          </p:nvPr>
        </p:nvSpPr>
        <p:spPr>
          <a:xfrm>
            <a:off x="650472" y="3061501"/>
            <a:ext cx="10678059" cy="93177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4400" dirty="0">
                <a:latin typeface="+mn-lt"/>
              </a:rPr>
              <a:t>CAE model building</a:t>
            </a:r>
          </a:p>
        </p:txBody>
      </p:sp>
      <p:grpSp>
        <p:nvGrpSpPr>
          <p:cNvPr id="3432" name="Google Shape;3432;p53"/>
          <p:cNvGrpSpPr/>
          <p:nvPr/>
        </p:nvGrpSpPr>
        <p:grpSpPr>
          <a:xfrm flipH="1">
            <a:off x="9651699" y="1356543"/>
            <a:ext cx="943455" cy="670413"/>
            <a:chOff x="8071263" y="1205704"/>
            <a:chExt cx="2102797" cy="1494235"/>
          </a:xfrm>
        </p:grpSpPr>
        <p:sp>
          <p:nvSpPr>
            <p:cNvPr id="3433" name="Google Shape;3433;p53"/>
            <p:cNvSpPr/>
            <p:nvPr/>
          </p:nvSpPr>
          <p:spPr>
            <a:xfrm>
              <a:off x="8252448" y="1981345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3434" name="Google Shape;3434;p53"/>
            <p:cNvGrpSpPr/>
            <p:nvPr/>
          </p:nvGrpSpPr>
          <p:grpSpPr>
            <a:xfrm>
              <a:off x="8071263" y="1205704"/>
              <a:ext cx="1924397" cy="1196165"/>
              <a:chOff x="-194199" y="-72036"/>
              <a:chExt cx="983843" cy="611536"/>
            </a:xfrm>
          </p:grpSpPr>
          <p:grpSp>
            <p:nvGrpSpPr>
              <p:cNvPr id="3435" name="Google Shape;3435;p53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3436" name="Google Shape;3436;p53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3437" name="Google Shape;3437;p53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3438" name="Google Shape;3438;p53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39" name="Google Shape;3439;p53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3440" name="Google Shape;3440;p53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3441" name="Google Shape;3441;p53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442" name="Google Shape;3442;p53"/>
          <p:cNvGrpSpPr/>
          <p:nvPr/>
        </p:nvGrpSpPr>
        <p:grpSpPr>
          <a:xfrm>
            <a:off x="381027" y="3949951"/>
            <a:ext cx="3134312" cy="2541907"/>
            <a:chOff x="783437" y="2845996"/>
            <a:chExt cx="1769598" cy="1435133"/>
          </a:xfrm>
        </p:grpSpPr>
        <p:sp>
          <p:nvSpPr>
            <p:cNvPr id="3443" name="Google Shape;3443;p53"/>
            <p:cNvSpPr/>
            <p:nvPr/>
          </p:nvSpPr>
          <p:spPr>
            <a:xfrm>
              <a:off x="1718789" y="3220427"/>
              <a:ext cx="761748" cy="520179"/>
            </a:xfrm>
            <a:custGeom>
              <a:avLst/>
              <a:gdLst/>
              <a:ahLst/>
              <a:cxnLst/>
              <a:rect l="l" t="t" r="r" b="b"/>
              <a:pathLst>
                <a:path w="37304" h="25474" extrusionOk="0">
                  <a:moveTo>
                    <a:pt x="1" y="1"/>
                  </a:moveTo>
                  <a:lnTo>
                    <a:pt x="1" y="3919"/>
                  </a:lnTo>
                  <a:lnTo>
                    <a:pt x="37304" y="25473"/>
                  </a:lnTo>
                  <a:lnTo>
                    <a:pt x="37304" y="215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44" name="Google Shape;3444;p53"/>
            <p:cNvSpPr/>
            <p:nvPr/>
          </p:nvSpPr>
          <p:spPr>
            <a:xfrm>
              <a:off x="2480495" y="3618279"/>
              <a:ext cx="72511" cy="122316"/>
            </a:xfrm>
            <a:custGeom>
              <a:avLst/>
              <a:gdLst/>
              <a:ahLst/>
              <a:cxnLst/>
              <a:rect l="l" t="t" r="r" b="b"/>
              <a:pathLst>
                <a:path w="3551" h="5990" extrusionOk="0">
                  <a:moveTo>
                    <a:pt x="3550" y="0"/>
                  </a:moveTo>
                  <a:lnTo>
                    <a:pt x="1" y="2034"/>
                  </a:lnTo>
                  <a:lnTo>
                    <a:pt x="1" y="5989"/>
                  </a:lnTo>
                  <a:lnTo>
                    <a:pt x="3550" y="3956"/>
                  </a:lnTo>
                  <a:lnTo>
                    <a:pt x="35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45" name="Google Shape;3445;p53"/>
            <p:cNvSpPr/>
            <p:nvPr/>
          </p:nvSpPr>
          <p:spPr>
            <a:xfrm>
              <a:off x="1718789" y="3178914"/>
              <a:ext cx="834239" cy="480911"/>
            </a:xfrm>
            <a:custGeom>
              <a:avLst/>
              <a:gdLst/>
              <a:ahLst/>
              <a:cxnLst/>
              <a:rect l="l" t="t" r="r" b="b"/>
              <a:pathLst>
                <a:path w="40854" h="23551" extrusionOk="0">
                  <a:moveTo>
                    <a:pt x="3550" y="0"/>
                  </a:moveTo>
                  <a:lnTo>
                    <a:pt x="1" y="2034"/>
                  </a:lnTo>
                  <a:lnTo>
                    <a:pt x="37304" y="23551"/>
                  </a:lnTo>
                  <a:lnTo>
                    <a:pt x="40853" y="21517"/>
                  </a:lnTo>
                  <a:lnTo>
                    <a:pt x="3550" y="0"/>
                  </a:lnTo>
                  <a:close/>
                </a:path>
              </a:pathLst>
            </a:custGeom>
            <a:solidFill>
              <a:srgbClr val="FFC9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46" name="Google Shape;3446;p53"/>
            <p:cNvSpPr/>
            <p:nvPr/>
          </p:nvSpPr>
          <p:spPr>
            <a:xfrm>
              <a:off x="1274136" y="3477099"/>
              <a:ext cx="761768" cy="519424"/>
            </a:xfrm>
            <a:custGeom>
              <a:avLst/>
              <a:gdLst/>
              <a:ahLst/>
              <a:cxnLst/>
              <a:rect l="l" t="t" r="r" b="b"/>
              <a:pathLst>
                <a:path w="37305" h="25437" extrusionOk="0">
                  <a:moveTo>
                    <a:pt x="1" y="1"/>
                  </a:moveTo>
                  <a:lnTo>
                    <a:pt x="1" y="3920"/>
                  </a:lnTo>
                  <a:lnTo>
                    <a:pt x="37304" y="25436"/>
                  </a:lnTo>
                  <a:lnTo>
                    <a:pt x="37304" y="215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47" name="Google Shape;3447;p53"/>
            <p:cNvSpPr/>
            <p:nvPr/>
          </p:nvSpPr>
          <p:spPr>
            <a:xfrm>
              <a:off x="2035862" y="3874951"/>
              <a:ext cx="72491" cy="121560"/>
            </a:xfrm>
            <a:custGeom>
              <a:avLst/>
              <a:gdLst/>
              <a:ahLst/>
              <a:cxnLst/>
              <a:rect l="l" t="t" r="r" b="b"/>
              <a:pathLst>
                <a:path w="3550" h="5953" extrusionOk="0">
                  <a:moveTo>
                    <a:pt x="3549" y="0"/>
                  </a:moveTo>
                  <a:lnTo>
                    <a:pt x="0" y="2034"/>
                  </a:lnTo>
                  <a:lnTo>
                    <a:pt x="0" y="5952"/>
                  </a:lnTo>
                  <a:lnTo>
                    <a:pt x="3549" y="3956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48" name="Google Shape;3448;p53"/>
            <p:cNvSpPr/>
            <p:nvPr/>
          </p:nvSpPr>
          <p:spPr>
            <a:xfrm>
              <a:off x="1274136" y="3435587"/>
              <a:ext cx="834239" cy="480911"/>
            </a:xfrm>
            <a:custGeom>
              <a:avLst/>
              <a:gdLst/>
              <a:ahLst/>
              <a:cxnLst/>
              <a:rect l="l" t="t" r="r" b="b"/>
              <a:pathLst>
                <a:path w="40854" h="23551" extrusionOk="0">
                  <a:moveTo>
                    <a:pt x="3550" y="0"/>
                  </a:moveTo>
                  <a:lnTo>
                    <a:pt x="1" y="2034"/>
                  </a:lnTo>
                  <a:lnTo>
                    <a:pt x="37304" y="23551"/>
                  </a:lnTo>
                  <a:lnTo>
                    <a:pt x="40853" y="21517"/>
                  </a:lnTo>
                  <a:lnTo>
                    <a:pt x="3550" y="0"/>
                  </a:lnTo>
                  <a:close/>
                </a:path>
              </a:pathLst>
            </a:custGeom>
            <a:solidFill>
              <a:srgbClr val="FFC9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49" name="Google Shape;3449;p53"/>
            <p:cNvSpPr/>
            <p:nvPr/>
          </p:nvSpPr>
          <p:spPr>
            <a:xfrm>
              <a:off x="783437" y="3760950"/>
              <a:ext cx="761768" cy="520179"/>
            </a:xfrm>
            <a:custGeom>
              <a:avLst/>
              <a:gdLst/>
              <a:ahLst/>
              <a:cxnLst/>
              <a:rect l="l" t="t" r="r" b="b"/>
              <a:pathLst>
                <a:path w="37305" h="25474" extrusionOk="0">
                  <a:moveTo>
                    <a:pt x="1" y="1"/>
                  </a:moveTo>
                  <a:lnTo>
                    <a:pt x="1" y="3919"/>
                  </a:lnTo>
                  <a:lnTo>
                    <a:pt x="37304" y="25473"/>
                  </a:lnTo>
                  <a:lnTo>
                    <a:pt x="37304" y="215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50" name="Google Shape;3450;p53"/>
            <p:cNvSpPr/>
            <p:nvPr/>
          </p:nvSpPr>
          <p:spPr>
            <a:xfrm>
              <a:off x="1545163" y="4159557"/>
              <a:ext cx="71735" cy="121560"/>
            </a:xfrm>
            <a:custGeom>
              <a:avLst/>
              <a:gdLst/>
              <a:ahLst/>
              <a:cxnLst/>
              <a:rect l="l" t="t" r="r" b="b"/>
              <a:pathLst>
                <a:path w="3513" h="5953" extrusionOk="0">
                  <a:moveTo>
                    <a:pt x="3512" y="0"/>
                  </a:moveTo>
                  <a:lnTo>
                    <a:pt x="0" y="2034"/>
                  </a:lnTo>
                  <a:lnTo>
                    <a:pt x="0" y="5952"/>
                  </a:lnTo>
                  <a:lnTo>
                    <a:pt x="3512" y="3882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51" name="Google Shape;3451;p53"/>
            <p:cNvSpPr/>
            <p:nvPr/>
          </p:nvSpPr>
          <p:spPr>
            <a:xfrm>
              <a:off x="783437" y="3719437"/>
              <a:ext cx="833483" cy="481667"/>
            </a:xfrm>
            <a:custGeom>
              <a:avLst/>
              <a:gdLst/>
              <a:ahLst/>
              <a:cxnLst/>
              <a:rect l="l" t="t" r="r" b="b"/>
              <a:pathLst>
                <a:path w="40817" h="23588" extrusionOk="0">
                  <a:moveTo>
                    <a:pt x="3513" y="0"/>
                  </a:moveTo>
                  <a:lnTo>
                    <a:pt x="1" y="2034"/>
                  </a:lnTo>
                  <a:lnTo>
                    <a:pt x="37304" y="23588"/>
                  </a:lnTo>
                  <a:lnTo>
                    <a:pt x="40816" y="21554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52" name="Google Shape;3452;p53"/>
            <p:cNvSpPr/>
            <p:nvPr/>
          </p:nvSpPr>
          <p:spPr>
            <a:xfrm>
              <a:off x="1545163" y="3599391"/>
              <a:ext cx="1007870" cy="601716"/>
            </a:xfrm>
            <a:custGeom>
              <a:avLst/>
              <a:gdLst/>
              <a:ahLst/>
              <a:cxnLst/>
              <a:rect l="l" t="t" r="r" b="b"/>
              <a:pathLst>
                <a:path w="49357" h="29467" extrusionOk="0">
                  <a:moveTo>
                    <a:pt x="49356" y="1"/>
                  </a:moveTo>
                  <a:lnTo>
                    <a:pt x="0" y="28542"/>
                  </a:lnTo>
                  <a:lnTo>
                    <a:pt x="0" y="29467"/>
                  </a:lnTo>
                  <a:lnTo>
                    <a:pt x="49356" y="925"/>
                  </a:lnTo>
                  <a:lnTo>
                    <a:pt x="493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53" name="Google Shape;3453;p53"/>
            <p:cNvSpPr/>
            <p:nvPr/>
          </p:nvSpPr>
          <p:spPr>
            <a:xfrm>
              <a:off x="1471939" y="4140669"/>
              <a:ext cx="73247" cy="60423"/>
            </a:xfrm>
            <a:custGeom>
              <a:avLst/>
              <a:gdLst/>
              <a:ahLst/>
              <a:cxnLst/>
              <a:rect l="l" t="t" r="r" b="b"/>
              <a:pathLst>
                <a:path w="3587" h="2959" extrusionOk="0">
                  <a:moveTo>
                    <a:pt x="0" y="1"/>
                  </a:moveTo>
                  <a:lnTo>
                    <a:pt x="0" y="925"/>
                  </a:lnTo>
                  <a:lnTo>
                    <a:pt x="3586" y="2959"/>
                  </a:lnTo>
                  <a:lnTo>
                    <a:pt x="3586" y="20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54" name="Google Shape;3454;p53"/>
            <p:cNvSpPr/>
            <p:nvPr/>
          </p:nvSpPr>
          <p:spPr>
            <a:xfrm>
              <a:off x="1471939" y="3557878"/>
              <a:ext cx="1081096" cy="624362"/>
            </a:xfrm>
            <a:custGeom>
              <a:avLst/>
              <a:gdLst/>
              <a:ahLst/>
              <a:cxnLst/>
              <a:rect l="l" t="t" r="r" b="b"/>
              <a:pathLst>
                <a:path w="52943" h="30576" extrusionOk="0">
                  <a:moveTo>
                    <a:pt x="49393" y="0"/>
                  </a:moveTo>
                  <a:lnTo>
                    <a:pt x="0" y="28542"/>
                  </a:lnTo>
                  <a:lnTo>
                    <a:pt x="3586" y="30575"/>
                  </a:lnTo>
                  <a:lnTo>
                    <a:pt x="52942" y="2034"/>
                  </a:lnTo>
                  <a:lnTo>
                    <a:pt x="493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55" name="Google Shape;3455;p53"/>
            <p:cNvSpPr/>
            <p:nvPr/>
          </p:nvSpPr>
          <p:spPr>
            <a:xfrm>
              <a:off x="1372272" y="3500500"/>
              <a:ext cx="1007870" cy="600961"/>
            </a:xfrm>
            <a:custGeom>
              <a:avLst/>
              <a:gdLst/>
              <a:ahLst/>
              <a:cxnLst/>
              <a:rect l="l" t="t" r="r" b="b"/>
              <a:pathLst>
                <a:path w="49357" h="29430" extrusionOk="0">
                  <a:moveTo>
                    <a:pt x="49357" y="1"/>
                  </a:moveTo>
                  <a:lnTo>
                    <a:pt x="1" y="28505"/>
                  </a:lnTo>
                  <a:lnTo>
                    <a:pt x="1" y="29429"/>
                  </a:lnTo>
                  <a:lnTo>
                    <a:pt x="49357" y="925"/>
                  </a:lnTo>
                  <a:lnTo>
                    <a:pt x="493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56" name="Google Shape;3456;p53"/>
            <p:cNvSpPr/>
            <p:nvPr/>
          </p:nvSpPr>
          <p:spPr>
            <a:xfrm>
              <a:off x="1299803" y="4040267"/>
              <a:ext cx="72491" cy="61178"/>
            </a:xfrm>
            <a:custGeom>
              <a:avLst/>
              <a:gdLst/>
              <a:ahLst/>
              <a:cxnLst/>
              <a:rect l="l" t="t" r="r" b="b"/>
              <a:pathLst>
                <a:path w="3550" h="2996" extrusionOk="0">
                  <a:moveTo>
                    <a:pt x="1" y="1"/>
                  </a:moveTo>
                  <a:lnTo>
                    <a:pt x="1" y="962"/>
                  </a:lnTo>
                  <a:lnTo>
                    <a:pt x="3550" y="2995"/>
                  </a:lnTo>
                  <a:lnTo>
                    <a:pt x="3550" y="20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57" name="Google Shape;3457;p53"/>
            <p:cNvSpPr/>
            <p:nvPr/>
          </p:nvSpPr>
          <p:spPr>
            <a:xfrm>
              <a:off x="1299803" y="3458987"/>
              <a:ext cx="1080341" cy="623606"/>
            </a:xfrm>
            <a:custGeom>
              <a:avLst/>
              <a:gdLst/>
              <a:ahLst/>
              <a:cxnLst/>
              <a:rect l="l" t="t" r="r" b="b"/>
              <a:pathLst>
                <a:path w="52906" h="30539" extrusionOk="0">
                  <a:moveTo>
                    <a:pt x="49394" y="0"/>
                  </a:moveTo>
                  <a:lnTo>
                    <a:pt x="1" y="28468"/>
                  </a:lnTo>
                  <a:lnTo>
                    <a:pt x="3550" y="30538"/>
                  </a:lnTo>
                  <a:lnTo>
                    <a:pt x="52906" y="2034"/>
                  </a:lnTo>
                  <a:lnTo>
                    <a:pt x="493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58" name="Google Shape;3458;p53"/>
            <p:cNvSpPr/>
            <p:nvPr/>
          </p:nvSpPr>
          <p:spPr>
            <a:xfrm>
              <a:off x="1199401" y="3400853"/>
              <a:ext cx="1008625" cy="600961"/>
            </a:xfrm>
            <a:custGeom>
              <a:avLst/>
              <a:gdLst/>
              <a:ahLst/>
              <a:cxnLst/>
              <a:rect l="l" t="t" r="r" b="b"/>
              <a:pathLst>
                <a:path w="49394" h="29430" extrusionOk="0">
                  <a:moveTo>
                    <a:pt x="49394" y="1"/>
                  </a:moveTo>
                  <a:lnTo>
                    <a:pt x="1" y="28505"/>
                  </a:lnTo>
                  <a:lnTo>
                    <a:pt x="1" y="29429"/>
                  </a:lnTo>
                  <a:lnTo>
                    <a:pt x="49394" y="962"/>
                  </a:lnTo>
                  <a:lnTo>
                    <a:pt x="493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59" name="Google Shape;3459;p53"/>
            <p:cNvSpPr/>
            <p:nvPr/>
          </p:nvSpPr>
          <p:spPr>
            <a:xfrm>
              <a:off x="1127688" y="3941376"/>
              <a:ext cx="71735" cy="60423"/>
            </a:xfrm>
            <a:custGeom>
              <a:avLst/>
              <a:gdLst/>
              <a:ahLst/>
              <a:cxnLst/>
              <a:rect l="l" t="t" r="r" b="b"/>
              <a:pathLst>
                <a:path w="3513" h="2959" extrusionOk="0">
                  <a:moveTo>
                    <a:pt x="0" y="1"/>
                  </a:moveTo>
                  <a:lnTo>
                    <a:pt x="0" y="925"/>
                  </a:lnTo>
                  <a:lnTo>
                    <a:pt x="3513" y="2958"/>
                  </a:lnTo>
                  <a:lnTo>
                    <a:pt x="3513" y="20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60" name="Google Shape;3460;p53"/>
            <p:cNvSpPr/>
            <p:nvPr/>
          </p:nvSpPr>
          <p:spPr>
            <a:xfrm>
              <a:off x="1127688" y="3359340"/>
              <a:ext cx="1080341" cy="623586"/>
            </a:xfrm>
            <a:custGeom>
              <a:avLst/>
              <a:gdLst/>
              <a:ahLst/>
              <a:cxnLst/>
              <a:rect l="l" t="t" r="r" b="b"/>
              <a:pathLst>
                <a:path w="52906" h="30538" extrusionOk="0">
                  <a:moveTo>
                    <a:pt x="49356" y="0"/>
                  </a:moveTo>
                  <a:lnTo>
                    <a:pt x="0" y="28505"/>
                  </a:lnTo>
                  <a:lnTo>
                    <a:pt x="3513" y="30538"/>
                  </a:lnTo>
                  <a:lnTo>
                    <a:pt x="52906" y="2034"/>
                  </a:lnTo>
                  <a:lnTo>
                    <a:pt x="493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61" name="Google Shape;3461;p53"/>
            <p:cNvSpPr/>
            <p:nvPr/>
          </p:nvSpPr>
          <p:spPr>
            <a:xfrm>
              <a:off x="1028041" y="3301206"/>
              <a:ext cx="1007870" cy="600961"/>
            </a:xfrm>
            <a:custGeom>
              <a:avLst/>
              <a:gdLst/>
              <a:ahLst/>
              <a:cxnLst/>
              <a:rect l="l" t="t" r="r" b="b"/>
              <a:pathLst>
                <a:path w="49357" h="29430" extrusionOk="0">
                  <a:moveTo>
                    <a:pt x="49356" y="0"/>
                  </a:moveTo>
                  <a:lnTo>
                    <a:pt x="0" y="28505"/>
                  </a:lnTo>
                  <a:lnTo>
                    <a:pt x="0" y="29429"/>
                  </a:lnTo>
                  <a:lnTo>
                    <a:pt x="49356" y="925"/>
                  </a:lnTo>
                  <a:lnTo>
                    <a:pt x="493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62" name="Google Shape;3462;p53"/>
            <p:cNvSpPr/>
            <p:nvPr/>
          </p:nvSpPr>
          <p:spPr>
            <a:xfrm>
              <a:off x="954817" y="3842484"/>
              <a:ext cx="73247" cy="59667"/>
            </a:xfrm>
            <a:custGeom>
              <a:avLst/>
              <a:gdLst/>
              <a:ahLst/>
              <a:cxnLst/>
              <a:rect l="l" t="t" r="r" b="b"/>
              <a:pathLst>
                <a:path w="3587" h="2922" extrusionOk="0">
                  <a:moveTo>
                    <a:pt x="0" y="0"/>
                  </a:moveTo>
                  <a:lnTo>
                    <a:pt x="0" y="925"/>
                  </a:lnTo>
                  <a:lnTo>
                    <a:pt x="3586" y="2921"/>
                  </a:lnTo>
                  <a:lnTo>
                    <a:pt x="3586" y="1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63" name="Google Shape;3463;p53"/>
            <p:cNvSpPr/>
            <p:nvPr/>
          </p:nvSpPr>
          <p:spPr>
            <a:xfrm>
              <a:off x="954817" y="3259694"/>
              <a:ext cx="1081096" cy="623586"/>
            </a:xfrm>
            <a:custGeom>
              <a:avLst/>
              <a:gdLst/>
              <a:ahLst/>
              <a:cxnLst/>
              <a:rect l="l" t="t" r="r" b="b"/>
              <a:pathLst>
                <a:path w="52943" h="30538" extrusionOk="0">
                  <a:moveTo>
                    <a:pt x="49430" y="0"/>
                  </a:moveTo>
                  <a:lnTo>
                    <a:pt x="0" y="28541"/>
                  </a:lnTo>
                  <a:lnTo>
                    <a:pt x="3586" y="30538"/>
                  </a:lnTo>
                  <a:lnTo>
                    <a:pt x="52942" y="2033"/>
                  </a:lnTo>
                  <a:lnTo>
                    <a:pt x="494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64" name="Google Shape;3464;p53"/>
            <p:cNvSpPr/>
            <p:nvPr/>
          </p:nvSpPr>
          <p:spPr>
            <a:xfrm>
              <a:off x="855170" y="3201559"/>
              <a:ext cx="1008605" cy="601696"/>
            </a:xfrm>
            <a:custGeom>
              <a:avLst/>
              <a:gdLst/>
              <a:ahLst/>
              <a:cxnLst/>
              <a:rect l="l" t="t" r="r" b="b"/>
              <a:pathLst>
                <a:path w="49393" h="29466" extrusionOk="0">
                  <a:moveTo>
                    <a:pt x="49393" y="0"/>
                  </a:moveTo>
                  <a:lnTo>
                    <a:pt x="0" y="28505"/>
                  </a:lnTo>
                  <a:lnTo>
                    <a:pt x="0" y="29466"/>
                  </a:lnTo>
                  <a:lnTo>
                    <a:pt x="49393" y="962"/>
                  </a:lnTo>
                  <a:lnTo>
                    <a:pt x="493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65" name="Google Shape;3465;p53"/>
            <p:cNvSpPr/>
            <p:nvPr/>
          </p:nvSpPr>
          <p:spPr>
            <a:xfrm>
              <a:off x="783437" y="3742082"/>
              <a:ext cx="71756" cy="61158"/>
            </a:xfrm>
            <a:custGeom>
              <a:avLst/>
              <a:gdLst/>
              <a:ahLst/>
              <a:cxnLst/>
              <a:rect l="l" t="t" r="r" b="b"/>
              <a:pathLst>
                <a:path w="3514" h="2995" extrusionOk="0">
                  <a:moveTo>
                    <a:pt x="1" y="0"/>
                  </a:moveTo>
                  <a:lnTo>
                    <a:pt x="1" y="925"/>
                  </a:lnTo>
                  <a:lnTo>
                    <a:pt x="3513" y="2995"/>
                  </a:lnTo>
                  <a:lnTo>
                    <a:pt x="3513" y="2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66" name="Google Shape;3466;p53"/>
            <p:cNvSpPr/>
            <p:nvPr/>
          </p:nvSpPr>
          <p:spPr>
            <a:xfrm>
              <a:off x="783437" y="3160026"/>
              <a:ext cx="1080341" cy="623606"/>
            </a:xfrm>
            <a:custGeom>
              <a:avLst/>
              <a:gdLst/>
              <a:ahLst/>
              <a:cxnLst/>
              <a:rect l="l" t="t" r="r" b="b"/>
              <a:pathLst>
                <a:path w="52906" h="30539" extrusionOk="0">
                  <a:moveTo>
                    <a:pt x="49357" y="1"/>
                  </a:moveTo>
                  <a:lnTo>
                    <a:pt x="1" y="28505"/>
                  </a:lnTo>
                  <a:lnTo>
                    <a:pt x="3513" y="30539"/>
                  </a:lnTo>
                  <a:lnTo>
                    <a:pt x="52906" y="2034"/>
                  </a:lnTo>
                  <a:lnTo>
                    <a:pt x="49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67" name="Google Shape;3467;p53"/>
            <p:cNvSpPr/>
            <p:nvPr/>
          </p:nvSpPr>
          <p:spPr>
            <a:xfrm>
              <a:off x="1733879" y="3107936"/>
              <a:ext cx="98935" cy="136671"/>
            </a:xfrm>
            <a:custGeom>
              <a:avLst/>
              <a:gdLst/>
              <a:ahLst/>
              <a:cxnLst/>
              <a:rect l="l" t="t" r="r" b="b"/>
              <a:pathLst>
                <a:path w="4845" h="6693" extrusionOk="0">
                  <a:moveTo>
                    <a:pt x="2515" y="1"/>
                  </a:moveTo>
                  <a:lnTo>
                    <a:pt x="1332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62"/>
                  </a:lnTo>
                  <a:lnTo>
                    <a:pt x="2515" y="5362"/>
                  </a:lnTo>
                  <a:lnTo>
                    <a:pt x="4844" y="6693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68" name="Google Shape;3468;p53"/>
            <p:cNvSpPr/>
            <p:nvPr/>
          </p:nvSpPr>
          <p:spPr>
            <a:xfrm>
              <a:off x="1664433" y="3147958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77"/>
                  </a:lnTo>
                  <a:lnTo>
                    <a:pt x="1" y="6174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81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69" name="Google Shape;3469;p53"/>
            <p:cNvSpPr/>
            <p:nvPr/>
          </p:nvSpPr>
          <p:spPr>
            <a:xfrm>
              <a:off x="1664433" y="3163804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1" y="1"/>
                  </a:moveTo>
                  <a:lnTo>
                    <a:pt x="1" y="5398"/>
                  </a:lnTo>
                  <a:lnTo>
                    <a:pt x="1" y="6101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70" name="Google Shape;3470;p53"/>
            <p:cNvSpPr/>
            <p:nvPr/>
          </p:nvSpPr>
          <p:spPr>
            <a:xfrm>
              <a:off x="1594986" y="3187960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88" y="1"/>
                  </a:moveTo>
                  <a:lnTo>
                    <a:pt x="1331" y="1"/>
                  </a:lnTo>
                  <a:lnTo>
                    <a:pt x="37" y="740"/>
                  </a:lnTo>
                  <a:lnTo>
                    <a:pt x="0" y="6175"/>
                  </a:lnTo>
                  <a:lnTo>
                    <a:pt x="1331" y="5436"/>
                  </a:lnTo>
                  <a:lnTo>
                    <a:pt x="2551" y="5436"/>
                  </a:lnTo>
                  <a:lnTo>
                    <a:pt x="4843" y="6730"/>
                  </a:lnTo>
                  <a:lnTo>
                    <a:pt x="4843" y="136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71" name="Google Shape;3471;p53"/>
            <p:cNvSpPr/>
            <p:nvPr/>
          </p:nvSpPr>
          <p:spPr>
            <a:xfrm>
              <a:off x="1557986" y="3214383"/>
              <a:ext cx="91380" cy="162339"/>
            </a:xfrm>
            <a:custGeom>
              <a:avLst/>
              <a:gdLst/>
              <a:ahLst/>
              <a:cxnLst/>
              <a:rect l="l" t="t" r="r" b="b"/>
              <a:pathLst>
                <a:path w="4475" h="7950" extrusionOk="0">
                  <a:moveTo>
                    <a:pt x="38" y="1"/>
                  </a:moveTo>
                  <a:lnTo>
                    <a:pt x="1" y="5436"/>
                  </a:lnTo>
                  <a:lnTo>
                    <a:pt x="4437" y="7950"/>
                  </a:lnTo>
                  <a:lnTo>
                    <a:pt x="4474" y="2552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72" name="Google Shape;3472;p53"/>
            <p:cNvSpPr/>
            <p:nvPr/>
          </p:nvSpPr>
          <p:spPr>
            <a:xfrm>
              <a:off x="1665944" y="3148714"/>
              <a:ext cx="203853" cy="228010"/>
            </a:xfrm>
            <a:custGeom>
              <a:avLst/>
              <a:gdLst/>
              <a:ahLst/>
              <a:cxnLst/>
              <a:rect l="l" t="t" r="r" b="b"/>
              <a:pathLst>
                <a:path w="9983" h="11166" extrusionOk="0">
                  <a:moveTo>
                    <a:pt x="9983" y="0"/>
                  </a:moveTo>
                  <a:lnTo>
                    <a:pt x="1" y="5768"/>
                  </a:lnTo>
                  <a:lnTo>
                    <a:pt x="1" y="11166"/>
                  </a:lnTo>
                  <a:lnTo>
                    <a:pt x="9983" y="5398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73" name="Google Shape;3473;p53"/>
            <p:cNvSpPr/>
            <p:nvPr/>
          </p:nvSpPr>
          <p:spPr>
            <a:xfrm>
              <a:off x="1557986" y="3086047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29" y="1036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64" y="3846"/>
                  </a:lnTo>
                  <a:lnTo>
                    <a:pt x="10907" y="3809"/>
                  </a:lnTo>
                  <a:lnTo>
                    <a:pt x="8615" y="2478"/>
                  </a:lnTo>
                  <a:lnTo>
                    <a:pt x="8615" y="1775"/>
                  </a:lnTo>
                  <a:lnTo>
                    <a:pt x="9909" y="1036"/>
                  </a:lnTo>
                  <a:close/>
                  <a:moveTo>
                    <a:pt x="7765" y="3032"/>
                  </a:moveTo>
                  <a:lnTo>
                    <a:pt x="10094" y="4363"/>
                  </a:lnTo>
                  <a:lnTo>
                    <a:pt x="10094" y="5103"/>
                  </a:lnTo>
                  <a:lnTo>
                    <a:pt x="8800" y="5842"/>
                  </a:lnTo>
                  <a:lnTo>
                    <a:pt x="7543" y="5842"/>
                  </a:lnTo>
                  <a:lnTo>
                    <a:pt x="5214" y="4511"/>
                  </a:lnTo>
                  <a:lnTo>
                    <a:pt x="5214" y="3772"/>
                  </a:lnTo>
                  <a:lnTo>
                    <a:pt x="6508" y="3032"/>
                  </a:lnTo>
                  <a:close/>
                  <a:moveTo>
                    <a:pt x="4363" y="4992"/>
                  </a:moveTo>
                  <a:lnTo>
                    <a:pt x="6655" y="6360"/>
                  </a:lnTo>
                  <a:lnTo>
                    <a:pt x="6655" y="7099"/>
                  </a:lnTo>
                  <a:lnTo>
                    <a:pt x="5362" y="7839"/>
                  </a:lnTo>
                  <a:lnTo>
                    <a:pt x="4105" y="7765"/>
                  </a:lnTo>
                  <a:lnTo>
                    <a:pt x="1812" y="6434"/>
                  </a:lnTo>
                  <a:lnTo>
                    <a:pt x="1812" y="5731"/>
                  </a:lnTo>
                  <a:lnTo>
                    <a:pt x="3106" y="4992"/>
                  </a:lnTo>
                  <a:close/>
                  <a:moveTo>
                    <a:pt x="9983" y="1"/>
                  </a:moveTo>
                  <a:lnTo>
                    <a:pt x="1" y="5842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88" y="8837"/>
                  </a:lnTo>
                  <a:lnTo>
                    <a:pt x="15270" y="3032"/>
                  </a:lnTo>
                  <a:lnTo>
                    <a:pt x="15270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74" name="Google Shape;3474;p53"/>
            <p:cNvSpPr/>
            <p:nvPr/>
          </p:nvSpPr>
          <p:spPr>
            <a:xfrm>
              <a:off x="1648587" y="3266473"/>
              <a:ext cx="17377" cy="110248"/>
            </a:xfrm>
            <a:custGeom>
              <a:avLst/>
              <a:gdLst/>
              <a:ahLst/>
              <a:cxnLst/>
              <a:rect l="l" t="t" r="r" b="b"/>
              <a:pathLst>
                <a:path w="851" h="5399" extrusionOk="0">
                  <a:moveTo>
                    <a:pt x="37" y="1"/>
                  </a:moveTo>
                  <a:lnTo>
                    <a:pt x="0" y="5399"/>
                  </a:lnTo>
                  <a:lnTo>
                    <a:pt x="851" y="539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75" name="Google Shape;3475;p53"/>
            <p:cNvSpPr/>
            <p:nvPr/>
          </p:nvSpPr>
          <p:spPr>
            <a:xfrm>
              <a:off x="1497606" y="3243828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1" y="1"/>
                  </a:moveTo>
                  <a:lnTo>
                    <a:pt x="1294" y="1"/>
                  </a:lnTo>
                  <a:lnTo>
                    <a:pt x="0" y="777"/>
                  </a:lnTo>
                  <a:lnTo>
                    <a:pt x="0" y="6138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06" y="6766"/>
                  </a:lnTo>
                  <a:lnTo>
                    <a:pt x="4843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76" name="Google Shape;3476;p53"/>
            <p:cNvSpPr/>
            <p:nvPr/>
          </p:nvSpPr>
          <p:spPr>
            <a:xfrm>
              <a:off x="1428139" y="3284605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89" y="0"/>
                  </a:moveTo>
                  <a:lnTo>
                    <a:pt x="1332" y="0"/>
                  </a:lnTo>
                  <a:lnTo>
                    <a:pt x="38" y="739"/>
                  </a:lnTo>
                  <a:lnTo>
                    <a:pt x="1" y="6137"/>
                  </a:lnTo>
                  <a:lnTo>
                    <a:pt x="1332" y="5398"/>
                  </a:lnTo>
                  <a:lnTo>
                    <a:pt x="2515" y="5398"/>
                  </a:lnTo>
                  <a:lnTo>
                    <a:pt x="4844" y="6692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77" name="Google Shape;3477;p53"/>
            <p:cNvSpPr/>
            <p:nvPr/>
          </p:nvSpPr>
          <p:spPr>
            <a:xfrm>
              <a:off x="1428139" y="3299695"/>
              <a:ext cx="776" cy="125338"/>
            </a:xfrm>
            <a:custGeom>
              <a:avLst/>
              <a:gdLst/>
              <a:ahLst/>
              <a:cxnLst/>
              <a:rect l="l" t="t" r="r" b="b"/>
              <a:pathLst>
                <a:path w="38" h="6138" extrusionOk="0">
                  <a:moveTo>
                    <a:pt x="38" y="0"/>
                  </a:moveTo>
                  <a:lnTo>
                    <a:pt x="1" y="5398"/>
                  </a:lnTo>
                  <a:lnTo>
                    <a:pt x="1" y="6138"/>
                  </a:lnTo>
                  <a:lnTo>
                    <a:pt x="38" y="74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78" name="Google Shape;3478;p53"/>
            <p:cNvSpPr/>
            <p:nvPr/>
          </p:nvSpPr>
          <p:spPr>
            <a:xfrm>
              <a:off x="1358693" y="3323851"/>
              <a:ext cx="99670" cy="138182"/>
            </a:xfrm>
            <a:custGeom>
              <a:avLst/>
              <a:gdLst/>
              <a:ahLst/>
              <a:cxnLst/>
              <a:rect l="l" t="t" r="r" b="b"/>
              <a:pathLst>
                <a:path w="4881" h="6767" extrusionOk="0">
                  <a:moveTo>
                    <a:pt x="2551" y="1"/>
                  </a:moveTo>
                  <a:lnTo>
                    <a:pt x="1368" y="1"/>
                  </a:lnTo>
                  <a:lnTo>
                    <a:pt x="0" y="814"/>
                  </a:lnTo>
                  <a:lnTo>
                    <a:pt x="0" y="6212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81" y="6766"/>
                  </a:lnTo>
                  <a:lnTo>
                    <a:pt x="4881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79" name="Google Shape;3479;p53"/>
            <p:cNvSpPr/>
            <p:nvPr/>
          </p:nvSpPr>
          <p:spPr>
            <a:xfrm>
              <a:off x="1322448" y="3350274"/>
              <a:ext cx="90624" cy="163850"/>
            </a:xfrm>
            <a:custGeom>
              <a:avLst/>
              <a:gdLst/>
              <a:ahLst/>
              <a:cxnLst/>
              <a:rect l="l" t="t" r="r" b="b"/>
              <a:pathLst>
                <a:path w="4438" h="8024" extrusionOk="0">
                  <a:moveTo>
                    <a:pt x="1" y="1"/>
                  </a:moveTo>
                  <a:lnTo>
                    <a:pt x="1" y="5435"/>
                  </a:lnTo>
                  <a:lnTo>
                    <a:pt x="4437" y="8023"/>
                  </a:lnTo>
                  <a:lnTo>
                    <a:pt x="4437" y="25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80" name="Google Shape;3480;p53"/>
            <p:cNvSpPr/>
            <p:nvPr/>
          </p:nvSpPr>
          <p:spPr>
            <a:xfrm>
              <a:off x="1429650" y="3284605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3" y="0"/>
                  </a:moveTo>
                  <a:lnTo>
                    <a:pt x="1" y="5804"/>
                  </a:lnTo>
                  <a:lnTo>
                    <a:pt x="1" y="11239"/>
                  </a:lnTo>
                  <a:lnTo>
                    <a:pt x="9983" y="5398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81" name="Google Shape;3481;p53"/>
            <p:cNvSpPr/>
            <p:nvPr/>
          </p:nvSpPr>
          <p:spPr>
            <a:xfrm>
              <a:off x="1322448" y="3223449"/>
              <a:ext cx="311058" cy="179696"/>
            </a:xfrm>
            <a:custGeom>
              <a:avLst/>
              <a:gdLst/>
              <a:ahLst/>
              <a:cxnLst/>
              <a:rect l="l" t="t" r="r" b="b"/>
              <a:pathLst>
                <a:path w="15233" h="8800" extrusionOk="0">
                  <a:moveTo>
                    <a:pt x="11129" y="999"/>
                  </a:moveTo>
                  <a:lnTo>
                    <a:pt x="13421" y="2330"/>
                  </a:lnTo>
                  <a:lnTo>
                    <a:pt x="13421" y="3069"/>
                  </a:lnTo>
                  <a:lnTo>
                    <a:pt x="12127" y="3808"/>
                  </a:lnTo>
                  <a:lnTo>
                    <a:pt x="10907" y="3771"/>
                  </a:lnTo>
                  <a:lnTo>
                    <a:pt x="8578" y="2441"/>
                  </a:lnTo>
                  <a:lnTo>
                    <a:pt x="8578" y="1738"/>
                  </a:lnTo>
                  <a:lnTo>
                    <a:pt x="9872" y="999"/>
                  </a:lnTo>
                  <a:close/>
                  <a:moveTo>
                    <a:pt x="7691" y="2958"/>
                  </a:moveTo>
                  <a:lnTo>
                    <a:pt x="10020" y="4289"/>
                  </a:lnTo>
                  <a:lnTo>
                    <a:pt x="10020" y="5028"/>
                  </a:lnTo>
                  <a:lnTo>
                    <a:pt x="8726" y="5768"/>
                  </a:lnTo>
                  <a:lnTo>
                    <a:pt x="7469" y="5768"/>
                  </a:lnTo>
                  <a:lnTo>
                    <a:pt x="5177" y="4437"/>
                  </a:lnTo>
                  <a:lnTo>
                    <a:pt x="5177" y="3698"/>
                  </a:lnTo>
                  <a:lnTo>
                    <a:pt x="6471" y="2958"/>
                  </a:lnTo>
                  <a:close/>
                  <a:moveTo>
                    <a:pt x="4326" y="4918"/>
                  </a:moveTo>
                  <a:lnTo>
                    <a:pt x="6656" y="6285"/>
                  </a:lnTo>
                  <a:lnTo>
                    <a:pt x="6656" y="7025"/>
                  </a:lnTo>
                  <a:lnTo>
                    <a:pt x="5362" y="7764"/>
                  </a:lnTo>
                  <a:lnTo>
                    <a:pt x="4105" y="7690"/>
                  </a:lnTo>
                  <a:lnTo>
                    <a:pt x="1775" y="6359"/>
                  </a:lnTo>
                  <a:lnTo>
                    <a:pt x="1775" y="5657"/>
                  </a:lnTo>
                  <a:lnTo>
                    <a:pt x="3069" y="4918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799"/>
                  </a:lnTo>
                  <a:lnTo>
                    <a:pt x="5251" y="8799"/>
                  </a:lnTo>
                  <a:lnTo>
                    <a:pt x="15233" y="2995"/>
                  </a:lnTo>
                  <a:lnTo>
                    <a:pt x="15233" y="2514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82" name="Google Shape;3482;p53"/>
            <p:cNvSpPr/>
            <p:nvPr/>
          </p:nvSpPr>
          <p:spPr>
            <a:xfrm>
              <a:off x="1413049" y="3403120"/>
              <a:ext cx="16622" cy="111003"/>
            </a:xfrm>
            <a:custGeom>
              <a:avLst/>
              <a:gdLst/>
              <a:ahLst/>
              <a:cxnLst/>
              <a:rect l="l" t="t" r="r" b="b"/>
              <a:pathLst>
                <a:path w="814" h="5436" extrusionOk="0">
                  <a:moveTo>
                    <a:pt x="0" y="0"/>
                  </a:moveTo>
                  <a:lnTo>
                    <a:pt x="0" y="5435"/>
                  </a:lnTo>
                  <a:lnTo>
                    <a:pt x="814" y="5435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83" name="Google Shape;3483;p53"/>
            <p:cNvSpPr/>
            <p:nvPr/>
          </p:nvSpPr>
          <p:spPr>
            <a:xfrm>
              <a:off x="1261313" y="3380475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1" y="0"/>
                  </a:moveTo>
                  <a:lnTo>
                    <a:pt x="1331" y="0"/>
                  </a:lnTo>
                  <a:lnTo>
                    <a:pt x="37" y="740"/>
                  </a:lnTo>
                  <a:lnTo>
                    <a:pt x="0" y="6174"/>
                  </a:lnTo>
                  <a:lnTo>
                    <a:pt x="1331" y="5435"/>
                  </a:lnTo>
                  <a:lnTo>
                    <a:pt x="2514" y="5435"/>
                  </a:lnTo>
                  <a:lnTo>
                    <a:pt x="4843" y="6729"/>
                  </a:lnTo>
                  <a:lnTo>
                    <a:pt x="4843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84" name="Google Shape;3484;p53"/>
            <p:cNvSpPr/>
            <p:nvPr/>
          </p:nvSpPr>
          <p:spPr>
            <a:xfrm>
              <a:off x="1191846" y="3420476"/>
              <a:ext cx="98935" cy="137427"/>
            </a:xfrm>
            <a:custGeom>
              <a:avLst/>
              <a:gdLst/>
              <a:ahLst/>
              <a:cxnLst/>
              <a:rect l="l" t="t" r="r" b="b"/>
              <a:pathLst>
                <a:path w="4845" h="6730" extrusionOk="0">
                  <a:moveTo>
                    <a:pt x="2552" y="1"/>
                  </a:moveTo>
                  <a:lnTo>
                    <a:pt x="1332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44" y="6729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85" name="Google Shape;3485;p53"/>
            <p:cNvSpPr/>
            <p:nvPr/>
          </p:nvSpPr>
          <p:spPr>
            <a:xfrm>
              <a:off x="1191846" y="3436342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1" y="0"/>
                  </a:moveTo>
                  <a:lnTo>
                    <a:pt x="1" y="5398"/>
                  </a:lnTo>
                  <a:lnTo>
                    <a:pt x="1" y="6100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86" name="Google Shape;3486;p53"/>
            <p:cNvSpPr/>
            <p:nvPr/>
          </p:nvSpPr>
          <p:spPr>
            <a:xfrm>
              <a:off x="1123155" y="3461254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40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692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87" name="Google Shape;3487;p53"/>
            <p:cNvSpPr/>
            <p:nvPr/>
          </p:nvSpPr>
          <p:spPr>
            <a:xfrm>
              <a:off x="1085420" y="3487677"/>
              <a:ext cx="91359" cy="162319"/>
            </a:xfrm>
            <a:custGeom>
              <a:avLst/>
              <a:gdLst/>
              <a:ahLst/>
              <a:cxnLst/>
              <a:rect l="l" t="t" r="r" b="b"/>
              <a:pathLst>
                <a:path w="4474" h="7949" extrusionOk="0">
                  <a:moveTo>
                    <a:pt x="37" y="0"/>
                  </a:moveTo>
                  <a:lnTo>
                    <a:pt x="0" y="5398"/>
                  </a:lnTo>
                  <a:lnTo>
                    <a:pt x="4437" y="7949"/>
                  </a:lnTo>
                  <a:lnTo>
                    <a:pt x="4474" y="251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88" name="Google Shape;3488;p53"/>
            <p:cNvSpPr/>
            <p:nvPr/>
          </p:nvSpPr>
          <p:spPr>
            <a:xfrm>
              <a:off x="1192601" y="3421232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10057" y="1"/>
                  </a:moveTo>
                  <a:lnTo>
                    <a:pt x="75" y="5768"/>
                  </a:lnTo>
                  <a:lnTo>
                    <a:pt x="1" y="11203"/>
                  </a:lnTo>
                  <a:lnTo>
                    <a:pt x="9983" y="5399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89" name="Google Shape;3489;p53"/>
            <p:cNvSpPr/>
            <p:nvPr/>
          </p:nvSpPr>
          <p:spPr>
            <a:xfrm>
              <a:off x="1086175" y="3359340"/>
              <a:ext cx="311793" cy="179696"/>
            </a:xfrm>
            <a:custGeom>
              <a:avLst/>
              <a:gdLst/>
              <a:ahLst/>
              <a:cxnLst/>
              <a:rect l="l" t="t" r="r" b="b"/>
              <a:pathLst>
                <a:path w="15269" h="8800" extrusionOk="0">
                  <a:moveTo>
                    <a:pt x="11091" y="998"/>
                  </a:moveTo>
                  <a:lnTo>
                    <a:pt x="13420" y="2329"/>
                  </a:lnTo>
                  <a:lnTo>
                    <a:pt x="13420" y="3069"/>
                  </a:lnTo>
                  <a:lnTo>
                    <a:pt x="12126" y="3808"/>
                  </a:lnTo>
                  <a:lnTo>
                    <a:pt x="10869" y="3771"/>
                  </a:lnTo>
                  <a:lnTo>
                    <a:pt x="8577" y="2440"/>
                  </a:lnTo>
                  <a:lnTo>
                    <a:pt x="8577" y="1738"/>
                  </a:lnTo>
                  <a:lnTo>
                    <a:pt x="9871" y="998"/>
                  </a:lnTo>
                  <a:close/>
                  <a:moveTo>
                    <a:pt x="7727" y="2995"/>
                  </a:moveTo>
                  <a:lnTo>
                    <a:pt x="10019" y="4326"/>
                  </a:lnTo>
                  <a:lnTo>
                    <a:pt x="10019" y="5065"/>
                  </a:lnTo>
                  <a:lnTo>
                    <a:pt x="8725" y="5805"/>
                  </a:lnTo>
                  <a:lnTo>
                    <a:pt x="7505" y="5805"/>
                  </a:lnTo>
                  <a:lnTo>
                    <a:pt x="5176" y="4474"/>
                  </a:lnTo>
                  <a:lnTo>
                    <a:pt x="5176" y="3734"/>
                  </a:lnTo>
                  <a:lnTo>
                    <a:pt x="6470" y="2995"/>
                  </a:lnTo>
                  <a:close/>
                  <a:moveTo>
                    <a:pt x="4326" y="4991"/>
                  </a:moveTo>
                  <a:lnTo>
                    <a:pt x="6618" y="6322"/>
                  </a:lnTo>
                  <a:lnTo>
                    <a:pt x="6618" y="7062"/>
                  </a:lnTo>
                  <a:lnTo>
                    <a:pt x="5324" y="7801"/>
                  </a:lnTo>
                  <a:lnTo>
                    <a:pt x="4067" y="7764"/>
                  </a:lnTo>
                  <a:lnTo>
                    <a:pt x="1775" y="6396"/>
                  </a:lnTo>
                  <a:lnTo>
                    <a:pt x="1775" y="5731"/>
                  </a:lnTo>
                  <a:lnTo>
                    <a:pt x="3069" y="4991"/>
                  </a:lnTo>
                  <a:close/>
                  <a:moveTo>
                    <a:pt x="9982" y="0"/>
                  </a:moveTo>
                  <a:lnTo>
                    <a:pt x="0" y="5805"/>
                  </a:lnTo>
                  <a:lnTo>
                    <a:pt x="0" y="6285"/>
                  </a:lnTo>
                  <a:lnTo>
                    <a:pt x="4437" y="8799"/>
                  </a:lnTo>
                  <a:lnTo>
                    <a:pt x="5287" y="8799"/>
                  </a:lnTo>
                  <a:lnTo>
                    <a:pt x="15269" y="2995"/>
                  </a:lnTo>
                  <a:lnTo>
                    <a:pt x="15269" y="2514"/>
                  </a:lnTo>
                  <a:lnTo>
                    <a:pt x="10832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90" name="Google Shape;3490;p53"/>
            <p:cNvSpPr/>
            <p:nvPr/>
          </p:nvSpPr>
          <p:spPr>
            <a:xfrm>
              <a:off x="1176000" y="3539011"/>
              <a:ext cx="18133" cy="110983"/>
            </a:xfrm>
            <a:custGeom>
              <a:avLst/>
              <a:gdLst/>
              <a:ahLst/>
              <a:cxnLst/>
              <a:rect l="l" t="t" r="r" b="b"/>
              <a:pathLst>
                <a:path w="888" h="5435" extrusionOk="0">
                  <a:moveTo>
                    <a:pt x="38" y="0"/>
                  </a:moveTo>
                  <a:lnTo>
                    <a:pt x="1" y="5435"/>
                  </a:lnTo>
                  <a:lnTo>
                    <a:pt x="814" y="5435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91" name="Google Shape;3491;p53"/>
            <p:cNvSpPr/>
            <p:nvPr/>
          </p:nvSpPr>
          <p:spPr>
            <a:xfrm>
              <a:off x="1025019" y="3516366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51" y="0"/>
                  </a:moveTo>
                  <a:lnTo>
                    <a:pt x="1331" y="0"/>
                  </a:lnTo>
                  <a:lnTo>
                    <a:pt x="0" y="813"/>
                  </a:lnTo>
                  <a:lnTo>
                    <a:pt x="0" y="6211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44" y="6766"/>
                  </a:lnTo>
                  <a:lnTo>
                    <a:pt x="4844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92" name="Google Shape;3492;p53"/>
            <p:cNvSpPr/>
            <p:nvPr/>
          </p:nvSpPr>
          <p:spPr>
            <a:xfrm>
              <a:off x="956328" y="3557123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14" y="1"/>
                  </a:moveTo>
                  <a:lnTo>
                    <a:pt x="1294" y="1"/>
                  </a:lnTo>
                  <a:lnTo>
                    <a:pt x="0" y="740"/>
                  </a:lnTo>
                  <a:lnTo>
                    <a:pt x="0" y="6138"/>
                  </a:lnTo>
                  <a:lnTo>
                    <a:pt x="1294" y="5398"/>
                  </a:lnTo>
                  <a:lnTo>
                    <a:pt x="2514" y="5398"/>
                  </a:lnTo>
                  <a:lnTo>
                    <a:pt x="4806" y="6692"/>
                  </a:lnTo>
                  <a:lnTo>
                    <a:pt x="4843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93" name="Google Shape;3493;p53"/>
            <p:cNvSpPr/>
            <p:nvPr/>
          </p:nvSpPr>
          <p:spPr>
            <a:xfrm>
              <a:off x="956328" y="3572213"/>
              <a:ext cx="20" cy="125358"/>
            </a:xfrm>
            <a:custGeom>
              <a:avLst/>
              <a:gdLst/>
              <a:ahLst/>
              <a:cxnLst/>
              <a:rect l="l" t="t" r="r" b="b"/>
              <a:pathLst>
                <a:path w="1" h="6139" extrusionOk="0">
                  <a:moveTo>
                    <a:pt x="0" y="1"/>
                  </a:moveTo>
                  <a:lnTo>
                    <a:pt x="0" y="5399"/>
                  </a:lnTo>
                  <a:lnTo>
                    <a:pt x="0" y="6138"/>
                  </a:lnTo>
                  <a:lnTo>
                    <a:pt x="0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94" name="Google Shape;3494;p53"/>
            <p:cNvSpPr/>
            <p:nvPr/>
          </p:nvSpPr>
          <p:spPr>
            <a:xfrm>
              <a:off x="886106" y="3597125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89" y="1"/>
                  </a:moveTo>
                  <a:lnTo>
                    <a:pt x="1332" y="1"/>
                  </a:lnTo>
                  <a:lnTo>
                    <a:pt x="38" y="777"/>
                  </a:lnTo>
                  <a:lnTo>
                    <a:pt x="1" y="6175"/>
                  </a:lnTo>
                  <a:lnTo>
                    <a:pt x="1332" y="5399"/>
                  </a:lnTo>
                  <a:lnTo>
                    <a:pt x="2552" y="5399"/>
                  </a:lnTo>
                  <a:lnTo>
                    <a:pt x="4844" y="6730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95" name="Google Shape;3495;p53"/>
            <p:cNvSpPr/>
            <p:nvPr/>
          </p:nvSpPr>
          <p:spPr>
            <a:xfrm>
              <a:off x="849126" y="3623547"/>
              <a:ext cx="91359" cy="163095"/>
            </a:xfrm>
            <a:custGeom>
              <a:avLst/>
              <a:gdLst/>
              <a:ahLst/>
              <a:cxnLst/>
              <a:rect l="l" t="t" r="r" b="b"/>
              <a:pathLst>
                <a:path w="4474" h="7987" extrusionOk="0">
                  <a:moveTo>
                    <a:pt x="0" y="1"/>
                  </a:moveTo>
                  <a:lnTo>
                    <a:pt x="0" y="5399"/>
                  </a:lnTo>
                  <a:lnTo>
                    <a:pt x="4474" y="7987"/>
                  </a:lnTo>
                  <a:lnTo>
                    <a:pt x="4474" y="25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96" name="Google Shape;3496;p53"/>
            <p:cNvSpPr/>
            <p:nvPr/>
          </p:nvSpPr>
          <p:spPr>
            <a:xfrm>
              <a:off x="957084" y="3557123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2" y="1"/>
                  </a:moveTo>
                  <a:lnTo>
                    <a:pt x="0" y="5842"/>
                  </a:lnTo>
                  <a:lnTo>
                    <a:pt x="0" y="11240"/>
                  </a:lnTo>
                  <a:lnTo>
                    <a:pt x="9982" y="5398"/>
                  </a:lnTo>
                  <a:lnTo>
                    <a:pt x="99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97" name="Google Shape;3497;p53"/>
            <p:cNvSpPr/>
            <p:nvPr/>
          </p:nvSpPr>
          <p:spPr>
            <a:xfrm>
              <a:off x="849126" y="3495967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65" y="999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64" y="3846"/>
                  </a:lnTo>
                  <a:lnTo>
                    <a:pt x="10944" y="3772"/>
                  </a:lnTo>
                  <a:lnTo>
                    <a:pt x="8614" y="2441"/>
                  </a:lnTo>
                  <a:lnTo>
                    <a:pt x="8614" y="1739"/>
                  </a:lnTo>
                  <a:lnTo>
                    <a:pt x="9908" y="999"/>
                  </a:lnTo>
                  <a:close/>
                  <a:moveTo>
                    <a:pt x="7764" y="2996"/>
                  </a:moveTo>
                  <a:lnTo>
                    <a:pt x="10093" y="4326"/>
                  </a:lnTo>
                  <a:lnTo>
                    <a:pt x="10093" y="5066"/>
                  </a:lnTo>
                  <a:lnTo>
                    <a:pt x="8799" y="5805"/>
                  </a:lnTo>
                  <a:lnTo>
                    <a:pt x="7542" y="5805"/>
                  </a:lnTo>
                  <a:lnTo>
                    <a:pt x="5250" y="4474"/>
                  </a:lnTo>
                  <a:lnTo>
                    <a:pt x="5250" y="3735"/>
                  </a:lnTo>
                  <a:lnTo>
                    <a:pt x="6544" y="2996"/>
                  </a:lnTo>
                  <a:close/>
                  <a:moveTo>
                    <a:pt x="4363" y="4955"/>
                  </a:moveTo>
                  <a:lnTo>
                    <a:pt x="6692" y="6286"/>
                  </a:lnTo>
                  <a:lnTo>
                    <a:pt x="6692" y="7025"/>
                  </a:lnTo>
                  <a:lnTo>
                    <a:pt x="5398" y="7765"/>
                  </a:lnTo>
                  <a:lnTo>
                    <a:pt x="4141" y="7728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87" y="8837"/>
                  </a:lnTo>
                  <a:lnTo>
                    <a:pt x="15269" y="2996"/>
                  </a:lnTo>
                  <a:lnTo>
                    <a:pt x="15269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98" name="Google Shape;3498;p53"/>
            <p:cNvSpPr/>
            <p:nvPr/>
          </p:nvSpPr>
          <p:spPr>
            <a:xfrm>
              <a:off x="940462" y="3676393"/>
              <a:ext cx="16642" cy="110248"/>
            </a:xfrm>
            <a:custGeom>
              <a:avLst/>
              <a:gdLst/>
              <a:ahLst/>
              <a:cxnLst/>
              <a:rect l="l" t="t" r="r" b="b"/>
              <a:pathLst>
                <a:path w="815" h="5399" extrusionOk="0">
                  <a:moveTo>
                    <a:pt x="1" y="1"/>
                  </a:moveTo>
                  <a:lnTo>
                    <a:pt x="1" y="5399"/>
                  </a:lnTo>
                  <a:lnTo>
                    <a:pt x="814" y="539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99" name="Google Shape;3499;p53"/>
            <p:cNvSpPr/>
            <p:nvPr/>
          </p:nvSpPr>
          <p:spPr>
            <a:xfrm>
              <a:off x="1835793" y="3179670"/>
              <a:ext cx="98935" cy="138162"/>
            </a:xfrm>
            <a:custGeom>
              <a:avLst/>
              <a:gdLst/>
              <a:ahLst/>
              <a:cxnLst/>
              <a:rect l="l" t="t" r="r" b="b"/>
              <a:pathLst>
                <a:path w="4845" h="6766" extrusionOk="0">
                  <a:moveTo>
                    <a:pt x="3550" y="0"/>
                  </a:moveTo>
                  <a:lnTo>
                    <a:pt x="2293" y="0"/>
                  </a:lnTo>
                  <a:lnTo>
                    <a:pt x="1" y="1331"/>
                  </a:lnTo>
                  <a:lnTo>
                    <a:pt x="1" y="6766"/>
                  </a:lnTo>
                  <a:lnTo>
                    <a:pt x="2256" y="5398"/>
                  </a:lnTo>
                  <a:lnTo>
                    <a:pt x="3513" y="5398"/>
                  </a:lnTo>
                  <a:lnTo>
                    <a:pt x="4844" y="6137"/>
                  </a:lnTo>
                  <a:lnTo>
                    <a:pt x="4844" y="777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00" name="Google Shape;3500;p53"/>
            <p:cNvSpPr/>
            <p:nvPr/>
          </p:nvSpPr>
          <p:spPr>
            <a:xfrm>
              <a:off x="1905260" y="3220427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3513" y="1"/>
                  </a:moveTo>
                  <a:lnTo>
                    <a:pt x="2329" y="1"/>
                  </a:lnTo>
                  <a:lnTo>
                    <a:pt x="0" y="1332"/>
                  </a:lnTo>
                  <a:lnTo>
                    <a:pt x="0" y="6692"/>
                  </a:lnTo>
                  <a:lnTo>
                    <a:pt x="2256" y="5398"/>
                  </a:lnTo>
                  <a:lnTo>
                    <a:pt x="3513" y="5398"/>
                  </a:lnTo>
                  <a:lnTo>
                    <a:pt x="4843" y="6138"/>
                  </a:lnTo>
                  <a:lnTo>
                    <a:pt x="4843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01" name="Google Shape;3501;p53"/>
            <p:cNvSpPr/>
            <p:nvPr/>
          </p:nvSpPr>
          <p:spPr>
            <a:xfrm>
              <a:off x="1975462" y="3261184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3513" y="1"/>
                  </a:moveTo>
                  <a:lnTo>
                    <a:pt x="2256" y="1"/>
                  </a:lnTo>
                  <a:lnTo>
                    <a:pt x="1" y="1295"/>
                  </a:lnTo>
                  <a:lnTo>
                    <a:pt x="1" y="6693"/>
                  </a:lnTo>
                  <a:lnTo>
                    <a:pt x="2256" y="5362"/>
                  </a:lnTo>
                  <a:lnTo>
                    <a:pt x="3513" y="5362"/>
                  </a:lnTo>
                  <a:lnTo>
                    <a:pt x="4807" y="6138"/>
                  </a:lnTo>
                  <a:lnTo>
                    <a:pt x="4844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02" name="Google Shape;3502;p53"/>
            <p:cNvSpPr/>
            <p:nvPr/>
          </p:nvSpPr>
          <p:spPr>
            <a:xfrm>
              <a:off x="2020752" y="3286116"/>
              <a:ext cx="90624" cy="163830"/>
            </a:xfrm>
            <a:custGeom>
              <a:avLst/>
              <a:gdLst/>
              <a:ahLst/>
              <a:cxnLst/>
              <a:rect l="l" t="t" r="r" b="b"/>
              <a:pathLst>
                <a:path w="4438" h="8023" extrusionOk="0">
                  <a:moveTo>
                    <a:pt x="4437" y="0"/>
                  </a:moveTo>
                  <a:lnTo>
                    <a:pt x="38" y="2588"/>
                  </a:lnTo>
                  <a:lnTo>
                    <a:pt x="1" y="8023"/>
                  </a:lnTo>
                  <a:lnTo>
                    <a:pt x="4437" y="543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03" name="Google Shape;3503;p53"/>
            <p:cNvSpPr/>
            <p:nvPr/>
          </p:nvSpPr>
          <p:spPr>
            <a:xfrm>
              <a:off x="2003395" y="3338941"/>
              <a:ext cx="18133" cy="111003"/>
            </a:xfrm>
            <a:custGeom>
              <a:avLst/>
              <a:gdLst/>
              <a:ahLst/>
              <a:cxnLst/>
              <a:rect l="l" t="t" r="r" b="b"/>
              <a:pathLst>
                <a:path w="888" h="5436" extrusionOk="0">
                  <a:moveTo>
                    <a:pt x="37" y="1"/>
                  </a:moveTo>
                  <a:lnTo>
                    <a:pt x="0" y="5436"/>
                  </a:lnTo>
                  <a:lnTo>
                    <a:pt x="851" y="5436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04" name="Google Shape;3504;p53"/>
            <p:cNvSpPr/>
            <p:nvPr/>
          </p:nvSpPr>
          <p:spPr>
            <a:xfrm>
              <a:off x="1798813" y="3157780"/>
              <a:ext cx="312569" cy="181187"/>
            </a:xfrm>
            <a:custGeom>
              <a:avLst/>
              <a:gdLst/>
              <a:ahLst/>
              <a:cxnLst/>
              <a:rect l="l" t="t" r="r" b="b"/>
              <a:pathLst>
                <a:path w="15307" h="8873" extrusionOk="0">
                  <a:moveTo>
                    <a:pt x="5361" y="1072"/>
                  </a:moveTo>
                  <a:lnTo>
                    <a:pt x="6655" y="1812"/>
                  </a:lnTo>
                  <a:lnTo>
                    <a:pt x="6655" y="2551"/>
                  </a:lnTo>
                  <a:lnTo>
                    <a:pt x="4400" y="3882"/>
                  </a:lnTo>
                  <a:lnTo>
                    <a:pt x="3143" y="3845"/>
                  </a:lnTo>
                  <a:lnTo>
                    <a:pt x="1849" y="3106"/>
                  </a:lnTo>
                  <a:lnTo>
                    <a:pt x="1849" y="2403"/>
                  </a:lnTo>
                  <a:lnTo>
                    <a:pt x="4104" y="1072"/>
                  </a:lnTo>
                  <a:close/>
                  <a:moveTo>
                    <a:pt x="8726" y="3069"/>
                  </a:moveTo>
                  <a:lnTo>
                    <a:pt x="10056" y="3808"/>
                  </a:lnTo>
                  <a:lnTo>
                    <a:pt x="10056" y="4547"/>
                  </a:lnTo>
                  <a:lnTo>
                    <a:pt x="7801" y="5878"/>
                  </a:lnTo>
                  <a:lnTo>
                    <a:pt x="7801" y="5841"/>
                  </a:lnTo>
                  <a:lnTo>
                    <a:pt x="6544" y="5841"/>
                  </a:lnTo>
                  <a:lnTo>
                    <a:pt x="5213" y="5102"/>
                  </a:lnTo>
                  <a:lnTo>
                    <a:pt x="5213" y="4400"/>
                  </a:lnTo>
                  <a:lnTo>
                    <a:pt x="7469" y="3069"/>
                  </a:lnTo>
                  <a:close/>
                  <a:moveTo>
                    <a:pt x="12164" y="4991"/>
                  </a:moveTo>
                  <a:lnTo>
                    <a:pt x="13458" y="5730"/>
                  </a:lnTo>
                  <a:lnTo>
                    <a:pt x="13458" y="6470"/>
                  </a:lnTo>
                  <a:lnTo>
                    <a:pt x="11166" y="7838"/>
                  </a:lnTo>
                  <a:lnTo>
                    <a:pt x="9946" y="7838"/>
                  </a:lnTo>
                  <a:lnTo>
                    <a:pt x="8652" y="7098"/>
                  </a:lnTo>
                  <a:lnTo>
                    <a:pt x="8652" y="6359"/>
                  </a:lnTo>
                  <a:lnTo>
                    <a:pt x="10907" y="4991"/>
                  </a:lnTo>
                  <a:close/>
                  <a:moveTo>
                    <a:pt x="4437" y="0"/>
                  </a:moveTo>
                  <a:lnTo>
                    <a:pt x="0" y="2588"/>
                  </a:lnTo>
                  <a:lnTo>
                    <a:pt x="0" y="3069"/>
                  </a:lnTo>
                  <a:lnTo>
                    <a:pt x="10019" y="8873"/>
                  </a:lnTo>
                  <a:lnTo>
                    <a:pt x="10870" y="8873"/>
                  </a:lnTo>
                  <a:lnTo>
                    <a:pt x="15306" y="6285"/>
                  </a:lnTo>
                  <a:lnTo>
                    <a:pt x="15306" y="5841"/>
                  </a:lnTo>
                  <a:lnTo>
                    <a:pt x="5250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05" name="Google Shape;3505;p53"/>
            <p:cNvSpPr/>
            <p:nvPr/>
          </p:nvSpPr>
          <p:spPr>
            <a:xfrm>
              <a:off x="1798813" y="3220427"/>
              <a:ext cx="205364" cy="229521"/>
            </a:xfrm>
            <a:custGeom>
              <a:avLst/>
              <a:gdLst/>
              <a:ahLst/>
              <a:cxnLst/>
              <a:rect l="l" t="t" r="r" b="b"/>
              <a:pathLst>
                <a:path w="10057" h="11240" extrusionOk="0">
                  <a:moveTo>
                    <a:pt x="0" y="1"/>
                  </a:moveTo>
                  <a:lnTo>
                    <a:pt x="0" y="5398"/>
                  </a:lnTo>
                  <a:lnTo>
                    <a:pt x="10019" y="11240"/>
                  </a:lnTo>
                  <a:lnTo>
                    <a:pt x="10056" y="58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06" name="Google Shape;3506;p53"/>
            <p:cNvSpPr/>
            <p:nvPr/>
          </p:nvSpPr>
          <p:spPr>
            <a:xfrm>
              <a:off x="2068309" y="3314785"/>
              <a:ext cx="99690" cy="137427"/>
            </a:xfrm>
            <a:custGeom>
              <a:avLst/>
              <a:gdLst/>
              <a:ahLst/>
              <a:cxnLst/>
              <a:rect l="l" t="t" r="r" b="b"/>
              <a:pathLst>
                <a:path w="4882" h="6730" extrusionOk="0">
                  <a:moveTo>
                    <a:pt x="3587" y="1"/>
                  </a:moveTo>
                  <a:lnTo>
                    <a:pt x="2330" y="1"/>
                  </a:lnTo>
                  <a:lnTo>
                    <a:pt x="75" y="1332"/>
                  </a:lnTo>
                  <a:lnTo>
                    <a:pt x="1" y="6730"/>
                  </a:lnTo>
                  <a:lnTo>
                    <a:pt x="2330" y="5399"/>
                  </a:lnTo>
                  <a:lnTo>
                    <a:pt x="3587" y="5399"/>
                  </a:lnTo>
                  <a:lnTo>
                    <a:pt x="4881" y="6138"/>
                  </a:lnTo>
                  <a:lnTo>
                    <a:pt x="4881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07" name="Google Shape;3507;p53"/>
            <p:cNvSpPr/>
            <p:nvPr/>
          </p:nvSpPr>
          <p:spPr>
            <a:xfrm>
              <a:off x="2138531" y="3355563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3549" y="0"/>
                  </a:moveTo>
                  <a:lnTo>
                    <a:pt x="2292" y="0"/>
                  </a:lnTo>
                  <a:lnTo>
                    <a:pt x="0" y="1294"/>
                  </a:lnTo>
                  <a:lnTo>
                    <a:pt x="0" y="6692"/>
                  </a:lnTo>
                  <a:lnTo>
                    <a:pt x="2255" y="5398"/>
                  </a:lnTo>
                  <a:lnTo>
                    <a:pt x="3512" y="5361"/>
                  </a:lnTo>
                  <a:lnTo>
                    <a:pt x="4843" y="6137"/>
                  </a:lnTo>
                  <a:lnTo>
                    <a:pt x="4843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08" name="Google Shape;3508;p53"/>
            <p:cNvSpPr/>
            <p:nvPr/>
          </p:nvSpPr>
          <p:spPr>
            <a:xfrm>
              <a:off x="2207978" y="3394809"/>
              <a:ext cx="99670" cy="138182"/>
            </a:xfrm>
            <a:custGeom>
              <a:avLst/>
              <a:gdLst/>
              <a:ahLst/>
              <a:cxnLst/>
              <a:rect l="l" t="t" r="r" b="b"/>
              <a:pathLst>
                <a:path w="4881" h="6767" extrusionOk="0">
                  <a:moveTo>
                    <a:pt x="3587" y="1"/>
                  </a:moveTo>
                  <a:lnTo>
                    <a:pt x="2330" y="1"/>
                  </a:lnTo>
                  <a:lnTo>
                    <a:pt x="1" y="1332"/>
                  </a:lnTo>
                  <a:lnTo>
                    <a:pt x="1" y="6766"/>
                  </a:lnTo>
                  <a:lnTo>
                    <a:pt x="2293" y="5399"/>
                  </a:lnTo>
                  <a:lnTo>
                    <a:pt x="3513" y="5399"/>
                  </a:lnTo>
                  <a:lnTo>
                    <a:pt x="4881" y="6212"/>
                  </a:lnTo>
                  <a:lnTo>
                    <a:pt x="4881" y="777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09" name="Google Shape;3509;p53"/>
            <p:cNvSpPr/>
            <p:nvPr/>
          </p:nvSpPr>
          <p:spPr>
            <a:xfrm>
              <a:off x="2253268" y="3421232"/>
              <a:ext cx="90624" cy="163095"/>
            </a:xfrm>
            <a:custGeom>
              <a:avLst/>
              <a:gdLst/>
              <a:ahLst/>
              <a:cxnLst/>
              <a:rect l="l" t="t" r="r" b="b"/>
              <a:pathLst>
                <a:path w="4438" h="7987" extrusionOk="0">
                  <a:moveTo>
                    <a:pt x="4437" y="1"/>
                  </a:moveTo>
                  <a:lnTo>
                    <a:pt x="75" y="2589"/>
                  </a:lnTo>
                  <a:lnTo>
                    <a:pt x="1" y="7986"/>
                  </a:lnTo>
                  <a:lnTo>
                    <a:pt x="4437" y="5399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10" name="Google Shape;3510;p53"/>
            <p:cNvSpPr/>
            <p:nvPr/>
          </p:nvSpPr>
          <p:spPr>
            <a:xfrm>
              <a:off x="2237422" y="3474077"/>
              <a:ext cx="17377" cy="110248"/>
            </a:xfrm>
            <a:custGeom>
              <a:avLst/>
              <a:gdLst/>
              <a:ahLst/>
              <a:cxnLst/>
              <a:rect l="l" t="t" r="r" b="b"/>
              <a:pathLst>
                <a:path w="851" h="5399" extrusionOk="0">
                  <a:moveTo>
                    <a:pt x="0" y="1"/>
                  </a:moveTo>
                  <a:lnTo>
                    <a:pt x="0" y="5398"/>
                  </a:lnTo>
                  <a:lnTo>
                    <a:pt x="777" y="5398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11" name="Google Shape;3511;p53"/>
            <p:cNvSpPr/>
            <p:nvPr/>
          </p:nvSpPr>
          <p:spPr>
            <a:xfrm>
              <a:off x="2032085" y="3292896"/>
              <a:ext cx="311813" cy="181207"/>
            </a:xfrm>
            <a:custGeom>
              <a:avLst/>
              <a:gdLst/>
              <a:ahLst/>
              <a:cxnLst/>
              <a:rect l="l" t="t" r="r" b="b"/>
              <a:pathLst>
                <a:path w="15270" h="8874" extrusionOk="0">
                  <a:moveTo>
                    <a:pt x="5361" y="1073"/>
                  </a:moveTo>
                  <a:lnTo>
                    <a:pt x="6655" y="1812"/>
                  </a:lnTo>
                  <a:lnTo>
                    <a:pt x="6655" y="2552"/>
                  </a:lnTo>
                  <a:lnTo>
                    <a:pt x="4363" y="3883"/>
                  </a:lnTo>
                  <a:lnTo>
                    <a:pt x="3143" y="3846"/>
                  </a:lnTo>
                  <a:lnTo>
                    <a:pt x="1849" y="3106"/>
                  </a:lnTo>
                  <a:lnTo>
                    <a:pt x="1849" y="2404"/>
                  </a:lnTo>
                  <a:lnTo>
                    <a:pt x="4104" y="1073"/>
                  </a:lnTo>
                  <a:close/>
                  <a:moveTo>
                    <a:pt x="8725" y="2995"/>
                  </a:moveTo>
                  <a:lnTo>
                    <a:pt x="10056" y="3735"/>
                  </a:lnTo>
                  <a:lnTo>
                    <a:pt x="10056" y="4474"/>
                  </a:lnTo>
                  <a:lnTo>
                    <a:pt x="7801" y="5842"/>
                  </a:lnTo>
                  <a:lnTo>
                    <a:pt x="7801" y="5768"/>
                  </a:lnTo>
                  <a:lnTo>
                    <a:pt x="6544" y="5768"/>
                  </a:lnTo>
                  <a:lnTo>
                    <a:pt x="5213" y="5029"/>
                  </a:lnTo>
                  <a:lnTo>
                    <a:pt x="5213" y="4363"/>
                  </a:lnTo>
                  <a:lnTo>
                    <a:pt x="7468" y="2995"/>
                  </a:lnTo>
                  <a:close/>
                  <a:moveTo>
                    <a:pt x="12201" y="4992"/>
                  </a:moveTo>
                  <a:lnTo>
                    <a:pt x="13495" y="5731"/>
                  </a:lnTo>
                  <a:lnTo>
                    <a:pt x="13495" y="6471"/>
                  </a:lnTo>
                  <a:lnTo>
                    <a:pt x="11202" y="7802"/>
                  </a:lnTo>
                  <a:lnTo>
                    <a:pt x="9982" y="7802"/>
                  </a:lnTo>
                  <a:lnTo>
                    <a:pt x="8688" y="7062"/>
                  </a:lnTo>
                  <a:lnTo>
                    <a:pt x="8688" y="6323"/>
                  </a:lnTo>
                  <a:lnTo>
                    <a:pt x="10944" y="4992"/>
                  </a:lnTo>
                  <a:close/>
                  <a:moveTo>
                    <a:pt x="4437" y="1"/>
                  </a:moveTo>
                  <a:lnTo>
                    <a:pt x="0" y="2589"/>
                  </a:lnTo>
                  <a:lnTo>
                    <a:pt x="0" y="3069"/>
                  </a:lnTo>
                  <a:lnTo>
                    <a:pt x="10019" y="8874"/>
                  </a:lnTo>
                  <a:lnTo>
                    <a:pt x="10833" y="8874"/>
                  </a:lnTo>
                  <a:lnTo>
                    <a:pt x="15269" y="6286"/>
                  </a:lnTo>
                  <a:lnTo>
                    <a:pt x="15269" y="5842"/>
                  </a:lnTo>
                  <a:lnTo>
                    <a:pt x="5250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12" name="Google Shape;3512;p53"/>
            <p:cNvSpPr/>
            <p:nvPr/>
          </p:nvSpPr>
          <p:spPr>
            <a:xfrm>
              <a:off x="2032085" y="3355563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0" y="0"/>
                  </a:moveTo>
                  <a:lnTo>
                    <a:pt x="0" y="5398"/>
                  </a:lnTo>
                  <a:lnTo>
                    <a:pt x="10056" y="11202"/>
                  </a:lnTo>
                  <a:lnTo>
                    <a:pt x="10056" y="5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13" name="Google Shape;3513;p53"/>
            <p:cNvSpPr/>
            <p:nvPr/>
          </p:nvSpPr>
          <p:spPr>
            <a:xfrm>
              <a:off x="1732368" y="3244583"/>
              <a:ext cx="99690" cy="137427"/>
            </a:xfrm>
            <a:custGeom>
              <a:avLst/>
              <a:gdLst/>
              <a:ahLst/>
              <a:cxnLst/>
              <a:rect l="l" t="t" r="r" b="b"/>
              <a:pathLst>
                <a:path w="4882" h="6730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40"/>
                  </a:lnTo>
                  <a:lnTo>
                    <a:pt x="1" y="6175"/>
                  </a:lnTo>
                  <a:lnTo>
                    <a:pt x="1295" y="5361"/>
                  </a:lnTo>
                  <a:lnTo>
                    <a:pt x="2552" y="5361"/>
                  </a:lnTo>
                  <a:lnTo>
                    <a:pt x="4807" y="6729"/>
                  </a:lnTo>
                  <a:lnTo>
                    <a:pt x="4881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14" name="Google Shape;3514;p53"/>
            <p:cNvSpPr/>
            <p:nvPr/>
          </p:nvSpPr>
          <p:spPr>
            <a:xfrm>
              <a:off x="1662922" y="3284605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89" y="0"/>
                  </a:moveTo>
                  <a:lnTo>
                    <a:pt x="1332" y="0"/>
                  </a:lnTo>
                  <a:lnTo>
                    <a:pt x="38" y="776"/>
                  </a:lnTo>
                  <a:lnTo>
                    <a:pt x="1" y="6174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15" name="Google Shape;3515;p53"/>
            <p:cNvSpPr/>
            <p:nvPr/>
          </p:nvSpPr>
          <p:spPr>
            <a:xfrm>
              <a:off x="1662922" y="3300451"/>
              <a:ext cx="776" cy="124582"/>
            </a:xfrm>
            <a:custGeom>
              <a:avLst/>
              <a:gdLst/>
              <a:ahLst/>
              <a:cxnLst/>
              <a:rect l="l" t="t" r="r" b="b"/>
              <a:pathLst>
                <a:path w="38" h="6101" extrusionOk="0">
                  <a:moveTo>
                    <a:pt x="38" y="0"/>
                  </a:moveTo>
                  <a:lnTo>
                    <a:pt x="1" y="5398"/>
                  </a:lnTo>
                  <a:lnTo>
                    <a:pt x="1" y="6101"/>
                  </a:lnTo>
                  <a:lnTo>
                    <a:pt x="38" y="703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16" name="Google Shape;3516;p53"/>
            <p:cNvSpPr/>
            <p:nvPr/>
          </p:nvSpPr>
          <p:spPr>
            <a:xfrm>
              <a:off x="1594231" y="3325362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14" y="1"/>
                  </a:moveTo>
                  <a:lnTo>
                    <a:pt x="1331" y="1"/>
                  </a:lnTo>
                  <a:lnTo>
                    <a:pt x="0" y="740"/>
                  </a:lnTo>
                  <a:lnTo>
                    <a:pt x="0" y="6138"/>
                  </a:lnTo>
                  <a:lnTo>
                    <a:pt x="1294" y="5398"/>
                  </a:lnTo>
                  <a:lnTo>
                    <a:pt x="2514" y="5398"/>
                  </a:lnTo>
                  <a:lnTo>
                    <a:pt x="4844" y="6692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17" name="Google Shape;3517;p53"/>
            <p:cNvSpPr/>
            <p:nvPr/>
          </p:nvSpPr>
          <p:spPr>
            <a:xfrm>
              <a:off x="1557231" y="3351785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1" y="0"/>
                  </a:moveTo>
                  <a:lnTo>
                    <a:pt x="1" y="5398"/>
                  </a:lnTo>
                  <a:lnTo>
                    <a:pt x="4437" y="7949"/>
                  </a:lnTo>
                  <a:lnTo>
                    <a:pt x="4437" y="25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18" name="Google Shape;3518;p53"/>
            <p:cNvSpPr/>
            <p:nvPr/>
          </p:nvSpPr>
          <p:spPr>
            <a:xfrm>
              <a:off x="1664433" y="3285361"/>
              <a:ext cx="203853" cy="228765"/>
            </a:xfrm>
            <a:custGeom>
              <a:avLst/>
              <a:gdLst/>
              <a:ahLst/>
              <a:cxnLst/>
              <a:rect l="l" t="t" r="r" b="b"/>
              <a:pathLst>
                <a:path w="9983" h="11203" extrusionOk="0">
                  <a:moveTo>
                    <a:pt x="9983" y="0"/>
                  </a:moveTo>
                  <a:lnTo>
                    <a:pt x="1" y="5767"/>
                  </a:lnTo>
                  <a:lnTo>
                    <a:pt x="1" y="11202"/>
                  </a:lnTo>
                  <a:lnTo>
                    <a:pt x="9983" y="5361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19" name="Google Shape;3519;p53"/>
            <p:cNvSpPr/>
            <p:nvPr/>
          </p:nvSpPr>
          <p:spPr>
            <a:xfrm>
              <a:off x="1557231" y="3223449"/>
              <a:ext cx="311058" cy="179696"/>
            </a:xfrm>
            <a:custGeom>
              <a:avLst/>
              <a:gdLst/>
              <a:ahLst/>
              <a:cxnLst/>
              <a:rect l="l" t="t" r="r" b="b"/>
              <a:pathLst>
                <a:path w="15233" h="8800" extrusionOk="0">
                  <a:moveTo>
                    <a:pt x="11129" y="999"/>
                  </a:moveTo>
                  <a:lnTo>
                    <a:pt x="13458" y="2330"/>
                  </a:lnTo>
                  <a:lnTo>
                    <a:pt x="13458" y="3069"/>
                  </a:lnTo>
                  <a:lnTo>
                    <a:pt x="12164" y="3808"/>
                  </a:lnTo>
                  <a:lnTo>
                    <a:pt x="10907" y="3771"/>
                  </a:lnTo>
                  <a:lnTo>
                    <a:pt x="8615" y="2441"/>
                  </a:lnTo>
                  <a:lnTo>
                    <a:pt x="8615" y="1738"/>
                  </a:lnTo>
                  <a:lnTo>
                    <a:pt x="9909" y="999"/>
                  </a:lnTo>
                  <a:close/>
                  <a:moveTo>
                    <a:pt x="7728" y="2995"/>
                  </a:moveTo>
                  <a:lnTo>
                    <a:pt x="10020" y="4326"/>
                  </a:lnTo>
                  <a:lnTo>
                    <a:pt x="10020" y="5065"/>
                  </a:lnTo>
                  <a:lnTo>
                    <a:pt x="8726" y="5805"/>
                  </a:lnTo>
                  <a:lnTo>
                    <a:pt x="7469" y="5805"/>
                  </a:lnTo>
                  <a:lnTo>
                    <a:pt x="5177" y="4474"/>
                  </a:lnTo>
                  <a:lnTo>
                    <a:pt x="5177" y="3734"/>
                  </a:lnTo>
                  <a:lnTo>
                    <a:pt x="6471" y="2995"/>
                  </a:lnTo>
                  <a:close/>
                  <a:moveTo>
                    <a:pt x="4326" y="4992"/>
                  </a:moveTo>
                  <a:lnTo>
                    <a:pt x="6656" y="6322"/>
                  </a:lnTo>
                  <a:lnTo>
                    <a:pt x="6656" y="7062"/>
                  </a:lnTo>
                  <a:lnTo>
                    <a:pt x="5362" y="7801"/>
                  </a:lnTo>
                  <a:lnTo>
                    <a:pt x="4105" y="7764"/>
                  </a:lnTo>
                  <a:lnTo>
                    <a:pt x="1812" y="6396"/>
                  </a:lnTo>
                  <a:lnTo>
                    <a:pt x="1812" y="5731"/>
                  </a:lnTo>
                  <a:lnTo>
                    <a:pt x="3106" y="4992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799"/>
                  </a:lnTo>
                  <a:lnTo>
                    <a:pt x="5251" y="8799"/>
                  </a:lnTo>
                  <a:lnTo>
                    <a:pt x="15233" y="2995"/>
                  </a:lnTo>
                  <a:lnTo>
                    <a:pt x="15233" y="2514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20" name="Google Shape;3520;p53"/>
            <p:cNvSpPr/>
            <p:nvPr/>
          </p:nvSpPr>
          <p:spPr>
            <a:xfrm>
              <a:off x="1647832" y="3403120"/>
              <a:ext cx="16622" cy="111003"/>
            </a:xfrm>
            <a:custGeom>
              <a:avLst/>
              <a:gdLst/>
              <a:ahLst/>
              <a:cxnLst/>
              <a:rect l="l" t="t" r="r" b="b"/>
              <a:pathLst>
                <a:path w="814" h="5436" extrusionOk="0">
                  <a:moveTo>
                    <a:pt x="0" y="0"/>
                  </a:moveTo>
                  <a:lnTo>
                    <a:pt x="0" y="5435"/>
                  </a:lnTo>
                  <a:lnTo>
                    <a:pt x="814" y="5435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21" name="Google Shape;3521;p53"/>
            <p:cNvSpPr/>
            <p:nvPr/>
          </p:nvSpPr>
          <p:spPr>
            <a:xfrm>
              <a:off x="1496851" y="3380475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1" y="0"/>
                  </a:moveTo>
                  <a:lnTo>
                    <a:pt x="1294" y="0"/>
                  </a:lnTo>
                  <a:lnTo>
                    <a:pt x="0" y="740"/>
                  </a:lnTo>
                  <a:lnTo>
                    <a:pt x="0" y="6174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06" y="6729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22" name="Google Shape;3522;p53"/>
            <p:cNvSpPr/>
            <p:nvPr/>
          </p:nvSpPr>
          <p:spPr>
            <a:xfrm>
              <a:off x="1426628" y="3420476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89" y="1"/>
                  </a:moveTo>
                  <a:lnTo>
                    <a:pt x="1369" y="38"/>
                  </a:lnTo>
                  <a:lnTo>
                    <a:pt x="75" y="777"/>
                  </a:lnTo>
                  <a:lnTo>
                    <a:pt x="1" y="6175"/>
                  </a:lnTo>
                  <a:lnTo>
                    <a:pt x="1369" y="5399"/>
                  </a:lnTo>
                  <a:lnTo>
                    <a:pt x="2552" y="5399"/>
                  </a:lnTo>
                  <a:lnTo>
                    <a:pt x="4881" y="6729"/>
                  </a:lnTo>
                  <a:lnTo>
                    <a:pt x="4881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23" name="Google Shape;3523;p53"/>
            <p:cNvSpPr/>
            <p:nvPr/>
          </p:nvSpPr>
          <p:spPr>
            <a:xfrm>
              <a:off x="1426628" y="3436342"/>
              <a:ext cx="1532" cy="124582"/>
            </a:xfrm>
            <a:custGeom>
              <a:avLst/>
              <a:gdLst/>
              <a:ahLst/>
              <a:cxnLst/>
              <a:rect l="l" t="t" r="r" b="b"/>
              <a:pathLst>
                <a:path w="75" h="6101" extrusionOk="0">
                  <a:moveTo>
                    <a:pt x="75" y="0"/>
                  </a:moveTo>
                  <a:lnTo>
                    <a:pt x="1" y="5398"/>
                  </a:lnTo>
                  <a:lnTo>
                    <a:pt x="1" y="6100"/>
                  </a:lnTo>
                  <a:lnTo>
                    <a:pt x="75" y="74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24" name="Google Shape;3524;p53"/>
            <p:cNvSpPr/>
            <p:nvPr/>
          </p:nvSpPr>
          <p:spPr>
            <a:xfrm>
              <a:off x="1357937" y="3461254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52" y="0"/>
                  </a:moveTo>
                  <a:lnTo>
                    <a:pt x="1331" y="0"/>
                  </a:lnTo>
                  <a:lnTo>
                    <a:pt x="1" y="777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25" name="Google Shape;3525;p53"/>
            <p:cNvSpPr/>
            <p:nvPr/>
          </p:nvSpPr>
          <p:spPr>
            <a:xfrm>
              <a:off x="1320937" y="3487677"/>
              <a:ext cx="91380" cy="162319"/>
            </a:xfrm>
            <a:custGeom>
              <a:avLst/>
              <a:gdLst/>
              <a:ahLst/>
              <a:cxnLst/>
              <a:rect l="l" t="t" r="r" b="b"/>
              <a:pathLst>
                <a:path w="4475" h="7949" extrusionOk="0">
                  <a:moveTo>
                    <a:pt x="1" y="0"/>
                  </a:moveTo>
                  <a:lnTo>
                    <a:pt x="1" y="5398"/>
                  </a:lnTo>
                  <a:lnTo>
                    <a:pt x="4474" y="7949"/>
                  </a:lnTo>
                  <a:lnTo>
                    <a:pt x="4474" y="25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26" name="Google Shape;3526;p53"/>
            <p:cNvSpPr/>
            <p:nvPr/>
          </p:nvSpPr>
          <p:spPr>
            <a:xfrm>
              <a:off x="1428895" y="3421232"/>
              <a:ext cx="203853" cy="228765"/>
            </a:xfrm>
            <a:custGeom>
              <a:avLst/>
              <a:gdLst/>
              <a:ahLst/>
              <a:cxnLst/>
              <a:rect l="l" t="t" r="r" b="b"/>
              <a:pathLst>
                <a:path w="9983" h="11203" extrusionOk="0">
                  <a:moveTo>
                    <a:pt x="9983" y="1"/>
                  </a:moveTo>
                  <a:lnTo>
                    <a:pt x="1" y="5842"/>
                  </a:lnTo>
                  <a:lnTo>
                    <a:pt x="1" y="11203"/>
                  </a:lnTo>
                  <a:lnTo>
                    <a:pt x="9983" y="5399"/>
                  </a:lnTo>
                  <a:lnTo>
                    <a:pt x="9983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27" name="Google Shape;3527;p53"/>
            <p:cNvSpPr/>
            <p:nvPr/>
          </p:nvSpPr>
          <p:spPr>
            <a:xfrm>
              <a:off x="1320937" y="3360096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66" y="998"/>
                  </a:moveTo>
                  <a:lnTo>
                    <a:pt x="13458" y="2366"/>
                  </a:lnTo>
                  <a:lnTo>
                    <a:pt x="13458" y="3106"/>
                  </a:lnTo>
                  <a:lnTo>
                    <a:pt x="12164" y="3845"/>
                  </a:lnTo>
                  <a:lnTo>
                    <a:pt x="10944" y="3771"/>
                  </a:lnTo>
                  <a:lnTo>
                    <a:pt x="8615" y="2440"/>
                  </a:lnTo>
                  <a:lnTo>
                    <a:pt x="8615" y="1738"/>
                  </a:lnTo>
                  <a:lnTo>
                    <a:pt x="9909" y="998"/>
                  </a:lnTo>
                  <a:close/>
                  <a:moveTo>
                    <a:pt x="7728" y="2958"/>
                  </a:moveTo>
                  <a:lnTo>
                    <a:pt x="10057" y="4289"/>
                  </a:lnTo>
                  <a:lnTo>
                    <a:pt x="10057" y="5028"/>
                  </a:lnTo>
                  <a:lnTo>
                    <a:pt x="8763" y="5768"/>
                  </a:lnTo>
                  <a:lnTo>
                    <a:pt x="7506" y="5768"/>
                  </a:lnTo>
                  <a:lnTo>
                    <a:pt x="5214" y="4437"/>
                  </a:lnTo>
                  <a:lnTo>
                    <a:pt x="5214" y="3697"/>
                  </a:lnTo>
                  <a:lnTo>
                    <a:pt x="6508" y="2958"/>
                  </a:lnTo>
                  <a:close/>
                  <a:moveTo>
                    <a:pt x="4364" y="4954"/>
                  </a:moveTo>
                  <a:lnTo>
                    <a:pt x="6693" y="6285"/>
                  </a:lnTo>
                  <a:lnTo>
                    <a:pt x="6693" y="7025"/>
                  </a:lnTo>
                  <a:lnTo>
                    <a:pt x="5399" y="7764"/>
                  </a:lnTo>
                  <a:lnTo>
                    <a:pt x="4142" y="7727"/>
                  </a:lnTo>
                  <a:lnTo>
                    <a:pt x="1813" y="6359"/>
                  </a:lnTo>
                  <a:lnTo>
                    <a:pt x="1813" y="5694"/>
                  </a:lnTo>
                  <a:lnTo>
                    <a:pt x="3107" y="4954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836"/>
                  </a:lnTo>
                  <a:lnTo>
                    <a:pt x="5288" y="8836"/>
                  </a:lnTo>
                  <a:lnTo>
                    <a:pt x="15270" y="2995"/>
                  </a:lnTo>
                  <a:lnTo>
                    <a:pt x="15270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28" name="Google Shape;3528;p53"/>
            <p:cNvSpPr/>
            <p:nvPr/>
          </p:nvSpPr>
          <p:spPr>
            <a:xfrm>
              <a:off x="1412294" y="3539011"/>
              <a:ext cx="16622" cy="110983"/>
            </a:xfrm>
            <a:custGeom>
              <a:avLst/>
              <a:gdLst/>
              <a:ahLst/>
              <a:cxnLst/>
              <a:rect l="l" t="t" r="r" b="b"/>
              <a:pathLst>
                <a:path w="814" h="5435" extrusionOk="0">
                  <a:moveTo>
                    <a:pt x="0" y="0"/>
                  </a:moveTo>
                  <a:lnTo>
                    <a:pt x="0" y="5435"/>
                  </a:lnTo>
                  <a:lnTo>
                    <a:pt x="814" y="5435"/>
                  </a:lnTo>
                  <a:lnTo>
                    <a:pt x="814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29" name="Google Shape;3529;p53"/>
            <p:cNvSpPr/>
            <p:nvPr/>
          </p:nvSpPr>
          <p:spPr>
            <a:xfrm>
              <a:off x="1261313" y="3516366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14" y="0"/>
                  </a:moveTo>
                  <a:lnTo>
                    <a:pt x="1257" y="0"/>
                  </a:lnTo>
                  <a:lnTo>
                    <a:pt x="0" y="813"/>
                  </a:lnTo>
                  <a:lnTo>
                    <a:pt x="0" y="6174"/>
                  </a:lnTo>
                  <a:lnTo>
                    <a:pt x="1257" y="5435"/>
                  </a:lnTo>
                  <a:lnTo>
                    <a:pt x="2514" y="5435"/>
                  </a:lnTo>
                  <a:lnTo>
                    <a:pt x="4769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30" name="Google Shape;3530;p53"/>
            <p:cNvSpPr/>
            <p:nvPr/>
          </p:nvSpPr>
          <p:spPr>
            <a:xfrm>
              <a:off x="1191090" y="3557123"/>
              <a:ext cx="99690" cy="136671"/>
            </a:xfrm>
            <a:custGeom>
              <a:avLst/>
              <a:gdLst/>
              <a:ahLst/>
              <a:cxnLst/>
              <a:rect l="l" t="t" r="r" b="b"/>
              <a:pathLst>
                <a:path w="4882" h="6693" extrusionOk="0">
                  <a:moveTo>
                    <a:pt x="2589" y="1"/>
                  </a:moveTo>
                  <a:lnTo>
                    <a:pt x="1332" y="1"/>
                  </a:lnTo>
                  <a:lnTo>
                    <a:pt x="38" y="740"/>
                  </a:lnTo>
                  <a:lnTo>
                    <a:pt x="1" y="6138"/>
                  </a:lnTo>
                  <a:lnTo>
                    <a:pt x="1332" y="5398"/>
                  </a:lnTo>
                  <a:lnTo>
                    <a:pt x="2589" y="5398"/>
                  </a:lnTo>
                  <a:lnTo>
                    <a:pt x="4844" y="6692"/>
                  </a:lnTo>
                  <a:lnTo>
                    <a:pt x="4881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31" name="Google Shape;3531;p53"/>
            <p:cNvSpPr/>
            <p:nvPr/>
          </p:nvSpPr>
          <p:spPr>
            <a:xfrm>
              <a:off x="1191090" y="3572213"/>
              <a:ext cx="776" cy="125358"/>
            </a:xfrm>
            <a:custGeom>
              <a:avLst/>
              <a:gdLst/>
              <a:ahLst/>
              <a:cxnLst/>
              <a:rect l="l" t="t" r="r" b="b"/>
              <a:pathLst>
                <a:path w="38" h="6139" extrusionOk="0">
                  <a:moveTo>
                    <a:pt x="38" y="1"/>
                  </a:moveTo>
                  <a:lnTo>
                    <a:pt x="1" y="5399"/>
                  </a:lnTo>
                  <a:lnTo>
                    <a:pt x="1" y="6138"/>
                  </a:lnTo>
                  <a:lnTo>
                    <a:pt x="38" y="74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32" name="Google Shape;3532;p53"/>
            <p:cNvSpPr/>
            <p:nvPr/>
          </p:nvSpPr>
          <p:spPr>
            <a:xfrm>
              <a:off x="1122399" y="3597125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15" y="1"/>
                  </a:moveTo>
                  <a:lnTo>
                    <a:pt x="1332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9"/>
                  </a:lnTo>
                  <a:lnTo>
                    <a:pt x="2515" y="5399"/>
                  </a:lnTo>
                  <a:lnTo>
                    <a:pt x="4844" y="6730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33" name="Google Shape;3533;p53"/>
            <p:cNvSpPr/>
            <p:nvPr/>
          </p:nvSpPr>
          <p:spPr>
            <a:xfrm>
              <a:off x="1085420" y="3623547"/>
              <a:ext cx="90604" cy="163095"/>
            </a:xfrm>
            <a:custGeom>
              <a:avLst/>
              <a:gdLst/>
              <a:ahLst/>
              <a:cxnLst/>
              <a:rect l="l" t="t" r="r" b="b"/>
              <a:pathLst>
                <a:path w="4437" h="7987" extrusionOk="0">
                  <a:moveTo>
                    <a:pt x="0" y="1"/>
                  </a:moveTo>
                  <a:lnTo>
                    <a:pt x="0" y="5399"/>
                  </a:lnTo>
                  <a:lnTo>
                    <a:pt x="4437" y="7987"/>
                  </a:lnTo>
                  <a:lnTo>
                    <a:pt x="4437" y="25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34" name="Google Shape;3534;p53"/>
            <p:cNvSpPr/>
            <p:nvPr/>
          </p:nvSpPr>
          <p:spPr>
            <a:xfrm>
              <a:off x="1192601" y="3557123"/>
              <a:ext cx="203873" cy="229521"/>
            </a:xfrm>
            <a:custGeom>
              <a:avLst/>
              <a:gdLst/>
              <a:ahLst/>
              <a:cxnLst/>
              <a:rect l="l" t="t" r="r" b="b"/>
              <a:pathLst>
                <a:path w="9984" h="11240" extrusionOk="0">
                  <a:moveTo>
                    <a:pt x="9983" y="1"/>
                  </a:moveTo>
                  <a:lnTo>
                    <a:pt x="1" y="5842"/>
                  </a:lnTo>
                  <a:lnTo>
                    <a:pt x="1" y="11240"/>
                  </a:lnTo>
                  <a:lnTo>
                    <a:pt x="9983" y="5398"/>
                  </a:lnTo>
                  <a:lnTo>
                    <a:pt x="9983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35" name="Google Shape;3535;p53"/>
            <p:cNvSpPr/>
            <p:nvPr/>
          </p:nvSpPr>
          <p:spPr>
            <a:xfrm>
              <a:off x="1085420" y="3495967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128" y="999"/>
                  </a:moveTo>
                  <a:lnTo>
                    <a:pt x="13457" y="2367"/>
                  </a:lnTo>
                  <a:lnTo>
                    <a:pt x="13457" y="3106"/>
                  </a:lnTo>
                  <a:lnTo>
                    <a:pt x="12163" y="3846"/>
                  </a:lnTo>
                  <a:lnTo>
                    <a:pt x="10906" y="3772"/>
                  </a:lnTo>
                  <a:lnTo>
                    <a:pt x="8614" y="2441"/>
                  </a:lnTo>
                  <a:lnTo>
                    <a:pt x="8614" y="1739"/>
                  </a:lnTo>
                  <a:lnTo>
                    <a:pt x="9908" y="999"/>
                  </a:lnTo>
                  <a:close/>
                  <a:moveTo>
                    <a:pt x="7727" y="2959"/>
                  </a:moveTo>
                  <a:lnTo>
                    <a:pt x="10019" y="4289"/>
                  </a:lnTo>
                  <a:lnTo>
                    <a:pt x="10019" y="5029"/>
                  </a:lnTo>
                  <a:lnTo>
                    <a:pt x="8725" y="5768"/>
                  </a:lnTo>
                  <a:lnTo>
                    <a:pt x="7468" y="5768"/>
                  </a:lnTo>
                  <a:lnTo>
                    <a:pt x="5176" y="4437"/>
                  </a:lnTo>
                  <a:lnTo>
                    <a:pt x="5176" y="3698"/>
                  </a:lnTo>
                  <a:lnTo>
                    <a:pt x="6470" y="2959"/>
                  </a:lnTo>
                  <a:close/>
                  <a:moveTo>
                    <a:pt x="4363" y="4955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5"/>
                  </a:lnTo>
                  <a:lnTo>
                    <a:pt x="4104" y="7728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50" y="8837"/>
                  </a:lnTo>
                  <a:lnTo>
                    <a:pt x="15232" y="2996"/>
                  </a:lnTo>
                  <a:lnTo>
                    <a:pt x="15232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36" name="Google Shape;3536;p53"/>
            <p:cNvSpPr/>
            <p:nvPr/>
          </p:nvSpPr>
          <p:spPr>
            <a:xfrm>
              <a:off x="1176000" y="3676393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1" y="1"/>
                  </a:moveTo>
                  <a:lnTo>
                    <a:pt x="1" y="5399"/>
                  </a:lnTo>
                  <a:lnTo>
                    <a:pt x="814" y="539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37" name="Google Shape;3537;p53"/>
            <p:cNvSpPr/>
            <p:nvPr/>
          </p:nvSpPr>
          <p:spPr>
            <a:xfrm>
              <a:off x="1849392" y="3312519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88" y="1"/>
                  </a:moveTo>
                  <a:lnTo>
                    <a:pt x="1368" y="1"/>
                  </a:lnTo>
                  <a:lnTo>
                    <a:pt x="74" y="740"/>
                  </a:lnTo>
                  <a:lnTo>
                    <a:pt x="0" y="6175"/>
                  </a:lnTo>
                  <a:lnTo>
                    <a:pt x="1368" y="5436"/>
                  </a:lnTo>
                  <a:lnTo>
                    <a:pt x="2588" y="5436"/>
                  </a:lnTo>
                  <a:lnTo>
                    <a:pt x="4881" y="6730"/>
                  </a:lnTo>
                  <a:lnTo>
                    <a:pt x="4881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38" name="Google Shape;3538;p53"/>
            <p:cNvSpPr/>
            <p:nvPr/>
          </p:nvSpPr>
          <p:spPr>
            <a:xfrm>
              <a:off x="1780701" y="3352541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88" y="0"/>
                  </a:moveTo>
                  <a:lnTo>
                    <a:pt x="1331" y="0"/>
                  </a:lnTo>
                  <a:lnTo>
                    <a:pt x="0" y="777"/>
                  </a:lnTo>
                  <a:lnTo>
                    <a:pt x="0" y="6175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43" y="6729"/>
                  </a:lnTo>
                  <a:lnTo>
                    <a:pt x="4843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39" name="Google Shape;3539;p53"/>
            <p:cNvSpPr/>
            <p:nvPr/>
          </p:nvSpPr>
          <p:spPr>
            <a:xfrm>
              <a:off x="1780701" y="3368386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0" y="1"/>
                  </a:moveTo>
                  <a:lnTo>
                    <a:pt x="0" y="5399"/>
                  </a:lnTo>
                  <a:lnTo>
                    <a:pt x="0" y="6101"/>
                  </a:lnTo>
                  <a:lnTo>
                    <a:pt x="0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40" name="Google Shape;3540;p53"/>
            <p:cNvSpPr/>
            <p:nvPr/>
          </p:nvSpPr>
          <p:spPr>
            <a:xfrm>
              <a:off x="1711990" y="3393298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07" y="6693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41" name="Google Shape;3541;p53"/>
            <p:cNvSpPr/>
            <p:nvPr/>
          </p:nvSpPr>
          <p:spPr>
            <a:xfrm>
              <a:off x="1675010" y="3419721"/>
              <a:ext cx="90604" cy="162339"/>
            </a:xfrm>
            <a:custGeom>
              <a:avLst/>
              <a:gdLst/>
              <a:ahLst/>
              <a:cxnLst/>
              <a:rect l="l" t="t" r="r" b="b"/>
              <a:pathLst>
                <a:path w="4437" h="7950" extrusionOk="0">
                  <a:moveTo>
                    <a:pt x="0" y="1"/>
                  </a:moveTo>
                  <a:lnTo>
                    <a:pt x="0" y="5399"/>
                  </a:lnTo>
                  <a:lnTo>
                    <a:pt x="4437" y="7950"/>
                  </a:lnTo>
                  <a:lnTo>
                    <a:pt x="4437" y="25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42" name="Google Shape;3542;p53"/>
            <p:cNvSpPr/>
            <p:nvPr/>
          </p:nvSpPr>
          <p:spPr>
            <a:xfrm>
              <a:off x="1781457" y="3353296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10056" y="0"/>
                  </a:moveTo>
                  <a:lnTo>
                    <a:pt x="74" y="5768"/>
                  </a:lnTo>
                  <a:lnTo>
                    <a:pt x="0" y="11203"/>
                  </a:lnTo>
                  <a:lnTo>
                    <a:pt x="10056" y="5398"/>
                  </a:lnTo>
                  <a:lnTo>
                    <a:pt x="10056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43" name="Google Shape;3543;p53"/>
            <p:cNvSpPr/>
            <p:nvPr/>
          </p:nvSpPr>
          <p:spPr>
            <a:xfrm>
              <a:off x="1675010" y="3291385"/>
              <a:ext cx="311813" cy="179696"/>
            </a:xfrm>
            <a:custGeom>
              <a:avLst/>
              <a:gdLst/>
              <a:ahLst/>
              <a:cxnLst/>
              <a:rect l="l" t="t" r="r" b="b"/>
              <a:pathLst>
                <a:path w="15270" h="8800" extrusionOk="0">
                  <a:moveTo>
                    <a:pt x="11091" y="999"/>
                  </a:moveTo>
                  <a:lnTo>
                    <a:pt x="13421" y="2330"/>
                  </a:lnTo>
                  <a:lnTo>
                    <a:pt x="13421" y="3069"/>
                  </a:lnTo>
                  <a:lnTo>
                    <a:pt x="12127" y="3809"/>
                  </a:lnTo>
                  <a:lnTo>
                    <a:pt x="10870" y="3772"/>
                  </a:lnTo>
                  <a:lnTo>
                    <a:pt x="8540" y="2441"/>
                  </a:lnTo>
                  <a:lnTo>
                    <a:pt x="8540" y="1738"/>
                  </a:lnTo>
                  <a:lnTo>
                    <a:pt x="9834" y="999"/>
                  </a:lnTo>
                  <a:close/>
                  <a:moveTo>
                    <a:pt x="7727" y="2995"/>
                  </a:moveTo>
                  <a:lnTo>
                    <a:pt x="10019" y="4326"/>
                  </a:lnTo>
                  <a:lnTo>
                    <a:pt x="10019" y="5066"/>
                  </a:lnTo>
                  <a:lnTo>
                    <a:pt x="8725" y="5805"/>
                  </a:lnTo>
                  <a:lnTo>
                    <a:pt x="7505" y="5805"/>
                  </a:lnTo>
                  <a:lnTo>
                    <a:pt x="5176" y="4474"/>
                  </a:lnTo>
                  <a:lnTo>
                    <a:pt x="5176" y="3735"/>
                  </a:lnTo>
                  <a:lnTo>
                    <a:pt x="6470" y="2995"/>
                  </a:lnTo>
                  <a:close/>
                  <a:moveTo>
                    <a:pt x="4363" y="4992"/>
                  </a:moveTo>
                  <a:lnTo>
                    <a:pt x="6655" y="6323"/>
                  </a:lnTo>
                  <a:lnTo>
                    <a:pt x="6655" y="7062"/>
                  </a:lnTo>
                  <a:lnTo>
                    <a:pt x="5361" y="7802"/>
                  </a:lnTo>
                  <a:lnTo>
                    <a:pt x="4104" y="7765"/>
                  </a:lnTo>
                  <a:lnTo>
                    <a:pt x="1812" y="6397"/>
                  </a:lnTo>
                  <a:lnTo>
                    <a:pt x="1812" y="5731"/>
                  </a:lnTo>
                  <a:lnTo>
                    <a:pt x="3106" y="4992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00"/>
                  </a:lnTo>
                  <a:lnTo>
                    <a:pt x="5287" y="8800"/>
                  </a:lnTo>
                  <a:lnTo>
                    <a:pt x="15269" y="2995"/>
                  </a:lnTo>
                  <a:lnTo>
                    <a:pt x="15269" y="2515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44" name="Google Shape;3544;p53"/>
            <p:cNvSpPr/>
            <p:nvPr/>
          </p:nvSpPr>
          <p:spPr>
            <a:xfrm>
              <a:off x="1765591" y="3471055"/>
              <a:ext cx="17398" cy="111003"/>
            </a:xfrm>
            <a:custGeom>
              <a:avLst/>
              <a:gdLst/>
              <a:ahLst/>
              <a:cxnLst/>
              <a:rect l="l" t="t" r="r" b="b"/>
              <a:pathLst>
                <a:path w="852" h="5436" extrusionOk="0">
                  <a:moveTo>
                    <a:pt x="1" y="1"/>
                  </a:moveTo>
                  <a:lnTo>
                    <a:pt x="1" y="5436"/>
                  </a:lnTo>
                  <a:lnTo>
                    <a:pt x="777" y="5436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45" name="Google Shape;3545;p53"/>
            <p:cNvSpPr/>
            <p:nvPr/>
          </p:nvSpPr>
          <p:spPr>
            <a:xfrm>
              <a:off x="1614610" y="3448410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40"/>
                  </a:lnTo>
                  <a:lnTo>
                    <a:pt x="1" y="6175"/>
                  </a:lnTo>
                  <a:lnTo>
                    <a:pt x="1295" y="5435"/>
                  </a:lnTo>
                  <a:lnTo>
                    <a:pt x="2552" y="5435"/>
                  </a:lnTo>
                  <a:lnTo>
                    <a:pt x="4807" y="6729"/>
                  </a:lnTo>
                  <a:lnTo>
                    <a:pt x="4844" y="136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46" name="Google Shape;3546;p53"/>
            <p:cNvSpPr/>
            <p:nvPr/>
          </p:nvSpPr>
          <p:spPr>
            <a:xfrm>
              <a:off x="1545163" y="3489188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88" y="0"/>
                  </a:moveTo>
                  <a:lnTo>
                    <a:pt x="1331" y="0"/>
                  </a:lnTo>
                  <a:lnTo>
                    <a:pt x="37" y="740"/>
                  </a:lnTo>
                  <a:lnTo>
                    <a:pt x="0" y="6137"/>
                  </a:lnTo>
                  <a:lnTo>
                    <a:pt x="1294" y="5361"/>
                  </a:lnTo>
                  <a:lnTo>
                    <a:pt x="2514" y="5361"/>
                  </a:lnTo>
                  <a:lnTo>
                    <a:pt x="4843" y="6692"/>
                  </a:lnTo>
                  <a:lnTo>
                    <a:pt x="4843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47" name="Google Shape;3547;p53"/>
            <p:cNvSpPr/>
            <p:nvPr/>
          </p:nvSpPr>
          <p:spPr>
            <a:xfrm>
              <a:off x="1545163" y="3504278"/>
              <a:ext cx="776" cy="110248"/>
            </a:xfrm>
            <a:custGeom>
              <a:avLst/>
              <a:gdLst/>
              <a:ahLst/>
              <a:cxnLst/>
              <a:rect l="l" t="t" r="r" b="b"/>
              <a:pathLst>
                <a:path w="38" h="5399" extrusionOk="0">
                  <a:moveTo>
                    <a:pt x="37" y="1"/>
                  </a:moveTo>
                  <a:lnTo>
                    <a:pt x="0" y="740"/>
                  </a:lnTo>
                  <a:lnTo>
                    <a:pt x="0" y="539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48" name="Google Shape;3548;p53"/>
            <p:cNvSpPr/>
            <p:nvPr/>
          </p:nvSpPr>
          <p:spPr>
            <a:xfrm>
              <a:off x="1475696" y="3529189"/>
              <a:ext cx="99690" cy="137427"/>
            </a:xfrm>
            <a:custGeom>
              <a:avLst/>
              <a:gdLst/>
              <a:ahLst/>
              <a:cxnLst/>
              <a:rect l="l" t="t" r="r" b="b"/>
              <a:pathLst>
                <a:path w="4882" h="6730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81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49" name="Google Shape;3549;p53"/>
            <p:cNvSpPr/>
            <p:nvPr/>
          </p:nvSpPr>
          <p:spPr>
            <a:xfrm>
              <a:off x="1439472" y="3555612"/>
              <a:ext cx="90604" cy="162339"/>
            </a:xfrm>
            <a:custGeom>
              <a:avLst/>
              <a:gdLst/>
              <a:ahLst/>
              <a:cxnLst/>
              <a:rect l="l" t="t" r="r" b="b"/>
              <a:pathLst>
                <a:path w="4437" h="7950" extrusionOk="0">
                  <a:moveTo>
                    <a:pt x="0" y="1"/>
                  </a:moveTo>
                  <a:lnTo>
                    <a:pt x="0" y="5398"/>
                  </a:lnTo>
                  <a:lnTo>
                    <a:pt x="4437" y="7949"/>
                  </a:lnTo>
                  <a:lnTo>
                    <a:pt x="4437" y="25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50" name="Google Shape;3550;p53"/>
            <p:cNvSpPr/>
            <p:nvPr/>
          </p:nvSpPr>
          <p:spPr>
            <a:xfrm>
              <a:off x="1545919" y="3489188"/>
              <a:ext cx="204608" cy="228765"/>
            </a:xfrm>
            <a:custGeom>
              <a:avLst/>
              <a:gdLst/>
              <a:ahLst/>
              <a:cxnLst/>
              <a:rect l="l" t="t" r="r" b="b"/>
              <a:pathLst>
                <a:path w="10020" h="11203" extrusionOk="0">
                  <a:moveTo>
                    <a:pt x="10019" y="0"/>
                  </a:moveTo>
                  <a:lnTo>
                    <a:pt x="37" y="5842"/>
                  </a:lnTo>
                  <a:lnTo>
                    <a:pt x="0" y="11202"/>
                  </a:lnTo>
                  <a:lnTo>
                    <a:pt x="0" y="11202"/>
                  </a:lnTo>
                  <a:lnTo>
                    <a:pt x="10019" y="5398"/>
                  </a:lnTo>
                  <a:lnTo>
                    <a:pt x="10019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51" name="Google Shape;3551;p53"/>
            <p:cNvSpPr/>
            <p:nvPr/>
          </p:nvSpPr>
          <p:spPr>
            <a:xfrm>
              <a:off x="1439472" y="3428031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092" y="999"/>
                  </a:moveTo>
                  <a:lnTo>
                    <a:pt x="13384" y="2367"/>
                  </a:lnTo>
                  <a:lnTo>
                    <a:pt x="13384" y="3106"/>
                  </a:lnTo>
                  <a:lnTo>
                    <a:pt x="12090" y="3845"/>
                  </a:lnTo>
                  <a:lnTo>
                    <a:pt x="10833" y="3772"/>
                  </a:lnTo>
                  <a:lnTo>
                    <a:pt x="8541" y="2441"/>
                  </a:lnTo>
                  <a:lnTo>
                    <a:pt x="8541" y="1738"/>
                  </a:lnTo>
                  <a:lnTo>
                    <a:pt x="9835" y="999"/>
                  </a:lnTo>
                  <a:close/>
                  <a:moveTo>
                    <a:pt x="7690" y="2958"/>
                  </a:moveTo>
                  <a:lnTo>
                    <a:pt x="10019" y="4289"/>
                  </a:lnTo>
                  <a:lnTo>
                    <a:pt x="10019" y="5029"/>
                  </a:lnTo>
                  <a:lnTo>
                    <a:pt x="8725" y="5768"/>
                  </a:lnTo>
                  <a:lnTo>
                    <a:pt x="7468" y="5768"/>
                  </a:lnTo>
                  <a:lnTo>
                    <a:pt x="5176" y="4437"/>
                  </a:lnTo>
                  <a:lnTo>
                    <a:pt x="5176" y="3698"/>
                  </a:lnTo>
                  <a:lnTo>
                    <a:pt x="6470" y="2958"/>
                  </a:lnTo>
                  <a:close/>
                  <a:moveTo>
                    <a:pt x="4326" y="4955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04" y="7727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069" y="4955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50" y="8837"/>
                  </a:lnTo>
                  <a:lnTo>
                    <a:pt x="15232" y="2995"/>
                  </a:lnTo>
                  <a:lnTo>
                    <a:pt x="15232" y="2551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52" name="Google Shape;3552;p53"/>
            <p:cNvSpPr/>
            <p:nvPr/>
          </p:nvSpPr>
          <p:spPr>
            <a:xfrm>
              <a:off x="1530053" y="3608457"/>
              <a:ext cx="16642" cy="109492"/>
            </a:xfrm>
            <a:custGeom>
              <a:avLst/>
              <a:gdLst/>
              <a:ahLst/>
              <a:cxnLst/>
              <a:rect l="l" t="t" r="r" b="b"/>
              <a:pathLst>
                <a:path w="815" h="5362" extrusionOk="0">
                  <a:moveTo>
                    <a:pt x="1" y="1"/>
                  </a:moveTo>
                  <a:lnTo>
                    <a:pt x="1" y="5361"/>
                  </a:lnTo>
                  <a:lnTo>
                    <a:pt x="777" y="5361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53" name="Google Shape;3553;p53"/>
            <p:cNvSpPr/>
            <p:nvPr/>
          </p:nvSpPr>
          <p:spPr>
            <a:xfrm>
              <a:off x="1379071" y="3584301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814"/>
                  </a:lnTo>
                  <a:lnTo>
                    <a:pt x="1" y="6212"/>
                  </a:lnTo>
                  <a:lnTo>
                    <a:pt x="1295" y="5435"/>
                  </a:lnTo>
                  <a:lnTo>
                    <a:pt x="2552" y="5435"/>
                  </a:lnTo>
                  <a:lnTo>
                    <a:pt x="4807" y="6766"/>
                  </a:lnTo>
                  <a:lnTo>
                    <a:pt x="4844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54" name="Google Shape;3554;p53"/>
            <p:cNvSpPr/>
            <p:nvPr/>
          </p:nvSpPr>
          <p:spPr>
            <a:xfrm>
              <a:off x="1308869" y="3625058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8" y="1"/>
                  </a:moveTo>
                  <a:lnTo>
                    <a:pt x="1368" y="1"/>
                  </a:lnTo>
                  <a:lnTo>
                    <a:pt x="37" y="740"/>
                  </a:lnTo>
                  <a:lnTo>
                    <a:pt x="0" y="6138"/>
                  </a:lnTo>
                  <a:lnTo>
                    <a:pt x="1294" y="5399"/>
                  </a:lnTo>
                  <a:lnTo>
                    <a:pt x="2551" y="5399"/>
                  </a:lnTo>
                  <a:lnTo>
                    <a:pt x="4844" y="6693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55" name="Google Shape;3555;p53"/>
            <p:cNvSpPr/>
            <p:nvPr/>
          </p:nvSpPr>
          <p:spPr>
            <a:xfrm>
              <a:off x="1308869" y="3640169"/>
              <a:ext cx="776" cy="125338"/>
            </a:xfrm>
            <a:custGeom>
              <a:avLst/>
              <a:gdLst/>
              <a:ahLst/>
              <a:cxnLst/>
              <a:rect l="l" t="t" r="r" b="b"/>
              <a:pathLst>
                <a:path w="38" h="6138" extrusionOk="0">
                  <a:moveTo>
                    <a:pt x="37" y="0"/>
                  </a:moveTo>
                  <a:lnTo>
                    <a:pt x="0" y="5398"/>
                  </a:lnTo>
                  <a:lnTo>
                    <a:pt x="0" y="6137"/>
                  </a:lnTo>
                  <a:lnTo>
                    <a:pt x="37" y="74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56" name="Google Shape;3556;p53"/>
            <p:cNvSpPr/>
            <p:nvPr/>
          </p:nvSpPr>
          <p:spPr>
            <a:xfrm>
              <a:off x="1240178" y="3665836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51" y="0"/>
                  </a:moveTo>
                  <a:lnTo>
                    <a:pt x="1331" y="0"/>
                  </a:lnTo>
                  <a:lnTo>
                    <a:pt x="0" y="740"/>
                  </a:lnTo>
                  <a:lnTo>
                    <a:pt x="0" y="6137"/>
                  </a:lnTo>
                  <a:lnTo>
                    <a:pt x="1294" y="5361"/>
                  </a:lnTo>
                  <a:lnTo>
                    <a:pt x="2551" y="5361"/>
                  </a:lnTo>
                  <a:lnTo>
                    <a:pt x="4843" y="6692"/>
                  </a:lnTo>
                  <a:lnTo>
                    <a:pt x="4843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57" name="Google Shape;3557;p53"/>
            <p:cNvSpPr/>
            <p:nvPr/>
          </p:nvSpPr>
          <p:spPr>
            <a:xfrm>
              <a:off x="1203178" y="3691503"/>
              <a:ext cx="90624" cy="163074"/>
            </a:xfrm>
            <a:custGeom>
              <a:avLst/>
              <a:gdLst/>
              <a:ahLst/>
              <a:cxnLst/>
              <a:rect l="l" t="t" r="r" b="b"/>
              <a:pathLst>
                <a:path w="4438" h="7986" extrusionOk="0">
                  <a:moveTo>
                    <a:pt x="1" y="0"/>
                  </a:moveTo>
                  <a:lnTo>
                    <a:pt x="1" y="5398"/>
                  </a:lnTo>
                  <a:lnTo>
                    <a:pt x="4437" y="7986"/>
                  </a:lnTo>
                  <a:lnTo>
                    <a:pt x="4437" y="25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58" name="Google Shape;3558;p53"/>
            <p:cNvSpPr/>
            <p:nvPr/>
          </p:nvSpPr>
          <p:spPr>
            <a:xfrm>
              <a:off x="1311136" y="3625058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2" y="1"/>
                  </a:moveTo>
                  <a:lnTo>
                    <a:pt x="0" y="5842"/>
                  </a:lnTo>
                  <a:lnTo>
                    <a:pt x="0" y="11240"/>
                  </a:lnTo>
                  <a:lnTo>
                    <a:pt x="9982" y="5399"/>
                  </a:lnTo>
                  <a:lnTo>
                    <a:pt x="9982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59" name="Google Shape;3559;p53"/>
            <p:cNvSpPr/>
            <p:nvPr/>
          </p:nvSpPr>
          <p:spPr>
            <a:xfrm>
              <a:off x="1203178" y="3563923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66" y="998"/>
                  </a:moveTo>
                  <a:lnTo>
                    <a:pt x="13458" y="2366"/>
                  </a:lnTo>
                  <a:lnTo>
                    <a:pt x="13458" y="3106"/>
                  </a:lnTo>
                  <a:lnTo>
                    <a:pt x="12164" y="3845"/>
                  </a:lnTo>
                  <a:lnTo>
                    <a:pt x="10907" y="3771"/>
                  </a:lnTo>
                  <a:lnTo>
                    <a:pt x="8615" y="2440"/>
                  </a:lnTo>
                  <a:lnTo>
                    <a:pt x="8615" y="1738"/>
                  </a:lnTo>
                  <a:lnTo>
                    <a:pt x="9909" y="998"/>
                  </a:lnTo>
                  <a:close/>
                  <a:moveTo>
                    <a:pt x="7727" y="2995"/>
                  </a:moveTo>
                  <a:lnTo>
                    <a:pt x="10020" y="4326"/>
                  </a:lnTo>
                  <a:lnTo>
                    <a:pt x="10020" y="5065"/>
                  </a:lnTo>
                  <a:lnTo>
                    <a:pt x="8726" y="5805"/>
                  </a:lnTo>
                  <a:lnTo>
                    <a:pt x="7506" y="5805"/>
                  </a:lnTo>
                  <a:lnTo>
                    <a:pt x="5176" y="4474"/>
                  </a:lnTo>
                  <a:lnTo>
                    <a:pt x="5176" y="3734"/>
                  </a:lnTo>
                  <a:lnTo>
                    <a:pt x="6470" y="2995"/>
                  </a:lnTo>
                  <a:close/>
                  <a:moveTo>
                    <a:pt x="4363" y="4954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41" y="7727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106" y="4954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836"/>
                  </a:lnTo>
                  <a:lnTo>
                    <a:pt x="5287" y="8836"/>
                  </a:lnTo>
                  <a:lnTo>
                    <a:pt x="15269" y="2995"/>
                  </a:lnTo>
                  <a:lnTo>
                    <a:pt x="15269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60" name="Google Shape;3560;p53"/>
            <p:cNvSpPr/>
            <p:nvPr/>
          </p:nvSpPr>
          <p:spPr>
            <a:xfrm>
              <a:off x="1293779" y="3744349"/>
              <a:ext cx="17377" cy="110227"/>
            </a:xfrm>
            <a:custGeom>
              <a:avLst/>
              <a:gdLst/>
              <a:ahLst/>
              <a:cxnLst/>
              <a:rect l="l" t="t" r="r" b="b"/>
              <a:pathLst>
                <a:path w="851" h="5398" extrusionOk="0">
                  <a:moveTo>
                    <a:pt x="0" y="0"/>
                  </a:moveTo>
                  <a:lnTo>
                    <a:pt x="0" y="5398"/>
                  </a:lnTo>
                  <a:lnTo>
                    <a:pt x="850" y="5398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61" name="Google Shape;3561;p53"/>
            <p:cNvSpPr/>
            <p:nvPr/>
          </p:nvSpPr>
          <p:spPr>
            <a:xfrm>
              <a:off x="1967906" y="3380475"/>
              <a:ext cx="98935" cy="137427"/>
            </a:xfrm>
            <a:custGeom>
              <a:avLst/>
              <a:gdLst/>
              <a:ahLst/>
              <a:cxnLst/>
              <a:rect l="l" t="t" r="r" b="b"/>
              <a:pathLst>
                <a:path w="4845" h="6730" extrusionOk="0">
                  <a:moveTo>
                    <a:pt x="2589" y="0"/>
                  </a:moveTo>
                  <a:lnTo>
                    <a:pt x="1332" y="0"/>
                  </a:lnTo>
                  <a:lnTo>
                    <a:pt x="38" y="740"/>
                  </a:lnTo>
                  <a:lnTo>
                    <a:pt x="1" y="6174"/>
                  </a:lnTo>
                  <a:lnTo>
                    <a:pt x="1332" y="5435"/>
                  </a:lnTo>
                  <a:lnTo>
                    <a:pt x="2515" y="5435"/>
                  </a:lnTo>
                  <a:lnTo>
                    <a:pt x="4844" y="6729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62" name="Google Shape;3562;p53"/>
            <p:cNvSpPr/>
            <p:nvPr/>
          </p:nvSpPr>
          <p:spPr>
            <a:xfrm>
              <a:off x="1898460" y="3420476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52" y="1"/>
                  </a:moveTo>
                  <a:lnTo>
                    <a:pt x="1368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81" y="6729"/>
                  </a:lnTo>
                  <a:lnTo>
                    <a:pt x="4881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63" name="Google Shape;3563;p53"/>
            <p:cNvSpPr/>
            <p:nvPr/>
          </p:nvSpPr>
          <p:spPr>
            <a:xfrm>
              <a:off x="1898460" y="3436342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1" y="0"/>
                  </a:moveTo>
                  <a:lnTo>
                    <a:pt x="1" y="5398"/>
                  </a:lnTo>
                  <a:lnTo>
                    <a:pt x="1" y="6100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64" name="Google Shape;3564;p53"/>
            <p:cNvSpPr/>
            <p:nvPr/>
          </p:nvSpPr>
          <p:spPr>
            <a:xfrm>
              <a:off x="1829769" y="3461254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51" y="0"/>
                  </a:moveTo>
                  <a:lnTo>
                    <a:pt x="1294" y="0"/>
                  </a:lnTo>
                  <a:lnTo>
                    <a:pt x="0" y="777"/>
                  </a:lnTo>
                  <a:lnTo>
                    <a:pt x="0" y="6137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06" y="6729"/>
                  </a:lnTo>
                  <a:lnTo>
                    <a:pt x="4843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65" name="Google Shape;3565;p53"/>
            <p:cNvSpPr/>
            <p:nvPr/>
          </p:nvSpPr>
          <p:spPr>
            <a:xfrm>
              <a:off x="1792769" y="3487677"/>
              <a:ext cx="90624" cy="162319"/>
            </a:xfrm>
            <a:custGeom>
              <a:avLst/>
              <a:gdLst/>
              <a:ahLst/>
              <a:cxnLst/>
              <a:rect l="l" t="t" r="r" b="b"/>
              <a:pathLst>
                <a:path w="4438" h="7949" extrusionOk="0">
                  <a:moveTo>
                    <a:pt x="1" y="0"/>
                  </a:moveTo>
                  <a:lnTo>
                    <a:pt x="1" y="5398"/>
                  </a:lnTo>
                  <a:lnTo>
                    <a:pt x="4437" y="7949"/>
                  </a:lnTo>
                  <a:lnTo>
                    <a:pt x="4437" y="25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66" name="Google Shape;3566;p53"/>
            <p:cNvSpPr/>
            <p:nvPr/>
          </p:nvSpPr>
          <p:spPr>
            <a:xfrm>
              <a:off x="1899971" y="3421232"/>
              <a:ext cx="204608" cy="228765"/>
            </a:xfrm>
            <a:custGeom>
              <a:avLst/>
              <a:gdLst/>
              <a:ahLst/>
              <a:cxnLst/>
              <a:rect l="l" t="t" r="r" b="b"/>
              <a:pathLst>
                <a:path w="10020" h="11203" extrusionOk="0">
                  <a:moveTo>
                    <a:pt x="10020" y="1"/>
                  </a:moveTo>
                  <a:lnTo>
                    <a:pt x="37" y="5768"/>
                  </a:lnTo>
                  <a:lnTo>
                    <a:pt x="0" y="11203"/>
                  </a:lnTo>
                  <a:lnTo>
                    <a:pt x="9983" y="5399"/>
                  </a:lnTo>
                  <a:lnTo>
                    <a:pt x="10020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67" name="Google Shape;3567;p53"/>
            <p:cNvSpPr/>
            <p:nvPr/>
          </p:nvSpPr>
          <p:spPr>
            <a:xfrm>
              <a:off x="1792769" y="3360096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961"/>
                  </a:moveTo>
                  <a:lnTo>
                    <a:pt x="13421" y="2292"/>
                  </a:lnTo>
                  <a:lnTo>
                    <a:pt x="13421" y="3032"/>
                  </a:lnTo>
                  <a:lnTo>
                    <a:pt x="12127" y="3771"/>
                  </a:lnTo>
                  <a:lnTo>
                    <a:pt x="10870" y="3734"/>
                  </a:lnTo>
                  <a:lnTo>
                    <a:pt x="8578" y="2403"/>
                  </a:lnTo>
                  <a:lnTo>
                    <a:pt x="8578" y="1701"/>
                  </a:lnTo>
                  <a:lnTo>
                    <a:pt x="9872" y="961"/>
                  </a:lnTo>
                  <a:close/>
                  <a:moveTo>
                    <a:pt x="7728" y="2958"/>
                  </a:moveTo>
                  <a:lnTo>
                    <a:pt x="10057" y="4289"/>
                  </a:lnTo>
                  <a:lnTo>
                    <a:pt x="10057" y="5028"/>
                  </a:lnTo>
                  <a:lnTo>
                    <a:pt x="8763" y="5768"/>
                  </a:lnTo>
                  <a:lnTo>
                    <a:pt x="7506" y="5768"/>
                  </a:lnTo>
                  <a:lnTo>
                    <a:pt x="5177" y="4437"/>
                  </a:lnTo>
                  <a:lnTo>
                    <a:pt x="5177" y="3697"/>
                  </a:lnTo>
                  <a:lnTo>
                    <a:pt x="6508" y="2958"/>
                  </a:lnTo>
                  <a:close/>
                  <a:moveTo>
                    <a:pt x="4363" y="4954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41" y="7727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106" y="4954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836"/>
                  </a:lnTo>
                  <a:lnTo>
                    <a:pt x="5287" y="8836"/>
                  </a:lnTo>
                  <a:lnTo>
                    <a:pt x="15270" y="2995"/>
                  </a:lnTo>
                  <a:lnTo>
                    <a:pt x="15270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68" name="Google Shape;3568;p53"/>
            <p:cNvSpPr/>
            <p:nvPr/>
          </p:nvSpPr>
          <p:spPr>
            <a:xfrm>
              <a:off x="1883370" y="3539011"/>
              <a:ext cx="17377" cy="110983"/>
            </a:xfrm>
            <a:custGeom>
              <a:avLst/>
              <a:gdLst/>
              <a:ahLst/>
              <a:cxnLst/>
              <a:rect l="l" t="t" r="r" b="b"/>
              <a:pathLst>
                <a:path w="851" h="5435" extrusionOk="0">
                  <a:moveTo>
                    <a:pt x="0" y="0"/>
                  </a:moveTo>
                  <a:lnTo>
                    <a:pt x="0" y="5435"/>
                  </a:lnTo>
                  <a:lnTo>
                    <a:pt x="813" y="5435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69" name="Google Shape;3569;p53"/>
            <p:cNvSpPr/>
            <p:nvPr/>
          </p:nvSpPr>
          <p:spPr>
            <a:xfrm>
              <a:off x="1731633" y="3516366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88" y="0"/>
                  </a:moveTo>
                  <a:lnTo>
                    <a:pt x="1331" y="0"/>
                  </a:lnTo>
                  <a:lnTo>
                    <a:pt x="37" y="813"/>
                  </a:lnTo>
                  <a:lnTo>
                    <a:pt x="0" y="6174"/>
                  </a:lnTo>
                  <a:lnTo>
                    <a:pt x="1331" y="5435"/>
                  </a:lnTo>
                  <a:lnTo>
                    <a:pt x="2551" y="5435"/>
                  </a:lnTo>
                  <a:lnTo>
                    <a:pt x="4843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70" name="Google Shape;3570;p53"/>
            <p:cNvSpPr/>
            <p:nvPr/>
          </p:nvSpPr>
          <p:spPr>
            <a:xfrm>
              <a:off x="1662922" y="3557123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9" y="1"/>
                  </a:moveTo>
                  <a:lnTo>
                    <a:pt x="1332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692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71" name="Google Shape;3571;p53"/>
            <p:cNvSpPr/>
            <p:nvPr/>
          </p:nvSpPr>
          <p:spPr>
            <a:xfrm>
              <a:off x="1662922" y="3572213"/>
              <a:ext cx="20" cy="125358"/>
            </a:xfrm>
            <a:custGeom>
              <a:avLst/>
              <a:gdLst/>
              <a:ahLst/>
              <a:cxnLst/>
              <a:rect l="l" t="t" r="r" b="b"/>
              <a:pathLst>
                <a:path w="1" h="6139" extrusionOk="0">
                  <a:moveTo>
                    <a:pt x="1" y="1"/>
                  </a:moveTo>
                  <a:lnTo>
                    <a:pt x="1" y="5399"/>
                  </a:lnTo>
                  <a:lnTo>
                    <a:pt x="1" y="6138"/>
                  </a:lnTo>
                  <a:lnTo>
                    <a:pt x="1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72" name="Google Shape;3572;p53"/>
            <p:cNvSpPr/>
            <p:nvPr/>
          </p:nvSpPr>
          <p:spPr>
            <a:xfrm>
              <a:off x="1594231" y="3597125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14" y="1"/>
                  </a:moveTo>
                  <a:lnTo>
                    <a:pt x="1294" y="1"/>
                  </a:lnTo>
                  <a:lnTo>
                    <a:pt x="0" y="777"/>
                  </a:lnTo>
                  <a:lnTo>
                    <a:pt x="0" y="6175"/>
                  </a:lnTo>
                  <a:lnTo>
                    <a:pt x="1294" y="5399"/>
                  </a:lnTo>
                  <a:lnTo>
                    <a:pt x="2514" y="5399"/>
                  </a:lnTo>
                  <a:lnTo>
                    <a:pt x="4807" y="6730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73" name="Google Shape;3573;p53"/>
            <p:cNvSpPr/>
            <p:nvPr/>
          </p:nvSpPr>
          <p:spPr>
            <a:xfrm>
              <a:off x="1557231" y="3623547"/>
              <a:ext cx="90624" cy="163095"/>
            </a:xfrm>
            <a:custGeom>
              <a:avLst/>
              <a:gdLst/>
              <a:ahLst/>
              <a:cxnLst/>
              <a:rect l="l" t="t" r="r" b="b"/>
              <a:pathLst>
                <a:path w="4438" h="7987" extrusionOk="0">
                  <a:moveTo>
                    <a:pt x="1" y="1"/>
                  </a:moveTo>
                  <a:lnTo>
                    <a:pt x="1" y="5399"/>
                  </a:lnTo>
                  <a:lnTo>
                    <a:pt x="4437" y="7987"/>
                  </a:lnTo>
                  <a:lnTo>
                    <a:pt x="4437" y="25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74" name="Google Shape;3574;p53"/>
            <p:cNvSpPr/>
            <p:nvPr/>
          </p:nvSpPr>
          <p:spPr>
            <a:xfrm>
              <a:off x="1663677" y="3557123"/>
              <a:ext cx="204608" cy="229521"/>
            </a:xfrm>
            <a:custGeom>
              <a:avLst/>
              <a:gdLst/>
              <a:ahLst/>
              <a:cxnLst/>
              <a:rect l="l" t="t" r="r" b="b"/>
              <a:pathLst>
                <a:path w="10020" h="11240" extrusionOk="0">
                  <a:moveTo>
                    <a:pt x="10020" y="1"/>
                  </a:moveTo>
                  <a:lnTo>
                    <a:pt x="38" y="5842"/>
                  </a:lnTo>
                  <a:lnTo>
                    <a:pt x="1" y="11240"/>
                  </a:lnTo>
                  <a:lnTo>
                    <a:pt x="1" y="11240"/>
                  </a:lnTo>
                  <a:lnTo>
                    <a:pt x="10020" y="5398"/>
                  </a:lnTo>
                  <a:lnTo>
                    <a:pt x="10020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75" name="Google Shape;3575;p53"/>
            <p:cNvSpPr/>
            <p:nvPr/>
          </p:nvSpPr>
          <p:spPr>
            <a:xfrm>
              <a:off x="1557231" y="3495967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092" y="999"/>
                  </a:moveTo>
                  <a:lnTo>
                    <a:pt x="13384" y="2367"/>
                  </a:lnTo>
                  <a:lnTo>
                    <a:pt x="13384" y="3106"/>
                  </a:lnTo>
                  <a:lnTo>
                    <a:pt x="12090" y="3846"/>
                  </a:lnTo>
                  <a:lnTo>
                    <a:pt x="10870" y="3772"/>
                  </a:lnTo>
                  <a:lnTo>
                    <a:pt x="8541" y="2441"/>
                  </a:lnTo>
                  <a:lnTo>
                    <a:pt x="8541" y="1739"/>
                  </a:lnTo>
                  <a:lnTo>
                    <a:pt x="9835" y="999"/>
                  </a:lnTo>
                  <a:close/>
                  <a:moveTo>
                    <a:pt x="7728" y="2959"/>
                  </a:moveTo>
                  <a:lnTo>
                    <a:pt x="10020" y="4289"/>
                  </a:lnTo>
                  <a:lnTo>
                    <a:pt x="10020" y="5029"/>
                  </a:lnTo>
                  <a:lnTo>
                    <a:pt x="8726" y="5768"/>
                  </a:lnTo>
                  <a:lnTo>
                    <a:pt x="7469" y="5768"/>
                  </a:lnTo>
                  <a:lnTo>
                    <a:pt x="5177" y="4437"/>
                  </a:lnTo>
                  <a:lnTo>
                    <a:pt x="5177" y="3698"/>
                  </a:lnTo>
                  <a:lnTo>
                    <a:pt x="6471" y="2959"/>
                  </a:lnTo>
                  <a:close/>
                  <a:moveTo>
                    <a:pt x="4326" y="4955"/>
                  </a:moveTo>
                  <a:lnTo>
                    <a:pt x="6656" y="6286"/>
                  </a:lnTo>
                  <a:lnTo>
                    <a:pt x="6656" y="7025"/>
                  </a:lnTo>
                  <a:lnTo>
                    <a:pt x="5362" y="7765"/>
                  </a:lnTo>
                  <a:lnTo>
                    <a:pt x="4105" y="7728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51" y="8837"/>
                  </a:lnTo>
                  <a:lnTo>
                    <a:pt x="15233" y="2996"/>
                  </a:lnTo>
                  <a:lnTo>
                    <a:pt x="15233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76" name="Google Shape;3576;p53"/>
            <p:cNvSpPr/>
            <p:nvPr/>
          </p:nvSpPr>
          <p:spPr>
            <a:xfrm>
              <a:off x="1647832" y="3676393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0" y="1"/>
                  </a:moveTo>
                  <a:lnTo>
                    <a:pt x="0" y="5399"/>
                  </a:lnTo>
                  <a:lnTo>
                    <a:pt x="777" y="539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77" name="Google Shape;3577;p53"/>
            <p:cNvSpPr/>
            <p:nvPr/>
          </p:nvSpPr>
          <p:spPr>
            <a:xfrm>
              <a:off x="1496851" y="3652237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1" y="1"/>
                  </a:moveTo>
                  <a:lnTo>
                    <a:pt x="1294" y="1"/>
                  </a:lnTo>
                  <a:lnTo>
                    <a:pt x="0" y="814"/>
                  </a:lnTo>
                  <a:lnTo>
                    <a:pt x="0" y="6212"/>
                  </a:lnTo>
                  <a:lnTo>
                    <a:pt x="1294" y="5436"/>
                  </a:lnTo>
                  <a:lnTo>
                    <a:pt x="2551" y="5436"/>
                  </a:lnTo>
                  <a:lnTo>
                    <a:pt x="4806" y="6766"/>
                  </a:lnTo>
                  <a:lnTo>
                    <a:pt x="4843" y="136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78" name="Google Shape;3578;p53"/>
            <p:cNvSpPr/>
            <p:nvPr/>
          </p:nvSpPr>
          <p:spPr>
            <a:xfrm>
              <a:off x="1426628" y="3693014"/>
              <a:ext cx="99670" cy="136651"/>
            </a:xfrm>
            <a:custGeom>
              <a:avLst/>
              <a:gdLst/>
              <a:ahLst/>
              <a:cxnLst/>
              <a:rect l="l" t="t" r="r" b="b"/>
              <a:pathLst>
                <a:path w="4881" h="6692" extrusionOk="0">
                  <a:moveTo>
                    <a:pt x="2589" y="0"/>
                  </a:moveTo>
                  <a:lnTo>
                    <a:pt x="1369" y="0"/>
                  </a:lnTo>
                  <a:lnTo>
                    <a:pt x="75" y="740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81" y="6692"/>
                  </a:lnTo>
                  <a:lnTo>
                    <a:pt x="4881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79" name="Google Shape;3579;p53"/>
            <p:cNvSpPr/>
            <p:nvPr/>
          </p:nvSpPr>
          <p:spPr>
            <a:xfrm>
              <a:off x="1426628" y="3708104"/>
              <a:ext cx="1532" cy="110248"/>
            </a:xfrm>
            <a:custGeom>
              <a:avLst/>
              <a:gdLst/>
              <a:ahLst/>
              <a:cxnLst/>
              <a:rect l="l" t="t" r="r" b="b"/>
              <a:pathLst>
                <a:path w="75" h="5399" extrusionOk="0">
                  <a:moveTo>
                    <a:pt x="75" y="1"/>
                  </a:moveTo>
                  <a:lnTo>
                    <a:pt x="1" y="740"/>
                  </a:lnTo>
                  <a:lnTo>
                    <a:pt x="1" y="5398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80" name="Google Shape;3580;p53"/>
            <p:cNvSpPr/>
            <p:nvPr/>
          </p:nvSpPr>
          <p:spPr>
            <a:xfrm>
              <a:off x="1357937" y="3733771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692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81" name="Google Shape;3581;p53"/>
            <p:cNvSpPr/>
            <p:nvPr/>
          </p:nvSpPr>
          <p:spPr>
            <a:xfrm>
              <a:off x="1320937" y="3759439"/>
              <a:ext cx="91380" cy="163095"/>
            </a:xfrm>
            <a:custGeom>
              <a:avLst/>
              <a:gdLst/>
              <a:ahLst/>
              <a:cxnLst/>
              <a:rect l="l" t="t" r="r" b="b"/>
              <a:pathLst>
                <a:path w="4475" h="7987" extrusionOk="0">
                  <a:moveTo>
                    <a:pt x="1" y="1"/>
                  </a:moveTo>
                  <a:lnTo>
                    <a:pt x="1" y="5398"/>
                  </a:lnTo>
                  <a:lnTo>
                    <a:pt x="4474" y="7986"/>
                  </a:lnTo>
                  <a:lnTo>
                    <a:pt x="4474" y="25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82" name="Google Shape;3582;p53"/>
            <p:cNvSpPr/>
            <p:nvPr/>
          </p:nvSpPr>
          <p:spPr>
            <a:xfrm>
              <a:off x="1428139" y="3693014"/>
              <a:ext cx="204608" cy="229521"/>
            </a:xfrm>
            <a:custGeom>
              <a:avLst/>
              <a:gdLst/>
              <a:ahLst/>
              <a:cxnLst/>
              <a:rect l="l" t="t" r="r" b="b"/>
              <a:pathLst>
                <a:path w="10020" h="11240" extrusionOk="0">
                  <a:moveTo>
                    <a:pt x="10020" y="0"/>
                  </a:moveTo>
                  <a:lnTo>
                    <a:pt x="38" y="5842"/>
                  </a:lnTo>
                  <a:lnTo>
                    <a:pt x="1" y="11239"/>
                  </a:lnTo>
                  <a:lnTo>
                    <a:pt x="10020" y="5398"/>
                  </a:lnTo>
                  <a:lnTo>
                    <a:pt x="10020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83" name="Google Shape;3583;p53"/>
            <p:cNvSpPr/>
            <p:nvPr/>
          </p:nvSpPr>
          <p:spPr>
            <a:xfrm>
              <a:off x="1320937" y="3631858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999"/>
                  </a:moveTo>
                  <a:lnTo>
                    <a:pt x="13421" y="2367"/>
                  </a:lnTo>
                  <a:lnTo>
                    <a:pt x="13421" y="3106"/>
                  </a:lnTo>
                  <a:lnTo>
                    <a:pt x="12127" y="3846"/>
                  </a:lnTo>
                  <a:lnTo>
                    <a:pt x="10870" y="3772"/>
                  </a:lnTo>
                  <a:lnTo>
                    <a:pt x="8578" y="2441"/>
                  </a:lnTo>
                  <a:lnTo>
                    <a:pt x="8578" y="1738"/>
                  </a:lnTo>
                  <a:lnTo>
                    <a:pt x="9872" y="999"/>
                  </a:lnTo>
                  <a:close/>
                  <a:moveTo>
                    <a:pt x="7728" y="2995"/>
                  </a:moveTo>
                  <a:lnTo>
                    <a:pt x="10057" y="4326"/>
                  </a:lnTo>
                  <a:lnTo>
                    <a:pt x="10057" y="5066"/>
                  </a:lnTo>
                  <a:lnTo>
                    <a:pt x="8763" y="5805"/>
                  </a:lnTo>
                  <a:lnTo>
                    <a:pt x="7506" y="5805"/>
                  </a:lnTo>
                  <a:lnTo>
                    <a:pt x="5214" y="4474"/>
                  </a:lnTo>
                  <a:lnTo>
                    <a:pt x="5214" y="3735"/>
                  </a:lnTo>
                  <a:lnTo>
                    <a:pt x="6508" y="2995"/>
                  </a:lnTo>
                  <a:close/>
                  <a:moveTo>
                    <a:pt x="4364" y="4955"/>
                  </a:moveTo>
                  <a:lnTo>
                    <a:pt x="6693" y="6286"/>
                  </a:lnTo>
                  <a:lnTo>
                    <a:pt x="6693" y="7025"/>
                  </a:lnTo>
                  <a:lnTo>
                    <a:pt x="5399" y="7764"/>
                  </a:lnTo>
                  <a:lnTo>
                    <a:pt x="4142" y="7727"/>
                  </a:lnTo>
                  <a:lnTo>
                    <a:pt x="1813" y="6360"/>
                  </a:lnTo>
                  <a:lnTo>
                    <a:pt x="1813" y="5694"/>
                  </a:lnTo>
                  <a:lnTo>
                    <a:pt x="3107" y="4955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88" y="8837"/>
                  </a:lnTo>
                  <a:lnTo>
                    <a:pt x="15270" y="2995"/>
                  </a:lnTo>
                  <a:lnTo>
                    <a:pt x="15270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84" name="Google Shape;3584;p53"/>
            <p:cNvSpPr/>
            <p:nvPr/>
          </p:nvSpPr>
          <p:spPr>
            <a:xfrm>
              <a:off x="1412294" y="3812284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0" y="1"/>
                  </a:moveTo>
                  <a:lnTo>
                    <a:pt x="0" y="5398"/>
                  </a:lnTo>
                  <a:lnTo>
                    <a:pt x="777" y="5398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85" name="Google Shape;3585;p53"/>
            <p:cNvSpPr/>
            <p:nvPr/>
          </p:nvSpPr>
          <p:spPr>
            <a:xfrm>
              <a:off x="2087197" y="3449921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88" y="1"/>
                  </a:moveTo>
                  <a:lnTo>
                    <a:pt x="1368" y="1"/>
                  </a:lnTo>
                  <a:lnTo>
                    <a:pt x="74" y="777"/>
                  </a:lnTo>
                  <a:lnTo>
                    <a:pt x="0" y="6138"/>
                  </a:lnTo>
                  <a:lnTo>
                    <a:pt x="1368" y="5398"/>
                  </a:lnTo>
                  <a:lnTo>
                    <a:pt x="2551" y="5398"/>
                  </a:lnTo>
                  <a:lnTo>
                    <a:pt x="4880" y="6729"/>
                  </a:lnTo>
                  <a:lnTo>
                    <a:pt x="4880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86" name="Google Shape;3586;p53"/>
            <p:cNvSpPr/>
            <p:nvPr/>
          </p:nvSpPr>
          <p:spPr>
            <a:xfrm>
              <a:off x="2018485" y="3489943"/>
              <a:ext cx="98935" cy="137406"/>
            </a:xfrm>
            <a:custGeom>
              <a:avLst/>
              <a:gdLst/>
              <a:ahLst/>
              <a:cxnLst/>
              <a:rect l="l" t="t" r="r" b="b"/>
              <a:pathLst>
                <a:path w="4845" h="6729" extrusionOk="0">
                  <a:moveTo>
                    <a:pt x="2552" y="0"/>
                  </a:moveTo>
                  <a:lnTo>
                    <a:pt x="1332" y="0"/>
                  </a:lnTo>
                  <a:lnTo>
                    <a:pt x="1" y="740"/>
                  </a:lnTo>
                  <a:lnTo>
                    <a:pt x="1" y="6174"/>
                  </a:lnTo>
                  <a:lnTo>
                    <a:pt x="1295" y="5435"/>
                  </a:lnTo>
                  <a:lnTo>
                    <a:pt x="2552" y="5435"/>
                  </a:lnTo>
                  <a:lnTo>
                    <a:pt x="4844" y="6729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87" name="Google Shape;3587;p53"/>
            <p:cNvSpPr/>
            <p:nvPr/>
          </p:nvSpPr>
          <p:spPr>
            <a:xfrm>
              <a:off x="2018485" y="3505033"/>
              <a:ext cx="20" cy="126093"/>
            </a:xfrm>
            <a:custGeom>
              <a:avLst/>
              <a:gdLst/>
              <a:ahLst/>
              <a:cxnLst/>
              <a:rect l="l" t="t" r="r" b="b"/>
              <a:pathLst>
                <a:path w="1" h="6175" extrusionOk="0">
                  <a:moveTo>
                    <a:pt x="1" y="1"/>
                  </a:moveTo>
                  <a:lnTo>
                    <a:pt x="1" y="5435"/>
                  </a:lnTo>
                  <a:lnTo>
                    <a:pt x="1" y="6175"/>
                  </a:lnTo>
                  <a:lnTo>
                    <a:pt x="1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88" name="Google Shape;3588;p53"/>
            <p:cNvSpPr/>
            <p:nvPr/>
          </p:nvSpPr>
          <p:spPr>
            <a:xfrm>
              <a:off x="1949794" y="3529945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89" name="Google Shape;3589;p53"/>
            <p:cNvSpPr/>
            <p:nvPr/>
          </p:nvSpPr>
          <p:spPr>
            <a:xfrm>
              <a:off x="1912059" y="3556367"/>
              <a:ext cx="91359" cy="163095"/>
            </a:xfrm>
            <a:custGeom>
              <a:avLst/>
              <a:gdLst/>
              <a:ahLst/>
              <a:cxnLst/>
              <a:rect l="l" t="t" r="r" b="b"/>
              <a:pathLst>
                <a:path w="4474" h="7987" extrusionOk="0">
                  <a:moveTo>
                    <a:pt x="37" y="1"/>
                  </a:moveTo>
                  <a:lnTo>
                    <a:pt x="0" y="5398"/>
                  </a:lnTo>
                  <a:lnTo>
                    <a:pt x="4473" y="7986"/>
                  </a:lnTo>
                  <a:lnTo>
                    <a:pt x="4473" y="258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90" name="Google Shape;3590;p53"/>
            <p:cNvSpPr/>
            <p:nvPr/>
          </p:nvSpPr>
          <p:spPr>
            <a:xfrm>
              <a:off x="2019241" y="3489943"/>
              <a:ext cx="205364" cy="229521"/>
            </a:xfrm>
            <a:custGeom>
              <a:avLst/>
              <a:gdLst/>
              <a:ahLst/>
              <a:cxnLst/>
              <a:rect l="l" t="t" r="r" b="b"/>
              <a:pathLst>
                <a:path w="10057" h="11240" extrusionOk="0">
                  <a:moveTo>
                    <a:pt x="10057" y="0"/>
                  </a:moveTo>
                  <a:lnTo>
                    <a:pt x="75" y="5841"/>
                  </a:lnTo>
                  <a:lnTo>
                    <a:pt x="1" y="11239"/>
                  </a:lnTo>
                  <a:lnTo>
                    <a:pt x="9983" y="5435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91" name="Google Shape;3591;p53"/>
            <p:cNvSpPr/>
            <p:nvPr/>
          </p:nvSpPr>
          <p:spPr>
            <a:xfrm>
              <a:off x="1912794" y="3428787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1036"/>
                  </a:moveTo>
                  <a:lnTo>
                    <a:pt x="13421" y="2367"/>
                  </a:lnTo>
                  <a:lnTo>
                    <a:pt x="13421" y="3106"/>
                  </a:lnTo>
                  <a:lnTo>
                    <a:pt x="12127" y="3845"/>
                  </a:lnTo>
                  <a:lnTo>
                    <a:pt x="10870" y="3808"/>
                  </a:lnTo>
                  <a:lnTo>
                    <a:pt x="8541" y="2441"/>
                  </a:lnTo>
                  <a:lnTo>
                    <a:pt x="8541" y="1775"/>
                  </a:lnTo>
                  <a:lnTo>
                    <a:pt x="9872" y="1036"/>
                  </a:lnTo>
                  <a:close/>
                  <a:moveTo>
                    <a:pt x="7728" y="2958"/>
                  </a:moveTo>
                  <a:lnTo>
                    <a:pt x="10020" y="4289"/>
                  </a:lnTo>
                  <a:lnTo>
                    <a:pt x="10020" y="5029"/>
                  </a:lnTo>
                  <a:lnTo>
                    <a:pt x="8726" y="5768"/>
                  </a:lnTo>
                  <a:lnTo>
                    <a:pt x="7506" y="5768"/>
                  </a:lnTo>
                  <a:lnTo>
                    <a:pt x="5177" y="4437"/>
                  </a:lnTo>
                  <a:lnTo>
                    <a:pt x="5177" y="3698"/>
                  </a:lnTo>
                  <a:lnTo>
                    <a:pt x="6471" y="2958"/>
                  </a:lnTo>
                  <a:close/>
                  <a:moveTo>
                    <a:pt x="4364" y="4955"/>
                  </a:moveTo>
                  <a:lnTo>
                    <a:pt x="6656" y="6286"/>
                  </a:lnTo>
                  <a:lnTo>
                    <a:pt x="6656" y="7025"/>
                  </a:lnTo>
                  <a:lnTo>
                    <a:pt x="5362" y="7764"/>
                  </a:lnTo>
                  <a:lnTo>
                    <a:pt x="4142" y="7727"/>
                  </a:lnTo>
                  <a:lnTo>
                    <a:pt x="1813" y="6396"/>
                  </a:lnTo>
                  <a:lnTo>
                    <a:pt x="1813" y="5694"/>
                  </a:lnTo>
                  <a:lnTo>
                    <a:pt x="3107" y="4955"/>
                  </a:lnTo>
                  <a:close/>
                  <a:moveTo>
                    <a:pt x="9983" y="0"/>
                  </a:moveTo>
                  <a:lnTo>
                    <a:pt x="1" y="5842"/>
                  </a:lnTo>
                  <a:lnTo>
                    <a:pt x="1" y="6286"/>
                  </a:lnTo>
                  <a:lnTo>
                    <a:pt x="4437" y="8836"/>
                  </a:lnTo>
                  <a:lnTo>
                    <a:pt x="5288" y="8836"/>
                  </a:lnTo>
                  <a:lnTo>
                    <a:pt x="15270" y="2995"/>
                  </a:lnTo>
                  <a:lnTo>
                    <a:pt x="15270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92" name="Google Shape;3592;p53"/>
            <p:cNvSpPr/>
            <p:nvPr/>
          </p:nvSpPr>
          <p:spPr>
            <a:xfrm>
              <a:off x="2003395" y="3609213"/>
              <a:ext cx="17377" cy="110248"/>
            </a:xfrm>
            <a:custGeom>
              <a:avLst/>
              <a:gdLst/>
              <a:ahLst/>
              <a:cxnLst/>
              <a:rect l="l" t="t" r="r" b="b"/>
              <a:pathLst>
                <a:path w="851" h="5399" extrusionOk="0">
                  <a:moveTo>
                    <a:pt x="0" y="0"/>
                  </a:moveTo>
                  <a:lnTo>
                    <a:pt x="0" y="5398"/>
                  </a:lnTo>
                  <a:lnTo>
                    <a:pt x="777" y="5398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93" name="Google Shape;3593;p53"/>
            <p:cNvSpPr/>
            <p:nvPr/>
          </p:nvSpPr>
          <p:spPr>
            <a:xfrm>
              <a:off x="1851659" y="3585812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88" y="0"/>
                  </a:moveTo>
                  <a:lnTo>
                    <a:pt x="1331" y="0"/>
                  </a:lnTo>
                  <a:lnTo>
                    <a:pt x="37" y="777"/>
                  </a:lnTo>
                  <a:lnTo>
                    <a:pt x="0" y="6175"/>
                  </a:lnTo>
                  <a:lnTo>
                    <a:pt x="1331" y="5398"/>
                  </a:lnTo>
                  <a:lnTo>
                    <a:pt x="2551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94" name="Google Shape;3594;p53"/>
            <p:cNvSpPr/>
            <p:nvPr/>
          </p:nvSpPr>
          <p:spPr>
            <a:xfrm>
              <a:off x="1782968" y="3625814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14" y="1"/>
                  </a:moveTo>
                  <a:lnTo>
                    <a:pt x="1331" y="1"/>
                  </a:lnTo>
                  <a:lnTo>
                    <a:pt x="0" y="740"/>
                  </a:lnTo>
                  <a:lnTo>
                    <a:pt x="0" y="6175"/>
                  </a:lnTo>
                  <a:lnTo>
                    <a:pt x="1294" y="5436"/>
                  </a:lnTo>
                  <a:lnTo>
                    <a:pt x="2514" y="5436"/>
                  </a:lnTo>
                  <a:lnTo>
                    <a:pt x="4843" y="6730"/>
                  </a:lnTo>
                  <a:lnTo>
                    <a:pt x="4843" y="136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95" name="Google Shape;3595;p53"/>
            <p:cNvSpPr/>
            <p:nvPr/>
          </p:nvSpPr>
          <p:spPr>
            <a:xfrm>
              <a:off x="1782968" y="3640924"/>
              <a:ext cx="20" cy="126093"/>
            </a:xfrm>
            <a:custGeom>
              <a:avLst/>
              <a:gdLst/>
              <a:ahLst/>
              <a:cxnLst/>
              <a:rect l="l" t="t" r="r" b="b"/>
              <a:pathLst>
                <a:path w="1" h="6175" extrusionOk="0">
                  <a:moveTo>
                    <a:pt x="0" y="0"/>
                  </a:moveTo>
                  <a:lnTo>
                    <a:pt x="0" y="5435"/>
                  </a:lnTo>
                  <a:lnTo>
                    <a:pt x="0" y="6174"/>
                  </a:lnTo>
                  <a:lnTo>
                    <a:pt x="0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96" name="Google Shape;3596;p53"/>
            <p:cNvSpPr/>
            <p:nvPr/>
          </p:nvSpPr>
          <p:spPr>
            <a:xfrm>
              <a:off x="1713501" y="3666592"/>
              <a:ext cx="99670" cy="136651"/>
            </a:xfrm>
            <a:custGeom>
              <a:avLst/>
              <a:gdLst/>
              <a:ahLst/>
              <a:cxnLst/>
              <a:rect l="l" t="t" r="r" b="b"/>
              <a:pathLst>
                <a:path w="4881" h="6692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40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692"/>
                  </a:lnTo>
                  <a:lnTo>
                    <a:pt x="4881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97" name="Google Shape;3597;p53"/>
            <p:cNvSpPr/>
            <p:nvPr/>
          </p:nvSpPr>
          <p:spPr>
            <a:xfrm>
              <a:off x="1677277" y="3693014"/>
              <a:ext cx="90604" cy="162319"/>
            </a:xfrm>
            <a:custGeom>
              <a:avLst/>
              <a:gdLst/>
              <a:ahLst/>
              <a:cxnLst/>
              <a:rect l="l" t="t" r="r" b="b"/>
              <a:pathLst>
                <a:path w="4437" h="7949" extrusionOk="0">
                  <a:moveTo>
                    <a:pt x="0" y="0"/>
                  </a:moveTo>
                  <a:lnTo>
                    <a:pt x="0" y="5361"/>
                  </a:lnTo>
                  <a:lnTo>
                    <a:pt x="4437" y="7949"/>
                  </a:lnTo>
                  <a:lnTo>
                    <a:pt x="4437" y="2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98" name="Google Shape;3598;p53"/>
            <p:cNvSpPr/>
            <p:nvPr/>
          </p:nvSpPr>
          <p:spPr>
            <a:xfrm>
              <a:off x="1783723" y="3625814"/>
              <a:ext cx="204608" cy="229521"/>
            </a:xfrm>
            <a:custGeom>
              <a:avLst/>
              <a:gdLst/>
              <a:ahLst/>
              <a:cxnLst/>
              <a:rect l="l" t="t" r="r" b="b"/>
              <a:pathLst>
                <a:path w="10020" h="11240" extrusionOk="0">
                  <a:moveTo>
                    <a:pt x="10019" y="1"/>
                  </a:moveTo>
                  <a:lnTo>
                    <a:pt x="37" y="5842"/>
                  </a:lnTo>
                  <a:lnTo>
                    <a:pt x="0" y="11240"/>
                  </a:lnTo>
                  <a:lnTo>
                    <a:pt x="9982" y="5436"/>
                  </a:lnTo>
                  <a:lnTo>
                    <a:pt x="10019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99" name="Google Shape;3599;p53"/>
            <p:cNvSpPr/>
            <p:nvPr/>
          </p:nvSpPr>
          <p:spPr>
            <a:xfrm>
              <a:off x="1677277" y="3564678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091" y="1035"/>
                  </a:moveTo>
                  <a:lnTo>
                    <a:pt x="13384" y="2366"/>
                  </a:lnTo>
                  <a:lnTo>
                    <a:pt x="13384" y="3106"/>
                  </a:lnTo>
                  <a:lnTo>
                    <a:pt x="12090" y="3845"/>
                  </a:lnTo>
                  <a:lnTo>
                    <a:pt x="10833" y="3808"/>
                  </a:lnTo>
                  <a:lnTo>
                    <a:pt x="8540" y="2440"/>
                  </a:lnTo>
                  <a:lnTo>
                    <a:pt x="8540" y="1775"/>
                  </a:lnTo>
                  <a:lnTo>
                    <a:pt x="9834" y="1035"/>
                  </a:lnTo>
                  <a:close/>
                  <a:moveTo>
                    <a:pt x="7690" y="2995"/>
                  </a:moveTo>
                  <a:lnTo>
                    <a:pt x="10019" y="4363"/>
                  </a:lnTo>
                  <a:lnTo>
                    <a:pt x="10019" y="5102"/>
                  </a:lnTo>
                  <a:lnTo>
                    <a:pt x="8725" y="5842"/>
                  </a:lnTo>
                  <a:lnTo>
                    <a:pt x="7468" y="5842"/>
                  </a:lnTo>
                  <a:lnTo>
                    <a:pt x="5176" y="4474"/>
                  </a:lnTo>
                  <a:lnTo>
                    <a:pt x="5176" y="3734"/>
                  </a:lnTo>
                  <a:lnTo>
                    <a:pt x="6470" y="2995"/>
                  </a:lnTo>
                  <a:close/>
                  <a:moveTo>
                    <a:pt x="4326" y="4954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04" y="7727"/>
                  </a:lnTo>
                  <a:lnTo>
                    <a:pt x="1812" y="6396"/>
                  </a:lnTo>
                  <a:lnTo>
                    <a:pt x="1812" y="5694"/>
                  </a:lnTo>
                  <a:lnTo>
                    <a:pt x="3106" y="4954"/>
                  </a:lnTo>
                  <a:close/>
                  <a:moveTo>
                    <a:pt x="9982" y="0"/>
                  </a:moveTo>
                  <a:lnTo>
                    <a:pt x="0" y="5842"/>
                  </a:lnTo>
                  <a:lnTo>
                    <a:pt x="0" y="6285"/>
                  </a:lnTo>
                  <a:lnTo>
                    <a:pt x="4437" y="8836"/>
                  </a:lnTo>
                  <a:lnTo>
                    <a:pt x="5250" y="8836"/>
                  </a:lnTo>
                  <a:lnTo>
                    <a:pt x="15232" y="2995"/>
                  </a:lnTo>
                  <a:lnTo>
                    <a:pt x="15232" y="2551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00" name="Google Shape;3600;p53"/>
            <p:cNvSpPr/>
            <p:nvPr/>
          </p:nvSpPr>
          <p:spPr>
            <a:xfrm>
              <a:off x="1767857" y="3745104"/>
              <a:ext cx="16622" cy="110227"/>
            </a:xfrm>
            <a:custGeom>
              <a:avLst/>
              <a:gdLst/>
              <a:ahLst/>
              <a:cxnLst/>
              <a:rect l="l" t="t" r="r" b="b"/>
              <a:pathLst>
                <a:path w="814" h="5398" extrusionOk="0">
                  <a:moveTo>
                    <a:pt x="1" y="0"/>
                  </a:moveTo>
                  <a:lnTo>
                    <a:pt x="1" y="5398"/>
                  </a:lnTo>
                  <a:lnTo>
                    <a:pt x="777" y="5398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01" name="Google Shape;3601;p53"/>
            <p:cNvSpPr/>
            <p:nvPr/>
          </p:nvSpPr>
          <p:spPr>
            <a:xfrm>
              <a:off x="1615365" y="3722459"/>
              <a:ext cx="100426" cy="136651"/>
            </a:xfrm>
            <a:custGeom>
              <a:avLst/>
              <a:gdLst/>
              <a:ahLst/>
              <a:cxnLst/>
              <a:rect l="l" t="t" r="r" b="b"/>
              <a:pathLst>
                <a:path w="4918" h="6692" extrusionOk="0">
                  <a:moveTo>
                    <a:pt x="2588" y="0"/>
                  </a:moveTo>
                  <a:lnTo>
                    <a:pt x="1368" y="0"/>
                  </a:lnTo>
                  <a:lnTo>
                    <a:pt x="74" y="740"/>
                  </a:lnTo>
                  <a:lnTo>
                    <a:pt x="1" y="6137"/>
                  </a:lnTo>
                  <a:lnTo>
                    <a:pt x="1368" y="5398"/>
                  </a:lnTo>
                  <a:lnTo>
                    <a:pt x="2588" y="5398"/>
                  </a:lnTo>
                  <a:lnTo>
                    <a:pt x="4881" y="6692"/>
                  </a:lnTo>
                  <a:lnTo>
                    <a:pt x="4918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02" name="Google Shape;3602;p53"/>
            <p:cNvSpPr/>
            <p:nvPr/>
          </p:nvSpPr>
          <p:spPr>
            <a:xfrm>
              <a:off x="1546674" y="3761705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88" y="1"/>
                  </a:moveTo>
                  <a:lnTo>
                    <a:pt x="1331" y="1"/>
                  </a:lnTo>
                  <a:lnTo>
                    <a:pt x="0" y="814"/>
                  </a:lnTo>
                  <a:lnTo>
                    <a:pt x="0" y="6212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43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03" name="Google Shape;3603;p53"/>
            <p:cNvSpPr/>
            <p:nvPr/>
          </p:nvSpPr>
          <p:spPr>
            <a:xfrm>
              <a:off x="1546674" y="3778306"/>
              <a:ext cx="20" cy="123847"/>
            </a:xfrm>
            <a:custGeom>
              <a:avLst/>
              <a:gdLst/>
              <a:ahLst/>
              <a:cxnLst/>
              <a:rect l="l" t="t" r="r" b="b"/>
              <a:pathLst>
                <a:path w="1" h="6065" extrusionOk="0">
                  <a:moveTo>
                    <a:pt x="0" y="1"/>
                  </a:moveTo>
                  <a:lnTo>
                    <a:pt x="0" y="5399"/>
                  </a:lnTo>
                  <a:lnTo>
                    <a:pt x="0" y="6064"/>
                  </a:lnTo>
                  <a:lnTo>
                    <a:pt x="0" y="666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04" name="Google Shape;3604;p53"/>
            <p:cNvSpPr/>
            <p:nvPr/>
          </p:nvSpPr>
          <p:spPr>
            <a:xfrm>
              <a:off x="1477963" y="3802462"/>
              <a:ext cx="98935" cy="136671"/>
            </a:xfrm>
            <a:custGeom>
              <a:avLst/>
              <a:gdLst/>
              <a:ahLst/>
              <a:cxnLst/>
              <a:rect l="l" t="t" r="r" b="b"/>
              <a:pathLst>
                <a:path w="4845" h="6693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07" y="6693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05" name="Google Shape;3605;p53"/>
            <p:cNvSpPr/>
            <p:nvPr/>
          </p:nvSpPr>
          <p:spPr>
            <a:xfrm>
              <a:off x="1440983" y="3828885"/>
              <a:ext cx="90604" cy="162339"/>
            </a:xfrm>
            <a:custGeom>
              <a:avLst/>
              <a:gdLst/>
              <a:ahLst/>
              <a:cxnLst/>
              <a:rect l="l" t="t" r="r" b="b"/>
              <a:pathLst>
                <a:path w="4437" h="7950" extrusionOk="0">
                  <a:moveTo>
                    <a:pt x="0" y="1"/>
                  </a:moveTo>
                  <a:lnTo>
                    <a:pt x="0" y="5399"/>
                  </a:lnTo>
                  <a:lnTo>
                    <a:pt x="4437" y="7950"/>
                  </a:lnTo>
                  <a:lnTo>
                    <a:pt x="4437" y="25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06" name="Google Shape;3606;p53"/>
            <p:cNvSpPr/>
            <p:nvPr/>
          </p:nvSpPr>
          <p:spPr>
            <a:xfrm>
              <a:off x="1547430" y="3763216"/>
              <a:ext cx="205364" cy="228010"/>
            </a:xfrm>
            <a:custGeom>
              <a:avLst/>
              <a:gdLst/>
              <a:ahLst/>
              <a:cxnLst/>
              <a:rect l="l" t="t" r="r" b="b"/>
              <a:pathLst>
                <a:path w="10057" h="11166" extrusionOk="0">
                  <a:moveTo>
                    <a:pt x="10056" y="1"/>
                  </a:moveTo>
                  <a:lnTo>
                    <a:pt x="74" y="5768"/>
                  </a:lnTo>
                  <a:lnTo>
                    <a:pt x="0" y="11166"/>
                  </a:lnTo>
                  <a:lnTo>
                    <a:pt x="10056" y="5398"/>
                  </a:lnTo>
                  <a:lnTo>
                    <a:pt x="10056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07" name="Google Shape;3607;p53"/>
            <p:cNvSpPr/>
            <p:nvPr/>
          </p:nvSpPr>
          <p:spPr>
            <a:xfrm>
              <a:off x="1440983" y="3700549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1036"/>
                  </a:moveTo>
                  <a:lnTo>
                    <a:pt x="13421" y="2367"/>
                  </a:lnTo>
                  <a:lnTo>
                    <a:pt x="13421" y="3106"/>
                  </a:lnTo>
                  <a:lnTo>
                    <a:pt x="12127" y="3846"/>
                  </a:lnTo>
                  <a:lnTo>
                    <a:pt x="10870" y="3809"/>
                  </a:lnTo>
                  <a:lnTo>
                    <a:pt x="8541" y="2441"/>
                  </a:lnTo>
                  <a:lnTo>
                    <a:pt x="8541" y="1776"/>
                  </a:lnTo>
                  <a:lnTo>
                    <a:pt x="9871" y="1036"/>
                  </a:lnTo>
                  <a:close/>
                  <a:moveTo>
                    <a:pt x="7727" y="2996"/>
                  </a:moveTo>
                  <a:lnTo>
                    <a:pt x="10019" y="4363"/>
                  </a:lnTo>
                  <a:lnTo>
                    <a:pt x="10019" y="5103"/>
                  </a:lnTo>
                  <a:lnTo>
                    <a:pt x="8725" y="5842"/>
                  </a:lnTo>
                  <a:lnTo>
                    <a:pt x="8725" y="5805"/>
                  </a:lnTo>
                  <a:lnTo>
                    <a:pt x="7505" y="5805"/>
                  </a:lnTo>
                  <a:lnTo>
                    <a:pt x="5176" y="4474"/>
                  </a:lnTo>
                  <a:lnTo>
                    <a:pt x="5176" y="3735"/>
                  </a:lnTo>
                  <a:lnTo>
                    <a:pt x="6470" y="2996"/>
                  </a:lnTo>
                  <a:close/>
                  <a:moveTo>
                    <a:pt x="4363" y="4992"/>
                  </a:moveTo>
                  <a:lnTo>
                    <a:pt x="6655" y="6323"/>
                  </a:lnTo>
                  <a:lnTo>
                    <a:pt x="6655" y="7062"/>
                  </a:lnTo>
                  <a:lnTo>
                    <a:pt x="5361" y="7802"/>
                  </a:lnTo>
                  <a:lnTo>
                    <a:pt x="4141" y="7765"/>
                  </a:lnTo>
                  <a:lnTo>
                    <a:pt x="1812" y="6434"/>
                  </a:lnTo>
                  <a:lnTo>
                    <a:pt x="1812" y="5731"/>
                  </a:lnTo>
                  <a:lnTo>
                    <a:pt x="3106" y="4992"/>
                  </a:lnTo>
                  <a:close/>
                  <a:moveTo>
                    <a:pt x="9982" y="1"/>
                  </a:moveTo>
                  <a:lnTo>
                    <a:pt x="0" y="5842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87" y="8837"/>
                  </a:lnTo>
                  <a:lnTo>
                    <a:pt x="15269" y="2996"/>
                  </a:lnTo>
                  <a:lnTo>
                    <a:pt x="15269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08" name="Google Shape;3608;p53"/>
            <p:cNvSpPr/>
            <p:nvPr/>
          </p:nvSpPr>
          <p:spPr>
            <a:xfrm>
              <a:off x="1531564" y="3880975"/>
              <a:ext cx="17398" cy="110248"/>
            </a:xfrm>
            <a:custGeom>
              <a:avLst/>
              <a:gdLst/>
              <a:ahLst/>
              <a:cxnLst/>
              <a:rect l="l" t="t" r="r" b="b"/>
              <a:pathLst>
                <a:path w="852" h="5399" extrusionOk="0">
                  <a:moveTo>
                    <a:pt x="1" y="1"/>
                  </a:moveTo>
                  <a:lnTo>
                    <a:pt x="1" y="5399"/>
                  </a:lnTo>
                  <a:lnTo>
                    <a:pt x="777" y="539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09" name="Google Shape;3609;p53"/>
            <p:cNvSpPr/>
            <p:nvPr/>
          </p:nvSpPr>
          <p:spPr>
            <a:xfrm>
              <a:off x="1005396" y="3657525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3512" y="1"/>
                  </a:moveTo>
                  <a:lnTo>
                    <a:pt x="2255" y="1"/>
                  </a:lnTo>
                  <a:lnTo>
                    <a:pt x="0" y="1332"/>
                  </a:lnTo>
                  <a:lnTo>
                    <a:pt x="0" y="6729"/>
                  </a:lnTo>
                  <a:lnTo>
                    <a:pt x="2255" y="5398"/>
                  </a:lnTo>
                  <a:lnTo>
                    <a:pt x="3512" y="5398"/>
                  </a:lnTo>
                  <a:lnTo>
                    <a:pt x="4806" y="6138"/>
                  </a:lnTo>
                  <a:lnTo>
                    <a:pt x="4843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10" name="Google Shape;3610;p53"/>
            <p:cNvSpPr/>
            <p:nvPr/>
          </p:nvSpPr>
          <p:spPr>
            <a:xfrm>
              <a:off x="1074087" y="3697547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3550" y="0"/>
                  </a:moveTo>
                  <a:lnTo>
                    <a:pt x="2293" y="0"/>
                  </a:lnTo>
                  <a:lnTo>
                    <a:pt x="38" y="1294"/>
                  </a:lnTo>
                  <a:lnTo>
                    <a:pt x="1" y="6729"/>
                  </a:lnTo>
                  <a:lnTo>
                    <a:pt x="2293" y="5398"/>
                  </a:lnTo>
                  <a:lnTo>
                    <a:pt x="3550" y="5361"/>
                  </a:lnTo>
                  <a:lnTo>
                    <a:pt x="4844" y="6174"/>
                  </a:lnTo>
                  <a:lnTo>
                    <a:pt x="4844" y="73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11" name="Google Shape;3611;p53"/>
            <p:cNvSpPr/>
            <p:nvPr/>
          </p:nvSpPr>
          <p:spPr>
            <a:xfrm>
              <a:off x="1143533" y="3737549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3587" y="1"/>
                  </a:moveTo>
                  <a:lnTo>
                    <a:pt x="2330" y="1"/>
                  </a:lnTo>
                  <a:lnTo>
                    <a:pt x="1" y="1331"/>
                  </a:lnTo>
                  <a:lnTo>
                    <a:pt x="1" y="6729"/>
                  </a:lnTo>
                  <a:lnTo>
                    <a:pt x="2330" y="5398"/>
                  </a:lnTo>
                  <a:lnTo>
                    <a:pt x="3587" y="5398"/>
                  </a:lnTo>
                  <a:lnTo>
                    <a:pt x="4881" y="6138"/>
                  </a:lnTo>
                  <a:lnTo>
                    <a:pt x="4881" y="777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12" name="Google Shape;3612;p53"/>
            <p:cNvSpPr/>
            <p:nvPr/>
          </p:nvSpPr>
          <p:spPr>
            <a:xfrm>
              <a:off x="1190355" y="3763972"/>
              <a:ext cx="90604" cy="162339"/>
            </a:xfrm>
            <a:custGeom>
              <a:avLst/>
              <a:gdLst/>
              <a:ahLst/>
              <a:cxnLst/>
              <a:rect l="l" t="t" r="r" b="b"/>
              <a:pathLst>
                <a:path w="4437" h="7950" extrusionOk="0">
                  <a:moveTo>
                    <a:pt x="4437" y="0"/>
                  </a:moveTo>
                  <a:lnTo>
                    <a:pt x="0" y="2588"/>
                  </a:lnTo>
                  <a:lnTo>
                    <a:pt x="0" y="7949"/>
                  </a:lnTo>
                  <a:lnTo>
                    <a:pt x="4400" y="5398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13" name="Google Shape;3613;p53"/>
            <p:cNvSpPr/>
            <p:nvPr/>
          </p:nvSpPr>
          <p:spPr>
            <a:xfrm>
              <a:off x="1172978" y="3816817"/>
              <a:ext cx="17398" cy="109492"/>
            </a:xfrm>
            <a:custGeom>
              <a:avLst/>
              <a:gdLst/>
              <a:ahLst/>
              <a:cxnLst/>
              <a:rect l="l" t="t" r="r" b="b"/>
              <a:pathLst>
                <a:path w="852" h="5362" extrusionOk="0">
                  <a:moveTo>
                    <a:pt x="1" y="0"/>
                  </a:moveTo>
                  <a:lnTo>
                    <a:pt x="1" y="5361"/>
                  </a:lnTo>
                  <a:lnTo>
                    <a:pt x="851" y="536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14" name="Google Shape;3614;p53"/>
            <p:cNvSpPr/>
            <p:nvPr/>
          </p:nvSpPr>
          <p:spPr>
            <a:xfrm>
              <a:off x="967640" y="3635636"/>
              <a:ext cx="312569" cy="181207"/>
            </a:xfrm>
            <a:custGeom>
              <a:avLst/>
              <a:gdLst/>
              <a:ahLst/>
              <a:cxnLst/>
              <a:rect l="l" t="t" r="r" b="b"/>
              <a:pathLst>
                <a:path w="15307" h="8874" extrusionOk="0">
                  <a:moveTo>
                    <a:pt x="5361" y="1073"/>
                  </a:moveTo>
                  <a:lnTo>
                    <a:pt x="6655" y="1812"/>
                  </a:lnTo>
                  <a:lnTo>
                    <a:pt x="6655" y="2551"/>
                  </a:lnTo>
                  <a:lnTo>
                    <a:pt x="4363" y="3882"/>
                  </a:lnTo>
                  <a:lnTo>
                    <a:pt x="3143" y="3845"/>
                  </a:lnTo>
                  <a:lnTo>
                    <a:pt x="1849" y="3106"/>
                  </a:lnTo>
                  <a:lnTo>
                    <a:pt x="1849" y="2404"/>
                  </a:lnTo>
                  <a:lnTo>
                    <a:pt x="4104" y="1073"/>
                  </a:lnTo>
                  <a:close/>
                  <a:moveTo>
                    <a:pt x="8726" y="2995"/>
                  </a:moveTo>
                  <a:lnTo>
                    <a:pt x="10057" y="3735"/>
                  </a:lnTo>
                  <a:lnTo>
                    <a:pt x="10057" y="4474"/>
                  </a:lnTo>
                  <a:lnTo>
                    <a:pt x="7801" y="5805"/>
                  </a:lnTo>
                  <a:lnTo>
                    <a:pt x="7801" y="5768"/>
                  </a:lnTo>
                  <a:lnTo>
                    <a:pt x="6544" y="5768"/>
                  </a:lnTo>
                  <a:lnTo>
                    <a:pt x="5214" y="5028"/>
                  </a:lnTo>
                  <a:lnTo>
                    <a:pt x="5214" y="4326"/>
                  </a:lnTo>
                  <a:lnTo>
                    <a:pt x="7469" y="2995"/>
                  </a:lnTo>
                  <a:close/>
                  <a:moveTo>
                    <a:pt x="12201" y="4992"/>
                  </a:moveTo>
                  <a:lnTo>
                    <a:pt x="13495" y="5731"/>
                  </a:lnTo>
                  <a:lnTo>
                    <a:pt x="13495" y="6470"/>
                  </a:lnTo>
                  <a:lnTo>
                    <a:pt x="11203" y="7801"/>
                  </a:lnTo>
                  <a:lnTo>
                    <a:pt x="9983" y="7801"/>
                  </a:lnTo>
                  <a:lnTo>
                    <a:pt x="8689" y="7062"/>
                  </a:lnTo>
                  <a:lnTo>
                    <a:pt x="8689" y="6322"/>
                  </a:lnTo>
                  <a:lnTo>
                    <a:pt x="10944" y="4992"/>
                  </a:lnTo>
                  <a:close/>
                  <a:moveTo>
                    <a:pt x="4437" y="0"/>
                  </a:moveTo>
                  <a:lnTo>
                    <a:pt x="1" y="2588"/>
                  </a:lnTo>
                  <a:lnTo>
                    <a:pt x="1" y="3032"/>
                  </a:lnTo>
                  <a:lnTo>
                    <a:pt x="10020" y="8873"/>
                  </a:lnTo>
                  <a:lnTo>
                    <a:pt x="10833" y="8873"/>
                  </a:lnTo>
                  <a:lnTo>
                    <a:pt x="15307" y="6285"/>
                  </a:lnTo>
                  <a:lnTo>
                    <a:pt x="15307" y="5805"/>
                  </a:ln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15" name="Google Shape;3615;p53"/>
            <p:cNvSpPr/>
            <p:nvPr/>
          </p:nvSpPr>
          <p:spPr>
            <a:xfrm>
              <a:off x="967640" y="3697547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38" y="0"/>
                  </a:moveTo>
                  <a:lnTo>
                    <a:pt x="1" y="5398"/>
                  </a:lnTo>
                  <a:lnTo>
                    <a:pt x="10057" y="11202"/>
                  </a:lnTo>
                  <a:lnTo>
                    <a:pt x="10057" y="584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16" name="Google Shape;3616;p53"/>
            <p:cNvSpPr/>
            <p:nvPr/>
          </p:nvSpPr>
          <p:spPr>
            <a:xfrm>
              <a:off x="1240178" y="3793417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3549" y="0"/>
                  </a:moveTo>
                  <a:lnTo>
                    <a:pt x="2292" y="0"/>
                  </a:lnTo>
                  <a:lnTo>
                    <a:pt x="0" y="1331"/>
                  </a:lnTo>
                  <a:lnTo>
                    <a:pt x="0" y="6729"/>
                  </a:lnTo>
                  <a:lnTo>
                    <a:pt x="2255" y="5398"/>
                  </a:lnTo>
                  <a:lnTo>
                    <a:pt x="3512" y="5398"/>
                  </a:lnTo>
                  <a:lnTo>
                    <a:pt x="4843" y="6137"/>
                  </a:lnTo>
                  <a:lnTo>
                    <a:pt x="4843" y="703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17" name="Google Shape;3617;p53"/>
            <p:cNvSpPr/>
            <p:nvPr/>
          </p:nvSpPr>
          <p:spPr>
            <a:xfrm>
              <a:off x="1309625" y="3833418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3513" y="1"/>
                  </a:moveTo>
                  <a:lnTo>
                    <a:pt x="2330" y="1"/>
                  </a:lnTo>
                  <a:lnTo>
                    <a:pt x="0" y="1295"/>
                  </a:lnTo>
                  <a:lnTo>
                    <a:pt x="0" y="6729"/>
                  </a:lnTo>
                  <a:lnTo>
                    <a:pt x="2293" y="5435"/>
                  </a:lnTo>
                  <a:lnTo>
                    <a:pt x="3513" y="5362"/>
                  </a:lnTo>
                  <a:lnTo>
                    <a:pt x="4881" y="6138"/>
                  </a:lnTo>
                  <a:lnTo>
                    <a:pt x="4881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18" name="Google Shape;3618;p53"/>
            <p:cNvSpPr/>
            <p:nvPr/>
          </p:nvSpPr>
          <p:spPr>
            <a:xfrm>
              <a:off x="1379827" y="3873440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3513" y="0"/>
                  </a:moveTo>
                  <a:lnTo>
                    <a:pt x="2256" y="0"/>
                  </a:lnTo>
                  <a:lnTo>
                    <a:pt x="1" y="1331"/>
                  </a:lnTo>
                  <a:lnTo>
                    <a:pt x="1" y="6729"/>
                  </a:lnTo>
                  <a:lnTo>
                    <a:pt x="2256" y="5398"/>
                  </a:lnTo>
                  <a:lnTo>
                    <a:pt x="3513" y="5398"/>
                  </a:lnTo>
                  <a:lnTo>
                    <a:pt x="4807" y="6174"/>
                  </a:lnTo>
                  <a:lnTo>
                    <a:pt x="4844" y="777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19" name="Google Shape;3619;p53"/>
            <p:cNvSpPr/>
            <p:nvPr/>
          </p:nvSpPr>
          <p:spPr>
            <a:xfrm>
              <a:off x="1425117" y="3899863"/>
              <a:ext cx="90624" cy="163074"/>
            </a:xfrm>
            <a:custGeom>
              <a:avLst/>
              <a:gdLst/>
              <a:ahLst/>
              <a:cxnLst/>
              <a:rect l="l" t="t" r="r" b="b"/>
              <a:pathLst>
                <a:path w="4438" h="7986" extrusionOk="0">
                  <a:moveTo>
                    <a:pt x="4437" y="0"/>
                  </a:moveTo>
                  <a:lnTo>
                    <a:pt x="38" y="2588"/>
                  </a:lnTo>
                  <a:lnTo>
                    <a:pt x="1" y="7986"/>
                  </a:lnTo>
                  <a:lnTo>
                    <a:pt x="4437" y="5398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20" name="Google Shape;3620;p53"/>
            <p:cNvSpPr/>
            <p:nvPr/>
          </p:nvSpPr>
          <p:spPr>
            <a:xfrm>
              <a:off x="1407761" y="3952709"/>
              <a:ext cx="18133" cy="110227"/>
            </a:xfrm>
            <a:custGeom>
              <a:avLst/>
              <a:gdLst/>
              <a:ahLst/>
              <a:cxnLst/>
              <a:rect l="l" t="t" r="r" b="b"/>
              <a:pathLst>
                <a:path w="888" h="5398" extrusionOk="0">
                  <a:moveTo>
                    <a:pt x="75" y="0"/>
                  </a:moveTo>
                  <a:lnTo>
                    <a:pt x="1" y="5398"/>
                  </a:lnTo>
                  <a:lnTo>
                    <a:pt x="851" y="5398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21" name="Google Shape;3621;p53"/>
            <p:cNvSpPr/>
            <p:nvPr/>
          </p:nvSpPr>
          <p:spPr>
            <a:xfrm>
              <a:off x="1203178" y="3771527"/>
              <a:ext cx="312569" cy="181207"/>
            </a:xfrm>
            <a:custGeom>
              <a:avLst/>
              <a:gdLst/>
              <a:ahLst/>
              <a:cxnLst/>
              <a:rect l="l" t="t" r="r" b="b"/>
              <a:pathLst>
                <a:path w="15307" h="8874" extrusionOk="0">
                  <a:moveTo>
                    <a:pt x="5361" y="1072"/>
                  </a:moveTo>
                  <a:lnTo>
                    <a:pt x="6655" y="1775"/>
                  </a:lnTo>
                  <a:lnTo>
                    <a:pt x="6655" y="2551"/>
                  </a:lnTo>
                  <a:lnTo>
                    <a:pt x="4400" y="3882"/>
                  </a:lnTo>
                  <a:lnTo>
                    <a:pt x="3143" y="3845"/>
                  </a:lnTo>
                  <a:lnTo>
                    <a:pt x="1849" y="3106"/>
                  </a:lnTo>
                  <a:lnTo>
                    <a:pt x="1849" y="2403"/>
                  </a:lnTo>
                  <a:lnTo>
                    <a:pt x="4104" y="1072"/>
                  </a:lnTo>
                  <a:close/>
                  <a:moveTo>
                    <a:pt x="8726" y="2995"/>
                  </a:moveTo>
                  <a:lnTo>
                    <a:pt x="10094" y="3734"/>
                  </a:lnTo>
                  <a:lnTo>
                    <a:pt x="10094" y="4474"/>
                  </a:lnTo>
                  <a:lnTo>
                    <a:pt x="7801" y="5805"/>
                  </a:lnTo>
                  <a:lnTo>
                    <a:pt x="7801" y="5768"/>
                  </a:lnTo>
                  <a:lnTo>
                    <a:pt x="6581" y="5768"/>
                  </a:lnTo>
                  <a:lnTo>
                    <a:pt x="5213" y="5028"/>
                  </a:lnTo>
                  <a:lnTo>
                    <a:pt x="5213" y="4326"/>
                  </a:lnTo>
                  <a:lnTo>
                    <a:pt x="7506" y="2995"/>
                  </a:lnTo>
                  <a:close/>
                  <a:moveTo>
                    <a:pt x="12164" y="4991"/>
                  </a:moveTo>
                  <a:lnTo>
                    <a:pt x="13458" y="5731"/>
                  </a:lnTo>
                  <a:lnTo>
                    <a:pt x="13458" y="6470"/>
                  </a:lnTo>
                  <a:lnTo>
                    <a:pt x="11203" y="7801"/>
                  </a:lnTo>
                  <a:lnTo>
                    <a:pt x="9946" y="7801"/>
                  </a:lnTo>
                  <a:lnTo>
                    <a:pt x="8652" y="7062"/>
                  </a:lnTo>
                  <a:lnTo>
                    <a:pt x="8652" y="6322"/>
                  </a:lnTo>
                  <a:lnTo>
                    <a:pt x="10907" y="4991"/>
                  </a:lnTo>
                  <a:close/>
                  <a:moveTo>
                    <a:pt x="4437" y="0"/>
                  </a:moveTo>
                  <a:lnTo>
                    <a:pt x="1" y="2588"/>
                  </a:lnTo>
                  <a:lnTo>
                    <a:pt x="1" y="3032"/>
                  </a:lnTo>
                  <a:lnTo>
                    <a:pt x="10020" y="8873"/>
                  </a:lnTo>
                  <a:lnTo>
                    <a:pt x="10870" y="8873"/>
                  </a:lnTo>
                  <a:lnTo>
                    <a:pt x="15306" y="6285"/>
                  </a:lnTo>
                  <a:lnTo>
                    <a:pt x="15306" y="580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22" name="Google Shape;3622;p53"/>
            <p:cNvSpPr/>
            <p:nvPr/>
          </p:nvSpPr>
          <p:spPr>
            <a:xfrm>
              <a:off x="1203178" y="3833418"/>
              <a:ext cx="206119" cy="229521"/>
            </a:xfrm>
            <a:custGeom>
              <a:avLst/>
              <a:gdLst/>
              <a:ahLst/>
              <a:cxnLst/>
              <a:rect l="l" t="t" r="r" b="b"/>
              <a:pathLst>
                <a:path w="10094" h="11240" extrusionOk="0">
                  <a:moveTo>
                    <a:pt x="1" y="1"/>
                  </a:moveTo>
                  <a:lnTo>
                    <a:pt x="1" y="5435"/>
                  </a:lnTo>
                  <a:lnTo>
                    <a:pt x="10020" y="11240"/>
                  </a:lnTo>
                  <a:lnTo>
                    <a:pt x="10094" y="58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23" name="Google Shape;3623;p53"/>
            <p:cNvSpPr/>
            <p:nvPr/>
          </p:nvSpPr>
          <p:spPr>
            <a:xfrm>
              <a:off x="2328003" y="3450677"/>
              <a:ext cx="98935" cy="137427"/>
            </a:xfrm>
            <a:custGeom>
              <a:avLst/>
              <a:gdLst/>
              <a:ahLst/>
              <a:cxnLst/>
              <a:rect l="l" t="t" r="r" b="b"/>
              <a:pathLst>
                <a:path w="4845" h="6730" extrusionOk="0">
                  <a:moveTo>
                    <a:pt x="2589" y="1"/>
                  </a:moveTo>
                  <a:lnTo>
                    <a:pt x="1332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729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24" name="Google Shape;3624;p53"/>
            <p:cNvSpPr/>
            <p:nvPr/>
          </p:nvSpPr>
          <p:spPr>
            <a:xfrm>
              <a:off x="2259312" y="3491454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39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25" name="Google Shape;3625;p53"/>
            <p:cNvSpPr/>
            <p:nvPr/>
          </p:nvSpPr>
          <p:spPr>
            <a:xfrm>
              <a:off x="2259312" y="3506544"/>
              <a:ext cx="20" cy="125338"/>
            </a:xfrm>
            <a:custGeom>
              <a:avLst/>
              <a:gdLst/>
              <a:ahLst/>
              <a:cxnLst/>
              <a:rect l="l" t="t" r="r" b="b"/>
              <a:pathLst>
                <a:path w="1" h="6138" extrusionOk="0">
                  <a:moveTo>
                    <a:pt x="1" y="0"/>
                  </a:moveTo>
                  <a:lnTo>
                    <a:pt x="1" y="5398"/>
                  </a:lnTo>
                  <a:lnTo>
                    <a:pt x="1" y="6138"/>
                  </a:lnTo>
                  <a:lnTo>
                    <a:pt x="1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26" name="Google Shape;3626;p53"/>
            <p:cNvSpPr/>
            <p:nvPr/>
          </p:nvSpPr>
          <p:spPr>
            <a:xfrm>
              <a:off x="2189110" y="3531456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88" y="1"/>
                  </a:moveTo>
                  <a:lnTo>
                    <a:pt x="1368" y="1"/>
                  </a:lnTo>
                  <a:lnTo>
                    <a:pt x="74" y="740"/>
                  </a:lnTo>
                  <a:lnTo>
                    <a:pt x="0" y="6175"/>
                  </a:lnTo>
                  <a:lnTo>
                    <a:pt x="1368" y="5435"/>
                  </a:lnTo>
                  <a:lnTo>
                    <a:pt x="2551" y="5435"/>
                  </a:lnTo>
                  <a:lnTo>
                    <a:pt x="4880" y="6729"/>
                  </a:lnTo>
                  <a:lnTo>
                    <a:pt x="4880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27" name="Google Shape;3627;p53"/>
            <p:cNvSpPr/>
            <p:nvPr/>
          </p:nvSpPr>
          <p:spPr>
            <a:xfrm>
              <a:off x="2152866" y="3557878"/>
              <a:ext cx="91379" cy="162339"/>
            </a:xfrm>
            <a:custGeom>
              <a:avLst/>
              <a:gdLst/>
              <a:ahLst/>
              <a:cxnLst/>
              <a:rect l="l" t="t" r="r" b="b"/>
              <a:pathLst>
                <a:path w="4475" h="7950" extrusionOk="0">
                  <a:moveTo>
                    <a:pt x="38" y="0"/>
                  </a:moveTo>
                  <a:lnTo>
                    <a:pt x="1" y="5361"/>
                  </a:lnTo>
                  <a:lnTo>
                    <a:pt x="4437" y="7949"/>
                  </a:lnTo>
                  <a:lnTo>
                    <a:pt x="4474" y="255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28" name="Google Shape;3628;p53"/>
            <p:cNvSpPr/>
            <p:nvPr/>
          </p:nvSpPr>
          <p:spPr>
            <a:xfrm>
              <a:off x="2260068" y="3491454"/>
              <a:ext cx="204608" cy="228765"/>
            </a:xfrm>
            <a:custGeom>
              <a:avLst/>
              <a:gdLst/>
              <a:ahLst/>
              <a:cxnLst/>
              <a:rect l="l" t="t" r="r" b="b"/>
              <a:pathLst>
                <a:path w="10020" h="11203" extrusionOk="0">
                  <a:moveTo>
                    <a:pt x="10020" y="0"/>
                  </a:moveTo>
                  <a:lnTo>
                    <a:pt x="1" y="5804"/>
                  </a:lnTo>
                  <a:lnTo>
                    <a:pt x="1" y="11202"/>
                  </a:lnTo>
                  <a:lnTo>
                    <a:pt x="9983" y="5398"/>
                  </a:lnTo>
                  <a:lnTo>
                    <a:pt x="100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29" name="Google Shape;3629;p53"/>
            <p:cNvSpPr/>
            <p:nvPr/>
          </p:nvSpPr>
          <p:spPr>
            <a:xfrm>
              <a:off x="2152866" y="3429542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129" y="1036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27" y="3845"/>
                  </a:lnTo>
                  <a:lnTo>
                    <a:pt x="10907" y="3808"/>
                  </a:lnTo>
                  <a:lnTo>
                    <a:pt x="8578" y="2477"/>
                  </a:lnTo>
                  <a:lnTo>
                    <a:pt x="8578" y="1775"/>
                  </a:lnTo>
                  <a:lnTo>
                    <a:pt x="9872" y="1036"/>
                  </a:lnTo>
                  <a:close/>
                  <a:moveTo>
                    <a:pt x="7765" y="3032"/>
                  </a:moveTo>
                  <a:lnTo>
                    <a:pt x="10057" y="4363"/>
                  </a:lnTo>
                  <a:lnTo>
                    <a:pt x="10057" y="5102"/>
                  </a:lnTo>
                  <a:lnTo>
                    <a:pt x="8763" y="5842"/>
                  </a:lnTo>
                  <a:lnTo>
                    <a:pt x="7506" y="5842"/>
                  </a:lnTo>
                  <a:lnTo>
                    <a:pt x="5214" y="4511"/>
                  </a:lnTo>
                  <a:lnTo>
                    <a:pt x="5214" y="3771"/>
                  </a:lnTo>
                  <a:lnTo>
                    <a:pt x="6508" y="3032"/>
                  </a:lnTo>
                  <a:close/>
                  <a:moveTo>
                    <a:pt x="4326" y="4955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04" y="7727"/>
                  </a:lnTo>
                  <a:lnTo>
                    <a:pt x="1775" y="6396"/>
                  </a:lnTo>
                  <a:lnTo>
                    <a:pt x="1775" y="5694"/>
                  </a:lnTo>
                  <a:lnTo>
                    <a:pt x="3069" y="4955"/>
                  </a:lnTo>
                  <a:close/>
                  <a:moveTo>
                    <a:pt x="9983" y="0"/>
                  </a:moveTo>
                  <a:lnTo>
                    <a:pt x="1" y="5842"/>
                  </a:lnTo>
                  <a:lnTo>
                    <a:pt x="1" y="6285"/>
                  </a:lnTo>
                  <a:lnTo>
                    <a:pt x="4437" y="8836"/>
                  </a:lnTo>
                  <a:lnTo>
                    <a:pt x="5251" y="8836"/>
                  </a:lnTo>
                  <a:lnTo>
                    <a:pt x="15233" y="3032"/>
                  </a:lnTo>
                  <a:lnTo>
                    <a:pt x="15233" y="2551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0" name="Google Shape;3630;p53"/>
            <p:cNvSpPr/>
            <p:nvPr/>
          </p:nvSpPr>
          <p:spPr>
            <a:xfrm>
              <a:off x="2243467" y="3609968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37" y="0"/>
                  </a:moveTo>
                  <a:lnTo>
                    <a:pt x="0" y="5398"/>
                  </a:lnTo>
                  <a:lnTo>
                    <a:pt x="814" y="5398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1" name="Google Shape;3631;p53"/>
            <p:cNvSpPr/>
            <p:nvPr/>
          </p:nvSpPr>
          <p:spPr>
            <a:xfrm>
              <a:off x="2092485" y="3587323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14" y="0"/>
                  </a:moveTo>
                  <a:lnTo>
                    <a:pt x="1294" y="0"/>
                  </a:lnTo>
                  <a:lnTo>
                    <a:pt x="0" y="740"/>
                  </a:lnTo>
                  <a:lnTo>
                    <a:pt x="0" y="6137"/>
                  </a:lnTo>
                  <a:lnTo>
                    <a:pt x="1294" y="5398"/>
                  </a:lnTo>
                  <a:lnTo>
                    <a:pt x="2514" y="5398"/>
                  </a:lnTo>
                  <a:lnTo>
                    <a:pt x="4806" y="6692"/>
                  </a:lnTo>
                  <a:lnTo>
                    <a:pt x="4843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2" name="Google Shape;3632;p53"/>
            <p:cNvSpPr/>
            <p:nvPr/>
          </p:nvSpPr>
          <p:spPr>
            <a:xfrm>
              <a:off x="2022263" y="3628080"/>
              <a:ext cx="100426" cy="136671"/>
            </a:xfrm>
            <a:custGeom>
              <a:avLst/>
              <a:gdLst/>
              <a:ahLst/>
              <a:cxnLst/>
              <a:rect l="l" t="t" r="r" b="b"/>
              <a:pathLst>
                <a:path w="4918" h="6693" extrusionOk="0">
                  <a:moveTo>
                    <a:pt x="2589" y="1"/>
                  </a:moveTo>
                  <a:lnTo>
                    <a:pt x="1332" y="1"/>
                  </a:lnTo>
                  <a:lnTo>
                    <a:pt x="38" y="740"/>
                  </a:lnTo>
                  <a:lnTo>
                    <a:pt x="1" y="6138"/>
                  </a:lnTo>
                  <a:lnTo>
                    <a:pt x="1332" y="5362"/>
                  </a:lnTo>
                  <a:lnTo>
                    <a:pt x="2589" y="5362"/>
                  </a:lnTo>
                  <a:lnTo>
                    <a:pt x="4844" y="6692"/>
                  </a:lnTo>
                  <a:lnTo>
                    <a:pt x="4918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3" name="Google Shape;3633;p53"/>
            <p:cNvSpPr/>
            <p:nvPr/>
          </p:nvSpPr>
          <p:spPr>
            <a:xfrm>
              <a:off x="2022263" y="3643191"/>
              <a:ext cx="776" cy="124582"/>
            </a:xfrm>
            <a:custGeom>
              <a:avLst/>
              <a:gdLst/>
              <a:ahLst/>
              <a:cxnLst/>
              <a:rect l="l" t="t" r="r" b="b"/>
              <a:pathLst>
                <a:path w="38" h="6101" extrusionOk="0">
                  <a:moveTo>
                    <a:pt x="38" y="0"/>
                  </a:moveTo>
                  <a:lnTo>
                    <a:pt x="1" y="5398"/>
                  </a:lnTo>
                  <a:lnTo>
                    <a:pt x="1" y="6100"/>
                  </a:lnTo>
                  <a:lnTo>
                    <a:pt x="38" y="74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4" name="Google Shape;3634;p53"/>
            <p:cNvSpPr/>
            <p:nvPr/>
          </p:nvSpPr>
          <p:spPr>
            <a:xfrm>
              <a:off x="1953572" y="3667347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51" y="0"/>
                  </a:moveTo>
                  <a:lnTo>
                    <a:pt x="1331" y="0"/>
                  </a:lnTo>
                  <a:lnTo>
                    <a:pt x="0" y="814"/>
                  </a:lnTo>
                  <a:lnTo>
                    <a:pt x="0" y="6211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44" y="6766"/>
                  </a:lnTo>
                  <a:lnTo>
                    <a:pt x="4844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5" name="Google Shape;3635;p53"/>
            <p:cNvSpPr/>
            <p:nvPr/>
          </p:nvSpPr>
          <p:spPr>
            <a:xfrm>
              <a:off x="1916572" y="3693770"/>
              <a:ext cx="90624" cy="162319"/>
            </a:xfrm>
            <a:custGeom>
              <a:avLst/>
              <a:gdLst/>
              <a:ahLst/>
              <a:cxnLst/>
              <a:rect l="l" t="t" r="r" b="b"/>
              <a:pathLst>
                <a:path w="4438" h="7949" extrusionOk="0">
                  <a:moveTo>
                    <a:pt x="1" y="0"/>
                  </a:moveTo>
                  <a:lnTo>
                    <a:pt x="1" y="5435"/>
                  </a:lnTo>
                  <a:lnTo>
                    <a:pt x="4437" y="7949"/>
                  </a:lnTo>
                  <a:lnTo>
                    <a:pt x="4437" y="25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6" name="Google Shape;3636;p53"/>
            <p:cNvSpPr/>
            <p:nvPr/>
          </p:nvSpPr>
          <p:spPr>
            <a:xfrm>
              <a:off x="2024530" y="3628080"/>
              <a:ext cx="203853" cy="228010"/>
            </a:xfrm>
            <a:custGeom>
              <a:avLst/>
              <a:gdLst/>
              <a:ahLst/>
              <a:cxnLst/>
              <a:rect l="l" t="t" r="r" b="b"/>
              <a:pathLst>
                <a:path w="9983" h="11166" extrusionOk="0">
                  <a:moveTo>
                    <a:pt x="9983" y="1"/>
                  </a:moveTo>
                  <a:lnTo>
                    <a:pt x="1" y="5805"/>
                  </a:lnTo>
                  <a:lnTo>
                    <a:pt x="1" y="11166"/>
                  </a:lnTo>
                  <a:lnTo>
                    <a:pt x="9983" y="5398"/>
                  </a:lnTo>
                  <a:lnTo>
                    <a:pt x="9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7" name="Google Shape;3637;p53"/>
            <p:cNvSpPr/>
            <p:nvPr/>
          </p:nvSpPr>
          <p:spPr>
            <a:xfrm>
              <a:off x="1916572" y="3566945"/>
              <a:ext cx="311813" cy="179696"/>
            </a:xfrm>
            <a:custGeom>
              <a:avLst/>
              <a:gdLst/>
              <a:ahLst/>
              <a:cxnLst/>
              <a:rect l="l" t="t" r="r" b="b"/>
              <a:pathLst>
                <a:path w="15270" h="8800" extrusionOk="0">
                  <a:moveTo>
                    <a:pt x="11129" y="998"/>
                  </a:moveTo>
                  <a:lnTo>
                    <a:pt x="13458" y="2329"/>
                  </a:lnTo>
                  <a:lnTo>
                    <a:pt x="13458" y="3069"/>
                  </a:lnTo>
                  <a:lnTo>
                    <a:pt x="12164" y="3808"/>
                  </a:lnTo>
                  <a:lnTo>
                    <a:pt x="10907" y="3771"/>
                  </a:lnTo>
                  <a:lnTo>
                    <a:pt x="8615" y="2440"/>
                  </a:lnTo>
                  <a:lnTo>
                    <a:pt x="8615" y="1738"/>
                  </a:lnTo>
                  <a:lnTo>
                    <a:pt x="9909" y="998"/>
                  </a:lnTo>
                  <a:close/>
                  <a:moveTo>
                    <a:pt x="7728" y="2958"/>
                  </a:moveTo>
                  <a:lnTo>
                    <a:pt x="10020" y="4289"/>
                  </a:lnTo>
                  <a:lnTo>
                    <a:pt x="10020" y="5028"/>
                  </a:lnTo>
                  <a:lnTo>
                    <a:pt x="8726" y="5768"/>
                  </a:lnTo>
                  <a:lnTo>
                    <a:pt x="7506" y="5768"/>
                  </a:lnTo>
                  <a:lnTo>
                    <a:pt x="5177" y="4437"/>
                  </a:lnTo>
                  <a:lnTo>
                    <a:pt x="5177" y="3697"/>
                  </a:lnTo>
                  <a:lnTo>
                    <a:pt x="6471" y="2958"/>
                  </a:lnTo>
                  <a:close/>
                  <a:moveTo>
                    <a:pt x="4363" y="4917"/>
                  </a:moveTo>
                  <a:lnTo>
                    <a:pt x="6656" y="6285"/>
                  </a:lnTo>
                  <a:lnTo>
                    <a:pt x="6656" y="7025"/>
                  </a:lnTo>
                  <a:lnTo>
                    <a:pt x="5362" y="7764"/>
                  </a:lnTo>
                  <a:lnTo>
                    <a:pt x="4105" y="7690"/>
                  </a:lnTo>
                  <a:lnTo>
                    <a:pt x="1812" y="6359"/>
                  </a:lnTo>
                  <a:lnTo>
                    <a:pt x="1812" y="5657"/>
                  </a:lnTo>
                  <a:lnTo>
                    <a:pt x="3106" y="4917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799"/>
                  </a:lnTo>
                  <a:lnTo>
                    <a:pt x="5288" y="8799"/>
                  </a:lnTo>
                  <a:lnTo>
                    <a:pt x="15270" y="2995"/>
                  </a:lnTo>
                  <a:lnTo>
                    <a:pt x="15270" y="2514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8" name="Google Shape;3638;p53"/>
            <p:cNvSpPr/>
            <p:nvPr/>
          </p:nvSpPr>
          <p:spPr>
            <a:xfrm>
              <a:off x="2007173" y="3745860"/>
              <a:ext cx="17377" cy="110227"/>
            </a:xfrm>
            <a:custGeom>
              <a:avLst/>
              <a:gdLst/>
              <a:ahLst/>
              <a:cxnLst/>
              <a:rect l="l" t="t" r="r" b="b"/>
              <a:pathLst>
                <a:path w="851" h="5398" extrusionOk="0">
                  <a:moveTo>
                    <a:pt x="0" y="0"/>
                  </a:moveTo>
                  <a:lnTo>
                    <a:pt x="0" y="5398"/>
                  </a:lnTo>
                  <a:lnTo>
                    <a:pt x="851" y="5398"/>
                  </a:lnTo>
                  <a:lnTo>
                    <a:pt x="851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9" name="Google Shape;3639;p53"/>
            <p:cNvSpPr/>
            <p:nvPr/>
          </p:nvSpPr>
          <p:spPr>
            <a:xfrm>
              <a:off x="1855436" y="3723215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88" y="0"/>
                  </a:moveTo>
                  <a:lnTo>
                    <a:pt x="1331" y="0"/>
                  </a:lnTo>
                  <a:lnTo>
                    <a:pt x="37" y="776"/>
                  </a:lnTo>
                  <a:lnTo>
                    <a:pt x="0" y="6211"/>
                  </a:lnTo>
                  <a:lnTo>
                    <a:pt x="1331" y="5398"/>
                  </a:lnTo>
                  <a:lnTo>
                    <a:pt x="2551" y="5398"/>
                  </a:lnTo>
                  <a:lnTo>
                    <a:pt x="4843" y="6766"/>
                  </a:lnTo>
                  <a:lnTo>
                    <a:pt x="4843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0" name="Google Shape;3640;p53"/>
            <p:cNvSpPr/>
            <p:nvPr/>
          </p:nvSpPr>
          <p:spPr>
            <a:xfrm>
              <a:off x="1786725" y="3763972"/>
              <a:ext cx="98935" cy="137427"/>
            </a:xfrm>
            <a:custGeom>
              <a:avLst/>
              <a:gdLst/>
              <a:ahLst/>
              <a:cxnLst/>
              <a:rect l="l" t="t" r="r" b="b"/>
              <a:pathLst>
                <a:path w="4845" h="6730" extrusionOk="0">
                  <a:moveTo>
                    <a:pt x="2515" y="0"/>
                  </a:moveTo>
                  <a:lnTo>
                    <a:pt x="1332" y="0"/>
                  </a:lnTo>
                  <a:lnTo>
                    <a:pt x="1" y="777"/>
                  </a:lnTo>
                  <a:lnTo>
                    <a:pt x="1" y="6138"/>
                  </a:lnTo>
                  <a:lnTo>
                    <a:pt x="1295" y="5398"/>
                  </a:lnTo>
                  <a:lnTo>
                    <a:pt x="2515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1" name="Google Shape;3641;p53"/>
            <p:cNvSpPr/>
            <p:nvPr/>
          </p:nvSpPr>
          <p:spPr>
            <a:xfrm>
              <a:off x="1786725" y="3779817"/>
              <a:ext cx="20" cy="124603"/>
            </a:xfrm>
            <a:custGeom>
              <a:avLst/>
              <a:gdLst/>
              <a:ahLst/>
              <a:cxnLst/>
              <a:rect l="l" t="t" r="r" b="b"/>
              <a:pathLst>
                <a:path w="1" h="6102" extrusionOk="0">
                  <a:moveTo>
                    <a:pt x="1" y="1"/>
                  </a:moveTo>
                  <a:lnTo>
                    <a:pt x="1" y="5362"/>
                  </a:lnTo>
                  <a:lnTo>
                    <a:pt x="1" y="6101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2" name="Google Shape;3642;p53"/>
            <p:cNvSpPr/>
            <p:nvPr/>
          </p:nvSpPr>
          <p:spPr>
            <a:xfrm>
              <a:off x="1717278" y="3804729"/>
              <a:ext cx="99670" cy="136671"/>
            </a:xfrm>
            <a:custGeom>
              <a:avLst/>
              <a:gdLst/>
              <a:ahLst/>
              <a:cxnLst/>
              <a:rect l="l" t="t" r="r" b="b"/>
              <a:pathLst>
                <a:path w="4881" h="6693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07" y="6693"/>
                  </a:lnTo>
                  <a:lnTo>
                    <a:pt x="4881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3" name="Google Shape;3643;p53"/>
            <p:cNvSpPr/>
            <p:nvPr/>
          </p:nvSpPr>
          <p:spPr>
            <a:xfrm>
              <a:off x="1681034" y="3831152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1" y="1"/>
                  </a:moveTo>
                  <a:lnTo>
                    <a:pt x="1" y="5325"/>
                  </a:lnTo>
                  <a:lnTo>
                    <a:pt x="4437" y="7950"/>
                  </a:lnTo>
                  <a:lnTo>
                    <a:pt x="4437" y="25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4" name="Google Shape;3644;p53"/>
            <p:cNvSpPr/>
            <p:nvPr/>
          </p:nvSpPr>
          <p:spPr>
            <a:xfrm>
              <a:off x="1787480" y="3764727"/>
              <a:ext cx="204608" cy="228765"/>
            </a:xfrm>
            <a:custGeom>
              <a:avLst/>
              <a:gdLst/>
              <a:ahLst/>
              <a:cxnLst/>
              <a:rect l="l" t="t" r="r" b="b"/>
              <a:pathLst>
                <a:path w="10020" h="11203" extrusionOk="0">
                  <a:moveTo>
                    <a:pt x="10020" y="0"/>
                  </a:moveTo>
                  <a:lnTo>
                    <a:pt x="38" y="5768"/>
                  </a:lnTo>
                  <a:lnTo>
                    <a:pt x="1" y="11203"/>
                  </a:lnTo>
                  <a:lnTo>
                    <a:pt x="9983" y="5361"/>
                  </a:lnTo>
                  <a:lnTo>
                    <a:pt x="100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5" name="Google Shape;3645;p53"/>
            <p:cNvSpPr/>
            <p:nvPr/>
          </p:nvSpPr>
          <p:spPr>
            <a:xfrm>
              <a:off x="1681034" y="3702816"/>
              <a:ext cx="311058" cy="179696"/>
            </a:xfrm>
            <a:custGeom>
              <a:avLst/>
              <a:gdLst/>
              <a:ahLst/>
              <a:cxnLst/>
              <a:rect l="l" t="t" r="r" b="b"/>
              <a:pathLst>
                <a:path w="15233" h="8800" extrusionOk="0">
                  <a:moveTo>
                    <a:pt x="11092" y="999"/>
                  </a:moveTo>
                  <a:lnTo>
                    <a:pt x="13384" y="2330"/>
                  </a:lnTo>
                  <a:lnTo>
                    <a:pt x="13384" y="3069"/>
                  </a:lnTo>
                  <a:lnTo>
                    <a:pt x="12090" y="3809"/>
                  </a:lnTo>
                  <a:lnTo>
                    <a:pt x="10870" y="3772"/>
                  </a:lnTo>
                  <a:lnTo>
                    <a:pt x="8541" y="2441"/>
                  </a:lnTo>
                  <a:lnTo>
                    <a:pt x="8541" y="1738"/>
                  </a:lnTo>
                  <a:lnTo>
                    <a:pt x="9835" y="999"/>
                  </a:lnTo>
                  <a:close/>
                  <a:moveTo>
                    <a:pt x="7691" y="2995"/>
                  </a:moveTo>
                  <a:lnTo>
                    <a:pt x="10020" y="4326"/>
                  </a:lnTo>
                  <a:lnTo>
                    <a:pt x="10020" y="5066"/>
                  </a:lnTo>
                  <a:lnTo>
                    <a:pt x="8726" y="5805"/>
                  </a:lnTo>
                  <a:lnTo>
                    <a:pt x="7469" y="5805"/>
                  </a:lnTo>
                  <a:lnTo>
                    <a:pt x="5177" y="4474"/>
                  </a:lnTo>
                  <a:lnTo>
                    <a:pt x="5177" y="3735"/>
                  </a:lnTo>
                  <a:lnTo>
                    <a:pt x="6471" y="2995"/>
                  </a:lnTo>
                  <a:close/>
                  <a:moveTo>
                    <a:pt x="4327" y="4918"/>
                  </a:moveTo>
                  <a:lnTo>
                    <a:pt x="6656" y="6249"/>
                  </a:lnTo>
                  <a:lnTo>
                    <a:pt x="6656" y="6988"/>
                  </a:lnTo>
                  <a:lnTo>
                    <a:pt x="5362" y="7765"/>
                  </a:lnTo>
                  <a:lnTo>
                    <a:pt x="4105" y="7691"/>
                  </a:lnTo>
                  <a:lnTo>
                    <a:pt x="1776" y="6360"/>
                  </a:lnTo>
                  <a:lnTo>
                    <a:pt x="1776" y="5657"/>
                  </a:lnTo>
                  <a:lnTo>
                    <a:pt x="3070" y="4918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00"/>
                  </a:lnTo>
                  <a:lnTo>
                    <a:pt x="5251" y="8800"/>
                  </a:lnTo>
                  <a:lnTo>
                    <a:pt x="15233" y="2995"/>
                  </a:lnTo>
                  <a:lnTo>
                    <a:pt x="15233" y="2515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6" name="Google Shape;3646;p53"/>
            <p:cNvSpPr/>
            <p:nvPr/>
          </p:nvSpPr>
          <p:spPr>
            <a:xfrm>
              <a:off x="1771635" y="3882486"/>
              <a:ext cx="16622" cy="111003"/>
            </a:xfrm>
            <a:custGeom>
              <a:avLst/>
              <a:gdLst/>
              <a:ahLst/>
              <a:cxnLst/>
              <a:rect l="l" t="t" r="r" b="b"/>
              <a:pathLst>
                <a:path w="814" h="5436" extrusionOk="0">
                  <a:moveTo>
                    <a:pt x="0" y="1"/>
                  </a:moveTo>
                  <a:lnTo>
                    <a:pt x="0" y="5436"/>
                  </a:lnTo>
                  <a:lnTo>
                    <a:pt x="777" y="5436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7" name="Google Shape;3647;p53"/>
            <p:cNvSpPr/>
            <p:nvPr/>
          </p:nvSpPr>
          <p:spPr>
            <a:xfrm>
              <a:off x="1619143" y="3859841"/>
              <a:ext cx="99670" cy="138182"/>
            </a:xfrm>
            <a:custGeom>
              <a:avLst/>
              <a:gdLst/>
              <a:ahLst/>
              <a:cxnLst/>
              <a:rect l="l" t="t" r="r" b="b"/>
              <a:pathLst>
                <a:path w="4881" h="6767" extrusionOk="0">
                  <a:moveTo>
                    <a:pt x="2551" y="1"/>
                  </a:moveTo>
                  <a:lnTo>
                    <a:pt x="1368" y="1"/>
                  </a:lnTo>
                  <a:lnTo>
                    <a:pt x="0" y="740"/>
                  </a:lnTo>
                  <a:lnTo>
                    <a:pt x="0" y="6175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81" y="6766"/>
                  </a:lnTo>
                  <a:lnTo>
                    <a:pt x="4881" y="136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8" name="Google Shape;3648;p53"/>
            <p:cNvSpPr/>
            <p:nvPr/>
          </p:nvSpPr>
          <p:spPr>
            <a:xfrm>
              <a:off x="1550452" y="3900619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51" y="0"/>
                  </a:moveTo>
                  <a:lnTo>
                    <a:pt x="1294" y="0"/>
                  </a:lnTo>
                  <a:lnTo>
                    <a:pt x="0" y="740"/>
                  </a:lnTo>
                  <a:lnTo>
                    <a:pt x="0" y="6137"/>
                  </a:lnTo>
                  <a:lnTo>
                    <a:pt x="1294" y="5398"/>
                  </a:lnTo>
                  <a:lnTo>
                    <a:pt x="2551" y="5361"/>
                  </a:lnTo>
                  <a:lnTo>
                    <a:pt x="4806" y="6692"/>
                  </a:lnTo>
                  <a:lnTo>
                    <a:pt x="4843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9" name="Google Shape;3649;p53"/>
            <p:cNvSpPr/>
            <p:nvPr/>
          </p:nvSpPr>
          <p:spPr>
            <a:xfrm>
              <a:off x="1550452" y="3915709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0" y="1"/>
                  </a:moveTo>
                  <a:lnTo>
                    <a:pt x="0" y="5398"/>
                  </a:lnTo>
                  <a:lnTo>
                    <a:pt x="0" y="6101"/>
                  </a:lnTo>
                  <a:lnTo>
                    <a:pt x="0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50" name="Google Shape;3650;p53"/>
            <p:cNvSpPr/>
            <p:nvPr/>
          </p:nvSpPr>
          <p:spPr>
            <a:xfrm>
              <a:off x="1480985" y="3939865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89" y="1"/>
                  </a:moveTo>
                  <a:lnTo>
                    <a:pt x="1332" y="1"/>
                  </a:lnTo>
                  <a:lnTo>
                    <a:pt x="38" y="814"/>
                  </a:lnTo>
                  <a:lnTo>
                    <a:pt x="1" y="6212"/>
                  </a:lnTo>
                  <a:lnTo>
                    <a:pt x="1332" y="5435"/>
                  </a:lnTo>
                  <a:lnTo>
                    <a:pt x="2515" y="5435"/>
                  </a:lnTo>
                  <a:lnTo>
                    <a:pt x="4844" y="6766"/>
                  </a:lnTo>
                  <a:lnTo>
                    <a:pt x="4844" y="136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51" name="Google Shape;3651;p53"/>
            <p:cNvSpPr/>
            <p:nvPr/>
          </p:nvSpPr>
          <p:spPr>
            <a:xfrm>
              <a:off x="1444005" y="3967043"/>
              <a:ext cx="91359" cy="161583"/>
            </a:xfrm>
            <a:custGeom>
              <a:avLst/>
              <a:gdLst/>
              <a:ahLst/>
              <a:cxnLst/>
              <a:rect l="l" t="t" r="r" b="b"/>
              <a:pathLst>
                <a:path w="4474" h="7913" extrusionOk="0">
                  <a:moveTo>
                    <a:pt x="37" y="1"/>
                  </a:moveTo>
                  <a:lnTo>
                    <a:pt x="0" y="5398"/>
                  </a:lnTo>
                  <a:lnTo>
                    <a:pt x="4437" y="7912"/>
                  </a:lnTo>
                  <a:lnTo>
                    <a:pt x="4474" y="258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52" name="Google Shape;3652;p53"/>
            <p:cNvSpPr/>
            <p:nvPr/>
          </p:nvSpPr>
          <p:spPr>
            <a:xfrm>
              <a:off x="1551207" y="3900619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2" y="0"/>
                  </a:moveTo>
                  <a:lnTo>
                    <a:pt x="0" y="5842"/>
                  </a:lnTo>
                  <a:lnTo>
                    <a:pt x="0" y="11239"/>
                  </a:lnTo>
                  <a:lnTo>
                    <a:pt x="9982" y="5398"/>
                  </a:lnTo>
                  <a:lnTo>
                    <a:pt x="99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53" name="Google Shape;3653;p53"/>
            <p:cNvSpPr/>
            <p:nvPr/>
          </p:nvSpPr>
          <p:spPr>
            <a:xfrm>
              <a:off x="1444005" y="3839462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128" y="999"/>
                  </a:moveTo>
                  <a:lnTo>
                    <a:pt x="13458" y="2330"/>
                  </a:lnTo>
                  <a:lnTo>
                    <a:pt x="13458" y="3069"/>
                  </a:lnTo>
                  <a:lnTo>
                    <a:pt x="12164" y="3846"/>
                  </a:lnTo>
                  <a:lnTo>
                    <a:pt x="10907" y="3772"/>
                  </a:lnTo>
                  <a:lnTo>
                    <a:pt x="8614" y="2441"/>
                  </a:lnTo>
                  <a:lnTo>
                    <a:pt x="8614" y="1738"/>
                  </a:lnTo>
                  <a:lnTo>
                    <a:pt x="9908" y="999"/>
                  </a:lnTo>
                  <a:close/>
                  <a:moveTo>
                    <a:pt x="7764" y="2958"/>
                  </a:moveTo>
                  <a:lnTo>
                    <a:pt x="10056" y="4289"/>
                  </a:lnTo>
                  <a:lnTo>
                    <a:pt x="10056" y="5029"/>
                  </a:lnTo>
                  <a:lnTo>
                    <a:pt x="8762" y="5768"/>
                  </a:lnTo>
                  <a:lnTo>
                    <a:pt x="7542" y="5768"/>
                  </a:lnTo>
                  <a:lnTo>
                    <a:pt x="5213" y="4437"/>
                  </a:lnTo>
                  <a:lnTo>
                    <a:pt x="5213" y="3698"/>
                  </a:lnTo>
                  <a:lnTo>
                    <a:pt x="6507" y="2958"/>
                  </a:lnTo>
                  <a:close/>
                  <a:moveTo>
                    <a:pt x="4326" y="4918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04" y="7690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18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50" y="8837"/>
                  </a:lnTo>
                  <a:lnTo>
                    <a:pt x="15232" y="2995"/>
                  </a:lnTo>
                  <a:lnTo>
                    <a:pt x="15232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54" name="Google Shape;3654;p53"/>
            <p:cNvSpPr/>
            <p:nvPr/>
          </p:nvSpPr>
          <p:spPr>
            <a:xfrm>
              <a:off x="1534586" y="4019888"/>
              <a:ext cx="16642" cy="110248"/>
            </a:xfrm>
            <a:custGeom>
              <a:avLst/>
              <a:gdLst/>
              <a:ahLst/>
              <a:cxnLst/>
              <a:rect l="l" t="t" r="r" b="b"/>
              <a:pathLst>
                <a:path w="815" h="5399" extrusionOk="0">
                  <a:moveTo>
                    <a:pt x="38" y="1"/>
                  </a:moveTo>
                  <a:lnTo>
                    <a:pt x="1" y="5324"/>
                  </a:lnTo>
                  <a:lnTo>
                    <a:pt x="814" y="5398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55" name="Google Shape;3655;p53"/>
            <p:cNvSpPr/>
            <p:nvPr/>
          </p:nvSpPr>
          <p:spPr>
            <a:xfrm>
              <a:off x="1733879" y="2987156"/>
              <a:ext cx="98935" cy="136671"/>
            </a:xfrm>
            <a:custGeom>
              <a:avLst/>
              <a:gdLst/>
              <a:ahLst/>
              <a:cxnLst/>
              <a:rect l="l" t="t" r="r" b="b"/>
              <a:pathLst>
                <a:path w="4845" h="6693" extrusionOk="0">
                  <a:moveTo>
                    <a:pt x="2515" y="1"/>
                  </a:moveTo>
                  <a:lnTo>
                    <a:pt x="1332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8"/>
                  </a:lnTo>
                  <a:lnTo>
                    <a:pt x="2515" y="5398"/>
                  </a:lnTo>
                  <a:lnTo>
                    <a:pt x="4844" y="6692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56" name="Google Shape;3656;p53"/>
            <p:cNvSpPr/>
            <p:nvPr/>
          </p:nvSpPr>
          <p:spPr>
            <a:xfrm>
              <a:off x="1664433" y="3027178"/>
              <a:ext cx="99670" cy="137406"/>
            </a:xfrm>
            <a:custGeom>
              <a:avLst/>
              <a:gdLst/>
              <a:ahLst/>
              <a:cxnLst/>
              <a:rect l="l" t="t" r="r" b="b"/>
              <a:pathLst>
                <a:path w="4881" h="6729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76"/>
                  </a:lnTo>
                  <a:lnTo>
                    <a:pt x="1" y="6174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81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57" name="Google Shape;3657;p53"/>
            <p:cNvSpPr/>
            <p:nvPr/>
          </p:nvSpPr>
          <p:spPr>
            <a:xfrm>
              <a:off x="1664433" y="3043023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1" y="0"/>
                  </a:moveTo>
                  <a:lnTo>
                    <a:pt x="1" y="5398"/>
                  </a:lnTo>
                  <a:lnTo>
                    <a:pt x="1" y="6101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58" name="Google Shape;3658;p53"/>
            <p:cNvSpPr/>
            <p:nvPr/>
          </p:nvSpPr>
          <p:spPr>
            <a:xfrm>
              <a:off x="1594986" y="3067179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88" y="1"/>
                  </a:moveTo>
                  <a:lnTo>
                    <a:pt x="1331" y="1"/>
                  </a:lnTo>
                  <a:lnTo>
                    <a:pt x="37" y="740"/>
                  </a:lnTo>
                  <a:lnTo>
                    <a:pt x="0" y="6175"/>
                  </a:lnTo>
                  <a:lnTo>
                    <a:pt x="1331" y="5435"/>
                  </a:lnTo>
                  <a:lnTo>
                    <a:pt x="2551" y="5435"/>
                  </a:lnTo>
                  <a:lnTo>
                    <a:pt x="4843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59" name="Google Shape;3659;p53"/>
            <p:cNvSpPr/>
            <p:nvPr/>
          </p:nvSpPr>
          <p:spPr>
            <a:xfrm>
              <a:off x="1557986" y="3093602"/>
              <a:ext cx="91380" cy="162339"/>
            </a:xfrm>
            <a:custGeom>
              <a:avLst/>
              <a:gdLst/>
              <a:ahLst/>
              <a:cxnLst/>
              <a:rect l="l" t="t" r="r" b="b"/>
              <a:pathLst>
                <a:path w="4475" h="7950" extrusionOk="0">
                  <a:moveTo>
                    <a:pt x="38" y="0"/>
                  </a:moveTo>
                  <a:lnTo>
                    <a:pt x="1" y="5435"/>
                  </a:lnTo>
                  <a:lnTo>
                    <a:pt x="4437" y="7949"/>
                  </a:lnTo>
                  <a:lnTo>
                    <a:pt x="4474" y="255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60" name="Google Shape;3660;p53"/>
            <p:cNvSpPr/>
            <p:nvPr/>
          </p:nvSpPr>
          <p:spPr>
            <a:xfrm>
              <a:off x="1665944" y="3027933"/>
              <a:ext cx="203853" cy="228010"/>
            </a:xfrm>
            <a:custGeom>
              <a:avLst/>
              <a:gdLst/>
              <a:ahLst/>
              <a:cxnLst/>
              <a:rect l="l" t="t" r="r" b="b"/>
              <a:pathLst>
                <a:path w="9983" h="11166" extrusionOk="0">
                  <a:moveTo>
                    <a:pt x="9983" y="0"/>
                  </a:moveTo>
                  <a:lnTo>
                    <a:pt x="1" y="5767"/>
                  </a:lnTo>
                  <a:lnTo>
                    <a:pt x="1" y="11165"/>
                  </a:lnTo>
                  <a:lnTo>
                    <a:pt x="9983" y="5398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61" name="Google Shape;3661;p53"/>
            <p:cNvSpPr/>
            <p:nvPr/>
          </p:nvSpPr>
          <p:spPr>
            <a:xfrm>
              <a:off x="1557986" y="2965266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29" y="1036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64" y="3845"/>
                  </a:lnTo>
                  <a:lnTo>
                    <a:pt x="10907" y="3808"/>
                  </a:lnTo>
                  <a:lnTo>
                    <a:pt x="8615" y="2478"/>
                  </a:lnTo>
                  <a:lnTo>
                    <a:pt x="8615" y="1775"/>
                  </a:lnTo>
                  <a:lnTo>
                    <a:pt x="9909" y="1036"/>
                  </a:lnTo>
                  <a:close/>
                  <a:moveTo>
                    <a:pt x="7765" y="3032"/>
                  </a:moveTo>
                  <a:lnTo>
                    <a:pt x="10094" y="4363"/>
                  </a:lnTo>
                  <a:lnTo>
                    <a:pt x="10094" y="5102"/>
                  </a:lnTo>
                  <a:lnTo>
                    <a:pt x="8800" y="5842"/>
                  </a:lnTo>
                  <a:lnTo>
                    <a:pt x="7543" y="5842"/>
                  </a:lnTo>
                  <a:lnTo>
                    <a:pt x="5214" y="4511"/>
                  </a:lnTo>
                  <a:lnTo>
                    <a:pt x="5214" y="3771"/>
                  </a:lnTo>
                  <a:lnTo>
                    <a:pt x="6508" y="3032"/>
                  </a:lnTo>
                  <a:close/>
                  <a:moveTo>
                    <a:pt x="4363" y="4992"/>
                  </a:moveTo>
                  <a:lnTo>
                    <a:pt x="6655" y="6359"/>
                  </a:lnTo>
                  <a:lnTo>
                    <a:pt x="6655" y="7099"/>
                  </a:lnTo>
                  <a:lnTo>
                    <a:pt x="5362" y="7838"/>
                  </a:lnTo>
                  <a:lnTo>
                    <a:pt x="4105" y="7764"/>
                  </a:lnTo>
                  <a:lnTo>
                    <a:pt x="1812" y="6433"/>
                  </a:lnTo>
                  <a:lnTo>
                    <a:pt x="1812" y="5731"/>
                  </a:lnTo>
                  <a:lnTo>
                    <a:pt x="3106" y="4992"/>
                  </a:lnTo>
                  <a:close/>
                  <a:moveTo>
                    <a:pt x="9983" y="0"/>
                  </a:moveTo>
                  <a:lnTo>
                    <a:pt x="1" y="5842"/>
                  </a:lnTo>
                  <a:lnTo>
                    <a:pt x="1" y="6285"/>
                  </a:lnTo>
                  <a:lnTo>
                    <a:pt x="4437" y="8836"/>
                  </a:lnTo>
                  <a:lnTo>
                    <a:pt x="5288" y="8836"/>
                  </a:lnTo>
                  <a:lnTo>
                    <a:pt x="15270" y="3032"/>
                  </a:lnTo>
                  <a:lnTo>
                    <a:pt x="15270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62" name="Google Shape;3662;p53"/>
            <p:cNvSpPr/>
            <p:nvPr/>
          </p:nvSpPr>
          <p:spPr>
            <a:xfrm>
              <a:off x="1648587" y="3145692"/>
              <a:ext cx="17377" cy="110248"/>
            </a:xfrm>
            <a:custGeom>
              <a:avLst/>
              <a:gdLst/>
              <a:ahLst/>
              <a:cxnLst/>
              <a:rect l="l" t="t" r="r" b="b"/>
              <a:pathLst>
                <a:path w="851" h="5399" extrusionOk="0">
                  <a:moveTo>
                    <a:pt x="37" y="0"/>
                  </a:moveTo>
                  <a:lnTo>
                    <a:pt x="0" y="5398"/>
                  </a:lnTo>
                  <a:lnTo>
                    <a:pt x="851" y="5398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63" name="Google Shape;3663;p53"/>
            <p:cNvSpPr/>
            <p:nvPr/>
          </p:nvSpPr>
          <p:spPr>
            <a:xfrm>
              <a:off x="1497606" y="3123047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51" y="0"/>
                  </a:moveTo>
                  <a:lnTo>
                    <a:pt x="1294" y="0"/>
                  </a:lnTo>
                  <a:lnTo>
                    <a:pt x="0" y="777"/>
                  </a:lnTo>
                  <a:lnTo>
                    <a:pt x="0" y="6211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06" y="6766"/>
                  </a:lnTo>
                  <a:lnTo>
                    <a:pt x="4843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64" name="Google Shape;3664;p53"/>
            <p:cNvSpPr/>
            <p:nvPr/>
          </p:nvSpPr>
          <p:spPr>
            <a:xfrm>
              <a:off x="1428139" y="3163804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9" y="1"/>
                  </a:moveTo>
                  <a:lnTo>
                    <a:pt x="1332" y="1"/>
                  </a:lnTo>
                  <a:lnTo>
                    <a:pt x="38" y="740"/>
                  </a:lnTo>
                  <a:lnTo>
                    <a:pt x="1" y="6138"/>
                  </a:lnTo>
                  <a:lnTo>
                    <a:pt x="1332" y="5398"/>
                  </a:lnTo>
                  <a:lnTo>
                    <a:pt x="2515" y="5398"/>
                  </a:lnTo>
                  <a:lnTo>
                    <a:pt x="4844" y="6692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65" name="Google Shape;3665;p53"/>
            <p:cNvSpPr/>
            <p:nvPr/>
          </p:nvSpPr>
          <p:spPr>
            <a:xfrm>
              <a:off x="1428139" y="3178914"/>
              <a:ext cx="776" cy="125338"/>
            </a:xfrm>
            <a:custGeom>
              <a:avLst/>
              <a:gdLst/>
              <a:ahLst/>
              <a:cxnLst/>
              <a:rect l="l" t="t" r="r" b="b"/>
              <a:pathLst>
                <a:path w="38" h="6138" extrusionOk="0">
                  <a:moveTo>
                    <a:pt x="38" y="0"/>
                  </a:moveTo>
                  <a:lnTo>
                    <a:pt x="1" y="5398"/>
                  </a:lnTo>
                  <a:lnTo>
                    <a:pt x="1" y="6137"/>
                  </a:lnTo>
                  <a:lnTo>
                    <a:pt x="38" y="74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66" name="Google Shape;3666;p53"/>
            <p:cNvSpPr/>
            <p:nvPr/>
          </p:nvSpPr>
          <p:spPr>
            <a:xfrm>
              <a:off x="1358693" y="3204582"/>
              <a:ext cx="99670" cy="136651"/>
            </a:xfrm>
            <a:custGeom>
              <a:avLst/>
              <a:gdLst/>
              <a:ahLst/>
              <a:cxnLst/>
              <a:rect l="l" t="t" r="r" b="b"/>
              <a:pathLst>
                <a:path w="4881" h="6692" extrusionOk="0">
                  <a:moveTo>
                    <a:pt x="2551" y="0"/>
                  </a:moveTo>
                  <a:lnTo>
                    <a:pt x="1368" y="0"/>
                  </a:lnTo>
                  <a:lnTo>
                    <a:pt x="0" y="740"/>
                  </a:lnTo>
                  <a:lnTo>
                    <a:pt x="0" y="6137"/>
                  </a:lnTo>
                  <a:lnTo>
                    <a:pt x="1294" y="5361"/>
                  </a:lnTo>
                  <a:lnTo>
                    <a:pt x="2551" y="5361"/>
                  </a:lnTo>
                  <a:lnTo>
                    <a:pt x="4881" y="6692"/>
                  </a:lnTo>
                  <a:lnTo>
                    <a:pt x="4881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67" name="Google Shape;3667;p53"/>
            <p:cNvSpPr/>
            <p:nvPr/>
          </p:nvSpPr>
          <p:spPr>
            <a:xfrm>
              <a:off x="1322448" y="3229493"/>
              <a:ext cx="90624" cy="163830"/>
            </a:xfrm>
            <a:custGeom>
              <a:avLst/>
              <a:gdLst/>
              <a:ahLst/>
              <a:cxnLst/>
              <a:rect l="l" t="t" r="r" b="b"/>
              <a:pathLst>
                <a:path w="4438" h="8023" extrusionOk="0">
                  <a:moveTo>
                    <a:pt x="1" y="0"/>
                  </a:moveTo>
                  <a:lnTo>
                    <a:pt x="1" y="5435"/>
                  </a:lnTo>
                  <a:lnTo>
                    <a:pt x="4437" y="8023"/>
                  </a:lnTo>
                  <a:lnTo>
                    <a:pt x="4437" y="25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68" name="Google Shape;3668;p53"/>
            <p:cNvSpPr/>
            <p:nvPr/>
          </p:nvSpPr>
          <p:spPr>
            <a:xfrm>
              <a:off x="1429650" y="3163804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3" y="1"/>
                  </a:moveTo>
                  <a:lnTo>
                    <a:pt x="1" y="5805"/>
                  </a:lnTo>
                  <a:lnTo>
                    <a:pt x="1" y="11240"/>
                  </a:lnTo>
                  <a:lnTo>
                    <a:pt x="9983" y="5398"/>
                  </a:lnTo>
                  <a:lnTo>
                    <a:pt x="9983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69" name="Google Shape;3669;p53"/>
            <p:cNvSpPr/>
            <p:nvPr/>
          </p:nvSpPr>
          <p:spPr>
            <a:xfrm>
              <a:off x="1322448" y="3102668"/>
              <a:ext cx="311058" cy="179696"/>
            </a:xfrm>
            <a:custGeom>
              <a:avLst/>
              <a:gdLst/>
              <a:ahLst/>
              <a:cxnLst/>
              <a:rect l="l" t="t" r="r" b="b"/>
              <a:pathLst>
                <a:path w="15233" h="8800" extrusionOk="0">
                  <a:moveTo>
                    <a:pt x="11129" y="998"/>
                  </a:moveTo>
                  <a:lnTo>
                    <a:pt x="13421" y="2329"/>
                  </a:lnTo>
                  <a:lnTo>
                    <a:pt x="13421" y="3069"/>
                  </a:lnTo>
                  <a:lnTo>
                    <a:pt x="12127" y="3808"/>
                  </a:lnTo>
                  <a:lnTo>
                    <a:pt x="10907" y="3771"/>
                  </a:lnTo>
                  <a:lnTo>
                    <a:pt x="8578" y="2440"/>
                  </a:lnTo>
                  <a:lnTo>
                    <a:pt x="8578" y="1738"/>
                  </a:lnTo>
                  <a:lnTo>
                    <a:pt x="9872" y="998"/>
                  </a:lnTo>
                  <a:close/>
                  <a:moveTo>
                    <a:pt x="7691" y="2995"/>
                  </a:moveTo>
                  <a:lnTo>
                    <a:pt x="10020" y="4326"/>
                  </a:lnTo>
                  <a:lnTo>
                    <a:pt x="10020" y="5065"/>
                  </a:lnTo>
                  <a:lnTo>
                    <a:pt x="8726" y="5805"/>
                  </a:lnTo>
                  <a:lnTo>
                    <a:pt x="7469" y="5805"/>
                  </a:lnTo>
                  <a:lnTo>
                    <a:pt x="5177" y="4474"/>
                  </a:lnTo>
                  <a:lnTo>
                    <a:pt x="5177" y="3734"/>
                  </a:lnTo>
                  <a:lnTo>
                    <a:pt x="6471" y="2995"/>
                  </a:lnTo>
                  <a:close/>
                  <a:moveTo>
                    <a:pt x="4326" y="4917"/>
                  </a:moveTo>
                  <a:lnTo>
                    <a:pt x="6656" y="6285"/>
                  </a:lnTo>
                  <a:lnTo>
                    <a:pt x="6656" y="7025"/>
                  </a:lnTo>
                  <a:lnTo>
                    <a:pt x="5362" y="7764"/>
                  </a:lnTo>
                  <a:lnTo>
                    <a:pt x="4105" y="7690"/>
                  </a:lnTo>
                  <a:lnTo>
                    <a:pt x="1775" y="6359"/>
                  </a:lnTo>
                  <a:lnTo>
                    <a:pt x="1775" y="5657"/>
                  </a:lnTo>
                  <a:lnTo>
                    <a:pt x="3069" y="4917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799"/>
                  </a:lnTo>
                  <a:lnTo>
                    <a:pt x="5251" y="8799"/>
                  </a:lnTo>
                  <a:lnTo>
                    <a:pt x="15233" y="2995"/>
                  </a:lnTo>
                  <a:lnTo>
                    <a:pt x="15233" y="2514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70" name="Google Shape;3670;p53"/>
            <p:cNvSpPr/>
            <p:nvPr/>
          </p:nvSpPr>
          <p:spPr>
            <a:xfrm>
              <a:off x="1413049" y="3282339"/>
              <a:ext cx="16622" cy="110983"/>
            </a:xfrm>
            <a:custGeom>
              <a:avLst/>
              <a:gdLst/>
              <a:ahLst/>
              <a:cxnLst/>
              <a:rect l="l" t="t" r="r" b="b"/>
              <a:pathLst>
                <a:path w="814" h="5435" extrusionOk="0">
                  <a:moveTo>
                    <a:pt x="0" y="0"/>
                  </a:moveTo>
                  <a:lnTo>
                    <a:pt x="0" y="5435"/>
                  </a:lnTo>
                  <a:lnTo>
                    <a:pt x="814" y="5435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71" name="Google Shape;3671;p53"/>
            <p:cNvSpPr/>
            <p:nvPr/>
          </p:nvSpPr>
          <p:spPr>
            <a:xfrm>
              <a:off x="1261313" y="3259694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51" y="0"/>
                  </a:moveTo>
                  <a:lnTo>
                    <a:pt x="1331" y="0"/>
                  </a:lnTo>
                  <a:lnTo>
                    <a:pt x="37" y="739"/>
                  </a:lnTo>
                  <a:lnTo>
                    <a:pt x="0" y="6174"/>
                  </a:lnTo>
                  <a:lnTo>
                    <a:pt x="1331" y="5435"/>
                  </a:lnTo>
                  <a:lnTo>
                    <a:pt x="2514" y="5435"/>
                  </a:lnTo>
                  <a:lnTo>
                    <a:pt x="4843" y="6729"/>
                  </a:lnTo>
                  <a:lnTo>
                    <a:pt x="4843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72" name="Google Shape;3672;p53"/>
            <p:cNvSpPr/>
            <p:nvPr/>
          </p:nvSpPr>
          <p:spPr>
            <a:xfrm>
              <a:off x="1191846" y="3299695"/>
              <a:ext cx="98935" cy="137427"/>
            </a:xfrm>
            <a:custGeom>
              <a:avLst/>
              <a:gdLst/>
              <a:ahLst/>
              <a:cxnLst/>
              <a:rect l="l" t="t" r="r" b="b"/>
              <a:pathLst>
                <a:path w="4845" h="6730" extrusionOk="0">
                  <a:moveTo>
                    <a:pt x="2552" y="0"/>
                  </a:moveTo>
                  <a:lnTo>
                    <a:pt x="1332" y="0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73" name="Google Shape;3673;p53"/>
            <p:cNvSpPr/>
            <p:nvPr/>
          </p:nvSpPr>
          <p:spPr>
            <a:xfrm>
              <a:off x="1191846" y="3315541"/>
              <a:ext cx="20" cy="124603"/>
            </a:xfrm>
            <a:custGeom>
              <a:avLst/>
              <a:gdLst/>
              <a:ahLst/>
              <a:cxnLst/>
              <a:rect l="l" t="t" r="r" b="b"/>
              <a:pathLst>
                <a:path w="1" h="6102" extrusionOk="0">
                  <a:moveTo>
                    <a:pt x="1" y="1"/>
                  </a:moveTo>
                  <a:lnTo>
                    <a:pt x="1" y="5399"/>
                  </a:lnTo>
                  <a:lnTo>
                    <a:pt x="1" y="6101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74" name="Google Shape;3674;p53"/>
            <p:cNvSpPr/>
            <p:nvPr/>
          </p:nvSpPr>
          <p:spPr>
            <a:xfrm>
              <a:off x="1123155" y="3340452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77"/>
                  </a:lnTo>
                  <a:lnTo>
                    <a:pt x="1" y="6138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07" y="6730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75" name="Google Shape;3675;p53"/>
            <p:cNvSpPr/>
            <p:nvPr/>
          </p:nvSpPr>
          <p:spPr>
            <a:xfrm>
              <a:off x="1085420" y="3366875"/>
              <a:ext cx="91359" cy="162339"/>
            </a:xfrm>
            <a:custGeom>
              <a:avLst/>
              <a:gdLst/>
              <a:ahLst/>
              <a:cxnLst/>
              <a:rect l="l" t="t" r="r" b="b"/>
              <a:pathLst>
                <a:path w="4474" h="7950" extrusionOk="0">
                  <a:moveTo>
                    <a:pt x="37" y="1"/>
                  </a:moveTo>
                  <a:lnTo>
                    <a:pt x="0" y="5399"/>
                  </a:lnTo>
                  <a:lnTo>
                    <a:pt x="4437" y="7950"/>
                  </a:lnTo>
                  <a:lnTo>
                    <a:pt x="4474" y="25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76" name="Google Shape;3676;p53"/>
            <p:cNvSpPr/>
            <p:nvPr/>
          </p:nvSpPr>
          <p:spPr>
            <a:xfrm>
              <a:off x="1192601" y="3300451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10057" y="0"/>
                  </a:moveTo>
                  <a:lnTo>
                    <a:pt x="75" y="5768"/>
                  </a:lnTo>
                  <a:lnTo>
                    <a:pt x="1" y="11203"/>
                  </a:lnTo>
                  <a:lnTo>
                    <a:pt x="9983" y="5398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77" name="Google Shape;3677;p53"/>
            <p:cNvSpPr/>
            <p:nvPr/>
          </p:nvSpPr>
          <p:spPr>
            <a:xfrm>
              <a:off x="1086175" y="3239295"/>
              <a:ext cx="311793" cy="180452"/>
            </a:xfrm>
            <a:custGeom>
              <a:avLst/>
              <a:gdLst/>
              <a:ahLst/>
              <a:cxnLst/>
              <a:rect l="l" t="t" r="r" b="b"/>
              <a:pathLst>
                <a:path w="15269" h="8837" extrusionOk="0">
                  <a:moveTo>
                    <a:pt x="11091" y="999"/>
                  </a:moveTo>
                  <a:lnTo>
                    <a:pt x="13420" y="2367"/>
                  </a:lnTo>
                  <a:lnTo>
                    <a:pt x="13420" y="3106"/>
                  </a:lnTo>
                  <a:lnTo>
                    <a:pt x="12126" y="3846"/>
                  </a:lnTo>
                  <a:lnTo>
                    <a:pt x="10869" y="3772"/>
                  </a:lnTo>
                  <a:lnTo>
                    <a:pt x="8577" y="2441"/>
                  </a:lnTo>
                  <a:lnTo>
                    <a:pt x="8577" y="1738"/>
                  </a:lnTo>
                  <a:lnTo>
                    <a:pt x="9871" y="999"/>
                  </a:lnTo>
                  <a:close/>
                  <a:moveTo>
                    <a:pt x="7727" y="2958"/>
                  </a:moveTo>
                  <a:lnTo>
                    <a:pt x="10019" y="4289"/>
                  </a:lnTo>
                  <a:lnTo>
                    <a:pt x="10019" y="5029"/>
                  </a:lnTo>
                  <a:lnTo>
                    <a:pt x="8725" y="5768"/>
                  </a:lnTo>
                  <a:lnTo>
                    <a:pt x="7505" y="5768"/>
                  </a:lnTo>
                  <a:lnTo>
                    <a:pt x="5176" y="4437"/>
                  </a:lnTo>
                  <a:lnTo>
                    <a:pt x="5176" y="3698"/>
                  </a:lnTo>
                  <a:lnTo>
                    <a:pt x="6470" y="2958"/>
                  </a:lnTo>
                  <a:close/>
                  <a:moveTo>
                    <a:pt x="4326" y="4955"/>
                  </a:moveTo>
                  <a:lnTo>
                    <a:pt x="6618" y="6286"/>
                  </a:lnTo>
                  <a:lnTo>
                    <a:pt x="6618" y="7025"/>
                  </a:lnTo>
                  <a:lnTo>
                    <a:pt x="5324" y="7765"/>
                  </a:lnTo>
                  <a:lnTo>
                    <a:pt x="4067" y="7728"/>
                  </a:lnTo>
                  <a:lnTo>
                    <a:pt x="1775" y="6360"/>
                  </a:lnTo>
                  <a:lnTo>
                    <a:pt x="1775" y="5694"/>
                  </a:lnTo>
                  <a:lnTo>
                    <a:pt x="3069" y="4955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87" y="8837"/>
                  </a:lnTo>
                  <a:lnTo>
                    <a:pt x="15269" y="2995"/>
                  </a:lnTo>
                  <a:lnTo>
                    <a:pt x="15269" y="2552"/>
                  </a:lnTo>
                  <a:lnTo>
                    <a:pt x="10832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78" name="Google Shape;3678;p53"/>
            <p:cNvSpPr/>
            <p:nvPr/>
          </p:nvSpPr>
          <p:spPr>
            <a:xfrm>
              <a:off x="1176000" y="3418210"/>
              <a:ext cx="18133" cy="111003"/>
            </a:xfrm>
            <a:custGeom>
              <a:avLst/>
              <a:gdLst/>
              <a:ahLst/>
              <a:cxnLst/>
              <a:rect l="l" t="t" r="r" b="b"/>
              <a:pathLst>
                <a:path w="888" h="5436" extrusionOk="0">
                  <a:moveTo>
                    <a:pt x="38" y="1"/>
                  </a:moveTo>
                  <a:lnTo>
                    <a:pt x="1" y="5436"/>
                  </a:lnTo>
                  <a:lnTo>
                    <a:pt x="814" y="5436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79" name="Google Shape;3679;p53"/>
            <p:cNvSpPr/>
            <p:nvPr/>
          </p:nvSpPr>
          <p:spPr>
            <a:xfrm>
              <a:off x="1025019" y="3395564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1" y="1"/>
                  </a:moveTo>
                  <a:lnTo>
                    <a:pt x="1331" y="1"/>
                  </a:lnTo>
                  <a:lnTo>
                    <a:pt x="0" y="814"/>
                  </a:lnTo>
                  <a:lnTo>
                    <a:pt x="0" y="6212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44" y="6766"/>
                  </a:lnTo>
                  <a:lnTo>
                    <a:pt x="4844" y="136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80" name="Google Shape;3680;p53"/>
            <p:cNvSpPr/>
            <p:nvPr/>
          </p:nvSpPr>
          <p:spPr>
            <a:xfrm>
              <a:off x="956328" y="3436342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14" y="0"/>
                  </a:moveTo>
                  <a:lnTo>
                    <a:pt x="1294" y="0"/>
                  </a:lnTo>
                  <a:lnTo>
                    <a:pt x="0" y="740"/>
                  </a:lnTo>
                  <a:lnTo>
                    <a:pt x="0" y="6137"/>
                  </a:lnTo>
                  <a:lnTo>
                    <a:pt x="1294" y="5398"/>
                  </a:lnTo>
                  <a:lnTo>
                    <a:pt x="2514" y="5398"/>
                  </a:lnTo>
                  <a:lnTo>
                    <a:pt x="4806" y="6692"/>
                  </a:lnTo>
                  <a:lnTo>
                    <a:pt x="4843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81" name="Google Shape;3681;p53"/>
            <p:cNvSpPr/>
            <p:nvPr/>
          </p:nvSpPr>
          <p:spPr>
            <a:xfrm>
              <a:off x="956328" y="3451432"/>
              <a:ext cx="20" cy="125338"/>
            </a:xfrm>
            <a:custGeom>
              <a:avLst/>
              <a:gdLst/>
              <a:ahLst/>
              <a:cxnLst/>
              <a:rect l="l" t="t" r="r" b="b"/>
              <a:pathLst>
                <a:path w="1" h="6138" extrusionOk="0">
                  <a:moveTo>
                    <a:pt x="0" y="1"/>
                  </a:moveTo>
                  <a:lnTo>
                    <a:pt x="0" y="5398"/>
                  </a:lnTo>
                  <a:lnTo>
                    <a:pt x="0" y="6138"/>
                  </a:lnTo>
                  <a:lnTo>
                    <a:pt x="0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82" name="Google Shape;3682;p53"/>
            <p:cNvSpPr/>
            <p:nvPr/>
          </p:nvSpPr>
          <p:spPr>
            <a:xfrm>
              <a:off x="886106" y="3477099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9" y="1"/>
                  </a:moveTo>
                  <a:lnTo>
                    <a:pt x="1332" y="1"/>
                  </a:lnTo>
                  <a:lnTo>
                    <a:pt x="38" y="740"/>
                  </a:lnTo>
                  <a:lnTo>
                    <a:pt x="1" y="6138"/>
                  </a:lnTo>
                  <a:lnTo>
                    <a:pt x="1332" y="5361"/>
                  </a:lnTo>
                  <a:lnTo>
                    <a:pt x="2552" y="5361"/>
                  </a:lnTo>
                  <a:lnTo>
                    <a:pt x="4844" y="6692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83" name="Google Shape;3683;p53"/>
            <p:cNvSpPr/>
            <p:nvPr/>
          </p:nvSpPr>
          <p:spPr>
            <a:xfrm>
              <a:off x="849126" y="3502766"/>
              <a:ext cx="91359" cy="163095"/>
            </a:xfrm>
            <a:custGeom>
              <a:avLst/>
              <a:gdLst/>
              <a:ahLst/>
              <a:cxnLst/>
              <a:rect l="l" t="t" r="r" b="b"/>
              <a:pathLst>
                <a:path w="4474" h="7987" extrusionOk="0">
                  <a:moveTo>
                    <a:pt x="0" y="1"/>
                  </a:moveTo>
                  <a:lnTo>
                    <a:pt x="0" y="5398"/>
                  </a:lnTo>
                  <a:lnTo>
                    <a:pt x="4474" y="7986"/>
                  </a:lnTo>
                  <a:lnTo>
                    <a:pt x="4474" y="25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84" name="Google Shape;3684;p53"/>
            <p:cNvSpPr/>
            <p:nvPr/>
          </p:nvSpPr>
          <p:spPr>
            <a:xfrm>
              <a:off x="957084" y="3436342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2" y="0"/>
                  </a:moveTo>
                  <a:lnTo>
                    <a:pt x="0" y="5842"/>
                  </a:lnTo>
                  <a:lnTo>
                    <a:pt x="0" y="11239"/>
                  </a:lnTo>
                  <a:lnTo>
                    <a:pt x="9982" y="5398"/>
                  </a:lnTo>
                  <a:lnTo>
                    <a:pt x="99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85" name="Google Shape;3685;p53"/>
            <p:cNvSpPr/>
            <p:nvPr/>
          </p:nvSpPr>
          <p:spPr>
            <a:xfrm>
              <a:off x="849126" y="3375186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65" y="999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64" y="3846"/>
                  </a:lnTo>
                  <a:lnTo>
                    <a:pt x="10944" y="3772"/>
                  </a:lnTo>
                  <a:lnTo>
                    <a:pt x="8614" y="2441"/>
                  </a:lnTo>
                  <a:lnTo>
                    <a:pt x="8614" y="1738"/>
                  </a:lnTo>
                  <a:lnTo>
                    <a:pt x="9908" y="999"/>
                  </a:lnTo>
                  <a:close/>
                  <a:moveTo>
                    <a:pt x="7764" y="2995"/>
                  </a:moveTo>
                  <a:lnTo>
                    <a:pt x="10093" y="4326"/>
                  </a:lnTo>
                  <a:lnTo>
                    <a:pt x="10093" y="5066"/>
                  </a:lnTo>
                  <a:lnTo>
                    <a:pt x="8799" y="5805"/>
                  </a:lnTo>
                  <a:lnTo>
                    <a:pt x="7542" y="5805"/>
                  </a:lnTo>
                  <a:lnTo>
                    <a:pt x="5250" y="4474"/>
                  </a:lnTo>
                  <a:lnTo>
                    <a:pt x="5250" y="3735"/>
                  </a:lnTo>
                  <a:lnTo>
                    <a:pt x="6544" y="2995"/>
                  </a:lnTo>
                  <a:close/>
                  <a:moveTo>
                    <a:pt x="4363" y="4955"/>
                  </a:moveTo>
                  <a:lnTo>
                    <a:pt x="6692" y="6286"/>
                  </a:lnTo>
                  <a:lnTo>
                    <a:pt x="6692" y="7025"/>
                  </a:lnTo>
                  <a:lnTo>
                    <a:pt x="5398" y="7764"/>
                  </a:lnTo>
                  <a:lnTo>
                    <a:pt x="4141" y="7727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87" y="8837"/>
                  </a:lnTo>
                  <a:lnTo>
                    <a:pt x="15269" y="2995"/>
                  </a:lnTo>
                  <a:lnTo>
                    <a:pt x="15269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86" name="Google Shape;3686;p53"/>
            <p:cNvSpPr/>
            <p:nvPr/>
          </p:nvSpPr>
          <p:spPr>
            <a:xfrm>
              <a:off x="940462" y="3555612"/>
              <a:ext cx="16642" cy="110248"/>
            </a:xfrm>
            <a:custGeom>
              <a:avLst/>
              <a:gdLst/>
              <a:ahLst/>
              <a:cxnLst/>
              <a:rect l="l" t="t" r="r" b="b"/>
              <a:pathLst>
                <a:path w="815" h="5399" extrusionOk="0">
                  <a:moveTo>
                    <a:pt x="1" y="1"/>
                  </a:moveTo>
                  <a:lnTo>
                    <a:pt x="1" y="5398"/>
                  </a:lnTo>
                  <a:lnTo>
                    <a:pt x="814" y="5398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87" name="Google Shape;3687;p53"/>
            <p:cNvSpPr/>
            <p:nvPr/>
          </p:nvSpPr>
          <p:spPr>
            <a:xfrm>
              <a:off x="1835793" y="3058869"/>
              <a:ext cx="98935" cy="138182"/>
            </a:xfrm>
            <a:custGeom>
              <a:avLst/>
              <a:gdLst/>
              <a:ahLst/>
              <a:cxnLst/>
              <a:rect l="l" t="t" r="r" b="b"/>
              <a:pathLst>
                <a:path w="4845" h="6767" extrusionOk="0">
                  <a:moveTo>
                    <a:pt x="3550" y="1"/>
                  </a:moveTo>
                  <a:lnTo>
                    <a:pt x="2293" y="1"/>
                  </a:lnTo>
                  <a:lnTo>
                    <a:pt x="1" y="1332"/>
                  </a:lnTo>
                  <a:lnTo>
                    <a:pt x="1" y="6766"/>
                  </a:lnTo>
                  <a:lnTo>
                    <a:pt x="2256" y="5399"/>
                  </a:lnTo>
                  <a:lnTo>
                    <a:pt x="3513" y="5399"/>
                  </a:lnTo>
                  <a:lnTo>
                    <a:pt x="4844" y="6212"/>
                  </a:lnTo>
                  <a:lnTo>
                    <a:pt x="4844" y="777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88" name="Google Shape;3688;p53"/>
            <p:cNvSpPr/>
            <p:nvPr/>
          </p:nvSpPr>
          <p:spPr>
            <a:xfrm>
              <a:off x="1905260" y="3099646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3513" y="0"/>
                  </a:moveTo>
                  <a:lnTo>
                    <a:pt x="2329" y="0"/>
                  </a:lnTo>
                  <a:lnTo>
                    <a:pt x="0" y="1331"/>
                  </a:lnTo>
                  <a:lnTo>
                    <a:pt x="0" y="6729"/>
                  </a:lnTo>
                  <a:lnTo>
                    <a:pt x="2256" y="5398"/>
                  </a:lnTo>
                  <a:lnTo>
                    <a:pt x="3513" y="5398"/>
                  </a:lnTo>
                  <a:lnTo>
                    <a:pt x="4843" y="6137"/>
                  </a:lnTo>
                  <a:lnTo>
                    <a:pt x="4843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89" name="Google Shape;3689;p53"/>
            <p:cNvSpPr/>
            <p:nvPr/>
          </p:nvSpPr>
          <p:spPr>
            <a:xfrm>
              <a:off x="1975462" y="3140403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3513" y="1"/>
                  </a:moveTo>
                  <a:lnTo>
                    <a:pt x="2256" y="1"/>
                  </a:lnTo>
                  <a:lnTo>
                    <a:pt x="1" y="1295"/>
                  </a:lnTo>
                  <a:lnTo>
                    <a:pt x="1" y="6692"/>
                  </a:lnTo>
                  <a:lnTo>
                    <a:pt x="2256" y="5398"/>
                  </a:lnTo>
                  <a:lnTo>
                    <a:pt x="3513" y="5398"/>
                  </a:lnTo>
                  <a:lnTo>
                    <a:pt x="4807" y="6138"/>
                  </a:lnTo>
                  <a:lnTo>
                    <a:pt x="4844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90" name="Google Shape;3690;p53"/>
            <p:cNvSpPr/>
            <p:nvPr/>
          </p:nvSpPr>
          <p:spPr>
            <a:xfrm>
              <a:off x="2020752" y="3166826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4437" y="1"/>
                  </a:moveTo>
                  <a:lnTo>
                    <a:pt x="38" y="2515"/>
                  </a:lnTo>
                  <a:lnTo>
                    <a:pt x="1" y="7949"/>
                  </a:lnTo>
                  <a:lnTo>
                    <a:pt x="1" y="7949"/>
                  </a:lnTo>
                  <a:lnTo>
                    <a:pt x="4437" y="5361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91" name="Google Shape;3691;p53"/>
            <p:cNvSpPr/>
            <p:nvPr/>
          </p:nvSpPr>
          <p:spPr>
            <a:xfrm>
              <a:off x="2003395" y="3218160"/>
              <a:ext cx="18133" cy="111003"/>
            </a:xfrm>
            <a:custGeom>
              <a:avLst/>
              <a:gdLst/>
              <a:ahLst/>
              <a:cxnLst/>
              <a:rect l="l" t="t" r="r" b="b"/>
              <a:pathLst>
                <a:path w="888" h="5436" extrusionOk="0">
                  <a:moveTo>
                    <a:pt x="37" y="1"/>
                  </a:moveTo>
                  <a:lnTo>
                    <a:pt x="0" y="5435"/>
                  </a:lnTo>
                  <a:lnTo>
                    <a:pt x="851" y="5435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92" name="Google Shape;3692;p53"/>
            <p:cNvSpPr/>
            <p:nvPr/>
          </p:nvSpPr>
          <p:spPr>
            <a:xfrm>
              <a:off x="1798813" y="3036979"/>
              <a:ext cx="312569" cy="181207"/>
            </a:xfrm>
            <a:custGeom>
              <a:avLst/>
              <a:gdLst/>
              <a:ahLst/>
              <a:cxnLst/>
              <a:rect l="l" t="t" r="r" b="b"/>
              <a:pathLst>
                <a:path w="15307" h="8874" extrusionOk="0">
                  <a:moveTo>
                    <a:pt x="5361" y="1073"/>
                  </a:moveTo>
                  <a:lnTo>
                    <a:pt x="6655" y="1812"/>
                  </a:lnTo>
                  <a:lnTo>
                    <a:pt x="6655" y="2552"/>
                  </a:lnTo>
                  <a:lnTo>
                    <a:pt x="4400" y="3883"/>
                  </a:lnTo>
                  <a:lnTo>
                    <a:pt x="3143" y="3846"/>
                  </a:lnTo>
                  <a:lnTo>
                    <a:pt x="1849" y="3106"/>
                  </a:lnTo>
                  <a:lnTo>
                    <a:pt x="1849" y="2404"/>
                  </a:lnTo>
                  <a:lnTo>
                    <a:pt x="4104" y="1073"/>
                  </a:lnTo>
                  <a:close/>
                  <a:moveTo>
                    <a:pt x="8726" y="3069"/>
                  </a:moveTo>
                  <a:lnTo>
                    <a:pt x="10056" y="3809"/>
                  </a:lnTo>
                  <a:lnTo>
                    <a:pt x="10056" y="4548"/>
                  </a:lnTo>
                  <a:lnTo>
                    <a:pt x="7801" y="5879"/>
                  </a:lnTo>
                  <a:lnTo>
                    <a:pt x="7801" y="5842"/>
                  </a:lnTo>
                  <a:lnTo>
                    <a:pt x="6544" y="5842"/>
                  </a:lnTo>
                  <a:lnTo>
                    <a:pt x="5213" y="5103"/>
                  </a:lnTo>
                  <a:lnTo>
                    <a:pt x="5213" y="4400"/>
                  </a:lnTo>
                  <a:lnTo>
                    <a:pt x="7469" y="3069"/>
                  </a:lnTo>
                  <a:close/>
                  <a:moveTo>
                    <a:pt x="12164" y="4992"/>
                  </a:moveTo>
                  <a:lnTo>
                    <a:pt x="13458" y="5731"/>
                  </a:lnTo>
                  <a:lnTo>
                    <a:pt x="13458" y="6471"/>
                  </a:lnTo>
                  <a:lnTo>
                    <a:pt x="11166" y="7838"/>
                  </a:lnTo>
                  <a:lnTo>
                    <a:pt x="9946" y="7838"/>
                  </a:lnTo>
                  <a:lnTo>
                    <a:pt x="8652" y="7099"/>
                  </a:lnTo>
                  <a:lnTo>
                    <a:pt x="8652" y="6360"/>
                  </a:lnTo>
                  <a:lnTo>
                    <a:pt x="10907" y="4992"/>
                  </a:lnTo>
                  <a:close/>
                  <a:moveTo>
                    <a:pt x="4437" y="1"/>
                  </a:moveTo>
                  <a:lnTo>
                    <a:pt x="0" y="2589"/>
                  </a:lnTo>
                  <a:lnTo>
                    <a:pt x="0" y="3069"/>
                  </a:lnTo>
                  <a:lnTo>
                    <a:pt x="10019" y="8874"/>
                  </a:lnTo>
                  <a:lnTo>
                    <a:pt x="10870" y="8874"/>
                  </a:lnTo>
                  <a:lnTo>
                    <a:pt x="15306" y="6286"/>
                  </a:lnTo>
                  <a:lnTo>
                    <a:pt x="15306" y="5842"/>
                  </a:lnTo>
                  <a:lnTo>
                    <a:pt x="5250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93" name="Google Shape;3693;p53"/>
            <p:cNvSpPr/>
            <p:nvPr/>
          </p:nvSpPr>
          <p:spPr>
            <a:xfrm>
              <a:off x="1798813" y="3100402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0" y="0"/>
                  </a:moveTo>
                  <a:lnTo>
                    <a:pt x="0" y="5361"/>
                  </a:lnTo>
                  <a:lnTo>
                    <a:pt x="10019" y="11202"/>
                  </a:lnTo>
                  <a:lnTo>
                    <a:pt x="10056" y="5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94" name="Google Shape;3694;p53"/>
            <p:cNvSpPr/>
            <p:nvPr/>
          </p:nvSpPr>
          <p:spPr>
            <a:xfrm>
              <a:off x="2068309" y="3194004"/>
              <a:ext cx="99690" cy="137427"/>
            </a:xfrm>
            <a:custGeom>
              <a:avLst/>
              <a:gdLst/>
              <a:ahLst/>
              <a:cxnLst/>
              <a:rect l="l" t="t" r="r" b="b"/>
              <a:pathLst>
                <a:path w="4882" h="6730" extrusionOk="0">
                  <a:moveTo>
                    <a:pt x="3587" y="1"/>
                  </a:moveTo>
                  <a:lnTo>
                    <a:pt x="2330" y="1"/>
                  </a:lnTo>
                  <a:lnTo>
                    <a:pt x="75" y="1332"/>
                  </a:lnTo>
                  <a:lnTo>
                    <a:pt x="1" y="6729"/>
                  </a:lnTo>
                  <a:lnTo>
                    <a:pt x="2330" y="5398"/>
                  </a:lnTo>
                  <a:lnTo>
                    <a:pt x="3587" y="5398"/>
                  </a:lnTo>
                  <a:lnTo>
                    <a:pt x="4881" y="6138"/>
                  </a:lnTo>
                  <a:lnTo>
                    <a:pt x="4881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95" name="Google Shape;3695;p53"/>
            <p:cNvSpPr/>
            <p:nvPr/>
          </p:nvSpPr>
          <p:spPr>
            <a:xfrm>
              <a:off x="2138531" y="3234782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3549" y="0"/>
                  </a:moveTo>
                  <a:lnTo>
                    <a:pt x="2292" y="0"/>
                  </a:lnTo>
                  <a:lnTo>
                    <a:pt x="0" y="1294"/>
                  </a:lnTo>
                  <a:lnTo>
                    <a:pt x="0" y="6692"/>
                  </a:lnTo>
                  <a:lnTo>
                    <a:pt x="2255" y="5398"/>
                  </a:lnTo>
                  <a:lnTo>
                    <a:pt x="3512" y="5398"/>
                  </a:lnTo>
                  <a:lnTo>
                    <a:pt x="4843" y="6137"/>
                  </a:lnTo>
                  <a:lnTo>
                    <a:pt x="4843" y="73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96" name="Google Shape;3696;p53"/>
            <p:cNvSpPr/>
            <p:nvPr/>
          </p:nvSpPr>
          <p:spPr>
            <a:xfrm>
              <a:off x="2207978" y="3274028"/>
              <a:ext cx="99670" cy="138182"/>
            </a:xfrm>
            <a:custGeom>
              <a:avLst/>
              <a:gdLst/>
              <a:ahLst/>
              <a:cxnLst/>
              <a:rect l="l" t="t" r="r" b="b"/>
              <a:pathLst>
                <a:path w="4881" h="6767" extrusionOk="0">
                  <a:moveTo>
                    <a:pt x="3587" y="0"/>
                  </a:moveTo>
                  <a:lnTo>
                    <a:pt x="2330" y="0"/>
                  </a:lnTo>
                  <a:lnTo>
                    <a:pt x="1" y="1331"/>
                  </a:lnTo>
                  <a:lnTo>
                    <a:pt x="1" y="6766"/>
                  </a:lnTo>
                  <a:lnTo>
                    <a:pt x="2293" y="5398"/>
                  </a:lnTo>
                  <a:lnTo>
                    <a:pt x="3513" y="5398"/>
                  </a:lnTo>
                  <a:lnTo>
                    <a:pt x="4881" y="6212"/>
                  </a:lnTo>
                  <a:lnTo>
                    <a:pt x="4881" y="777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97" name="Google Shape;3697;p53"/>
            <p:cNvSpPr/>
            <p:nvPr/>
          </p:nvSpPr>
          <p:spPr>
            <a:xfrm>
              <a:off x="2253268" y="3300451"/>
              <a:ext cx="90624" cy="163095"/>
            </a:xfrm>
            <a:custGeom>
              <a:avLst/>
              <a:gdLst/>
              <a:ahLst/>
              <a:cxnLst/>
              <a:rect l="l" t="t" r="r" b="b"/>
              <a:pathLst>
                <a:path w="4438" h="7987" extrusionOk="0">
                  <a:moveTo>
                    <a:pt x="4437" y="0"/>
                  </a:moveTo>
                  <a:lnTo>
                    <a:pt x="75" y="2588"/>
                  </a:lnTo>
                  <a:lnTo>
                    <a:pt x="1" y="7986"/>
                  </a:lnTo>
                  <a:lnTo>
                    <a:pt x="4437" y="5398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98" name="Google Shape;3698;p53"/>
            <p:cNvSpPr/>
            <p:nvPr/>
          </p:nvSpPr>
          <p:spPr>
            <a:xfrm>
              <a:off x="2237422" y="3353296"/>
              <a:ext cx="17377" cy="110248"/>
            </a:xfrm>
            <a:custGeom>
              <a:avLst/>
              <a:gdLst/>
              <a:ahLst/>
              <a:cxnLst/>
              <a:rect l="l" t="t" r="r" b="b"/>
              <a:pathLst>
                <a:path w="851" h="5399" extrusionOk="0">
                  <a:moveTo>
                    <a:pt x="0" y="0"/>
                  </a:moveTo>
                  <a:lnTo>
                    <a:pt x="0" y="5398"/>
                  </a:lnTo>
                  <a:lnTo>
                    <a:pt x="777" y="5398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99" name="Google Shape;3699;p53"/>
            <p:cNvSpPr/>
            <p:nvPr/>
          </p:nvSpPr>
          <p:spPr>
            <a:xfrm>
              <a:off x="2032085" y="3172115"/>
              <a:ext cx="311813" cy="181207"/>
            </a:xfrm>
            <a:custGeom>
              <a:avLst/>
              <a:gdLst/>
              <a:ahLst/>
              <a:cxnLst/>
              <a:rect l="l" t="t" r="r" b="b"/>
              <a:pathLst>
                <a:path w="15270" h="8874" extrusionOk="0">
                  <a:moveTo>
                    <a:pt x="5361" y="1073"/>
                  </a:moveTo>
                  <a:lnTo>
                    <a:pt x="6655" y="1812"/>
                  </a:lnTo>
                  <a:lnTo>
                    <a:pt x="6655" y="2551"/>
                  </a:lnTo>
                  <a:lnTo>
                    <a:pt x="4363" y="3882"/>
                  </a:lnTo>
                  <a:lnTo>
                    <a:pt x="3143" y="3845"/>
                  </a:lnTo>
                  <a:lnTo>
                    <a:pt x="1849" y="3106"/>
                  </a:lnTo>
                  <a:lnTo>
                    <a:pt x="1849" y="2404"/>
                  </a:lnTo>
                  <a:lnTo>
                    <a:pt x="4104" y="1073"/>
                  </a:lnTo>
                  <a:close/>
                  <a:moveTo>
                    <a:pt x="8725" y="2995"/>
                  </a:moveTo>
                  <a:lnTo>
                    <a:pt x="10056" y="3734"/>
                  </a:lnTo>
                  <a:lnTo>
                    <a:pt x="10056" y="4474"/>
                  </a:lnTo>
                  <a:lnTo>
                    <a:pt x="7801" y="5842"/>
                  </a:lnTo>
                  <a:lnTo>
                    <a:pt x="7801" y="5768"/>
                  </a:lnTo>
                  <a:lnTo>
                    <a:pt x="6544" y="5768"/>
                  </a:lnTo>
                  <a:lnTo>
                    <a:pt x="5213" y="5028"/>
                  </a:lnTo>
                  <a:lnTo>
                    <a:pt x="5213" y="4363"/>
                  </a:lnTo>
                  <a:lnTo>
                    <a:pt x="7468" y="2995"/>
                  </a:lnTo>
                  <a:close/>
                  <a:moveTo>
                    <a:pt x="12201" y="4991"/>
                  </a:moveTo>
                  <a:lnTo>
                    <a:pt x="13495" y="5731"/>
                  </a:lnTo>
                  <a:lnTo>
                    <a:pt x="13495" y="6470"/>
                  </a:lnTo>
                  <a:lnTo>
                    <a:pt x="11202" y="7801"/>
                  </a:lnTo>
                  <a:lnTo>
                    <a:pt x="9982" y="7801"/>
                  </a:lnTo>
                  <a:lnTo>
                    <a:pt x="8688" y="7062"/>
                  </a:lnTo>
                  <a:lnTo>
                    <a:pt x="8688" y="6322"/>
                  </a:lnTo>
                  <a:lnTo>
                    <a:pt x="10944" y="4991"/>
                  </a:lnTo>
                  <a:close/>
                  <a:moveTo>
                    <a:pt x="4437" y="0"/>
                  </a:moveTo>
                  <a:lnTo>
                    <a:pt x="0" y="2588"/>
                  </a:lnTo>
                  <a:lnTo>
                    <a:pt x="0" y="3069"/>
                  </a:lnTo>
                  <a:lnTo>
                    <a:pt x="10019" y="8873"/>
                  </a:lnTo>
                  <a:lnTo>
                    <a:pt x="10833" y="8873"/>
                  </a:lnTo>
                  <a:lnTo>
                    <a:pt x="15269" y="6285"/>
                  </a:lnTo>
                  <a:lnTo>
                    <a:pt x="15269" y="5842"/>
                  </a:lnTo>
                  <a:lnTo>
                    <a:pt x="5250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00" name="Google Shape;3700;p53"/>
            <p:cNvSpPr/>
            <p:nvPr/>
          </p:nvSpPr>
          <p:spPr>
            <a:xfrm>
              <a:off x="2032085" y="3234782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0" y="0"/>
                  </a:moveTo>
                  <a:lnTo>
                    <a:pt x="0" y="5398"/>
                  </a:lnTo>
                  <a:lnTo>
                    <a:pt x="10056" y="11202"/>
                  </a:lnTo>
                  <a:lnTo>
                    <a:pt x="10056" y="5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01" name="Google Shape;3701;p53"/>
            <p:cNvSpPr/>
            <p:nvPr/>
          </p:nvSpPr>
          <p:spPr>
            <a:xfrm>
              <a:off x="1732368" y="3123802"/>
              <a:ext cx="99690" cy="137406"/>
            </a:xfrm>
            <a:custGeom>
              <a:avLst/>
              <a:gdLst/>
              <a:ahLst/>
              <a:cxnLst/>
              <a:rect l="l" t="t" r="r" b="b"/>
              <a:pathLst>
                <a:path w="4882" h="6729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40"/>
                  </a:lnTo>
                  <a:lnTo>
                    <a:pt x="1" y="6174"/>
                  </a:lnTo>
                  <a:lnTo>
                    <a:pt x="1295" y="5435"/>
                  </a:lnTo>
                  <a:lnTo>
                    <a:pt x="2552" y="5435"/>
                  </a:lnTo>
                  <a:lnTo>
                    <a:pt x="4807" y="6729"/>
                  </a:lnTo>
                  <a:lnTo>
                    <a:pt x="4881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02" name="Google Shape;3702;p53"/>
            <p:cNvSpPr/>
            <p:nvPr/>
          </p:nvSpPr>
          <p:spPr>
            <a:xfrm>
              <a:off x="1662922" y="3163804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89" y="1"/>
                  </a:moveTo>
                  <a:lnTo>
                    <a:pt x="1332" y="1"/>
                  </a:lnTo>
                  <a:lnTo>
                    <a:pt x="38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729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03" name="Google Shape;3703;p53"/>
            <p:cNvSpPr/>
            <p:nvPr/>
          </p:nvSpPr>
          <p:spPr>
            <a:xfrm>
              <a:off x="1662922" y="3179670"/>
              <a:ext cx="776" cy="124582"/>
            </a:xfrm>
            <a:custGeom>
              <a:avLst/>
              <a:gdLst/>
              <a:ahLst/>
              <a:cxnLst/>
              <a:rect l="l" t="t" r="r" b="b"/>
              <a:pathLst>
                <a:path w="38" h="6101" extrusionOk="0">
                  <a:moveTo>
                    <a:pt x="38" y="0"/>
                  </a:moveTo>
                  <a:lnTo>
                    <a:pt x="1" y="5398"/>
                  </a:lnTo>
                  <a:lnTo>
                    <a:pt x="1" y="6100"/>
                  </a:lnTo>
                  <a:lnTo>
                    <a:pt x="38" y="703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04" name="Google Shape;3704;p53"/>
            <p:cNvSpPr/>
            <p:nvPr/>
          </p:nvSpPr>
          <p:spPr>
            <a:xfrm>
              <a:off x="1594231" y="3204582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14" y="0"/>
                  </a:moveTo>
                  <a:lnTo>
                    <a:pt x="1331" y="0"/>
                  </a:lnTo>
                  <a:lnTo>
                    <a:pt x="0" y="740"/>
                  </a:lnTo>
                  <a:lnTo>
                    <a:pt x="0" y="6137"/>
                  </a:lnTo>
                  <a:lnTo>
                    <a:pt x="1294" y="5398"/>
                  </a:lnTo>
                  <a:lnTo>
                    <a:pt x="2514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05" name="Google Shape;3705;p53"/>
            <p:cNvSpPr/>
            <p:nvPr/>
          </p:nvSpPr>
          <p:spPr>
            <a:xfrm>
              <a:off x="1557231" y="3231004"/>
              <a:ext cx="90624" cy="162319"/>
            </a:xfrm>
            <a:custGeom>
              <a:avLst/>
              <a:gdLst/>
              <a:ahLst/>
              <a:cxnLst/>
              <a:rect l="l" t="t" r="r" b="b"/>
              <a:pathLst>
                <a:path w="4438" h="7949" extrusionOk="0">
                  <a:moveTo>
                    <a:pt x="1" y="0"/>
                  </a:moveTo>
                  <a:lnTo>
                    <a:pt x="1" y="5398"/>
                  </a:lnTo>
                  <a:lnTo>
                    <a:pt x="4437" y="7949"/>
                  </a:lnTo>
                  <a:lnTo>
                    <a:pt x="4437" y="25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06" name="Google Shape;3706;p53"/>
            <p:cNvSpPr/>
            <p:nvPr/>
          </p:nvSpPr>
          <p:spPr>
            <a:xfrm>
              <a:off x="1664433" y="3164559"/>
              <a:ext cx="203853" cy="228765"/>
            </a:xfrm>
            <a:custGeom>
              <a:avLst/>
              <a:gdLst/>
              <a:ahLst/>
              <a:cxnLst/>
              <a:rect l="l" t="t" r="r" b="b"/>
              <a:pathLst>
                <a:path w="9983" h="11203" extrusionOk="0">
                  <a:moveTo>
                    <a:pt x="9983" y="1"/>
                  </a:moveTo>
                  <a:lnTo>
                    <a:pt x="1" y="5768"/>
                  </a:lnTo>
                  <a:lnTo>
                    <a:pt x="1" y="11203"/>
                  </a:lnTo>
                  <a:lnTo>
                    <a:pt x="9983" y="5398"/>
                  </a:lnTo>
                  <a:lnTo>
                    <a:pt x="9983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07" name="Google Shape;3707;p53"/>
            <p:cNvSpPr/>
            <p:nvPr/>
          </p:nvSpPr>
          <p:spPr>
            <a:xfrm>
              <a:off x="1557231" y="3102668"/>
              <a:ext cx="311058" cy="179696"/>
            </a:xfrm>
            <a:custGeom>
              <a:avLst/>
              <a:gdLst/>
              <a:ahLst/>
              <a:cxnLst/>
              <a:rect l="l" t="t" r="r" b="b"/>
              <a:pathLst>
                <a:path w="15233" h="8800" extrusionOk="0">
                  <a:moveTo>
                    <a:pt x="11129" y="998"/>
                  </a:moveTo>
                  <a:lnTo>
                    <a:pt x="13458" y="2329"/>
                  </a:lnTo>
                  <a:lnTo>
                    <a:pt x="13458" y="3069"/>
                  </a:lnTo>
                  <a:lnTo>
                    <a:pt x="12164" y="3808"/>
                  </a:lnTo>
                  <a:lnTo>
                    <a:pt x="10907" y="3771"/>
                  </a:lnTo>
                  <a:lnTo>
                    <a:pt x="8615" y="2440"/>
                  </a:lnTo>
                  <a:lnTo>
                    <a:pt x="8615" y="1738"/>
                  </a:lnTo>
                  <a:lnTo>
                    <a:pt x="9909" y="998"/>
                  </a:lnTo>
                  <a:close/>
                  <a:moveTo>
                    <a:pt x="7728" y="2995"/>
                  </a:moveTo>
                  <a:lnTo>
                    <a:pt x="10020" y="4326"/>
                  </a:lnTo>
                  <a:lnTo>
                    <a:pt x="10020" y="5065"/>
                  </a:lnTo>
                  <a:lnTo>
                    <a:pt x="8726" y="5805"/>
                  </a:lnTo>
                  <a:lnTo>
                    <a:pt x="7469" y="5805"/>
                  </a:lnTo>
                  <a:lnTo>
                    <a:pt x="5177" y="4474"/>
                  </a:lnTo>
                  <a:lnTo>
                    <a:pt x="5177" y="3734"/>
                  </a:lnTo>
                  <a:lnTo>
                    <a:pt x="6471" y="2995"/>
                  </a:lnTo>
                  <a:close/>
                  <a:moveTo>
                    <a:pt x="4326" y="4991"/>
                  </a:moveTo>
                  <a:lnTo>
                    <a:pt x="6656" y="6322"/>
                  </a:lnTo>
                  <a:lnTo>
                    <a:pt x="6656" y="7062"/>
                  </a:lnTo>
                  <a:lnTo>
                    <a:pt x="5362" y="7801"/>
                  </a:lnTo>
                  <a:lnTo>
                    <a:pt x="4105" y="7764"/>
                  </a:lnTo>
                  <a:lnTo>
                    <a:pt x="1812" y="6396"/>
                  </a:lnTo>
                  <a:lnTo>
                    <a:pt x="1812" y="5731"/>
                  </a:lnTo>
                  <a:lnTo>
                    <a:pt x="3106" y="4991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799"/>
                  </a:lnTo>
                  <a:lnTo>
                    <a:pt x="5251" y="8799"/>
                  </a:lnTo>
                  <a:lnTo>
                    <a:pt x="15233" y="2995"/>
                  </a:lnTo>
                  <a:lnTo>
                    <a:pt x="15233" y="2514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08" name="Google Shape;3708;p53"/>
            <p:cNvSpPr/>
            <p:nvPr/>
          </p:nvSpPr>
          <p:spPr>
            <a:xfrm>
              <a:off x="1647832" y="3282339"/>
              <a:ext cx="16622" cy="110983"/>
            </a:xfrm>
            <a:custGeom>
              <a:avLst/>
              <a:gdLst/>
              <a:ahLst/>
              <a:cxnLst/>
              <a:rect l="l" t="t" r="r" b="b"/>
              <a:pathLst>
                <a:path w="814" h="5435" extrusionOk="0">
                  <a:moveTo>
                    <a:pt x="0" y="0"/>
                  </a:moveTo>
                  <a:lnTo>
                    <a:pt x="0" y="5435"/>
                  </a:lnTo>
                  <a:lnTo>
                    <a:pt x="814" y="5435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09" name="Google Shape;3709;p53"/>
            <p:cNvSpPr/>
            <p:nvPr/>
          </p:nvSpPr>
          <p:spPr>
            <a:xfrm>
              <a:off x="1496851" y="3259694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51" y="0"/>
                  </a:moveTo>
                  <a:lnTo>
                    <a:pt x="1294" y="0"/>
                  </a:lnTo>
                  <a:lnTo>
                    <a:pt x="0" y="739"/>
                  </a:lnTo>
                  <a:lnTo>
                    <a:pt x="0" y="6174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06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10" name="Google Shape;3710;p53"/>
            <p:cNvSpPr/>
            <p:nvPr/>
          </p:nvSpPr>
          <p:spPr>
            <a:xfrm>
              <a:off x="1426628" y="3300451"/>
              <a:ext cx="99670" cy="136671"/>
            </a:xfrm>
            <a:custGeom>
              <a:avLst/>
              <a:gdLst/>
              <a:ahLst/>
              <a:cxnLst/>
              <a:rect l="l" t="t" r="r" b="b"/>
              <a:pathLst>
                <a:path w="4881" h="6693" extrusionOk="0">
                  <a:moveTo>
                    <a:pt x="2589" y="0"/>
                  </a:moveTo>
                  <a:lnTo>
                    <a:pt x="1369" y="0"/>
                  </a:lnTo>
                  <a:lnTo>
                    <a:pt x="75" y="740"/>
                  </a:lnTo>
                  <a:lnTo>
                    <a:pt x="1" y="6138"/>
                  </a:lnTo>
                  <a:lnTo>
                    <a:pt x="1369" y="5398"/>
                  </a:lnTo>
                  <a:lnTo>
                    <a:pt x="2552" y="5361"/>
                  </a:lnTo>
                  <a:lnTo>
                    <a:pt x="4881" y="6692"/>
                  </a:lnTo>
                  <a:lnTo>
                    <a:pt x="4881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11" name="Google Shape;3711;p53"/>
            <p:cNvSpPr/>
            <p:nvPr/>
          </p:nvSpPr>
          <p:spPr>
            <a:xfrm>
              <a:off x="1426628" y="3315541"/>
              <a:ext cx="1532" cy="125358"/>
            </a:xfrm>
            <a:custGeom>
              <a:avLst/>
              <a:gdLst/>
              <a:ahLst/>
              <a:cxnLst/>
              <a:rect l="l" t="t" r="r" b="b"/>
              <a:pathLst>
                <a:path w="75" h="6139" extrusionOk="0">
                  <a:moveTo>
                    <a:pt x="75" y="1"/>
                  </a:moveTo>
                  <a:lnTo>
                    <a:pt x="1" y="5399"/>
                  </a:lnTo>
                  <a:lnTo>
                    <a:pt x="1" y="6138"/>
                  </a:lnTo>
                  <a:lnTo>
                    <a:pt x="75" y="74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12" name="Google Shape;3712;p53"/>
            <p:cNvSpPr/>
            <p:nvPr/>
          </p:nvSpPr>
          <p:spPr>
            <a:xfrm>
              <a:off x="1357937" y="3340452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2" y="1"/>
                  </a:moveTo>
                  <a:lnTo>
                    <a:pt x="1331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44" y="6730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13" name="Google Shape;3713;p53"/>
            <p:cNvSpPr/>
            <p:nvPr/>
          </p:nvSpPr>
          <p:spPr>
            <a:xfrm>
              <a:off x="1320937" y="3366875"/>
              <a:ext cx="91380" cy="162339"/>
            </a:xfrm>
            <a:custGeom>
              <a:avLst/>
              <a:gdLst/>
              <a:ahLst/>
              <a:cxnLst/>
              <a:rect l="l" t="t" r="r" b="b"/>
              <a:pathLst>
                <a:path w="4475" h="7950" extrusionOk="0">
                  <a:moveTo>
                    <a:pt x="1" y="1"/>
                  </a:moveTo>
                  <a:lnTo>
                    <a:pt x="1" y="5399"/>
                  </a:lnTo>
                  <a:lnTo>
                    <a:pt x="4474" y="7950"/>
                  </a:lnTo>
                  <a:lnTo>
                    <a:pt x="4474" y="25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14" name="Google Shape;3714;p53"/>
            <p:cNvSpPr/>
            <p:nvPr/>
          </p:nvSpPr>
          <p:spPr>
            <a:xfrm>
              <a:off x="1428895" y="3300451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3" y="0"/>
                  </a:moveTo>
                  <a:lnTo>
                    <a:pt x="1" y="5842"/>
                  </a:lnTo>
                  <a:lnTo>
                    <a:pt x="1" y="11240"/>
                  </a:lnTo>
                  <a:lnTo>
                    <a:pt x="9983" y="5398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15" name="Google Shape;3715;p53"/>
            <p:cNvSpPr/>
            <p:nvPr/>
          </p:nvSpPr>
          <p:spPr>
            <a:xfrm>
              <a:off x="1320937" y="3239295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66" y="999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64" y="3846"/>
                  </a:lnTo>
                  <a:lnTo>
                    <a:pt x="10944" y="3772"/>
                  </a:lnTo>
                  <a:lnTo>
                    <a:pt x="8615" y="2441"/>
                  </a:lnTo>
                  <a:lnTo>
                    <a:pt x="8615" y="1738"/>
                  </a:lnTo>
                  <a:lnTo>
                    <a:pt x="9909" y="999"/>
                  </a:lnTo>
                  <a:close/>
                  <a:moveTo>
                    <a:pt x="7728" y="2958"/>
                  </a:moveTo>
                  <a:lnTo>
                    <a:pt x="10057" y="4289"/>
                  </a:lnTo>
                  <a:lnTo>
                    <a:pt x="10057" y="5029"/>
                  </a:lnTo>
                  <a:lnTo>
                    <a:pt x="8763" y="5768"/>
                  </a:lnTo>
                  <a:lnTo>
                    <a:pt x="7506" y="5768"/>
                  </a:lnTo>
                  <a:lnTo>
                    <a:pt x="5214" y="4437"/>
                  </a:lnTo>
                  <a:lnTo>
                    <a:pt x="5214" y="3698"/>
                  </a:lnTo>
                  <a:lnTo>
                    <a:pt x="6508" y="2958"/>
                  </a:lnTo>
                  <a:close/>
                  <a:moveTo>
                    <a:pt x="4364" y="4955"/>
                  </a:moveTo>
                  <a:lnTo>
                    <a:pt x="6693" y="6286"/>
                  </a:lnTo>
                  <a:lnTo>
                    <a:pt x="6693" y="7025"/>
                  </a:lnTo>
                  <a:lnTo>
                    <a:pt x="5399" y="7765"/>
                  </a:lnTo>
                  <a:lnTo>
                    <a:pt x="4142" y="7728"/>
                  </a:lnTo>
                  <a:lnTo>
                    <a:pt x="1813" y="6360"/>
                  </a:lnTo>
                  <a:lnTo>
                    <a:pt x="1813" y="5694"/>
                  </a:lnTo>
                  <a:lnTo>
                    <a:pt x="3107" y="4955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88" y="8837"/>
                  </a:lnTo>
                  <a:lnTo>
                    <a:pt x="15270" y="2995"/>
                  </a:lnTo>
                  <a:lnTo>
                    <a:pt x="15270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16" name="Google Shape;3716;p53"/>
            <p:cNvSpPr/>
            <p:nvPr/>
          </p:nvSpPr>
          <p:spPr>
            <a:xfrm>
              <a:off x="1412294" y="3419721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0" y="1"/>
                  </a:moveTo>
                  <a:lnTo>
                    <a:pt x="0" y="5362"/>
                  </a:lnTo>
                  <a:lnTo>
                    <a:pt x="814" y="539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17" name="Google Shape;3717;p53"/>
            <p:cNvSpPr/>
            <p:nvPr/>
          </p:nvSpPr>
          <p:spPr>
            <a:xfrm>
              <a:off x="1261313" y="3395564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14" y="1"/>
                  </a:moveTo>
                  <a:lnTo>
                    <a:pt x="1257" y="1"/>
                  </a:lnTo>
                  <a:lnTo>
                    <a:pt x="0" y="814"/>
                  </a:lnTo>
                  <a:lnTo>
                    <a:pt x="0" y="6212"/>
                  </a:lnTo>
                  <a:lnTo>
                    <a:pt x="1257" y="5435"/>
                  </a:lnTo>
                  <a:lnTo>
                    <a:pt x="2514" y="5435"/>
                  </a:lnTo>
                  <a:lnTo>
                    <a:pt x="4769" y="6766"/>
                  </a:lnTo>
                  <a:lnTo>
                    <a:pt x="4843" y="136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18" name="Google Shape;3718;p53"/>
            <p:cNvSpPr/>
            <p:nvPr/>
          </p:nvSpPr>
          <p:spPr>
            <a:xfrm>
              <a:off x="1191090" y="3436342"/>
              <a:ext cx="99690" cy="136651"/>
            </a:xfrm>
            <a:custGeom>
              <a:avLst/>
              <a:gdLst/>
              <a:ahLst/>
              <a:cxnLst/>
              <a:rect l="l" t="t" r="r" b="b"/>
              <a:pathLst>
                <a:path w="4882" h="6692" extrusionOk="0">
                  <a:moveTo>
                    <a:pt x="2589" y="0"/>
                  </a:moveTo>
                  <a:lnTo>
                    <a:pt x="1332" y="0"/>
                  </a:lnTo>
                  <a:lnTo>
                    <a:pt x="38" y="740"/>
                  </a:lnTo>
                  <a:lnTo>
                    <a:pt x="1" y="6137"/>
                  </a:lnTo>
                  <a:lnTo>
                    <a:pt x="1332" y="5398"/>
                  </a:lnTo>
                  <a:lnTo>
                    <a:pt x="2589" y="5398"/>
                  </a:lnTo>
                  <a:lnTo>
                    <a:pt x="4844" y="6692"/>
                  </a:lnTo>
                  <a:lnTo>
                    <a:pt x="4881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19" name="Google Shape;3719;p53"/>
            <p:cNvSpPr/>
            <p:nvPr/>
          </p:nvSpPr>
          <p:spPr>
            <a:xfrm>
              <a:off x="1191090" y="3451432"/>
              <a:ext cx="776" cy="125338"/>
            </a:xfrm>
            <a:custGeom>
              <a:avLst/>
              <a:gdLst/>
              <a:ahLst/>
              <a:cxnLst/>
              <a:rect l="l" t="t" r="r" b="b"/>
              <a:pathLst>
                <a:path w="38" h="6138" extrusionOk="0">
                  <a:moveTo>
                    <a:pt x="38" y="1"/>
                  </a:moveTo>
                  <a:lnTo>
                    <a:pt x="1" y="5398"/>
                  </a:lnTo>
                  <a:lnTo>
                    <a:pt x="1" y="6138"/>
                  </a:lnTo>
                  <a:lnTo>
                    <a:pt x="38" y="74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20" name="Google Shape;3720;p53"/>
            <p:cNvSpPr/>
            <p:nvPr/>
          </p:nvSpPr>
          <p:spPr>
            <a:xfrm>
              <a:off x="1122399" y="3477099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15" y="1"/>
                  </a:moveTo>
                  <a:lnTo>
                    <a:pt x="1332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61"/>
                  </a:lnTo>
                  <a:lnTo>
                    <a:pt x="2515" y="5361"/>
                  </a:lnTo>
                  <a:lnTo>
                    <a:pt x="4844" y="6692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21" name="Google Shape;3721;p53"/>
            <p:cNvSpPr/>
            <p:nvPr/>
          </p:nvSpPr>
          <p:spPr>
            <a:xfrm>
              <a:off x="1085420" y="3502766"/>
              <a:ext cx="90604" cy="163095"/>
            </a:xfrm>
            <a:custGeom>
              <a:avLst/>
              <a:gdLst/>
              <a:ahLst/>
              <a:cxnLst/>
              <a:rect l="l" t="t" r="r" b="b"/>
              <a:pathLst>
                <a:path w="4437" h="7987" extrusionOk="0">
                  <a:moveTo>
                    <a:pt x="0" y="1"/>
                  </a:moveTo>
                  <a:lnTo>
                    <a:pt x="0" y="5398"/>
                  </a:lnTo>
                  <a:lnTo>
                    <a:pt x="4437" y="7986"/>
                  </a:lnTo>
                  <a:lnTo>
                    <a:pt x="4437" y="25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22" name="Google Shape;3722;p53"/>
            <p:cNvSpPr/>
            <p:nvPr/>
          </p:nvSpPr>
          <p:spPr>
            <a:xfrm>
              <a:off x="1192601" y="3436342"/>
              <a:ext cx="203873" cy="229521"/>
            </a:xfrm>
            <a:custGeom>
              <a:avLst/>
              <a:gdLst/>
              <a:ahLst/>
              <a:cxnLst/>
              <a:rect l="l" t="t" r="r" b="b"/>
              <a:pathLst>
                <a:path w="9984" h="11240" extrusionOk="0">
                  <a:moveTo>
                    <a:pt x="9983" y="0"/>
                  </a:moveTo>
                  <a:lnTo>
                    <a:pt x="1" y="5842"/>
                  </a:lnTo>
                  <a:lnTo>
                    <a:pt x="1" y="11239"/>
                  </a:lnTo>
                  <a:lnTo>
                    <a:pt x="9983" y="5398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23" name="Google Shape;3723;p53"/>
            <p:cNvSpPr/>
            <p:nvPr/>
          </p:nvSpPr>
          <p:spPr>
            <a:xfrm>
              <a:off x="1085420" y="3375186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128" y="999"/>
                  </a:moveTo>
                  <a:lnTo>
                    <a:pt x="13457" y="2367"/>
                  </a:lnTo>
                  <a:lnTo>
                    <a:pt x="13457" y="3106"/>
                  </a:lnTo>
                  <a:lnTo>
                    <a:pt x="12163" y="3846"/>
                  </a:lnTo>
                  <a:lnTo>
                    <a:pt x="10906" y="3772"/>
                  </a:lnTo>
                  <a:lnTo>
                    <a:pt x="8614" y="2441"/>
                  </a:lnTo>
                  <a:lnTo>
                    <a:pt x="8614" y="1738"/>
                  </a:lnTo>
                  <a:lnTo>
                    <a:pt x="9908" y="999"/>
                  </a:lnTo>
                  <a:close/>
                  <a:moveTo>
                    <a:pt x="7727" y="2995"/>
                  </a:moveTo>
                  <a:lnTo>
                    <a:pt x="10019" y="4326"/>
                  </a:lnTo>
                  <a:lnTo>
                    <a:pt x="10019" y="5066"/>
                  </a:lnTo>
                  <a:lnTo>
                    <a:pt x="8725" y="5805"/>
                  </a:lnTo>
                  <a:lnTo>
                    <a:pt x="7468" y="5805"/>
                  </a:lnTo>
                  <a:lnTo>
                    <a:pt x="5176" y="4474"/>
                  </a:lnTo>
                  <a:lnTo>
                    <a:pt x="5176" y="3735"/>
                  </a:lnTo>
                  <a:lnTo>
                    <a:pt x="6470" y="2995"/>
                  </a:lnTo>
                  <a:close/>
                  <a:moveTo>
                    <a:pt x="4363" y="4955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04" y="7727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50" y="8837"/>
                  </a:lnTo>
                  <a:lnTo>
                    <a:pt x="15232" y="2995"/>
                  </a:lnTo>
                  <a:lnTo>
                    <a:pt x="15232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24" name="Google Shape;3724;p53"/>
            <p:cNvSpPr/>
            <p:nvPr/>
          </p:nvSpPr>
          <p:spPr>
            <a:xfrm>
              <a:off x="1176000" y="3555612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1" y="1"/>
                  </a:moveTo>
                  <a:lnTo>
                    <a:pt x="1" y="5398"/>
                  </a:lnTo>
                  <a:lnTo>
                    <a:pt x="814" y="5398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25" name="Google Shape;3725;p53"/>
            <p:cNvSpPr/>
            <p:nvPr/>
          </p:nvSpPr>
          <p:spPr>
            <a:xfrm>
              <a:off x="1849392" y="3191738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88" y="1"/>
                  </a:moveTo>
                  <a:lnTo>
                    <a:pt x="1368" y="1"/>
                  </a:lnTo>
                  <a:lnTo>
                    <a:pt x="74" y="740"/>
                  </a:lnTo>
                  <a:lnTo>
                    <a:pt x="0" y="6175"/>
                  </a:lnTo>
                  <a:lnTo>
                    <a:pt x="1368" y="5435"/>
                  </a:lnTo>
                  <a:lnTo>
                    <a:pt x="2588" y="5435"/>
                  </a:lnTo>
                  <a:lnTo>
                    <a:pt x="4881" y="6729"/>
                  </a:lnTo>
                  <a:lnTo>
                    <a:pt x="4881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26" name="Google Shape;3726;p53"/>
            <p:cNvSpPr/>
            <p:nvPr/>
          </p:nvSpPr>
          <p:spPr>
            <a:xfrm>
              <a:off x="1780701" y="3231760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88" y="0"/>
                  </a:moveTo>
                  <a:lnTo>
                    <a:pt x="1331" y="0"/>
                  </a:lnTo>
                  <a:lnTo>
                    <a:pt x="0" y="777"/>
                  </a:lnTo>
                  <a:lnTo>
                    <a:pt x="0" y="6174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43" y="6729"/>
                  </a:lnTo>
                  <a:lnTo>
                    <a:pt x="4843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27" name="Google Shape;3727;p53"/>
            <p:cNvSpPr/>
            <p:nvPr/>
          </p:nvSpPr>
          <p:spPr>
            <a:xfrm>
              <a:off x="1780701" y="3247605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0" y="1"/>
                  </a:moveTo>
                  <a:lnTo>
                    <a:pt x="0" y="5398"/>
                  </a:lnTo>
                  <a:lnTo>
                    <a:pt x="0" y="6101"/>
                  </a:lnTo>
                  <a:lnTo>
                    <a:pt x="0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28" name="Google Shape;3728;p53"/>
            <p:cNvSpPr/>
            <p:nvPr/>
          </p:nvSpPr>
          <p:spPr>
            <a:xfrm>
              <a:off x="1711990" y="3272517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77"/>
                  </a:lnTo>
                  <a:lnTo>
                    <a:pt x="1" y="6138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29" name="Google Shape;3729;p53"/>
            <p:cNvSpPr/>
            <p:nvPr/>
          </p:nvSpPr>
          <p:spPr>
            <a:xfrm>
              <a:off x="1675010" y="3298940"/>
              <a:ext cx="90604" cy="162339"/>
            </a:xfrm>
            <a:custGeom>
              <a:avLst/>
              <a:gdLst/>
              <a:ahLst/>
              <a:cxnLst/>
              <a:rect l="l" t="t" r="r" b="b"/>
              <a:pathLst>
                <a:path w="4437" h="7950" extrusionOk="0">
                  <a:moveTo>
                    <a:pt x="0" y="1"/>
                  </a:moveTo>
                  <a:lnTo>
                    <a:pt x="0" y="5398"/>
                  </a:lnTo>
                  <a:lnTo>
                    <a:pt x="4437" y="7949"/>
                  </a:lnTo>
                  <a:lnTo>
                    <a:pt x="4437" y="25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30" name="Google Shape;3730;p53"/>
            <p:cNvSpPr/>
            <p:nvPr/>
          </p:nvSpPr>
          <p:spPr>
            <a:xfrm>
              <a:off x="1781457" y="3232515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10056" y="0"/>
                  </a:moveTo>
                  <a:lnTo>
                    <a:pt x="74" y="5768"/>
                  </a:lnTo>
                  <a:lnTo>
                    <a:pt x="0" y="11202"/>
                  </a:lnTo>
                  <a:lnTo>
                    <a:pt x="10056" y="5398"/>
                  </a:lnTo>
                  <a:lnTo>
                    <a:pt x="10056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31" name="Google Shape;3731;p53"/>
            <p:cNvSpPr/>
            <p:nvPr/>
          </p:nvSpPr>
          <p:spPr>
            <a:xfrm>
              <a:off x="1675010" y="3171359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1" y="962"/>
                  </a:moveTo>
                  <a:lnTo>
                    <a:pt x="13421" y="2293"/>
                  </a:lnTo>
                  <a:lnTo>
                    <a:pt x="13421" y="3032"/>
                  </a:lnTo>
                  <a:lnTo>
                    <a:pt x="12127" y="3771"/>
                  </a:lnTo>
                  <a:lnTo>
                    <a:pt x="10870" y="3735"/>
                  </a:lnTo>
                  <a:lnTo>
                    <a:pt x="8540" y="2404"/>
                  </a:lnTo>
                  <a:lnTo>
                    <a:pt x="8540" y="1701"/>
                  </a:lnTo>
                  <a:lnTo>
                    <a:pt x="9834" y="962"/>
                  </a:lnTo>
                  <a:close/>
                  <a:moveTo>
                    <a:pt x="7727" y="2958"/>
                  </a:moveTo>
                  <a:lnTo>
                    <a:pt x="10019" y="4289"/>
                  </a:lnTo>
                  <a:lnTo>
                    <a:pt x="10019" y="5028"/>
                  </a:lnTo>
                  <a:lnTo>
                    <a:pt x="8725" y="5768"/>
                  </a:lnTo>
                  <a:lnTo>
                    <a:pt x="7505" y="5768"/>
                  </a:lnTo>
                  <a:lnTo>
                    <a:pt x="5176" y="4437"/>
                  </a:lnTo>
                  <a:lnTo>
                    <a:pt x="5176" y="3698"/>
                  </a:lnTo>
                  <a:lnTo>
                    <a:pt x="6470" y="2958"/>
                  </a:lnTo>
                  <a:close/>
                  <a:moveTo>
                    <a:pt x="4363" y="4955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04" y="7727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2" y="0"/>
                  </a:moveTo>
                  <a:lnTo>
                    <a:pt x="0" y="5805"/>
                  </a:lnTo>
                  <a:lnTo>
                    <a:pt x="0" y="6285"/>
                  </a:lnTo>
                  <a:lnTo>
                    <a:pt x="4437" y="8836"/>
                  </a:lnTo>
                  <a:lnTo>
                    <a:pt x="5287" y="8836"/>
                  </a:lnTo>
                  <a:lnTo>
                    <a:pt x="15269" y="2995"/>
                  </a:lnTo>
                  <a:lnTo>
                    <a:pt x="15269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32" name="Google Shape;3732;p53"/>
            <p:cNvSpPr/>
            <p:nvPr/>
          </p:nvSpPr>
          <p:spPr>
            <a:xfrm>
              <a:off x="1765591" y="3350274"/>
              <a:ext cx="17398" cy="111003"/>
            </a:xfrm>
            <a:custGeom>
              <a:avLst/>
              <a:gdLst/>
              <a:ahLst/>
              <a:cxnLst/>
              <a:rect l="l" t="t" r="r" b="b"/>
              <a:pathLst>
                <a:path w="852" h="5436" extrusionOk="0">
                  <a:moveTo>
                    <a:pt x="1" y="1"/>
                  </a:moveTo>
                  <a:lnTo>
                    <a:pt x="1" y="5435"/>
                  </a:lnTo>
                  <a:lnTo>
                    <a:pt x="777" y="5435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33" name="Google Shape;3733;p53"/>
            <p:cNvSpPr/>
            <p:nvPr/>
          </p:nvSpPr>
          <p:spPr>
            <a:xfrm>
              <a:off x="1614610" y="3327629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814"/>
                  </a:lnTo>
                  <a:lnTo>
                    <a:pt x="1" y="6175"/>
                  </a:lnTo>
                  <a:lnTo>
                    <a:pt x="1295" y="5435"/>
                  </a:lnTo>
                  <a:lnTo>
                    <a:pt x="2552" y="5435"/>
                  </a:lnTo>
                  <a:lnTo>
                    <a:pt x="4807" y="6766"/>
                  </a:lnTo>
                  <a:lnTo>
                    <a:pt x="4844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34" name="Google Shape;3734;p53"/>
            <p:cNvSpPr/>
            <p:nvPr/>
          </p:nvSpPr>
          <p:spPr>
            <a:xfrm>
              <a:off x="1545163" y="3368386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8" y="1"/>
                  </a:moveTo>
                  <a:lnTo>
                    <a:pt x="1331" y="1"/>
                  </a:lnTo>
                  <a:lnTo>
                    <a:pt x="37" y="740"/>
                  </a:lnTo>
                  <a:lnTo>
                    <a:pt x="0" y="6138"/>
                  </a:lnTo>
                  <a:lnTo>
                    <a:pt x="1294" y="5399"/>
                  </a:lnTo>
                  <a:lnTo>
                    <a:pt x="2514" y="5399"/>
                  </a:lnTo>
                  <a:lnTo>
                    <a:pt x="4843" y="6693"/>
                  </a:lnTo>
                  <a:lnTo>
                    <a:pt x="4843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35" name="Google Shape;3735;p53"/>
            <p:cNvSpPr/>
            <p:nvPr/>
          </p:nvSpPr>
          <p:spPr>
            <a:xfrm>
              <a:off x="1545163" y="3383497"/>
              <a:ext cx="776" cy="110227"/>
            </a:xfrm>
            <a:custGeom>
              <a:avLst/>
              <a:gdLst/>
              <a:ahLst/>
              <a:cxnLst/>
              <a:rect l="l" t="t" r="r" b="b"/>
              <a:pathLst>
                <a:path w="38" h="5398" extrusionOk="0">
                  <a:moveTo>
                    <a:pt x="37" y="0"/>
                  </a:moveTo>
                  <a:lnTo>
                    <a:pt x="0" y="740"/>
                  </a:lnTo>
                  <a:lnTo>
                    <a:pt x="0" y="539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36" name="Google Shape;3736;p53"/>
            <p:cNvSpPr/>
            <p:nvPr/>
          </p:nvSpPr>
          <p:spPr>
            <a:xfrm>
              <a:off x="1475696" y="3408408"/>
              <a:ext cx="99690" cy="137406"/>
            </a:xfrm>
            <a:custGeom>
              <a:avLst/>
              <a:gdLst/>
              <a:ahLst/>
              <a:cxnLst/>
              <a:rect l="l" t="t" r="r" b="b"/>
              <a:pathLst>
                <a:path w="4882" h="6729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77"/>
                  </a:lnTo>
                  <a:lnTo>
                    <a:pt x="1" y="6174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81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37" name="Google Shape;3737;p53"/>
            <p:cNvSpPr/>
            <p:nvPr/>
          </p:nvSpPr>
          <p:spPr>
            <a:xfrm>
              <a:off x="1439472" y="3434831"/>
              <a:ext cx="90604" cy="163074"/>
            </a:xfrm>
            <a:custGeom>
              <a:avLst/>
              <a:gdLst/>
              <a:ahLst/>
              <a:cxnLst/>
              <a:rect l="l" t="t" r="r" b="b"/>
              <a:pathLst>
                <a:path w="4437" h="7986" extrusionOk="0">
                  <a:moveTo>
                    <a:pt x="0" y="0"/>
                  </a:moveTo>
                  <a:lnTo>
                    <a:pt x="0" y="5398"/>
                  </a:lnTo>
                  <a:lnTo>
                    <a:pt x="4437" y="7986"/>
                  </a:lnTo>
                  <a:lnTo>
                    <a:pt x="4437" y="2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38" name="Google Shape;3738;p53"/>
            <p:cNvSpPr/>
            <p:nvPr/>
          </p:nvSpPr>
          <p:spPr>
            <a:xfrm>
              <a:off x="1545919" y="3368386"/>
              <a:ext cx="204608" cy="229521"/>
            </a:xfrm>
            <a:custGeom>
              <a:avLst/>
              <a:gdLst/>
              <a:ahLst/>
              <a:cxnLst/>
              <a:rect l="l" t="t" r="r" b="b"/>
              <a:pathLst>
                <a:path w="10020" h="11240" extrusionOk="0">
                  <a:moveTo>
                    <a:pt x="10019" y="1"/>
                  </a:moveTo>
                  <a:lnTo>
                    <a:pt x="37" y="5842"/>
                  </a:lnTo>
                  <a:lnTo>
                    <a:pt x="0" y="11240"/>
                  </a:lnTo>
                  <a:lnTo>
                    <a:pt x="10019" y="5399"/>
                  </a:lnTo>
                  <a:lnTo>
                    <a:pt x="10019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39" name="Google Shape;3739;p53"/>
            <p:cNvSpPr/>
            <p:nvPr/>
          </p:nvSpPr>
          <p:spPr>
            <a:xfrm>
              <a:off x="1439472" y="3307250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092" y="998"/>
                  </a:moveTo>
                  <a:lnTo>
                    <a:pt x="13384" y="2366"/>
                  </a:lnTo>
                  <a:lnTo>
                    <a:pt x="13384" y="3106"/>
                  </a:lnTo>
                  <a:lnTo>
                    <a:pt x="12090" y="3845"/>
                  </a:lnTo>
                  <a:lnTo>
                    <a:pt x="10833" y="3771"/>
                  </a:lnTo>
                  <a:lnTo>
                    <a:pt x="8541" y="2440"/>
                  </a:lnTo>
                  <a:lnTo>
                    <a:pt x="8541" y="1738"/>
                  </a:lnTo>
                  <a:lnTo>
                    <a:pt x="9835" y="998"/>
                  </a:lnTo>
                  <a:close/>
                  <a:moveTo>
                    <a:pt x="7690" y="2958"/>
                  </a:moveTo>
                  <a:lnTo>
                    <a:pt x="10019" y="4289"/>
                  </a:lnTo>
                  <a:lnTo>
                    <a:pt x="10019" y="5028"/>
                  </a:lnTo>
                  <a:lnTo>
                    <a:pt x="8725" y="5768"/>
                  </a:lnTo>
                  <a:lnTo>
                    <a:pt x="7468" y="5768"/>
                  </a:lnTo>
                  <a:lnTo>
                    <a:pt x="5176" y="4437"/>
                  </a:lnTo>
                  <a:lnTo>
                    <a:pt x="5176" y="3697"/>
                  </a:lnTo>
                  <a:lnTo>
                    <a:pt x="6470" y="2958"/>
                  </a:lnTo>
                  <a:close/>
                  <a:moveTo>
                    <a:pt x="4326" y="4954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04" y="7727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069" y="4954"/>
                  </a:lnTo>
                  <a:close/>
                  <a:moveTo>
                    <a:pt x="9982" y="0"/>
                  </a:moveTo>
                  <a:lnTo>
                    <a:pt x="0" y="5805"/>
                  </a:lnTo>
                  <a:lnTo>
                    <a:pt x="0" y="6285"/>
                  </a:lnTo>
                  <a:lnTo>
                    <a:pt x="4437" y="8836"/>
                  </a:lnTo>
                  <a:lnTo>
                    <a:pt x="5250" y="8836"/>
                  </a:lnTo>
                  <a:lnTo>
                    <a:pt x="15232" y="2995"/>
                  </a:lnTo>
                  <a:lnTo>
                    <a:pt x="15232" y="2551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40" name="Google Shape;3740;p53"/>
            <p:cNvSpPr/>
            <p:nvPr/>
          </p:nvSpPr>
          <p:spPr>
            <a:xfrm>
              <a:off x="1530053" y="3487677"/>
              <a:ext cx="16642" cy="110227"/>
            </a:xfrm>
            <a:custGeom>
              <a:avLst/>
              <a:gdLst/>
              <a:ahLst/>
              <a:cxnLst/>
              <a:rect l="l" t="t" r="r" b="b"/>
              <a:pathLst>
                <a:path w="815" h="5398" extrusionOk="0">
                  <a:moveTo>
                    <a:pt x="1" y="0"/>
                  </a:moveTo>
                  <a:lnTo>
                    <a:pt x="1" y="5398"/>
                  </a:lnTo>
                  <a:lnTo>
                    <a:pt x="777" y="5398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41" name="Google Shape;3741;p53"/>
            <p:cNvSpPr/>
            <p:nvPr/>
          </p:nvSpPr>
          <p:spPr>
            <a:xfrm>
              <a:off x="1379071" y="3463520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813"/>
                  </a:lnTo>
                  <a:lnTo>
                    <a:pt x="1" y="6211"/>
                  </a:lnTo>
                  <a:lnTo>
                    <a:pt x="1295" y="5435"/>
                  </a:lnTo>
                  <a:lnTo>
                    <a:pt x="2552" y="5435"/>
                  </a:lnTo>
                  <a:lnTo>
                    <a:pt x="4807" y="6766"/>
                  </a:lnTo>
                  <a:lnTo>
                    <a:pt x="4844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42" name="Google Shape;3742;p53"/>
            <p:cNvSpPr/>
            <p:nvPr/>
          </p:nvSpPr>
          <p:spPr>
            <a:xfrm>
              <a:off x="1308869" y="3504278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8" y="1"/>
                  </a:moveTo>
                  <a:lnTo>
                    <a:pt x="1368" y="1"/>
                  </a:lnTo>
                  <a:lnTo>
                    <a:pt x="37" y="740"/>
                  </a:lnTo>
                  <a:lnTo>
                    <a:pt x="0" y="6138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44" y="6692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43" name="Google Shape;3743;p53"/>
            <p:cNvSpPr/>
            <p:nvPr/>
          </p:nvSpPr>
          <p:spPr>
            <a:xfrm>
              <a:off x="1308869" y="3519367"/>
              <a:ext cx="776" cy="125358"/>
            </a:xfrm>
            <a:custGeom>
              <a:avLst/>
              <a:gdLst/>
              <a:ahLst/>
              <a:cxnLst/>
              <a:rect l="l" t="t" r="r" b="b"/>
              <a:pathLst>
                <a:path w="38" h="6139" extrusionOk="0">
                  <a:moveTo>
                    <a:pt x="37" y="1"/>
                  </a:moveTo>
                  <a:lnTo>
                    <a:pt x="0" y="5399"/>
                  </a:lnTo>
                  <a:lnTo>
                    <a:pt x="0" y="6138"/>
                  </a:lnTo>
                  <a:lnTo>
                    <a:pt x="37" y="74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44" name="Google Shape;3744;p53"/>
            <p:cNvSpPr/>
            <p:nvPr/>
          </p:nvSpPr>
          <p:spPr>
            <a:xfrm>
              <a:off x="1240178" y="3545035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51" y="1"/>
                  </a:moveTo>
                  <a:lnTo>
                    <a:pt x="1331" y="1"/>
                  </a:lnTo>
                  <a:lnTo>
                    <a:pt x="0" y="740"/>
                  </a:lnTo>
                  <a:lnTo>
                    <a:pt x="0" y="6138"/>
                  </a:lnTo>
                  <a:lnTo>
                    <a:pt x="1294" y="5399"/>
                  </a:lnTo>
                  <a:lnTo>
                    <a:pt x="2551" y="5399"/>
                  </a:lnTo>
                  <a:lnTo>
                    <a:pt x="4843" y="6693"/>
                  </a:lnTo>
                  <a:lnTo>
                    <a:pt x="4843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45" name="Google Shape;3745;p53"/>
            <p:cNvSpPr/>
            <p:nvPr/>
          </p:nvSpPr>
          <p:spPr>
            <a:xfrm>
              <a:off x="1203178" y="3571457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1" y="1"/>
                  </a:moveTo>
                  <a:lnTo>
                    <a:pt x="1" y="5362"/>
                  </a:lnTo>
                  <a:lnTo>
                    <a:pt x="4437" y="7950"/>
                  </a:lnTo>
                  <a:lnTo>
                    <a:pt x="4437" y="25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46" name="Google Shape;3746;p53"/>
            <p:cNvSpPr/>
            <p:nvPr/>
          </p:nvSpPr>
          <p:spPr>
            <a:xfrm>
              <a:off x="1311136" y="3504278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2" y="1"/>
                  </a:moveTo>
                  <a:lnTo>
                    <a:pt x="0" y="5842"/>
                  </a:lnTo>
                  <a:lnTo>
                    <a:pt x="0" y="11240"/>
                  </a:lnTo>
                  <a:lnTo>
                    <a:pt x="9982" y="5398"/>
                  </a:lnTo>
                  <a:lnTo>
                    <a:pt x="9982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47" name="Google Shape;3747;p53"/>
            <p:cNvSpPr/>
            <p:nvPr/>
          </p:nvSpPr>
          <p:spPr>
            <a:xfrm>
              <a:off x="1203178" y="3443121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66" y="999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64" y="3846"/>
                  </a:lnTo>
                  <a:lnTo>
                    <a:pt x="10907" y="3772"/>
                  </a:lnTo>
                  <a:lnTo>
                    <a:pt x="8615" y="2441"/>
                  </a:lnTo>
                  <a:lnTo>
                    <a:pt x="8615" y="1739"/>
                  </a:lnTo>
                  <a:lnTo>
                    <a:pt x="9909" y="999"/>
                  </a:lnTo>
                  <a:close/>
                  <a:moveTo>
                    <a:pt x="7727" y="2996"/>
                  </a:moveTo>
                  <a:lnTo>
                    <a:pt x="10020" y="4327"/>
                  </a:lnTo>
                  <a:lnTo>
                    <a:pt x="10020" y="5066"/>
                  </a:lnTo>
                  <a:lnTo>
                    <a:pt x="8726" y="5805"/>
                  </a:lnTo>
                  <a:lnTo>
                    <a:pt x="7506" y="5805"/>
                  </a:lnTo>
                  <a:lnTo>
                    <a:pt x="5176" y="4474"/>
                  </a:lnTo>
                  <a:lnTo>
                    <a:pt x="5176" y="3735"/>
                  </a:lnTo>
                  <a:lnTo>
                    <a:pt x="6470" y="2996"/>
                  </a:lnTo>
                  <a:close/>
                  <a:moveTo>
                    <a:pt x="4363" y="4955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5"/>
                  </a:lnTo>
                  <a:lnTo>
                    <a:pt x="4141" y="7728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87" y="8837"/>
                  </a:lnTo>
                  <a:lnTo>
                    <a:pt x="15269" y="2996"/>
                  </a:lnTo>
                  <a:lnTo>
                    <a:pt x="15269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48" name="Google Shape;3748;p53"/>
            <p:cNvSpPr/>
            <p:nvPr/>
          </p:nvSpPr>
          <p:spPr>
            <a:xfrm>
              <a:off x="1293779" y="3623547"/>
              <a:ext cx="17377" cy="110248"/>
            </a:xfrm>
            <a:custGeom>
              <a:avLst/>
              <a:gdLst/>
              <a:ahLst/>
              <a:cxnLst/>
              <a:rect l="l" t="t" r="r" b="b"/>
              <a:pathLst>
                <a:path w="851" h="5399" extrusionOk="0">
                  <a:moveTo>
                    <a:pt x="0" y="1"/>
                  </a:moveTo>
                  <a:lnTo>
                    <a:pt x="0" y="5399"/>
                  </a:lnTo>
                  <a:lnTo>
                    <a:pt x="850" y="5399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49" name="Google Shape;3749;p53"/>
            <p:cNvSpPr/>
            <p:nvPr/>
          </p:nvSpPr>
          <p:spPr>
            <a:xfrm>
              <a:off x="1967906" y="3259694"/>
              <a:ext cx="98935" cy="137406"/>
            </a:xfrm>
            <a:custGeom>
              <a:avLst/>
              <a:gdLst/>
              <a:ahLst/>
              <a:cxnLst/>
              <a:rect l="l" t="t" r="r" b="b"/>
              <a:pathLst>
                <a:path w="4845" h="6729" extrusionOk="0">
                  <a:moveTo>
                    <a:pt x="2589" y="0"/>
                  </a:moveTo>
                  <a:lnTo>
                    <a:pt x="1332" y="0"/>
                  </a:lnTo>
                  <a:lnTo>
                    <a:pt x="38" y="739"/>
                  </a:lnTo>
                  <a:lnTo>
                    <a:pt x="1" y="6174"/>
                  </a:lnTo>
                  <a:lnTo>
                    <a:pt x="1332" y="5435"/>
                  </a:lnTo>
                  <a:lnTo>
                    <a:pt x="2515" y="5435"/>
                  </a:lnTo>
                  <a:lnTo>
                    <a:pt x="4844" y="6729"/>
                  </a:lnTo>
                  <a:lnTo>
                    <a:pt x="4844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50" name="Google Shape;3750;p53"/>
            <p:cNvSpPr/>
            <p:nvPr/>
          </p:nvSpPr>
          <p:spPr>
            <a:xfrm>
              <a:off x="1898460" y="3299695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52" y="0"/>
                  </a:moveTo>
                  <a:lnTo>
                    <a:pt x="1368" y="37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81" y="6729"/>
                  </a:lnTo>
                  <a:lnTo>
                    <a:pt x="4881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51" name="Google Shape;3751;p53"/>
            <p:cNvSpPr/>
            <p:nvPr/>
          </p:nvSpPr>
          <p:spPr>
            <a:xfrm>
              <a:off x="1898460" y="3315541"/>
              <a:ext cx="20" cy="124603"/>
            </a:xfrm>
            <a:custGeom>
              <a:avLst/>
              <a:gdLst/>
              <a:ahLst/>
              <a:cxnLst/>
              <a:rect l="l" t="t" r="r" b="b"/>
              <a:pathLst>
                <a:path w="1" h="6102" extrusionOk="0">
                  <a:moveTo>
                    <a:pt x="1" y="1"/>
                  </a:moveTo>
                  <a:lnTo>
                    <a:pt x="1" y="5399"/>
                  </a:lnTo>
                  <a:lnTo>
                    <a:pt x="1" y="6101"/>
                  </a:lnTo>
                  <a:lnTo>
                    <a:pt x="1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52" name="Google Shape;3752;p53"/>
            <p:cNvSpPr/>
            <p:nvPr/>
          </p:nvSpPr>
          <p:spPr>
            <a:xfrm>
              <a:off x="1829769" y="3340452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1" y="1"/>
                  </a:moveTo>
                  <a:lnTo>
                    <a:pt x="1294" y="1"/>
                  </a:lnTo>
                  <a:lnTo>
                    <a:pt x="0" y="777"/>
                  </a:lnTo>
                  <a:lnTo>
                    <a:pt x="0" y="6175"/>
                  </a:lnTo>
                  <a:lnTo>
                    <a:pt x="1294" y="5399"/>
                  </a:lnTo>
                  <a:lnTo>
                    <a:pt x="2551" y="5399"/>
                  </a:lnTo>
                  <a:lnTo>
                    <a:pt x="4806" y="6730"/>
                  </a:lnTo>
                  <a:lnTo>
                    <a:pt x="4843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53" name="Google Shape;3753;p53"/>
            <p:cNvSpPr/>
            <p:nvPr/>
          </p:nvSpPr>
          <p:spPr>
            <a:xfrm>
              <a:off x="1792769" y="3366875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1" y="1"/>
                  </a:moveTo>
                  <a:lnTo>
                    <a:pt x="1" y="5399"/>
                  </a:lnTo>
                  <a:lnTo>
                    <a:pt x="4437" y="7950"/>
                  </a:lnTo>
                  <a:lnTo>
                    <a:pt x="4437" y="25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54" name="Google Shape;3754;p53"/>
            <p:cNvSpPr/>
            <p:nvPr/>
          </p:nvSpPr>
          <p:spPr>
            <a:xfrm>
              <a:off x="1899971" y="3300451"/>
              <a:ext cx="204608" cy="228765"/>
            </a:xfrm>
            <a:custGeom>
              <a:avLst/>
              <a:gdLst/>
              <a:ahLst/>
              <a:cxnLst/>
              <a:rect l="l" t="t" r="r" b="b"/>
              <a:pathLst>
                <a:path w="10020" h="11203" extrusionOk="0">
                  <a:moveTo>
                    <a:pt x="10020" y="0"/>
                  </a:moveTo>
                  <a:lnTo>
                    <a:pt x="37" y="5842"/>
                  </a:lnTo>
                  <a:lnTo>
                    <a:pt x="0" y="11203"/>
                  </a:lnTo>
                  <a:lnTo>
                    <a:pt x="9983" y="5398"/>
                  </a:lnTo>
                  <a:lnTo>
                    <a:pt x="10020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55" name="Google Shape;3755;p53"/>
            <p:cNvSpPr/>
            <p:nvPr/>
          </p:nvSpPr>
          <p:spPr>
            <a:xfrm>
              <a:off x="1792769" y="3239295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999"/>
                  </a:moveTo>
                  <a:lnTo>
                    <a:pt x="13421" y="2367"/>
                  </a:lnTo>
                  <a:lnTo>
                    <a:pt x="13421" y="3106"/>
                  </a:lnTo>
                  <a:lnTo>
                    <a:pt x="12127" y="3846"/>
                  </a:lnTo>
                  <a:lnTo>
                    <a:pt x="10870" y="3772"/>
                  </a:lnTo>
                  <a:lnTo>
                    <a:pt x="8578" y="2441"/>
                  </a:lnTo>
                  <a:lnTo>
                    <a:pt x="8578" y="1738"/>
                  </a:lnTo>
                  <a:lnTo>
                    <a:pt x="9872" y="999"/>
                  </a:lnTo>
                  <a:close/>
                  <a:moveTo>
                    <a:pt x="7728" y="2958"/>
                  </a:moveTo>
                  <a:lnTo>
                    <a:pt x="10057" y="4289"/>
                  </a:lnTo>
                  <a:lnTo>
                    <a:pt x="10057" y="5029"/>
                  </a:lnTo>
                  <a:lnTo>
                    <a:pt x="8763" y="5768"/>
                  </a:lnTo>
                  <a:lnTo>
                    <a:pt x="7506" y="5768"/>
                  </a:lnTo>
                  <a:lnTo>
                    <a:pt x="5177" y="4437"/>
                  </a:lnTo>
                  <a:lnTo>
                    <a:pt x="5177" y="3698"/>
                  </a:lnTo>
                  <a:lnTo>
                    <a:pt x="6508" y="2958"/>
                  </a:lnTo>
                  <a:close/>
                  <a:moveTo>
                    <a:pt x="4363" y="4955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5"/>
                  </a:lnTo>
                  <a:lnTo>
                    <a:pt x="4141" y="7728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87" y="8837"/>
                  </a:lnTo>
                  <a:lnTo>
                    <a:pt x="15270" y="2995"/>
                  </a:lnTo>
                  <a:lnTo>
                    <a:pt x="15270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56" name="Google Shape;3756;p53"/>
            <p:cNvSpPr/>
            <p:nvPr/>
          </p:nvSpPr>
          <p:spPr>
            <a:xfrm>
              <a:off x="1883370" y="3418210"/>
              <a:ext cx="17377" cy="111003"/>
            </a:xfrm>
            <a:custGeom>
              <a:avLst/>
              <a:gdLst/>
              <a:ahLst/>
              <a:cxnLst/>
              <a:rect l="l" t="t" r="r" b="b"/>
              <a:pathLst>
                <a:path w="851" h="5436" extrusionOk="0">
                  <a:moveTo>
                    <a:pt x="0" y="1"/>
                  </a:moveTo>
                  <a:lnTo>
                    <a:pt x="0" y="5436"/>
                  </a:lnTo>
                  <a:lnTo>
                    <a:pt x="813" y="5436"/>
                  </a:lnTo>
                  <a:lnTo>
                    <a:pt x="850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57" name="Google Shape;3757;p53"/>
            <p:cNvSpPr/>
            <p:nvPr/>
          </p:nvSpPr>
          <p:spPr>
            <a:xfrm>
              <a:off x="1731633" y="3395564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88" y="1"/>
                  </a:moveTo>
                  <a:lnTo>
                    <a:pt x="1331" y="1"/>
                  </a:lnTo>
                  <a:lnTo>
                    <a:pt x="37" y="814"/>
                  </a:lnTo>
                  <a:lnTo>
                    <a:pt x="0" y="6212"/>
                  </a:lnTo>
                  <a:lnTo>
                    <a:pt x="1331" y="5435"/>
                  </a:lnTo>
                  <a:lnTo>
                    <a:pt x="2551" y="5435"/>
                  </a:lnTo>
                  <a:lnTo>
                    <a:pt x="4843" y="6766"/>
                  </a:lnTo>
                  <a:lnTo>
                    <a:pt x="4843" y="136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58" name="Google Shape;3758;p53"/>
            <p:cNvSpPr/>
            <p:nvPr/>
          </p:nvSpPr>
          <p:spPr>
            <a:xfrm>
              <a:off x="1662922" y="3436342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89" y="0"/>
                  </a:moveTo>
                  <a:lnTo>
                    <a:pt x="1332" y="0"/>
                  </a:lnTo>
                  <a:lnTo>
                    <a:pt x="1" y="740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692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59" name="Google Shape;3759;p53"/>
            <p:cNvSpPr/>
            <p:nvPr/>
          </p:nvSpPr>
          <p:spPr>
            <a:xfrm>
              <a:off x="1662922" y="3451432"/>
              <a:ext cx="20" cy="125338"/>
            </a:xfrm>
            <a:custGeom>
              <a:avLst/>
              <a:gdLst/>
              <a:ahLst/>
              <a:cxnLst/>
              <a:rect l="l" t="t" r="r" b="b"/>
              <a:pathLst>
                <a:path w="1" h="6138" extrusionOk="0">
                  <a:moveTo>
                    <a:pt x="1" y="1"/>
                  </a:moveTo>
                  <a:lnTo>
                    <a:pt x="1" y="5398"/>
                  </a:lnTo>
                  <a:lnTo>
                    <a:pt x="1" y="6138"/>
                  </a:lnTo>
                  <a:lnTo>
                    <a:pt x="1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60" name="Google Shape;3760;p53"/>
            <p:cNvSpPr/>
            <p:nvPr/>
          </p:nvSpPr>
          <p:spPr>
            <a:xfrm>
              <a:off x="1594231" y="3476344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14" y="1"/>
                  </a:moveTo>
                  <a:lnTo>
                    <a:pt x="1294" y="1"/>
                  </a:lnTo>
                  <a:lnTo>
                    <a:pt x="0" y="777"/>
                  </a:lnTo>
                  <a:lnTo>
                    <a:pt x="0" y="6175"/>
                  </a:lnTo>
                  <a:lnTo>
                    <a:pt x="1294" y="5398"/>
                  </a:lnTo>
                  <a:lnTo>
                    <a:pt x="2514" y="5398"/>
                  </a:lnTo>
                  <a:lnTo>
                    <a:pt x="4807" y="6729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61" name="Google Shape;3761;p53"/>
            <p:cNvSpPr/>
            <p:nvPr/>
          </p:nvSpPr>
          <p:spPr>
            <a:xfrm>
              <a:off x="1557231" y="3502766"/>
              <a:ext cx="90624" cy="163095"/>
            </a:xfrm>
            <a:custGeom>
              <a:avLst/>
              <a:gdLst/>
              <a:ahLst/>
              <a:cxnLst/>
              <a:rect l="l" t="t" r="r" b="b"/>
              <a:pathLst>
                <a:path w="4438" h="7987" extrusionOk="0">
                  <a:moveTo>
                    <a:pt x="1" y="1"/>
                  </a:moveTo>
                  <a:lnTo>
                    <a:pt x="1" y="5398"/>
                  </a:lnTo>
                  <a:lnTo>
                    <a:pt x="4437" y="7986"/>
                  </a:lnTo>
                  <a:lnTo>
                    <a:pt x="4437" y="25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62" name="Google Shape;3762;p53"/>
            <p:cNvSpPr/>
            <p:nvPr/>
          </p:nvSpPr>
          <p:spPr>
            <a:xfrm>
              <a:off x="1663677" y="3436342"/>
              <a:ext cx="204608" cy="229521"/>
            </a:xfrm>
            <a:custGeom>
              <a:avLst/>
              <a:gdLst/>
              <a:ahLst/>
              <a:cxnLst/>
              <a:rect l="l" t="t" r="r" b="b"/>
              <a:pathLst>
                <a:path w="10020" h="11240" extrusionOk="0">
                  <a:moveTo>
                    <a:pt x="10020" y="0"/>
                  </a:moveTo>
                  <a:lnTo>
                    <a:pt x="38" y="5842"/>
                  </a:lnTo>
                  <a:lnTo>
                    <a:pt x="1" y="11239"/>
                  </a:lnTo>
                  <a:lnTo>
                    <a:pt x="10020" y="5398"/>
                  </a:lnTo>
                  <a:lnTo>
                    <a:pt x="10020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63" name="Google Shape;3763;p53"/>
            <p:cNvSpPr/>
            <p:nvPr/>
          </p:nvSpPr>
          <p:spPr>
            <a:xfrm>
              <a:off x="1557231" y="3375186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092" y="999"/>
                  </a:moveTo>
                  <a:lnTo>
                    <a:pt x="13384" y="2367"/>
                  </a:lnTo>
                  <a:lnTo>
                    <a:pt x="13384" y="3106"/>
                  </a:lnTo>
                  <a:lnTo>
                    <a:pt x="12090" y="3846"/>
                  </a:lnTo>
                  <a:lnTo>
                    <a:pt x="10870" y="3772"/>
                  </a:lnTo>
                  <a:lnTo>
                    <a:pt x="8541" y="2441"/>
                  </a:lnTo>
                  <a:lnTo>
                    <a:pt x="8541" y="1738"/>
                  </a:lnTo>
                  <a:lnTo>
                    <a:pt x="9835" y="999"/>
                  </a:lnTo>
                  <a:close/>
                  <a:moveTo>
                    <a:pt x="7728" y="2995"/>
                  </a:moveTo>
                  <a:lnTo>
                    <a:pt x="10020" y="4326"/>
                  </a:lnTo>
                  <a:lnTo>
                    <a:pt x="10020" y="5066"/>
                  </a:lnTo>
                  <a:lnTo>
                    <a:pt x="8726" y="5805"/>
                  </a:lnTo>
                  <a:lnTo>
                    <a:pt x="7469" y="5805"/>
                  </a:lnTo>
                  <a:lnTo>
                    <a:pt x="5177" y="4474"/>
                  </a:lnTo>
                  <a:lnTo>
                    <a:pt x="5177" y="3735"/>
                  </a:lnTo>
                  <a:lnTo>
                    <a:pt x="6471" y="2995"/>
                  </a:lnTo>
                  <a:close/>
                  <a:moveTo>
                    <a:pt x="4326" y="4955"/>
                  </a:moveTo>
                  <a:lnTo>
                    <a:pt x="6656" y="6286"/>
                  </a:lnTo>
                  <a:lnTo>
                    <a:pt x="6656" y="7025"/>
                  </a:lnTo>
                  <a:lnTo>
                    <a:pt x="5362" y="7764"/>
                  </a:lnTo>
                  <a:lnTo>
                    <a:pt x="4105" y="7727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51" y="8837"/>
                  </a:lnTo>
                  <a:lnTo>
                    <a:pt x="15233" y="2995"/>
                  </a:lnTo>
                  <a:lnTo>
                    <a:pt x="15233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64" name="Google Shape;3764;p53"/>
            <p:cNvSpPr/>
            <p:nvPr/>
          </p:nvSpPr>
          <p:spPr>
            <a:xfrm>
              <a:off x="1647832" y="3555612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0" y="1"/>
                  </a:moveTo>
                  <a:lnTo>
                    <a:pt x="0" y="5398"/>
                  </a:lnTo>
                  <a:lnTo>
                    <a:pt x="777" y="5398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65" name="Google Shape;3765;p53"/>
            <p:cNvSpPr/>
            <p:nvPr/>
          </p:nvSpPr>
          <p:spPr>
            <a:xfrm>
              <a:off x="1496851" y="3531456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1" y="1"/>
                  </a:moveTo>
                  <a:lnTo>
                    <a:pt x="1294" y="1"/>
                  </a:lnTo>
                  <a:lnTo>
                    <a:pt x="0" y="814"/>
                  </a:lnTo>
                  <a:lnTo>
                    <a:pt x="0" y="6212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06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66" name="Google Shape;3766;p53"/>
            <p:cNvSpPr/>
            <p:nvPr/>
          </p:nvSpPr>
          <p:spPr>
            <a:xfrm>
              <a:off x="1426628" y="3572213"/>
              <a:ext cx="99670" cy="138182"/>
            </a:xfrm>
            <a:custGeom>
              <a:avLst/>
              <a:gdLst/>
              <a:ahLst/>
              <a:cxnLst/>
              <a:rect l="l" t="t" r="r" b="b"/>
              <a:pathLst>
                <a:path w="4881" h="6767" extrusionOk="0">
                  <a:moveTo>
                    <a:pt x="2589" y="1"/>
                  </a:moveTo>
                  <a:lnTo>
                    <a:pt x="1369" y="1"/>
                  </a:lnTo>
                  <a:lnTo>
                    <a:pt x="75" y="777"/>
                  </a:lnTo>
                  <a:lnTo>
                    <a:pt x="1" y="6138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81" y="6767"/>
                  </a:lnTo>
                  <a:lnTo>
                    <a:pt x="4881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67" name="Google Shape;3767;p53"/>
            <p:cNvSpPr/>
            <p:nvPr/>
          </p:nvSpPr>
          <p:spPr>
            <a:xfrm>
              <a:off x="1426628" y="3588079"/>
              <a:ext cx="1532" cy="109492"/>
            </a:xfrm>
            <a:custGeom>
              <a:avLst/>
              <a:gdLst/>
              <a:ahLst/>
              <a:cxnLst/>
              <a:rect l="l" t="t" r="r" b="b"/>
              <a:pathLst>
                <a:path w="75" h="5362" extrusionOk="0">
                  <a:moveTo>
                    <a:pt x="75" y="0"/>
                  </a:moveTo>
                  <a:lnTo>
                    <a:pt x="1" y="703"/>
                  </a:lnTo>
                  <a:lnTo>
                    <a:pt x="1" y="536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68" name="Google Shape;3768;p53"/>
            <p:cNvSpPr/>
            <p:nvPr/>
          </p:nvSpPr>
          <p:spPr>
            <a:xfrm>
              <a:off x="1357937" y="3612991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40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692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69" name="Google Shape;3769;p53"/>
            <p:cNvSpPr/>
            <p:nvPr/>
          </p:nvSpPr>
          <p:spPr>
            <a:xfrm>
              <a:off x="1320937" y="3639413"/>
              <a:ext cx="91380" cy="162339"/>
            </a:xfrm>
            <a:custGeom>
              <a:avLst/>
              <a:gdLst/>
              <a:ahLst/>
              <a:cxnLst/>
              <a:rect l="l" t="t" r="r" b="b"/>
              <a:pathLst>
                <a:path w="4475" h="7950" extrusionOk="0">
                  <a:moveTo>
                    <a:pt x="1" y="0"/>
                  </a:moveTo>
                  <a:lnTo>
                    <a:pt x="1" y="5361"/>
                  </a:lnTo>
                  <a:lnTo>
                    <a:pt x="4474" y="7949"/>
                  </a:lnTo>
                  <a:lnTo>
                    <a:pt x="4474" y="25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70" name="Google Shape;3770;p53"/>
            <p:cNvSpPr/>
            <p:nvPr/>
          </p:nvSpPr>
          <p:spPr>
            <a:xfrm>
              <a:off x="1428139" y="3572968"/>
              <a:ext cx="204608" cy="228786"/>
            </a:xfrm>
            <a:custGeom>
              <a:avLst/>
              <a:gdLst/>
              <a:ahLst/>
              <a:cxnLst/>
              <a:rect l="l" t="t" r="r" b="b"/>
              <a:pathLst>
                <a:path w="10020" h="11204" extrusionOk="0">
                  <a:moveTo>
                    <a:pt x="10020" y="1"/>
                  </a:moveTo>
                  <a:lnTo>
                    <a:pt x="38" y="5805"/>
                  </a:lnTo>
                  <a:lnTo>
                    <a:pt x="1" y="11203"/>
                  </a:lnTo>
                  <a:lnTo>
                    <a:pt x="1" y="11203"/>
                  </a:lnTo>
                  <a:lnTo>
                    <a:pt x="10020" y="5362"/>
                  </a:lnTo>
                  <a:lnTo>
                    <a:pt x="10020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71" name="Google Shape;3771;p53"/>
            <p:cNvSpPr/>
            <p:nvPr/>
          </p:nvSpPr>
          <p:spPr>
            <a:xfrm>
              <a:off x="1320937" y="3511077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999"/>
                  </a:moveTo>
                  <a:lnTo>
                    <a:pt x="13421" y="2366"/>
                  </a:lnTo>
                  <a:lnTo>
                    <a:pt x="13421" y="3106"/>
                  </a:lnTo>
                  <a:lnTo>
                    <a:pt x="12127" y="3845"/>
                  </a:lnTo>
                  <a:lnTo>
                    <a:pt x="10870" y="3771"/>
                  </a:lnTo>
                  <a:lnTo>
                    <a:pt x="8578" y="2440"/>
                  </a:lnTo>
                  <a:lnTo>
                    <a:pt x="8578" y="1738"/>
                  </a:lnTo>
                  <a:lnTo>
                    <a:pt x="9872" y="999"/>
                  </a:lnTo>
                  <a:close/>
                  <a:moveTo>
                    <a:pt x="7728" y="2995"/>
                  </a:moveTo>
                  <a:lnTo>
                    <a:pt x="10057" y="4326"/>
                  </a:lnTo>
                  <a:lnTo>
                    <a:pt x="10057" y="5065"/>
                  </a:lnTo>
                  <a:lnTo>
                    <a:pt x="8763" y="5805"/>
                  </a:lnTo>
                  <a:lnTo>
                    <a:pt x="7506" y="5805"/>
                  </a:lnTo>
                  <a:lnTo>
                    <a:pt x="5214" y="4474"/>
                  </a:lnTo>
                  <a:lnTo>
                    <a:pt x="5214" y="3734"/>
                  </a:lnTo>
                  <a:lnTo>
                    <a:pt x="6508" y="2995"/>
                  </a:lnTo>
                  <a:close/>
                  <a:moveTo>
                    <a:pt x="4364" y="4954"/>
                  </a:moveTo>
                  <a:lnTo>
                    <a:pt x="6693" y="6285"/>
                  </a:lnTo>
                  <a:lnTo>
                    <a:pt x="6693" y="7025"/>
                  </a:lnTo>
                  <a:lnTo>
                    <a:pt x="5399" y="7764"/>
                  </a:lnTo>
                  <a:lnTo>
                    <a:pt x="4142" y="7727"/>
                  </a:lnTo>
                  <a:lnTo>
                    <a:pt x="1813" y="6359"/>
                  </a:lnTo>
                  <a:lnTo>
                    <a:pt x="1813" y="5694"/>
                  </a:lnTo>
                  <a:lnTo>
                    <a:pt x="3107" y="4954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836"/>
                  </a:lnTo>
                  <a:lnTo>
                    <a:pt x="5288" y="8836"/>
                  </a:lnTo>
                  <a:lnTo>
                    <a:pt x="15270" y="2995"/>
                  </a:lnTo>
                  <a:lnTo>
                    <a:pt x="15270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72" name="Google Shape;3772;p53"/>
            <p:cNvSpPr/>
            <p:nvPr/>
          </p:nvSpPr>
          <p:spPr>
            <a:xfrm>
              <a:off x="1412294" y="3691503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0" y="0"/>
                  </a:moveTo>
                  <a:lnTo>
                    <a:pt x="0" y="5398"/>
                  </a:lnTo>
                  <a:lnTo>
                    <a:pt x="777" y="5398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73" name="Google Shape;3773;p53"/>
            <p:cNvSpPr/>
            <p:nvPr/>
          </p:nvSpPr>
          <p:spPr>
            <a:xfrm>
              <a:off x="2087197" y="3329140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88" y="0"/>
                  </a:moveTo>
                  <a:lnTo>
                    <a:pt x="1368" y="0"/>
                  </a:lnTo>
                  <a:lnTo>
                    <a:pt x="74" y="777"/>
                  </a:lnTo>
                  <a:lnTo>
                    <a:pt x="0" y="6174"/>
                  </a:lnTo>
                  <a:lnTo>
                    <a:pt x="1368" y="5398"/>
                  </a:lnTo>
                  <a:lnTo>
                    <a:pt x="2551" y="5398"/>
                  </a:lnTo>
                  <a:lnTo>
                    <a:pt x="4880" y="6729"/>
                  </a:lnTo>
                  <a:lnTo>
                    <a:pt x="4880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74" name="Google Shape;3774;p53"/>
            <p:cNvSpPr/>
            <p:nvPr/>
          </p:nvSpPr>
          <p:spPr>
            <a:xfrm>
              <a:off x="2018485" y="3369142"/>
              <a:ext cx="98935" cy="137427"/>
            </a:xfrm>
            <a:custGeom>
              <a:avLst/>
              <a:gdLst/>
              <a:ahLst/>
              <a:cxnLst/>
              <a:rect l="l" t="t" r="r" b="b"/>
              <a:pathLst>
                <a:path w="4845" h="6730" extrusionOk="0">
                  <a:moveTo>
                    <a:pt x="2552" y="1"/>
                  </a:moveTo>
                  <a:lnTo>
                    <a:pt x="1332" y="1"/>
                  </a:lnTo>
                  <a:lnTo>
                    <a:pt x="1" y="740"/>
                  </a:lnTo>
                  <a:lnTo>
                    <a:pt x="1" y="6175"/>
                  </a:lnTo>
                  <a:lnTo>
                    <a:pt x="1295" y="5435"/>
                  </a:lnTo>
                  <a:lnTo>
                    <a:pt x="2552" y="5435"/>
                  </a:lnTo>
                  <a:lnTo>
                    <a:pt x="4844" y="6729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75" name="Google Shape;3775;p53"/>
            <p:cNvSpPr/>
            <p:nvPr/>
          </p:nvSpPr>
          <p:spPr>
            <a:xfrm>
              <a:off x="2018485" y="3384252"/>
              <a:ext cx="20" cy="126093"/>
            </a:xfrm>
            <a:custGeom>
              <a:avLst/>
              <a:gdLst/>
              <a:ahLst/>
              <a:cxnLst/>
              <a:rect l="l" t="t" r="r" b="b"/>
              <a:pathLst>
                <a:path w="1" h="6175" extrusionOk="0">
                  <a:moveTo>
                    <a:pt x="1" y="0"/>
                  </a:moveTo>
                  <a:lnTo>
                    <a:pt x="1" y="5435"/>
                  </a:lnTo>
                  <a:lnTo>
                    <a:pt x="1" y="6174"/>
                  </a:lnTo>
                  <a:lnTo>
                    <a:pt x="1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76" name="Google Shape;3776;p53"/>
            <p:cNvSpPr/>
            <p:nvPr/>
          </p:nvSpPr>
          <p:spPr>
            <a:xfrm>
              <a:off x="1949794" y="3409164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77"/>
                  </a:lnTo>
                  <a:lnTo>
                    <a:pt x="1" y="6174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77" name="Google Shape;3777;p53"/>
            <p:cNvSpPr/>
            <p:nvPr/>
          </p:nvSpPr>
          <p:spPr>
            <a:xfrm>
              <a:off x="1912059" y="3435587"/>
              <a:ext cx="91359" cy="163074"/>
            </a:xfrm>
            <a:custGeom>
              <a:avLst/>
              <a:gdLst/>
              <a:ahLst/>
              <a:cxnLst/>
              <a:rect l="l" t="t" r="r" b="b"/>
              <a:pathLst>
                <a:path w="4474" h="7986" extrusionOk="0">
                  <a:moveTo>
                    <a:pt x="37" y="0"/>
                  </a:moveTo>
                  <a:lnTo>
                    <a:pt x="0" y="5398"/>
                  </a:lnTo>
                  <a:lnTo>
                    <a:pt x="4473" y="7986"/>
                  </a:lnTo>
                  <a:lnTo>
                    <a:pt x="4473" y="258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78" name="Google Shape;3778;p53"/>
            <p:cNvSpPr/>
            <p:nvPr/>
          </p:nvSpPr>
          <p:spPr>
            <a:xfrm>
              <a:off x="2019241" y="3369142"/>
              <a:ext cx="205364" cy="229521"/>
            </a:xfrm>
            <a:custGeom>
              <a:avLst/>
              <a:gdLst/>
              <a:ahLst/>
              <a:cxnLst/>
              <a:rect l="l" t="t" r="r" b="b"/>
              <a:pathLst>
                <a:path w="10057" h="11240" extrusionOk="0">
                  <a:moveTo>
                    <a:pt x="10057" y="1"/>
                  </a:moveTo>
                  <a:lnTo>
                    <a:pt x="75" y="5842"/>
                  </a:lnTo>
                  <a:lnTo>
                    <a:pt x="1" y="11240"/>
                  </a:lnTo>
                  <a:lnTo>
                    <a:pt x="9983" y="5435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79" name="Google Shape;3779;p53"/>
            <p:cNvSpPr/>
            <p:nvPr/>
          </p:nvSpPr>
          <p:spPr>
            <a:xfrm>
              <a:off x="1912794" y="3308006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1035"/>
                  </a:moveTo>
                  <a:lnTo>
                    <a:pt x="13421" y="2366"/>
                  </a:lnTo>
                  <a:lnTo>
                    <a:pt x="13421" y="3106"/>
                  </a:lnTo>
                  <a:lnTo>
                    <a:pt x="12127" y="3845"/>
                  </a:lnTo>
                  <a:lnTo>
                    <a:pt x="10870" y="3808"/>
                  </a:lnTo>
                  <a:lnTo>
                    <a:pt x="8541" y="2440"/>
                  </a:lnTo>
                  <a:lnTo>
                    <a:pt x="8541" y="1775"/>
                  </a:lnTo>
                  <a:lnTo>
                    <a:pt x="9872" y="1035"/>
                  </a:lnTo>
                  <a:close/>
                  <a:moveTo>
                    <a:pt x="7728" y="2995"/>
                  </a:moveTo>
                  <a:lnTo>
                    <a:pt x="10020" y="4363"/>
                  </a:lnTo>
                  <a:lnTo>
                    <a:pt x="10020" y="5102"/>
                  </a:lnTo>
                  <a:lnTo>
                    <a:pt x="8726" y="5842"/>
                  </a:lnTo>
                  <a:lnTo>
                    <a:pt x="7506" y="5842"/>
                  </a:lnTo>
                  <a:lnTo>
                    <a:pt x="5177" y="4474"/>
                  </a:lnTo>
                  <a:lnTo>
                    <a:pt x="5177" y="3734"/>
                  </a:lnTo>
                  <a:lnTo>
                    <a:pt x="6471" y="2995"/>
                  </a:lnTo>
                  <a:close/>
                  <a:moveTo>
                    <a:pt x="4364" y="4954"/>
                  </a:moveTo>
                  <a:lnTo>
                    <a:pt x="6656" y="6285"/>
                  </a:lnTo>
                  <a:lnTo>
                    <a:pt x="6656" y="7025"/>
                  </a:lnTo>
                  <a:lnTo>
                    <a:pt x="5362" y="7764"/>
                  </a:lnTo>
                  <a:lnTo>
                    <a:pt x="4142" y="7727"/>
                  </a:lnTo>
                  <a:lnTo>
                    <a:pt x="1813" y="6396"/>
                  </a:lnTo>
                  <a:lnTo>
                    <a:pt x="1813" y="5694"/>
                  </a:lnTo>
                  <a:lnTo>
                    <a:pt x="3107" y="4954"/>
                  </a:lnTo>
                  <a:close/>
                  <a:moveTo>
                    <a:pt x="9983" y="0"/>
                  </a:moveTo>
                  <a:lnTo>
                    <a:pt x="1" y="5842"/>
                  </a:lnTo>
                  <a:lnTo>
                    <a:pt x="1" y="6285"/>
                  </a:lnTo>
                  <a:lnTo>
                    <a:pt x="4437" y="8836"/>
                  </a:lnTo>
                  <a:lnTo>
                    <a:pt x="5288" y="8836"/>
                  </a:lnTo>
                  <a:lnTo>
                    <a:pt x="15270" y="2995"/>
                  </a:lnTo>
                  <a:lnTo>
                    <a:pt x="15270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80" name="Google Shape;3780;p53"/>
            <p:cNvSpPr/>
            <p:nvPr/>
          </p:nvSpPr>
          <p:spPr>
            <a:xfrm>
              <a:off x="2003395" y="3488432"/>
              <a:ext cx="17377" cy="110227"/>
            </a:xfrm>
            <a:custGeom>
              <a:avLst/>
              <a:gdLst/>
              <a:ahLst/>
              <a:cxnLst/>
              <a:rect l="l" t="t" r="r" b="b"/>
              <a:pathLst>
                <a:path w="851" h="5398" extrusionOk="0">
                  <a:moveTo>
                    <a:pt x="0" y="0"/>
                  </a:moveTo>
                  <a:lnTo>
                    <a:pt x="0" y="5398"/>
                  </a:lnTo>
                  <a:lnTo>
                    <a:pt x="777" y="5398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81" name="Google Shape;3781;p53"/>
            <p:cNvSpPr/>
            <p:nvPr/>
          </p:nvSpPr>
          <p:spPr>
            <a:xfrm>
              <a:off x="1851659" y="3465031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88" y="0"/>
                  </a:moveTo>
                  <a:lnTo>
                    <a:pt x="1331" y="0"/>
                  </a:lnTo>
                  <a:lnTo>
                    <a:pt x="37" y="776"/>
                  </a:lnTo>
                  <a:lnTo>
                    <a:pt x="0" y="6174"/>
                  </a:lnTo>
                  <a:lnTo>
                    <a:pt x="1331" y="5398"/>
                  </a:lnTo>
                  <a:lnTo>
                    <a:pt x="2551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82" name="Google Shape;3782;p53"/>
            <p:cNvSpPr/>
            <p:nvPr/>
          </p:nvSpPr>
          <p:spPr>
            <a:xfrm>
              <a:off x="1782968" y="3505033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14" y="1"/>
                  </a:moveTo>
                  <a:lnTo>
                    <a:pt x="1331" y="1"/>
                  </a:lnTo>
                  <a:lnTo>
                    <a:pt x="0" y="814"/>
                  </a:lnTo>
                  <a:lnTo>
                    <a:pt x="0" y="6175"/>
                  </a:lnTo>
                  <a:lnTo>
                    <a:pt x="1294" y="5435"/>
                  </a:lnTo>
                  <a:lnTo>
                    <a:pt x="2514" y="5435"/>
                  </a:lnTo>
                  <a:lnTo>
                    <a:pt x="4843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83" name="Google Shape;3783;p53"/>
            <p:cNvSpPr/>
            <p:nvPr/>
          </p:nvSpPr>
          <p:spPr>
            <a:xfrm>
              <a:off x="1782968" y="3521634"/>
              <a:ext cx="20" cy="124603"/>
            </a:xfrm>
            <a:custGeom>
              <a:avLst/>
              <a:gdLst/>
              <a:ahLst/>
              <a:cxnLst/>
              <a:rect l="l" t="t" r="r" b="b"/>
              <a:pathLst>
                <a:path w="1" h="6102" extrusionOk="0">
                  <a:moveTo>
                    <a:pt x="0" y="1"/>
                  </a:moveTo>
                  <a:lnTo>
                    <a:pt x="0" y="5362"/>
                  </a:lnTo>
                  <a:lnTo>
                    <a:pt x="0" y="6101"/>
                  </a:lnTo>
                  <a:lnTo>
                    <a:pt x="0" y="666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84" name="Google Shape;3784;p53"/>
            <p:cNvSpPr/>
            <p:nvPr/>
          </p:nvSpPr>
          <p:spPr>
            <a:xfrm>
              <a:off x="1713501" y="3545790"/>
              <a:ext cx="99670" cy="136671"/>
            </a:xfrm>
            <a:custGeom>
              <a:avLst/>
              <a:gdLst/>
              <a:ahLst/>
              <a:cxnLst/>
              <a:rect l="l" t="t" r="r" b="b"/>
              <a:pathLst>
                <a:path w="4881" h="6693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07" y="6693"/>
                  </a:lnTo>
                  <a:lnTo>
                    <a:pt x="4881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85" name="Google Shape;3785;p53"/>
            <p:cNvSpPr/>
            <p:nvPr/>
          </p:nvSpPr>
          <p:spPr>
            <a:xfrm>
              <a:off x="1677277" y="3572213"/>
              <a:ext cx="90604" cy="162339"/>
            </a:xfrm>
            <a:custGeom>
              <a:avLst/>
              <a:gdLst/>
              <a:ahLst/>
              <a:cxnLst/>
              <a:rect l="l" t="t" r="r" b="b"/>
              <a:pathLst>
                <a:path w="4437" h="7950" extrusionOk="0">
                  <a:moveTo>
                    <a:pt x="0" y="1"/>
                  </a:moveTo>
                  <a:lnTo>
                    <a:pt x="0" y="5399"/>
                  </a:lnTo>
                  <a:lnTo>
                    <a:pt x="4437" y="7950"/>
                  </a:lnTo>
                  <a:lnTo>
                    <a:pt x="4437" y="25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86" name="Google Shape;3786;p53"/>
            <p:cNvSpPr/>
            <p:nvPr/>
          </p:nvSpPr>
          <p:spPr>
            <a:xfrm>
              <a:off x="1783723" y="3506544"/>
              <a:ext cx="204608" cy="228010"/>
            </a:xfrm>
            <a:custGeom>
              <a:avLst/>
              <a:gdLst/>
              <a:ahLst/>
              <a:cxnLst/>
              <a:rect l="l" t="t" r="r" b="b"/>
              <a:pathLst>
                <a:path w="10020" h="11166" extrusionOk="0">
                  <a:moveTo>
                    <a:pt x="10019" y="0"/>
                  </a:moveTo>
                  <a:lnTo>
                    <a:pt x="37" y="5768"/>
                  </a:lnTo>
                  <a:lnTo>
                    <a:pt x="0" y="11166"/>
                  </a:lnTo>
                  <a:lnTo>
                    <a:pt x="9982" y="5361"/>
                  </a:lnTo>
                  <a:lnTo>
                    <a:pt x="10019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87" name="Google Shape;3787;p53"/>
            <p:cNvSpPr/>
            <p:nvPr/>
          </p:nvSpPr>
          <p:spPr>
            <a:xfrm>
              <a:off x="1677277" y="3443877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091" y="1036"/>
                  </a:moveTo>
                  <a:lnTo>
                    <a:pt x="13384" y="2367"/>
                  </a:lnTo>
                  <a:lnTo>
                    <a:pt x="13384" y="3106"/>
                  </a:lnTo>
                  <a:lnTo>
                    <a:pt x="12090" y="3846"/>
                  </a:lnTo>
                  <a:lnTo>
                    <a:pt x="10833" y="3809"/>
                  </a:lnTo>
                  <a:lnTo>
                    <a:pt x="8540" y="2441"/>
                  </a:lnTo>
                  <a:lnTo>
                    <a:pt x="8540" y="1775"/>
                  </a:lnTo>
                  <a:lnTo>
                    <a:pt x="9834" y="1036"/>
                  </a:lnTo>
                  <a:close/>
                  <a:moveTo>
                    <a:pt x="7690" y="2996"/>
                  </a:moveTo>
                  <a:lnTo>
                    <a:pt x="10019" y="4363"/>
                  </a:lnTo>
                  <a:lnTo>
                    <a:pt x="10019" y="5103"/>
                  </a:lnTo>
                  <a:lnTo>
                    <a:pt x="8725" y="5842"/>
                  </a:lnTo>
                  <a:lnTo>
                    <a:pt x="7468" y="5842"/>
                  </a:lnTo>
                  <a:lnTo>
                    <a:pt x="5176" y="4474"/>
                  </a:lnTo>
                  <a:lnTo>
                    <a:pt x="5176" y="3735"/>
                  </a:lnTo>
                  <a:lnTo>
                    <a:pt x="6470" y="2996"/>
                  </a:lnTo>
                  <a:close/>
                  <a:moveTo>
                    <a:pt x="4326" y="4955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5"/>
                  </a:lnTo>
                  <a:lnTo>
                    <a:pt x="4104" y="7728"/>
                  </a:lnTo>
                  <a:lnTo>
                    <a:pt x="1812" y="6397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2" y="1"/>
                  </a:moveTo>
                  <a:lnTo>
                    <a:pt x="0" y="5842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50" y="8837"/>
                  </a:lnTo>
                  <a:lnTo>
                    <a:pt x="15232" y="2996"/>
                  </a:lnTo>
                  <a:lnTo>
                    <a:pt x="15232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88" name="Google Shape;3788;p53"/>
            <p:cNvSpPr/>
            <p:nvPr/>
          </p:nvSpPr>
          <p:spPr>
            <a:xfrm>
              <a:off x="1767857" y="3624303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1" y="1"/>
                  </a:moveTo>
                  <a:lnTo>
                    <a:pt x="1" y="5399"/>
                  </a:lnTo>
                  <a:lnTo>
                    <a:pt x="777" y="539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89" name="Google Shape;3789;p53"/>
            <p:cNvSpPr/>
            <p:nvPr/>
          </p:nvSpPr>
          <p:spPr>
            <a:xfrm>
              <a:off x="1615365" y="3601658"/>
              <a:ext cx="100426" cy="136671"/>
            </a:xfrm>
            <a:custGeom>
              <a:avLst/>
              <a:gdLst/>
              <a:ahLst/>
              <a:cxnLst/>
              <a:rect l="l" t="t" r="r" b="b"/>
              <a:pathLst>
                <a:path w="4918" h="6693" extrusionOk="0">
                  <a:moveTo>
                    <a:pt x="2588" y="1"/>
                  </a:moveTo>
                  <a:lnTo>
                    <a:pt x="1368" y="1"/>
                  </a:lnTo>
                  <a:lnTo>
                    <a:pt x="74" y="740"/>
                  </a:lnTo>
                  <a:lnTo>
                    <a:pt x="1" y="6138"/>
                  </a:lnTo>
                  <a:lnTo>
                    <a:pt x="1368" y="5399"/>
                  </a:lnTo>
                  <a:lnTo>
                    <a:pt x="2588" y="5399"/>
                  </a:lnTo>
                  <a:lnTo>
                    <a:pt x="4881" y="6692"/>
                  </a:lnTo>
                  <a:lnTo>
                    <a:pt x="4918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90" name="Google Shape;3790;p53"/>
            <p:cNvSpPr/>
            <p:nvPr/>
          </p:nvSpPr>
          <p:spPr>
            <a:xfrm>
              <a:off x="1546674" y="3640924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88" y="0"/>
                  </a:moveTo>
                  <a:lnTo>
                    <a:pt x="1331" y="0"/>
                  </a:lnTo>
                  <a:lnTo>
                    <a:pt x="0" y="814"/>
                  </a:lnTo>
                  <a:lnTo>
                    <a:pt x="0" y="6211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43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91" name="Google Shape;3791;p53"/>
            <p:cNvSpPr/>
            <p:nvPr/>
          </p:nvSpPr>
          <p:spPr>
            <a:xfrm>
              <a:off x="1546674" y="3657525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0" y="1"/>
                  </a:moveTo>
                  <a:lnTo>
                    <a:pt x="0" y="5398"/>
                  </a:lnTo>
                  <a:lnTo>
                    <a:pt x="0" y="6101"/>
                  </a:lnTo>
                  <a:lnTo>
                    <a:pt x="0" y="666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92" name="Google Shape;3792;p53"/>
            <p:cNvSpPr/>
            <p:nvPr/>
          </p:nvSpPr>
          <p:spPr>
            <a:xfrm>
              <a:off x="1477963" y="3681681"/>
              <a:ext cx="98935" cy="138182"/>
            </a:xfrm>
            <a:custGeom>
              <a:avLst/>
              <a:gdLst/>
              <a:ahLst/>
              <a:cxnLst/>
              <a:rect l="l" t="t" r="r" b="b"/>
              <a:pathLst>
                <a:path w="4845" h="6767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77"/>
                  </a:lnTo>
                  <a:lnTo>
                    <a:pt x="1" y="6138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66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93" name="Google Shape;3793;p53"/>
            <p:cNvSpPr/>
            <p:nvPr/>
          </p:nvSpPr>
          <p:spPr>
            <a:xfrm>
              <a:off x="1440983" y="3708104"/>
              <a:ext cx="90604" cy="162339"/>
            </a:xfrm>
            <a:custGeom>
              <a:avLst/>
              <a:gdLst/>
              <a:ahLst/>
              <a:cxnLst/>
              <a:rect l="l" t="t" r="r" b="b"/>
              <a:pathLst>
                <a:path w="4437" h="7950" extrusionOk="0">
                  <a:moveTo>
                    <a:pt x="0" y="1"/>
                  </a:moveTo>
                  <a:lnTo>
                    <a:pt x="0" y="5398"/>
                  </a:lnTo>
                  <a:lnTo>
                    <a:pt x="4437" y="7949"/>
                  </a:lnTo>
                  <a:lnTo>
                    <a:pt x="4437" y="25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94" name="Google Shape;3794;p53"/>
            <p:cNvSpPr/>
            <p:nvPr/>
          </p:nvSpPr>
          <p:spPr>
            <a:xfrm>
              <a:off x="1547430" y="3642435"/>
              <a:ext cx="205364" cy="228010"/>
            </a:xfrm>
            <a:custGeom>
              <a:avLst/>
              <a:gdLst/>
              <a:ahLst/>
              <a:cxnLst/>
              <a:rect l="l" t="t" r="r" b="b"/>
              <a:pathLst>
                <a:path w="10057" h="11166" extrusionOk="0">
                  <a:moveTo>
                    <a:pt x="10056" y="0"/>
                  </a:moveTo>
                  <a:lnTo>
                    <a:pt x="74" y="5768"/>
                  </a:lnTo>
                  <a:lnTo>
                    <a:pt x="0" y="11165"/>
                  </a:lnTo>
                  <a:lnTo>
                    <a:pt x="10056" y="5398"/>
                  </a:lnTo>
                  <a:lnTo>
                    <a:pt x="10056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95" name="Google Shape;3795;p53"/>
            <p:cNvSpPr/>
            <p:nvPr/>
          </p:nvSpPr>
          <p:spPr>
            <a:xfrm>
              <a:off x="1440983" y="3580524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999"/>
                  </a:moveTo>
                  <a:lnTo>
                    <a:pt x="13421" y="2330"/>
                  </a:lnTo>
                  <a:lnTo>
                    <a:pt x="13421" y="3069"/>
                  </a:lnTo>
                  <a:lnTo>
                    <a:pt x="12127" y="3809"/>
                  </a:lnTo>
                  <a:lnTo>
                    <a:pt x="10870" y="3772"/>
                  </a:lnTo>
                  <a:lnTo>
                    <a:pt x="8541" y="2404"/>
                  </a:lnTo>
                  <a:lnTo>
                    <a:pt x="8541" y="1738"/>
                  </a:lnTo>
                  <a:lnTo>
                    <a:pt x="9871" y="999"/>
                  </a:lnTo>
                  <a:close/>
                  <a:moveTo>
                    <a:pt x="7727" y="2958"/>
                  </a:moveTo>
                  <a:lnTo>
                    <a:pt x="10019" y="4326"/>
                  </a:lnTo>
                  <a:lnTo>
                    <a:pt x="10019" y="5066"/>
                  </a:lnTo>
                  <a:lnTo>
                    <a:pt x="8725" y="5805"/>
                  </a:lnTo>
                  <a:lnTo>
                    <a:pt x="7505" y="5805"/>
                  </a:lnTo>
                  <a:lnTo>
                    <a:pt x="5176" y="4437"/>
                  </a:lnTo>
                  <a:lnTo>
                    <a:pt x="5176" y="3698"/>
                  </a:lnTo>
                  <a:lnTo>
                    <a:pt x="6470" y="2958"/>
                  </a:lnTo>
                  <a:close/>
                  <a:moveTo>
                    <a:pt x="4363" y="4955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41" y="7727"/>
                  </a:lnTo>
                  <a:lnTo>
                    <a:pt x="1812" y="6397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2" y="1"/>
                  </a:moveTo>
                  <a:lnTo>
                    <a:pt x="0" y="5842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87" y="8837"/>
                  </a:lnTo>
                  <a:lnTo>
                    <a:pt x="15269" y="3032"/>
                  </a:lnTo>
                  <a:lnTo>
                    <a:pt x="15269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rgbClr val="B9B4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96" name="Google Shape;3796;p53"/>
            <p:cNvSpPr/>
            <p:nvPr/>
          </p:nvSpPr>
          <p:spPr>
            <a:xfrm>
              <a:off x="1531564" y="3760194"/>
              <a:ext cx="17398" cy="110248"/>
            </a:xfrm>
            <a:custGeom>
              <a:avLst/>
              <a:gdLst/>
              <a:ahLst/>
              <a:cxnLst/>
              <a:rect l="l" t="t" r="r" b="b"/>
              <a:pathLst>
                <a:path w="852" h="5399" extrusionOk="0">
                  <a:moveTo>
                    <a:pt x="1" y="1"/>
                  </a:moveTo>
                  <a:lnTo>
                    <a:pt x="1" y="5398"/>
                  </a:lnTo>
                  <a:lnTo>
                    <a:pt x="777" y="5398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97" name="Google Shape;3797;p53"/>
            <p:cNvSpPr/>
            <p:nvPr/>
          </p:nvSpPr>
          <p:spPr>
            <a:xfrm>
              <a:off x="1005396" y="3536744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3512" y="0"/>
                  </a:moveTo>
                  <a:lnTo>
                    <a:pt x="2255" y="0"/>
                  </a:lnTo>
                  <a:lnTo>
                    <a:pt x="0" y="1331"/>
                  </a:lnTo>
                  <a:lnTo>
                    <a:pt x="0" y="6729"/>
                  </a:lnTo>
                  <a:lnTo>
                    <a:pt x="2255" y="5398"/>
                  </a:lnTo>
                  <a:lnTo>
                    <a:pt x="3512" y="5398"/>
                  </a:lnTo>
                  <a:lnTo>
                    <a:pt x="4806" y="6137"/>
                  </a:lnTo>
                  <a:lnTo>
                    <a:pt x="4843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98" name="Google Shape;3798;p53"/>
            <p:cNvSpPr/>
            <p:nvPr/>
          </p:nvSpPr>
          <p:spPr>
            <a:xfrm>
              <a:off x="1074087" y="3576746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3550" y="1"/>
                  </a:moveTo>
                  <a:lnTo>
                    <a:pt x="2293" y="1"/>
                  </a:lnTo>
                  <a:lnTo>
                    <a:pt x="38" y="1295"/>
                  </a:lnTo>
                  <a:lnTo>
                    <a:pt x="1" y="6729"/>
                  </a:lnTo>
                  <a:lnTo>
                    <a:pt x="2293" y="5435"/>
                  </a:lnTo>
                  <a:lnTo>
                    <a:pt x="3550" y="5435"/>
                  </a:lnTo>
                  <a:lnTo>
                    <a:pt x="4844" y="6175"/>
                  </a:lnTo>
                  <a:lnTo>
                    <a:pt x="4844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99" name="Google Shape;3799;p53"/>
            <p:cNvSpPr/>
            <p:nvPr/>
          </p:nvSpPr>
          <p:spPr>
            <a:xfrm>
              <a:off x="1143533" y="3616768"/>
              <a:ext cx="99670" cy="137406"/>
            </a:xfrm>
            <a:custGeom>
              <a:avLst/>
              <a:gdLst/>
              <a:ahLst/>
              <a:cxnLst/>
              <a:rect l="l" t="t" r="r" b="b"/>
              <a:pathLst>
                <a:path w="4881" h="6729" extrusionOk="0">
                  <a:moveTo>
                    <a:pt x="3587" y="0"/>
                  </a:moveTo>
                  <a:lnTo>
                    <a:pt x="2330" y="0"/>
                  </a:lnTo>
                  <a:lnTo>
                    <a:pt x="1" y="1331"/>
                  </a:lnTo>
                  <a:lnTo>
                    <a:pt x="1" y="6729"/>
                  </a:lnTo>
                  <a:lnTo>
                    <a:pt x="2330" y="5398"/>
                  </a:lnTo>
                  <a:lnTo>
                    <a:pt x="3587" y="5398"/>
                  </a:lnTo>
                  <a:lnTo>
                    <a:pt x="4881" y="6174"/>
                  </a:lnTo>
                  <a:lnTo>
                    <a:pt x="4881" y="777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00" name="Google Shape;3800;p53"/>
            <p:cNvSpPr/>
            <p:nvPr/>
          </p:nvSpPr>
          <p:spPr>
            <a:xfrm>
              <a:off x="1190355" y="3643191"/>
              <a:ext cx="90604" cy="163074"/>
            </a:xfrm>
            <a:custGeom>
              <a:avLst/>
              <a:gdLst/>
              <a:ahLst/>
              <a:cxnLst/>
              <a:rect l="l" t="t" r="r" b="b"/>
              <a:pathLst>
                <a:path w="4437" h="7986" extrusionOk="0">
                  <a:moveTo>
                    <a:pt x="4437" y="0"/>
                  </a:moveTo>
                  <a:lnTo>
                    <a:pt x="0" y="2588"/>
                  </a:lnTo>
                  <a:lnTo>
                    <a:pt x="0" y="7986"/>
                  </a:lnTo>
                  <a:lnTo>
                    <a:pt x="4400" y="5398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01" name="Google Shape;3801;p53"/>
            <p:cNvSpPr/>
            <p:nvPr/>
          </p:nvSpPr>
          <p:spPr>
            <a:xfrm>
              <a:off x="1172978" y="3696036"/>
              <a:ext cx="17398" cy="110227"/>
            </a:xfrm>
            <a:custGeom>
              <a:avLst/>
              <a:gdLst/>
              <a:ahLst/>
              <a:cxnLst/>
              <a:rect l="l" t="t" r="r" b="b"/>
              <a:pathLst>
                <a:path w="852" h="5398" extrusionOk="0">
                  <a:moveTo>
                    <a:pt x="1" y="0"/>
                  </a:moveTo>
                  <a:lnTo>
                    <a:pt x="1" y="5398"/>
                  </a:lnTo>
                  <a:lnTo>
                    <a:pt x="851" y="5398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02" name="Google Shape;3802;p53"/>
            <p:cNvSpPr/>
            <p:nvPr/>
          </p:nvSpPr>
          <p:spPr>
            <a:xfrm>
              <a:off x="967640" y="3514855"/>
              <a:ext cx="312569" cy="181207"/>
            </a:xfrm>
            <a:custGeom>
              <a:avLst/>
              <a:gdLst/>
              <a:ahLst/>
              <a:cxnLst/>
              <a:rect l="l" t="t" r="r" b="b"/>
              <a:pathLst>
                <a:path w="15307" h="8874" extrusionOk="0">
                  <a:moveTo>
                    <a:pt x="5361" y="1072"/>
                  </a:moveTo>
                  <a:lnTo>
                    <a:pt x="6655" y="1812"/>
                  </a:lnTo>
                  <a:lnTo>
                    <a:pt x="6655" y="2551"/>
                  </a:lnTo>
                  <a:lnTo>
                    <a:pt x="4363" y="3882"/>
                  </a:lnTo>
                  <a:lnTo>
                    <a:pt x="3143" y="3845"/>
                  </a:lnTo>
                  <a:lnTo>
                    <a:pt x="1849" y="3106"/>
                  </a:lnTo>
                  <a:lnTo>
                    <a:pt x="1849" y="2403"/>
                  </a:lnTo>
                  <a:lnTo>
                    <a:pt x="4104" y="1072"/>
                  </a:lnTo>
                  <a:close/>
                  <a:moveTo>
                    <a:pt x="8726" y="2995"/>
                  </a:moveTo>
                  <a:lnTo>
                    <a:pt x="10057" y="3734"/>
                  </a:lnTo>
                  <a:lnTo>
                    <a:pt x="10057" y="4474"/>
                  </a:lnTo>
                  <a:lnTo>
                    <a:pt x="7801" y="5805"/>
                  </a:lnTo>
                  <a:lnTo>
                    <a:pt x="6544" y="5768"/>
                  </a:lnTo>
                  <a:lnTo>
                    <a:pt x="5214" y="5028"/>
                  </a:lnTo>
                  <a:lnTo>
                    <a:pt x="5214" y="4326"/>
                  </a:lnTo>
                  <a:lnTo>
                    <a:pt x="7469" y="2995"/>
                  </a:lnTo>
                  <a:close/>
                  <a:moveTo>
                    <a:pt x="12201" y="4991"/>
                  </a:moveTo>
                  <a:lnTo>
                    <a:pt x="13495" y="5731"/>
                  </a:lnTo>
                  <a:lnTo>
                    <a:pt x="13495" y="6470"/>
                  </a:lnTo>
                  <a:lnTo>
                    <a:pt x="11203" y="7801"/>
                  </a:lnTo>
                  <a:lnTo>
                    <a:pt x="9983" y="7801"/>
                  </a:lnTo>
                  <a:lnTo>
                    <a:pt x="8689" y="7062"/>
                  </a:lnTo>
                  <a:lnTo>
                    <a:pt x="8689" y="6322"/>
                  </a:lnTo>
                  <a:lnTo>
                    <a:pt x="10944" y="4991"/>
                  </a:lnTo>
                  <a:close/>
                  <a:moveTo>
                    <a:pt x="4437" y="0"/>
                  </a:moveTo>
                  <a:lnTo>
                    <a:pt x="1" y="2588"/>
                  </a:lnTo>
                  <a:lnTo>
                    <a:pt x="1" y="3032"/>
                  </a:lnTo>
                  <a:lnTo>
                    <a:pt x="10020" y="8873"/>
                  </a:lnTo>
                  <a:lnTo>
                    <a:pt x="10833" y="8873"/>
                  </a:lnTo>
                  <a:lnTo>
                    <a:pt x="15307" y="6285"/>
                  </a:lnTo>
                  <a:lnTo>
                    <a:pt x="15307" y="5805"/>
                  </a:ln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03" name="Google Shape;3803;p53"/>
            <p:cNvSpPr/>
            <p:nvPr/>
          </p:nvSpPr>
          <p:spPr>
            <a:xfrm>
              <a:off x="967640" y="3576746"/>
              <a:ext cx="205364" cy="229521"/>
            </a:xfrm>
            <a:custGeom>
              <a:avLst/>
              <a:gdLst/>
              <a:ahLst/>
              <a:cxnLst/>
              <a:rect l="l" t="t" r="r" b="b"/>
              <a:pathLst>
                <a:path w="10057" h="11240" extrusionOk="0">
                  <a:moveTo>
                    <a:pt x="38" y="1"/>
                  </a:moveTo>
                  <a:lnTo>
                    <a:pt x="1" y="5435"/>
                  </a:lnTo>
                  <a:lnTo>
                    <a:pt x="10057" y="11240"/>
                  </a:lnTo>
                  <a:lnTo>
                    <a:pt x="10057" y="5842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04" name="Google Shape;3804;p53"/>
            <p:cNvSpPr/>
            <p:nvPr/>
          </p:nvSpPr>
          <p:spPr>
            <a:xfrm>
              <a:off x="1240178" y="3672636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3549" y="0"/>
                  </a:moveTo>
                  <a:lnTo>
                    <a:pt x="2292" y="0"/>
                  </a:lnTo>
                  <a:lnTo>
                    <a:pt x="0" y="1331"/>
                  </a:lnTo>
                  <a:lnTo>
                    <a:pt x="0" y="6729"/>
                  </a:lnTo>
                  <a:lnTo>
                    <a:pt x="2255" y="5398"/>
                  </a:lnTo>
                  <a:lnTo>
                    <a:pt x="3512" y="5398"/>
                  </a:lnTo>
                  <a:lnTo>
                    <a:pt x="4843" y="6137"/>
                  </a:lnTo>
                  <a:lnTo>
                    <a:pt x="4843" y="776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05" name="Google Shape;3805;p53"/>
            <p:cNvSpPr/>
            <p:nvPr/>
          </p:nvSpPr>
          <p:spPr>
            <a:xfrm>
              <a:off x="1309625" y="3712637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3513" y="0"/>
                  </a:moveTo>
                  <a:lnTo>
                    <a:pt x="2330" y="0"/>
                  </a:lnTo>
                  <a:lnTo>
                    <a:pt x="0" y="1368"/>
                  </a:lnTo>
                  <a:lnTo>
                    <a:pt x="0" y="6729"/>
                  </a:lnTo>
                  <a:lnTo>
                    <a:pt x="2293" y="5435"/>
                  </a:lnTo>
                  <a:lnTo>
                    <a:pt x="3513" y="5435"/>
                  </a:lnTo>
                  <a:lnTo>
                    <a:pt x="4881" y="6175"/>
                  </a:lnTo>
                  <a:lnTo>
                    <a:pt x="4881" y="740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06" name="Google Shape;3806;p53"/>
            <p:cNvSpPr/>
            <p:nvPr/>
          </p:nvSpPr>
          <p:spPr>
            <a:xfrm>
              <a:off x="1379827" y="3752639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3513" y="1"/>
                  </a:moveTo>
                  <a:lnTo>
                    <a:pt x="2256" y="1"/>
                  </a:lnTo>
                  <a:lnTo>
                    <a:pt x="1" y="1332"/>
                  </a:lnTo>
                  <a:lnTo>
                    <a:pt x="1" y="6730"/>
                  </a:lnTo>
                  <a:lnTo>
                    <a:pt x="2256" y="5399"/>
                  </a:lnTo>
                  <a:lnTo>
                    <a:pt x="3513" y="5399"/>
                  </a:lnTo>
                  <a:lnTo>
                    <a:pt x="4807" y="6175"/>
                  </a:lnTo>
                  <a:lnTo>
                    <a:pt x="4844" y="777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07" name="Google Shape;3807;p53"/>
            <p:cNvSpPr/>
            <p:nvPr/>
          </p:nvSpPr>
          <p:spPr>
            <a:xfrm>
              <a:off x="1425117" y="3779062"/>
              <a:ext cx="90624" cy="163095"/>
            </a:xfrm>
            <a:custGeom>
              <a:avLst/>
              <a:gdLst/>
              <a:ahLst/>
              <a:cxnLst/>
              <a:rect l="l" t="t" r="r" b="b"/>
              <a:pathLst>
                <a:path w="4438" h="7987" extrusionOk="0">
                  <a:moveTo>
                    <a:pt x="4437" y="1"/>
                  </a:moveTo>
                  <a:lnTo>
                    <a:pt x="38" y="2589"/>
                  </a:lnTo>
                  <a:lnTo>
                    <a:pt x="1" y="7987"/>
                  </a:lnTo>
                  <a:lnTo>
                    <a:pt x="4437" y="5399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08" name="Google Shape;3808;p53"/>
            <p:cNvSpPr/>
            <p:nvPr/>
          </p:nvSpPr>
          <p:spPr>
            <a:xfrm>
              <a:off x="1407761" y="3831907"/>
              <a:ext cx="18133" cy="110248"/>
            </a:xfrm>
            <a:custGeom>
              <a:avLst/>
              <a:gdLst/>
              <a:ahLst/>
              <a:cxnLst/>
              <a:rect l="l" t="t" r="r" b="b"/>
              <a:pathLst>
                <a:path w="888" h="5399" extrusionOk="0">
                  <a:moveTo>
                    <a:pt x="75" y="1"/>
                  </a:moveTo>
                  <a:lnTo>
                    <a:pt x="1" y="5399"/>
                  </a:lnTo>
                  <a:lnTo>
                    <a:pt x="851" y="5399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09" name="Google Shape;3809;p53"/>
            <p:cNvSpPr/>
            <p:nvPr/>
          </p:nvSpPr>
          <p:spPr>
            <a:xfrm>
              <a:off x="1203178" y="3650726"/>
              <a:ext cx="312569" cy="181207"/>
            </a:xfrm>
            <a:custGeom>
              <a:avLst/>
              <a:gdLst/>
              <a:ahLst/>
              <a:cxnLst/>
              <a:rect l="l" t="t" r="r" b="b"/>
              <a:pathLst>
                <a:path w="15307" h="8874" extrusionOk="0">
                  <a:moveTo>
                    <a:pt x="5361" y="1073"/>
                  </a:moveTo>
                  <a:lnTo>
                    <a:pt x="6655" y="1812"/>
                  </a:lnTo>
                  <a:lnTo>
                    <a:pt x="6655" y="2552"/>
                  </a:lnTo>
                  <a:lnTo>
                    <a:pt x="4400" y="3883"/>
                  </a:lnTo>
                  <a:lnTo>
                    <a:pt x="3143" y="3846"/>
                  </a:lnTo>
                  <a:lnTo>
                    <a:pt x="1849" y="3106"/>
                  </a:lnTo>
                  <a:lnTo>
                    <a:pt x="1849" y="2404"/>
                  </a:lnTo>
                  <a:lnTo>
                    <a:pt x="4104" y="1073"/>
                  </a:lnTo>
                  <a:close/>
                  <a:moveTo>
                    <a:pt x="8726" y="2996"/>
                  </a:moveTo>
                  <a:lnTo>
                    <a:pt x="10094" y="3735"/>
                  </a:lnTo>
                  <a:lnTo>
                    <a:pt x="10094" y="4474"/>
                  </a:lnTo>
                  <a:lnTo>
                    <a:pt x="7801" y="5805"/>
                  </a:lnTo>
                  <a:lnTo>
                    <a:pt x="7801" y="5768"/>
                  </a:lnTo>
                  <a:lnTo>
                    <a:pt x="6581" y="5768"/>
                  </a:lnTo>
                  <a:lnTo>
                    <a:pt x="5213" y="5029"/>
                  </a:lnTo>
                  <a:lnTo>
                    <a:pt x="5213" y="4326"/>
                  </a:lnTo>
                  <a:lnTo>
                    <a:pt x="7506" y="2996"/>
                  </a:lnTo>
                  <a:close/>
                  <a:moveTo>
                    <a:pt x="12164" y="4992"/>
                  </a:moveTo>
                  <a:lnTo>
                    <a:pt x="13458" y="5731"/>
                  </a:lnTo>
                  <a:lnTo>
                    <a:pt x="13458" y="6471"/>
                  </a:lnTo>
                  <a:lnTo>
                    <a:pt x="11203" y="7802"/>
                  </a:lnTo>
                  <a:lnTo>
                    <a:pt x="9946" y="7802"/>
                  </a:lnTo>
                  <a:lnTo>
                    <a:pt x="8652" y="7062"/>
                  </a:lnTo>
                  <a:lnTo>
                    <a:pt x="8652" y="6323"/>
                  </a:lnTo>
                  <a:lnTo>
                    <a:pt x="10907" y="4992"/>
                  </a:lnTo>
                  <a:close/>
                  <a:moveTo>
                    <a:pt x="4437" y="1"/>
                  </a:moveTo>
                  <a:lnTo>
                    <a:pt x="1" y="2589"/>
                  </a:lnTo>
                  <a:lnTo>
                    <a:pt x="1" y="3032"/>
                  </a:lnTo>
                  <a:lnTo>
                    <a:pt x="10020" y="8874"/>
                  </a:lnTo>
                  <a:lnTo>
                    <a:pt x="10870" y="8874"/>
                  </a:lnTo>
                  <a:lnTo>
                    <a:pt x="15306" y="6286"/>
                  </a:lnTo>
                  <a:lnTo>
                    <a:pt x="15306" y="5805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10" name="Google Shape;3810;p53"/>
            <p:cNvSpPr/>
            <p:nvPr/>
          </p:nvSpPr>
          <p:spPr>
            <a:xfrm>
              <a:off x="1203178" y="3712637"/>
              <a:ext cx="206119" cy="229521"/>
            </a:xfrm>
            <a:custGeom>
              <a:avLst/>
              <a:gdLst/>
              <a:ahLst/>
              <a:cxnLst/>
              <a:rect l="l" t="t" r="r" b="b"/>
              <a:pathLst>
                <a:path w="10094" h="11240" extrusionOk="0">
                  <a:moveTo>
                    <a:pt x="1" y="0"/>
                  </a:moveTo>
                  <a:lnTo>
                    <a:pt x="1" y="5435"/>
                  </a:lnTo>
                  <a:lnTo>
                    <a:pt x="10020" y="11240"/>
                  </a:lnTo>
                  <a:lnTo>
                    <a:pt x="10094" y="58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11" name="Google Shape;3811;p53"/>
            <p:cNvSpPr/>
            <p:nvPr/>
          </p:nvSpPr>
          <p:spPr>
            <a:xfrm>
              <a:off x="2328003" y="3330651"/>
              <a:ext cx="98935" cy="136651"/>
            </a:xfrm>
            <a:custGeom>
              <a:avLst/>
              <a:gdLst/>
              <a:ahLst/>
              <a:cxnLst/>
              <a:rect l="l" t="t" r="r" b="b"/>
              <a:pathLst>
                <a:path w="4845" h="6692" extrusionOk="0">
                  <a:moveTo>
                    <a:pt x="2589" y="0"/>
                  </a:moveTo>
                  <a:lnTo>
                    <a:pt x="1332" y="0"/>
                  </a:lnTo>
                  <a:lnTo>
                    <a:pt x="1" y="740"/>
                  </a:lnTo>
                  <a:lnTo>
                    <a:pt x="1" y="6137"/>
                  </a:lnTo>
                  <a:lnTo>
                    <a:pt x="1295" y="5361"/>
                  </a:lnTo>
                  <a:lnTo>
                    <a:pt x="2552" y="5361"/>
                  </a:lnTo>
                  <a:lnTo>
                    <a:pt x="4844" y="6692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12" name="Google Shape;3812;p53"/>
            <p:cNvSpPr/>
            <p:nvPr/>
          </p:nvSpPr>
          <p:spPr>
            <a:xfrm>
              <a:off x="2259312" y="3370653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77"/>
                  </a:lnTo>
                  <a:lnTo>
                    <a:pt x="1" y="6138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729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13" name="Google Shape;3813;p53"/>
            <p:cNvSpPr/>
            <p:nvPr/>
          </p:nvSpPr>
          <p:spPr>
            <a:xfrm>
              <a:off x="2259312" y="3386519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1" y="0"/>
                  </a:moveTo>
                  <a:lnTo>
                    <a:pt x="1" y="5361"/>
                  </a:lnTo>
                  <a:lnTo>
                    <a:pt x="1" y="6100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14" name="Google Shape;3814;p53"/>
            <p:cNvSpPr/>
            <p:nvPr/>
          </p:nvSpPr>
          <p:spPr>
            <a:xfrm>
              <a:off x="2189110" y="3410675"/>
              <a:ext cx="99670" cy="137406"/>
            </a:xfrm>
            <a:custGeom>
              <a:avLst/>
              <a:gdLst/>
              <a:ahLst/>
              <a:cxnLst/>
              <a:rect l="l" t="t" r="r" b="b"/>
              <a:pathLst>
                <a:path w="4881" h="6729" extrusionOk="0">
                  <a:moveTo>
                    <a:pt x="2588" y="0"/>
                  </a:moveTo>
                  <a:lnTo>
                    <a:pt x="1368" y="0"/>
                  </a:lnTo>
                  <a:lnTo>
                    <a:pt x="74" y="740"/>
                  </a:lnTo>
                  <a:lnTo>
                    <a:pt x="0" y="6174"/>
                  </a:lnTo>
                  <a:lnTo>
                    <a:pt x="1368" y="5435"/>
                  </a:lnTo>
                  <a:lnTo>
                    <a:pt x="2551" y="5435"/>
                  </a:lnTo>
                  <a:lnTo>
                    <a:pt x="4880" y="6729"/>
                  </a:lnTo>
                  <a:lnTo>
                    <a:pt x="4880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15" name="Google Shape;3815;p53"/>
            <p:cNvSpPr/>
            <p:nvPr/>
          </p:nvSpPr>
          <p:spPr>
            <a:xfrm>
              <a:off x="2152866" y="3437098"/>
              <a:ext cx="91379" cy="162319"/>
            </a:xfrm>
            <a:custGeom>
              <a:avLst/>
              <a:gdLst/>
              <a:ahLst/>
              <a:cxnLst/>
              <a:rect l="l" t="t" r="r" b="b"/>
              <a:pathLst>
                <a:path w="4475" h="7949" extrusionOk="0">
                  <a:moveTo>
                    <a:pt x="38" y="0"/>
                  </a:moveTo>
                  <a:lnTo>
                    <a:pt x="1" y="5435"/>
                  </a:lnTo>
                  <a:lnTo>
                    <a:pt x="4437" y="7949"/>
                  </a:lnTo>
                  <a:lnTo>
                    <a:pt x="4474" y="255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16" name="Google Shape;3816;p53"/>
            <p:cNvSpPr/>
            <p:nvPr/>
          </p:nvSpPr>
          <p:spPr>
            <a:xfrm>
              <a:off x="2260068" y="3371408"/>
              <a:ext cx="204608" cy="228010"/>
            </a:xfrm>
            <a:custGeom>
              <a:avLst/>
              <a:gdLst/>
              <a:ahLst/>
              <a:cxnLst/>
              <a:rect l="l" t="t" r="r" b="b"/>
              <a:pathLst>
                <a:path w="10020" h="11166" extrusionOk="0">
                  <a:moveTo>
                    <a:pt x="10020" y="1"/>
                  </a:moveTo>
                  <a:lnTo>
                    <a:pt x="1" y="5768"/>
                  </a:lnTo>
                  <a:lnTo>
                    <a:pt x="1" y="11166"/>
                  </a:lnTo>
                  <a:lnTo>
                    <a:pt x="9983" y="5361"/>
                  </a:lnTo>
                  <a:lnTo>
                    <a:pt x="100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17" name="Google Shape;3817;p53"/>
            <p:cNvSpPr/>
            <p:nvPr/>
          </p:nvSpPr>
          <p:spPr>
            <a:xfrm>
              <a:off x="2152866" y="3308761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129" y="1035"/>
                  </a:moveTo>
                  <a:lnTo>
                    <a:pt x="13458" y="2366"/>
                  </a:lnTo>
                  <a:lnTo>
                    <a:pt x="13458" y="3106"/>
                  </a:lnTo>
                  <a:lnTo>
                    <a:pt x="12127" y="3845"/>
                  </a:lnTo>
                  <a:lnTo>
                    <a:pt x="10907" y="3808"/>
                  </a:lnTo>
                  <a:lnTo>
                    <a:pt x="8578" y="2477"/>
                  </a:lnTo>
                  <a:lnTo>
                    <a:pt x="8578" y="1775"/>
                  </a:lnTo>
                  <a:lnTo>
                    <a:pt x="9872" y="1035"/>
                  </a:lnTo>
                  <a:close/>
                  <a:moveTo>
                    <a:pt x="7765" y="3032"/>
                  </a:moveTo>
                  <a:lnTo>
                    <a:pt x="10057" y="4363"/>
                  </a:lnTo>
                  <a:lnTo>
                    <a:pt x="10057" y="5102"/>
                  </a:lnTo>
                  <a:lnTo>
                    <a:pt x="8763" y="5842"/>
                  </a:lnTo>
                  <a:lnTo>
                    <a:pt x="7506" y="5842"/>
                  </a:lnTo>
                  <a:lnTo>
                    <a:pt x="5214" y="4511"/>
                  </a:lnTo>
                  <a:lnTo>
                    <a:pt x="5214" y="3771"/>
                  </a:lnTo>
                  <a:lnTo>
                    <a:pt x="6508" y="3032"/>
                  </a:lnTo>
                  <a:close/>
                  <a:moveTo>
                    <a:pt x="4326" y="4991"/>
                  </a:moveTo>
                  <a:lnTo>
                    <a:pt x="6655" y="6359"/>
                  </a:lnTo>
                  <a:lnTo>
                    <a:pt x="6655" y="7099"/>
                  </a:lnTo>
                  <a:lnTo>
                    <a:pt x="5361" y="7838"/>
                  </a:lnTo>
                  <a:lnTo>
                    <a:pt x="4104" y="7764"/>
                  </a:lnTo>
                  <a:lnTo>
                    <a:pt x="1775" y="6433"/>
                  </a:lnTo>
                  <a:lnTo>
                    <a:pt x="1775" y="5731"/>
                  </a:lnTo>
                  <a:lnTo>
                    <a:pt x="3069" y="4991"/>
                  </a:lnTo>
                  <a:close/>
                  <a:moveTo>
                    <a:pt x="9983" y="0"/>
                  </a:moveTo>
                  <a:lnTo>
                    <a:pt x="1" y="5842"/>
                  </a:lnTo>
                  <a:lnTo>
                    <a:pt x="1" y="6285"/>
                  </a:lnTo>
                  <a:lnTo>
                    <a:pt x="4437" y="8836"/>
                  </a:lnTo>
                  <a:lnTo>
                    <a:pt x="5251" y="8836"/>
                  </a:lnTo>
                  <a:lnTo>
                    <a:pt x="15233" y="3032"/>
                  </a:lnTo>
                  <a:lnTo>
                    <a:pt x="15233" y="2551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18" name="Google Shape;3818;p53"/>
            <p:cNvSpPr/>
            <p:nvPr/>
          </p:nvSpPr>
          <p:spPr>
            <a:xfrm>
              <a:off x="2243467" y="3489188"/>
              <a:ext cx="16622" cy="110227"/>
            </a:xfrm>
            <a:custGeom>
              <a:avLst/>
              <a:gdLst/>
              <a:ahLst/>
              <a:cxnLst/>
              <a:rect l="l" t="t" r="r" b="b"/>
              <a:pathLst>
                <a:path w="814" h="5398" extrusionOk="0">
                  <a:moveTo>
                    <a:pt x="37" y="0"/>
                  </a:moveTo>
                  <a:lnTo>
                    <a:pt x="0" y="5398"/>
                  </a:lnTo>
                  <a:lnTo>
                    <a:pt x="814" y="5398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19" name="Google Shape;3819;p53"/>
            <p:cNvSpPr/>
            <p:nvPr/>
          </p:nvSpPr>
          <p:spPr>
            <a:xfrm>
              <a:off x="2092485" y="3466542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14" y="0"/>
                  </a:moveTo>
                  <a:lnTo>
                    <a:pt x="1294" y="0"/>
                  </a:lnTo>
                  <a:lnTo>
                    <a:pt x="0" y="776"/>
                  </a:lnTo>
                  <a:lnTo>
                    <a:pt x="0" y="6137"/>
                  </a:lnTo>
                  <a:lnTo>
                    <a:pt x="1294" y="5398"/>
                  </a:lnTo>
                  <a:lnTo>
                    <a:pt x="2514" y="5398"/>
                  </a:lnTo>
                  <a:lnTo>
                    <a:pt x="4806" y="6766"/>
                  </a:lnTo>
                  <a:lnTo>
                    <a:pt x="4843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20" name="Google Shape;3820;p53"/>
            <p:cNvSpPr/>
            <p:nvPr/>
          </p:nvSpPr>
          <p:spPr>
            <a:xfrm>
              <a:off x="2022263" y="3507300"/>
              <a:ext cx="100426" cy="136671"/>
            </a:xfrm>
            <a:custGeom>
              <a:avLst/>
              <a:gdLst/>
              <a:ahLst/>
              <a:cxnLst/>
              <a:rect l="l" t="t" r="r" b="b"/>
              <a:pathLst>
                <a:path w="4918" h="6693" extrusionOk="0">
                  <a:moveTo>
                    <a:pt x="2589" y="0"/>
                  </a:moveTo>
                  <a:lnTo>
                    <a:pt x="1332" y="0"/>
                  </a:lnTo>
                  <a:lnTo>
                    <a:pt x="38" y="740"/>
                  </a:lnTo>
                  <a:lnTo>
                    <a:pt x="1" y="6138"/>
                  </a:lnTo>
                  <a:lnTo>
                    <a:pt x="1332" y="5398"/>
                  </a:lnTo>
                  <a:lnTo>
                    <a:pt x="2589" y="5398"/>
                  </a:lnTo>
                  <a:lnTo>
                    <a:pt x="4844" y="6692"/>
                  </a:lnTo>
                  <a:lnTo>
                    <a:pt x="4918" y="1294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21" name="Google Shape;3821;p53"/>
            <p:cNvSpPr/>
            <p:nvPr/>
          </p:nvSpPr>
          <p:spPr>
            <a:xfrm>
              <a:off x="2022263" y="3522390"/>
              <a:ext cx="776" cy="125338"/>
            </a:xfrm>
            <a:custGeom>
              <a:avLst/>
              <a:gdLst/>
              <a:ahLst/>
              <a:cxnLst/>
              <a:rect l="l" t="t" r="r" b="b"/>
              <a:pathLst>
                <a:path w="38" h="6138" extrusionOk="0">
                  <a:moveTo>
                    <a:pt x="38" y="1"/>
                  </a:moveTo>
                  <a:lnTo>
                    <a:pt x="1" y="5399"/>
                  </a:lnTo>
                  <a:lnTo>
                    <a:pt x="1" y="6138"/>
                  </a:lnTo>
                  <a:lnTo>
                    <a:pt x="38" y="74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22" name="Google Shape;3822;p53"/>
            <p:cNvSpPr/>
            <p:nvPr/>
          </p:nvSpPr>
          <p:spPr>
            <a:xfrm>
              <a:off x="1953572" y="3546546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1" y="1"/>
                  </a:moveTo>
                  <a:lnTo>
                    <a:pt x="1331" y="1"/>
                  </a:lnTo>
                  <a:lnTo>
                    <a:pt x="0" y="814"/>
                  </a:lnTo>
                  <a:lnTo>
                    <a:pt x="0" y="6212"/>
                  </a:lnTo>
                  <a:lnTo>
                    <a:pt x="1294" y="5436"/>
                  </a:lnTo>
                  <a:lnTo>
                    <a:pt x="2551" y="5436"/>
                  </a:lnTo>
                  <a:lnTo>
                    <a:pt x="4844" y="6767"/>
                  </a:lnTo>
                  <a:lnTo>
                    <a:pt x="4844" y="1369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23" name="Google Shape;3823;p53"/>
            <p:cNvSpPr/>
            <p:nvPr/>
          </p:nvSpPr>
          <p:spPr>
            <a:xfrm>
              <a:off x="1916572" y="3572968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1" y="1"/>
                  </a:moveTo>
                  <a:lnTo>
                    <a:pt x="1" y="5436"/>
                  </a:lnTo>
                  <a:lnTo>
                    <a:pt x="4437" y="7950"/>
                  </a:lnTo>
                  <a:lnTo>
                    <a:pt x="4437" y="25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24" name="Google Shape;3824;p53"/>
            <p:cNvSpPr/>
            <p:nvPr/>
          </p:nvSpPr>
          <p:spPr>
            <a:xfrm>
              <a:off x="2024530" y="3507300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3" y="0"/>
                  </a:moveTo>
                  <a:lnTo>
                    <a:pt x="1" y="5805"/>
                  </a:lnTo>
                  <a:lnTo>
                    <a:pt x="1" y="11240"/>
                  </a:lnTo>
                  <a:lnTo>
                    <a:pt x="9983" y="5398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25" name="Google Shape;3825;p53"/>
            <p:cNvSpPr/>
            <p:nvPr/>
          </p:nvSpPr>
          <p:spPr>
            <a:xfrm>
              <a:off x="1916572" y="3446143"/>
              <a:ext cx="311813" cy="179696"/>
            </a:xfrm>
            <a:custGeom>
              <a:avLst/>
              <a:gdLst/>
              <a:ahLst/>
              <a:cxnLst/>
              <a:rect l="l" t="t" r="r" b="b"/>
              <a:pathLst>
                <a:path w="15270" h="8800" extrusionOk="0">
                  <a:moveTo>
                    <a:pt x="11129" y="999"/>
                  </a:moveTo>
                  <a:lnTo>
                    <a:pt x="13458" y="2330"/>
                  </a:lnTo>
                  <a:lnTo>
                    <a:pt x="13458" y="3069"/>
                  </a:lnTo>
                  <a:lnTo>
                    <a:pt x="12164" y="3809"/>
                  </a:lnTo>
                  <a:lnTo>
                    <a:pt x="10907" y="3772"/>
                  </a:lnTo>
                  <a:lnTo>
                    <a:pt x="8615" y="2441"/>
                  </a:lnTo>
                  <a:lnTo>
                    <a:pt x="8615" y="1738"/>
                  </a:lnTo>
                  <a:lnTo>
                    <a:pt x="9909" y="999"/>
                  </a:lnTo>
                  <a:close/>
                  <a:moveTo>
                    <a:pt x="7728" y="2958"/>
                  </a:moveTo>
                  <a:lnTo>
                    <a:pt x="10020" y="4289"/>
                  </a:lnTo>
                  <a:lnTo>
                    <a:pt x="10020" y="5029"/>
                  </a:lnTo>
                  <a:lnTo>
                    <a:pt x="8726" y="5768"/>
                  </a:lnTo>
                  <a:lnTo>
                    <a:pt x="7506" y="5768"/>
                  </a:lnTo>
                  <a:lnTo>
                    <a:pt x="5177" y="4437"/>
                  </a:lnTo>
                  <a:lnTo>
                    <a:pt x="5177" y="3698"/>
                  </a:lnTo>
                  <a:lnTo>
                    <a:pt x="6471" y="2958"/>
                  </a:lnTo>
                  <a:close/>
                  <a:moveTo>
                    <a:pt x="4363" y="4918"/>
                  </a:moveTo>
                  <a:lnTo>
                    <a:pt x="6656" y="6286"/>
                  </a:lnTo>
                  <a:lnTo>
                    <a:pt x="6656" y="7025"/>
                  </a:lnTo>
                  <a:lnTo>
                    <a:pt x="5362" y="7765"/>
                  </a:lnTo>
                  <a:lnTo>
                    <a:pt x="4105" y="7691"/>
                  </a:lnTo>
                  <a:lnTo>
                    <a:pt x="1812" y="6360"/>
                  </a:lnTo>
                  <a:lnTo>
                    <a:pt x="1812" y="5657"/>
                  </a:lnTo>
                  <a:lnTo>
                    <a:pt x="3106" y="4918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00"/>
                  </a:lnTo>
                  <a:lnTo>
                    <a:pt x="5288" y="8800"/>
                  </a:lnTo>
                  <a:lnTo>
                    <a:pt x="15270" y="2995"/>
                  </a:lnTo>
                  <a:lnTo>
                    <a:pt x="15270" y="2515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26" name="Google Shape;3826;p53"/>
            <p:cNvSpPr/>
            <p:nvPr/>
          </p:nvSpPr>
          <p:spPr>
            <a:xfrm>
              <a:off x="2007173" y="3625814"/>
              <a:ext cx="17377" cy="111003"/>
            </a:xfrm>
            <a:custGeom>
              <a:avLst/>
              <a:gdLst/>
              <a:ahLst/>
              <a:cxnLst/>
              <a:rect l="l" t="t" r="r" b="b"/>
              <a:pathLst>
                <a:path w="851" h="5436" extrusionOk="0">
                  <a:moveTo>
                    <a:pt x="0" y="1"/>
                  </a:moveTo>
                  <a:lnTo>
                    <a:pt x="0" y="5362"/>
                  </a:lnTo>
                  <a:lnTo>
                    <a:pt x="851" y="5436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27" name="Google Shape;3827;p53"/>
            <p:cNvSpPr/>
            <p:nvPr/>
          </p:nvSpPr>
          <p:spPr>
            <a:xfrm>
              <a:off x="1855436" y="3603169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88" y="1"/>
                  </a:moveTo>
                  <a:lnTo>
                    <a:pt x="1331" y="1"/>
                  </a:lnTo>
                  <a:lnTo>
                    <a:pt x="37" y="740"/>
                  </a:lnTo>
                  <a:lnTo>
                    <a:pt x="0" y="6175"/>
                  </a:lnTo>
                  <a:lnTo>
                    <a:pt x="1331" y="5361"/>
                  </a:lnTo>
                  <a:lnTo>
                    <a:pt x="2551" y="5361"/>
                  </a:lnTo>
                  <a:lnTo>
                    <a:pt x="4843" y="6729"/>
                  </a:lnTo>
                  <a:lnTo>
                    <a:pt x="4843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28" name="Google Shape;3828;p53"/>
            <p:cNvSpPr/>
            <p:nvPr/>
          </p:nvSpPr>
          <p:spPr>
            <a:xfrm>
              <a:off x="1786725" y="3643191"/>
              <a:ext cx="98935" cy="137406"/>
            </a:xfrm>
            <a:custGeom>
              <a:avLst/>
              <a:gdLst/>
              <a:ahLst/>
              <a:cxnLst/>
              <a:rect l="l" t="t" r="r" b="b"/>
              <a:pathLst>
                <a:path w="4845" h="6729" extrusionOk="0">
                  <a:moveTo>
                    <a:pt x="2515" y="0"/>
                  </a:moveTo>
                  <a:lnTo>
                    <a:pt x="1332" y="0"/>
                  </a:lnTo>
                  <a:lnTo>
                    <a:pt x="1" y="777"/>
                  </a:lnTo>
                  <a:lnTo>
                    <a:pt x="1" y="6174"/>
                  </a:lnTo>
                  <a:lnTo>
                    <a:pt x="1295" y="5398"/>
                  </a:lnTo>
                  <a:lnTo>
                    <a:pt x="2515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29" name="Google Shape;3829;p53"/>
            <p:cNvSpPr/>
            <p:nvPr/>
          </p:nvSpPr>
          <p:spPr>
            <a:xfrm>
              <a:off x="1786725" y="3659036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1" y="1"/>
                  </a:moveTo>
                  <a:lnTo>
                    <a:pt x="1" y="5398"/>
                  </a:lnTo>
                  <a:lnTo>
                    <a:pt x="1" y="6101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30" name="Google Shape;3830;p53"/>
            <p:cNvSpPr/>
            <p:nvPr/>
          </p:nvSpPr>
          <p:spPr>
            <a:xfrm>
              <a:off x="1717278" y="3683948"/>
              <a:ext cx="99670" cy="136671"/>
            </a:xfrm>
            <a:custGeom>
              <a:avLst/>
              <a:gdLst/>
              <a:ahLst/>
              <a:cxnLst/>
              <a:rect l="l" t="t" r="r" b="b"/>
              <a:pathLst>
                <a:path w="4881" h="6693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692"/>
                  </a:lnTo>
                  <a:lnTo>
                    <a:pt x="4881" y="1332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31" name="Google Shape;3831;p53"/>
            <p:cNvSpPr/>
            <p:nvPr/>
          </p:nvSpPr>
          <p:spPr>
            <a:xfrm>
              <a:off x="1681034" y="3710371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1" y="1"/>
                  </a:moveTo>
                  <a:lnTo>
                    <a:pt x="1" y="5398"/>
                  </a:lnTo>
                  <a:lnTo>
                    <a:pt x="4437" y="7949"/>
                  </a:lnTo>
                  <a:lnTo>
                    <a:pt x="4437" y="25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32" name="Google Shape;3832;p53"/>
            <p:cNvSpPr/>
            <p:nvPr/>
          </p:nvSpPr>
          <p:spPr>
            <a:xfrm>
              <a:off x="1787480" y="3643946"/>
              <a:ext cx="204608" cy="228765"/>
            </a:xfrm>
            <a:custGeom>
              <a:avLst/>
              <a:gdLst/>
              <a:ahLst/>
              <a:cxnLst/>
              <a:rect l="l" t="t" r="r" b="b"/>
              <a:pathLst>
                <a:path w="10020" h="11203" extrusionOk="0">
                  <a:moveTo>
                    <a:pt x="10020" y="0"/>
                  </a:moveTo>
                  <a:lnTo>
                    <a:pt x="38" y="5768"/>
                  </a:lnTo>
                  <a:lnTo>
                    <a:pt x="1" y="11202"/>
                  </a:lnTo>
                  <a:lnTo>
                    <a:pt x="9983" y="5398"/>
                  </a:lnTo>
                  <a:lnTo>
                    <a:pt x="100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33" name="Google Shape;3833;p53"/>
            <p:cNvSpPr/>
            <p:nvPr/>
          </p:nvSpPr>
          <p:spPr>
            <a:xfrm>
              <a:off x="1681034" y="3582035"/>
              <a:ext cx="311058" cy="179696"/>
            </a:xfrm>
            <a:custGeom>
              <a:avLst/>
              <a:gdLst/>
              <a:ahLst/>
              <a:cxnLst/>
              <a:rect l="l" t="t" r="r" b="b"/>
              <a:pathLst>
                <a:path w="15233" h="8800" extrusionOk="0">
                  <a:moveTo>
                    <a:pt x="11092" y="999"/>
                  </a:moveTo>
                  <a:lnTo>
                    <a:pt x="13384" y="2330"/>
                  </a:lnTo>
                  <a:lnTo>
                    <a:pt x="13384" y="3069"/>
                  </a:lnTo>
                  <a:lnTo>
                    <a:pt x="12090" y="3809"/>
                  </a:lnTo>
                  <a:lnTo>
                    <a:pt x="10870" y="3772"/>
                  </a:lnTo>
                  <a:lnTo>
                    <a:pt x="8541" y="2441"/>
                  </a:lnTo>
                  <a:lnTo>
                    <a:pt x="8541" y="1738"/>
                  </a:lnTo>
                  <a:lnTo>
                    <a:pt x="9835" y="999"/>
                  </a:lnTo>
                  <a:close/>
                  <a:moveTo>
                    <a:pt x="7691" y="2995"/>
                  </a:moveTo>
                  <a:lnTo>
                    <a:pt x="10020" y="4326"/>
                  </a:lnTo>
                  <a:lnTo>
                    <a:pt x="10020" y="5066"/>
                  </a:lnTo>
                  <a:lnTo>
                    <a:pt x="8726" y="5805"/>
                  </a:lnTo>
                  <a:lnTo>
                    <a:pt x="7469" y="5805"/>
                  </a:lnTo>
                  <a:lnTo>
                    <a:pt x="5177" y="4474"/>
                  </a:lnTo>
                  <a:lnTo>
                    <a:pt x="5177" y="3735"/>
                  </a:lnTo>
                  <a:lnTo>
                    <a:pt x="6471" y="2995"/>
                  </a:lnTo>
                  <a:close/>
                  <a:moveTo>
                    <a:pt x="4327" y="4992"/>
                  </a:moveTo>
                  <a:lnTo>
                    <a:pt x="6656" y="6323"/>
                  </a:lnTo>
                  <a:lnTo>
                    <a:pt x="6656" y="7062"/>
                  </a:lnTo>
                  <a:lnTo>
                    <a:pt x="5362" y="7801"/>
                  </a:lnTo>
                  <a:lnTo>
                    <a:pt x="4105" y="7764"/>
                  </a:lnTo>
                  <a:lnTo>
                    <a:pt x="1776" y="6396"/>
                  </a:lnTo>
                  <a:lnTo>
                    <a:pt x="1776" y="5731"/>
                  </a:lnTo>
                  <a:lnTo>
                    <a:pt x="3070" y="4992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00"/>
                  </a:lnTo>
                  <a:lnTo>
                    <a:pt x="5251" y="8800"/>
                  </a:lnTo>
                  <a:lnTo>
                    <a:pt x="15233" y="2995"/>
                  </a:lnTo>
                  <a:lnTo>
                    <a:pt x="15233" y="2515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34" name="Google Shape;3834;p53"/>
            <p:cNvSpPr/>
            <p:nvPr/>
          </p:nvSpPr>
          <p:spPr>
            <a:xfrm>
              <a:off x="1771635" y="3761705"/>
              <a:ext cx="16622" cy="111003"/>
            </a:xfrm>
            <a:custGeom>
              <a:avLst/>
              <a:gdLst/>
              <a:ahLst/>
              <a:cxnLst/>
              <a:rect l="l" t="t" r="r" b="b"/>
              <a:pathLst>
                <a:path w="814" h="5436" extrusionOk="0">
                  <a:moveTo>
                    <a:pt x="0" y="1"/>
                  </a:moveTo>
                  <a:lnTo>
                    <a:pt x="0" y="5435"/>
                  </a:lnTo>
                  <a:lnTo>
                    <a:pt x="777" y="543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35" name="Google Shape;3835;p53"/>
            <p:cNvSpPr/>
            <p:nvPr/>
          </p:nvSpPr>
          <p:spPr>
            <a:xfrm>
              <a:off x="1619143" y="3739060"/>
              <a:ext cx="99670" cy="138182"/>
            </a:xfrm>
            <a:custGeom>
              <a:avLst/>
              <a:gdLst/>
              <a:ahLst/>
              <a:cxnLst/>
              <a:rect l="l" t="t" r="r" b="b"/>
              <a:pathLst>
                <a:path w="4881" h="6767" extrusionOk="0">
                  <a:moveTo>
                    <a:pt x="2551" y="0"/>
                  </a:moveTo>
                  <a:lnTo>
                    <a:pt x="1368" y="0"/>
                  </a:lnTo>
                  <a:lnTo>
                    <a:pt x="0" y="814"/>
                  </a:lnTo>
                  <a:lnTo>
                    <a:pt x="0" y="6138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81" y="6766"/>
                  </a:lnTo>
                  <a:lnTo>
                    <a:pt x="4881" y="1368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36" name="Google Shape;3836;p53"/>
            <p:cNvSpPr/>
            <p:nvPr/>
          </p:nvSpPr>
          <p:spPr>
            <a:xfrm>
              <a:off x="1550452" y="3779817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51" y="1"/>
                  </a:moveTo>
                  <a:lnTo>
                    <a:pt x="1294" y="1"/>
                  </a:lnTo>
                  <a:lnTo>
                    <a:pt x="0" y="740"/>
                  </a:lnTo>
                  <a:lnTo>
                    <a:pt x="0" y="6138"/>
                  </a:lnTo>
                  <a:lnTo>
                    <a:pt x="1294" y="5399"/>
                  </a:lnTo>
                  <a:lnTo>
                    <a:pt x="2551" y="5399"/>
                  </a:lnTo>
                  <a:lnTo>
                    <a:pt x="4806" y="6693"/>
                  </a:lnTo>
                  <a:lnTo>
                    <a:pt x="4843" y="1295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37" name="Google Shape;3837;p53"/>
            <p:cNvSpPr/>
            <p:nvPr/>
          </p:nvSpPr>
          <p:spPr>
            <a:xfrm>
              <a:off x="1550452" y="3794928"/>
              <a:ext cx="20" cy="125338"/>
            </a:xfrm>
            <a:custGeom>
              <a:avLst/>
              <a:gdLst/>
              <a:ahLst/>
              <a:cxnLst/>
              <a:rect l="l" t="t" r="r" b="b"/>
              <a:pathLst>
                <a:path w="1" h="6138" extrusionOk="0">
                  <a:moveTo>
                    <a:pt x="0" y="0"/>
                  </a:moveTo>
                  <a:lnTo>
                    <a:pt x="0" y="5398"/>
                  </a:lnTo>
                  <a:lnTo>
                    <a:pt x="0" y="6137"/>
                  </a:lnTo>
                  <a:lnTo>
                    <a:pt x="0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38" name="Google Shape;3838;p53"/>
            <p:cNvSpPr/>
            <p:nvPr/>
          </p:nvSpPr>
          <p:spPr>
            <a:xfrm>
              <a:off x="1480985" y="3819839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89" y="0"/>
                  </a:moveTo>
                  <a:lnTo>
                    <a:pt x="1332" y="0"/>
                  </a:lnTo>
                  <a:lnTo>
                    <a:pt x="38" y="777"/>
                  </a:lnTo>
                  <a:lnTo>
                    <a:pt x="1" y="6174"/>
                  </a:lnTo>
                  <a:lnTo>
                    <a:pt x="1332" y="5398"/>
                  </a:lnTo>
                  <a:lnTo>
                    <a:pt x="2515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rgbClr val="BBB5B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39" name="Google Shape;3839;p53"/>
            <p:cNvSpPr/>
            <p:nvPr/>
          </p:nvSpPr>
          <p:spPr>
            <a:xfrm>
              <a:off x="1444005" y="3845507"/>
              <a:ext cx="91359" cy="163830"/>
            </a:xfrm>
            <a:custGeom>
              <a:avLst/>
              <a:gdLst/>
              <a:ahLst/>
              <a:cxnLst/>
              <a:rect l="l" t="t" r="r" b="b"/>
              <a:pathLst>
                <a:path w="4474" h="8023" extrusionOk="0">
                  <a:moveTo>
                    <a:pt x="37" y="0"/>
                  </a:moveTo>
                  <a:lnTo>
                    <a:pt x="0" y="5435"/>
                  </a:lnTo>
                  <a:lnTo>
                    <a:pt x="4437" y="8023"/>
                  </a:lnTo>
                  <a:lnTo>
                    <a:pt x="4474" y="26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40" name="Google Shape;3840;p53"/>
            <p:cNvSpPr/>
            <p:nvPr/>
          </p:nvSpPr>
          <p:spPr>
            <a:xfrm>
              <a:off x="1551207" y="3779817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2" y="1"/>
                  </a:moveTo>
                  <a:lnTo>
                    <a:pt x="0" y="5842"/>
                  </a:lnTo>
                  <a:lnTo>
                    <a:pt x="0" y="11240"/>
                  </a:lnTo>
                  <a:lnTo>
                    <a:pt x="9982" y="5399"/>
                  </a:lnTo>
                  <a:lnTo>
                    <a:pt x="99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41" name="Google Shape;3841;p53"/>
            <p:cNvSpPr/>
            <p:nvPr/>
          </p:nvSpPr>
          <p:spPr>
            <a:xfrm>
              <a:off x="1444005" y="3718681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128" y="998"/>
                  </a:moveTo>
                  <a:lnTo>
                    <a:pt x="13458" y="2366"/>
                  </a:lnTo>
                  <a:lnTo>
                    <a:pt x="13458" y="3106"/>
                  </a:lnTo>
                  <a:lnTo>
                    <a:pt x="12164" y="3845"/>
                  </a:lnTo>
                  <a:lnTo>
                    <a:pt x="10907" y="3771"/>
                  </a:lnTo>
                  <a:lnTo>
                    <a:pt x="8614" y="2440"/>
                  </a:lnTo>
                  <a:lnTo>
                    <a:pt x="8614" y="1738"/>
                  </a:lnTo>
                  <a:lnTo>
                    <a:pt x="9908" y="998"/>
                  </a:lnTo>
                  <a:close/>
                  <a:moveTo>
                    <a:pt x="7764" y="2958"/>
                  </a:moveTo>
                  <a:lnTo>
                    <a:pt x="10056" y="4289"/>
                  </a:lnTo>
                  <a:lnTo>
                    <a:pt x="10056" y="5028"/>
                  </a:lnTo>
                  <a:lnTo>
                    <a:pt x="8762" y="5768"/>
                  </a:lnTo>
                  <a:lnTo>
                    <a:pt x="7542" y="5768"/>
                  </a:lnTo>
                  <a:lnTo>
                    <a:pt x="5213" y="4437"/>
                  </a:lnTo>
                  <a:lnTo>
                    <a:pt x="5213" y="3697"/>
                  </a:lnTo>
                  <a:lnTo>
                    <a:pt x="6507" y="2958"/>
                  </a:lnTo>
                  <a:close/>
                  <a:moveTo>
                    <a:pt x="4326" y="4917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04" y="7690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106" y="4917"/>
                  </a:lnTo>
                  <a:close/>
                  <a:moveTo>
                    <a:pt x="9982" y="0"/>
                  </a:moveTo>
                  <a:lnTo>
                    <a:pt x="0" y="5805"/>
                  </a:lnTo>
                  <a:lnTo>
                    <a:pt x="0" y="6285"/>
                  </a:lnTo>
                  <a:lnTo>
                    <a:pt x="4437" y="8836"/>
                  </a:lnTo>
                  <a:lnTo>
                    <a:pt x="5250" y="8836"/>
                  </a:lnTo>
                  <a:lnTo>
                    <a:pt x="15232" y="2995"/>
                  </a:lnTo>
                  <a:lnTo>
                    <a:pt x="15232" y="2551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42" name="Google Shape;3842;p53"/>
            <p:cNvSpPr/>
            <p:nvPr/>
          </p:nvSpPr>
          <p:spPr>
            <a:xfrm>
              <a:off x="1534586" y="3899108"/>
              <a:ext cx="16642" cy="110227"/>
            </a:xfrm>
            <a:custGeom>
              <a:avLst/>
              <a:gdLst/>
              <a:ahLst/>
              <a:cxnLst/>
              <a:rect l="l" t="t" r="r" b="b"/>
              <a:pathLst>
                <a:path w="815" h="5398" extrusionOk="0">
                  <a:moveTo>
                    <a:pt x="38" y="0"/>
                  </a:moveTo>
                  <a:lnTo>
                    <a:pt x="1" y="5398"/>
                  </a:lnTo>
                  <a:lnTo>
                    <a:pt x="814" y="5398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43" name="Google Shape;3843;p53"/>
            <p:cNvSpPr/>
            <p:nvPr/>
          </p:nvSpPr>
          <p:spPr>
            <a:xfrm>
              <a:off x="1733879" y="2866375"/>
              <a:ext cx="98935" cy="136651"/>
            </a:xfrm>
            <a:custGeom>
              <a:avLst/>
              <a:gdLst/>
              <a:ahLst/>
              <a:cxnLst/>
              <a:rect l="l" t="t" r="r" b="b"/>
              <a:pathLst>
                <a:path w="4845" h="6692" extrusionOk="0">
                  <a:moveTo>
                    <a:pt x="2515" y="0"/>
                  </a:moveTo>
                  <a:lnTo>
                    <a:pt x="1332" y="0"/>
                  </a:lnTo>
                  <a:lnTo>
                    <a:pt x="1" y="740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15" y="5398"/>
                  </a:lnTo>
                  <a:lnTo>
                    <a:pt x="4844" y="6692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44" name="Google Shape;3844;p53"/>
            <p:cNvSpPr/>
            <p:nvPr/>
          </p:nvSpPr>
          <p:spPr>
            <a:xfrm>
              <a:off x="1664433" y="2906376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52" y="1"/>
                  </a:moveTo>
                  <a:lnTo>
                    <a:pt x="1295" y="38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81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45" name="Google Shape;3845;p53"/>
            <p:cNvSpPr/>
            <p:nvPr/>
          </p:nvSpPr>
          <p:spPr>
            <a:xfrm>
              <a:off x="1664433" y="2922242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1" y="0"/>
                  </a:moveTo>
                  <a:lnTo>
                    <a:pt x="1" y="5398"/>
                  </a:lnTo>
                  <a:lnTo>
                    <a:pt x="1" y="6100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46" name="Google Shape;3846;p53"/>
            <p:cNvSpPr/>
            <p:nvPr/>
          </p:nvSpPr>
          <p:spPr>
            <a:xfrm>
              <a:off x="1594986" y="2946398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88" y="0"/>
                  </a:moveTo>
                  <a:lnTo>
                    <a:pt x="1331" y="0"/>
                  </a:lnTo>
                  <a:lnTo>
                    <a:pt x="37" y="814"/>
                  </a:lnTo>
                  <a:lnTo>
                    <a:pt x="0" y="6174"/>
                  </a:lnTo>
                  <a:lnTo>
                    <a:pt x="1331" y="5435"/>
                  </a:lnTo>
                  <a:lnTo>
                    <a:pt x="2551" y="5435"/>
                  </a:lnTo>
                  <a:lnTo>
                    <a:pt x="4843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47" name="Google Shape;3847;p53"/>
            <p:cNvSpPr/>
            <p:nvPr/>
          </p:nvSpPr>
          <p:spPr>
            <a:xfrm>
              <a:off x="1557986" y="2972821"/>
              <a:ext cx="91380" cy="162319"/>
            </a:xfrm>
            <a:custGeom>
              <a:avLst/>
              <a:gdLst/>
              <a:ahLst/>
              <a:cxnLst/>
              <a:rect l="l" t="t" r="r" b="b"/>
              <a:pathLst>
                <a:path w="4475" h="7949" extrusionOk="0">
                  <a:moveTo>
                    <a:pt x="38" y="0"/>
                  </a:moveTo>
                  <a:lnTo>
                    <a:pt x="1" y="5435"/>
                  </a:lnTo>
                  <a:lnTo>
                    <a:pt x="4437" y="7949"/>
                  </a:lnTo>
                  <a:lnTo>
                    <a:pt x="4474" y="255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48" name="Google Shape;3848;p53"/>
            <p:cNvSpPr/>
            <p:nvPr/>
          </p:nvSpPr>
          <p:spPr>
            <a:xfrm>
              <a:off x="1665944" y="2907132"/>
              <a:ext cx="203853" cy="228010"/>
            </a:xfrm>
            <a:custGeom>
              <a:avLst/>
              <a:gdLst/>
              <a:ahLst/>
              <a:cxnLst/>
              <a:rect l="l" t="t" r="r" b="b"/>
              <a:pathLst>
                <a:path w="9983" h="11166" extrusionOk="0">
                  <a:moveTo>
                    <a:pt x="9983" y="1"/>
                  </a:moveTo>
                  <a:lnTo>
                    <a:pt x="1" y="5805"/>
                  </a:lnTo>
                  <a:lnTo>
                    <a:pt x="1" y="11166"/>
                  </a:lnTo>
                  <a:lnTo>
                    <a:pt x="9983" y="5398"/>
                  </a:lnTo>
                  <a:lnTo>
                    <a:pt x="9983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49" name="Google Shape;3849;p53"/>
            <p:cNvSpPr/>
            <p:nvPr/>
          </p:nvSpPr>
          <p:spPr>
            <a:xfrm>
              <a:off x="1557986" y="2845996"/>
              <a:ext cx="311813" cy="179696"/>
            </a:xfrm>
            <a:custGeom>
              <a:avLst/>
              <a:gdLst/>
              <a:ahLst/>
              <a:cxnLst/>
              <a:rect l="l" t="t" r="r" b="b"/>
              <a:pathLst>
                <a:path w="15270" h="8800" extrusionOk="0">
                  <a:moveTo>
                    <a:pt x="11129" y="998"/>
                  </a:moveTo>
                  <a:lnTo>
                    <a:pt x="13458" y="2329"/>
                  </a:lnTo>
                  <a:lnTo>
                    <a:pt x="13458" y="3069"/>
                  </a:lnTo>
                  <a:lnTo>
                    <a:pt x="12164" y="3808"/>
                  </a:lnTo>
                  <a:lnTo>
                    <a:pt x="10907" y="3771"/>
                  </a:lnTo>
                  <a:lnTo>
                    <a:pt x="8615" y="2440"/>
                  </a:lnTo>
                  <a:lnTo>
                    <a:pt x="8615" y="1738"/>
                  </a:lnTo>
                  <a:lnTo>
                    <a:pt x="9909" y="998"/>
                  </a:lnTo>
                  <a:close/>
                  <a:moveTo>
                    <a:pt x="7765" y="2958"/>
                  </a:moveTo>
                  <a:lnTo>
                    <a:pt x="10094" y="4289"/>
                  </a:lnTo>
                  <a:lnTo>
                    <a:pt x="10094" y="5028"/>
                  </a:lnTo>
                  <a:lnTo>
                    <a:pt x="8800" y="5768"/>
                  </a:lnTo>
                  <a:lnTo>
                    <a:pt x="7543" y="5768"/>
                  </a:lnTo>
                  <a:lnTo>
                    <a:pt x="5214" y="4437"/>
                  </a:lnTo>
                  <a:lnTo>
                    <a:pt x="5214" y="3697"/>
                  </a:lnTo>
                  <a:lnTo>
                    <a:pt x="6508" y="2958"/>
                  </a:lnTo>
                  <a:close/>
                  <a:moveTo>
                    <a:pt x="4363" y="4917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2" y="7764"/>
                  </a:lnTo>
                  <a:lnTo>
                    <a:pt x="4105" y="7690"/>
                  </a:lnTo>
                  <a:lnTo>
                    <a:pt x="1812" y="6359"/>
                  </a:lnTo>
                  <a:lnTo>
                    <a:pt x="1812" y="5657"/>
                  </a:lnTo>
                  <a:lnTo>
                    <a:pt x="3106" y="4917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799"/>
                  </a:lnTo>
                  <a:lnTo>
                    <a:pt x="5288" y="8799"/>
                  </a:lnTo>
                  <a:lnTo>
                    <a:pt x="15270" y="2995"/>
                  </a:lnTo>
                  <a:lnTo>
                    <a:pt x="15270" y="2514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50" name="Google Shape;3850;p53"/>
            <p:cNvSpPr/>
            <p:nvPr/>
          </p:nvSpPr>
          <p:spPr>
            <a:xfrm>
              <a:off x="1648587" y="3024911"/>
              <a:ext cx="17377" cy="110227"/>
            </a:xfrm>
            <a:custGeom>
              <a:avLst/>
              <a:gdLst/>
              <a:ahLst/>
              <a:cxnLst/>
              <a:rect l="l" t="t" r="r" b="b"/>
              <a:pathLst>
                <a:path w="851" h="5398" extrusionOk="0">
                  <a:moveTo>
                    <a:pt x="37" y="0"/>
                  </a:moveTo>
                  <a:lnTo>
                    <a:pt x="0" y="5398"/>
                  </a:lnTo>
                  <a:lnTo>
                    <a:pt x="851" y="5398"/>
                  </a:lnTo>
                  <a:lnTo>
                    <a:pt x="851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51" name="Google Shape;3851;p53"/>
            <p:cNvSpPr/>
            <p:nvPr/>
          </p:nvSpPr>
          <p:spPr>
            <a:xfrm>
              <a:off x="1497606" y="3002266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51" y="0"/>
                  </a:moveTo>
                  <a:lnTo>
                    <a:pt x="1294" y="0"/>
                  </a:lnTo>
                  <a:lnTo>
                    <a:pt x="0" y="776"/>
                  </a:lnTo>
                  <a:lnTo>
                    <a:pt x="0" y="6211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06" y="6766"/>
                  </a:lnTo>
                  <a:lnTo>
                    <a:pt x="4843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52" name="Google Shape;3852;p53"/>
            <p:cNvSpPr/>
            <p:nvPr/>
          </p:nvSpPr>
          <p:spPr>
            <a:xfrm>
              <a:off x="1428139" y="3043023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89" y="0"/>
                  </a:moveTo>
                  <a:lnTo>
                    <a:pt x="1332" y="0"/>
                  </a:lnTo>
                  <a:lnTo>
                    <a:pt x="38" y="740"/>
                  </a:lnTo>
                  <a:lnTo>
                    <a:pt x="1" y="6138"/>
                  </a:lnTo>
                  <a:lnTo>
                    <a:pt x="1332" y="5398"/>
                  </a:lnTo>
                  <a:lnTo>
                    <a:pt x="2515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53" name="Google Shape;3853;p53"/>
            <p:cNvSpPr/>
            <p:nvPr/>
          </p:nvSpPr>
          <p:spPr>
            <a:xfrm>
              <a:off x="1428139" y="3058113"/>
              <a:ext cx="776" cy="125338"/>
            </a:xfrm>
            <a:custGeom>
              <a:avLst/>
              <a:gdLst/>
              <a:ahLst/>
              <a:cxnLst/>
              <a:rect l="l" t="t" r="r" b="b"/>
              <a:pathLst>
                <a:path w="38" h="6138" extrusionOk="0">
                  <a:moveTo>
                    <a:pt x="38" y="1"/>
                  </a:moveTo>
                  <a:lnTo>
                    <a:pt x="1" y="5399"/>
                  </a:lnTo>
                  <a:lnTo>
                    <a:pt x="1" y="6138"/>
                  </a:lnTo>
                  <a:lnTo>
                    <a:pt x="38" y="74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54" name="Google Shape;3854;p53"/>
            <p:cNvSpPr/>
            <p:nvPr/>
          </p:nvSpPr>
          <p:spPr>
            <a:xfrm>
              <a:off x="1358693" y="3083780"/>
              <a:ext cx="99670" cy="136671"/>
            </a:xfrm>
            <a:custGeom>
              <a:avLst/>
              <a:gdLst/>
              <a:ahLst/>
              <a:cxnLst/>
              <a:rect l="l" t="t" r="r" b="b"/>
              <a:pathLst>
                <a:path w="4881" h="6693" extrusionOk="0">
                  <a:moveTo>
                    <a:pt x="2551" y="1"/>
                  </a:moveTo>
                  <a:lnTo>
                    <a:pt x="1368" y="1"/>
                  </a:lnTo>
                  <a:lnTo>
                    <a:pt x="0" y="740"/>
                  </a:lnTo>
                  <a:lnTo>
                    <a:pt x="0" y="6138"/>
                  </a:lnTo>
                  <a:lnTo>
                    <a:pt x="1294" y="5399"/>
                  </a:lnTo>
                  <a:lnTo>
                    <a:pt x="2551" y="5399"/>
                  </a:lnTo>
                  <a:lnTo>
                    <a:pt x="4881" y="6693"/>
                  </a:lnTo>
                  <a:lnTo>
                    <a:pt x="4881" y="1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55" name="Google Shape;3855;p53"/>
            <p:cNvSpPr/>
            <p:nvPr/>
          </p:nvSpPr>
          <p:spPr>
            <a:xfrm>
              <a:off x="1322448" y="3110203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1" y="1"/>
                  </a:moveTo>
                  <a:lnTo>
                    <a:pt x="1" y="5362"/>
                  </a:lnTo>
                  <a:lnTo>
                    <a:pt x="4437" y="7950"/>
                  </a:lnTo>
                  <a:lnTo>
                    <a:pt x="4437" y="25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56" name="Google Shape;3856;p53"/>
            <p:cNvSpPr/>
            <p:nvPr/>
          </p:nvSpPr>
          <p:spPr>
            <a:xfrm>
              <a:off x="1429650" y="3043023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3" y="0"/>
                  </a:moveTo>
                  <a:lnTo>
                    <a:pt x="1" y="5805"/>
                  </a:lnTo>
                  <a:lnTo>
                    <a:pt x="1" y="11240"/>
                  </a:lnTo>
                  <a:lnTo>
                    <a:pt x="9983" y="5398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57" name="Google Shape;3857;p53"/>
            <p:cNvSpPr/>
            <p:nvPr/>
          </p:nvSpPr>
          <p:spPr>
            <a:xfrm>
              <a:off x="1322448" y="2981867"/>
              <a:ext cx="311058" cy="179696"/>
            </a:xfrm>
            <a:custGeom>
              <a:avLst/>
              <a:gdLst/>
              <a:ahLst/>
              <a:cxnLst/>
              <a:rect l="l" t="t" r="r" b="b"/>
              <a:pathLst>
                <a:path w="15233" h="8800" extrusionOk="0">
                  <a:moveTo>
                    <a:pt x="11129" y="999"/>
                  </a:moveTo>
                  <a:lnTo>
                    <a:pt x="13421" y="2330"/>
                  </a:lnTo>
                  <a:lnTo>
                    <a:pt x="13421" y="3069"/>
                  </a:lnTo>
                  <a:lnTo>
                    <a:pt x="12127" y="3809"/>
                  </a:lnTo>
                  <a:lnTo>
                    <a:pt x="10907" y="3772"/>
                  </a:lnTo>
                  <a:lnTo>
                    <a:pt x="8578" y="2441"/>
                  </a:lnTo>
                  <a:lnTo>
                    <a:pt x="8578" y="1738"/>
                  </a:lnTo>
                  <a:lnTo>
                    <a:pt x="9872" y="999"/>
                  </a:lnTo>
                  <a:close/>
                  <a:moveTo>
                    <a:pt x="7691" y="2995"/>
                  </a:moveTo>
                  <a:lnTo>
                    <a:pt x="10020" y="4326"/>
                  </a:lnTo>
                  <a:lnTo>
                    <a:pt x="10020" y="5066"/>
                  </a:lnTo>
                  <a:lnTo>
                    <a:pt x="8726" y="5805"/>
                  </a:lnTo>
                  <a:lnTo>
                    <a:pt x="7469" y="5805"/>
                  </a:lnTo>
                  <a:lnTo>
                    <a:pt x="5177" y="4474"/>
                  </a:lnTo>
                  <a:lnTo>
                    <a:pt x="5177" y="3735"/>
                  </a:lnTo>
                  <a:lnTo>
                    <a:pt x="6471" y="2995"/>
                  </a:lnTo>
                  <a:close/>
                  <a:moveTo>
                    <a:pt x="4326" y="4918"/>
                  </a:moveTo>
                  <a:lnTo>
                    <a:pt x="6656" y="6286"/>
                  </a:lnTo>
                  <a:lnTo>
                    <a:pt x="6656" y="7025"/>
                  </a:lnTo>
                  <a:lnTo>
                    <a:pt x="5362" y="7765"/>
                  </a:lnTo>
                  <a:lnTo>
                    <a:pt x="4105" y="7691"/>
                  </a:lnTo>
                  <a:lnTo>
                    <a:pt x="1775" y="6360"/>
                  </a:lnTo>
                  <a:lnTo>
                    <a:pt x="1775" y="5657"/>
                  </a:lnTo>
                  <a:lnTo>
                    <a:pt x="3069" y="4918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00"/>
                  </a:lnTo>
                  <a:lnTo>
                    <a:pt x="5251" y="8800"/>
                  </a:lnTo>
                  <a:lnTo>
                    <a:pt x="15233" y="2995"/>
                  </a:lnTo>
                  <a:lnTo>
                    <a:pt x="15233" y="2515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58" name="Google Shape;3858;p53"/>
            <p:cNvSpPr/>
            <p:nvPr/>
          </p:nvSpPr>
          <p:spPr>
            <a:xfrm>
              <a:off x="1413049" y="3161537"/>
              <a:ext cx="16622" cy="111003"/>
            </a:xfrm>
            <a:custGeom>
              <a:avLst/>
              <a:gdLst/>
              <a:ahLst/>
              <a:cxnLst/>
              <a:rect l="l" t="t" r="r" b="b"/>
              <a:pathLst>
                <a:path w="814" h="5436" extrusionOk="0">
                  <a:moveTo>
                    <a:pt x="0" y="1"/>
                  </a:moveTo>
                  <a:lnTo>
                    <a:pt x="0" y="5436"/>
                  </a:lnTo>
                  <a:lnTo>
                    <a:pt x="814" y="5436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59" name="Google Shape;3859;p53"/>
            <p:cNvSpPr/>
            <p:nvPr/>
          </p:nvSpPr>
          <p:spPr>
            <a:xfrm>
              <a:off x="1261313" y="3138892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1" y="1"/>
                  </a:moveTo>
                  <a:lnTo>
                    <a:pt x="1331" y="1"/>
                  </a:lnTo>
                  <a:lnTo>
                    <a:pt x="37" y="740"/>
                  </a:lnTo>
                  <a:lnTo>
                    <a:pt x="0" y="6175"/>
                  </a:lnTo>
                  <a:lnTo>
                    <a:pt x="1331" y="5435"/>
                  </a:lnTo>
                  <a:lnTo>
                    <a:pt x="2514" y="5435"/>
                  </a:lnTo>
                  <a:lnTo>
                    <a:pt x="4843" y="6729"/>
                  </a:lnTo>
                  <a:lnTo>
                    <a:pt x="4843" y="13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60" name="Google Shape;3860;p53"/>
            <p:cNvSpPr/>
            <p:nvPr/>
          </p:nvSpPr>
          <p:spPr>
            <a:xfrm>
              <a:off x="1191846" y="3179670"/>
              <a:ext cx="98935" cy="136651"/>
            </a:xfrm>
            <a:custGeom>
              <a:avLst/>
              <a:gdLst/>
              <a:ahLst/>
              <a:cxnLst/>
              <a:rect l="l" t="t" r="r" b="b"/>
              <a:pathLst>
                <a:path w="4845" h="6692" extrusionOk="0">
                  <a:moveTo>
                    <a:pt x="2552" y="0"/>
                  </a:moveTo>
                  <a:lnTo>
                    <a:pt x="1332" y="0"/>
                  </a:lnTo>
                  <a:lnTo>
                    <a:pt x="1" y="740"/>
                  </a:lnTo>
                  <a:lnTo>
                    <a:pt x="1" y="6137"/>
                  </a:lnTo>
                  <a:lnTo>
                    <a:pt x="1295" y="5361"/>
                  </a:lnTo>
                  <a:lnTo>
                    <a:pt x="2552" y="5361"/>
                  </a:lnTo>
                  <a:lnTo>
                    <a:pt x="4844" y="6692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61" name="Google Shape;3861;p53"/>
            <p:cNvSpPr/>
            <p:nvPr/>
          </p:nvSpPr>
          <p:spPr>
            <a:xfrm>
              <a:off x="1191846" y="3194760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1" y="1"/>
                  </a:moveTo>
                  <a:lnTo>
                    <a:pt x="1" y="5398"/>
                  </a:lnTo>
                  <a:lnTo>
                    <a:pt x="1" y="6101"/>
                  </a:lnTo>
                  <a:lnTo>
                    <a:pt x="1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62" name="Google Shape;3862;p53"/>
            <p:cNvSpPr/>
            <p:nvPr/>
          </p:nvSpPr>
          <p:spPr>
            <a:xfrm>
              <a:off x="1123155" y="3219672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63" name="Google Shape;3863;p53"/>
            <p:cNvSpPr/>
            <p:nvPr/>
          </p:nvSpPr>
          <p:spPr>
            <a:xfrm>
              <a:off x="1085420" y="3246094"/>
              <a:ext cx="91359" cy="162339"/>
            </a:xfrm>
            <a:custGeom>
              <a:avLst/>
              <a:gdLst/>
              <a:ahLst/>
              <a:cxnLst/>
              <a:rect l="l" t="t" r="r" b="b"/>
              <a:pathLst>
                <a:path w="4474" h="7950" extrusionOk="0">
                  <a:moveTo>
                    <a:pt x="37" y="1"/>
                  </a:moveTo>
                  <a:lnTo>
                    <a:pt x="0" y="5398"/>
                  </a:lnTo>
                  <a:lnTo>
                    <a:pt x="4437" y="7949"/>
                  </a:lnTo>
                  <a:lnTo>
                    <a:pt x="4474" y="258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64" name="Google Shape;3864;p53"/>
            <p:cNvSpPr/>
            <p:nvPr/>
          </p:nvSpPr>
          <p:spPr>
            <a:xfrm>
              <a:off x="1192601" y="3179670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10057" y="0"/>
                  </a:moveTo>
                  <a:lnTo>
                    <a:pt x="75" y="5842"/>
                  </a:lnTo>
                  <a:lnTo>
                    <a:pt x="1" y="11202"/>
                  </a:lnTo>
                  <a:lnTo>
                    <a:pt x="9983" y="5398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65" name="Google Shape;3865;p53"/>
            <p:cNvSpPr/>
            <p:nvPr/>
          </p:nvSpPr>
          <p:spPr>
            <a:xfrm>
              <a:off x="1086175" y="3118514"/>
              <a:ext cx="311793" cy="180452"/>
            </a:xfrm>
            <a:custGeom>
              <a:avLst/>
              <a:gdLst/>
              <a:ahLst/>
              <a:cxnLst/>
              <a:rect l="l" t="t" r="r" b="b"/>
              <a:pathLst>
                <a:path w="15269" h="8837" extrusionOk="0">
                  <a:moveTo>
                    <a:pt x="11091" y="999"/>
                  </a:moveTo>
                  <a:lnTo>
                    <a:pt x="13420" y="2367"/>
                  </a:lnTo>
                  <a:lnTo>
                    <a:pt x="13420" y="3106"/>
                  </a:lnTo>
                  <a:lnTo>
                    <a:pt x="12126" y="3845"/>
                  </a:lnTo>
                  <a:lnTo>
                    <a:pt x="10869" y="3772"/>
                  </a:lnTo>
                  <a:lnTo>
                    <a:pt x="8577" y="2441"/>
                  </a:lnTo>
                  <a:lnTo>
                    <a:pt x="8577" y="1738"/>
                  </a:lnTo>
                  <a:lnTo>
                    <a:pt x="9871" y="999"/>
                  </a:lnTo>
                  <a:close/>
                  <a:moveTo>
                    <a:pt x="7727" y="2958"/>
                  </a:moveTo>
                  <a:lnTo>
                    <a:pt x="10019" y="4289"/>
                  </a:lnTo>
                  <a:lnTo>
                    <a:pt x="10019" y="5029"/>
                  </a:lnTo>
                  <a:lnTo>
                    <a:pt x="8725" y="5768"/>
                  </a:lnTo>
                  <a:lnTo>
                    <a:pt x="7505" y="5768"/>
                  </a:lnTo>
                  <a:lnTo>
                    <a:pt x="5176" y="4437"/>
                  </a:lnTo>
                  <a:lnTo>
                    <a:pt x="5176" y="3698"/>
                  </a:lnTo>
                  <a:lnTo>
                    <a:pt x="6470" y="2958"/>
                  </a:lnTo>
                  <a:close/>
                  <a:moveTo>
                    <a:pt x="4326" y="4955"/>
                  </a:moveTo>
                  <a:lnTo>
                    <a:pt x="6618" y="6286"/>
                  </a:lnTo>
                  <a:lnTo>
                    <a:pt x="6618" y="7025"/>
                  </a:lnTo>
                  <a:lnTo>
                    <a:pt x="5324" y="7764"/>
                  </a:lnTo>
                  <a:lnTo>
                    <a:pt x="4067" y="7727"/>
                  </a:lnTo>
                  <a:lnTo>
                    <a:pt x="1775" y="6359"/>
                  </a:lnTo>
                  <a:lnTo>
                    <a:pt x="1775" y="5694"/>
                  </a:lnTo>
                  <a:lnTo>
                    <a:pt x="3069" y="4955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87" y="8837"/>
                  </a:lnTo>
                  <a:lnTo>
                    <a:pt x="15269" y="2995"/>
                  </a:lnTo>
                  <a:lnTo>
                    <a:pt x="15269" y="2552"/>
                  </a:lnTo>
                  <a:lnTo>
                    <a:pt x="108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66" name="Google Shape;3866;p53"/>
            <p:cNvSpPr/>
            <p:nvPr/>
          </p:nvSpPr>
          <p:spPr>
            <a:xfrm>
              <a:off x="1176000" y="3298940"/>
              <a:ext cx="18133" cy="109492"/>
            </a:xfrm>
            <a:custGeom>
              <a:avLst/>
              <a:gdLst/>
              <a:ahLst/>
              <a:cxnLst/>
              <a:rect l="l" t="t" r="r" b="b"/>
              <a:pathLst>
                <a:path w="888" h="5362" extrusionOk="0">
                  <a:moveTo>
                    <a:pt x="38" y="1"/>
                  </a:moveTo>
                  <a:lnTo>
                    <a:pt x="1" y="5361"/>
                  </a:lnTo>
                  <a:lnTo>
                    <a:pt x="814" y="5361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67" name="Google Shape;3867;p53"/>
            <p:cNvSpPr/>
            <p:nvPr/>
          </p:nvSpPr>
          <p:spPr>
            <a:xfrm>
              <a:off x="1025019" y="3274784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1" y="0"/>
                  </a:moveTo>
                  <a:lnTo>
                    <a:pt x="1331" y="0"/>
                  </a:lnTo>
                  <a:lnTo>
                    <a:pt x="0" y="814"/>
                  </a:lnTo>
                  <a:lnTo>
                    <a:pt x="0" y="6212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44" y="6766"/>
                  </a:lnTo>
                  <a:lnTo>
                    <a:pt x="4844" y="1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68" name="Google Shape;3868;p53"/>
            <p:cNvSpPr/>
            <p:nvPr/>
          </p:nvSpPr>
          <p:spPr>
            <a:xfrm>
              <a:off x="956328" y="3315541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14" y="1"/>
                  </a:moveTo>
                  <a:lnTo>
                    <a:pt x="1294" y="1"/>
                  </a:lnTo>
                  <a:lnTo>
                    <a:pt x="0" y="777"/>
                  </a:lnTo>
                  <a:lnTo>
                    <a:pt x="0" y="6138"/>
                  </a:lnTo>
                  <a:lnTo>
                    <a:pt x="1294" y="5399"/>
                  </a:lnTo>
                  <a:lnTo>
                    <a:pt x="2514" y="5399"/>
                  </a:lnTo>
                  <a:lnTo>
                    <a:pt x="4806" y="6767"/>
                  </a:lnTo>
                  <a:lnTo>
                    <a:pt x="4843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69" name="Google Shape;3869;p53"/>
            <p:cNvSpPr/>
            <p:nvPr/>
          </p:nvSpPr>
          <p:spPr>
            <a:xfrm>
              <a:off x="956328" y="3331407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0" y="0"/>
                  </a:moveTo>
                  <a:lnTo>
                    <a:pt x="0" y="5361"/>
                  </a:lnTo>
                  <a:lnTo>
                    <a:pt x="0" y="6100"/>
                  </a:lnTo>
                  <a:lnTo>
                    <a:pt x="0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70" name="Google Shape;3870;p53"/>
            <p:cNvSpPr/>
            <p:nvPr/>
          </p:nvSpPr>
          <p:spPr>
            <a:xfrm>
              <a:off x="886106" y="3356318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89" y="0"/>
                  </a:moveTo>
                  <a:lnTo>
                    <a:pt x="1332" y="0"/>
                  </a:lnTo>
                  <a:lnTo>
                    <a:pt x="38" y="740"/>
                  </a:lnTo>
                  <a:lnTo>
                    <a:pt x="1" y="6137"/>
                  </a:lnTo>
                  <a:lnTo>
                    <a:pt x="1332" y="5398"/>
                  </a:lnTo>
                  <a:lnTo>
                    <a:pt x="2552" y="5398"/>
                  </a:lnTo>
                  <a:lnTo>
                    <a:pt x="4844" y="6692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71" name="Google Shape;3871;p53"/>
            <p:cNvSpPr/>
            <p:nvPr/>
          </p:nvSpPr>
          <p:spPr>
            <a:xfrm>
              <a:off x="849126" y="3382741"/>
              <a:ext cx="91359" cy="162319"/>
            </a:xfrm>
            <a:custGeom>
              <a:avLst/>
              <a:gdLst/>
              <a:ahLst/>
              <a:cxnLst/>
              <a:rect l="l" t="t" r="r" b="b"/>
              <a:pathLst>
                <a:path w="4474" h="7949" extrusionOk="0">
                  <a:moveTo>
                    <a:pt x="0" y="0"/>
                  </a:moveTo>
                  <a:lnTo>
                    <a:pt x="0" y="5361"/>
                  </a:lnTo>
                  <a:lnTo>
                    <a:pt x="4474" y="7949"/>
                  </a:lnTo>
                  <a:lnTo>
                    <a:pt x="4474" y="2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72" name="Google Shape;3872;p53"/>
            <p:cNvSpPr/>
            <p:nvPr/>
          </p:nvSpPr>
          <p:spPr>
            <a:xfrm>
              <a:off x="957084" y="3316296"/>
              <a:ext cx="203853" cy="228765"/>
            </a:xfrm>
            <a:custGeom>
              <a:avLst/>
              <a:gdLst/>
              <a:ahLst/>
              <a:cxnLst/>
              <a:rect l="l" t="t" r="r" b="b"/>
              <a:pathLst>
                <a:path w="9983" h="11203" extrusionOk="0">
                  <a:moveTo>
                    <a:pt x="9982" y="1"/>
                  </a:moveTo>
                  <a:lnTo>
                    <a:pt x="0" y="5805"/>
                  </a:lnTo>
                  <a:lnTo>
                    <a:pt x="0" y="11203"/>
                  </a:lnTo>
                  <a:lnTo>
                    <a:pt x="9982" y="5362"/>
                  </a:lnTo>
                  <a:lnTo>
                    <a:pt x="9982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73" name="Google Shape;3873;p53"/>
            <p:cNvSpPr/>
            <p:nvPr/>
          </p:nvSpPr>
          <p:spPr>
            <a:xfrm>
              <a:off x="849126" y="3254405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65" y="998"/>
                  </a:moveTo>
                  <a:lnTo>
                    <a:pt x="13458" y="2366"/>
                  </a:lnTo>
                  <a:lnTo>
                    <a:pt x="13458" y="3106"/>
                  </a:lnTo>
                  <a:lnTo>
                    <a:pt x="12164" y="3845"/>
                  </a:lnTo>
                  <a:lnTo>
                    <a:pt x="10944" y="3771"/>
                  </a:lnTo>
                  <a:lnTo>
                    <a:pt x="8614" y="2440"/>
                  </a:lnTo>
                  <a:lnTo>
                    <a:pt x="8614" y="1738"/>
                  </a:lnTo>
                  <a:lnTo>
                    <a:pt x="9908" y="998"/>
                  </a:lnTo>
                  <a:close/>
                  <a:moveTo>
                    <a:pt x="7764" y="2995"/>
                  </a:moveTo>
                  <a:lnTo>
                    <a:pt x="10093" y="4326"/>
                  </a:lnTo>
                  <a:lnTo>
                    <a:pt x="10093" y="5065"/>
                  </a:lnTo>
                  <a:lnTo>
                    <a:pt x="8799" y="5805"/>
                  </a:lnTo>
                  <a:lnTo>
                    <a:pt x="7542" y="5805"/>
                  </a:lnTo>
                  <a:lnTo>
                    <a:pt x="5250" y="4474"/>
                  </a:lnTo>
                  <a:lnTo>
                    <a:pt x="5250" y="3734"/>
                  </a:lnTo>
                  <a:lnTo>
                    <a:pt x="6544" y="2995"/>
                  </a:lnTo>
                  <a:close/>
                  <a:moveTo>
                    <a:pt x="4363" y="4954"/>
                  </a:moveTo>
                  <a:lnTo>
                    <a:pt x="6692" y="6285"/>
                  </a:lnTo>
                  <a:lnTo>
                    <a:pt x="6692" y="7025"/>
                  </a:lnTo>
                  <a:lnTo>
                    <a:pt x="5398" y="7764"/>
                  </a:lnTo>
                  <a:lnTo>
                    <a:pt x="4141" y="7727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106" y="4954"/>
                  </a:lnTo>
                  <a:close/>
                  <a:moveTo>
                    <a:pt x="9982" y="0"/>
                  </a:moveTo>
                  <a:lnTo>
                    <a:pt x="0" y="5805"/>
                  </a:lnTo>
                  <a:lnTo>
                    <a:pt x="0" y="6285"/>
                  </a:lnTo>
                  <a:lnTo>
                    <a:pt x="4437" y="8836"/>
                  </a:lnTo>
                  <a:lnTo>
                    <a:pt x="5287" y="8836"/>
                  </a:lnTo>
                  <a:lnTo>
                    <a:pt x="15269" y="2995"/>
                  </a:lnTo>
                  <a:lnTo>
                    <a:pt x="15269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74" name="Google Shape;3874;p53"/>
            <p:cNvSpPr/>
            <p:nvPr/>
          </p:nvSpPr>
          <p:spPr>
            <a:xfrm>
              <a:off x="940462" y="3434831"/>
              <a:ext cx="16642" cy="110227"/>
            </a:xfrm>
            <a:custGeom>
              <a:avLst/>
              <a:gdLst/>
              <a:ahLst/>
              <a:cxnLst/>
              <a:rect l="l" t="t" r="r" b="b"/>
              <a:pathLst>
                <a:path w="815" h="5398" extrusionOk="0">
                  <a:moveTo>
                    <a:pt x="1" y="0"/>
                  </a:moveTo>
                  <a:lnTo>
                    <a:pt x="1" y="5398"/>
                  </a:lnTo>
                  <a:lnTo>
                    <a:pt x="814" y="5398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75" name="Google Shape;3875;p53"/>
            <p:cNvSpPr/>
            <p:nvPr/>
          </p:nvSpPr>
          <p:spPr>
            <a:xfrm>
              <a:off x="1835793" y="2938843"/>
              <a:ext cx="98935" cy="137427"/>
            </a:xfrm>
            <a:custGeom>
              <a:avLst/>
              <a:gdLst/>
              <a:ahLst/>
              <a:cxnLst/>
              <a:rect l="l" t="t" r="r" b="b"/>
              <a:pathLst>
                <a:path w="4845" h="6730" extrusionOk="0">
                  <a:moveTo>
                    <a:pt x="3550" y="0"/>
                  </a:moveTo>
                  <a:lnTo>
                    <a:pt x="2293" y="0"/>
                  </a:lnTo>
                  <a:lnTo>
                    <a:pt x="1" y="1294"/>
                  </a:lnTo>
                  <a:lnTo>
                    <a:pt x="1" y="6729"/>
                  </a:lnTo>
                  <a:lnTo>
                    <a:pt x="2256" y="5361"/>
                  </a:lnTo>
                  <a:lnTo>
                    <a:pt x="3513" y="5361"/>
                  </a:lnTo>
                  <a:lnTo>
                    <a:pt x="4844" y="6175"/>
                  </a:lnTo>
                  <a:lnTo>
                    <a:pt x="4844" y="7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76" name="Google Shape;3876;p53"/>
            <p:cNvSpPr/>
            <p:nvPr/>
          </p:nvSpPr>
          <p:spPr>
            <a:xfrm>
              <a:off x="1905260" y="2978845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3513" y="1"/>
                  </a:moveTo>
                  <a:lnTo>
                    <a:pt x="2329" y="1"/>
                  </a:lnTo>
                  <a:lnTo>
                    <a:pt x="0" y="1332"/>
                  </a:lnTo>
                  <a:lnTo>
                    <a:pt x="0" y="6730"/>
                  </a:lnTo>
                  <a:lnTo>
                    <a:pt x="2256" y="5399"/>
                  </a:lnTo>
                  <a:lnTo>
                    <a:pt x="3513" y="5399"/>
                  </a:lnTo>
                  <a:lnTo>
                    <a:pt x="4843" y="6138"/>
                  </a:lnTo>
                  <a:lnTo>
                    <a:pt x="4843" y="7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77" name="Google Shape;3877;p53"/>
            <p:cNvSpPr/>
            <p:nvPr/>
          </p:nvSpPr>
          <p:spPr>
            <a:xfrm>
              <a:off x="1975462" y="3019622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3513" y="0"/>
                  </a:moveTo>
                  <a:lnTo>
                    <a:pt x="2256" y="0"/>
                  </a:lnTo>
                  <a:lnTo>
                    <a:pt x="1" y="1294"/>
                  </a:lnTo>
                  <a:lnTo>
                    <a:pt x="1" y="6692"/>
                  </a:lnTo>
                  <a:lnTo>
                    <a:pt x="2256" y="5398"/>
                  </a:lnTo>
                  <a:lnTo>
                    <a:pt x="3513" y="5398"/>
                  </a:lnTo>
                  <a:lnTo>
                    <a:pt x="4807" y="6138"/>
                  </a:lnTo>
                  <a:lnTo>
                    <a:pt x="4844" y="7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78" name="Google Shape;3878;p53"/>
            <p:cNvSpPr/>
            <p:nvPr/>
          </p:nvSpPr>
          <p:spPr>
            <a:xfrm>
              <a:off x="2020752" y="3046045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4437" y="0"/>
                  </a:moveTo>
                  <a:lnTo>
                    <a:pt x="38" y="2514"/>
                  </a:lnTo>
                  <a:lnTo>
                    <a:pt x="1" y="7949"/>
                  </a:lnTo>
                  <a:lnTo>
                    <a:pt x="1" y="7949"/>
                  </a:lnTo>
                  <a:lnTo>
                    <a:pt x="4437" y="5398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79" name="Google Shape;3879;p53"/>
            <p:cNvSpPr/>
            <p:nvPr/>
          </p:nvSpPr>
          <p:spPr>
            <a:xfrm>
              <a:off x="2003395" y="3097380"/>
              <a:ext cx="18133" cy="111003"/>
            </a:xfrm>
            <a:custGeom>
              <a:avLst/>
              <a:gdLst/>
              <a:ahLst/>
              <a:cxnLst/>
              <a:rect l="l" t="t" r="r" b="b"/>
              <a:pathLst>
                <a:path w="888" h="5436" extrusionOk="0">
                  <a:moveTo>
                    <a:pt x="37" y="0"/>
                  </a:moveTo>
                  <a:lnTo>
                    <a:pt x="0" y="5435"/>
                  </a:lnTo>
                  <a:lnTo>
                    <a:pt x="851" y="5435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80" name="Google Shape;3880;p53"/>
            <p:cNvSpPr/>
            <p:nvPr/>
          </p:nvSpPr>
          <p:spPr>
            <a:xfrm>
              <a:off x="1798813" y="2916198"/>
              <a:ext cx="312569" cy="181207"/>
            </a:xfrm>
            <a:custGeom>
              <a:avLst/>
              <a:gdLst/>
              <a:ahLst/>
              <a:cxnLst/>
              <a:rect l="l" t="t" r="r" b="b"/>
              <a:pathLst>
                <a:path w="15307" h="8874" extrusionOk="0">
                  <a:moveTo>
                    <a:pt x="5361" y="1073"/>
                  </a:moveTo>
                  <a:lnTo>
                    <a:pt x="6655" y="1812"/>
                  </a:lnTo>
                  <a:lnTo>
                    <a:pt x="6655" y="2551"/>
                  </a:lnTo>
                  <a:lnTo>
                    <a:pt x="4400" y="3882"/>
                  </a:lnTo>
                  <a:lnTo>
                    <a:pt x="3143" y="3845"/>
                  </a:lnTo>
                  <a:lnTo>
                    <a:pt x="1849" y="3106"/>
                  </a:lnTo>
                  <a:lnTo>
                    <a:pt x="1849" y="2403"/>
                  </a:lnTo>
                  <a:lnTo>
                    <a:pt x="4104" y="1073"/>
                  </a:lnTo>
                  <a:close/>
                  <a:moveTo>
                    <a:pt x="8726" y="3069"/>
                  </a:moveTo>
                  <a:lnTo>
                    <a:pt x="10056" y="3808"/>
                  </a:lnTo>
                  <a:lnTo>
                    <a:pt x="10056" y="4548"/>
                  </a:lnTo>
                  <a:lnTo>
                    <a:pt x="7801" y="5879"/>
                  </a:lnTo>
                  <a:lnTo>
                    <a:pt x="7801" y="5842"/>
                  </a:lnTo>
                  <a:lnTo>
                    <a:pt x="6544" y="5842"/>
                  </a:lnTo>
                  <a:lnTo>
                    <a:pt x="5213" y="5102"/>
                  </a:lnTo>
                  <a:lnTo>
                    <a:pt x="5213" y="4400"/>
                  </a:lnTo>
                  <a:lnTo>
                    <a:pt x="7469" y="3069"/>
                  </a:lnTo>
                  <a:close/>
                  <a:moveTo>
                    <a:pt x="12164" y="4991"/>
                  </a:moveTo>
                  <a:lnTo>
                    <a:pt x="13458" y="5731"/>
                  </a:lnTo>
                  <a:lnTo>
                    <a:pt x="13458" y="6470"/>
                  </a:lnTo>
                  <a:lnTo>
                    <a:pt x="11166" y="7838"/>
                  </a:lnTo>
                  <a:lnTo>
                    <a:pt x="9946" y="7838"/>
                  </a:lnTo>
                  <a:lnTo>
                    <a:pt x="8652" y="7099"/>
                  </a:lnTo>
                  <a:lnTo>
                    <a:pt x="8652" y="6359"/>
                  </a:lnTo>
                  <a:lnTo>
                    <a:pt x="10907" y="4991"/>
                  </a:lnTo>
                  <a:close/>
                  <a:moveTo>
                    <a:pt x="4437" y="0"/>
                  </a:moveTo>
                  <a:lnTo>
                    <a:pt x="0" y="2588"/>
                  </a:lnTo>
                  <a:lnTo>
                    <a:pt x="0" y="3069"/>
                  </a:lnTo>
                  <a:lnTo>
                    <a:pt x="10019" y="8873"/>
                  </a:lnTo>
                  <a:lnTo>
                    <a:pt x="10870" y="8873"/>
                  </a:lnTo>
                  <a:lnTo>
                    <a:pt x="15306" y="6285"/>
                  </a:lnTo>
                  <a:lnTo>
                    <a:pt x="15306" y="5842"/>
                  </a:lnTo>
                  <a:lnTo>
                    <a:pt x="52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81" name="Google Shape;3881;p53"/>
            <p:cNvSpPr/>
            <p:nvPr/>
          </p:nvSpPr>
          <p:spPr>
            <a:xfrm>
              <a:off x="1798813" y="2979600"/>
              <a:ext cx="205364" cy="228786"/>
            </a:xfrm>
            <a:custGeom>
              <a:avLst/>
              <a:gdLst/>
              <a:ahLst/>
              <a:cxnLst/>
              <a:rect l="l" t="t" r="r" b="b"/>
              <a:pathLst>
                <a:path w="10057" h="11204" extrusionOk="0">
                  <a:moveTo>
                    <a:pt x="0" y="1"/>
                  </a:moveTo>
                  <a:lnTo>
                    <a:pt x="0" y="5399"/>
                  </a:lnTo>
                  <a:lnTo>
                    <a:pt x="10019" y="11203"/>
                  </a:lnTo>
                  <a:lnTo>
                    <a:pt x="10056" y="57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82" name="Google Shape;3882;p53"/>
            <p:cNvSpPr/>
            <p:nvPr/>
          </p:nvSpPr>
          <p:spPr>
            <a:xfrm>
              <a:off x="2068309" y="3073223"/>
              <a:ext cx="99690" cy="137406"/>
            </a:xfrm>
            <a:custGeom>
              <a:avLst/>
              <a:gdLst/>
              <a:ahLst/>
              <a:cxnLst/>
              <a:rect l="l" t="t" r="r" b="b"/>
              <a:pathLst>
                <a:path w="4882" h="6729" extrusionOk="0">
                  <a:moveTo>
                    <a:pt x="3587" y="0"/>
                  </a:moveTo>
                  <a:lnTo>
                    <a:pt x="2330" y="0"/>
                  </a:lnTo>
                  <a:lnTo>
                    <a:pt x="75" y="1331"/>
                  </a:lnTo>
                  <a:lnTo>
                    <a:pt x="1" y="6729"/>
                  </a:lnTo>
                  <a:lnTo>
                    <a:pt x="2330" y="5398"/>
                  </a:lnTo>
                  <a:lnTo>
                    <a:pt x="3587" y="5398"/>
                  </a:lnTo>
                  <a:lnTo>
                    <a:pt x="4881" y="6174"/>
                  </a:lnTo>
                  <a:lnTo>
                    <a:pt x="4881" y="7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83" name="Google Shape;3883;p53"/>
            <p:cNvSpPr/>
            <p:nvPr/>
          </p:nvSpPr>
          <p:spPr>
            <a:xfrm>
              <a:off x="2138531" y="3113981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3549" y="1"/>
                  </a:moveTo>
                  <a:lnTo>
                    <a:pt x="2292" y="1"/>
                  </a:lnTo>
                  <a:lnTo>
                    <a:pt x="0" y="1332"/>
                  </a:lnTo>
                  <a:lnTo>
                    <a:pt x="0" y="6692"/>
                  </a:lnTo>
                  <a:lnTo>
                    <a:pt x="2255" y="5398"/>
                  </a:lnTo>
                  <a:lnTo>
                    <a:pt x="3512" y="5398"/>
                  </a:lnTo>
                  <a:lnTo>
                    <a:pt x="4843" y="6138"/>
                  </a:lnTo>
                  <a:lnTo>
                    <a:pt x="4843" y="7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84" name="Google Shape;3884;p53"/>
            <p:cNvSpPr/>
            <p:nvPr/>
          </p:nvSpPr>
          <p:spPr>
            <a:xfrm>
              <a:off x="2207978" y="3154003"/>
              <a:ext cx="99670" cy="137406"/>
            </a:xfrm>
            <a:custGeom>
              <a:avLst/>
              <a:gdLst/>
              <a:ahLst/>
              <a:cxnLst/>
              <a:rect l="l" t="t" r="r" b="b"/>
              <a:pathLst>
                <a:path w="4881" h="6729" extrusionOk="0">
                  <a:moveTo>
                    <a:pt x="3587" y="0"/>
                  </a:moveTo>
                  <a:lnTo>
                    <a:pt x="2330" y="0"/>
                  </a:lnTo>
                  <a:lnTo>
                    <a:pt x="1" y="1294"/>
                  </a:lnTo>
                  <a:lnTo>
                    <a:pt x="1" y="6729"/>
                  </a:lnTo>
                  <a:lnTo>
                    <a:pt x="2293" y="5361"/>
                  </a:lnTo>
                  <a:lnTo>
                    <a:pt x="3513" y="5361"/>
                  </a:lnTo>
                  <a:lnTo>
                    <a:pt x="4881" y="6174"/>
                  </a:lnTo>
                  <a:lnTo>
                    <a:pt x="4881" y="7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85" name="Google Shape;3885;p53"/>
            <p:cNvSpPr/>
            <p:nvPr/>
          </p:nvSpPr>
          <p:spPr>
            <a:xfrm>
              <a:off x="2253268" y="3179670"/>
              <a:ext cx="90624" cy="163074"/>
            </a:xfrm>
            <a:custGeom>
              <a:avLst/>
              <a:gdLst/>
              <a:ahLst/>
              <a:cxnLst/>
              <a:rect l="l" t="t" r="r" b="b"/>
              <a:pathLst>
                <a:path w="4438" h="7986" extrusionOk="0">
                  <a:moveTo>
                    <a:pt x="4437" y="0"/>
                  </a:moveTo>
                  <a:lnTo>
                    <a:pt x="75" y="2588"/>
                  </a:lnTo>
                  <a:lnTo>
                    <a:pt x="1" y="7986"/>
                  </a:lnTo>
                  <a:lnTo>
                    <a:pt x="4437" y="5398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86" name="Google Shape;3886;p53"/>
            <p:cNvSpPr/>
            <p:nvPr/>
          </p:nvSpPr>
          <p:spPr>
            <a:xfrm>
              <a:off x="2237422" y="3232515"/>
              <a:ext cx="17377" cy="110227"/>
            </a:xfrm>
            <a:custGeom>
              <a:avLst/>
              <a:gdLst/>
              <a:ahLst/>
              <a:cxnLst/>
              <a:rect l="l" t="t" r="r" b="b"/>
              <a:pathLst>
                <a:path w="851" h="5398" extrusionOk="0">
                  <a:moveTo>
                    <a:pt x="0" y="0"/>
                  </a:moveTo>
                  <a:lnTo>
                    <a:pt x="0" y="5398"/>
                  </a:lnTo>
                  <a:lnTo>
                    <a:pt x="777" y="5398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87" name="Google Shape;3887;p53"/>
            <p:cNvSpPr/>
            <p:nvPr/>
          </p:nvSpPr>
          <p:spPr>
            <a:xfrm>
              <a:off x="2032085" y="3051334"/>
              <a:ext cx="311813" cy="181207"/>
            </a:xfrm>
            <a:custGeom>
              <a:avLst/>
              <a:gdLst/>
              <a:ahLst/>
              <a:cxnLst/>
              <a:rect l="l" t="t" r="r" b="b"/>
              <a:pathLst>
                <a:path w="15270" h="8874" extrusionOk="0">
                  <a:moveTo>
                    <a:pt x="5361" y="1072"/>
                  </a:moveTo>
                  <a:lnTo>
                    <a:pt x="6655" y="1812"/>
                  </a:lnTo>
                  <a:lnTo>
                    <a:pt x="6655" y="2551"/>
                  </a:lnTo>
                  <a:lnTo>
                    <a:pt x="4363" y="3882"/>
                  </a:lnTo>
                  <a:lnTo>
                    <a:pt x="3143" y="3845"/>
                  </a:lnTo>
                  <a:lnTo>
                    <a:pt x="1849" y="3106"/>
                  </a:lnTo>
                  <a:lnTo>
                    <a:pt x="1849" y="2403"/>
                  </a:lnTo>
                  <a:lnTo>
                    <a:pt x="4104" y="1072"/>
                  </a:lnTo>
                  <a:close/>
                  <a:moveTo>
                    <a:pt x="8725" y="3069"/>
                  </a:moveTo>
                  <a:lnTo>
                    <a:pt x="10056" y="3808"/>
                  </a:lnTo>
                  <a:lnTo>
                    <a:pt x="10056" y="4548"/>
                  </a:lnTo>
                  <a:lnTo>
                    <a:pt x="7801" y="5878"/>
                  </a:lnTo>
                  <a:lnTo>
                    <a:pt x="7801" y="5842"/>
                  </a:lnTo>
                  <a:lnTo>
                    <a:pt x="6544" y="5842"/>
                  </a:lnTo>
                  <a:lnTo>
                    <a:pt x="5213" y="5102"/>
                  </a:lnTo>
                  <a:lnTo>
                    <a:pt x="5213" y="4400"/>
                  </a:lnTo>
                  <a:lnTo>
                    <a:pt x="7468" y="3069"/>
                  </a:lnTo>
                  <a:close/>
                  <a:moveTo>
                    <a:pt x="12201" y="4991"/>
                  </a:moveTo>
                  <a:lnTo>
                    <a:pt x="13495" y="5731"/>
                  </a:lnTo>
                  <a:lnTo>
                    <a:pt x="13495" y="6470"/>
                  </a:lnTo>
                  <a:lnTo>
                    <a:pt x="11202" y="7801"/>
                  </a:lnTo>
                  <a:lnTo>
                    <a:pt x="9982" y="7801"/>
                  </a:lnTo>
                  <a:lnTo>
                    <a:pt x="8688" y="7062"/>
                  </a:lnTo>
                  <a:lnTo>
                    <a:pt x="8688" y="6322"/>
                  </a:lnTo>
                  <a:lnTo>
                    <a:pt x="10944" y="4991"/>
                  </a:lnTo>
                  <a:close/>
                  <a:moveTo>
                    <a:pt x="4437" y="0"/>
                  </a:moveTo>
                  <a:lnTo>
                    <a:pt x="0" y="2588"/>
                  </a:lnTo>
                  <a:lnTo>
                    <a:pt x="0" y="3069"/>
                  </a:lnTo>
                  <a:lnTo>
                    <a:pt x="10019" y="8873"/>
                  </a:lnTo>
                  <a:lnTo>
                    <a:pt x="10833" y="8873"/>
                  </a:lnTo>
                  <a:lnTo>
                    <a:pt x="15269" y="6285"/>
                  </a:lnTo>
                  <a:lnTo>
                    <a:pt x="15269" y="5842"/>
                  </a:lnTo>
                  <a:lnTo>
                    <a:pt x="52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88" name="Google Shape;3888;p53"/>
            <p:cNvSpPr/>
            <p:nvPr/>
          </p:nvSpPr>
          <p:spPr>
            <a:xfrm>
              <a:off x="2032085" y="3113981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0" y="1"/>
                  </a:moveTo>
                  <a:lnTo>
                    <a:pt x="0" y="5398"/>
                  </a:lnTo>
                  <a:lnTo>
                    <a:pt x="10056" y="11203"/>
                  </a:lnTo>
                  <a:lnTo>
                    <a:pt x="10056" y="58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89" name="Google Shape;3889;p53"/>
            <p:cNvSpPr/>
            <p:nvPr/>
          </p:nvSpPr>
          <p:spPr>
            <a:xfrm>
              <a:off x="1732368" y="3003021"/>
              <a:ext cx="99690" cy="137406"/>
            </a:xfrm>
            <a:custGeom>
              <a:avLst/>
              <a:gdLst/>
              <a:ahLst/>
              <a:cxnLst/>
              <a:rect l="l" t="t" r="r" b="b"/>
              <a:pathLst>
                <a:path w="4882" h="6729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39"/>
                  </a:lnTo>
                  <a:lnTo>
                    <a:pt x="1" y="6174"/>
                  </a:lnTo>
                  <a:lnTo>
                    <a:pt x="1295" y="5435"/>
                  </a:lnTo>
                  <a:lnTo>
                    <a:pt x="2552" y="5435"/>
                  </a:lnTo>
                  <a:lnTo>
                    <a:pt x="4807" y="6729"/>
                  </a:lnTo>
                  <a:lnTo>
                    <a:pt x="4881" y="1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90" name="Google Shape;3890;p53"/>
            <p:cNvSpPr/>
            <p:nvPr/>
          </p:nvSpPr>
          <p:spPr>
            <a:xfrm>
              <a:off x="1662922" y="3043023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89" y="0"/>
                  </a:moveTo>
                  <a:lnTo>
                    <a:pt x="1332" y="37"/>
                  </a:lnTo>
                  <a:lnTo>
                    <a:pt x="38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91" name="Google Shape;3891;p53"/>
            <p:cNvSpPr/>
            <p:nvPr/>
          </p:nvSpPr>
          <p:spPr>
            <a:xfrm>
              <a:off x="1662922" y="3058869"/>
              <a:ext cx="776" cy="124582"/>
            </a:xfrm>
            <a:custGeom>
              <a:avLst/>
              <a:gdLst/>
              <a:ahLst/>
              <a:cxnLst/>
              <a:rect l="l" t="t" r="r" b="b"/>
              <a:pathLst>
                <a:path w="38" h="6101" extrusionOk="0">
                  <a:moveTo>
                    <a:pt x="38" y="1"/>
                  </a:moveTo>
                  <a:lnTo>
                    <a:pt x="1" y="5399"/>
                  </a:lnTo>
                  <a:lnTo>
                    <a:pt x="1" y="6101"/>
                  </a:lnTo>
                  <a:lnTo>
                    <a:pt x="38" y="70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92" name="Google Shape;3892;p53"/>
            <p:cNvSpPr/>
            <p:nvPr/>
          </p:nvSpPr>
          <p:spPr>
            <a:xfrm>
              <a:off x="1594231" y="3083780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14" y="1"/>
                  </a:moveTo>
                  <a:lnTo>
                    <a:pt x="1331" y="1"/>
                  </a:lnTo>
                  <a:lnTo>
                    <a:pt x="0" y="777"/>
                  </a:lnTo>
                  <a:lnTo>
                    <a:pt x="0" y="6138"/>
                  </a:lnTo>
                  <a:lnTo>
                    <a:pt x="1294" y="5399"/>
                  </a:lnTo>
                  <a:lnTo>
                    <a:pt x="2514" y="5399"/>
                  </a:lnTo>
                  <a:lnTo>
                    <a:pt x="4844" y="6730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93" name="Google Shape;3893;p53"/>
            <p:cNvSpPr/>
            <p:nvPr/>
          </p:nvSpPr>
          <p:spPr>
            <a:xfrm>
              <a:off x="1557231" y="3110203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1" y="1"/>
                  </a:moveTo>
                  <a:lnTo>
                    <a:pt x="1" y="5399"/>
                  </a:lnTo>
                  <a:lnTo>
                    <a:pt x="4437" y="7950"/>
                  </a:lnTo>
                  <a:lnTo>
                    <a:pt x="4437" y="25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94" name="Google Shape;3894;p53"/>
            <p:cNvSpPr/>
            <p:nvPr/>
          </p:nvSpPr>
          <p:spPr>
            <a:xfrm>
              <a:off x="1664433" y="3043779"/>
              <a:ext cx="203853" cy="228765"/>
            </a:xfrm>
            <a:custGeom>
              <a:avLst/>
              <a:gdLst/>
              <a:ahLst/>
              <a:cxnLst/>
              <a:rect l="l" t="t" r="r" b="b"/>
              <a:pathLst>
                <a:path w="9983" h="11203" extrusionOk="0">
                  <a:moveTo>
                    <a:pt x="9983" y="0"/>
                  </a:moveTo>
                  <a:lnTo>
                    <a:pt x="1" y="5842"/>
                  </a:lnTo>
                  <a:lnTo>
                    <a:pt x="1" y="11203"/>
                  </a:lnTo>
                  <a:lnTo>
                    <a:pt x="9983" y="5398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95" name="Google Shape;3895;p53"/>
            <p:cNvSpPr/>
            <p:nvPr/>
          </p:nvSpPr>
          <p:spPr>
            <a:xfrm>
              <a:off x="1557231" y="2982622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129" y="999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64" y="3846"/>
                  </a:lnTo>
                  <a:lnTo>
                    <a:pt x="10907" y="3772"/>
                  </a:lnTo>
                  <a:lnTo>
                    <a:pt x="8615" y="2441"/>
                  </a:lnTo>
                  <a:lnTo>
                    <a:pt x="8615" y="1738"/>
                  </a:lnTo>
                  <a:lnTo>
                    <a:pt x="9909" y="999"/>
                  </a:lnTo>
                  <a:close/>
                  <a:moveTo>
                    <a:pt x="7728" y="2958"/>
                  </a:moveTo>
                  <a:lnTo>
                    <a:pt x="10020" y="4289"/>
                  </a:lnTo>
                  <a:lnTo>
                    <a:pt x="10020" y="5029"/>
                  </a:lnTo>
                  <a:lnTo>
                    <a:pt x="8726" y="5768"/>
                  </a:lnTo>
                  <a:lnTo>
                    <a:pt x="7469" y="5768"/>
                  </a:lnTo>
                  <a:lnTo>
                    <a:pt x="5177" y="4437"/>
                  </a:lnTo>
                  <a:lnTo>
                    <a:pt x="5177" y="3698"/>
                  </a:lnTo>
                  <a:lnTo>
                    <a:pt x="6471" y="2958"/>
                  </a:lnTo>
                  <a:close/>
                  <a:moveTo>
                    <a:pt x="4326" y="4955"/>
                  </a:moveTo>
                  <a:lnTo>
                    <a:pt x="6656" y="6286"/>
                  </a:lnTo>
                  <a:lnTo>
                    <a:pt x="6656" y="7025"/>
                  </a:lnTo>
                  <a:lnTo>
                    <a:pt x="5362" y="7765"/>
                  </a:lnTo>
                  <a:lnTo>
                    <a:pt x="4105" y="7728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51" y="8837"/>
                  </a:lnTo>
                  <a:lnTo>
                    <a:pt x="15233" y="2995"/>
                  </a:lnTo>
                  <a:lnTo>
                    <a:pt x="15233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96" name="Google Shape;3896;p53"/>
            <p:cNvSpPr/>
            <p:nvPr/>
          </p:nvSpPr>
          <p:spPr>
            <a:xfrm>
              <a:off x="1647832" y="3161537"/>
              <a:ext cx="16622" cy="111003"/>
            </a:xfrm>
            <a:custGeom>
              <a:avLst/>
              <a:gdLst/>
              <a:ahLst/>
              <a:cxnLst/>
              <a:rect l="l" t="t" r="r" b="b"/>
              <a:pathLst>
                <a:path w="814" h="5436" extrusionOk="0">
                  <a:moveTo>
                    <a:pt x="0" y="1"/>
                  </a:moveTo>
                  <a:lnTo>
                    <a:pt x="0" y="5436"/>
                  </a:lnTo>
                  <a:lnTo>
                    <a:pt x="814" y="5436"/>
                  </a:lnTo>
                  <a:lnTo>
                    <a:pt x="814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97" name="Google Shape;3897;p53"/>
            <p:cNvSpPr/>
            <p:nvPr/>
          </p:nvSpPr>
          <p:spPr>
            <a:xfrm>
              <a:off x="1496851" y="3138892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1" y="1"/>
                  </a:moveTo>
                  <a:lnTo>
                    <a:pt x="1294" y="1"/>
                  </a:lnTo>
                  <a:lnTo>
                    <a:pt x="0" y="814"/>
                  </a:lnTo>
                  <a:lnTo>
                    <a:pt x="0" y="6175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06" y="6766"/>
                  </a:lnTo>
                  <a:lnTo>
                    <a:pt x="4843" y="13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98" name="Google Shape;3898;p53"/>
            <p:cNvSpPr/>
            <p:nvPr/>
          </p:nvSpPr>
          <p:spPr>
            <a:xfrm>
              <a:off x="1426628" y="3179670"/>
              <a:ext cx="99670" cy="136651"/>
            </a:xfrm>
            <a:custGeom>
              <a:avLst/>
              <a:gdLst/>
              <a:ahLst/>
              <a:cxnLst/>
              <a:rect l="l" t="t" r="r" b="b"/>
              <a:pathLst>
                <a:path w="4881" h="6692" extrusionOk="0">
                  <a:moveTo>
                    <a:pt x="2589" y="0"/>
                  </a:moveTo>
                  <a:lnTo>
                    <a:pt x="1369" y="0"/>
                  </a:lnTo>
                  <a:lnTo>
                    <a:pt x="75" y="740"/>
                  </a:lnTo>
                  <a:lnTo>
                    <a:pt x="1" y="6137"/>
                  </a:lnTo>
                  <a:lnTo>
                    <a:pt x="1369" y="5398"/>
                  </a:lnTo>
                  <a:lnTo>
                    <a:pt x="2552" y="5398"/>
                  </a:lnTo>
                  <a:lnTo>
                    <a:pt x="4881" y="6692"/>
                  </a:lnTo>
                  <a:lnTo>
                    <a:pt x="4881" y="1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99" name="Google Shape;3899;p53"/>
            <p:cNvSpPr/>
            <p:nvPr/>
          </p:nvSpPr>
          <p:spPr>
            <a:xfrm>
              <a:off x="1426628" y="3194760"/>
              <a:ext cx="1532" cy="125338"/>
            </a:xfrm>
            <a:custGeom>
              <a:avLst/>
              <a:gdLst/>
              <a:ahLst/>
              <a:cxnLst/>
              <a:rect l="l" t="t" r="r" b="b"/>
              <a:pathLst>
                <a:path w="75" h="6138" extrusionOk="0">
                  <a:moveTo>
                    <a:pt x="75" y="1"/>
                  </a:moveTo>
                  <a:lnTo>
                    <a:pt x="1" y="5398"/>
                  </a:lnTo>
                  <a:lnTo>
                    <a:pt x="1" y="6138"/>
                  </a:lnTo>
                  <a:lnTo>
                    <a:pt x="75" y="74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00" name="Google Shape;3900;p53"/>
            <p:cNvSpPr/>
            <p:nvPr/>
          </p:nvSpPr>
          <p:spPr>
            <a:xfrm>
              <a:off x="1357937" y="3219672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2" y="1"/>
                  </a:moveTo>
                  <a:lnTo>
                    <a:pt x="1331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729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01" name="Google Shape;3901;p53"/>
            <p:cNvSpPr/>
            <p:nvPr/>
          </p:nvSpPr>
          <p:spPr>
            <a:xfrm>
              <a:off x="1320937" y="3246094"/>
              <a:ext cx="91380" cy="163095"/>
            </a:xfrm>
            <a:custGeom>
              <a:avLst/>
              <a:gdLst/>
              <a:ahLst/>
              <a:cxnLst/>
              <a:rect l="l" t="t" r="r" b="b"/>
              <a:pathLst>
                <a:path w="4475" h="7987" extrusionOk="0">
                  <a:moveTo>
                    <a:pt x="1" y="1"/>
                  </a:moveTo>
                  <a:lnTo>
                    <a:pt x="1" y="5398"/>
                  </a:lnTo>
                  <a:lnTo>
                    <a:pt x="4474" y="7986"/>
                  </a:lnTo>
                  <a:lnTo>
                    <a:pt x="4474" y="25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02" name="Google Shape;3902;p53"/>
            <p:cNvSpPr/>
            <p:nvPr/>
          </p:nvSpPr>
          <p:spPr>
            <a:xfrm>
              <a:off x="1428895" y="3179670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3" y="0"/>
                  </a:moveTo>
                  <a:lnTo>
                    <a:pt x="1" y="5842"/>
                  </a:lnTo>
                  <a:lnTo>
                    <a:pt x="1" y="11239"/>
                  </a:lnTo>
                  <a:lnTo>
                    <a:pt x="9983" y="5398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03" name="Google Shape;3903;p53"/>
            <p:cNvSpPr/>
            <p:nvPr/>
          </p:nvSpPr>
          <p:spPr>
            <a:xfrm>
              <a:off x="1320937" y="3118514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66" y="999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64" y="3845"/>
                  </a:lnTo>
                  <a:lnTo>
                    <a:pt x="10944" y="3772"/>
                  </a:lnTo>
                  <a:lnTo>
                    <a:pt x="8615" y="2441"/>
                  </a:lnTo>
                  <a:lnTo>
                    <a:pt x="8615" y="1738"/>
                  </a:lnTo>
                  <a:lnTo>
                    <a:pt x="9909" y="999"/>
                  </a:lnTo>
                  <a:close/>
                  <a:moveTo>
                    <a:pt x="7728" y="2958"/>
                  </a:moveTo>
                  <a:lnTo>
                    <a:pt x="10057" y="4289"/>
                  </a:lnTo>
                  <a:lnTo>
                    <a:pt x="10057" y="5029"/>
                  </a:lnTo>
                  <a:lnTo>
                    <a:pt x="8763" y="5768"/>
                  </a:lnTo>
                  <a:lnTo>
                    <a:pt x="7506" y="5768"/>
                  </a:lnTo>
                  <a:lnTo>
                    <a:pt x="5214" y="4437"/>
                  </a:lnTo>
                  <a:lnTo>
                    <a:pt x="5214" y="3698"/>
                  </a:lnTo>
                  <a:lnTo>
                    <a:pt x="6508" y="2958"/>
                  </a:lnTo>
                  <a:close/>
                  <a:moveTo>
                    <a:pt x="4364" y="4955"/>
                  </a:moveTo>
                  <a:lnTo>
                    <a:pt x="6693" y="6286"/>
                  </a:lnTo>
                  <a:lnTo>
                    <a:pt x="6693" y="7025"/>
                  </a:lnTo>
                  <a:lnTo>
                    <a:pt x="5399" y="7764"/>
                  </a:lnTo>
                  <a:lnTo>
                    <a:pt x="4142" y="7727"/>
                  </a:lnTo>
                  <a:lnTo>
                    <a:pt x="1813" y="6359"/>
                  </a:lnTo>
                  <a:lnTo>
                    <a:pt x="1813" y="5694"/>
                  </a:lnTo>
                  <a:lnTo>
                    <a:pt x="3107" y="4955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88" y="8837"/>
                  </a:lnTo>
                  <a:lnTo>
                    <a:pt x="15270" y="2995"/>
                  </a:lnTo>
                  <a:lnTo>
                    <a:pt x="15270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04" name="Google Shape;3904;p53"/>
            <p:cNvSpPr/>
            <p:nvPr/>
          </p:nvSpPr>
          <p:spPr>
            <a:xfrm>
              <a:off x="1412294" y="3298940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0" y="1"/>
                  </a:moveTo>
                  <a:lnTo>
                    <a:pt x="0" y="5398"/>
                  </a:lnTo>
                  <a:lnTo>
                    <a:pt x="814" y="5398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05" name="Google Shape;3905;p53"/>
            <p:cNvSpPr/>
            <p:nvPr/>
          </p:nvSpPr>
          <p:spPr>
            <a:xfrm>
              <a:off x="1261313" y="3274784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14" y="0"/>
                  </a:moveTo>
                  <a:lnTo>
                    <a:pt x="1257" y="0"/>
                  </a:lnTo>
                  <a:lnTo>
                    <a:pt x="0" y="814"/>
                  </a:lnTo>
                  <a:lnTo>
                    <a:pt x="0" y="6212"/>
                  </a:lnTo>
                  <a:lnTo>
                    <a:pt x="1257" y="5435"/>
                  </a:lnTo>
                  <a:lnTo>
                    <a:pt x="2514" y="5435"/>
                  </a:lnTo>
                  <a:lnTo>
                    <a:pt x="4769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06" name="Google Shape;3906;p53"/>
            <p:cNvSpPr/>
            <p:nvPr/>
          </p:nvSpPr>
          <p:spPr>
            <a:xfrm>
              <a:off x="1191090" y="3315541"/>
              <a:ext cx="99690" cy="138182"/>
            </a:xfrm>
            <a:custGeom>
              <a:avLst/>
              <a:gdLst/>
              <a:ahLst/>
              <a:cxnLst/>
              <a:rect l="l" t="t" r="r" b="b"/>
              <a:pathLst>
                <a:path w="4882" h="6767" extrusionOk="0">
                  <a:moveTo>
                    <a:pt x="2589" y="1"/>
                  </a:moveTo>
                  <a:lnTo>
                    <a:pt x="1332" y="1"/>
                  </a:lnTo>
                  <a:lnTo>
                    <a:pt x="38" y="740"/>
                  </a:lnTo>
                  <a:lnTo>
                    <a:pt x="1" y="6138"/>
                  </a:lnTo>
                  <a:lnTo>
                    <a:pt x="1332" y="5399"/>
                  </a:lnTo>
                  <a:lnTo>
                    <a:pt x="2589" y="5399"/>
                  </a:lnTo>
                  <a:lnTo>
                    <a:pt x="4844" y="6767"/>
                  </a:lnTo>
                  <a:lnTo>
                    <a:pt x="4881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07" name="Google Shape;3907;p53"/>
            <p:cNvSpPr/>
            <p:nvPr/>
          </p:nvSpPr>
          <p:spPr>
            <a:xfrm>
              <a:off x="1191090" y="3330651"/>
              <a:ext cx="776" cy="125338"/>
            </a:xfrm>
            <a:custGeom>
              <a:avLst/>
              <a:gdLst/>
              <a:ahLst/>
              <a:cxnLst/>
              <a:rect l="l" t="t" r="r" b="b"/>
              <a:pathLst>
                <a:path w="38" h="6138" extrusionOk="0">
                  <a:moveTo>
                    <a:pt x="38" y="0"/>
                  </a:moveTo>
                  <a:lnTo>
                    <a:pt x="1" y="5398"/>
                  </a:lnTo>
                  <a:lnTo>
                    <a:pt x="1" y="6137"/>
                  </a:lnTo>
                  <a:lnTo>
                    <a:pt x="38" y="74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08" name="Google Shape;3908;p53"/>
            <p:cNvSpPr/>
            <p:nvPr/>
          </p:nvSpPr>
          <p:spPr>
            <a:xfrm>
              <a:off x="1122399" y="3356318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15" y="0"/>
                  </a:moveTo>
                  <a:lnTo>
                    <a:pt x="1332" y="0"/>
                  </a:lnTo>
                  <a:lnTo>
                    <a:pt x="1" y="740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15" y="5398"/>
                  </a:lnTo>
                  <a:lnTo>
                    <a:pt x="4844" y="6692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09" name="Google Shape;3909;p53"/>
            <p:cNvSpPr/>
            <p:nvPr/>
          </p:nvSpPr>
          <p:spPr>
            <a:xfrm>
              <a:off x="1085420" y="3382741"/>
              <a:ext cx="90604" cy="162319"/>
            </a:xfrm>
            <a:custGeom>
              <a:avLst/>
              <a:gdLst/>
              <a:ahLst/>
              <a:cxnLst/>
              <a:rect l="l" t="t" r="r" b="b"/>
              <a:pathLst>
                <a:path w="4437" h="7949" extrusionOk="0">
                  <a:moveTo>
                    <a:pt x="0" y="0"/>
                  </a:moveTo>
                  <a:lnTo>
                    <a:pt x="0" y="5361"/>
                  </a:lnTo>
                  <a:lnTo>
                    <a:pt x="4437" y="7949"/>
                  </a:lnTo>
                  <a:lnTo>
                    <a:pt x="4437" y="2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10" name="Google Shape;3910;p53"/>
            <p:cNvSpPr/>
            <p:nvPr/>
          </p:nvSpPr>
          <p:spPr>
            <a:xfrm>
              <a:off x="1192601" y="3315541"/>
              <a:ext cx="203873" cy="229521"/>
            </a:xfrm>
            <a:custGeom>
              <a:avLst/>
              <a:gdLst/>
              <a:ahLst/>
              <a:cxnLst/>
              <a:rect l="l" t="t" r="r" b="b"/>
              <a:pathLst>
                <a:path w="9984" h="11240" extrusionOk="0">
                  <a:moveTo>
                    <a:pt x="9983" y="1"/>
                  </a:moveTo>
                  <a:lnTo>
                    <a:pt x="1" y="5842"/>
                  </a:lnTo>
                  <a:lnTo>
                    <a:pt x="1" y="11240"/>
                  </a:lnTo>
                  <a:lnTo>
                    <a:pt x="9983" y="5399"/>
                  </a:lnTo>
                  <a:lnTo>
                    <a:pt x="9983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11" name="Google Shape;3911;p53"/>
            <p:cNvSpPr/>
            <p:nvPr/>
          </p:nvSpPr>
          <p:spPr>
            <a:xfrm>
              <a:off x="1085420" y="3254405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128" y="998"/>
                  </a:moveTo>
                  <a:lnTo>
                    <a:pt x="13457" y="2366"/>
                  </a:lnTo>
                  <a:lnTo>
                    <a:pt x="13457" y="3106"/>
                  </a:lnTo>
                  <a:lnTo>
                    <a:pt x="12163" y="3845"/>
                  </a:lnTo>
                  <a:lnTo>
                    <a:pt x="10906" y="3771"/>
                  </a:lnTo>
                  <a:lnTo>
                    <a:pt x="8614" y="2440"/>
                  </a:lnTo>
                  <a:lnTo>
                    <a:pt x="8614" y="1738"/>
                  </a:lnTo>
                  <a:lnTo>
                    <a:pt x="9908" y="998"/>
                  </a:lnTo>
                  <a:close/>
                  <a:moveTo>
                    <a:pt x="7727" y="2995"/>
                  </a:moveTo>
                  <a:lnTo>
                    <a:pt x="10019" y="4326"/>
                  </a:lnTo>
                  <a:lnTo>
                    <a:pt x="10019" y="5065"/>
                  </a:lnTo>
                  <a:lnTo>
                    <a:pt x="8725" y="5805"/>
                  </a:lnTo>
                  <a:lnTo>
                    <a:pt x="7468" y="5805"/>
                  </a:lnTo>
                  <a:lnTo>
                    <a:pt x="5176" y="4474"/>
                  </a:lnTo>
                  <a:lnTo>
                    <a:pt x="5176" y="3734"/>
                  </a:lnTo>
                  <a:lnTo>
                    <a:pt x="6470" y="2995"/>
                  </a:lnTo>
                  <a:close/>
                  <a:moveTo>
                    <a:pt x="4363" y="4954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04" y="7727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106" y="4954"/>
                  </a:lnTo>
                  <a:close/>
                  <a:moveTo>
                    <a:pt x="9982" y="0"/>
                  </a:moveTo>
                  <a:lnTo>
                    <a:pt x="0" y="5805"/>
                  </a:lnTo>
                  <a:lnTo>
                    <a:pt x="0" y="6285"/>
                  </a:lnTo>
                  <a:lnTo>
                    <a:pt x="4437" y="8836"/>
                  </a:lnTo>
                  <a:lnTo>
                    <a:pt x="5250" y="8836"/>
                  </a:lnTo>
                  <a:lnTo>
                    <a:pt x="15232" y="2995"/>
                  </a:lnTo>
                  <a:lnTo>
                    <a:pt x="15232" y="2551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12" name="Google Shape;3912;p53"/>
            <p:cNvSpPr/>
            <p:nvPr/>
          </p:nvSpPr>
          <p:spPr>
            <a:xfrm>
              <a:off x="1176000" y="3434831"/>
              <a:ext cx="16622" cy="110227"/>
            </a:xfrm>
            <a:custGeom>
              <a:avLst/>
              <a:gdLst/>
              <a:ahLst/>
              <a:cxnLst/>
              <a:rect l="l" t="t" r="r" b="b"/>
              <a:pathLst>
                <a:path w="814" h="5398" extrusionOk="0">
                  <a:moveTo>
                    <a:pt x="1" y="0"/>
                  </a:moveTo>
                  <a:lnTo>
                    <a:pt x="1" y="5398"/>
                  </a:lnTo>
                  <a:lnTo>
                    <a:pt x="814" y="5398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13" name="Google Shape;3913;p53"/>
            <p:cNvSpPr/>
            <p:nvPr/>
          </p:nvSpPr>
          <p:spPr>
            <a:xfrm>
              <a:off x="1849392" y="3070957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88" y="0"/>
                  </a:moveTo>
                  <a:lnTo>
                    <a:pt x="1368" y="0"/>
                  </a:lnTo>
                  <a:lnTo>
                    <a:pt x="74" y="740"/>
                  </a:lnTo>
                  <a:lnTo>
                    <a:pt x="0" y="6174"/>
                  </a:lnTo>
                  <a:lnTo>
                    <a:pt x="1368" y="5435"/>
                  </a:lnTo>
                  <a:lnTo>
                    <a:pt x="2588" y="5435"/>
                  </a:lnTo>
                  <a:lnTo>
                    <a:pt x="4881" y="6729"/>
                  </a:lnTo>
                  <a:lnTo>
                    <a:pt x="4881" y="1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14" name="Google Shape;3914;p53"/>
            <p:cNvSpPr/>
            <p:nvPr/>
          </p:nvSpPr>
          <p:spPr>
            <a:xfrm>
              <a:off x="1780701" y="3111714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8" y="1"/>
                  </a:moveTo>
                  <a:lnTo>
                    <a:pt x="1331" y="1"/>
                  </a:lnTo>
                  <a:lnTo>
                    <a:pt x="0" y="740"/>
                  </a:lnTo>
                  <a:lnTo>
                    <a:pt x="0" y="6138"/>
                  </a:lnTo>
                  <a:lnTo>
                    <a:pt x="1294" y="5362"/>
                  </a:lnTo>
                  <a:lnTo>
                    <a:pt x="2551" y="5362"/>
                  </a:lnTo>
                  <a:lnTo>
                    <a:pt x="4843" y="6692"/>
                  </a:lnTo>
                  <a:lnTo>
                    <a:pt x="4843" y="1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15" name="Google Shape;3915;p53"/>
            <p:cNvSpPr/>
            <p:nvPr/>
          </p:nvSpPr>
          <p:spPr>
            <a:xfrm>
              <a:off x="1780701" y="3126824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0" y="0"/>
                  </a:moveTo>
                  <a:lnTo>
                    <a:pt x="0" y="5398"/>
                  </a:lnTo>
                  <a:lnTo>
                    <a:pt x="0" y="6100"/>
                  </a:lnTo>
                  <a:lnTo>
                    <a:pt x="0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16" name="Google Shape;3916;p53"/>
            <p:cNvSpPr/>
            <p:nvPr/>
          </p:nvSpPr>
          <p:spPr>
            <a:xfrm>
              <a:off x="1711990" y="3151736"/>
              <a:ext cx="98914" cy="137406"/>
            </a:xfrm>
            <a:custGeom>
              <a:avLst/>
              <a:gdLst/>
              <a:ahLst/>
              <a:cxnLst/>
              <a:rect l="l" t="t" r="r" b="b"/>
              <a:pathLst>
                <a:path w="4844" h="6729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77"/>
                  </a:lnTo>
                  <a:lnTo>
                    <a:pt x="1" y="6174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17" name="Google Shape;3917;p53"/>
            <p:cNvSpPr/>
            <p:nvPr/>
          </p:nvSpPr>
          <p:spPr>
            <a:xfrm>
              <a:off x="1675010" y="3178159"/>
              <a:ext cx="90604" cy="162319"/>
            </a:xfrm>
            <a:custGeom>
              <a:avLst/>
              <a:gdLst/>
              <a:ahLst/>
              <a:cxnLst/>
              <a:rect l="l" t="t" r="r" b="b"/>
              <a:pathLst>
                <a:path w="4437" h="7949" extrusionOk="0">
                  <a:moveTo>
                    <a:pt x="0" y="0"/>
                  </a:moveTo>
                  <a:lnTo>
                    <a:pt x="0" y="5398"/>
                  </a:lnTo>
                  <a:lnTo>
                    <a:pt x="4437" y="7949"/>
                  </a:lnTo>
                  <a:lnTo>
                    <a:pt x="4437" y="2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18" name="Google Shape;3918;p53"/>
            <p:cNvSpPr/>
            <p:nvPr/>
          </p:nvSpPr>
          <p:spPr>
            <a:xfrm>
              <a:off x="1781457" y="3111714"/>
              <a:ext cx="205364" cy="228765"/>
            </a:xfrm>
            <a:custGeom>
              <a:avLst/>
              <a:gdLst/>
              <a:ahLst/>
              <a:cxnLst/>
              <a:rect l="l" t="t" r="r" b="b"/>
              <a:pathLst>
                <a:path w="10057" h="11203" extrusionOk="0">
                  <a:moveTo>
                    <a:pt x="10056" y="1"/>
                  </a:moveTo>
                  <a:lnTo>
                    <a:pt x="74" y="5842"/>
                  </a:lnTo>
                  <a:lnTo>
                    <a:pt x="0" y="11203"/>
                  </a:lnTo>
                  <a:lnTo>
                    <a:pt x="10056" y="5399"/>
                  </a:lnTo>
                  <a:lnTo>
                    <a:pt x="10056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19" name="Google Shape;3919;p53"/>
            <p:cNvSpPr/>
            <p:nvPr/>
          </p:nvSpPr>
          <p:spPr>
            <a:xfrm>
              <a:off x="1675010" y="3050578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1" y="998"/>
                  </a:moveTo>
                  <a:lnTo>
                    <a:pt x="13421" y="2366"/>
                  </a:lnTo>
                  <a:lnTo>
                    <a:pt x="13421" y="3106"/>
                  </a:lnTo>
                  <a:lnTo>
                    <a:pt x="12127" y="3845"/>
                  </a:lnTo>
                  <a:lnTo>
                    <a:pt x="10870" y="3771"/>
                  </a:lnTo>
                  <a:lnTo>
                    <a:pt x="8540" y="2440"/>
                  </a:lnTo>
                  <a:lnTo>
                    <a:pt x="8540" y="1738"/>
                  </a:lnTo>
                  <a:lnTo>
                    <a:pt x="9834" y="998"/>
                  </a:lnTo>
                  <a:close/>
                  <a:moveTo>
                    <a:pt x="7727" y="2958"/>
                  </a:moveTo>
                  <a:lnTo>
                    <a:pt x="10019" y="4289"/>
                  </a:lnTo>
                  <a:lnTo>
                    <a:pt x="10019" y="5028"/>
                  </a:lnTo>
                  <a:lnTo>
                    <a:pt x="8725" y="5768"/>
                  </a:lnTo>
                  <a:lnTo>
                    <a:pt x="7505" y="5768"/>
                  </a:lnTo>
                  <a:lnTo>
                    <a:pt x="5176" y="4437"/>
                  </a:lnTo>
                  <a:lnTo>
                    <a:pt x="5176" y="3697"/>
                  </a:lnTo>
                  <a:lnTo>
                    <a:pt x="6470" y="2958"/>
                  </a:lnTo>
                  <a:close/>
                  <a:moveTo>
                    <a:pt x="4363" y="4954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04" y="7727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106" y="4954"/>
                  </a:lnTo>
                  <a:close/>
                  <a:moveTo>
                    <a:pt x="9982" y="0"/>
                  </a:moveTo>
                  <a:lnTo>
                    <a:pt x="0" y="5805"/>
                  </a:lnTo>
                  <a:lnTo>
                    <a:pt x="0" y="6285"/>
                  </a:lnTo>
                  <a:lnTo>
                    <a:pt x="4437" y="8836"/>
                  </a:lnTo>
                  <a:lnTo>
                    <a:pt x="5287" y="8836"/>
                  </a:lnTo>
                  <a:lnTo>
                    <a:pt x="15269" y="2995"/>
                  </a:lnTo>
                  <a:lnTo>
                    <a:pt x="15269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20" name="Google Shape;3920;p53"/>
            <p:cNvSpPr/>
            <p:nvPr/>
          </p:nvSpPr>
          <p:spPr>
            <a:xfrm>
              <a:off x="1765591" y="3229493"/>
              <a:ext cx="17398" cy="110983"/>
            </a:xfrm>
            <a:custGeom>
              <a:avLst/>
              <a:gdLst/>
              <a:ahLst/>
              <a:cxnLst/>
              <a:rect l="l" t="t" r="r" b="b"/>
              <a:pathLst>
                <a:path w="852" h="5435" extrusionOk="0">
                  <a:moveTo>
                    <a:pt x="1" y="0"/>
                  </a:moveTo>
                  <a:lnTo>
                    <a:pt x="1" y="5435"/>
                  </a:lnTo>
                  <a:lnTo>
                    <a:pt x="777" y="5435"/>
                  </a:lnTo>
                  <a:lnTo>
                    <a:pt x="851" y="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21" name="Google Shape;3921;p53"/>
            <p:cNvSpPr/>
            <p:nvPr/>
          </p:nvSpPr>
          <p:spPr>
            <a:xfrm>
              <a:off x="1614610" y="3206848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813"/>
                  </a:lnTo>
                  <a:lnTo>
                    <a:pt x="1" y="6211"/>
                  </a:lnTo>
                  <a:lnTo>
                    <a:pt x="1295" y="5435"/>
                  </a:lnTo>
                  <a:lnTo>
                    <a:pt x="2552" y="5435"/>
                  </a:lnTo>
                  <a:lnTo>
                    <a:pt x="4807" y="6766"/>
                  </a:lnTo>
                  <a:lnTo>
                    <a:pt x="4844" y="1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22" name="Google Shape;3922;p53"/>
            <p:cNvSpPr/>
            <p:nvPr/>
          </p:nvSpPr>
          <p:spPr>
            <a:xfrm>
              <a:off x="1545163" y="3247605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8" y="1"/>
                  </a:moveTo>
                  <a:lnTo>
                    <a:pt x="1331" y="1"/>
                  </a:lnTo>
                  <a:lnTo>
                    <a:pt x="37" y="740"/>
                  </a:lnTo>
                  <a:lnTo>
                    <a:pt x="0" y="6138"/>
                  </a:lnTo>
                  <a:lnTo>
                    <a:pt x="1294" y="5398"/>
                  </a:lnTo>
                  <a:lnTo>
                    <a:pt x="2514" y="5398"/>
                  </a:lnTo>
                  <a:lnTo>
                    <a:pt x="4843" y="6692"/>
                  </a:lnTo>
                  <a:lnTo>
                    <a:pt x="4843" y="1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23" name="Google Shape;3923;p53"/>
            <p:cNvSpPr/>
            <p:nvPr/>
          </p:nvSpPr>
          <p:spPr>
            <a:xfrm>
              <a:off x="1545163" y="3262695"/>
              <a:ext cx="776" cy="110248"/>
            </a:xfrm>
            <a:custGeom>
              <a:avLst/>
              <a:gdLst/>
              <a:ahLst/>
              <a:cxnLst/>
              <a:rect l="l" t="t" r="r" b="b"/>
              <a:pathLst>
                <a:path w="38" h="5399" extrusionOk="0">
                  <a:moveTo>
                    <a:pt x="37" y="1"/>
                  </a:moveTo>
                  <a:lnTo>
                    <a:pt x="0" y="740"/>
                  </a:lnTo>
                  <a:lnTo>
                    <a:pt x="0" y="539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24" name="Google Shape;3924;p53"/>
            <p:cNvSpPr/>
            <p:nvPr/>
          </p:nvSpPr>
          <p:spPr>
            <a:xfrm>
              <a:off x="1475696" y="3287607"/>
              <a:ext cx="99690" cy="137427"/>
            </a:xfrm>
            <a:custGeom>
              <a:avLst/>
              <a:gdLst/>
              <a:ahLst/>
              <a:cxnLst/>
              <a:rect l="l" t="t" r="r" b="b"/>
              <a:pathLst>
                <a:path w="4882" h="6730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07" y="6730"/>
                  </a:lnTo>
                  <a:lnTo>
                    <a:pt x="4881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25" name="Google Shape;3925;p53"/>
            <p:cNvSpPr/>
            <p:nvPr/>
          </p:nvSpPr>
          <p:spPr>
            <a:xfrm>
              <a:off x="1439472" y="3314030"/>
              <a:ext cx="90604" cy="163095"/>
            </a:xfrm>
            <a:custGeom>
              <a:avLst/>
              <a:gdLst/>
              <a:ahLst/>
              <a:cxnLst/>
              <a:rect l="l" t="t" r="r" b="b"/>
              <a:pathLst>
                <a:path w="4437" h="7987" extrusionOk="0">
                  <a:moveTo>
                    <a:pt x="0" y="1"/>
                  </a:moveTo>
                  <a:lnTo>
                    <a:pt x="0" y="5399"/>
                  </a:lnTo>
                  <a:lnTo>
                    <a:pt x="4437" y="7987"/>
                  </a:lnTo>
                  <a:lnTo>
                    <a:pt x="4437" y="25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26" name="Google Shape;3926;p53"/>
            <p:cNvSpPr/>
            <p:nvPr/>
          </p:nvSpPr>
          <p:spPr>
            <a:xfrm>
              <a:off x="1545919" y="3247605"/>
              <a:ext cx="204608" cy="229521"/>
            </a:xfrm>
            <a:custGeom>
              <a:avLst/>
              <a:gdLst/>
              <a:ahLst/>
              <a:cxnLst/>
              <a:rect l="l" t="t" r="r" b="b"/>
              <a:pathLst>
                <a:path w="10020" h="11240" extrusionOk="0">
                  <a:moveTo>
                    <a:pt x="10019" y="1"/>
                  </a:moveTo>
                  <a:lnTo>
                    <a:pt x="37" y="5842"/>
                  </a:lnTo>
                  <a:lnTo>
                    <a:pt x="0" y="11240"/>
                  </a:lnTo>
                  <a:lnTo>
                    <a:pt x="10019" y="5398"/>
                  </a:lnTo>
                  <a:lnTo>
                    <a:pt x="10019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27" name="Google Shape;3927;p53"/>
            <p:cNvSpPr/>
            <p:nvPr/>
          </p:nvSpPr>
          <p:spPr>
            <a:xfrm>
              <a:off x="1439472" y="3186449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092" y="999"/>
                  </a:moveTo>
                  <a:lnTo>
                    <a:pt x="13384" y="2367"/>
                  </a:lnTo>
                  <a:lnTo>
                    <a:pt x="13384" y="3106"/>
                  </a:lnTo>
                  <a:lnTo>
                    <a:pt x="12090" y="3846"/>
                  </a:lnTo>
                  <a:lnTo>
                    <a:pt x="10833" y="3772"/>
                  </a:lnTo>
                  <a:lnTo>
                    <a:pt x="8541" y="2441"/>
                  </a:lnTo>
                  <a:lnTo>
                    <a:pt x="8541" y="1739"/>
                  </a:lnTo>
                  <a:lnTo>
                    <a:pt x="9835" y="999"/>
                  </a:lnTo>
                  <a:close/>
                  <a:moveTo>
                    <a:pt x="7690" y="2996"/>
                  </a:moveTo>
                  <a:lnTo>
                    <a:pt x="10019" y="4326"/>
                  </a:lnTo>
                  <a:lnTo>
                    <a:pt x="10019" y="5066"/>
                  </a:lnTo>
                  <a:lnTo>
                    <a:pt x="8725" y="5805"/>
                  </a:lnTo>
                  <a:lnTo>
                    <a:pt x="7468" y="5805"/>
                  </a:lnTo>
                  <a:lnTo>
                    <a:pt x="5176" y="4474"/>
                  </a:lnTo>
                  <a:lnTo>
                    <a:pt x="5176" y="3735"/>
                  </a:lnTo>
                  <a:lnTo>
                    <a:pt x="6470" y="2996"/>
                  </a:lnTo>
                  <a:close/>
                  <a:moveTo>
                    <a:pt x="4326" y="4955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5"/>
                  </a:lnTo>
                  <a:lnTo>
                    <a:pt x="4104" y="7728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069" y="4955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50" y="8837"/>
                  </a:lnTo>
                  <a:lnTo>
                    <a:pt x="15232" y="2996"/>
                  </a:lnTo>
                  <a:lnTo>
                    <a:pt x="15232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28" name="Google Shape;3928;p53"/>
            <p:cNvSpPr/>
            <p:nvPr/>
          </p:nvSpPr>
          <p:spPr>
            <a:xfrm>
              <a:off x="1530053" y="3366875"/>
              <a:ext cx="16642" cy="110248"/>
            </a:xfrm>
            <a:custGeom>
              <a:avLst/>
              <a:gdLst/>
              <a:ahLst/>
              <a:cxnLst/>
              <a:rect l="l" t="t" r="r" b="b"/>
              <a:pathLst>
                <a:path w="815" h="5399" extrusionOk="0">
                  <a:moveTo>
                    <a:pt x="1" y="1"/>
                  </a:moveTo>
                  <a:lnTo>
                    <a:pt x="1" y="5399"/>
                  </a:lnTo>
                  <a:lnTo>
                    <a:pt x="777" y="539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29" name="Google Shape;3929;p53"/>
            <p:cNvSpPr/>
            <p:nvPr/>
          </p:nvSpPr>
          <p:spPr>
            <a:xfrm>
              <a:off x="1379071" y="3342719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814"/>
                  </a:lnTo>
                  <a:lnTo>
                    <a:pt x="1" y="6212"/>
                  </a:lnTo>
                  <a:lnTo>
                    <a:pt x="1295" y="5436"/>
                  </a:lnTo>
                  <a:lnTo>
                    <a:pt x="2552" y="5436"/>
                  </a:lnTo>
                  <a:lnTo>
                    <a:pt x="4807" y="6766"/>
                  </a:lnTo>
                  <a:lnTo>
                    <a:pt x="4844" y="13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30" name="Google Shape;3930;p53"/>
            <p:cNvSpPr/>
            <p:nvPr/>
          </p:nvSpPr>
          <p:spPr>
            <a:xfrm>
              <a:off x="1308869" y="3383497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88" y="0"/>
                  </a:moveTo>
                  <a:lnTo>
                    <a:pt x="1368" y="0"/>
                  </a:lnTo>
                  <a:lnTo>
                    <a:pt x="37" y="777"/>
                  </a:lnTo>
                  <a:lnTo>
                    <a:pt x="0" y="6137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44" y="6766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31" name="Google Shape;3931;p53"/>
            <p:cNvSpPr/>
            <p:nvPr/>
          </p:nvSpPr>
          <p:spPr>
            <a:xfrm>
              <a:off x="1308869" y="3399342"/>
              <a:ext cx="776" cy="124582"/>
            </a:xfrm>
            <a:custGeom>
              <a:avLst/>
              <a:gdLst/>
              <a:ahLst/>
              <a:cxnLst/>
              <a:rect l="l" t="t" r="r" b="b"/>
              <a:pathLst>
                <a:path w="38" h="6101" extrusionOk="0">
                  <a:moveTo>
                    <a:pt x="37" y="1"/>
                  </a:moveTo>
                  <a:lnTo>
                    <a:pt x="0" y="5361"/>
                  </a:lnTo>
                  <a:lnTo>
                    <a:pt x="0" y="6101"/>
                  </a:lnTo>
                  <a:lnTo>
                    <a:pt x="37" y="703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32" name="Google Shape;3932;p53"/>
            <p:cNvSpPr/>
            <p:nvPr/>
          </p:nvSpPr>
          <p:spPr>
            <a:xfrm>
              <a:off x="1240178" y="3424254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51" y="1"/>
                  </a:moveTo>
                  <a:lnTo>
                    <a:pt x="1331" y="1"/>
                  </a:lnTo>
                  <a:lnTo>
                    <a:pt x="0" y="740"/>
                  </a:lnTo>
                  <a:lnTo>
                    <a:pt x="0" y="6138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43" y="6692"/>
                  </a:lnTo>
                  <a:lnTo>
                    <a:pt x="4843" y="1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33" name="Google Shape;3933;p53"/>
            <p:cNvSpPr/>
            <p:nvPr/>
          </p:nvSpPr>
          <p:spPr>
            <a:xfrm>
              <a:off x="1203178" y="3450677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1" y="1"/>
                  </a:moveTo>
                  <a:lnTo>
                    <a:pt x="1" y="5398"/>
                  </a:lnTo>
                  <a:lnTo>
                    <a:pt x="4437" y="7949"/>
                  </a:lnTo>
                  <a:lnTo>
                    <a:pt x="4437" y="25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34" name="Google Shape;3934;p53"/>
            <p:cNvSpPr/>
            <p:nvPr/>
          </p:nvSpPr>
          <p:spPr>
            <a:xfrm>
              <a:off x="1311136" y="3384252"/>
              <a:ext cx="203853" cy="228765"/>
            </a:xfrm>
            <a:custGeom>
              <a:avLst/>
              <a:gdLst/>
              <a:ahLst/>
              <a:cxnLst/>
              <a:rect l="l" t="t" r="r" b="b"/>
              <a:pathLst>
                <a:path w="9983" h="11203" extrusionOk="0">
                  <a:moveTo>
                    <a:pt x="9982" y="0"/>
                  </a:moveTo>
                  <a:lnTo>
                    <a:pt x="0" y="5805"/>
                  </a:lnTo>
                  <a:lnTo>
                    <a:pt x="0" y="11202"/>
                  </a:lnTo>
                  <a:lnTo>
                    <a:pt x="9982" y="5361"/>
                  </a:lnTo>
                  <a:lnTo>
                    <a:pt x="9982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35" name="Google Shape;3935;p53"/>
            <p:cNvSpPr/>
            <p:nvPr/>
          </p:nvSpPr>
          <p:spPr>
            <a:xfrm>
              <a:off x="1203178" y="3322340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166" y="999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64" y="3846"/>
                  </a:lnTo>
                  <a:lnTo>
                    <a:pt x="10907" y="3772"/>
                  </a:lnTo>
                  <a:lnTo>
                    <a:pt x="8615" y="2441"/>
                  </a:lnTo>
                  <a:lnTo>
                    <a:pt x="8615" y="1738"/>
                  </a:lnTo>
                  <a:lnTo>
                    <a:pt x="9909" y="999"/>
                  </a:lnTo>
                  <a:close/>
                  <a:moveTo>
                    <a:pt x="7727" y="2995"/>
                  </a:moveTo>
                  <a:lnTo>
                    <a:pt x="10020" y="4326"/>
                  </a:lnTo>
                  <a:lnTo>
                    <a:pt x="10020" y="5066"/>
                  </a:lnTo>
                  <a:lnTo>
                    <a:pt x="8726" y="5805"/>
                  </a:lnTo>
                  <a:lnTo>
                    <a:pt x="7506" y="5805"/>
                  </a:lnTo>
                  <a:lnTo>
                    <a:pt x="5176" y="4474"/>
                  </a:lnTo>
                  <a:lnTo>
                    <a:pt x="5176" y="3735"/>
                  </a:lnTo>
                  <a:lnTo>
                    <a:pt x="6470" y="2995"/>
                  </a:lnTo>
                  <a:close/>
                  <a:moveTo>
                    <a:pt x="4363" y="4992"/>
                  </a:moveTo>
                  <a:lnTo>
                    <a:pt x="6655" y="6323"/>
                  </a:lnTo>
                  <a:lnTo>
                    <a:pt x="6655" y="7062"/>
                  </a:lnTo>
                  <a:lnTo>
                    <a:pt x="5361" y="7801"/>
                  </a:lnTo>
                  <a:lnTo>
                    <a:pt x="4141" y="7764"/>
                  </a:lnTo>
                  <a:lnTo>
                    <a:pt x="1812" y="6434"/>
                  </a:lnTo>
                  <a:lnTo>
                    <a:pt x="1812" y="5731"/>
                  </a:lnTo>
                  <a:lnTo>
                    <a:pt x="3106" y="4992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87" y="8837"/>
                  </a:lnTo>
                  <a:lnTo>
                    <a:pt x="15269" y="2995"/>
                  </a:lnTo>
                  <a:lnTo>
                    <a:pt x="15269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36" name="Google Shape;3936;p53"/>
            <p:cNvSpPr/>
            <p:nvPr/>
          </p:nvSpPr>
          <p:spPr>
            <a:xfrm>
              <a:off x="1293779" y="3502766"/>
              <a:ext cx="17377" cy="110248"/>
            </a:xfrm>
            <a:custGeom>
              <a:avLst/>
              <a:gdLst/>
              <a:ahLst/>
              <a:cxnLst/>
              <a:rect l="l" t="t" r="r" b="b"/>
              <a:pathLst>
                <a:path w="851" h="5399" extrusionOk="0">
                  <a:moveTo>
                    <a:pt x="0" y="1"/>
                  </a:moveTo>
                  <a:lnTo>
                    <a:pt x="0" y="5398"/>
                  </a:lnTo>
                  <a:lnTo>
                    <a:pt x="850" y="5398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37" name="Google Shape;3937;p53"/>
            <p:cNvSpPr/>
            <p:nvPr/>
          </p:nvSpPr>
          <p:spPr>
            <a:xfrm>
              <a:off x="1967906" y="3138892"/>
              <a:ext cx="98935" cy="138182"/>
            </a:xfrm>
            <a:custGeom>
              <a:avLst/>
              <a:gdLst/>
              <a:ahLst/>
              <a:cxnLst/>
              <a:rect l="l" t="t" r="r" b="b"/>
              <a:pathLst>
                <a:path w="4845" h="6767" extrusionOk="0">
                  <a:moveTo>
                    <a:pt x="2589" y="1"/>
                  </a:moveTo>
                  <a:lnTo>
                    <a:pt x="1332" y="1"/>
                  </a:lnTo>
                  <a:lnTo>
                    <a:pt x="38" y="814"/>
                  </a:lnTo>
                  <a:lnTo>
                    <a:pt x="1" y="6175"/>
                  </a:lnTo>
                  <a:lnTo>
                    <a:pt x="1332" y="5435"/>
                  </a:lnTo>
                  <a:lnTo>
                    <a:pt x="2515" y="5435"/>
                  </a:lnTo>
                  <a:lnTo>
                    <a:pt x="4844" y="6766"/>
                  </a:lnTo>
                  <a:lnTo>
                    <a:pt x="4844" y="13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38" name="Google Shape;3938;p53"/>
            <p:cNvSpPr/>
            <p:nvPr/>
          </p:nvSpPr>
          <p:spPr>
            <a:xfrm>
              <a:off x="1898460" y="3179670"/>
              <a:ext cx="99670" cy="136651"/>
            </a:xfrm>
            <a:custGeom>
              <a:avLst/>
              <a:gdLst/>
              <a:ahLst/>
              <a:cxnLst/>
              <a:rect l="l" t="t" r="r" b="b"/>
              <a:pathLst>
                <a:path w="4881" h="6692" extrusionOk="0">
                  <a:moveTo>
                    <a:pt x="2552" y="0"/>
                  </a:moveTo>
                  <a:lnTo>
                    <a:pt x="1368" y="0"/>
                  </a:lnTo>
                  <a:lnTo>
                    <a:pt x="1" y="740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52" y="5361"/>
                  </a:lnTo>
                  <a:lnTo>
                    <a:pt x="4881" y="6692"/>
                  </a:lnTo>
                  <a:lnTo>
                    <a:pt x="4881" y="1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39" name="Google Shape;3939;p53"/>
            <p:cNvSpPr/>
            <p:nvPr/>
          </p:nvSpPr>
          <p:spPr>
            <a:xfrm>
              <a:off x="1898460" y="3194760"/>
              <a:ext cx="20" cy="125338"/>
            </a:xfrm>
            <a:custGeom>
              <a:avLst/>
              <a:gdLst/>
              <a:ahLst/>
              <a:cxnLst/>
              <a:rect l="l" t="t" r="r" b="b"/>
              <a:pathLst>
                <a:path w="1" h="6138" extrusionOk="0">
                  <a:moveTo>
                    <a:pt x="1" y="1"/>
                  </a:moveTo>
                  <a:lnTo>
                    <a:pt x="1" y="5398"/>
                  </a:lnTo>
                  <a:lnTo>
                    <a:pt x="1" y="6138"/>
                  </a:lnTo>
                  <a:lnTo>
                    <a:pt x="1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40" name="Google Shape;3940;p53"/>
            <p:cNvSpPr/>
            <p:nvPr/>
          </p:nvSpPr>
          <p:spPr>
            <a:xfrm>
              <a:off x="1829769" y="3219672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1" y="1"/>
                  </a:moveTo>
                  <a:lnTo>
                    <a:pt x="1294" y="1"/>
                  </a:lnTo>
                  <a:lnTo>
                    <a:pt x="0" y="777"/>
                  </a:lnTo>
                  <a:lnTo>
                    <a:pt x="0" y="6175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06" y="6729"/>
                  </a:lnTo>
                  <a:lnTo>
                    <a:pt x="4843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41" name="Google Shape;3941;p53"/>
            <p:cNvSpPr/>
            <p:nvPr/>
          </p:nvSpPr>
          <p:spPr>
            <a:xfrm>
              <a:off x="1792769" y="3246094"/>
              <a:ext cx="90624" cy="162339"/>
            </a:xfrm>
            <a:custGeom>
              <a:avLst/>
              <a:gdLst/>
              <a:ahLst/>
              <a:cxnLst/>
              <a:rect l="l" t="t" r="r" b="b"/>
              <a:pathLst>
                <a:path w="4438" h="7950" extrusionOk="0">
                  <a:moveTo>
                    <a:pt x="1" y="1"/>
                  </a:moveTo>
                  <a:lnTo>
                    <a:pt x="1" y="5398"/>
                  </a:lnTo>
                  <a:lnTo>
                    <a:pt x="4437" y="7949"/>
                  </a:lnTo>
                  <a:lnTo>
                    <a:pt x="4437" y="25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42" name="Google Shape;3942;p53"/>
            <p:cNvSpPr/>
            <p:nvPr/>
          </p:nvSpPr>
          <p:spPr>
            <a:xfrm>
              <a:off x="1899971" y="3179670"/>
              <a:ext cx="204608" cy="229521"/>
            </a:xfrm>
            <a:custGeom>
              <a:avLst/>
              <a:gdLst/>
              <a:ahLst/>
              <a:cxnLst/>
              <a:rect l="l" t="t" r="r" b="b"/>
              <a:pathLst>
                <a:path w="10020" h="11240" extrusionOk="0">
                  <a:moveTo>
                    <a:pt x="10020" y="0"/>
                  </a:moveTo>
                  <a:lnTo>
                    <a:pt x="37" y="5842"/>
                  </a:lnTo>
                  <a:lnTo>
                    <a:pt x="0" y="11239"/>
                  </a:lnTo>
                  <a:lnTo>
                    <a:pt x="9983" y="5398"/>
                  </a:lnTo>
                  <a:lnTo>
                    <a:pt x="10020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43" name="Google Shape;3943;p53"/>
            <p:cNvSpPr/>
            <p:nvPr/>
          </p:nvSpPr>
          <p:spPr>
            <a:xfrm>
              <a:off x="1792769" y="3118514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999"/>
                  </a:moveTo>
                  <a:lnTo>
                    <a:pt x="13421" y="2367"/>
                  </a:lnTo>
                  <a:lnTo>
                    <a:pt x="13421" y="3106"/>
                  </a:lnTo>
                  <a:lnTo>
                    <a:pt x="12127" y="3845"/>
                  </a:lnTo>
                  <a:lnTo>
                    <a:pt x="10870" y="3772"/>
                  </a:lnTo>
                  <a:lnTo>
                    <a:pt x="8578" y="2441"/>
                  </a:lnTo>
                  <a:lnTo>
                    <a:pt x="8578" y="1738"/>
                  </a:lnTo>
                  <a:lnTo>
                    <a:pt x="9872" y="999"/>
                  </a:lnTo>
                  <a:close/>
                  <a:moveTo>
                    <a:pt x="7728" y="2958"/>
                  </a:moveTo>
                  <a:lnTo>
                    <a:pt x="10057" y="4289"/>
                  </a:lnTo>
                  <a:lnTo>
                    <a:pt x="10057" y="5029"/>
                  </a:lnTo>
                  <a:lnTo>
                    <a:pt x="8763" y="5768"/>
                  </a:lnTo>
                  <a:lnTo>
                    <a:pt x="7506" y="5768"/>
                  </a:lnTo>
                  <a:lnTo>
                    <a:pt x="5177" y="4437"/>
                  </a:lnTo>
                  <a:lnTo>
                    <a:pt x="5177" y="3698"/>
                  </a:lnTo>
                  <a:lnTo>
                    <a:pt x="6508" y="2958"/>
                  </a:lnTo>
                  <a:close/>
                  <a:moveTo>
                    <a:pt x="4363" y="4955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41" y="7727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87" y="8837"/>
                  </a:lnTo>
                  <a:lnTo>
                    <a:pt x="15270" y="2995"/>
                  </a:lnTo>
                  <a:lnTo>
                    <a:pt x="15270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44" name="Google Shape;3944;p53"/>
            <p:cNvSpPr/>
            <p:nvPr/>
          </p:nvSpPr>
          <p:spPr>
            <a:xfrm>
              <a:off x="1883370" y="3298940"/>
              <a:ext cx="17377" cy="110248"/>
            </a:xfrm>
            <a:custGeom>
              <a:avLst/>
              <a:gdLst/>
              <a:ahLst/>
              <a:cxnLst/>
              <a:rect l="l" t="t" r="r" b="b"/>
              <a:pathLst>
                <a:path w="851" h="5399" extrusionOk="0">
                  <a:moveTo>
                    <a:pt x="0" y="1"/>
                  </a:moveTo>
                  <a:lnTo>
                    <a:pt x="0" y="5361"/>
                  </a:lnTo>
                  <a:lnTo>
                    <a:pt x="813" y="5398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45" name="Google Shape;3945;p53"/>
            <p:cNvSpPr/>
            <p:nvPr/>
          </p:nvSpPr>
          <p:spPr>
            <a:xfrm>
              <a:off x="1731633" y="3274784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88" y="0"/>
                  </a:moveTo>
                  <a:lnTo>
                    <a:pt x="1331" y="0"/>
                  </a:lnTo>
                  <a:lnTo>
                    <a:pt x="37" y="814"/>
                  </a:lnTo>
                  <a:lnTo>
                    <a:pt x="0" y="6212"/>
                  </a:lnTo>
                  <a:lnTo>
                    <a:pt x="1331" y="5435"/>
                  </a:lnTo>
                  <a:lnTo>
                    <a:pt x="2551" y="5435"/>
                  </a:lnTo>
                  <a:lnTo>
                    <a:pt x="4843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46" name="Google Shape;3946;p53"/>
            <p:cNvSpPr/>
            <p:nvPr/>
          </p:nvSpPr>
          <p:spPr>
            <a:xfrm>
              <a:off x="1662922" y="3315541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9" y="1"/>
                  </a:moveTo>
                  <a:lnTo>
                    <a:pt x="1332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44" y="6693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47" name="Google Shape;3947;p53"/>
            <p:cNvSpPr/>
            <p:nvPr/>
          </p:nvSpPr>
          <p:spPr>
            <a:xfrm>
              <a:off x="1662922" y="3330651"/>
              <a:ext cx="20" cy="125338"/>
            </a:xfrm>
            <a:custGeom>
              <a:avLst/>
              <a:gdLst/>
              <a:ahLst/>
              <a:cxnLst/>
              <a:rect l="l" t="t" r="r" b="b"/>
              <a:pathLst>
                <a:path w="1" h="6138" extrusionOk="0">
                  <a:moveTo>
                    <a:pt x="1" y="0"/>
                  </a:moveTo>
                  <a:lnTo>
                    <a:pt x="1" y="5398"/>
                  </a:lnTo>
                  <a:lnTo>
                    <a:pt x="1" y="6137"/>
                  </a:lnTo>
                  <a:lnTo>
                    <a:pt x="1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48" name="Google Shape;3948;p53"/>
            <p:cNvSpPr/>
            <p:nvPr/>
          </p:nvSpPr>
          <p:spPr>
            <a:xfrm>
              <a:off x="1594231" y="3356318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14" y="0"/>
                  </a:moveTo>
                  <a:lnTo>
                    <a:pt x="1294" y="0"/>
                  </a:lnTo>
                  <a:lnTo>
                    <a:pt x="0" y="740"/>
                  </a:lnTo>
                  <a:lnTo>
                    <a:pt x="0" y="6137"/>
                  </a:lnTo>
                  <a:lnTo>
                    <a:pt x="1294" y="5361"/>
                  </a:lnTo>
                  <a:lnTo>
                    <a:pt x="2514" y="5361"/>
                  </a:lnTo>
                  <a:lnTo>
                    <a:pt x="4807" y="6692"/>
                  </a:lnTo>
                  <a:lnTo>
                    <a:pt x="4844" y="1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49" name="Google Shape;3949;p53"/>
            <p:cNvSpPr/>
            <p:nvPr/>
          </p:nvSpPr>
          <p:spPr>
            <a:xfrm>
              <a:off x="1557231" y="3381986"/>
              <a:ext cx="90624" cy="163074"/>
            </a:xfrm>
            <a:custGeom>
              <a:avLst/>
              <a:gdLst/>
              <a:ahLst/>
              <a:cxnLst/>
              <a:rect l="l" t="t" r="r" b="b"/>
              <a:pathLst>
                <a:path w="4438" h="7986" extrusionOk="0">
                  <a:moveTo>
                    <a:pt x="1" y="0"/>
                  </a:moveTo>
                  <a:lnTo>
                    <a:pt x="1" y="5398"/>
                  </a:lnTo>
                  <a:lnTo>
                    <a:pt x="4437" y="7986"/>
                  </a:lnTo>
                  <a:lnTo>
                    <a:pt x="4437" y="25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50" name="Google Shape;3950;p53"/>
            <p:cNvSpPr/>
            <p:nvPr/>
          </p:nvSpPr>
          <p:spPr>
            <a:xfrm>
              <a:off x="1663677" y="3315541"/>
              <a:ext cx="204608" cy="229521"/>
            </a:xfrm>
            <a:custGeom>
              <a:avLst/>
              <a:gdLst/>
              <a:ahLst/>
              <a:cxnLst/>
              <a:rect l="l" t="t" r="r" b="b"/>
              <a:pathLst>
                <a:path w="10020" h="11240" extrusionOk="0">
                  <a:moveTo>
                    <a:pt x="10020" y="1"/>
                  </a:moveTo>
                  <a:lnTo>
                    <a:pt x="38" y="5842"/>
                  </a:lnTo>
                  <a:lnTo>
                    <a:pt x="1" y="11240"/>
                  </a:lnTo>
                  <a:lnTo>
                    <a:pt x="10020" y="5399"/>
                  </a:lnTo>
                  <a:lnTo>
                    <a:pt x="10020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51" name="Google Shape;3951;p53"/>
            <p:cNvSpPr/>
            <p:nvPr/>
          </p:nvSpPr>
          <p:spPr>
            <a:xfrm>
              <a:off x="1557231" y="3254405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092" y="998"/>
                  </a:moveTo>
                  <a:lnTo>
                    <a:pt x="13384" y="2366"/>
                  </a:lnTo>
                  <a:lnTo>
                    <a:pt x="13384" y="3106"/>
                  </a:lnTo>
                  <a:lnTo>
                    <a:pt x="12090" y="3845"/>
                  </a:lnTo>
                  <a:lnTo>
                    <a:pt x="10870" y="3771"/>
                  </a:lnTo>
                  <a:lnTo>
                    <a:pt x="8541" y="2440"/>
                  </a:lnTo>
                  <a:lnTo>
                    <a:pt x="8541" y="1738"/>
                  </a:lnTo>
                  <a:lnTo>
                    <a:pt x="9835" y="998"/>
                  </a:lnTo>
                  <a:close/>
                  <a:moveTo>
                    <a:pt x="7728" y="2995"/>
                  </a:moveTo>
                  <a:lnTo>
                    <a:pt x="10020" y="4326"/>
                  </a:lnTo>
                  <a:lnTo>
                    <a:pt x="10020" y="5065"/>
                  </a:lnTo>
                  <a:lnTo>
                    <a:pt x="8726" y="5805"/>
                  </a:lnTo>
                  <a:lnTo>
                    <a:pt x="7469" y="5805"/>
                  </a:lnTo>
                  <a:lnTo>
                    <a:pt x="5177" y="4474"/>
                  </a:lnTo>
                  <a:lnTo>
                    <a:pt x="5177" y="3734"/>
                  </a:lnTo>
                  <a:lnTo>
                    <a:pt x="6471" y="2995"/>
                  </a:lnTo>
                  <a:close/>
                  <a:moveTo>
                    <a:pt x="4326" y="4954"/>
                  </a:moveTo>
                  <a:lnTo>
                    <a:pt x="6656" y="6285"/>
                  </a:lnTo>
                  <a:lnTo>
                    <a:pt x="6656" y="7025"/>
                  </a:lnTo>
                  <a:lnTo>
                    <a:pt x="5362" y="7764"/>
                  </a:lnTo>
                  <a:lnTo>
                    <a:pt x="4105" y="7727"/>
                  </a:lnTo>
                  <a:lnTo>
                    <a:pt x="1812" y="6359"/>
                  </a:lnTo>
                  <a:lnTo>
                    <a:pt x="1812" y="5694"/>
                  </a:lnTo>
                  <a:lnTo>
                    <a:pt x="3106" y="4954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836"/>
                  </a:lnTo>
                  <a:lnTo>
                    <a:pt x="5251" y="8836"/>
                  </a:lnTo>
                  <a:lnTo>
                    <a:pt x="15233" y="2995"/>
                  </a:lnTo>
                  <a:lnTo>
                    <a:pt x="15233" y="2551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52" name="Google Shape;3952;p53"/>
            <p:cNvSpPr/>
            <p:nvPr/>
          </p:nvSpPr>
          <p:spPr>
            <a:xfrm>
              <a:off x="1647832" y="3434831"/>
              <a:ext cx="16622" cy="110227"/>
            </a:xfrm>
            <a:custGeom>
              <a:avLst/>
              <a:gdLst/>
              <a:ahLst/>
              <a:cxnLst/>
              <a:rect l="l" t="t" r="r" b="b"/>
              <a:pathLst>
                <a:path w="814" h="5398" extrusionOk="0">
                  <a:moveTo>
                    <a:pt x="0" y="0"/>
                  </a:moveTo>
                  <a:lnTo>
                    <a:pt x="0" y="5398"/>
                  </a:lnTo>
                  <a:lnTo>
                    <a:pt x="777" y="5398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53" name="Google Shape;3953;p53"/>
            <p:cNvSpPr/>
            <p:nvPr/>
          </p:nvSpPr>
          <p:spPr>
            <a:xfrm>
              <a:off x="1496851" y="3412186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51" y="0"/>
                  </a:moveTo>
                  <a:lnTo>
                    <a:pt x="1294" y="0"/>
                  </a:lnTo>
                  <a:lnTo>
                    <a:pt x="0" y="740"/>
                  </a:lnTo>
                  <a:lnTo>
                    <a:pt x="0" y="6137"/>
                  </a:lnTo>
                  <a:lnTo>
                    <a:pt x="1294" y="5361"/>
                  </a:lnTo>
                  <a:lnTo>
                    <a:pt x="2551" y="5361"/>
                  </a:lnTo>
                  <a:lnTo>
                    <a:pt x="4806" y="6692"/>
                  </a:lnTo>
                  <a:lnTo>
                    <a:pt x="4843" y="1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54" name="Google Shape;3954;p53"/>
            <p:cNvSpPr/>
            <p:nvPr/>
          </p:nvSpPr>
          <p:spPr>
            <a:xfrm>
              <a:off x="1426628" y="3451432"/>
              <a:ext cx="99670" cy="138182"/>
            </a:xfrm>
            <a:custGeom>
              <a:avLst/>
              <a:gdLst/>
              <a:ahLst/>
              <a:cxnLst/>
              <a:rect l="l" t="t" r="r" b="b"/>
              <a:pathLst>
                <a:path w="4881" h="6767" extrusionOk="0">
                  <a:moveTo>
                    <a:pt x="2589" y="1"/>
                  </a:moveTo>
                  <a:lnTo>
                    <a:pt x="1369" y="1"/>
                  </a:lnTo>
                  <a:lnTo>
                    <a:pt x="75" y="777"/>
                  </a:lnTo>
                  <a:lnTo>
                    <a:pt x="1" y="6212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81" y="6766"/>
                  </a:lnTo>
                  <a:lnTo>
                    <a:pt x="4881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55" name="Google Shape;3955;p53"/>
            <p:cNvSpPr/>
            <p:nvPr/>
          </p:nvSpPr>
          <p:spPr>
            <a:xfrm>
              <a:off x="1426628" y="3467277"/>
              <a:ext cx="1532" cy="111003"/>
            </a:xfrm>
            <a:custGeom>
              <a:avLst/>
              <a:gdLst/>
              <a:ahLst/>
              <a:cxnLst/>
              <a:rect l="l" t="t" r="r" b="b"/>
              <a:pathLst>
                <a:path w="75" h="5436" extrusionOk="0">
                  <a:moveTo>
                    <a:pt x="75" y="1"/>
                  </a:moveTo>
                  <a:lnTo>
                    <a:pt x="1" y="703"/>
                  </a:lnTo>
                  <a:lnTo>
                    <a:pt x="1" y="5436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56" name="Google Shape;3956;p53"/>
            <p:cNvSpPr/>
            <p:nvPr/>
          </p:nvSpPr>
          <p:spPr>
            <a:xfrm>
              <a:off x="1357937" y="3492210"/>
              <a:ext cx="98914" cy="136651"/>
            </a:xfrm>
            <a:custGeom>
              <a:avLst/>
              <a:gdLst/>
              <a:ahLst/>
              <a:cxnLst/>
              <a:rect l="l" t="t" r="r" b="b"/>
              <a:pathLst>
                <a:path w="4844" h="6692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39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692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57" name="Google Shape;3957;p53"/>
            <p:cNvSpPr/>
            <p:nvPr/>
          </p:nvSpPr>
          <p:spPr>
            <a:xfrm>
              <a:off x="1320937" y="3518632"/>
              <a:ext cx="91380" cy="162319"/>
            </a:xfrm>
            <a:custGeom>
              <a:avLst/>
              <a:gdLst/>
              <a:ahLst/>
              <a:cxnLst/>
              <a:rect l="l" t="t" r="r" b="b"/>
              <a:pathLst>
                <a:path w="4475" h="7949" extrusionOk="0">
                  <a:moveTo>
                    <a:pt x="1" y="0"/>
                  </a:moveTo>
                  <a:lnTo>
                    <a:pt x="1" y="5398"/>
                  </a:lnTo>
                  <a:lnTo>
                    <a:pt x="4474" y="7949"/>
                  </a:lnTo>
                  <a:lnTo>
                    <a:pt x="4474" y="25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58" name="Google Shape;3958;p53"/>
            <p:cNvSpPr/>
            <p:nvPr/>
          </p:nvSpPr>
          <p:spPr>
            <a:xfrm>
              <a:off x="1428139" y="3452188"/>
              <a:ext cx="204608" cy="228765"/>
            </a:xfrm>
            <a:custGeom>
              <a:avLst/>
              <a:gdLst/>
              <a:ahLst/>
              <a:cxnLst/>
              <a:rect l="l" t="t" r="r" b="b"/>
              <a:pathLst>
                <a:path w="10020" h="11203" extrusionOk="0">
                  <a:moveTo>
                    <a:pt x="10020" y="1"/>
                  </a:moveTo>
                  <a:lnTo>
                    <a:pt x="38" y="5805"/>
                  </a:lnTo>
                  <a:lnTo>
                    <a:pt x="1" y="11203"/>
                  </a:lnTo>
                  <a:lnTo>
                    <a:pt x="10020" y="5435"/>
                  </a:lnTo>
                  <a:lnTo>
                    <a:pt x="10020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59" name="Google Shape;3959;p53"/>
            <p:cNvSpPr/>
            <p:nvPr/>
          </p:nvSpPr>
          <p:spPr>
            <a:xfrm>
              <a:off x="1320937" y="3390276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999"/>
                  </a:moveTo>
                  <a:lnTo>
                    <a:pt x="13421" y="2367"/>
                  </a:lnTo>
                  <a:lnTo>
                    <a:pt x="13421" y="3107"/>
                  </a:lnTo>
                  <a:lnTo>
                    <a:pt x="12127" y="3846"/>
                  </a:lnTo>
                  <a:lnTo>
                    <a:pt x="10870" y="3772"/>
                  </a:lnTo>
                  <a:lnTo>
                    <a:pt x="8578" y="2441"/>
                  </a:lnTo>
                  <a:lnTo>
                    <a:pt x="8578" y="1739"/>
                  </a:lnTo>
                  <a:lnTo>
                    <a:pt x="9872" y="999"/>
                  </a:lnTo>
                  <a:close/>
                  <a:moveTo>
                    <a:pt x="7728" y="2996"/>
                  </a:moveTo>
                  <a:lnTo>
                    <a:pt x="10057" y="4327"/>
                  </a:lnTo>
                  <a:lnTo>
                    <a:pt x="10057" y="5066"/>
                  </a:lnTo>
                  <a:lnTo>
                    <a:pt x="8763" y="5805"/>
                  </a:lnTo>
                  <a:lnTo>
                    <a:pt x="7506" y="5805"/>
                  </a:lnTo>
                  <a:lnTo>
                    <a:pt x="5214" y="4474"/>
                  </a:lnTo>
                  <a:lnTo>
                    <a:pt x="5214" y="3735"/>
                  </a:lnTo>
                  <a:lnTo>
                    <a:pt x="6508" y="2996"/>
                  </a:lnTo>
                  <a:close/>
                  <a:moveTo>
                    <a:pt x="4364" y="4992"/>
                  </a:moveTo>
                  <a:lnTo>
                    <a:pt x="6693" y="6323"/>
                  </a:lnTo>
                  <a:lnTo>
                    <a:pt x="6693" y="7062"/>
                  </a:lnTo>
                  <a:lnTo>
                    <a:pt x="5399" y="7802"/>
                  </a:lnTo>
                  <a:lnTo>
                    <a:pt x="4142" y="7765"/>
                  </a:lnTo>
                  <a:lnTo>
                    <a:pt x="1813" y="6434"/>
                  </a:lnTo>
                  <a:lnTo>
                    <a:pt x="1813" y="5731"/>
                  </a:lnTo>
                  <a:lnTo>
                    <a:pt x="3107" y="4992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88" y="8837"/>
                  </a:lnTo>
                  <a:lnTo>
                    <a:pt x="15270" y="2996"/>
                  </a:lnTo>
                  <a:lnTo>
                    <a:pt x="15270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60" name="Google Shape;3960;p53"/>
            <p:cNvSpPr/>
            <p:nvPr/>
          </p:nvSpPr>
          <p:spPr>
            <a:xfrm>
              <a:off x="1412294" y="3570702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0" y="1"/>
                  </a:moveTo>
                  <a:lnTo>
                    <a:pt x="0" y="5399"/>
                  </a:lnTo>
                  <a:lnTo>
                    <a:pt x="777" y="539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61" name="Google Shape;3961;p53"/>
            <p:cNvSpPr/>
            <p:nvPr/>
          </p:nvSpPr>
          <p:spPr>
            <a:xfrm>
              <a:off x="2087197" y="3208359"/>
              <a:ext cx="99670" cy="137406"/>
            </a:xfrm>
            <a:custGeom>
              <a:avLst/>
              <a:gdLst/>
              <a:ahLst/>
              <a:cxnLst/>
              <a:rect l="l" t="t" r="r" b="b"/>
              <a:pathLst>
                <a:path w="4881" h="6729" extrusionOk="0">
                  <a:moveTo>
                    <a:pt x="2588" y="0"/>
                  </a:moveTo>
                  <a:lnTo>
                    <a:pt x="1368" y="0"/>
                  </a:lnTo>
                  <a:lnTo>
                    <a:pt x="74" y="776"/>
                  </a:lnTo>
                  <a:lnTo>
                    <a:pt x="0" y="6174"/>
                  </a:lnTo>
                  <a:lnTo>
                    <a:pt x="1368" y="5398"/>
                  </a:lnTo>
                  <a:lnTo>
                    <a:pt x="2551" y="5398"/>
                  </a:lnTo>
                  <a:lnTo>
                    <a:pt x="4880" y="6729"/>
                  </a:lnTo>
                  <a:lnTo>
                    <a:pt x="4880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62" name="Google Shape;3962;p53"/>
            <p:cNvSpPr/>
            <p:nvPr/>
          </p:nvSpPr>
          <p:spPr>
            <a:xfrm>
              <a:off x="2018485" y="3248361"/>
              <a:ext cx="98935" cy="137427"/>
            </a:xfrm>
            <a:custGeom>
              <a:avLst/>
              <a:gdLst/>
              <a:ahLst/>
              <a:cxnLst/>
              <a:rect l="l" t="t" r="r" b="b"/>
              <a:pathLst>
                <a:path w="4845" h="6730" extrusionOk="0">
                  <a:moveTo>
                    <a:pt x="2552" y="0"/>
                  </a:moveTo>
                  <a:lnTo>
                    <a:pt x="1332" y="0"/>
                  </a:lnTo>
                  <a:lnTo>
                    <a:pt x="1" y="740"/>
                  </a:lnTo>
                  <a:lnTo>
                    <a:pt x="1" y="6175"/>
                  </a:lnTo>
                  <a:lnTo>
                    <a:pt x="1295" y="5435"/>
                  </a:lnTo>
                  <a:lnTo>
                    <a:pt x="2552" y="5435"/>
                  </a:lnTo>
                  <a:lnTo>
                    <a:pt x="4844" y="6729"/>
                  </a:lnTo>
                  <a:lnTo>
                    <a:pt x="4844" y="1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63" name="Google Shape;3963;p53"/>
            <p:cNvSpPr/>
            <p:nvPr/>
          </p:nvSpPr>
          <p:spPr>
            <a:xfrm>
              <a:off x="2018485" y="3263451"/>
              <a:ext cx="20" cy="126114"/>
            </a:xfrm>
            <a:custGeom>
              <a:avLst/>
              <a:gdLst/>
              <a:ahLst/>
              <a:cxnLst/>
              <a:rect l="l" t="t" r="r" b="b"/>
              <a:pathLst>
                <a:path w="1" h="6176" extrusionOk="0">
                  <a:moveTo>
                    <a:pt x="1" y="1"/>
                  </a:moveTo>
                  <a:lnTo>
                    <a:pt x="1" y="5436"/>
                  </a:lnTo>
                  <a:lnTo>
                    <a:pt x="1" y="6175"/>
                  </a:lnTo>
                  <a:lnTo>
                    <a:pt x="1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64" name="Google Shape;3964;p53"/>
            <p:cNvSpPr/>
            <p:nvPr/>
          </p:nvSpPr>
          <p:spPr>
            <a:xfrm>
              <a:off x="1949794" y="3289118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62"/>
                  </a:lnTo>
                  <a:lnTo>
                    <a:pt x="2552" y="5362"/>
                  </a:lnTo>
                  <a:lnTo>
                    <a:pt x="4807" y="6693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65" name="Google Shape;3965;p53"/>
            <p:cNvSpPr/>
            <p:nvPr/>
          </p:nvSpPr>
          <p:spPr>
            <a:xfrm>
              <a:off x="1912059" y="3314785"/>
              <a:ext cx="91359" cy="163095"/>
            </a:xfrm>
            <a:custGeom>
              <a:avLst/>
              <a:gdLst/>
              <a:ahLst/>
              <a:cxnLst/>
              <a:rect l="l" t="t" r="r" b="b"/>
              <a:pathLst>
                <a:path w="4474" h="7987" extrusionOk="0">
                  <a:moveTo>
                    <a:pt x="37" y="1"/>
                  </a:moveTo>
                  <a:lnTo>
                    <a:pt x="0" y="5399"/>
                  </a:lnTo>
                  <a:lnTo>
                    <a:pt x="4473" y="7987"/>
                  </a:lnTo>
                  <a:lnTo>
                    <a:pt x="4473" y="258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66" name="Google Shape;3966;p53"/>
            <p:cNvSpPr/>
            <p:nvPr/>
          </p:nvSpPr>
          <p:spPr>
            <a:xfrm>
              <a:off x="2019241" y="3248361"/>
              <a:ext cx="205364" cy="229521"/>
            </a:xfrm>
            <a:custGeom>
              <a:avLst/>
              <a:gdLst/>
              <a:ahLst/>
              <a:cxnLst/>
              <a:rect l="l" t="t" r="r" b="b"/>
              <a:pathLst>
                <a:path w="10057" h="11240" extrusionOk="0">
                  <a:moveTo>
                    <a:pt x="10057" y="0"/>
                  </a:moveTo>
                  <a:lnTo>
                    <a:pt x="75" y="5842"/>
                  </a:lnTo>
                  <a:lnTo>
                    <a:pt x="1" y="11240"/>
                  </a:lnTo>
                  <a:lnTo>
                    <a:pt x="9983" y="5435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67" name="Google Shape;3967;p53"/>
            <p:cNvSpPr/>
            <p:nvPr/>
          </p:nvSpPr>
          <p:spPr>
            <a:xfrm>
              <a:off x="1912794" y="3187205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1036"/>
                  </a:moveTo>
                  <a:lnTo>
                    <a:pt x="13421" y="2367"/>
                  </a:lnTo>
                  <a:lnTo>
                    <a:pt x="13421" y="3106"/>
                  </a:lnTo>
                  <a:lnTo>
                    <a:pt x="12127" y="3846"/>
                  </a:lnTo>
                  <a:lnTo>
                    <a:pt x="10870" y="3809"/>
                  </a:lnTo>
                  <a:lnTo>
                    <a:pt x="8541" y="2441"/>
                  </a:lnTo>
                  <a:lnTo>
                    <a:pt x="8541" y="1775"/>
                  </a:lnTo>
                  <a:lnTo>
                    <a:pt x="9872" y="1036"/>
                  </a:lnTo>
                  <a:close/>
                  <a:moveTo>
                    <a:pt x="7728" y="2995"/>
                  </a:moveTo>
                  <a:lnTo>
                    <a:pt x="10020" y="4363"/>
                  </a:lnTo>
                  <a:lnTo>
                    <a:pt x="10020" y="5103"/>
                  </a:lnTo>
                  <a:lnTo>
                    <a:pt x="8726" y="5842"/>
                  </a:lnTo>
                  <a:lnTo>
                    <a:pt x="7506" y="5842"/>
                  </a:lnTo>
                  <a:lnTo>
                    <a:pt x="5177" y="4474"/>
                  </a:lnTo>
                  <a:lnTo>
                    <a:pt x="5177" y="3735"/>
                  </a:lnTo>
                  <a:lnTo>
                    <a:pt x="6471" y="2995"/>
                  </a:lnTo>
                  <a:close/>
                  <a:moveTo>
                    <a:pt x="4364" y="4955"/>
                  </a:moveTo>
                  <a:lnTo>
                    <a:pt x="6656" y="6286"/>
                  </a:lnTo>
                  <a:lnTo>
                    <a:pt x="6656" y="7025"/>
                  </a:lnTo>
                  <a:lnTo>
                    <a:pt x="5362" y="7765"/>
                  </a:lnTo>
                  <a:lnTo>
                    <a:pt x="4142" y="7728"/>
                  </a:lnTo>
                  <a:lnTo>
                    <a:pt x="1813" y="6397"/>
                  </a:lnTo>
                  <a:lnTo>
                    <a:pt x="1813" y="5694"/>
                  </a:lnTo>
                  <a:lnTo>
                    <a:pt x="3107" y="4955"/>
                  </a:lnTo>
                  <a:close/>
                  <a:moveTo>
                    <a:pt x="9983" y="1"/>
                  </a:moveTo>
                  <a:lnTo>
                    <a:pt x="1" y="5842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88" y="8837"/>
                  </a:lnTo>
                  <a:lnTo>
                    <a:pt x="15270" y="2995"/>
                  </a:lnTo>
                  <a:lnTo>
                    <a:pt x="15270" y="2552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68" name="Google Shape;3968;p53"/>
            <p:cNvSpPr/>
            <p:nvPr/>
          </p:nvSpPr>
          <p:spPr>
            <a:xfrm>
              <a:off x="2003395" y="3367631"/>
              <a:ext cx="17377" cy="110248"/>
            </a:xfrm>
            <a:custGeom>
              <a:avLst/>
              <a:gdLst/>
              <a:ahLst/>
              <a:cxnLst/>
              <a:rect l="l" t="t" r="r" b="b"/>
              <a:pathLst>
                <a:path w="851" h="5399" extrusionOk="0">
                  <a:moveTo>
                    <a:pt x="0" y="1"/>
                  </a:moveTo>
                  <a:lnTo>
                    <a:pt x="0" y="5399"/>
                  </a:lnTo>
                  <a:lnTo>
                    <a:pt x="777" y="539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69" name="Google Shape;3969;p53"/>
            <p:cNvSpPr/>
            <p:nvPr/>
          </p:nvSpPr>
          <p:spPr>
            <a:xfrm>
              <a:off x="1851659" y="3344986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8" y="1"/>
                  </a:moveTo>
                  <a:lnTo>
                    <a:pt x="1331" y="1"/>
                  </a:lnTo>
                  <a:lnTo>
                    <a:pt x="37" y="740"/>
                  </a:lnTo>
                  <a:lnTo>
                    <a:pt x="0" y="6138"/>
                  </a:lnTo>
                  <a:lnTo>
                    <a:pt x="1331" y="5361"/>
                  </a:lnTo>
                  <a:lnTo>
                    <a:pt x="2551" y="5361"/>
                  </a:lnTo>
                  <a:lnTo>
                    <a:pt x="4844" y="6692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70" name="Google Shape;3970;p53"/>
            <p:cNvSpPr/>
            <p:nvPr/>
          </p:nvSpPr>
          <p:spPr>
            <a:xfrm>
              <a:off x="1782968" y="3384252"/>
              <a:ext cx="98914" cy="138162"/>
            </a:xfrm>
            <a:custGeom>
              <a:avLst/>
              <a:gdLst/>
              <a:ahLst/>
              <a:cxnLst/>
              <a:rect l="l" t="t" r="r" b="b"/>
              <a:pathLst>
                <a:path w="4844" h="6766" extrusionOk="0">
                  <a:moveTo>
                    <a:pt x="2514" y="0"/>
                  </a:moveTo>
                  <a:lnTo>
                    <a:pt x="1331" y="0"/>
                  </a:lnTo>
                  <a:lnTo>
                    <a:pt x="0" y="814"/>
                  </a:lnTo>
                  <a:lnTo>
                    <a:pt x="0" y="6211"/>
                  </a:lnTo>
                  <a:lnTo>
                    <a:pt x="1294" y="5435"/>
                  </a:lnTo>
                  <a:lnTo>
                    <a:pt x="2514" y="5435"/>
                  </a:lnTo>
                  <a:lnTo>
                    <a:pt x="4843" y="6766"/>
                  </a:lnTo>
                  <a:lnTo>
                    <a:pt x="4843" y="1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71" name="Google Shape;3971;p53"/>
            <p:cNvSpPr/>
            <p:nvPr/>
          </p:nvSpPr>
          <p:spPr>
            <a:xfrm>
              <a:off x="1782968" y="3400853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0" y="1"/>
                  </a:moveTo>
                  <a:lnTo>
                    <a:pt x="0" y="5398"/>
                  </a:lnTo>
                  <a:lnTo>
                    <a:pt x="0" y="6101"/>
                  </a:lnTo>
                  <a:lnTo>
                    <a:pt x="0" y="666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72" name="Google Shape;3972;p53"/>
            <p:cNvSpPr/>
            <p:nvPr/>
          </p:nvSpPr>
          <p:spPr>
            <a:xfrm>
              <a:off x="1713501" y="3425009"/>
              <a:ext cx="99670" cy="136671"/>
            </a:xfrm>
            <a:custGeom>
              <a:avLst/>
              <a:gdLst/>
              <a:ahLst/>
              <a:cxnLst/>
              <a:rect l="l" t="t" r="r" b="b"/>
              <a:pathLst>
                <a:path w="4881" h="6693" extrusionOk="0">
                  <a:moveTo>
                    <a:pt x="2552" y="1"/>
                  </a:moveTo>
                  <a:lnTo>
                    <a:pt x="1295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692"/>
                  </a:lnTo>
                  <a:lnTo>
                    <a:pt x="4881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73" name="Google Shape;3973;p53"/>
            <p:cNvSpPr/>
            <p:nvPr/>
          </p:nvSpPr>
          <p:spPr>
            <a:xfrm>
              <a:off x="1677277" y="3451432"/>
              <a:ext cx="90604" cy="162339"/>
            </a:xfrm>
            <a:custGeom>
              <a:avLst/>
              <a:gdLst/>
              <a:ahLst/>
              <a:cxnLst/>
              <a:rect l="l" t="t" r="r" b="b"/>
              <a:pathLst>
                <a:path w="4437" h="7950" extrusionOk="0">
                  <a:moveTo>
                    <a:pt x="0" y="1"/>
                  </a:moveTo>
                  <a:lnTo>
                    <a:pt x="0" y="5398"/>
                  </a:lnTo>
                  <a:lnTo>
                    <a:pt x="4437" y="7949"/>
                  </a:lnTo>
                  <a:lnTo>
                    <a:pt x="4437" y="25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74" name="Google Shape;3974;p53"/>
            <p:cNvSpPr/>
            <p:nvPr/>
          </p:nvSpPr>
          <p:spPr>
            <a:xfrm>
              <a:off x="1783723" y="3385763"/>
              <a:ext cx="204608" cy="228010"/>
            </a:xfrm>
            <a:custGeom>
              <a:avLst/>
              <a:gdLst/>
              <a:ahLst/>
              <a:cxnLst/>
              <a:rect l="l" t="t" r="r" b="b"/>
              <a:pathLst>
                <a:path w="10020" h="11166" extrusionOk="0">
                  <a:moveTo>
                    <a:pt x="10019" y="0"/>
                  </a:moveTo>
                  <a:lnTo>
                    <a:pt x="37" y="5768"/>
                  </a:lnTo>
                  <a:lnTo>
                    <a:pt x="0" y="11165"/>
                  </a:lnTo>
                  <a:lnTo>
                    <a:pt x="0" y="11165"/>
                  </a:lnTo>
                  <a:lnTo>
                    <a:pt x="9982" y="5398"/>
                  </a:lnTo>
                  <a:lnTo>
                    <a:pt x="10019" y="0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75" name="Google Shape;3975;p53"/>
            <p:cNvSpPr/>
            <p:nvPr/>
          </p:nvSpPr>
          <p:spPr>
            <a:xfrm>
              <a:off x="1677277" y="3323096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091" y="1036"/>
                  </a:moveTo>
                  <a:lnTo>
                    <a:pt x="13384" y="2367"/>
                  </a:lnTo>
                  <a:lnTo>
                    <a:pt x="13384" y="3106"/>
                  </a:lnTo>
                  <a:lnTo>
                    <a:pt x="12090" y="3846"/>
                  </a:lnTo>
                  <a:lnTo>
                    <a:pt x="10833" y="3809"/>
                  </a:lnTo>
                  <a:lnTo>
                    <a:pt x="8540" y="2441"/>
                  </a:lnTo>
                  <a:lnTo>
                    <a:pt x="8540" y="1775"/>
                  </a:lnTo>
                  <a:lnTo>
                    <a:pt x="9834" y="1036"/>
                  </a:lnTo>
                  <a:close/>
                  <a:moveTo>
                    <a:pt x="7690" y="2995"/>
                  </a:moveTo>
                  <a:lnTo>
                    <a:pt x="10019" y="4363"/>
                  </a:lnTo>
                  <a:lnTo>
                    <a:pt x="10019" y="5103"/>
                  </a:lnTo>
                  <a:lnTo>
                    <a:pt x="8725" y="5842"/>
                  </a:lnTo>
                  <a:lnTo>
                    <a:pt x="7468" y="5842"/>
                  </a:lnTo>
                  <a:lnTo>
                    <a:pt x="5176" y="4474"/>
                  </a:lnTo>
                  <a:lnTo>
                    <a:pt x="5176" y="3735"/>
                  </a:lnTo>
                  <a:lnTo>
                    <a:pt x="6470" y="2995"/>
                  </a:lnTo>
                  <a:close/>
                  <a:moveTo>
                    <a:pt x="4326" y="4992"/>
                  </a:moveTo>
                  <a:lnTo>
                    <a:pt x="6655" y="6323"/>
                  </a:lnTo>
                  <a:lnTo>
                    <a:pt x="6655" y="7062"/>
                  </a:lnTo>
                  <a:lnTo>
                    <a:pt x="5361" y="7801"/>
                  </a:lnTo>
                  <a:lnTo>
                    <a:pt x="4104" y="7764"/>
                  </a:lnTo>
                  <a:lnTo>
                    <a:pt x="1812" y="6433"/>
                  </a:lnTo>
                  <a:lnTo>
                    <a:pt x="1812" y="5731"/>
                  </a:lnTo>
                  <a:lnTo>
                    <a:pt x="3106" y="4992"/>
                  </a:lnTo>
                  <a:close/>
                  <a:moveTo>
                    <a:pt x="9982" y="1"/>
                  </a:moveTo>
                  <a:lnTo>
                    <a:pt x="0" y="5842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50" y="8837"/>
                  </a:lnTo>
                  <a:lnTo>
                    <a:pt x="15232" y="2995"/>
                  </a:lnTo>
                  <a:lnTo>
                    <a:pt x="15232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76" name="Google Shape;3976;p53"/>
            <p:cNvSpPr/>
            <p:nvPr/>
          </p:nvSpPr>
          <p:spPr>
            <a:xfrm>
              <a:off x="1767857" y="3503522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1" y="1"/>
                  </a:moveTo>
                  <a:lnTo>
                    <a:pt x="1" y="5398"/>
                  </a:lnTo>
                  <a:lnTo>
                    <a:pt x="777" y="5398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77" name="Google Shape;3977;p53"/>
            <p:cNvSpPr/>
            <p:nvPr/>
          </p:nvSpPr>
          <p:spPr>
            <a:xfrm>
              <a:off x="1615365" y="3480877"/>
              <a:ext cx="100426" cy="136671"/>
            </a:xfrm>
            <a:custGeom>
              <a:avLst/>
              <a:gdLst/>
              <a:ahLst/>
              <a:cxnLst/>
              <a:rect l="l" t="t" r="r" b="b"/>
              <a:pathLst>
                <a:path w="4918" h="6693" extrusionOk="0">
                  <a:moveTo>
                    <a:pt x="2588" y="0"/>
                  </a:moveTo>
                  <a:lnTo>
                    <a:pt x="1368" y="0"/>
                  </a:lnTo>
                  <a:lnTo>
                    <a:pt x="74" y="740"/>
                  </a:lnTo>
                  <a:lnTo>
                    <a:pt x="1" y="6138"/>
                  </a:lnTo>
                  <a:lnTo>
                    <a:pt x="1368" y="5398"/>
                  </a:lnTo>
                  <a:lnTo>
                    <a:pt x="2588" y="5398"/>
                  </a:lnTo>
                  <a:lnTo>
                    <a:pt x="4881" y="6692"/>
                  </a:lnTo>
                  <a:lnTo>
                    <a:pt x="4918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78" name="Google Shape;3978;p53"/>
            <p:cNvSpPr/>
            <p:nvPr/>
          </p:nvSpPr>
          <p:spPr>
            <a:xfrm>
              <a:off x="1546674" y="3521634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8" y="1"/>
                  </a:moveTo>
                  <a:lnTo>
                    <a:pt x="1331" y="1"/>
                  </a:lnTo>
                  <a:lnTo>
                    <a:pt x="0" y="740"/>
                  </a:lnTo>
                  <a:lnTo>
                    <a:pt x="0" y="6138"/>
                  </a:lnTo>
                  <a:lnTo>
                    <a:pt x="1294" y="5362"/>
                  </a:lnTo>
                  <a:lnTo>
                    <a:pt x="2551" y="5362"/>
                  </a:lnTo>
                  <a:lnTo>
                    <a:pt x="4843" y="6693"/>
                  </a:lnTo>
                  <a:lnTo>
                    <a:pt x="4843" y="1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79" name="Google Shape;3979;p53"/>
            <p:cNvSpPr/>
            <p:nvPr/>
          </p:nvSpPr>
          <p:spPr>
            <a:xfrm>
              <a:off x="1546674" y="3536744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0" y="0"/>
                  </a:moveTo>
                  <a:lnTo>
                    <a:pt x="0" y="5398"/>
                  </a:lnTo>
                  <a:lnTo>
                    <a:pt x="0" y="6100"/>
                  </a:lnTo>
                  <a:lnTo>
                    <a:pt x="0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80" name="Google Shape;3980;p53"/>
            <p:cNvSpPr/>
            <p:nvPr/>
          </p:nvSpPr>
          <p:spPr>
            <a:xfrm>
              <a:off x="1477963" y="3560901"/>
              <a:ext cx="98935" cy="138162"/>
            </a:xfrm>
            <a:custGeom>
              <a:avLst/>
              <a:gdLst/>
              <a:ahLst/>
              <a:cxnLst/>
              <a:rect l="l" t="t" r="r" b="b"/>
              <a:pathLst>
                <a:path w="4845" h="6766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77"/>
                  </a:lnTo>
                  <a:lnTo>
                    <a:pt x="1" y="6211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66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81" name="Google Shape;3981;p53"/>
            <p:cNvSpPr/>
            <p:nvPr/>
          </p:nvSpPr>
          <p:spPr>
            <a:xfrm>
              <a:off x="1440983" y="3587323"/>
              <a:ext cx="90604" cy="162339"/>
            </a:xfrm>
            <a:custGeom>
              <a:avLst/>
              <a:gdLst/>
              <a:ahLst/>
              <a:cxnLst/>
              <a:rect l="l" t="t" r="r" b="b"/>
              <a:pathLst>
                <a:path w="4437" h="7950" extrusionOk="0">
                  <a:moveTo>
                    <a:pt x="0" y="0"/>
                  </a:moveTo>
                  <a:lnTo>
                    <a:pt x="0" y="5398"/>
                  </a:lnTo>
                  <a:lnTo>
                    <a:pt x="4437" y="7949"/>
                  </a:lnTo>
                  <a:lnTo>
                    <a:pt x="4437" y="2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8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82" name="Google Shape;3982;p53"/>
            <p:cNvSpPr/>
            <p:nvPr/>
          </p:nvSpPr>
          <p:spPr>
            <a:xfrm>
              <a:off x="1547430" y="3521634"/>
              <a:ext cx="205364" cy="228030"/>
            </a:xfrm>
            <a:custGeom>
              <a:avLst/>
              <a:gdLst/>
              <a:ahLst/>
              <a:cxnLst/>
              <a:rect l="l" t="t" r="r" b="b"/>
              <a:pathLst>
                <a:path w="10057" h="11167" extrusionOk="0">
                  <a:moveTo>
                    <a:pt x="10056" y="1"/>
                  </a:moveTo>
                  <a:lnTo>
                    <a:pt x="74" y="5805"/>
                  </a:lnTo>
                  <a:lnTo>
                    <a:pt x="0" y="11166"/>
                  </a:lnTo>
                  <a:lnTo>
                    <a:pt x="0" y="11166"/>
                  </a:lnTo>
                  <a:lnTo>
                    <a:pt x="10056" y="5399"/>
                  </a:lnTo>
                  <a:lnTo>
                    <a:pt x="10056" y="1"/>
                  </a:lnTo>
                  <a:close/>
                </a:path>
              </a:pathLst>
            </a:custGeom>
            <a:solidFill>
              <a:srgbClr val="E2DD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83" name="Google Shape;3983;p53"/>
            <p:cNvSpPr/>
            <p:nvPr/>
          </p:nvSpPr>
          <p:spPr>
            <a:xfrm>
              <a:off x="1440983" y="3459743"/>
              <a:ext cx="311813" cy="180452"/>
            </a:xfrm>
            <a:custGeom>
              <a:avLst/>
              <a:gdLst/>
              <a:ahLst/>
              <a:cxnLst/>
              <a:rect l="l" t="t" r="r" b="b"/>
              <a:pathLst>
                <a:path w="15270" h="8837" extrusionOk="0">
                  <a:moveTo>
                    <a:pt x="11092" y="1035"/>
                  </a:moveTo>
                  <a:lnTo>
                    <a:pt x="13421" y="2366"/>
                  </a:lnTo>
                  <a:lnTo>
                    <a:pt x="13421" y="3106"/>
                  </a:lnTo>
                  <a:lnTo>
                    <a:pt x="12127" y="3845"/>
                  </a:lnTo>
                  <a:lnTo>
                    <a:pt x="10870" y="3808"/>
                  </a:lnTo>
                  <a:lnTo>
                    <a:pt x="8541" y="2477"/>
                  </a:lnTo>
                  <a:lnTo>
                    <a:pt x="8541" y="1775"/>
                  </a:lnTo>
                  <a:lnTo>
                    <a:pt x="9871" y="1035"/>
                  </a:lnTo>
                  <a:close/>
                  <a:moveTo>
                    <a:pt x="7727" y="2958"/>
                  </a:moveTo>
                  <a:lnTo>
                    <a:pt x="10019" y="4326"/>
                  </a:lnTo>
                  <a:lnTo>
                    <a:pt x="10019" y="5065"/>
                  </a:lnTo>
                  <a:lnTo>
                    <a:pt x="8725" y="5805"/>
                  </a:lnTo>
                  <a:lnTo>
                    <a:pt x="7505" y="5805"/>
                  </a:lnTo>
                  <a:lnTo>
                    <a:pt x="5176" y="4437"/>
                  </a:lnTo>
                  <a:lnTo>
                    <a:pt x="5176" y="3697"/>
                  </a:lnTo>
                  <a:lnTo>
                    <a:pt x="6470" y="2958"/>
                  </a:lnTo>
                  <a:close/>
                  <a:moveTo>
                    <a:pt x="4363" y="4954"/>
                  </a:moveTo>
                  <a:lnTo>
                    <a:pt x="6655" y="6285"/>
                  </a:lnTo>
                  <a:lnTo>
                    <a:pt x="6655" y="7025"/>
                  </a:lnTo>
                  <a:lnTo>
                    <a:pt x="5361" y="7764"/>
                  </a:lnTo>
                  <a:lnTo>
                    <a:pt x="4141" y="7727"/>
                  </a:lnTo>
                  <a:lnTo>
                    <a:pt x="1812" y="6396"/>
                  </a:lnTo>
                  <a:lnTo>
                    <a:pt x="1812" y="5694"/>
                  </a:lnTo>
                  <a:lnTo>
                    <a:pt x="3106" y="4954"/>
                  </a:lnTo>
                  <a:close/>
                  <a:moveTo>
                    <a:pt x="9982" y="0"/>
                  </a:moveTo>
                  <a:lnTo>
                    <a:pt x="0" y="5842"/>
                  </a:lnTo>
                  <a:lnTo>
                    <a:pt x="0" y="6285"/>
                  </a:lnTo>
                  <a:lnTo>
                    <a:pt x="4437" y="8836"/>
                  </a:lnTo>
                  <a:lnTo>
                    <a:pt x="5287" y="8836"/>
                  </a:lnTo>
                  <a:lnTo>
                    <a:pt x="15269" y="3032"/>
                  </a:lnTo>
                  <a:lnTo>
                    <a:pt x="15269" y="2551"/>
                  </a:ln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84" name="Google Shape;3984;p53"/>
            <p:cNvSpPr/>
            <p:nvPr/>
          </p:nvSpPr>
          <p:spPr>
            <a:xfrm>
              <a:off x="1531564" y="3639413"/>
              <a:ext cx="17398" cy="110248"/>
            </a:xfrm>
            <a:custGeom>
              <a:avLst/>
              <a:gdLst/>
              <a:ahLst/>
              <a:cxnLst/>
              <a:rect l="l" t="t" r="r" b="b"/>
              <a:pathLst>
                <a:path w="852" h="5399" extrusionOk="0">
                  <a:moveTo>
                    <a:pt x="1" y="0"/>
                  </a:moveTo>
                  <a:lnTo>
                    <a:pt x="1" y="5398"/>
                  </a:lnTo>
                  <a:lnTo>
                    <a:pt x="777" y="5398"/>
                  </a:lnTo>
                  <a:lnTo>
                    <a:pt x="851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9C4C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85" name="Google Shape;3985;p53"/>
            <p:cNvSpPr/>
            <p:nvPr/>
          </p:nvSpPr>
          <p:spPr>
            <a:xfrm>
              <a:off x="1005396" y="3415943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3512" y="1"/>
                  </a:moveTo>
                  <a:lnTo>
                    <a:pt x="2255" y="1"/>
                  </a:lnTo>
                  <a:lnTo>
                    <a:pt x="0" y="1332"/>
                  </a:lnTo>
                  <a:lnTo>
                    <a:pt x="0" y="6730"/>
                  </a:lnTo>
                  <a:lnTo>
                    <a:pt x="2255" y="5399"/>
                  </a:lnTo>
                  <a:lnTo>
                    <a:pt x="3512" y="5399"/>
                  </a:lnTo>
                  <a:lnTo>
                    <a:pt x="4806" y="6138"/>
                  </a:lnTo>
                  <a:lnTo>
                    <a:pt x="4843" y="7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86" name="Google Shape;3986;p53"/>
            <p:cNvSpPr/>
            <p:nvPr/>
          </p:nvSpPr>
          <p:spPr>
            <a:xfrm>
              <a:off x="1074087" y="3455965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3550" y="0"/>
                  </a:moveTo>
                  <a:lnTo>
                    <a:pt x="2293" y="0"/>
                  </a:lnTo>
                  <a:lnTo>
                    <a:pt x="38" y="1368"/>
                  </a:lnTo>
                  <a:lnTo>
                    <a:pt x="1" y="6729"/>
                  </a:lnTo>
                  <a:lnTo>
                    <a:pt x="2293" y="5435"/>
                  </a:lnTo>
                  <a:lnTo>
                    <a:pt x="3550" y="5435"/>
                  </a:lnTo>
                  <a:lnTo>
                    <a:pt x="4844" y="6175"/>
                  </a:lnTo>
                  <a:lnTo>
                    <a:pt x="4844" y="7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87" name="Google Shape;3987;p53"/>
            <p:cNvSpPr/>
            <p:nvPr/>
          </p:nvSpPr>
          <p:spPr>
            <a:xfrm>
              <a:off x="1143533" y="3496722"/>
              <a:ext cx="99670" cy="136671"/>
            </a:xfrm>
            <a:custGeom>
              <a:avLst/>
              <a:gdLst/>
              <a:ahLst/>
              <a:cxnLst/>
              <a:rect l="l" t="t" r="r" b="b"/>
              <a:pathLst>
                <a:path w="4881" h="6693" extrusionOk="0">
                  <a:moveTo>
                    <a:pt x="3587" y="1"/>
                  </a:moveTo>
                  <a:lnTo>
                    <a:pt x="2330" y="1"/>
                  </a:lnTo>
                  <a:lnTo>
                    <a:pt x="1" y="1295"/>
                  </a:lnTo>
                  <a:lnTo>
                    <a:pt x="1" y="6693"/>
                  </a:lnTo>
                  <a:lnTo>
                    <a:pt x="2330" y="5362"/>
                  </a:lnTo>
                  <a:lnTo>
                    <a:pt x="3587" y="5362"/>
                  </a:lnTo>
                  <a:lnTo>
                    <a:pt x="4881" y="6138"/>
                  </a:lnTo>
                  <a:lnTo>
                    <a:pt x="4881" y="7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88" name="Google Shape;3988;p53"/>
            <p:cNvSpPr/>
            <p:nvPr/>
          </p:nvSpPr>
          <p:spPr>
            <a:xfrm>
              <a:off x="1190355" y="3522390"/>
              <a:ext cx="90604" cy="163095"/>
            </a:xfrm>
            <a:custGeom>
              <a:avLst/>
              <a:gdLst/>
              <a:ahLst/>
              <a:cxnLst/>
              <a:rect l="l" t="t" r="r" b="b"/>
              <a:pathLst>
                <a:path w="4437" h="7987" extrusionOk="0">
                  <a:moveTo>
                    <a:pt x="4437" y="1"/>
                  </a:moveTo>
                  <a:lnTo>
                    <a:pt x="0" y="2589"/>
                  </a:lnTo>
                  <a:lnTo>
                    <a:pt x="0" y="7987"/>
                  </a:lnTo>
                  <a:lnTo>
                    <a:pt x="4400" y="5399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89" name="Google Shape;3989;p53"/>
            <p:cNvSpPr/>
            <p:nvPr/>
          </p:nvSpPr>
          <p:spPr>
            <a:xfrm>
              <a:off x="1172978" y="3575235"/>
              <a:ext cx="17398" cy="110248"/>
            </a:xfrm>
            <a:custGeom>
              <a:avLst/>
              <a:gdLst/>
              <a:ahLst/>
              <a:cxnLst/>
              <a:rect l="l" t="t" r="r" b="b"/>
              <a:pathLst>
                <a:path w="852" h="5399" extrusionOk="0">
                  <a:moveTo>
                    <a:pt x="1" y="1"/>
                  </a:moveTo>
                  <a:lnTo>
                    <a:pt x="1" y="5399"/>
                  </a:lnTo>
                  <a:lnTo>
                    <a:pt x="851" y="539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90" name="Google Shape;3990;p53"/>
            <p:cNvSpPr/>
            <p:nvPr/>
          </p:nvSpPr>
          <p:spPr>
            <a:xfrm>
              <a:off x="967640" y="3394053"/>
              <a:ext cx="312569" cy="181207"/>
            </a:xfrm>
            <a:custGeom>
              <a:avLst/>
              <a:gdLst/>
              <a:ahLst/>
              <a:cxnLst/>
              <a:rect l="l" t="t" r="r" b="b"/>
              <a:pathLst>
                <a:path w="15307" h="8874" extrusionOk="0">
                  <a:moveTo>
                    <a:pt x="5361" y="1073"/>
                  </a:moveTo>
                  <a:lnTo>
                    <a:pt x="6655" y="1812"/>
                  </a:lnTo>
                  <a:lnTo>
                    <a:pt x="6655" y="2552"/>
                  </a:lnTo>
                  <a:lnTo>
                    <a:pt x="4363" y="3883"/>
                  </a:lnTo>
                  <a:lnTo>
                    <a:pt x="3143" y="3846"/>
                  </a:lnTo>
                  <a:lnTo>
                    <a:pt x="1849" y="3106"/>
                  </a:lnTo>
                  <a:lnTo>
                    <a:pt x="1849" y="2404"/>
                  </a:lnTo>
                  <a:lnTo>
                    <a:pt x="4104" y="1073"/>
                  </a:lnTo>
                  <a:close/>
                  <a:moveTo>
                    <a:pt x="8726" y="3032"/>
                  </a:moveTo>
                  <a:lnTo>
                    <a:pt x="10057" y="3772"/>
                  </a:lnTo>
                  <a:lnTo>
                    <a:pt x="10057" y="4511"/>
                  </a:lnTo>
                  <a:lnTo>
                    <a:pt x="7801" y="5879"/>
                  </a:lnTo>
                  <a:lnTo>
                    <a:pt x="7801" y="5805"/>
                  </a:lnTo>
                  <a:lnTo>
                    <a:pt x="6544" y="5805"/>
                  </a:lnTo>
                  <a:lnTo>
                    <a:pt x="5214" y="5066"/>
                  </a:lnTo>
                  <a:lnTo>
                    <a:pt x="5214" y="4400"/>
                  </a:lnTo>
                  <a:lnTo>
                    <a:pt x="7469" y="3032"/>
                  </a:lnTo>
                  <a:close/>
                  <a:moveTo>
                    <a:pt x="12201" y="4992"/>
                  </a:moveTo>
                  <a:lnTo>
                    <a:pt x="13495" y="5731"/>
                  </a:lnTo>
                  <a:lnTo>
                    <a:pt x="13495" y="6471"/>
                  </a:lnTo>
                  <a:lnTo>
                    <a:pt x="11203" y="7802"/>
                  </a:lnTo>
                  <a:lnTo>
                    <a:pt x="9983" y="7802"/>
                  </a:lnTo>
                  <a:lnTo>
                    <a:pt x="8689" y="7062"/>
                  </a:lnTo>
                  <a:lnTo>
                    <a:pt x="8689" y="6323"/>
                  </a:lnTo>
                  <a:lnTo>
                    <a:pt x="10944" y="4992"/>
                  </a:lnTo>
                  <a:close/>
                  <a:moveTo>
                    <a:pt x="4437" y="1"/>
                  </a:moveTo>
                  <a:lnTo>
                    <a:pt x="1" y="2589"/>
                  </a:lnTo>
                  <a:lnTo>
                    <a:pt x="1" y="3032"/>
                  </a:lnTo>
                  <a:lnTo>
                    <a:pt x="10020" y="8874"/>
                  </a:lnTo>
                  <a:lnTo>
                    <a:pt x="10833" y="8874"/>
                  </a:lnTo>
                  <a:lnTo>
                    <a:pt x="15307" y="6286"/>
                  </a:lnTo>
                  <a:lnTo>
                    <a:pt x="15307" y="5805"/>
                  </a:lnTo>
                  <a:lnTo>
                    <a:pt x="52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91" name="Google Shape;3991;p53"/>
            <p:cNvSpPr/>
            <p:nvPr/>
          </p:nvSpPr>
          <p:spPr>
            <a:xfrm>
              <a:off x="967640" y="3455965"/>
              <a:ext cx="205364" cy="229521"/>
            </a:xfrm>
            <a:custGeom>
              <a:avLst/>
              <a:gdLst/>
              <a:ahLst/>
              <a:cxnLst/>
              <a:rect l="l" t="t" r="r" b="b"/>
              <a:pathLst>
                <a:path w="10057" h="11240" extrusionOk="0">
                  <a:moveTo>
                    <a:pt x="38" y="0"/>
                  </a:moveTo>
                  <a:lnTo>
                    <a:pt x="1" y="5435"/>
                  </a:lnTo>
                  <a:lnTo>
                    <a:pt x="10057" y="11240"/>
                  </a:lnTo>
                  <a:lnTo>
                    <a:pt x="10057" y="584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92" name="Google Shape;3992;p53"/>
            <p:cNvSpPr/>
            <p:nvPr/>
          </p:nvSpPr>
          <p:spPr>
            <a:xfrm>
              <a:off x="1240178" y="3551834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3549" y="1"/>
                  </a:moveTo>
                  <a:lnTo>
                    <a:pt x="2292" y="1"/>
                  </a:lnTo>
                  <a:lnTo>
                    <a:pt x="0" y="1332"/>
                  </a:lnTo>
                  <a:lnTo>
                    <a:pt x="0" y="6729"/>
                  </a:lnTo>
                  <a:lnTo>
                    <a:pt x="2255" y="5398"/>
                  </a:lnTo>
                  <a:lnTo>
                    <a:pt x="3512" y="5398"/>
                  </a:lnTo>
                  <a:lnTo>
                    <a:pt x="4843" y="6175"/>
                  </a:lnTo>
                  <a:lnTo>
                    <a:pt x="4843" y="7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93" name="Google Shape;3993;p53"/>
            <p:cNvSpPr/>
            <p:nvPr/>
          </p:nvSpPr>
          <p:spPr>
            <a:xfrm>
              <a:off x="1309625" y="3591856"/>
              <a:ext cx="99670" cy="138162"/>
            </a:xfrm>
            <a:custGeom>
              <a:avLst/>
              <a:gdLst/>
              <a:ahLst/>
              <a:cxnLst/>
              <a:rect l="l" t="t" r="r" b="b"/>
              <a:pathLst>
                <a:path w="4881" h="6766" extrusionOk="0">
                  <a:moveTo>
                    <a:pt x="3513" y="0"/>
                  </a:moveTo>
                  <a:lnTo>
                    <a:pt x="2330" y="0"/>
                  </a:lnTo>
                  <a:lnTo>
                    <a:pt x="0" y="1368"/>
                  </a:lnTo>
                  <a:lnTo>
                    <a:pt x="0" y="6766"/>
                  </a:lnTo>
                  <a:lnTo>
                    <a:pt x="2293" y="5435"/>
                  </a:lnTo>
                  <a:lnTo>
                    <a:pt x="3513" y="5435"/>
                  </a:lnTo>
                  <a:lnTo>
                    <a:pt x="4881" y="6174"/>
                  </a:lnTo>
                  <a:lnTo>
                    <a:pt x="4881" y="7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94" name="Google Shape;3994;p53"/>
            <p:cNvSpPr/>
            <p:nvPr/>
          </p:nvSpPr>
          <p:spPr>
            <a:xfrm>
              <a:off x="1379827" y="3632614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3513" y="1"/>
                  </a:moveTo>
                  <a:lnTo>
                    <a:pt x="2256" y="1"/>
                  </a:lnTo>
                  <a:lnTo>
                    <a:pt x="1" y="1295"/>
                  </a:lnTo>
                  <a:lnTo>
                    <a:pt x="1" y="6692"/>
                  </a:lnTo>
                  <a:lnTo>
                    <a:pt x="2256" y="5361"/>
                  </a:lnTo>
                  <a:lnTo>
                    <a:pt x="3513" y="5361"/>
                  </a:lnTo>
                  <a:lnTo>
                    <a:pt x="4807" y="6138"/>
                  </a:lnTo>
                  <a:lnTo>
                    <a:pt x="4844" y="7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95" name="Google Shape;3995;p53"/>
            <p:cNvSpPr/>
            <p:nvPr/>
          </p:nvSpPr>
          <p:spPr>
            <a:xfrm>
              <a:off x="1425117" y="3658281"/>
              <a:ext cx="90624" cy="163095"/>
            </a:xfrm>
            <a:custGeom>
              <a:avLst/>
              <a:gdLst/>
              <a:ahLst/>
              <a:cxnLst/>
              <a:rect l="l" t="t" r="r" b="b"/>
              <a:pathLst>
                <a:path w="4438" h="7987" extrusionOk="0">
                  <a:moveTo>
                    <a:pt x="4437" y="1"/>
                  </a:moveTo>
                  <a:lnTo>
                    <a:pt x="38" y="2589"/>
                  </a:lnTo>
                  <a:lnTo>
                    <a:pt x="1" y="7986"/>
                  </a:lnTo>
                  <a:lnTo>
                    <a:pt x="4437" y="539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96" name="Google Shape;3996;p53"/>
            <p:cNvSpPr/>
            <p:nvPr/>
          </p:nvSpPr>
          <p:spPr>
            <a:xfrm>
              <a:off x="1407761" y="3711126"/>
              <a:ext cx="18133" cy="110248"/>
            </a:xfrm>
            <a:custGeom>
              <a:avLst/>
              <a:gdLst/>
              <a:ahLst/>
              <a:cxnLst/>
              <a:rect l="l" t="t" r="r" b="b"/>
              <a:pathLst>
                <a:path w="888" h="5399" extrusionOk="0">
                  <a:moveTo>
                    <a:pt x="75" y="1"/>
                  </a:moveTo>
                  <a:lnTo>
                    <a:pt x="1" y="5398"/>
                  </a:lnTo>
                  <a:lnTo>
                    <a:pt x="851" y="5398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97" name="Google Shape;3997;p53"/>
            <p:cNvSpPr/>
            <p:nvPr/>
          </p:nvSpPr>
          <p:spPr>
            <a:xfrm>
              <a:off x="1203178" y="3529945"/>
              <a:ext cx="312569" cy="181207"/>
            </a:xfrm>
            <a:custGeom>
              <a:avLst/>
              <a:gdLst/>
              <a:ahLst/>
              <a:cxnLst/>
              <a:rect l="l" t="t" r="r" b="b"/>
              <a:pathLst>
                <a:path w="15307" h="8874" extrusionOk="0">
                  <a:moveTo>
                    <a:pt x="5361" y="1073"/>
                  </a:moveTo>
                  <a:lnTo>
                    <a:pt x="6655" y="1812"/>
                  </a:lnTo>
                  <a:lnTo>
                    <a:pt x="6655" y="2552"/>
                  </a:lnTo>
                  <a:lnTo>
                    <a:pt x="4400" y="3882"/>
                  </a:lnTo>
                  <a:lnTo>
                    <a:pt x="3143" y="3846"/>
                  </a:lnTo>
                  <a:lnTo>
                    <a:pt x="1849" y="3106"/>
                  </a:lnTo>
                  <a:lnTo>
                    <a:pt x="1849" y="2404"/>
                  </a:lnTo>
                  <a:lnTo>
                    <a:pt x="4104" y="1073"/>
                  </a:lnTo>
                  <a:close/>
                  <a:moveTo>
                    <a:pt x="8726" y="3032"/>
                  </a:moveTo>
                  <a:lnTo>
                    <a:pt x="10094" y="3772"/>
                  </a:lnTo>
                  <a:lnTo>
                    <a:pt x="10094" y="4511"/>
                  </a:lnTo>
                  <a:lnTo>
                    <a:pt x="7801" y="5879"/>
                  </a:lnTo>
                  <a:lnTo>
                    <a:pt x="7801" y="5805"/>
                  </a:lnTo>
                  <a:lnTo>
                    <a:pt x="6581" y="5805"/>
                  </a:lnTo>
                  <a:lnTo>
                    <a:pt x="5213" y="5066"/>
                  </a:lnTo>
                  <a:lnTo>
                    <a:pt x="5213" y="4400"/>
                  </a:lnTo>
                  <a:lnTo>
                    <a:pt x="7506" y="3032"/>
                  </a:lnTo>
                  <a:close/>
                  <a:moveTo>
                    <a:pt x="12164" y="4992"/>
                  </a:moveTo>
                  <a:lnTo>
                    <a:pt x="13458" y="5731"/>
                  </a:lnTo>
                  <a:lnTo>
                    <a:pt x="13458" y="6470"/>
                  </a:lnTo>
                  <a:lnTo>
                    <a:pt x="11203" y="7801"/>
                  </a:lnTo>
                  <a:lnTo>
                    <a:pt x="9946" y="7801"/>
                  </a:lnTo>
                  <a:lnTo>
                    <a:pt x="8652" y="7062"/>
                  </a:lnTo>
                  <a:lnTo>
                    <a:pt x="8652" y="6323"/>
                  </a:lnTo>
                  <a:lnTo>
                    <a:pt x="10907" y="4992"/>
                  </a:lnTo>
                  <a:close/>
                  <a:moveTo>
                    <a:pt x="4437" y="1"/>
                  </a:moveTo>
                  <a:lnTo>
                    <a:pt x="1" y="2589"/>
                  </a:lnTo>
                  <a:lnTo>
                    <a:pt x="1" y="3032"/>
                  </a:lnTo>
                  <a:lnTo>
                    <a:pt x="10020" y="8874"/>
                  </a:lnTo>
                  <a:lnTo>
                    <a:pt x="10870" y="8874"/>
                  </a:lnTo>
                  <a:lnTo>
                    <a:pt x="15306" y="6286"/>
                  </a:lnTo>
                  <a:lnTo>
                    <a:pt x="15306" y="5805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98" name="Google Shape;3998;p53"/>
            <p:cNvSpPr/>
            <p:nvPr/>
          </p:nvSpPr>
          <p:spPr>
            <a:xfrm>
              <a:off x="1203178" y="3591856"/>
              <a:ext cx="206119" cy="229521"/>
            </a:xfrm>
            <a:custGeom>
              <a:avLst/>
              <a:gdLst/>
              <a:ahLst/>
              <a:cxnLst/>
              <a:rect l="l" t="t" r="r" b="b"/>
              <a:pathLst>
                <a:path w="10094" h="11240" extrusionOk="0">
                  <a:moveTo>
                    <a:pt x="1" y="0"/>
                  </a:moveTo>
                  <a:lnTo>
                    <a:pt x="1" y="5435"/>
                  </a:lnTo>
                  <a:lnTo>
                    <a:pt x="10020" y="11239"/>
                  </a:lnTo>
                  <a:lnTo>
                    <a:pt x="10094" y="58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99" name="Google Shape;3999;p53"/>
            <p:cNvSpPr/>
            <p:nvPr/>
          </p:nvSpPr>
          <p:spPr>
            <a:xfrm>
              <a:off x="2328003" y="3209850"/>
              <a:ext cx="98935" cy="136671"/>
            </a:xfrm>
            <a:custGeom>
              <a:avLst/>
              <a:gdLst/>
              <a:ahLst/>
              <a:cxnLst/>
              <a:rect l="l" t="t" r="r" b="b"/>
              <a:pathLst>
                <a:path w="4845" h="6693" extrusionOk="0">
                  <a:moveTo>
                    <a:pt x="2589" y="1"/>
                  </a:moveTo>
                  <a:lnTo>
                    <a:pt x="1332" y="1"/>
                  </a:lnTo>
                  <a:lnTo>
                    <a:pt x="1" y="740"/>
                  </a:lnTo>
                  <a:lnTo>
                    <a:pt x="1" y="6138"/>
                  </a:lnTo>
                  <a:lnTo>
                    <a:pt x="1295" y="5399"/>
                  </a:lnTo>
                  <a:lnTo>
                    <a:pt x="2552" y="5399"/>
                  </a:lnTo>
                  <a:lnTo>
                    <a:pt x="4844" y="6693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00" name="Google Shape;4000;p53"/>
            <p:cNvSpPr/>
            <p:nvPr/>
          </p:nvSpPr>
          <p:spPr>
            <a:xfrm>
              <a:off x="2259312" y="3249872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44" y="6729"/>
                  </a:lnTo>
                  <a:lnTo>
                    <a:pt x="4844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01" name="Google Shape;4001;p53"/>
            <p:cNvSpPr/>
            <p:nvPr/>
          </p:nvSpPr>
          <p:spPr>
            <a:xfrm>
              <a:off x="2259312" y="3265717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1" y="1"/>
                  </a:moveTo>
                  <a:lnTo>
                    <a:pt x="1" y="5399"/>
                  </a:lnTo>
                  <a:lnTo>
                    <a:pt x="1" y="6101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02" name="Google Shape;4002;p53"/>
            <p:cNvSpPr/>
            <p:nvPr/>
          </p:nvSpPr>
          <p:spPr>
            <a:xfrm>
              <a:off x="2189110" y="3289874"/>
              <a:ext cx="99670" cy="137427"/>
            </a:xfrm>
            <a:custGeom>
              <a:avLst/>
              <a:gdLst/>
              <a:ahLst/>
              <a:cxnLst/>
              <a:rect l="l" t="t" r="r" b="b"/>
              <a:pathLst>
                <a:path w="4881" h="6730" extrusionOk="0">
                  <a:moveTo>
                    <a:pt x="2588" y="1"/>
                  </a:moveTo>
                  <a:lnTo>
                    <a:pt x="1368" y="1"/>
                  </a:lnTo>
                  <a:lnTo>
                    <a:pt x="74" y="740"/>
                  </a:lnTo>
                  <a:lnTo>
                    <a:pt x="0" y="6175"/>
                  </a:lnTo>
                  <a:lnTo>
                    <a:pt x="1368" y="5436"/>
                  </a:lnTo>
                  <a:lnTo>
                    <a:pt x="2551" y="5436"/>
                  </a:lnTo>
                  <a:lnTo>
                    <a:pt x="4880" y="6730"/>
                  </a:lnTo>
                  <a:lnTo>
                    <a:pt x="4880" y="13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03" name="Google Shape;4003;p53"/>
            <p:cNvSpPr/>
            <p:nvPr/>
          </p:nvSpPr>
          <p:spPr>
            <a:xfrm>
              <a:off x="2152866" y="3316296"/>
              <a:ext cx="91379" cy="162339"/>
            </a:xfrm>
            <a:custGeom>
              <a:avLst/>
              <a:gdLst/>
              <a:ahLst/>
              <a:cxnLst/>
              <a:rect l="l" t="t" r="r" b="b"/>
              <a:pathLst>
                <a:path w="4475" h="7950" extrusionOk="0">
                  <a:moveTo>
                    <a:pt x="38" y="1"/>
                  </a:moveTo>
                  <a:lnTo>
                    <a:pt x="1" y="5436"/>
                  </a:lnTo>
                  <a:lnTo>
                    <a:pt x="4437" y="7950"/>
                  </a:lnTo>
                  <a:lnTo>
                    <a:pt x="4474" y="2552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04" name="Google Shape;4004;p53"/>
            <p:cNvSpPr/>
            <p:nvPr/>
          </p:nvSpPr>
          <p:spPr>
            <a:xfrm>
              <a:off x="2260068" y="3250627"/>
              <a:ext cx="204608" cy="228010"/>
            </a:xfrm>
            <a:custGeom>
              <a:avLst/>
              <a:gdLst/>
              <a:ahLst/>
              <a:cxnLst/>
              <a:rect l="l" t="t" r="r" b="b"/>
              <a:pathLst>
                <a:path w="10020" h="11166" extrusionOk="0">
                  <a:moveTo>
                    <a:pt x="10020" y="0"/>
                  </a:moveTo>
                  <a:lnTo>
                    <a:pt x="1" y="5768"/>
                  </a:lnTo>
                  <a:lnTo>
                    <a:pt x="1" y="11166"/>
                  </a:lnTo>
                  <a:lnTo>
                    <a:pt x="9983" y="5398"/>
                  </a:lnTo>
                  <a:lnTo>
                    <a:pt x="100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05" name="Google Shape;4005;p53"/>
            <p:cNvSpPr/>
            <p:nvPr/>
          </p:nvSpPr>
          <p:spPr>
            <a:xfrm>
              <a:off x="2152866" y="3187960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129" y="1036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27" y="3846"/>
                  </a:lnTo>
                  <a:lnTo>
                    <a:pt x="10907" y="3809"/>
                  </a:lnTo>
                  <a:lnTo>
                    <a:pt x="8578" y="2478"/>
                  </a:lnTo>
                  <a:lnTo>
                    <a:pt x="8578" y="1775"/>
                  </a:lnTo>
                  <a:lnTo>
                    <a:pt x="9872" y="1036"/>
                  </a:lnTo>
                  <a:close/>
                  <a:moveTo>
                    <a:pt x="7765" y="3032"/>
                  </a:moveTo>
                  <a:lnTo>
                    <a:pt x="10057" y="4363"/>
                  </a:lnTo>
                  <a:lnTo>
                    <a:pt x="10057" y="5103"/>
                  </a:lnTo>
                  <a:lnTo>
                    <a:pt x="8763" y="5842"/>
                  </a:lnTo>
                  <a:lnTo>
                    <a:pt x="7506" y="5842"/>
                  </a:lnTo>
                  <a:lnTo>
                    <a:pt x="5214" y="4511"/>
                  </a:lnTo>
                  <a:lnTo>
                    <a:pt x="5214" y="3772"/>
                  </a:lnTo>
                  <a:lnTo>
                    <a:pt x="6508" y="3032"/>
                  </a:lnTo>
                  <a:close/>
                  <a:moveTo>
                    <a:pt x="4326" y="4992"/>
                  </a:moveTo>
                  <a:lnTo>
                    <a:pt x="6655" y="6360"/>
                  </a:lnTo>
                  <a:lnTo>
                    <a:pt x="6655" y="7099"/>
                  </a:lnTo>
                  <a:lnTo>
                    <a:pt x="5361" y="7839"/>
                  </a:lnTo>
                  <a:lnTo>
                    <a:pt x="4104" y="7765"/>
                  </a:lnTo>
                  <a:lnTo>
                    <a:pt x="1775" y="6434"/>
                  </a:lnTo>
                  <a:lnTo>
                    <a:pt x="1775" y="5731"/>
                  </a:lnTo>
                  <a:lnTo>
                    <a:pt x="3069" y="4992"/>
                  </a:lnTo>
                  <a:close/>
                  <a:moveTo>
                    <a:pt x="9983" y="1"/>
                  </a:moveTo>
                  <a:lnTo>
                    <a:pt x="1" y="5842"/>
                  </a:lnTo>
                  <a:lnTo>
                    <a:pt x="1" y="6286"/>
                  </a:lnTo>
                  <a:lnTo>
                    <a:pt x="4437" y="8837"/>
                  </a:lnTo>
                  <a:lnTo>
                    <a:pt x="5251" y="8837"/>
                  </a:lnTo>
                  <a:lnTo>
                    <a:pt x="15233" y="3032"/>
                  </a:lnTo>
                  <a:lnTo>
                    <a:pt x="15233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06" name="Google Shape;4006;p53"/>
            <p:cNvSpPr/>
            <p:nvPr/>
          </p:nvSpPr>
          <p:spPr>
            <a:xfrm>
              <a:off x="2243467" y="3368386"/>
              <a:ext cx="16622" cy="110248"/>
            </a:xfrm>
            <a:custGeom>
              <a:avLst/>
              <a:gdLst/>
              <a:ahLst/>
              <a:cxnLst/>
              <a:rect l="l" t="t" r="r" b="b"/>
              <a:pathLst>
                <a:path w="814" h="5399" extrusionOk="0">
                  <a:moveTo>
                    <a:pt x="37" y="1"/>
                  </a:moveTo>
                  <a:lnTo>
                    <a:pt x="0" y="5399"/>
                  </a:lnTo>
                  <a:lnTo>
                    <a:pt x="814" y="539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07" name="Google Shape;4007;p53"/>
            <p:cNvSpPr/>
            <p:nvPr/>
          </p:nvSpPr>
          <p:spPr>
            <a:xfrm>
              <a:off x="2092485" y="3345741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14" y="1"/>
                  </a:moveTo>
                  <a:lnTo>
                    <a:pt x="1294" y="1"/>
                  </a:lnTo>
                  <a:lnTo>
                    <a:pt x="0" y="777"/>
                  </a:lnTo>
                  <a:lnTo>
                    <a:pt x="0" y="6212"/>
                  </a:lnTo>
                  <a:lnTo>
                    <a:pt x="1294" y="5398"/>
                  </a:lnTo>
                  <a:lnTo>
                    <a:pt x="2514" y="5398"/>
                  </a:lnTo>
                  <a:lnTo>
                    <a:pt x="4806" y="6766"/>
                  </a:lnTo>
                  <a:lnTo>
                    <a:pt x="4843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08" name="Google Shape;4008;p53"/>
            <p:cNvSpPr/>
            <p:nvPr/>
          </p:nvSpPr>
          <p:spPr>
            <a:xfrm>
              <a:off x="2022263" y="3386519"/>
              <a:ext cx="100426" cy="136651"/>
            </a:xfrm>
            <a:custGeom>
              <a:avLst/>
              <a:gdLst/>
              <a:ahLst/>
              <a:cxnLst/>
              <a:rect l="l" t="t" r="r" b="b"/>
              <a:pathLst>
                <a:path w="4918" h="6692" extrusionOk="0">
                  <a:moveTo>
                    <a:pt x="2589" y="0"/>
                  </a:moveTo>
                  <a:lnTo>
                    <a:pt x="1332" y="0"/>
                  </a:lnTo>
                  <a:lnTo>
                    <a:pt x="38" y="740"/>
                  </a:lnTo>
                  <a:lnTo>
                    <a:pt x="1" y="6137"/>
                  </a:lnTo>
                  <a:lnTo>
                    <a:pt x="1332" y="5398"/>
                  </a:lnTo>
                  <a:lnTo>
                    <a:pt x="2589" y="5398"/>
                  </a:lnTo>
                  <a:lnTo>
                    <a:pt x="4844" y="6692"/>
                  </a:lnTo>
                  <a:lnTo>
                    <a:pt x="4918" y="1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09" name="Google Shape;4009;p53"/>
            <p:cNvSpPr/>
            <p:nvPr/>
          </p:nvSpPr>
          <p:spPr>
            <a:xfrm>
              <a:off x="2022263" y="3401609"/>
              <a:ext cx="776" cy="125338"/>
            </a:xfrm>
            <a:custGeom>
              <a:avLst/>
              <a:gdLst/>
              <a:ahLst/>
              <a:cxnLst/>
              <a:rect l="l" t="t" r="r" b="b"/>
              <a:pathLst>
                <a:path w="38" h="6138" extrusionOk="0">
                  <a:moveTo>
                    <a:pt x="38" y="1"/>
                  </a:moveTo>
                  <a:lnTo>
                    <a:pt x="1" y="5398"/>
                  </a:lnTo>
                  <a:lnTo>
                    <a:pt x="1" y="6138"/>
                  </a:lnTo>
                  <a:lnTo>
                    <a:pt x="38" y="74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10" name="Google Shape;4010;p53"/>
            <p:cNvSpPr/>
            <p:nvPr/>
          </p:nvSpPr>
          <p:spPr>
            <a:xfrm>
              <a:off x="1953572" y="3425765"/>
              <a:ext cx="98914" cy="138182"/>
            </a:xfrm>
            <a:custGeom>
              <a:avLst/>
              <a:gdLst/>
              <a:ahLst/>
              <a:cxnLst/>
              <a:rect l="l" t="t" r="r" b="b"/>
              <a:pathLst>
                <a:path w="4844" h="6767" extrusionOk="0">
                  <a:moveTo>
                    <a:pt x="2551" y="1"/>
                  </a:moveTo>
                  <a:lnTo>
                    <a:pt x="1331" y="1"/>
                  </a:lnTo>
                  <a:lnTo>
                    <a:pt x="0" y="814"/>
                  </a:lnTo>
                  <a:lnTo>
                    <a:pt x="0" y="6212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44" y="6766"/>
                  </a:lnTo>
                  <a:lnTo>
                    <a:pt x="4844" y="13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11" name="Google Shape;4011;p53"/>
            <p:cNvSpPr/>
            <p:nvPr/>
          </p:nvSpPr>
          <p:spPr>
            <a:xfrm>
              <a:off x="1916572" y="3452188"/>
              <a:ext cx="90624" cy="163850"/>
            </a:xfrm>
            <a:custGeom>
              <a:avLst/>
              <a:gdLst/>
              <a:ahLst/>
              <a:cxnLst/>
              <a:rect l="l" t="t" r="r" b="b"/>
              <a:pathLst>
                <a:path w="4438" h="8024" extrusionOk="0">
                  <a:moveTo>
                    <a:pt x="1" y="1"/>
                  </a:moveTo>
                  <a:lnTo>
                    <a:pt x="1" y="5435"/>
                  </a:lnTo>
                  <a:lnTo>
                    <a:pt x="4437" y="8023"/>
                  </a:lnTo>
                  <a:lnTo>
                    <a:pt x="4437" y="25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12" name="Google Shape;4012;p53"/>
            <p:cNvSpPr/>
            <p:nvPr/>
          </p:nvSpPr>
          <p:spPr>
            <a:xfrm>
              <a:off x="2024530" y="3386519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3" y="0"/>
                  </a:moveTo>
                  <a:lnTo>
                    <a:pt x="1" y="5805"/>
                  </a:lnTo>
                  <a:lnTo>
                    <a:pt x="1" y="11239"/>
                  </a:lnTo>
                  <a:lnTo>
                    <a:pt x="9983" y="5398"/>
                  </a:lnTo>
                  <a:lnTo>
                    <a:pt x="9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13" name="Google Shape;4013;p53"/>
            <p:cNvSpPr/>
            <p:nvPr/>
          </p:nvSpPr>
          <p:spPr>
            <a:xfrm>
              <a:off x="1916572" y="3325362"/>
              <a:ext cx="311813" cy="179696"/>
            </a:xfrm>
            <a:custGeom>
              <a:avLst/>
              <a:gdLst/>
              <a:ahLst/>
              <a:cxnLst/>
              <a:rect l="l" t="t" r="r" b="b"/>
              <a:pathLst>
                <a:path w="15270" h="8800" extrusionOk="0">
                  <a:moveTo>
                    <a:pt x="11129" y="999"/>
                  </a:moveTo>
                  <a:lnTo>
                    <a:pt x="13458" y="2330"/>
                  </a:lnTo>
                  <a:lnTo>
                    <a:pt x="13458" y="3069"/>
                  </a:lnTo>
                  <a:lnTo>
                    <a:pt x="12164" y="3808"/>
                  </a:lnTo>
                  <a:lnTo>
                    <a:pt x="10907" y="3772"/>
                  </a:lnTo>
                  <a:lnTo>
                    <a:pt x="8615" y="2441"/>
                  </a:lnTo>
                  <a:lnTo>
                    <a:pt x="8615" y="1738"/>
                  </a:lnTo>
                  <a:lnTo>
                    <a:pt x="9909" y="999"/>
                  </a:lnTo>
                  <a:close/>
                  <a:moveTo>
                    <a:pt x="7728" y="2958"/>
                  </a:moveTo>
                  <a:lnTo>
                    <a:pt x="10020" y="4289"/>
                  </a:lnTo>
                  <a:lnTo>
                    <a:pt x="10020" y="5029"/>
                  </a:lnTo>
                  <a:lnTo>
                    <a:pt x="8726" y="5768"/>
                  </a:lnTo>
                  <a:lnTo>
                    <a:pt x="7506" y="5768"/>
                  </a:lnTo>
                  <a:lnTo>
                    <a:pt x="5177" y="4437"/>
                  </a:lnTo>
                  <a:lnTo>
                    <a:pt x="5177" y="3698"/>
                  </a:lnTo>
                  <a:lnTo>
                    <a:pt x="6471" y="2958"/>
                  </a:lnTo>
                  <a:close/>
                  <a:moveTo>
                    <a:pt x="4363" y="4918"/>
                  </a:moveTo>
                  <a:lnTo>
                    <a:pt x="6656" y="6286"/>
                  </a:lnTo>
                  <a:lnTo>
                    <a:pt x="6656" y="7025"/>
                  </a:lnTo>
                  <a:lnTo>
                    <a:pt x="5362" y="7764"/>
                  </a:lnTo>
                  <a:lnTo>
                    <a:pt x="4105" y="7690"/>
                  </a:lnTo>
                  <a:lnTo>
                    <a:pt x="1812" y="6359"/>
                  </a:lnTo>
                  <a:lnTo>
                    <a:pt x="1812" y="5657"/>
                  </a:lnTo>
                  <a:lnTo>
                    <a:pt x="3106" y="4918"/>
                  </a:lnTo>
                  <a:close/>
                  <a:moveTo>
                    <a:pt x="9983" y="1"/>
                  </a:moveTo>
                  <a:lnTo>
                    <a:pt x="1" y="5805"/>
                  </a:lnTo>
                  <a:lnTo>
                    <a:pt x="1" y="6286"/>
                  </a:lnTo>
                  <a:lnTo>
                    <a:pt x="4437" y="8800"/>
                  </a:lnTo>
                  <a:lnTo>
                    <a:pt x="5288" y="8800"/>
                  </a:lnTo>
                  <a:lnTo>
                    <a:pt x="15270" y="2995"/>
                  </a:lnTo>
                  <a:lnTo>
                    <a:pt x="15270" y="2515"/>
                  </a:lnTo>
                  <a:lnTo>
                    <a:pt x="108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14" name="Google Shape;4014;p53"/>
            <p:cNvSpPr/>
            <p:nvPr/>
          </p:nvSpPr>
          <p:spPr>
            <a:xfrm>
              <a:off x="2007173" y="3505033"/>
              <a:ext cx="17377" cy="111003"/>
            </a:xfrm>
            <a:custGeom>
              <a:avLst/>
              <a:gdLst/>
              <a:ahLst/>
              <a:cxnLst/>
              <a:rect l="l" t="t" r="r" b="b"/>
              <a:pathLst>
                <a:path w="851" h="5436" extrusionOk="0">
                  <a:moveTo>
                    <a:pt x="0" y="1"/>
                  </a:moveTo>
                  <a:lnTo>
                    <a:pt x="0" y="5435"/>
                  </a:lnTo>
                  <a:lnTo>
                    <a:pt x="851" y="5435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15" name="Google Shape;4015;p53"/>
            <p:cNvSpPr/>
            <p:nvPr/>
          </p:nvSpPr>
          <p:spPr>
            <a:xfrm>
              <a:off x="1855436" y="3482388"/>
              <a:ext cx="98914" cy="137427"/>
            </a:xfrm>
            <a:custGeom>
              <a:avLst/>
              <a:gdLst/>
              <a:ahLst/>
              <a:cxnLst/>
              <a:rect l="l" t="t" r="r" b="b"/>
              <a:pathLst>
                <a:path w="4844" h="6730" extrusionOk="0">
                  <a:moveTo>
                    <a:pt x="2588" y="0"/>
                  </a:moveTo>
                  <a:lnTo>
                    <a:pt x="1331" y="0"/>
                  </a:lnTo>
                  <a:lnTo>
                    <a:pt x="37" y="740"/>
                  </a:lnTo>
                  <a:lnTo>
                    <a:pt x="0" y="6175"/>
                  </a:lnTo>
                  <a:lnTo>
                    <a:pt x="1331" y="5435"/>
                  </a:lnTo>
                  <a:lnTo>
                    <a:pt x="2551" y="5435"/>
                  </a:lnTo>
                  <a:lnTo>
                    <a:pt x="4843" y="6729"/>
                  </a:lnTo>
                  <a:lnTo>
                    <a:pt x="4843" y="1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16" name="Google Shape;4016;p53"/>
            <p:cNvSpPr/>
            <p:nvPr/>
          </p:nvSpPr>
          <p:spPr>
            <a:xfrm>
              <a:off x="1786725" y="3522390"/>
              <a:ext cx="98935" cy="137427"/>
            </a:xfrm>
            <a:custGeom>
              <a:avLst/>
              <a:gdLst/>
              <a:ahLst/>
              <a:cxnLst/>
              <a:rect l="l" t="t" r="r" b="b"/>
              <a:pathLst>
                <a:path w="4845" h="6730" extrusionOk="0">
                  <a:moveTo>
                    <a:pt x="2515" y="1"/>
                  </a:moveTo>
                  <a:lnTo>
                    <a:pt x="1332" y="1"/>
                  </a:lnTo>
                  <a:lnTo>
                    <a:pt x="1" y="777"/>
                  </a:lnTo>
                  <a:lnTo>
                    <a:pt x="1" y="6175"/>
                  </a:lnTo>
                  <a:lnTo>
                    <a:pt x="1295" y="5399"/>
                  </a:lnTo>
                  <a:lnTo>
                    <a:pt x="2515" y="5399"/>
                  </a:lnTo>
                  <a:lnTo>
                    <a:pt x="4844" y="6730"/>
                  </a:lnTo>
                  <a:lnTo>
                    <a:pt x="4844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17" name="Google Shape;4017;p53"/>
            <p:cNvSpPr/>
            <p:nvPr/>
          </p:nvSpPr>
          <p:spPr>
            <a:xfrm>
              <a:off x="1786725" y="3538255"/>
              <a:ext cx="20" cy="124582"/>
            </a:xfrm>
            <a:custGeom>
              <a:avLst/>
              <a:gdLst/>
              <a:ahLst/>
              <a:cxnLst/>
              <a:rect l="l" t="t" r="r" b="b"/>
              <a:pathLst>
                <a:path w="1" h="6101" extrusionOk="0">
                  <a:moveTo>
                    <a:pt x="1" y="0"/>
                  </a:moveTo>
                  <a:lnTo>
                    <a:pt x="1" y="5398"/>
                  </a:lnTo>
                  <a:lnTo>
                    <a:pt x="1" y="6100"/>
                  </a:lnTo>
                  <a:lnTo>
                    <a:pt x="1" y="703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18" name="Google Shape;4018;p53"/>
            <p:cNvSpPr/>
            <p:nvPr/>
          </p:nvSpPr>
          <p:spPr>
            <a:xfrm>
              <a:off x="1717278" y="3563167"/>
              <a:ext cx="99670" cy="137406"/>
            </a:xfrm>
            <a:custGeom>
              <a:avLst/>
              <a:gdLst/>
              <a:ahLst/>
              <a:cxnLst/>
              <a:rect l="l" t="t" r="r" b="b"/>
              <a:pathLst>
                <a:path w="4881" h="6729" extrusionOk="0">
                  <a:moveTo>
                    <a:pt x="2552" y="0"/>
                  </a:moveTo>
                  <a:lnTo>
                    <a:pt x="1295" y="0"/>
                  </a:lnTo>
                  <a:lnTo>
                    <a:pt x="1" y="740"/>
                  </a:lnTo>
                  <a:lnTo>
                    <a:pt x="1" y="6137"/>
                  </a:lnTo>
                  <a:lnTo>
                    <a:pt x="1295" y="5398"/>
                  </a:lnTo>
                  <a:lnTo>
                    <a:pt x="2552" y="5398"/>
                  </a:lnTo>
                  <a:lnTo>
                    <a:pt x="4807" y="6729"/>
                  </a:lnTo>
                  <a:lnTo>
                    <a:pt x="4881" y="13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19" name="Google Shape;4019;p53"/>
            <p:cNvSpPr/>
            <p:nvPr/>
          </p:nvSpPr>
          <p:spPr>
            <a:xfrm>
              <a:off x="1681034" y="3589590"/>
              <a:ext cx="90624" cy="162319"/>
            </a:xfrm>
            <a:custGeom>
              <a:avLst/>
              <a:gdLst/>
              <a:ahLst/>
              <a:cxnLst/>
              <a:rect l="l" t="t" r="r" b="b"/>
              <a:pathLst>
                <a:path w="4438" h="7949" extrusionOk="0">
                  <a:moveTo>
                    <a:pt x="1" y="0"/>
                  </a:moveTo>
                  <a:lnTo>
                    <a:pt x="1" y="5398"/>
                  </a:lnTo>
                  <a:lnTo>
                    <a:pt x="4437" y="7949"/>
                  </a:lnTo>
                  <a:lnTo>
                    <a:pt x="4437" y="25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20" name="Google Shape;4020;p53"/>
            <p:cNvSpPr/>
            <p:nvPr/>
          </p:nvSpPr>
          <p:spPr>
            <a:xfrm>
              <a:off x="1787480" y="3523145"/>
              <a:ext cx="204608" cy="228765"/>
            </a:xfrm>
            <a:custGeom>
              <a:avLst/>
              <a:gdLst/>
              <a:ahLst/>
              <a:cxnLst/>
              <a:rect l="l" t="t" r="r" b="b"/>
              <a:pathLst>
                <a:path w="10020" h="11203" extrusionOk="0">
                  <a:moveTo>
                    <a:pt x="10020" y="1"/>
                  </a:moveTo>
                  <a:lnTo>
                    <a:pt x="38" y="5768"/>
                  </a:lnTo>
                  <a:lnTo>
                    <a:pt x="1" y="11203"/>
                  </a:lnTo>
                  <a:lnTo>
                    <a:pt x="9983" y="5399"/>
                  </a:lnTo>
                  <a:lnTo>
                    <a:pt x="100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21" name="Google Shape;4021;p53"/>
            <p:cNvSpPr/>
            <p:nvPr/>
          </p:nvSpPr>
          <p:spPr>
            <a:xfrm>
              <a:off x="1681034" y="3461254"/>
              <a:ext cx="311058" cy="179696"/>
            </a:xfrm>
            <a:custGeom>
              <a:avLst/>
              <a:gdLst/>
              <a:ahLst/>
              <a:cxnLst/>
              <a:rect l="l" t="t" r="r" b="b"/>
              <a:pathLst>
                <a:path w="15233" h="8800" extrusionOk="0">
                  <a:moveTo>
                    <a:pt x="11092" y="998"/>
                  </a:moveTo>
                  <a:lnTo>
                    <a:pt x="13384" y="2329"/>
                  </a:lnTo>
                  <a:lnTo>
                    <a:pt x="13384" y="3069"/>
                  </a:lnTo>
                  <a:lnTo>
                    <a:pt x="12090" y="3808"/>
                  </a:lnTo>
                  <a:lnTo>
                    <a:pt x="10870" y="3771"/>
                  </a:lnTo>
                  <a:lnTo>
                    <a:pt x="8541" y="2440"/>
                  </a:lnTo>
                  <a:lnTo>
                    <a:pt x="8541" y="1738"/>
                  </a:lnTo>
                  <a:lnTo>
                    <a:pt x="9835" y="998"/>
                  </a:lnTo>
                  <a:close/>
                  <a:moveTo>
                    <a:pt x="7691" y="2995"/>
                  </a:moveTo>
                  <a:lnTo>
                    <a:pt x="10020" y="4326"/>
                  </a:lnTo>
                  <a:lnTo>
                    <a:pt x="10020" y="5065"/>
                  </a:lnTo>
                  <a:lnTo>
                    <a:pt x="8726" y="5805"/>
                  </a:lnTo>
                  <a:lnTo>
                    <a:pt x="7469" y="5805"/>
                  </a:lnTo>
                  <a:lnTo>
                    <a:pt x="5177" y="4474"/>
                  </a:lnTo>
                  <a:lnTo>
                    <a:pt x="5177" y="3734"/>
                  </a:lnTo>
                  <a:lnTo>
                    <a:pt x="6471" y="2995"/>
                  </a:lnTo>
                  <a:close/>
                  <a:moveTo>
                    <a:pt x="4327" y="4991"/>
                  </a:moveTo>
                  <a:lnTo>
                    <a:pt x="6656" y="6322"/>
                  </a:lnTo>
                  <a:lnTo>
                    <a:pt x="6656" y="7062"/>
                  </a:lnTo>
                  <a:lnTo>
                    <a:pt x="5362" y="7801"/>
                  </a:lnTo>
                  <a:lnTo>
                    <a:pt x="4105" y="7764"/>
                  </a:lnTo>
                  <a:lnTo>
                    <a:pt x="1776" y="6396"/>
                  </a:lnTo>
                  <a:lnTo>
                    <a:pt x="1776" y="5731"/>
                  </a:lnTo>
                  <a:lnTo>
                    <a:pt x="3070" y="4991"/>
                  </a:lnTo>
                  <a:close/>
                  <a:moveTo>
                    <a:pt x="9983" y="0"/>
                  </a:moveTo>
                  <a:lnTo>
                    <a:pt x="1" y="5805"/>
                  </a:lnTo>
                  <a:lnTo>
                    <a:pt x="1" y="6285"/>
                  </a:lnTo>
                  <a:lnTo>
                    <a:pt x="4437" y="8799"/>
                  </a:lnTo>
                  <a:lnTo>
                    <a:pt x="5251" y="8799"/>
                  </a:lnTo>
                  <a:lnTo>
                    <a:pt x="15233" y="2995"/>
                  </a:lnTo>
                  <a:lnTo>
                    <a:pt x="15233" y="2514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22" name="Google Shape;4022;p53"/>
            <p:cNvSpPr/>
            <p:nvPr/>
          </p:nvSpPr>
          <p:spPr>
            <a:xfrm>
              <a:off x="1771635" y="3640924"/>
              <a:ext cx="16622" cy="110983"/>
            </a:xfrm>
            <a:custGeom>
              <a:avLst/>
              <a:gdLst/>
              <a:ahLst/>
              <a:cxnLst/>
              <a:rect l="l" t="t" r="r" b="b"/>
              <a:pathLst>
                <a:path w="814" h="5435" extrusionOk="0">
                  <a:moveTo>
                    <a:pt x="0" y="0"/>
                  </a:moveTo>
                  <a:lnTo>
                    <a:pt x="0" y="5435"/>
                  </a:lnTo>
                  <a:lnTo>
                    <a:pt x="777" y="5435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23" name="Google Shape;4023;p53"/>
            <p:cNvSpPr/>
            <p:nvPr/>
          </p:nvSpPr>
          <p:spPr>
            <a:xfrm>
              <a:off x="1619143" y="3618279"/>
              <a:ext cx="99670" cy="138162"/>
            </a:xfrm>
            <a:custGeom>
              <a:avLst/>
              <a:gdLst/>
              <a:ahLst/>
              <a:cxnLst/>
              <a:rect l="l" t="t" r="r" b="b"/>
              <a:pathLst>
                <a:path w="4881" h="6766" extrusionOk="0">
                  <a:moveTo>
                    <a:pt x="2551" y="0"/>
                  </a:moveTo>
                  <a:lnTo>
                    <a:pt x="1368" y="0"/>
                  </a:lnTo>
                  <a:lnTo>
                    <a:pt x="0" y="813"/>
                  </a:lnTo>
                  <a:lnTo>
                    <a:pt x="0" y="6211"/>
                  </a:lnTo>
                  <a:lnTo>
                    <a:pt x="1294" y="5435"/>
                  </a:lnTo>
                  <a:lnTo>
                    <a:pt x="2551" y="5435"/>
                  </a:lnTo>
                  <a:lnTo>
                    <a:pt x="4881" y="6766"/>
                  </a:lnTo>
                  <a:lnTo>
                    <a:pt x="4881" y="1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24" name="Google Shape;4024;p53"/>
            <p:cNvSpPr/>
            <p:nvPr/>
          </p:nvSpPr>
          <p:spPr>
            <a:xfrm>
              <a:off x="1550452" y="3659036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51" y="1"/>
                  </a:moveTo>
                  <a:lnTo>
                    <a:pt x="1294" y="1"/>
                  </a:lnTo>
                  <a:lnTo>
                    <a:pt x="0" y="740"/>
                  </a:lnTo>
                  <a:lnTo>
                    <a:pt x="0" y="6138"/>
                  </a:lnTo>
                  <a:lnTo>
                    <a:pt x="1294" y="5398"/>
                  </a:lnTo>
                  <a:lnTo>
                    <a:pt x="2551" y="5398"/>
                  </a:lnTo>
                  <a:lnTo>
                    <a:pt x="4806" y="6692"/>
                  </a:lnTo>
                  <a:lnTo>
                    <a:pt x="4843" y="1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25" name="Google Shape;4025;p53"/>
            <p:cNvSpPr/>
            <p:nvPr/>
          </p:nvSpPr>
          <p:spPr>
            <a:xfrm>
              <a:off x="1550452" y="3674126"/>
              <a:ext cx="20" cy="125358"/>
            </a:xfrm>
            <a:custGeom>
              <a:avLst/>
              <a:gdLst/>
              <a:ahLst/>
              <a:cxnLst/>
              <a:rect l="l" t="t" r="r" b="b"/>
              <a:pathLst>
                <a:path w="1" h="6139" extrusionOk="0">
                  <a:moveTo>
                    <a:pt x="0" y="1"/>
                  </a:moveTo>
                  <a:lnTo>
                    <a:pt x="0" y="5399"/>
                  </a:lnTo>
                  <a:lnTo>
                    <a:pt x="0" y="6138"/>
                  </a:lnTo>
                  <a:lnTo>
                    <a:pt x="0" y="740"/>
                  </a:lnTo>
                  <a:close/>
                </a:path>
              </a:pathLst>
            </a:custGeom>
            <a:solidFill>
              <a:srgbClr val="8988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26" name="Google Shape;4026;p53"/>
            <p:cNvSpPr/>
            <p:nvPr/>
          </p:nvSpPr>
          <p:spPr>
            <a:xfrm>
              <a:off x="1480985" y="3699794"/>
              <a:ext cx="98914" cy="136671"/>
            </a:xfrm>
            <a:custGeom>
              <a:avLst/>
              <a:gdLst/>
              <a:ahLst/>
              <a:cxnLst/>
              <a:rect l="l" t="t" r="r" b="b"/>
              <a:pathLst>
                <a:path w="4844" h="6693" extrusionOk="0">
                  <a:moveTo>
                    <a:pt x="2589" y="1"/>
                  </a:moveTo>
                  <a:lnTo>
                    <a:pt x="1332" y="1"/>
                  </a:lnTo>
                  <a:lnTo>
                    <a:pt x="38" y="740"/>
                  </a:lnTo>
                  <a:lnTo>
                    <a:pt x="1" y="6138"/>
                  </a:lnTo>
                  <a:lnTo>
                    <a:pt x="1332" y="5362"/>
                  </a:lnTo>
                  <a:lnTo>
                    <a:pt x="2515" y="5362"/>
                  </a:lnTo>
                  <a:lnTo>
                    <a:pt x="4844" y="6693"/>
                  </a:lnTo>
                  <a:lnTo>
                    <a:pt x="4844" y="1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27" name="Google Shape;4027;p53"/>
            <p:cNvSpPr/>
            <p:nvPr/>
          </p:nvSpPr>
          <p:spPr>
            <a:xfrm>
              <a:off x="1444005" y="3725461"/>
              <a:ext cx="91359" cy="163095"/>
            </a:xfrm>
            <a:custGeom>
              <a:avLst/>
              <a:gdLst/>
              <a:ahLst/>
              <a:cxnLst/>
              <a:rect l="l" t="t" r="r" b="b"/>
              <a:pathLst>
                <a:path w="4474" h="7987" extrusionOk="0">
                  <a:moveTo>
                    <a:pt x="37" y="1"/>
                  </a:moveTo>
                  <a:lnTo>
                    <a:pt x="0" y="5399"/>
                  </a:lnTo>
                  <a:lnTo>
                    <a:pt x="4437" y="7987"/>
                  </a:lnTo>
                  <a:lnTo>
                    <a:pt x="4474" y="258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28" name="Google Shape;4028;p53"/>
            <p:cNvSpPr/>
            <p:nvPr/>
          </p:nvSpPr>
          <p:spPr>
            <a:xfrm>
              <a:off x="1551207" y="3659036"/>
              <a:ext cx="203853" cy="229521"/>
            </a:xfrm>
            <a:custGeom>
              <a:avLst/>
              <a:gdLst/>
              <a:ahLst/>
              <a:cxnLst/>
              <a:rect l="l" t="t" r="r" b="b"/>
              <a:pathLst>
                <a:path w="9983" h="11240" extrusionOk="0">
                  <a:moveTo>
                    <a:pt x="9982" y="1"/>
                  </a:moveTo>
                  <a:lnTo>
                    <a:pt x="0" y="5842"/>
                  </a:lnTo>
                  <a:lnTo>
                    <a:pt x="0" y="11240"/>
                  </a:lnTo>
                  <a:lnTo>
                    <a:pt x="9982" y="5398"/>
                  </a:lnTo>
                  <a:lnTo>
                    <a:pt x="99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29" name="Google Shape;4029;p53"/>
            <p:cNvSpPr/>
            <p:nvPr/>
          </p:nvSpPr>
          <p:spPr>
            <a:xfrm>
              <a:off x="1444005" y="3597880"/>
              <a:ext cx="311058" cy="180452"/>
            </a:xfrm>
            <a:custGeom>
              <a:avLst/>
              <a:gdLst/>
              <a:ahLst/>
              <a:cxnLst/>
              <a:rect l="l" t="t" r="r" b="b"/>
              <a:pathLst>
                <a:path w="15233" h="8837" extrusionOk="0">
                  <a:moveTo>
                    <a:pt x="11128" y="999"/>
                  </a:moveTo>
                  <a:lnTo>
                    <a:pt x="13458" y="2367"/>
                  </a:lnTo>
                  <a:lnTo>
                    <a:pt x="13458" y="3106"/>
                  </a:lnTo>
                  <a:lnTo>
                    <a:pt x="12164" y="3846"/>
                  </a:lnTo>
                  <a:lnTo>
                    <a:pt x="10907" y="3772"/>
                  </a:lnTo>
                  <a:lnTo>
                    <a:pt x="8614" y="2441"/>
                  </a:lnTo>
                  <a:lnTo>
                    <a:pt x="8614" y="1739"/>
                  </a:lnTo>
                  <a:lnTo>
                    <a:pt x="9908" y="999"/>
                  </a:lnTo>
                  <a:close/>
                  <a:moveTo>
                    <a:pt x="7764" y="2996"/>
                  </a:moveTo>
                  <a:lnTo>
                    <a:pt x="10056" y="4327"/>
                  </a:lnTo>
                  <a:lnTo>
                    <a:pt x="10056" y="5066"/>
                  </a:lnTo>
                  <a:lnTo>
                    <a:pt x="8762" y="5805"/>
                  </a:lnTo>
                  <a:lnTo>
                    <a:pt x="7542" y="5805"/>
                  </a:lnTo>
                  <a:lnTo>
                    <a:pt x="5213" y="4474"/>
                  </a:lnTo>
                  <a:lnTo>
                    <a:pt x="5213" y="3735"/>
                  </a:lnTo>
                  <a:lnTo>
                    <a:pt x="6507" y="2996"/>
                  </a:lnTo>
                  <a:close/>
                  <a:moveTo>
                    <a:pt x="4326" y="4955"/>
                  </a:moveTo>
                  <a:lnTo>
                    <a:pt x="6655" y="6286"/>
                  </a:lnTo>
                  <a:lnTo>
                    <a:pt x="6655" y="7025"/>
                  </a:lnTo>
                  <a:lnTo>
                    <a:pt x="5361" y="7765"/>
                  </a:lnTo>
                  <a:lnTo>
                    <a:pt x="4104" y="7728"/>
                  </a:lnTo>
                  <a:lnTo>
                    <a:pt x="1812" y="6360"/>
                  </a:lnTo>
                  <a:lnTo>
                    <a:pt x="1812" y="5694"/>
                  </a:lnTo>
                  <a:lnTo>
                    <a:pt x="3106" y="4955"/>
                  </a:lnTo>
                  <a:close/>
                  <a:moveTo>
                    <a:pt x="9982" y="1"/>
                  </a:moveTo>
                  <a:lnTo>
                    <a:pt x="0" y="5805"/>
                  </a:lnTo>
                  <a:lnTo>
                    <a:pt x="0" y="6286"/>
                  </a:lnTo>
                  <a:lnTo>
                    <a:pt x="4437" y="8837"/>
                  </a:lnTo>
                  <a:lnTo>
                    <a:pt x="5250" y="8837"/>
                  </a:lnTo>
                  <a:lnTo>
                    <a:pt x="15232" y="2996"/>
                  </a:lnTo>
                  <a:lnTo>
                    <a:pt x="15232" y="2552"/>
                  </a:lnTo>
                  <a:lnTo>
                    <a:pt x="107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30" name="Google Shape;4030;p53"/>
            <p:cNvSpPr/>
            <p:nvPr/>
          </p:nvSpPr>
          <p:spPr>
            <a:xfrm>
              <a:off x="1534586" y="3778306"/>
              <a:ext cx="16642" cy="110248"/>
            </a:xfrm>
            <a:custGeom>
              <a:avLst/>
              <a:gdLst/>
              <a:ahLst/>
              <a:cxnLst/>
              <a:rect l="l" t="t" r="r" b="b"/>
              <a:pathLst>
                <a:path w="815" h="5399" extrusionOk="0">
                  <a:moveTo>
                    <a:pt x="38" y="1"/>
                  </a:moveTo>
                  <a:lnTo>
                    <a:pt x="1" y="5399"/>
                  </a:lnTo>
                  <a:lnTo>
                    <a:pt x="814" y="539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237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771B0A-8150-7C3B-D34C-A683734BF3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CC4BF-EC67-5322-CA64-9E088CC587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2602A2-C61B-B969-D092-946E94DA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Indenter – Analytic or Discrete Grid?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528900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Aalto_2">
  <a:themeElements>
    <a:clrScheme name="RWTH Farben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40711_Powerpointvorlage_institute" id="{6AF4898E-60FD-416D-BF3D-28671F2B1415}" vid="{09427FF8-CA38-4CCF-836C-16EF93A39D8C}"/>
    </a:ext>
  </a:extLst>
</a:theme>
</file>

<file path=ppt/theme/theme2.xml><?xml version="1.0" encoding="utf-8"?>
<a:theme xmlns:a="http://schemas.openxmlformats.org/drawingml/2006/main" name="3_Master_Aalto_2">
  <a:themeElements>
    <a:clrScheme name="RWTH Farben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40711_Powerpointvorlage_institute" id="{6AF4898E-60FD-416D-BF3D-28671F2B1415}" vid="{09427FF8-CA38-4CCF-836C-16EF93A39D8C}"/>
    </a:ext>
  </a:extLst>
</a:theme>
</file>

<file path=ppt/theme/theme3.xml><?xml version="1.0" encoding="utf-8"?>
<a:theme xmlns:a="http://schemas.openxmlformats.org/drawingml/2006/main" name="Types of Building Materials by Slidesgo">
  <a:themeElements>
    <a:clrScheme name="Simple Light">
      <a:dk1>
        <a:srgbClr val="292929"/>
      </a:dk1>
      <a:lt1>
        <a:srgbClr val="EFEFEF"/>
      </a:lt1>
      <a:dk2>
        <a:srgbClr val="F1B396"/>
      </a:dk2>
      <a:lt2>
        <a:srgbClr val="ACA8A5"/>
      </a:lt2>
      <a:accent1>
        <a:srgbClr val="CC8A6B"/>
      </a:accent1>
      <a:accent2>
        <a:srgbClr val="FFFFFF"/>
      </a:accent2>
      <a:accent3>
        <a:srgbClr val="CE9B4B"/>
      </a:accent3>
      <a:accent4>
        <a:srgbClr val="EEBC6E"/>
      </a:accent4>
      <a:accent5>
        <a:srgbClr val="108DC7"/>
      </a:accent5>
      <a:accent6>
        <a:srgbClr val="E1FF36"/>
      </a:accent6>
      <a:hlink>
        <a:srgbClr val="29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aution! Danger Zone by Slidesgo">
  <a:themeElements>
    <a:clrScheme name="Simple Light">
      <a:dk1>
        <a:srgbClr val="000000"/>
      </a:dk1>
      <a:lt1>
        <a:srgbClr val="D62012"/>
      </a:lt1>
      <a:dk2>
        <a:srgbClr val="E02517"/>
      </a:dk2>
      <a:lt2>
        <a:srgbClr val="FFFFFF"/>
      </a:lt2>
      <a:accent1>
        <a:srgbClr val="FFD400"/>
      </a:accent1>
      <a:accent2>
        <a:srgbClr val="FFE44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48B3277-73D7-4B18-AA6A-ADC36185E349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8BFE20F515BB4DB378F3E9E1E9C8A4" ma:contentTypeVersion="4" ma:contentTypeDescription="Create a new document." ma:contentTypeScope="" ma:versionID="dc3e8dad9f718fced459178c64b95fb4">
  <xsd:schema xmlns:xsd="http://www.w3.org/2001/XMLSchema" xmlns:xs="http://www.w3.org/2001/XMLSchema" xmlns:p="http://schemas.microsoft.com/office/2006/metadata/properties" xmlns:ns2="eb7ea2e8-4946-4f37-9641-e43889efbb70" targetNamespace="http://schemas.microsoft.com/office/2006/metadata/properties" ma:root="true" ma:fieldsID="f50be73fbf5d2d1b88bf3521d3050f33" ns2:_="">
    <xsd:import namespace="eb7ea2e8-4946-4f37-9641-e43889efbb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7ea2e8-4946-4f37-9641-e43889efbb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6AB910-859B-4272-9056-E4203EA449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AF618F-3629-48DF-9535-B441CDBF07BD}">
  <ds:schemaRefs>
    <ds:schemaRef ds:uri="http://purl.org/dc/terms/"/>
    <ds:schemaRef ds:uri="eb7ea2e8-4946-4f37-9641-e43889efbb70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D526FC8D-04DA-45FE-BFD9-B99CFB8CD854}">
  <ds:schemaRefs>
    <ds:schemaRef ds:uri="eb7ea2e8-4946-4f37-9641-e43889efbb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Präsentation_Master_RWTH_Institute</Template>
  <TotalTime>21595</TotalTime>
  <Words>250</Words>
  <Application>Microsoft Office PowerPoint</Application>
  <PresentationFormat>Widescreen</PresentationFormat>
  <Paragraphs>44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30" baseType="lpstr">
      <vt:lpstr>Abhaya Libre</vt:lpstr>
      <vt:lpstr>Advent Pro Medium</vt:lpstr>
      <vt:lpstr>Alfa Slab One</vt:lpstr>
      <vt:lpstr>Antonio</vt:lpstr>
      <vt:lpstr>Arial</vt:lpstr>
      <vt:lpstr>Barlow Black</vt:lpstr>
      <vt:lpstr>Calibri</vt:lpstr>
      <vt:lpstr>Chivo</vt:lpstr>
      <vt:lpstr>Fredoka One</vt:lpstr>
      <vt:lpstr>Lexend</vt:lpstr>
      <vt:lpstr>Montserrat</vt:lpstr>
      <vt:lpstr>Palanquin Dark</vt:lpstr>
      <vt:lpstr>Roboto Condensed Light</vt:lpstr>
      <vt:lpstr>Symbol</vt:lpstr>
      <vt:lpstr>Times New Roman</vt:lpstr>
      <vt:lpstr>Wingdings</vt:lpstr>
      <vt:lpstr>Master_Aalto_2</vt:lpstr>
      <vt:lpstr>3_Master_Aalto_2</vt:lpstr>
      <vt:lpstr>Types of Building Materials by Slidesgo</vt:lpstr>
      <vt:lpstr>Caution! Danger Zone by Slidesgo</vt:lpstr>
      <vt:lpstr>Phase-field multiphysics simulation with the  User Element (UEL) subroutine in Abaqus/Standard</vt:lpstr>
      <vt:lpstr>Table of Contents</vt:lpstr>
      <vt:lpstr>Note:</vt:lpstr>
      <vt:lpstr>Crystal plasticity slip model</vt:lpstr>
      <vt:lpstr>What is a slip model?</vt:lpstr>
      <vt:lpstr>Documentation websites</vt:lpstr>
      <vt:lpstr>What is a hardening model?</vt:lpstr>
      <vt:lpstr>CAE model building</vt:lpstr>
      <vt:lpstr>Indenter – Analytic or Discrete Grid?</vt:lpstr>
      <vt:lpstr>PowerPoint Presentation</vt:lpstr>
    </vt:vector>
  </TitlesOfParts>
  <Company>IEHK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Junhe Lian</dc:creator>
  <cp:lastModifiedBy>Nguyen Binh</cp:lastModifiedBy>
  <cp:revision>49</cp:revision>
  <cp:lastPrinted>2021-05-24T14:25:22Z</cp:lastPrinted>
  <dcterms:created xsi:type="dcterms:W3CDTF">2014-11-13T09:09:37Z</dcterms:created>
  <dcterms:modified xsi:type="dcterms:W3CDTF">2025-04-02T19:19:07Z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0x0101004A8BFE20F515BB4DB378F3E9E1E9C8A4</vt:lpwstr>
  </property>
  <property fmtid="{D5CDD505-2E9C-101B-9397-08002B2CF9AE}" pid="3" name="MediaServiceImageTags">
    <vt:lpwstr/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  <property fmtid="{D5CDD505-2E9C-101B-9397-08002B2CF9AE}" pid="10" name="SharedWithUsers">
    <vt:lpwstr>12;#Juan Rongfei</vt:lpwstr>
  </property>
</Properties>
</file>