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6753837874582211"/>
                  <c:y val="9.80613252034301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982898090976038"/>
                  <c:y val="0.141498475643190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7053277063388658"/>
                  <c:y val="-6.694646107955168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9.06257539534577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21641321588398574"/>
                  <c:y val="-5.20259688987344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39313431144848"/>
                      <c:h val="0.108806652850450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FI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362DA-B794-45B9-9BEE-599A1FD4F7C7}" type="doc">
      <dgm:prSet loTypeId="urn:microsoft.com/office/officeart/2009/3/layout/PhasedProcess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ZA"/>
        </a:p>
      </dgm:t>
    </dgm:pt>
    <dgm:pt modelId="{4821B3E8-9370-4D21-8198-65BA4339E415}">
      <dgm:prSet phldrT="[Text]" custT="1"/>
      <dgm:spPr/>
      <dgm:t>
        <a:bodyPr/>
        <a:lstStyle/>
        <a:p>
          <a:r>
            <a:rPr lang="en-ZA" sz="1800" b="1" dirty="0"/>
            <a:t>Car</a:t>
          </a:r>
        </a:p>
      </dgm:t>
    </dgm:pt>
    <dgm:pt modelId="{763F03D9-CB7E-435B-BA77-D1F8D4274E03}" type="parTrans" cxnId="{E14EC1FA-6481-41D2-AE31-0F9E15D74881}">
      <dgm:prSet/>
      <dgm:spPr/>
      <dgm:t>
        <a:bodyPr/>
        <a:lstStyle/>
        <a:p>
          <a:endParaRPr lang="en-ZA" sz="1400"/>
        </a:p>
      </dgm:t>
    </dgm:pt>
    <dgm:pt modelId="{9F2F4829-C8AF-40C8-B99D-D020B7AFAD49}" type="sibTrans" cxnId="{E14EC1FA-6481-41D2-AE31-0F9E15D74881}">
      <dgm:prSet/>
      <dgm:spPr/>
      <dgm:t>
        <a:bodyPr/>
        <a:lstStyle/>
        <a:p>
          <a:endParaRPr lang="en-ZA" sz="1400"/>
        </a:p>
      </dgm:t>
    </dgm:pt>
    <dgm:pt modelId="{A79BCC07-4436-42E3-80A6-732F0A17966E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Ride Share</a:t>
          </a:r>
        </a:p>
      </dgm:t>
    </dgm:pt>
    <dgm:pt modelId="{087A1BFF-C84C-4587-A80D-8974ABC8EF5F}" type="sibTrans" cxnId="{6C3AEE11-2408-49AA-A775-6A3512F6F523}">
      <dgm:prSet/>
      <dgm:spPr/>
      <dgm:t>
        <a:bodyPr/>
        <a:lstStyle/>
        <a:p>
          <a:endParaRPr lang="en-ZA" sz="1400"/>
        </a:p>
      </dgm:t>
    </dgm:pt>
    <dgm:pt modelId="{C3A2DAB3-4DF7-44D0-8672-751A277F8AE2}" type="parTrans" cxnId="{6C3AEE11-2408-49AA-A775-6A3512F6F523}">
      <dgm:prSet/>
      <dgm:spPr/>
      <dgm:t>
        <a:bodyPr/>
        <a:lstStyle/>
        <a:p>
          <a:endParaRPr lang="en-ZA" sz="1400"/>
        </a:p>
      </dgm:t>
    </dgm:pt>
    <dgm:pt modelId="{8990175B-9D44-4607-8FBA-A007DD3BDCD2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Taxi</a:t>
          </a:r>
        </a:p>
      </dgm:t>
    </dgm:pt>
    <dgm:pt modelId="{02F16045-3CB8-41FE-AF3D-FC471EDB1A43}" type="sibTrans" cxnId="{3B800981-BF06-4825-8D19-D45C3C790513}">
      <dgm:prSet/>
      <dgm:spPr/>
      <dgm:t>
        <a:bodyPr/>
        <a:lstStyle/>
        <a:p>
          <a:endParaRPr lang="en-ZA" sz="1400"/>
        </a:p>
      </dgm:t>
    </dgm:pt>
    <dgm:pt modelId="{1E28B33B-A87B-4A20-B998-C7F1781B7D5F}" type="parTrans" cxnId="{3B800981-BF06-4825-8D19-D45C3C790513}">
      <dgm:prSet/>
      <dgm:spPr/>
      <dgm:t>
        <a:bodyPr/>
        <a:lstStyle/>
        <a:p>
          <a:endParaRPr lang="en-ZA" sz="1400"/>
        </a:p>
      </dgm:t>
    </dgm:pt>
    <dgm:pt modelId="{819594FA-0AF7-4BCA-BF4E-B320063C2DB1}">
      <dgm:prSet phldrT="[Text]" custT="1"/>
      <dgm:spPr>
        <a:solidFill>
          <a:schemeClr val="accent2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Rental</a:t>
          </a:r>
        </a:p>
      </dgm:t>
    </dgm:pt>
    <dgm:pt modelId="{132C8A32-FFC0-4A33-B7C4-C6295D26E9C0}" type="sibTrans" cxnId="{4E926AF1-506D-474E-8D21-8714659EE5EF}">
      <dgm:prSet/>
      <dgm:spPr/>
      <dgm:t>
        <a:bodyPr/>
        <a:lstStyle/>
        <a:p>
          <a:endParaRPr lang="en-ZA" sz="1400"/>
        </a:p>
      </dgm:t>
    </dgm:pt>
    <dgm:pt modelId="{1E130B30-3A17-4D96-B9AD-9A806206E5CD}" type="parTrans" cxnId="{4E926AF1-506D-474E-8D21-8714659EE5EF}">
      <dgm:prSet/>
      <dgm:spPr/>
      <dgm:t>
        <a:bodyPr/>
        <a:lstStyle/>
        <a:p>
          <a:endParaRPr lang="en-ZA" sz="1400"/>
        </a:p>
      </dgm:t>
    </dgm:pt>
    <dgm:pt modelId="{EED48EC9-139E-4D1A-A023-E1766F475502}">
      <dgm:prSet phldrT="[Text]" custT="1"/>
      <dgm:spPr/>
      <dgm:t>
        <a:bodyPr/>
        <a:lstStyle/>
        <a:p>
          <a:r>
            <a:rPr lang="en-ZA" sz="1800" b="1" dirty="0"/>
            <a:t>Air</a:t>
          </a:r>
        </a:p>
      </dgm:t>
    </dgm:pt>
    <dgm:pt modelId="{E8A58E6C-D702-4CD5-A4A4-68BF06D65777}" type="sibTrans" cxnId="{508AA677-84BC-4D76-B730-28EA84E9EBCA}">
      <dgm:prSet/>
      <dgm:spPr/>
      <dgm:t>
        <a:bodyPr/>
        <a:lstStyle/>
        <a:p>
          <a:endParaRPr lang="en-ZA" sz="1400"/>
        </a:p>
      </dgm:t>
    </dgm:pt>
    <dgm:pt modelId="{D0F6851C-F0F8-491D-B94E-762CD794E96A}" type="parTrans" cxnId="{508AA677-84BC-4D76-B730-28EA84E9EBCA}">
      <dgm:prSet/>
      <dgm:spPr/>
      <dgm:t>
        <a:bodyPr/>
        <a:lstStyle/>
        <a:p>
          <a:endParaRPr lang="en-ZA" sz="1400"/>
        </a:p>
      </dgm:t>
    </dgm:pt>
    <dgm:pt modelId="{D51408AB-258D-4406-B40B-CC29CF313713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Int.</a:t>
          </a:r>
        </a:p>
      </dgm:t>
    </dgm:pt>
    <dgm:pt modelId="{18195661-4D89-4F14-8701-171F7C521288}" type="sibTrans" cxnId="{1D3D3BC2-7F82-4C5A-8D6B-503206F18A71}">
      <dgm:prSet/>
      <dgm:spPr/>
      <dgm:t>
        <a:bodyPr/>
        <a:lstStyle/>
        <a:p>
          <a:endParaRPr lang="en-ZA" sz="1400"/>
        </a:p>
      </dgm:t>
    </dgm:pt>
    <dgm:pt modelId="{6CA7A0CF-B790-4872-B7B2-B1B9A8D28491}" type="parTrans" cxnId="{1D3D3BC2-7F82-4C5A-8D6B-503206F18A71}">
      <dgm:prSet/>
      <dgm:spPr/>
      <dgm:t>
        <a:bodyPr/>
        <a:lstStyle/>
        <a:p>
          <a:endParaRPr lang="en-ZA" sz="1400"/>
        </a:p>
      </dgm:t>
    </dgm:pt>
    <dgm:pt modelId="{B85C599F-6166-4440-BCFA-9954E84F1BAF}">
      <dgm:prSet phldrT="[Text]" custT="1"/>
      <dgm:spPr>
        <a:solidFill>
          <a:schemeClr val="accent1">
            <a:alpha val="50000"/>
          </a:schemeClr>
        </a:solidFill>
        <a:effectLst/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/>
            <a:t>Domestic</a:t>
          </a:r>
        </a:p>
      </dgm:t>
    </dgm:pt>
    <dgm:pt modelId="{62B06A73-353D-495C-8CB4-D7FEDF8F7DF5}" type="sibTrans" cxnId="{92557761-266F-4572-B7E2-B98C8F080698}">
      <dgm:prSet/>
      <dgm:spPr/>
      <dgm:t>
        <a:bodyPr/>
        <a:lstStyle/>
        <a:p>
          <a:endParaRPr lang="en-ZA" sz="1400"/>
        </a:p>
      </dgm:t>
    </dgm:pt>
    <dgm:pt modelId="{6452ABC8-EC92-4CB5-B305-5A7115AC0173}" type="parTrans" cxnId="{92557761-266F-4572-B7E2-B98C8F080698}">
      <dgm:prSet/>
      <dgm:spPr/>
      <dgm:t>
        <a:bodyPr/>
        <a:lstStyle/>
        <a:p>
          <a:endParaRPr lang="en-ZA" sz="1400"/>
        </a:p>
      </dgm:t>
    </dgm:pt>
    <dgm:pt modelId="{55D18788-16D9-46D2-837A-960D65CA32C9}">
      <dgm:prSet phldrT="[Text]" custT="1"/>
      <dgm:spPr/>
      <dgm:t>
        <a:bodyPr/>
        <a:lstStyle/>
        <a:p>
          <a:r>
            <a:rPr lang="en-ZA" sz="1800" b="1" dirty="0"/>
            <a:t>Rail</a:t>
          </a:r>
        </a:p>
      </dgm:t>
    </dgm:pt>
    <dgm:pt modelId="{8442729E-1D19-458D-98BD-1AB5B700F9E0}" type="sibTrans" cxnId="{E20EF0EF-E539-4948-B46C-9E9B5B3AA634}">
      <dgm:prSet/>
      <dgm:spPr/>
      <dgm:t>
        <a:bodyPr/>
        <a:lstStyle/>
        <a:p>
          <a:endParaRPr lang="en-ZA" sz="1400"/>
        </a:p>
      </dgm:t>
    </dgm:pt>
    <dgm:pt modelId="{D39B7213-81B5-4957-BC58-13232544EBDA}" type="parTrans" cxnId="{E20EF0EF-E539-4948-B46C-9E9B5B3AA634}">
      <dgm:prSet/>
      <dgm:spPr/>
      <dgm:t>
        <a:bodyPr/>
        <a:lstStyle/>
        <a:p>
          <a:endParaRPr lang="en-ZA" sz="1400"/>
        </a:p>
      </dgm:t>
    </dgm:pt>
    <dgm:pt modelId="{5F850C0C-66DA-4799-ACB6-9C952061092A}">
      <dgm:prSet phldrT="[Text]" custT="1"/>
      <dgm:spPr>
        <a:solidFill>
          <a:schemeClr val="accent4">
            <a:lumMod val="20000"/>
            <a:lumOff val="80000"/>
          </a:schemeClr>
        </a:solidFill>
        <a:scene3d>
          <a:camera prst="orthographicFront"/>
          <a:lightRig rig="flat" dir="t"/>
        </a:scene3d>
        <a:sp3d prstMaterial="dkEdge"/>
      </dgm:spPr>
      <dgm:t>
        <a:bodyPr/>
        <a:lstStyle/>
        <a:p>
          <a:r>
            <a:rPr lang="en-ZA" sz="1400" dirty="0">
              <a:solidFill>
                <a:schemeClr val="tx1"/>
              </a:solidFill>
            </a:rPr>
            <a:t>Railway </a:t>
          </a:r>
        </a:p>
      </dgm:t>
    </dgm:pt>
    <dgm:pt modelId="{58B73E70-F319-49CA-BE47-ADD9C686A37D}" type="sibTrans" cxnId="{45D09604-CFA8-4712-A57A-6D3291397897}">
      <dgm:prSet/>
      <dgm:spPr/>
      <dgm:t>
        <a:bodyPr/>
        <a:lstStyle/>
        <a:p>
          <a:endParaRPr lang="en-ZA" sz="1400"/>
        </a:p>
      </dgm:t>
    </dgm:pt>
    <dgm:pt modelId="{3CA76CAB-6D0D-46D9-A13C-6ECDE85AF2D6}" type="parTrans" cxnId="{45D09604-CFA8-4712-A57A-6D3291397897}">
      <dgm:prSet/>
      <dgm:spPr/>
      <dgm:t>
        <a:bodyPr/>
        <a:lstStyle/>
        <a:p>
          <a:endParaRPr lang="en-ZA" sz="1400"/>
        </a:p>
      </dgm:t>
    </dgm:pt>
    <dgm:pt modelId="{7F997771-75EA-4896-A86B-88DEFCAAF0DF}" type="pres">
      <dgm:prSet presAssocID="{6A1362DA-B794-45B9-9BEE-599A1FD4F7C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59EFF8-8E37-48D0-8531-AA8591B030C2}" type="pres">
      <dgm:prSet presAssocID="{6A1362DA-B794-45B9-9BEE-599A1FD4F7C7}" presName="arc1" presStyleLbl="node1" presStyleIdx="0" presStyleCnt="4"/>
      <dgm:spPr>
        <a:solidFill>
          <a:schemeClr val="bg1">
            <a:lumMod val="85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6849B046-FFF3-4CD3-87C3-760114804747}" type="pres">
      <dgm:prSet presAssocID="{6A1362DA-B794-45B9-9BEE-599A1FD4F7C7}" presName="arc3" presStyleLbl="node1" presStyleIdx="1" presStyleCnt="4"/>
      <dgm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DC93D40F-6B01-43A2-B629-3007E6988A4F}" type="pres">
      <dgm:prSet presAssocID="{6A1362DA-B794-45B9-9BEE-599A1FD4F7C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23056524-C614-4F7B-A945-D2D9D78E93A8}" type="pres">
      <dgm:prSet presAssocID="{6A1362DA-B794-45B9-9BEE-599A1FD4F7C7}" presName="arc2" presStyleLbl="node1" presStyleIdx="2" presStyleCnt="4"/>
      <dgm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03188925-9B58-4F84-B5B5-244FB2812A99}" type="pres">
      <dgm:prSet presAssocID="{6A1362DA-B794-45B9-9BEE-599A1FD4F7C7}" presName="arc4" presStyleLbl="node1" presStyleIdx="3" presStyleCnt="4"/>
      <dgm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gm:spPr>
    </dgm:pt>
    <dgm:pt modelId="{C8228DC6-78D1-404B-8BAE-5596AA679220}" type="pres">
      <dgm:prSet presAssocID="{6A1362DA-B794-45B9-9BEE-599A1FD4F7C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F199568-9382-4F57-8637-EA89AB21FD2E}" type="pres">
      <dgm:prSet presAssocID="{6A1362DA-B794-45B9-9BEE-599A1FD4F7C7}" presName="middleComposite" presStyleCnt="0"/>
      <dgm:spPr/>
    </dgm:pt>
    <dgm:pt modelId="{1F528CDB-ABFE-433C-9B57-F41659B19CD6}" type="pres">
      <dgm:prSet presAssocID="{D51408AB-258D-4406-B40B-CC29CF313713}" presName="circ1" presStyleLbl="vennNode1" presStyleIdx="0" presStyleCnt="8" custScaleX="110000" custScaleY="110000"/>
      <dgm:spPr/>
    </dgm:pt>
    <dgm:pt modelId="{A77D9594-052F-47B3-BB36-E5F7883905A4}" type="pres">
      <dgm:prSet presAssocID="{D51408AB-258D-4406-B40B-CC29CF313713}" presName="circ1Tx" presStyleLbl="revTx" presStyleIdx="1" presStyleCnt="3">
        <dgm:presLayoutVars>
          <dgm:chMax val="0"/>
          <dgm:chPref val="0"/>
        </dgm:presLayoutVars>
      </dgm:prSet>
      <dgm:spPr/>
    </dgm:pt>
    <dgm:pt modelId="{F0631B9D-3479-476B-BC88-ACBFFB6E96AB}" type="pres">
      <dgm:prSet presAssocID="{B85C599F-6166-4440-BCFA-9954E84F1BAF}" presName="circ2" presStyleLbl="vennNode1" presStyleIdx="1" presStyleCnt="8" custScaleX="110000" custScaleY="110000"/>
      <dgm:spPr/>
    </dgm:pt>
    <dgm:pt modelId="{7384308B-870E-4E97-A25D-53C3020DFBE2}" type="pres">
      <dgm:prSet presAssocID="{B85C599F-6166-4440-BCFA-9954E84F1BAF}" presName="circ2Tx" presStyleLbl="revTx" presStyleIdx="1" presStyleCnt="3">
        <dgm:presLayoutVars>
          <dgm:chMax val="0"/>
          <dgm:chPref val="0"/>
        </dgm:presLayoutVars>
      </dgm:prSet>
      <dgm:spPr/>
    </dgm:pt>
    <dgm:pt modelId="{2C6B576E-83E6-4A2B-86DA-256C01041219}" type="pres">
      <dgm:prSet presAssocID="{6A1362DA-B794-45B9-9BEE-599A1FD4F7C7}" presName="leftComposite" presStyleCnt="0"/>
      <dgm:spPr/>
    </dgm:pt>
    <dgm:pt modelId="{30071BB3-0EB4-4882-BD62-205BE426F0A9}" type="pres">
      <dgm:prSet presAssocID="{A79BCC07-4436-42E3-80A6-732F0A17966E}" presName="childText1_1" presStyleLbl="vennNode1" presStyleIdx="2" presStyleCnt="8">
        <dgm:presLayoutVars>
          <dgm:chMax val="0"/>
          <dgm:chPref val="0"/>
        </dgm:presLayoutVars>
      </dgm:prSet>
      <dgm:spPr/>
    </dgm:pt>
    <dgm:pt modelId="{00180506-7B30-4C83-B5EB-803D3453F7E0}" type="pres">
      <dgm:prSet presAssocID="{A79BCC07-4436-42E3-80A6-732F0A17966E}" presName="ellipse1" presStyleLbl="vennNode1" presStyleIdx="3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87E6C4B1-CD6A-4E27-BDA3-091E52F28104}" type="pres">
      <dgm:prSet presAssocID="{A79BCC07-4436-42E3-80A6-732F0A17966E}" presName="ellipse2" presStyleLbl="vennNode1" presStyleIdx="4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3C492A34-5353-42F4-A9D0-320B80142C39}" type="pres">
      <dgm:prSet presAssocID="{8990175B-9D44-4607-8FBA-A007DD3BDCD2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8975C524-7118-448B-955F-56AAFE8A7AAA}" type="pres">
      <dgm:prSet presAssocID="{8990175B-9D44-4607-8FBA-A007DD3BDCD2}" presName="ellipse3" presStyleLbl="vennNode1" presStyleIdx="6" presStyleCnt="8"/>
      <dgm:spPr>
        <a:solidFill>
          <a:schemeClr val="accent2">
            <a:lumMod val="60000"/>
            <a:lumOff val="40000"/>
          </a:schemeClr>
        </a:solidFill>
        <a:scene3d>
          <a:camera prst="orthographicFront"/>
          <a:lightRig rig="flat" dir="t"/>
        </a:scene3d>
        <a:sp3d prstMaterial="dkEdge"/>
      </dgm:spPr>
    </dgm:pt>
    <dgm:pt modelId="{7F470B30-C0E6-4733-B1C2-C22A3339ECF1}" type="pres">
      <dgm:prSet presAssocID="{819594FA-0AF7-4BCA-BF4E-B320063C2DB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AD01EDAC-4230-46FC-BEF5-EDD9B36F1C08}" type="pres">
      <dgm:prSet presAssocID="{6A1362DA-B794-45B9-9BEE-599A1FD4F7C7}" presName="rightChild" presStyleLbl="node2" presStyleIdx="0" presStyleCnt="1">
        <dgm:presLayoutVars>
          <dgm:chMax val="0"/>
          <dgm:chPref val="0"/>
        </dgm:presLayoutVars>
      </dgm:prSet>
      <dgm:spPr/>
    </dgm:pt>
    <dgm:pt modelId="{2F20CFD9-9E25-4178-B585-093FFDC4B696}" type="pres">
      <dgm:prSet presAssocID="{6A1362DA-B794-45B9-9BEE-599A1FD4F7C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45D09604-CFA8-4712-A57A-6D3291397897}" srcId="{55D18788-16D9-46D2-837A-960D65CA32C9}" destId="{5F850C0C-66DA-4799-ACB6-9C952061092A}" srcOrd="0" destOrd="0" parTransId="{3CA76CAB-6D0D-46D9-A13C-6ECDE85AF2D6}" sibTransId="{58B73E70-F319-49CA-BE47-ADD9C686A37D}"/>
    <dgm:cxn modelId="{9F72A209-3E49-4599-9DCA-9C049022F59C}" type="presOf" srcId="{6A1362DA-B794-45B9-9BEE-599A1FD4F7C7}" destId="{7F997771-75EA-4896-A86B-88DEFCAAF0DF}" srcOrd="0" destOrd="0" presId="urn:microsoft.com/office/officeart/2009/3/layout/PhasedProcess"/>
    <dgm:cxn modelId="{6C3AEE11-2408-49AA-A775-6A3512F6F523}" srcId="{4821B3E8-9370-4D21-8198-65BA4339E415}" destId="{A79BCC07-4436-42E3-80A6-732F0A17966E}" srcOrd="0" destOrd="0" parTransId="{C3A2DAB3-4DF7-44D0-8672-751A277F8AE2}" sibTransId="{087A1BFF-C84C-4587-A80D-8974ABC8EF5F}"/>
    <dgm:cxn modelId="{AF972721-403C-470B-A699-6122EFDEB1B2}" type="presOf" srcId="{A79BCC07-4436-42E3-80A6-732F0A17966E}" destId="{30071BB3-0EB4-4882-BD62-205BE426F0A9}" srcOrd="0" destOrd="0" presId="urn:microsoft.com/office/officeart/2009/3/layout/PhasedProcess"/>
    <dgm:cxn modelId="{266AC232-17F2-4DBF-8D63-ADF2201D73CC}" type="presOf" srcId="{D51408AB-258D-4406-B40B-CC29CF313713}" destId="{1F528CDB-ABFE-433C-9B57-F41659B19CD6}" srcOrd="0" destOrd="0" presId="urn:microsoft.com/office/officeart/2009/3/layout/PhasedProcess"/>
    <dgm:cxn modelId="{B30D423D-32FE-454E-8A9F-3BF4D4FAF097}" type="presOf" srcId="{819594FA-0AF7-4BCA-BF4E-B320063C2DB1}" destId="{7F470B30-C0E6-4733-B1C2-C22A3339ECF1}" srcOrd="0" destOrd="0" presId="urn:microsoft.com/office/officeart/2009/3/layout/PhasedProcess"/>
    <dgm:cxn modelId="{92557761-266F-4572-B7E2-B98C8F080698}" srcId="{EED48EC9-139E-4D1A-A023-E1766F475502}" destId="{B85C599F-6166-4440-BCFA-9954E84F1BAF}" srcOrd="1" destOrd="0" parTransId="{6452ABC8-EC92-4CB5-B305-5A7115AC0173}" sibTransId="{62B06A73-353D-495C-8CB4-D7FEDF8F7DF5}"/>
    <dgm:cxn modelId="{ABA40B63-DF4F-47C5-BE09-C50957178DB2}" type="presOf" srcId="{EED48EC9-139E-4D1A-A023-E1766F475502}" destId="{DC93D40F-6B01-43A2-B629-3007E6988A4F}" srcOrd="0" destOrd="0" presId="urn:microsoft.com/office/officeart/2009/3/layout/PhasedProcess"/>
    <dgm:cxn modelId="{508AA677-84BC-4D76-B730-28EA84E9EBCA}" srcId="{6A1362DA-B794-45B9-9BEE-599A1FD4F7C7}" destId="{EED48EC9-139E-4D1A-A023-E1766F475502}" srcOrd="1" destOrd="0" parTransId="{D0F6851C-F0F8-491D-B94E-762CD794E96A}" sibTransId="{E8A58E6C-D702-4CD5-A4A4-68BF06D65777}"/>
    <dgm:cxn modelId="{9E1F8D7C-8884-4990-A37A-624E03BB1C88}" type="presOf" srcId="{D51408AB-258D-4406-B40B-CC29CF313713}" destId="{A77D9594-052F-47B3-BB36-E5F7883905A4}" srcOrd="1" destOrd="0" presId="urn:microsoft.com/office/officeart/2009/3/layout/PhasedProcess"/>
    <dgm:cxn modelId="{3B800981-BF06-4825-8D19-D45C3C790513}" srcId="{4821B3E8-9370-4D21-8198-65BA4339E415}" destId="{8990175B-9D44-4607-8FBA-A007DD3BDCD2}" srcOrd="1" destOrd="0" parTransId="{1E28B33B-A87B-4A20-B998-C7F1781B7D5F}" sibTransId="{02F16045-3CB8-41FE-AF3D-FC471EDB1A43}"/>
    <dgm:cxn modelId="{60E570A3-E599-48E8-947E-B7F9C3612225}" type="presOf" srcId="{B85C599F-6166-4440-BCFA-9954E84F1BAF}" destId="{7384308B-870E-4E97-A25D-53C3020DFBE2}" srcOrd="1" destOrd="0" presId="urn:microsoft.com/office/officeart/2009/3/layout/PhasedProcess"/>
    <dgm:cxn modelId="{04A418BB-53ED-4C8F-A64A-27858A40B828}" type="presOf" srcId="{5F850C0C-66DA-4799-ACB6-9C952061092A}" destId="{AD01EDAC-4230-46FC-BEF5-EDD9B36F1C08}" srcOrd="0" destOrd="0" presId="urn:microsoft.com/office/officeart/2009/3/layout/PhasedProcess"/>
    <dgm:cxn modelId="{70A959BF-5B4B-414B-B264-7E1E8C236B1D}" type="presOf" srcId="{B85C599F-6166-4440-BCFA-9954E84F1BAF}" destId="{F0631B9D-3479-476B-BC88-ACBFFB6E96AB}" srcOrd="0" destOrd="0" presId="urn:microsoft.com/office/officeart/2009/3/layout/PhasedProcess"/>
    <dgm:cxn modelId="{1D3D3BC2-7F82-4C5A-8D6B-503206F18A71}" srcId="{EED48EC9-139E-4D1A-A023-E1766F475502}" destId="{D51408AB-258D-4406-B40B-CC29CF313713}" srcOrd="0" destOrd="0" parTransId="{6CA7A0CF-B790-4872-B7B2-B1B9A8D28491}" sibTransId="{18195661-4D89-4F14-8701-171F7C521288}"/>
    <dgm:cxn modelId="{CE99E7D0-A82B-4941-B43E-4911112B61FA}" type="presOf" srcId="{4821B3E8-9370-4D21-8198-65BA4339E415}" destId="{2F20CFD9-9E25-4178-B585-093FFDC4B696}" srcOrd="0" destOrd="0" presId="urn:microsoft.com/office/officeart/2009/3/layout/PhasedProcess"/>
    <dgm:cxn modelId="{1AB8B6EF-CE8B-4ED9-8092-F95AE5D99454}" type="presOf" srcId="{55D18788-16D9-46D2-837A-960D65CA32C9}" destId="{C8228DC6-78D1-404B-8BAE-5596AA679220}" srcOrd="0" destOrd="0" presId="urn:microsoft.com/office/officeart/2009/3/layout/PhasedProcess"/>
    <dgm:cxn modelId="{E20EF0EF-E539-4948-B46C-9E9B5B3AA634}" srcId="{6A1362DA-B794-45B9-9BEE-599A1FD4F7C7}" destId="{55D18788-16D9-46D2-837A-960D65CA32C9}" srcOrd="2" destOrd="0" parTransId="{D39B7213-81B5-4957-BC58-13232544EBDA}" sibTransId="{8442729E-1D19-458D-98BD-1AB5B700F9E0}"/>
    <dgm:cxn modelId="{1C2D47F0-CB41-4D0C-8049-4BD5CEADDD41}" type="presOf" srcId="{8990175B-9D44-4607-8FBA-A007DD3BDCD2}" destId="{3C492A34-5353-42F4-A9D0-320B80142C39}" srcOrd="0" destOrd="0" presId="urn:microsoft.com/office/officeart/2009/3/layout/PhasedProcess"/>
    <dgm:cxn modelId="{4E926AF1-506D-474E-8D21-8714659EE5EF}" srcId="{4821B3E8-9370-4D21-8198-65BA4339E415}" destId="{819594FA-0AF7-4BCA-BF4E-B320063C2DB1}" srcOrd="2" destOrd="0" parTransId="{1E130B30-3A17-4D96-B9AD-9A806206E5CD}" sibTransId="{132C8A32-FFC0-4A33-B7C4-C6295D26E9C0}"/>
    <dgm:cxn modelId="{E14EC1FA-6481-41D2-AE31-0F9E15D74881}" srcId="{6A1362DA-B794-45B9-9BEE-599A1FD4F7C7}" destId="{4821B3E8-9370-4D21-8198-65BA4339E415}" srcOrd="0" destOrd="0" parTransId="{763F03D9-CB7E-435B-BA77-D1F8D4274E03}" sibTransId="{9F2F4829-C8AF-40C8-B99D-D020B7AFAD49}"/>
    <dgm:cxn modelId="{015DE727-6CE5-4307-A8CC-A95DC2D879B3}" type="presParOf" srcId="{7F997771-75EA-4896-A86B-88DEFCAAF0DF}" destId="{0659EFF8-8E37-48D0-8531-AA8591B030C2}" srcOrd="0" destOrd="0" presId="urn:microsoft.com/office/officeart/2009/3/layout/PhasedProcess"/>
    <dgm:cxn modelId="{58DACE89-6D87-49F4-9CB6-8D5778A22807}" type="presParOf" srcId="{7F997771-75EA-4896-A86B-88DEFCAAF0DF}" destId="{6849B046-FFF3-4CD3-87C3-760114804747}" srcOrd="1" destOrd="0" presId="urn:microsoft.com/office/officeart/2009/3/layout/PhasedProcess"/>
    <dgm:cxn modelId="{9E4A4637-176F-4A46-8E51-97933B2B093C}" type="presParOf" srcId="{7F997771-75EA-4896-A86B-88DEFCAAF0DF}" destId="{DC93D40F-6B01-43A2-B629-3007E6988A4F}" srcOrd="2" destOrd="0" presId="urn:microsoft.com/office/officeart/2009/3/layout/PhasedProcess"/>
    <dgm:cxn modelId="{0655A8C4-C065-42DA-90E3-2C9EA2C837C3}" type="presParOf" srcId="{7F997771-75EA-4896-A86B-88DEFCAAF0DF}" destId="{23056524-C614-4F7B-A945-D2D9D78E93A8}" srcOrd="3" destOrd="0" presId="urn:microsoft.com/office/officeart/2009/3/layout/PhasedProcess"/>
    <dgm:cxn modelId="{ECD79578-D8E9-4687-AF49-45F57393446B}" type="presParOf" srcId="{7F997771-75EA-4896-A86B-88DEFCAAF0DF}" destId="{03188925-9B58-4F84-B5B5-244FB2812A99}" srcOrd="4" destOrd="0" presId="urn:microsoft.com/office/officeart/2009/3/layout/PhasedProcess"/>
    <dgm:cxn modelId="{26882245-485B-4B83-96E5-DFBD5AA3BDDE}" type="presParOf" srcId="{7F997771-75EA-4896-A86B-88DEFCAAF0DF}" destId="{C8228DC6-78D1-404B-8BAE-5596AA679220}" srcOrd="5" destOrd="0" presId="urn:microsoft.com/office/officeart/2009/3/layout/PhasedProcess"/>
    <dgm:cxn modelId="{5A39184B-789C-424C-9F77-D2C886162712}" type="presParOf" srcId="{7F997771-75EA-4896-A86B-88DEFCAAF0DF}" destId="{2F199568-9382-4F57-8637-EA89AB21FD2E}" srcOrd="6" destOrd="0" presId="urn:microsoft.com/office/officeart/2009/3/layout/PhasedProcess"/>
    <dgm:cxn modelId="{36FB3A25-2E80-459D-912F-C7CF21434658}" type="presParOf" srcId="{2F199568-9382-4F57-8637-EA89AB21FD2E}" destId="{1F528CDB-ABFE-433C-9B57-F41659B19CD6}" srcOrd="0" destOrd="0" presId="urn:microsoft.com/office/officeart/2009/3/layout/PhasedProcess"/>
    <dgm:cxn modelId="{17991873-07EC-4E89-B641-84CC2C160721}" type="presParOf" srcId="{2F199568-9382-4F57-8637-EA89AB21FD2E}" destId="{A77D9594-052F-47B3-BB36-E5F7883905A4}" srcOrd="1" destOrd="0" presId="urn:microsoft.com/office/officeart/2009/3/layout/PhasedProcess"/>
    <dgm:cxn modelId="{67B2076F-8F02-4C09-ADFD-65463E59E1AC}" type="presParOf" srcId="{2F199568-9382-4F57-8637-EA89AB21FD2E}" destId="{F0631B9D-3479-476B-BC88-ACBFFB6E96AB}" srcOrd="2" destOrd="0" presId="urn:microsoft.com/office/officeart/2009/3/layout/PhasedProcess"/>
    <dgm:cxn modelId="{CFC0C370-CA14-45AB-8BF7-80D5618B7503}" type="presParOf" srcId="{2F199568-9382-4F57-8637-EA89AB21FD2E}" destId="{7384308B-870E-4E97-A25D-53C3020DFBE2}" srcOrd="3" destOrd="0" presId="urn:microsoft.com/office/officeart/2009/3/layout/PhasedProcess"/>
    <dgm:cxn modelId="{5716EB85-A799-4BF1-8F79-8F379BE194C2}" type="presParOf" srcId="{7F997771-75EA-4896-A86B-88DEFCAAF0DF}" destId="{2C6B576E-83E6-4A2B-86DA-256C01041219}" srcOrd="7" destOrd="0" presId="urn:microsoft.com/office/officeart/2009/3/layout/PhasedProcess"/>
    <dgm:cxn modelId="{C3EF00FD-1359-4191-8968-C86AEE4AD890}" type="presParOf" srcId="{2C6B576E-83E6-4A2B-86DA-256C01041219}" destId="{30071BB3-0EB4-4882-BD62-205BE426F0A9}" srcOrd="0" destOrd="0" presId="urn:microsoft.com/office/officeart/2009/3/layout/PhasedProcess"/>
    <dgm:cxn modelId="{9ACE9002-FAAE-4898-86A7-C9E20D41F4BC}" type="presParOf" srcId="{2C6B576E-83E6-4A2B-86DA-256C01041219}" destId="{00180506-7B30-4C83-B5EB-803D3453F7E0}" srcOrd="1" destOrd="0" presId="urn:microsoft.com/office/officeart/2009/3/layout/PhasedProcess"/>
    <dgm:cxn modelId="{978D31BC-470D-42AB-874D-3719C7867838}" type="presParOf" srcId="{2C6B576E-83E6-4A2B-86DA-256C01041219}" destId="{87E6C4B1-CD6A-4E27-BDA3-091E52F28104}" srcOrd="2" destOrd="0" presId="urn:microsoft.com/office/officeart/2009/3/layout/PhasedProcess"/>
    <dgm:cxn modelId="{55A3B645-0C19-40DB-8252-9E23DDEA6B3D}" type="presParOf" srcId="{2C6B576E-83E6-4A2B-86DA-256C01041219}" destId="{3C492A34-5353-42F4-A9D0-320B80142C39}" srcOrd="3" destOrd="0" presId="urn:microsoft.com/office/officeart/2009/3/layout/PhasedProcess"/>
    <dgm:cxn modelId="{C5441BAE-9A86-45D8-B551-47022426DF32}" type="presParOf" srcId="{2C6B576E-83E6-4A2B-86DA-256C01041219}" destId="{8975C524-7118-448B-955F-56AAFE8A7AAA}" srcOrd="4" destOrd="0" presId="urn:microsoft.com/office/officeart/2009/3/layout/PhasedProcess"/>
    <dgm:cxn modelId="{7E2FEC05-7872-4E5D-B69D-1202FC5CF5E2}" type="presParOf" srcId="{2C6B576E-83E6-4A2B-86DA-256C01041219}" destId="{7F470B30-C0E6-4733-B1C2-C22A3339ECF1}" srcOrd="5" destOrd="0" presId="urn:microsoft.com/office/officeart/2009/3/layout/PhasedProcess"/>
    <dgm:cxn modelId="{913512D6-3282-401F-BBC6-10C59D8645EB}" type="presParOf" srcId="{7F997771-75EA-4896-A86B-88DEFCAAF0DF}" destId="{AD01EDAC-4230-46FC-BEF5-EDD9B36F1C08}" srcOrd="8" destOrd="0" presId="urn:microsoft.com/office/officeart/2009/3/layout/PhasedProcess"/>
    <dgm:cxn modelId="{55CB1FD3-BBB7-4B7D-A899-0B561FDC1E8D}" type="presParOf" srcId="{7F997771-75EA-4896-A86B-88DEFCAAF0DF}" destId="{2F20CFD9-9E25-4178-B585-093FFDC4B69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EFF8-8E37-48D0-8531-AA8591B030C2}">
      <dsp:nvSpPr>
        <dsp:cNvPr id="0" name=""/>
        <dsp:cNvSpPr/>
      </dsp:nvSpPr>
      <dsp:spPr>
        <a:xfrm rot="5400000">
          <a:off x="201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9B046-FFF3-4CD3-87C3-760114804747}">
      <dsp:nvSpPr>
        <dsp:cNvPr id="0" name=""/>
        <dsp:cNvSpPr/>
      </dsp:nvSpPr>
      <dsp:spPr>
        <a:xfrm rot="16200000">
          <a:off x="2705159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93D40F-6B01-43A2-B629-3007E6988A4F}">
      <dsp:nvSpPr>
        <dsp:cNvPr id="0" name=""/>
        <dsp:cNvSpPr/>
      </dsp:nvSpPr>
      <dsp:spPr>
        <a:xfrm>
          <a:off x="3015935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Air</a:t>
          </a:r>
        </a:p>
      </dsp:txBody>
      <dsp:txXfrm>
        <a:off x="3015935" y="2897894"/>
        <a:ext cx="1995512" cy="525808"/>
      </dsp:txXfrm>
    </dsp:sp>
    <dsp:sp modelId="{23056524-C614-4F7B-A945-D2D9D78E93A8}">
      <dsp:nvSpPr>
        <dsp:cNvPr id="0" name=""/>
        <dsp:cNvSpPr/>
      </dsp:nvSpPr>
      <dsp:spPr>
        <a:xfrm rot="5400000">
          <a:off x="2620852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188925-9B58-4F84-B5B5-244FB2812A99}">
      <dsp:nvSpPr>
        <dsp:cNvPr id="0" name=""/>
        <dsp:cNvSpPr/>
      </dsp:nvSpPr>
      <dsp:spPr>
        <a:xfrm rot="16200000">
          <a:off x="5325014" y="614694"/>
          <a:ext cx="2628200" cy="26286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rgbClr val="FFFFFF">
            <a:lumMod val="85000"/>
          </a:srgb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228DC6-78D1-404B-8BAE-5596AA679220}">
      <dsp:nvSpPr>
        <dsp:cNvPr id="0" name=""/>
        <dsp:cNvSpPr/>
      </dsp:nvSpPr>
      <dsp:spPr>
        <a:xfrm>
          <a:off x="5444113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Rail</a:t>
          </a:r>
        </a:p>
      </dsp:txBody>
      <dsp:txXfrm>
        <a:off x="5444113" y="2897894"/>
        <a:ext cx="1995512" cy="525808"/>
      </dsp:txXfrm>
    </dsp:sp>
    <dsp:sp modelId="{1F528CDB-ABFE-433C-9B57-F41659B19CD6}">
      <dsp:nvSpPr>
        <dsp:cNvPr id="0" name=""/>
        <dsp:cNvSpPr/>
      </dsp:nvSpPr>
      <dsp:spPr>
        <a:xfrm>
          <a:off x="2891606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Int.</a:t>
          </a:r>
        </a:p>
      </dsp:txBody>
      <dsp:txXfrm>
        <a:off x="3076572" y="1465028"/>
        <a:ext cx="763731" cy="1012200"/>
      </dsp:txXfrm>
    </dsp:sp>
    <dsp:sp modelId="{F0631B9D-3479-476B-BC88-ACBFFB6E96AB}">
      <dsp:nvSpPr>
        <dsp:cNvPr id="0" name=""/>
        <dsp:cNvSpPr/>
      </dsp:nvSpPr>
      <dsp:spPr>
        <a:xfrm>
          <a:off x="3759483" y="1308830"/>
          <a:ext cx="1324597" cy="1324597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Domestic</a:t>
          </a:r>
        </a:p>
      </dsp:txBody>
      <dsp:txXfrm>
        <a:off x="4135382" y="1465028"/>
        <a:ext cx="763731" cy="1012200"/>
      </dsp:txXfrm>
    </dsp:sp>
    <dsp:sp modelId="{30071BB3-0EB4-4882-BD62-205BE426F0A9}">
      <dsp:nvSpPr>
        <dsp:cNvPr id="0" name=""/>
        <dsp:cNvSpPr/>
      </dsp:nvSpPr>
      <dsp:spPr>
        <a:xfrm>
          <a:off x="758097" y="1013874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Ride Share</a:t>
          </a:r>
        </a:p>
      </dsp:txBody>
      <dsp:txXfrm>
        <a:off x="880053" y="1135833"/>
        <a:ext cx="588856" cy="588870"/>
      </dsp:txXfrm>
    </dsp:sp>
    <dsp:sp modelId="{00180506-7B30-4C83-B5EB-803D3453F7E0}">
      <dsp:nvSpPr>
        <dsp:cNvPr id="0" name=""/>
        <dsp:cNvSpPr/>
      </dsp:nvSpPr>
      <dsp:spPr>
        <a:xfrm>
          <a:off x="450958" y="1710121"/>
          <a:ext cx="409062" cy="40889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E6C4B1-CD6A-4E27-BDA3-091E52F28104}">
      <dsp:nvSpPr>
        <dsp:cNvPr id="0" name=""/>
        <dsp:cNvSpPr/>
      </dsp:nvSpPr>
      <dsp:spPr>
        <a:xfrm>
          <a:off x="1659205" y="1177686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492A34-5353-42F4-A9D0-320B80142C39}">
      <dsp:nvSpPr>
        <dsp:cNvPr id="0" name=""/>
        <dsp:cNvSpPr/>
      </dsp:nvSpPr>
      <dsp:spPr>
        <a:xfrm>
          <a:off x="1570754" y="1511271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Taxi</a:t>
          </a:r>
        </a:p>
      </dsp:txBody>
      <dsp:txXfrm>
        <a:off x="1692710" y="1633230"/>
        <a:ext cx="588856" cy="588870"/>
      </dsp:txXfrm>
    </dsp:sp>
    <dsp:sp modelId="{8975C524-7118-448B-955F-56AAFE8A7AAA}">
      <dsp:nvSpPr>
        <dsp:cNvPr id="0" name=""/>
        <dsp:cNvSpPr/>
      </dsp:nvSpPr>
      <dsp:spPr>
        <a:xfrm>
          <a:off x="1657838" y="2394991"/>
          <a:ext cx="238017" cy="237862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470B30-C0E6-4733-B1C2-C22A3339ECF1}">
      <dsp:nvSpPr>
        <dsp:cNvPr id="0" name=""/>
        <dsp:cNvSpPr/>
      </dsp:nvSpPr>
      <dsp:spPr>
        <a:xfrm>
          <a:off x="772936" y="1987175"/>
          <a:ext cx="832768" cy="83278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Rental</a:t>
          </a:r>
        </a:p>
      </dsp:txBody>
      <dsp:txXfrm>
        <a:off x="894892" y="2109134"/>
        <a:ext cx="588856" cy="588870"/>
      </dsp:txXfrm>
    </dsp:sp>
    <dsp:sp modelId="{AD01EDAC-4230-46FC-BEF5-EDD9B36F1C08}">
      <dsp:nvSpPr>
        <dsp:cNvPr id="0" name=""/>
        <dsp:cNvSpPr/>
      </dsp:nvSpPr>
      <dsp:spPr>
        <a:xfrm>
          <a:off x="5670786" y="1158119"/>
          <a:ext cx="1535009" cy="1534731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>
              <a:solidFill>
                <a:schemeClr val="tx1"/>
              </a:solidFill>
            </a:rPr>
            <a:t>Railway </a:t>
          </a:r>
        </a:p>
      </dsp:txBody>
      <dsp:txXfrm>
        <a:off x="5895583" y="1382875"/>
        <a:ext cx="1085415" cy="1085219"/>
      </dsp:txXfrm>
    </dsp:sp>
    <dsp:sp modelId="{2F20CFD9-9E25-4178-B585-093FFDC4B696}">
      <dsp:nvSpPr>
        <dsp:cNvPr id="0" name=""/>
        <dsp:cNvSpPr/>
      </dsp:nvSpPr>
      <dsp:spPr>
        <a:xfrm>
          <a:off x="493907" y="2897894"/>
          <a:ext cx="1995512" cy="52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b="1" kern="1200" dirty="0"/>
            <a:t>Car</a:t>
          </a:r>
        </a:p>
      </dsp:txBody>
      <dsp:txXfrm>
        <a:off x="493907" y="2897894"/>
        <a:ext cx="1995512" cy="525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812154"/>
            <a:ext cx="8767860" cy="349746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Summer Sales Insights: Performance Analytics and Strategic Enhancements for Wish.com Apparel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Wish Lifestyle Blog - Fashion, Beauty, and Home Decor | Wish Shopping">
            <a:extLst>
              <a:ext uri="{FF2B5EF4-FFF2-40B4-BE49-F238E27FC236}">
                <a16:creationId xmlns:a16="http://schemas.microsoft.com/office/drawing/2014/main" id="{B0B71EE4-13FF-6E2A-7EE0-8984B9D9A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"/>
          <a:stretch/>
        </p:blipFill>
        <p:spPr bwMode="auto">
          <a:xfrm>
            <a:off x="-25928" y="-133164"/>
            <a:ext cx="12217928" cy="507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4971B0-CF87-2222-85C8-909D7843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94" y="1215468"/>
            <a:ext cx="1970949" cy="16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7CE428-059C-087E-A951-024117138988}"/>
              </a:ext>
            </a:extLst>
          </p:cNvPr>
          <p:cNvSpPr txBox="1"/>
          <p:nvPr/>
        </p:nvSpPr>
        <p:spPr>
          <a:xfrm rot="5400000">
            <a:off x="4234648" y="3192400"/>
            <a:ext cx="268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u="sng"/>
              <a:t>https://blog.wish.com</a:t>
            </a:r>
            <a:endParaRPr lang="en-FI" u="sng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94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1307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7181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3736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7624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752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08709"/>
              </p:ext>
            </p:extLst>
          </p:nvPr>
        </p:nvGraphicFramePr>
        <p:xfrm>
          <a:off x="2730501" y="1790700"/>
          <a:ext cx="70612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graphicFrame>
        <p:nvGraphicFramePr>
          <p:cNvPr id="4" name="Content Placeholder 3" descr="Phased Process Graph">
            <a:extLst>
              <a:ext uri="{FF2B5EF4-FFF2-40B4-BE49-F238E27FC236}">
                <a16:creationId xmlns:a16="http://schemas.microsoft.com/office/drawing/2014/main" id="{0C82266E-8E79-4188-AADA-9AAEBC0C2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189781"/>
              </p:ext>
            </p:extLst>
          </p:nvPr>
        </p:nvGraphicFramePr>
        <p:xfrm>
          <a:off x="4357084" y="1409700"/>
          <a:ext cx="79534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someone@example.com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096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4486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7965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62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5298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305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8043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62A5-C2BF-B677-BDC6-719C72B6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CACB-5996-A91C-584D-B7BF2499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305128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151</TotalTime>
  <Words>65</Words>
  <Application>Microsoft Office PowerPoint</Application>
  <PresentationFormat>Widescreen</PresentationFormat>
  <Paragraphs>28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Corbel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Choose an Experience</vt:lpstr>
      <vt:lpstr>Travel Budget</vt:lpstr>
      <vt:lpstr>Transportation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Design</dc:title>
  <dc:creator>Nguyen Binh</dc:creator>
  <cp:lastModifiedBy>Nguyen Binh</cp:lastModifiedBy>
  <cp:revision>6</cp:revision>
  <dcterms:created xsi:type="dcterms:W3CDTF">2024-03-09T13:05:35Z</dcterms:created>
  <dcterms:modified xsi:type="dcterms:W3CDTF">2024-03-12T10:44:17Z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