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6" r:id="rId4"/>
  </p:sldMasterIdLst>
  <p:notesMasterIdLst>
    <p:notesMasterId r:id="rId28"/>
  </p:notesMasterIdLst>
  <p:handoutMasterIdLst>
    <p:handoutMasterId r:id="rId29"/>
  </p:handoutMasterIdLst>
  <p:sldIdLst>
    <p:sldId id="256" r:id="rId5"/>
    <p:sldId id="261" r:id="rId6"/>
    <p:sldId id="262" r:id="rId7"/>
    <p:sldId id="280" r:id="rId8"/>
    <p:sldId id="281" r:id="rId9"/>
    <p:sldId id="282" r:id="rId10"/>
    <p:sldId id="283" r:id="rId11"/>
    <p:sldId id="284" r:id="rId12"/>
    <p:sldId id="285" r:id="rId13"/>
    <p:sldId id="286" r:id="rId14"/>
    <p:sldId id="287" r:id="rId15"/>
    <p:sldId id="288" r:id="rId16"/>
    <p:sldId id="289" r:id="rId17"/>
    <p:sldId id="290" r:id="rId18"/>
    <p:sldId id="279" r:id="rId19"/>
    <p:sldId id="275" r:id="rId20"/>
    <p:sldId id="276" r:id="rId21"/>
    <p:sldId id="277" r:id="rId22"/>
    <p:sldId id="278" r:id="rId23"/>
    <p:sldId id="257" r:id="rId24"/>
    <p:sldId id="258" r:id="rId25"/>
    <p:sldId id="259" r:id="rId26"/>
    <p:sldId id="26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E171"/>
    <a:srgbClr val="E6E6E6"/>
    <a:srgbClr val="A6B727"/>
    <a:srgbClr val="DAEE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86" d="100"/>
          <a:sy n="86" d="100"/>
        </p:scale>
        <p:origin x="571" y="5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6F9-4AA6-8BE3-30AD64F7C07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6F9-4AA6-8BE3-30AD64F7C07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6F9-4AA6-8BE3-30AD64F7C07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6F9-4AA6-8BE3-30AD64F7C077}"/>
              </c:ext>
            </c:extLst>
          </c:dPt>
          <c:dLbls>
            <c:dLbl>
              <c:idx val="0"/>
              <c:layout>
                <c:manualLayout>
                  <c:x val="0.16753837874582211"/>
                  <c:y val="9.8061325203430152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4"/>
                    </c:manualLayout>
                  </c15:layout>
                </c:ext>
                <c:ext xmlns:c16="http://schemas.microsoft.com/office/drawing/2014/chart" uri="{C3380CC4-5D6E-409C-BE32-E72D297353CC}">
                  <c16:uniqueId val="{00000001-F6F9-4AA6-8BE3-30AD64F7C077}"/>
                </c:ext>
              </c:extLst>
            </c:dLbl>
            <c:dLbl>
              <c:idx val="1"/>
              <c:layout>
                <c:manualLayout>
                  <c:x val="-0.1982898090976038"/>
                  <c:y val="0.14149847564319085"/>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4"/>
                    </c:manualLayout>
                  </c15:layout>
                </c:ext>
                <c:ext xmlns:c16="http://schemas.microsoft.com/office/drawing/2014/chart" uri="{C3380CC4-5D6E-409C-BE32-E72D297353CC}">
                  <c16:uniqueId val="{00000003-F6F9-4AA6-8BE3-30AD64F7C077}"/>
                </c:ext>
              </c:extLst>
            </c:dLbl>
            <c:dLbl>
              <c:idx val="2"/>
              <c:layout>
                <c:manualLayout>
                  <c:x val="-0.17053277063388658"/>
                  <c:y val="-6.6946461079551683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9.0625753953457774E-2"/>
                    </c:manualLayout>
                  </c15:layout>
                </c:ext>
                <c:ext xmlns:c16="http://schemas.microsoft.com/office/drawing/2014/chart" uri="{C3380CC4-5D6E-409C-BE32-E72D297353CC}">
                  <c16:uniqueId val="{00000005-F6F9-4AA6-8BE3-30AD64F7C077}"/>
                </c:ext>
              </c:extLst>
            </c:dLbl>
            <c:dLbl>
              <c:idx val="3"/>
              <c:layout>
                <c:manualLayout>
                  <c:x val="0.21641321588398574"/>
                  <c:y val="-5.2025968898734454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2"/>
                    </c:manualLayout>
                  </c15:layout>
                </c:ext>
                <c:ext xmlns:c16="http://schemas.microsoft.com/office/drawing/2014/chart" uri="{C3380CC4-5D6E-409C-BE32-E72D297353CC}">
                  <c16:uniqueId val="{00000007-F6F9-4AA6-8BE3-30AD64F7C077}"/>
                </c:ext>
              </c:extLst>
            </c:dLbl>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FI"/>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Entertainment</c:v>
                </c:pt>
                <c:pt idx="1">
                  <c:v>Travel</c:v>
                </c:pt>
                <c:pt idx="2">
                  <c:v>Accommodation</c:v>
                </c:pt>
                <c:pt idx="3">
                  <c:v>Food</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7148-4AF4-9209-C36E3E493A86}"/>
            </c:ext>
          </c:extLst>
        </c:ser>
        <c:dLbls>
          <c:showLegendKey val="0"/>
          <c:showVal val="0"/>
          <c:showCatName val="0"/>
          <c:showSerName val="0"/>
          <c:showPercent val="0"/>
          <c:showBubbleSize val="0"/>
          <c:showLeaderLines val="0"/>
        </c:dLbls>
        <c:firstSliceAng val="16"/>
        <c:holeSize val="88"/>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FI"/>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564E9C-DC4B-4FCA-A45C-7A2A68ABF190}" type="doc">
      <dgm:prSet loTypeId="urn:microsoft.com/office/officeart/2018/5/layout/IconCircleLabel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0C85100E-26AF-40B3-97DF-19C4EC3CCEC0}">
      <dgm:prSet/>
      <dgm:spPr/>
      <dgm:t>
        <a:bodyPr/>
        <a:lstStyle/>
        <a:p>
          <a:pPr>
            <a:lnSpc>
              <a:spcPct val="100000"/>
            </a:lnSpc>
            <a:defRPr cap="all"/>
          </a:pPr>
          <a:r>
            <a:rPr lang="en-ZA" cap="none" dirty="0"/>
            <a:t>Adventure</a:t>
          </a:r>
          <a:endParaRPr lang="en-US" cap="none" dirty="0"/>
        </a:p>
      </dgm:t>
    </dgm:pt>
    <dgm:pt modelId="{83E371DD-FB17-4628-859D-A2979B7D3099}" type="parTrans" cxnId="{FD66337D-8FE8-48E6-BE0F-CFD328BEE42E}">
      <dgm:prSet/>
      <dgm:spPr/>
      <dgm:t>
        <a:bodyPr/>
        <a:lstStyle/>
        <a:p>
          <a:endParaRPr lang="en-US" sz="1800"/>
        </a:p>
      </dgm:t>
    </dgm:pt>
    <dgm:pt modelId="{8A672CE1-4528-44AE-9157-DA340C2CD5DB}" type="sibTrans" cxnId="{FD66337D-8FE8-48E6-BE0F-CFD328BEE42E}">
      <dgm:prSet/>
      <dgm:spPr/>
      <dgm:t>
        <a:bodyPr/>
        <a:lstStyle/>
        <a:p>
          <a:endParaRPr lang="en-US"/>
        </a:p>
      </dgm:t>
    </dgm:pt>
    <dgm:pt modelId="{69653324-E1E3-437C-A9D5-28B1353F645A}">
      <dgm:prSet/>
      <dgm:spPr/>
      <dgm:t>
        <a:bodyPr/>
        <a:lstStyle/>
        <a:p>
          <a:pPr>
            <a:lnSpc>
              <a:spcPct val="100000"/>
            </a:lnSpc>
            <a:defRPr cap="all"/>
          </a:pPr>
          <a:r>
            <a:rPr lang="en-ZA" cap="none" dirty="0"/>
            <a:t>Enthusiasm</a:t>
          </a:r>
          <a:endParaRPr lang="en-US" cap="none" dirty="0"/>
        </a:p>
      </dgm:t>
    </dgm:pt>
    <dgm:pt modelId="{F0466364-A484-4F50-8E01-C00666AA6B96}" type="parTrans" cxnId="{25667268-FED2-4149-B353-F16FED2D1A5A}">
      <dgm:prSet/>
      <dgm:spPr/>
      <dgm:t>
        <a:bodyPr/>
        <a:lstStyle/>
        <a:p>
          <a:endParaRPr lang="en-US" sz="1800"/>
        </a:p>
      </dgm:t>
    </dgm:pt>
    <dgm:pt modelId="{6F20977E-D589-4920-96AA-44AAF9391C6A}" type="sibTrans" cxnId="{25667268-FED2-4149-B353-F16FED2D1A5A}">
      <dgm:prSet/>
      <dgm:spPr/>
      <dgm:t>
        <a:bodyPr/>
        <a:lstStyle/>
        <a:p>
          <a:endParaRPr lang="en-US"/>
        </a:p>
      </dgm:t>
    </dgm:pt>
    <dgm:pt modelId="{7F8797D3-295D-45B0-9E28-F7696E313AE3}">
      <dgm:prSet/>
      <dgm:spPr/>
      <dgm:t>
        <a:bodyPr/>
        <a:lstStyle/>
        <a:p>
          <a:pPr>
            <a:lnSpc>
              <a:spcPct val="100000"/>
            </a:lnSpc>
            <a:defRPr cap="all"/>
          </a:pPr>
          <a:r>
            <a:rPr lang="en-ZA" cap="none" dirty="0"/>
            <a:t>Discovery</a:t>
          </a:r>
          <a:endParaRPr lang="en-US" cap="none" dirty="0"/>
        </a:p>
      </dgm:t>
    </dgm:pt>
    <dgm:pt modelId="{2A0378C1-9628-41C6-B719-DFD7DD7C2513}" type="parTrans" cxnId="{B9DB5BF3-D3B4-4EF2-9219-9820EFCDD141}">
      <dgm:prSet/>
      <dgm:spPr/>
      <dgm:t>
        <a:bodyPr/>
        <a:lstStyle/>
        <a:p>
          <a:endParaRPr lang="en-US" sz="1800"/>
        </a:p>
      </dgm:t>
    </dgm:pt>
    <dgm:pt modelId="{BD09EA6A-7770-4233-AA60-BFF5DA55D6CE}" type="sibTrans" cxnId="{B9DB5BF3-D3B4-4EF2-9219-9820EFCDD141}">
      <dgm:prSet/>
      <dgm:spPr/>
      <dgm:t>
        <a:bodyPr/>
        <a:lstStyle/>
        <a:p>
          <a:endParaRPr lang="en-US"/>
        </a:p>
      </dgm:t>
    </dgm:pt>
    <dgm:pt modelId="{E3F9E5A9-51B2-43A8-8F03-9194571938CF}" type="pres">
      <dgm:prSet presAssocID="{7F564E9C-DC4B-4FCA-A45C-7A2A68ABF190}" presName="root" presStyleCnt="0">
        <dgm:presLayoutVars>
          <dgm:dir/>
          <dgm:resizeHandles val="exact"/>
        </dgm:presLayoutVars>
      </dgm:prSet>
      <dgm:spPr/>
    </dgm:pt>
    <dgm:pt modelId="{8929C738-FC34-44B7-BD7A-E6975C65F703}" type="pres">
      <dgm:prSet presAssocID="{0C85100E-26AF-40B3-97DF-19C4EC3CCEC0}" presName="compNode" presStyleCnt="0"/>
      <dgm:spPr/>
    </dgm:pt>
    <dgm:pt modelId="{D7FE9191-F345-41D1-BC78-A57FAC85C889}" type="pres">
      <dgm:prSet presAssocID="{0C85100E-26AF-40B3-97DF-19C4EC3CCEC0}" presName="iconBgRect" presStyleLbl="bgShp" presStyleIdx="0" presStyleCnt="3"/>
      <dgm:spPr/>
    </dgm:pt>
    <dgm:pt modelId="{8FF3ED10-1F7A-4228-8DBA-95ED52350852}" type="pres">
      <dgm:prSet presAssocID="{0C85100E-26AF-40B3-97DF-19C4EC3CCEC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ke"/>
        </a:ext>
      </dgm:extLst>
    </dgm:pt>
    <dgm:pt modelId="{DEEFA25E-941B-435D-9E6A-508386CFE47E}" type="pres">
      <dgm:prSet presAssocID="{0C85100E-26AF-40B3-97DF-19C4EC3CCEC0}" presName="spaceRect" presStyleCnt="0"/>
      <dgm:spPr/>
    </dgm:pt>
    <dgm:pt modelId="{54849521-B57C-45E5-AE0C-3EC2C0D4D0A2}" type="pres">
      <dgm:prSet presAssocID="{0C85100E-26AF-40B3-97DF-19C4EC3CCEC0}" presName="textRect" presStyleLbl="revTx" presStyleIdx="0" presStyleCnt="3">
        <dgm:presLayoutVars>
          <dgm:chMax val="1"/>
          <dgm:chPref val="1"/>
        </dgm:presLayoutVars>
      </dgm:prSet>
      <dgm:spPr/>
    </dgm:pt>
    <dgm:pt modelId="{0F6A2FC3-9E47-40CA-83F9-5B63CA09FDA8}" type="pres">
      <dgm:prSet presAssocID="{8A672CE1-4528-44AE-9157-DA340C2CD5DB}" presName="sibTrans" presStyleCnt="0"/>
      <dgm:spPr/>
    </dgm:pt>
    <dgm:pt modelId="{11E84AED-826F-45C8-83C4-91F1A078E1E0}" type="pres">
      <dgm:prSet presAssocID="{69653324-E1E3-437C-A9D5-28B1353F645A}" presName="compNode" presStyleCnt="0"/>
      <dgm:spPr/>
    </dgm:pt>
    <dgm:pt modelId="{CA2BB399-46B1-46DF-BB84-F602FEBB6E8F}" type="pres">
      <dgm:prSet presAssocID="{69653324-E1E3-437C-A9D5-28B1353F645A}" presName="iconBgRect" presStyleLbl="bgShp" presStyleIdx="1" presStyleCnt="3"/>
      <dgm:spPr/>
    </dgm:pt>
    <dgm:pt modelId="{D6853916-A787-4645-8300-F6B01D5465FD}" type="pres">
      <dgm:prSet presAssocID="{69653324-E1E3-437C-A9D5-28B1353F645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un"/>
        </a:ext>
      </dgm:extLst>
    </dgm:pt>
    <dgm:pt modelId="{20F4B50A-E3EC-4DC1-8B67-BB5C3777405D}" type="pres">
      <dgm:prSet presAssocID="{69653324-E1E3-437C-A9D5-28B1353F645A}" presName="spaceRect" presStyleCnt="0"/>
      <dgm:spPr/>
    </dgm:pt>
    <dgm:pt modelId="{1236D849-CB48-479C-B013-12E41455C64A}" type="pres">
      <dgm:prSet presAssocID="{69653324-E1E3-437C-A9D5-28B1353F645A}" presName="textRect" presStyleLbl="revTx" presStyleIdx="1" presStyleCnt="3">
        <dgm:presLayoutVars>
          <dgm:chMax val="1"/>
          <dgm:chPref val="1"/>
        </dgm:presLayoutVars>
      </dgm:prSet>
      <dgm:spPr/>
    </dgm:pt>
    <dgm:pt modelId="{77E7D738-E9B1-4ED4-B593-EC450EE23F5E}" type="pres">
      <dgm:prSet presAssocID="{6F20977E-D589-4920-96AA-44AAF9391C6A}" presName="sibTrans" presStyleCnt="0"/>
      <dgm:spPr/>
    </dgm:pt>
    <dgm:pt modelId="{504F53A5-75F2-4237-863E-8BEA18033D97}" type="pres">
      <dgm:prSet presAssocID="{7F8797D3-295D-45B0-9E28-F7696E313AE3}" presName="compNode" presStyleCnt="0"/>
      <dgm:spPr/>
    </dgm:pt>
    <dgm:pt modelId="{1FBD15DA-15EC-437E-AD24-BB3FBA44188E}" type="pres">
      <dgm:prSet presAssocID="{7F8797D3-295D-45B0-9E28-F7696E313AE3}" presName="iconBgRect" presStyleLbl="bgShp" presStyleIdx="2" presStyleCnt="3"/>
      <dgm:spPr/>
    </dgm:pt>
    <dgm:pt modelId="{F978FA78-402E-430D-BD6D-B50543BC1779}" type="pres">
      <dgm:prSet presAssocID="{7F8797D3-295D-45B0-9E28-F7696E313AE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lescope"/>
        </a:ext>
      </dgm:extLst>
    </dgm:pt>
    <dgm:pt modelId="{8E26FA69-DD6D-41A2-A1C3-C84664B3DEA9}" type="pres">
      <dgm:prSet presAssocID="{7F8797D3-295D-45B0-9E28-F7696E313AE3}" presName="spaceRect" presStyleCnt="0"/>
      <dgm:spPr/>
    </dgm:pt>
    <dgm:pt modelId="{1437B87F-714F-41BA-8ABB-43977D1FDD2E}" type="pres">
      <dgm:prSet presAssocID="{7F8797D3-295D-45B0-9E28-F7696E313AE3}" presName="textRect" presStyleLbl="revTx" presStyleIdx="2" presStyleCnt="3">
        <dgm:presLayoutVars>
          <dgm:chMax val="1"/>
          <dgm:chPref val="1"/>
        </dgm:presLayoutVars>
      </dgm:prSet>
      <dgm:spPr/>
    </dgm:pt>
  </dgm:ptLst>
  <dgm:cxnLst>
    <dgm:cxn modelId="{9EF79A2A-C397-458C-A3B4-D48F7182843D}" type="presOf" srcId="{7F564E9C-DC4B-4FCA-A45C-7A2A68ABF190}" destId="{E3F9E5A9-51B2-43A8-8F03-9194571938CF}" srcOrd="0" destOrd="0" presId="urn:microsoft.com/office/officeart/2018/5/layout/IconCircleLabelList"/>
    <dgm:cxn modelId="{25667268-FED2-4149-B353-F16FED2D1A5A}" srcId="{7F564E9C-DC4B-4FCA-A45C-7A2A68ABF190}" destId="{69653324-E1E3-437C-A9D5-28B1353F645A}" srcOrd="1" destOrd="0" parTransId="{F0466364-A484-4F50-8E01-C00666AA6B96}" sibTransId="{6F20977E-D589-4920-96AA-44AAF9391C6A}"/>
    <dgm:cxn modelId="{FD66337D-8FE8-48E6-BE0F-CFD328BEE42E}" srcId="{7F564E9C-DC4B-4FCA-A45C-7A2A68ABF190}" destId="{0C85100E-26AF-40B3-97DF-19C4EC3CCEC0}" srcOrd="0" destOrd="0" parTransId="{83E371DD-FB17-4628-859D-A2979B7D3099}" sibTransId="{8A672CE1-4528-44AE-9157-DA340C2CD5DB}"/>
    <dgm:cxn modelId="{66AF4AA0-077B-441F-8BCF-84949DFE4A4A}" type="presOf" srcId="{69653324-E1E3-437C-A9D5-28B1353F645A}" destId="{1236D849-CB48-479C-B013-12E41455C64A}" srcOrd="0" destOrd="0" presId="urn:microsoft.com/office/officeart/2018/5/layout/IconCircleLabelList"/>
    <dgm:cxn modelId="{89A64FA4-89F2-4CC0-9791-9B99DFBDFD94}" type="presOf" srcId="{0C85100E-26AF-40B3-97DF-19C4EC3CCEC0}" destId="{54849521-B57C-45E5-AE0C-3EC2C0D4D0A2}" srcOrd="0" destOrd="0" presId="urn:microsoft.com/office/officeart/2018/5/layout/IconCircleLabelList"/>
    <dgm:cxn modelId="{30BBCAE1-AA43-4AE4-A79A-B5150A5E89F9}" type="presOf" srcId="{7F8797D3-295D-45B0-9E28-F7696E313AE3}" destId="{1437B87F-714F-41BA-8ABB-43977D1FDD2E}" srcOrd="0" destOrd="0" presId="urn:microsoft.com/office/officeart/2018/5/layout/IconCircleLabelList"/>
    <dgm:cxn modelId="{B9DB5BF3-D3B4-4EF2-9219-9820EFCDD141}" srcId="{7F564E9C-DC4B-4FCA-A45C-7A2A68ABF190}" destId="{7F8797D3-295D-45B0-9E28-F7696E313AE3}" srcOrd="2" destOrd="0" parTransId="{2A0378C1-9628-41C6-B719-DFD7DD7C2513}" sibTransId="{BD09EA6A-7770-4233-AA60-BFF5DA55D6CE}"/>
    <dgm:cxn modelId="{046E5389-75CC-49E4-A852-97C2E7E6D226}" type="presParOf" srcId="{E3F9E5A9-51B2-43A8-8F03-9194571938CF}" destId="{8929C738-FC34-44B7-BD7A-E6975C65F703}" srcOrd="0" destOrd="0" presId="urn:microsoft.com/office/officeart/2018/5/layout/IconCircleLabelList"/>
    <dgm:cxn modelId="{38860D80-65A2-4FE3-A65F-086B501908CF}" type="presParOf" srcId="{8929C738-FC34-44B7-BD7A-E6975C65F703}" destId="{D7FE9191-F345-41D1-BC78-A57FAC85C889}" srcOrd="0" destOrd="0" presId="urn:microsoft.com/office/officeart/2018/5/layout/IconCircleLabelList"/>
    <dgm:cxn modelId="{15291291-59DE-4F27-AE8E-09905698A26B}" type="presParOf" srcId="{8929C738-FC34-44B7-BD7A-E6975C65F703}" destId="{8FF3ED10-1F7A-4228-8DBA-95ED52350852}" srcOrd="1" destOrd="0" presId="urn:microsoft.com/office/officeart/2018/5/layout/IconCircleLabelList"/>
    <dgm:cxn modelId="{D93A254D-2C2B-4E74-9B75-CFB868080C85}" type="presParOf" srcId="{8929C738-FC34-44B7-BD7A-E6975C65F703}" destId="{DEEFA25E-941B-435D-9E6A-508386CFE47E}" srcOrd="2" destOrd="0" presId="urn:microsoft.com/office/officeart/2018/5/layout/IconCircleLabelList"/>
    <dgm:cxn modelId="{A6870060-E9BF-4E45-B0B2-CE2FEB416253}" type="presParOf" srcId="{8929C738-FC34-44B7-BD7A-E6975C65F703}" destId="{54849521-B57C-45E5-AE0C-3EC2C0D4D0A2}" srcOrd="3" destOrd="0" presId="urn:microsoft.com/office/officeart/2018/5/layout/IconCircleLabelList"/>
    <dgm:cxn modelId="{80671972-08BA-4928-BC1F-B3133C587435}" type="presParOf" srcId="{E3F9E5A9-51B2-43A8-8F03-9194571938CF}" destId="{0F6A2FC3-9E47-40CA-83F9-5B63CA09FDA8}" srcOrd="1" destOrd="0" presId="urn:microsoft.com/office/officeart/2018/5/layout/IconCircleLabelList"/>
    <dgm:cxn modelId="{D51D2133-6F1D-4DF6-96E7-C6625A6BEED1}" type="presParOf" srcId="{E3F9E5A9-51B2-43A8-8F03-9194571938CF}" destId="{11E84AED-826F-45C8-83C4-91F1A078E1E0}" srcOrd="2" destOrd="0" presId="urn:microsoft.com/office/officeart/2018/5/layout/IconCircleLabelList"/>
    <dgm:cxn modelId="{F9245669-8D02-42CA-A21E-BA72A76391A2}" type="presParOf" srcId="{11E84AED-826F-45C8-83C4-91F1A078E1E0}" destId="{CA2BB399-46B1-46DF-BB84-F602FEBB6E8F}" srcOrd="0" destOrd="0" presId="urn:microsoft.com/office/officeart/2018/5/layout/IconCircleLabelList"/>
    <dgm:cxn modelId="{3E304E6E-CFA0-4E02-97C9-2358B1325747}" type="presParOf" srcId="{11E84AED-826F-45C8-83C4-91F1A078E1E0}" destId="{D6853916-A787-4645-8300-F6B01D5465FD}" srcOrd="1" destOrd="0" presId="urn:microsoft.com/office/officeart/2018/5/layout/IconCircleLabelList"/>
    <dgm:cxn modelId="{A3A558FB-B42D-4CD9-880D-C8970DD9B2CF}" type="presParOf" srcId="{11E84AED-826F-45C8-83C4-91F1A078E1E0}" destId="{20F4B50A-E3EC-4DC1-8B67-BB5C3777405D}" srcOrd="2" destOrd="0" presId="urn:microsoft.com/office/officeart/2018/5/layout/IconCircleLabelList"/>
    <dgm:cxn modelId="{4085BB99-4E4A-42E3-8624-72E8460B7F02}" type="presParOf" srcId="{11E84AED-826F-45C8-83C4-91F1A078E1E0}" destId="{1236D849-CB48-479C-B013-12E41455C64A}" srcOrd="3" destOrd="0" presId="urn:microsoft.com/office/officeart/2018/5/layout/IconCircleLabelList"/>
    <dgm:cxn modelId="{575C131A-D48A-429B-9E4C-1B1619D7306D}" type="presParOf" srcId="{E3F9E5A9-51B2-43A8-8F03-9194571938CF}" destId="{77E7D738-E9B1-4ED4-B593-EC450EE23F5E}" srcOrd="3" destOrd="0" presId="urn:microsoft.com/office/officeart/2018/5/layout/IconCircleLabelList"/>
    <dgm:cxn modelId="{8B3BABB7-9BE3-4CCA-A90F-E5EEF1A4BE2F}" type="presParOf" srcId="{E3F9E5A9-51B2-43A8-8F03-9194571938CF}" destId="{504F53A5-75F2-4237-863E-8BEA18033D97}" srcOrd="4" destOrd="0" presId="urn:microsoft.com/office/officeart/2018/5/layout/IconCircleLabelList"/>
    <dgm:cxn modelId="{38FDD328-2F4A-4403-9CE3-84E8C6AD81A2}" type="presParOf" srcId="{504F53A5-75F2-4237-863E-8BEA18033D97}" destId="{1FBD15DA-15EC-437E-AD24-BB3FBA44188E}" srcOrd="0" destOrd="0" presId="urn:microsoft.com/office/officeart/2018/5/layout/IconCircleLabelList"/>
    <dgm:cxn modelId="{C1E19D95-E19A-48D8-976F-1762354AC7D6}" type="presParOf" srcId="{504F53A5-75F2-4237-863E-8BEA18033D97}" destId="{F978FA78-402E-430D-BD6D-B50543BC1779}" srcOrd="1" destOrd="0" presId="urn:microsoft.com/office/officeart/2018/5/layout/IconCircleLabelList"/>
    <dgm:cxn modelId="{0BF6A35D-48A0-49CB-BFE7-DD9C3FBF1D73}" type="presParOf" srcId="{504F53A5-75F2-4237-863E-8BEA18033D97}" destId="{8E26FA69-DD6D-41A2-A1C3-C84664B3DEA9}" srcOrd="2" destOrd="0" presId="urn:microsoft.com/office/officeart/2018/5/layout/IconCircleLabelList"/>
    <dgm:cxn modelId="{36CE7DD6-956C-461B-94DF-658454BF2FDC}" type="presParOf" srcId="{504F53A5-75F2-4237-863E-8BEA18033D97}" destId="{1437B87F-714F-41BA-8ABB-43977D1FDD2E}"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1362DA-B794-45B9-9BEE-599A1FD4F7C7}" type="doc">
      <dgm:prSet loTypeId="urn:microsoft.com/office/officeart/2009/3/layout/PhasedProcess" loCatId="process" qsTypeId="urn:microsoft.com/office/officeart/2005/8/quickstyle/simple3" qsCatId="simple" csTypeId="urn:microsoft.com/office/officeart/2005/8/colors/accent0_3" csCatId="mainScheme" phldr="1"/>
      <dgm:spPr/>
      <dgm:t>
        <a:bodyPr/>
        <a:lstStyle/>
        <a:p>
          <a:endParaRPr lang="en-ZA"/>
        </a:p>
      </dgm:t>
    </dgm:pt>
    <dgm:pt modelId="{4821B3E8-9370-4D21-8198-65BA4339E415}">
      <dgm:prSet phldrT="[Text]" custT="1"/>
      <dgm:spPr/>
      <dgm:t>
        <a:bodyPr/>
        <a:lstStyle/>
        <a:p>
          <a:r>
            <a:rPr lang="en-ZA" sz="1800" b="1" dirty="0"/>
            <a:t>Car</a:t>
          </a:r>
        </a:p>
      </dgm:t>
    </dgm:pt>
    <dgm:pt modelId="{763F03D9-CB7E-435B-BA77-D1F8D4274E03}" type="parTrans" cxnId="{E14EC1FA-6481-41D2-AE31-0F9E15D74881}">
      <dgm:prSet/>
      <dgm:spPr/>
      <dgm:t>
        <a:bodyPr/>
        <a:lstStyle/>
        <a:p>
          <a:endParaRPr lang="en-ZA" sz="1400"/>
        </a:p>
      </dgm:t>
    </dgm:pt>
    <dgm:pt modelId="{9F2F4829-C8AF-40C8-B99D-D020B7AFAD49}" type="sibTrans" cxnId="{E14EC1FA-6481-41D2-AE31-0F9E15D74881}">
      <dgm:prSet/>
      <dgm:spPr/>
      <dgm:t>
        <a:bodyPr/>
        <a:lstStyle/>
        <a:p>
          <a:endParaRPr lang="en-ZA" sz="1400"/>
        </a:p>
      </dgm:t>
    </dgm:pt>
    <dgm:pt modelId="{A79BCC07-4436-42E3-80A6-732F0A17966E}">
      <dgm:prSet phldrT="[Text]" custT="1"/>
      <dgm:spPr>
        <a:solidFill>
          <a:schemeClr val="accent2">
            <a:lumMod val="20000"/>
            <a:lumOff val="80000"/>
          </a:schemeClr>
        </a:solidFill>
        <a:scene3d>
          <a:camera prst="orthographicFront"/>
          <a:lightRig rig="flat" dir="t"/>
        </a:scene3d>
        <a:sp3d prstMaterial="dkEdge"/>
      </dgm:spPr>
      <dgm:t>
        <a:bodyPr/>
        <a:lstStyle/>
        <a:p>
          <a:r>
            <a:rPr lang="en-ZA" sz="1400" dirty="0"/>
            <a:t>Ride Share</a:t>
          </a:r>
        </a:p>
      </dgm:t>
    </dgm:pt>
    <dgm:pt modelId="{087A1BFF-C84C-4587-A80D-8974ABC8EF5F}" type="sibTrans" cxnId="{6C3AEE11-2408-49AA-A775-6A3512F6F523}">
      <dgm:prSet/>
      <dgm:spPr/>
      <dgm:t>
        <a:bodyPr/>
        <a:lstStyle/>
        <a:p>
          <a:endParaRPr lang="en-ZA" sz="1400"/>
        </a:p>
      </dgm:t>
    </dgm:pt>
    <dgm:pt modelId="{C3A2DAB3-4DF7-44D0-8672-751A277F8AE2}" type="parTrans" cxnId="{6C3AEE11-2408-49AA-A775-6A3512F6F523}">
      <dgm:prSet/>
      <dgm:spPr/>
      <dgm:t>
        <a:bodyPr/>
        <a:lstStyle/>
        <a:p>
          <a:endParaRPr lang="en-ZA" sz="1400"/>
        </a:p>
      </dgm:t>
    </dgm:pt>
    <dgm:pt modelId="{8990175B-9D44-4607-8FBA-A007DD3BDCD2}">
      <dgm:prSet phldrT="[Text]" custT="1"/>
      <dgm:spPr>
        <a:solidFill>
          <a:schemeClr val="accent2">
            <a:lumMod val="20000"/>
            <a:lumOff val="80000"/>
          </a:schemeClr>
        </a:solidFill>
        <a:scene3d>
          <a:camera prst="orthographicFront"/>
          <a:lightRig rig="flat" dir="t"/>
        </a:scene3d>
        <a:sp3d prstMaterial="dkEdge"/>
      </dgm:spPr>
      <dgm:t>
        <a:bodyPr/>
        <a:lstStyle/>
        <a:p>
          <a:r>
            <a:rPr lang="en-ZA" sz="1400" dirty="0"/>
            <a:t>Taxi</a:t>
          </a:r>
        </a:p>
      </dgm:t>
    </dgm:pt>
    <dgm:pt modelId="{02F16045-3CB8-41FE-AF3D-FC471EDB1A43}" type="sibTrans" cxnId="{3B800981-BF06-4825-8D19-D45C3C790513}">
      <dgm:prSet/>
      <dgm:spPr/>
      <dgm:t>
        <a:bodyPr/>
        <a:lstStyle/>
        <a:p>
          <a:endParaRPr lang="en-ZA" sz="1400"/>
        </a:p>
      </dgm:t>
    </dgm:pt>
    <dgm:pt modelId="{1E28B33B-A87B-4A20-B998-C7F1781B7D5F}" type="parTrans" cxnId="{3B800981-BF06-4825-8D19-D45C3C790513}">
      <dgm:prSet/>
      <dgm:spPr/>
      <dgm:t>
        <a:bodyPr/>
        <a:lstStyle/>
        <a:p>
          <a:endParaRPr lang="en-ZA" sz="1400"/>
        </a:p>
      </dgm:t>
    </dgm:pt>
    <dgm:pt modelId="{819594FA-0AF7-4BCA-BF4E-B320063C2DB1}">
      <dgm:prSet phldrT="[Text]" custT="1"/>
      <dgm:spPr>
        <a:solidFill>
          <a:schemeClr val="accent2">
            <a:lumMod val="20000"/>
            <a:lumOff val="80000"/>
          </a:schemeClr>
        </a:solidFill>
        <a:scene3d>
          <a:camera prst="orthographicFront"/>
          <a:lightRig rig="flat" dir="t"/>
        </a:scene3d>
        <a:sp3d prstMaterial="dkEdge"/>
      </dgm:spPr>
      <dgm:t>
        <a:bodyPr/>
        <a:lstStyle/>
        <a:p>
          <a:r>
            <a:rPr lang="en-ZA" sz="1400" dirty="0"/>
            <a:t>Rental</a:t>
          </a:r>
        </a:p>
      </dgm:t>
    </dgm:pt>
    <dgm:pt modelId="{132C8A32-FFC0-4A33-B7C4-C6295D26E9C0}" type="sibTrans" cxnId="{4E926AF1-506D-474E-8D21-8714659EE5EF}">
      <dgm:prSet/>
      <dgm:spPr/>
      <dgm:t>
        <a:bodyPr/>
        <a:lstStyle/>
        <a:p>
          <a:endParaRPr lang="en-ZA" sz="1400"/>
        </a:p>
      </dgm:t>
    </dgm:pt>
    <dgm:pt modelId="{1E130B30-3A17-4D96-B9AD-9A806206E5CD}" type="parTrans" cxnId="{4E926AF1-506D-474E-8D21-8714659EE5EF}">
      <dgm:prSet/>
      <dgm:spPr/>
      <dgm:t>
        <a:bodyPr/>
        <a:lstStyle/>
        <a:p>
          <a:endParaRPr lang="en-ZA" sz="1400"/>
        </a:p>
      </dgm:t>
    </dgm:pt>
    <dgm:pt modelId="{EED48EC9-139E-4D1A-A023-E1766F475502}">
      <dgm:prSet phldrT="[Text]" custT="1"/>
      <dgm:spPr/>
      <dgm:t>
        <a:bodyPr/>
        <a:lstStyle/>
        <a:p>
          <a:r>
            <a:rPr lang="en-ZA" sz="1800" b="1" dirty="0"/>
            <a:t>Air</a:t>
          </a:r>
        </a:p>
      </dgm:t>
    </dgm:pt>
    <dgm:pt modelId="{E8A58E6C-D702-4CD5-A4A4-68BF06D65777}" type="sibTrans" cxnId="{508AA677-84BC-4D76-B730-28EA84E9EBCA}">
      <dgm:prSet/>
      <dgm:spPr/>
      <dgm:t>
        <a:bodyPr/>
        <a:lstStyle/>
        <a:p>
          <a:endParaRPr lang="en-ZA" sz="1400"/>
        </a:p>
      </dgm:t>
    </dgm:pt>
    <dgm:pt modelId="{D0F6851C-F0F8-491D-B94E-762CD794E96A}" type="parTrans" cxnId="{508AA677-84BC-4D76-B730-28EA84E9EBCA}">
      <dgm:prSet/>
      <dgm:spPr/>
      <dgm:t>
        <a:bodyPr/>
        <a:lstStyle/>
        <a:p>
          <a:endParaRPr lang="en-ZA" sz="1400"/>
        </a:p>
      </dgm:t>
    </dgm:pt>
    <dgm:pt modelId="{D51408AB-258D-4406-B40B-CC29CF313713}">
      <dgm:prSet phldrT="[Text]" custT="1"/>
      <dgm:spPr>
        <a:solidFill>
          <a:schemeClr val="accent1">
            <a:alpha val="50000"/>
          </a:schemeClr>
        </a:solidFill>
        <a:effectLst/>
        <a:scene3d>
          <a:camera prst="orthographicFront"/>
          <a:lightRig rig="flat" dir="t"/>
        </a:scene3d>
        <a:sp3d prstMaterial="dkEdge"/>
      </dgm:spPr>
      <dgm:t>
        <a:bodyPr/>
        <a:lstStyle/>
        <a:p>
          <a:r>
            <a:rPr lang="en-ZA" sz="1400" dirty="0"/>
            <a:t>Int.</a:t>
          </a:r>
        </a:p>
      </dgm:t>
    </dgm:pt>
    <dgm:pt modelId="{18195661-4D89-4F14-8701-171F7C521288}" type="sibTrans" cxnId="{1D3D3BC2-7F82-4C5A-8D6B-503206F18A71}">
      <dgm:prSet/>
      <dgm:spPr/>
      <dgm:t>
        <a:bodyPr/>
        <a:lstStyle/>
        <a:p>
          <a:endParaRPr lang="en-ZA" sz="1400"/>
        </a:p>
      </dgm:t>
    </dgm:pt>
    <dgm:pt modelId="{6CA7A0CF-B790-4872-B7B2-B1B9A8D28491}" type="parTrans" cxnId="{1D3D3BC2-7F82-4C5A-8D6B-503206F18A71}">
      <dgm:prSet/>
      <dgm:spPr/>
      <dgm:t>
        <a:bodyPr/>
        <a:lstStyle/>
        <a:p>
          <a:endParaRPr lang="en-ZA" sz="1400"/>
        </a:p>
      </dgm:t>
    </dgm:pt>
    <dgm:pt modelId="{B85C599F-6166-4440-BCFA-9954E84F1BAF}">
      <dgm:prSet phldrT="[Text]" custT="1"/>
      <dgm:spPr>
        <a:solidFill>
          <a:schemeClr val="accent1">
            <a:alpha val="50000"/>
          </a:schemeClr>
        </a:solidFill>
        <a:effectLst/>
        <a:scene3d>
          <a:camera prst="orthographicFront"/>
          <a:lightRig rig="flat" dir="t"/>
        </a:scene3d>
        <a:sp3d prstMaterial="dkEdge"/>
      </dgm:spPr>
      <dgm:t>
        <a:bodyPr/>
        <a:lstStyle/>
        <a:p>
          <a:r>
            <a:rPr lang="en-ZA" sz="1400" dirty="0"/>
            <a:t>Domestic</a:t>
          </a:r>
        </a:p>
      </dgm:t>
    </dgm:pt>
    <dgm:pt modelId="{62B06A73-353D-495C-8CB4-D7FEDF8F7DF5}" type="sibTrans" cxnId="{92557761-266F-4572-B7E2-B98C8F080698}">
      <dgm:prSet/>
      <dgm:spPr/>
      <dgm:t>
        <a:bodyPr/>
        <a:lstStyle/>
        <a:p>
          <a:endParaRPr lang="en-ZA" sz="1400"/>
        </a:p>
      </dgm:t>
    </dgm:pt>
    <dgm:pt modelId="{6452ABC8-EC92-4CB5-B305-5A7115AC0173}" type="parTrans" cxnId="{92557761-266F-4572-B7E2-B98C8F080698}">
      <dgm:prSet/>
      <dgm:spPr/>
      <dgm:t>
        <a:bodyPr/>
        <a:lstStyle/>
        <a:p>
          <a:endParaRPr lang="en-ZA" sz="1400"/>
        </a:p>
      </dgm:t>
    </dgm:pt>
    <dgm:pt modelId="{55D18788-16D9-46D2-837A-960D65CA32C9}">
      <dgm:prSet phldrT="[Text]" custT="1"/>
      <dgm:spPr/>
      <dgm:t>
        <a:bodyPr/>
        <a:lstStyle/>
        <a:p>
          <a:r>
            <a:rPr lang="en-ZA" sz="1800" b="1" dirty="0"/>
            <a:t>Rail</a:t>
          </a:r>
        </a:p>
      </dgm:t>
    </dgm:pt>
    <dgm:pt modelId="{8442729E-1D19-458D-98BD-1AB5B700F9E0}" type="sibTrans" cxnId="{E20EF0EF-E539-4948-B46C-9E9B5B3AA634}">
      <dgm:prSet/>
      <dgm:spPr/>
      <dgm:t>
        <a:bodyPr/>
        <a:lstStyle/>
        <a:p>
          <a:endParaRPr lang="en-ZA" sz="1400"/>
        </a:p>
      </dgm:t>
    </dgm:pt>
    <dgm:pt modelId="{D39B7213-81B5-4957-BC58-13232544EBDA}" type="parTrans" cxnId="{E20EF0EF-E539-4948-B46C-9E9B5B3AA634}">
      <dgm:prSet/>
      <dgm:spPr/>
      <dgm:t>
        <a:bodyPr/>
        <a:lstStyle/>
        <a:p>
          <a:endParaRPr lang="en-ZA" sz="1400"/>
        </a:p>
      </dgm:t>
    </dgm:pt>
    <dgm:pt modelId="{5F850C0C-66DA-4799-ACB6-9C952061092A}">
      <dgm:prSet phldrT="[Text]" custT="1"/>
      <dgm:spPr>
        <a:solidFill>
          <a:schemeClr val="accent4">
            <a:lumMod val="20000"/>
            <a:lumOff val="80000"/>
          </a:schemeClr>
        </a:solidFill>
        <a:scene3d>
          <a:camera prst="orthographicFront"/>
          <a:lightRig rig="flat" dir="t"/>
        </a:scene3d>
        <a:sp3d prstMaterial="dkEdge"/>
      </dgm:spPr>
      <dgm:t>
        <a:bodyPr/>
        <a:lstStyle/>
        <a:p>
          <a:r>
            <a:rPr lang="en-ZA" sz="1400" dirty="0">
              <a:solidFill>
                <a:schemeClr val="tx1"/>
              </a:solidFill>
            </a:rPr>
            <a:t>Railway </a:t>
          </a:r>
        </a:p>
      </dgm:t>
    </dgm:pt>
    <dgm:pt modelId="{58B73E70-F319-49CA-BE47-ADD9C686A37D}" type="sibTrans" cxnId="{45D09604-CFA8-4712-A57A-6D3291397897}">
      <dgm:prSet/>
      <dgm:spPr/>
      <dgm:t>
        <a:bodyPr/>
        <a:lstStyle/>
        <a:p>
          <a:endParaRPr lang="en-ZA" sz="1400"/>
        </a:p>
      </dgm:t>
    </dgm:pt>
    <dgm:pt modelId="{3CA76CAB-6D0D-46D9-A13C-6ECDE85AF2D6}" type="parTrans" cxnId="{45D09604-CFA8-4712-A57A-6D3291397897}">
      <dgm:prSet/>
      <dgm:spPr/>
      <dgm:t>
        <a:bodyPr/>
        <a:lstStyle/>
        <a:p>
          <a:endParaRPr lang="en-ZA" sz="1400"/>
        </a:p>
      </dgm:t>
    </dgm:pt>
    <dgm:pt modelId="{7F997771-75EA-4896-A86B-88DEFCAAF0DF}" type="pres">
      <dgm:prSet presAssocID="{6A1362DA-B794-45B9-9BEE-599A1FD4F7C7}" presName="Name0" presStyleCnt="0">
        <dgm:presLayoutVars>
          <dgm:chMax val="3"/>
          <dgm:chPref val="3"/>
          <dgm:bulletEnabled val="1"/>
          <dgm:dir/>
          <dgm:animLvl val="lvl"/>
        </dgm:presLayoutVars>
      </dgm:prSet>
      <dgm:spPr/>
    </dgm:pt>
    <dgm:pt modelId="{0659EFF8-8E37-48D0-8531-AA8591B030C2}" type="pres">
      <dgm:prSet presAssocID="{6A1362DA-B794-45B9-9BEE-599A1FD4F7C7}" presName="arc1" presStyleLbl="node1" presStyleIdx="0" presStyleCnt="4"/>
      <dgm:spPr>
        <a:solidFill>
          <a:schemeClr val="bg1">
            <a:lumMod val="85000"/>
          </a:schemeClr>
        </a:solidFill>
        <a:scene3d>
          <a:camera prst="orthographicFront"/>
          <a:lightRig rig="flat" dir="t"/>
        </a:scene3d>
        <a:sp3d prstMaterial="dkEdge"/>
      </dgm:spPr>
    </dgm:pt>
    <dgm:pt modelId="{6849B046-FFF3-4CD3-87C3-760114804747}" type="pres">
      <dgm:prSet presAssocID="{6A1362DA-B794-45B9-9BEE-599A1FD4F7C7}" presName="arc3" presStyleLbl="node1" presStyleIdx="1" presStyleCnt="4"/>
      <dgm:spPr>
        <a:xfrm rot="16200000">
          <a:off x="2705159" y="614694"/>
          <a:ext cx="2628200" cy="2628604"/>
        </a:xfrm>
        <a:prstGeom prst="blockArc">
          <a:avLst>
            <a:gd name="adj1" fmla="val 13500000"/>
            <a:gd name="adj2" fmla="val 18900000"/>
            <a:gd name="adj3" fmla="val 4960"/>
          </a:avLst>
        </a:prstGeom>
        <a:solidFill>
          <a:srgbClr val="FFFFFF">
            <a:lumMod val="85000"/>
          </a:srgbClr>
        </a:solidFill>
        <a:ln>
          <a:noFill/>
        </a:ln>
        <a:effectLst/>
        <a:scene3d>
          <a:camera prst="orthographicFront"/>
          <a:lightRig rig="flat" dir="t"/>
        </a:scene3d>
        <a:sp3d prstMaterial="dkEdge"/>
      </dgm:spPr>
    </dgm:pt>
    <dgm:pt modelId="{DC93D40F-6B01-43A2-B629-3007E6988A4F}" type="pres">
      <dgm:prSet presAssocID="{6A1362DA-B794-45B9-9BEE-599A1FD4F7C7}" presName="parentText2" presStyleLbl="revTx" presStyleIdx="0" presStyleCnt="3">
        <dgm:presLayoutVars>
          <dgm:chMax val="4"/>
          <dgm:chPref val="3"/>
          <dgm:bulletEnabled val="1"/>
        </dgm:presLayoutVars>
      </dgm:prSet>
      <dgm:spPr/>
    </dgm:pt>
    <dgm:pt modelId="{23056524-C614-4F7B-A945-D2D9D78E93A8}" type="pres">
      <dgm:prSet presAssocID="{6A1362DA-B794-45B9-9BEE-599A1FD4F7C7}" presName="arc2" presStyleLbl="node1" presStyleIdx="2" presStyleCnt="4"/>
      <dgm:spPr>
        <a:xfrm rot="5400000">
          <a:off x="2620852" y="614694"/>
          <a:ext cx="2628200" cy="2628604"/>
        </a:xfrm>
        <a:prstGeom prst="blockArc">
          <a:avLst>
            <a:gd name="adj1" fmla="val 13500000"/>
            <a:gd name="adj2" fmla="val 18900000"/>
            <a:gd name="adj3" fmla="val 4960"/>
          </a:avLst>
        </a:prstGeom>
        <a:solidFill>
          <a:srgbClr val="FFFFFF">
            <a:lumMod val="85000"/>
          </a:srgbClr>
        </a:solidFill>
        <a:ln>
          <a:noFill/>
        </a:ln>
        <a:effectLst/>
        <a:scene3d>
          <a:camera prst="orthographicFront"/>
          <a:lightRig rig="flat" dir="t"/>
        </a:scene3d>
        <a:sp3d prstMaterial="dkEdge"/>
      </dgm:spPr>
    </dgm:pt>
    <dgm:pt modelId="{03188925-9B58-4F84-B5B5-244FB2812A99}" type="pres">
      <dgm:prSet presAssocID="{6A1362DA-B794-45B9-9BEE-599A1FD4F7C7}" presName="arc4" presStyleLbl="node1" presStyleIdx="3" presStyleCnt="4"/>
      <dgm:spPr>
        <a:xfrm rot="16200000">
          <a:off x="5325014" y="614694"/>
          <a:ext cx="2628200" cy="2628604"/>
        </a:xfrm>
        <a:prstGeom prst="blockArc">
          <a:avLst>
            <a:gd name="adj1" fmla="val 13500000"/>
            <a:gd name="adj2" fmla="val 18900000"/>
            <a:gd name="adj3" fmla="val 4960"/>
          </a:avLst>
        </a:prstGeom>
        <a:solidFill>
          <a:srgbClr val="FFFFFF">
            <a:lumMod val="85000"/>
          </a:srgbClr>
        </a:solidFill>
        <a:ln>
          <a:noFill/>
        </a:ln>
        <a:effectLst/>
        <a:scene3d>
          <a:camera prst="orthographicFront"/>
          <a:lightRig rig="flat" dir="t"/>
        </a:scene3d>
        <a:sp3d prstMaterial="dkEdge"/>
      </dgm:spPr>
    </dgm:pt>
    <dgm:pt modelId="{C8228DC6-78D1-404B-8BAE-5596AA679220}" type="pres">
      <dgm:prSet presAssocID="{6A1362DA-B794-45B9-9BEE-599A1FD4F7C7}" presName="parentText3" presStyleLbl="revTx" presStyleIdx="1" presStyleCnt="3">
        <dgm:presLayoutVars>
          <dgm:chMax val="1"/>
          <dgm:chPref val="1"/>
          <dgm:bulletEnabled val="1"/>
        </dgm:presLayoutVars>
      </dgm:prSet>
      <dgm:spPr/>
    </dgm:pt>
    <dgm:pt modelId="{2F199568-9382-4F57-8637-EA89AB21FD2E}" type="pres">
      <dgm:prSet presAssocID="{6A1362DA-B794-45B9-9BEE-599A1FD4F7C7}" presName="middleComposite" presStyleCnt="0"/>
      <dgm:spPr/>
    </dgm:pt>
    <dgm:pt modelId="{1F528CDB-ABFE-433C-9B57-F41659B19CD6}" type="pres">
      <dgm:prSet presAssocID="{D51408AB-258D-4406-B40B-CC29CF313713}" presName="circ1" presStyleLbl="vennNode1" presStyleIdx="0" presStyleCnt="8" custScaleX="110000" custScaleY="110000"/>
      <dgm:spPr/>
    </dgm:pt>
    <dgm:pt modelId="{A77D9594-052F-47B3-BB36-E5F7883905A4}" type="pres">
      <dgm:prSet presAssocID="{D51408AB-258D-4406-B40B-CC29CF313713}" presName="circ1Tx" presStyleLbl="revTx" presStyleIdx="1" presStyleCnt="3">
        <dgm:presLayoutVars>
          <dgm:chMax val="0"/>
          <dgm:chPref val="0"/>
        </dgm:presLayoutVars>
      </dgm:prSet>
      <dgm:spPr/>
    </dgm:pt>
    <dgm:pt modelId="{F0631B9D-3479-476B-BC88-ACBFFB6E96AB}" type="pres">
      <dgm:prSet presAssocID="{B85C599F-6166-4440-BCFA-9954E84F1BAF}" presName="circ2" presStyleLbl="vennNode1" presStyleIdx="1" presStyleCnt="8" custScaleX="110000" custScaleY="110000"/>
      <dgm:spPr/>
    </dgm:pt>
    <dgm:pt modelId="{7384308B-870E-4E97-A25D-53C3020DFBE2}" type="pres">
      <dgm:prSet presAssocID="{B85C599F-6166-4440-BCFA-9954E84F1BAF}" presName="circ2Tx" presStyleLbl="revTx" presStyleIdx="1" presStyleCnt="3">
        <dgm:presLayoutVars>
          <dgm:chMax val="0"/>
          <dgm:chPref val="0"/>
        </dgm:presLayoutVars>
      </dgm:prSet>
      <dgm:spPr/>
    </dgm:pt>
    <dgm:pt modelId="{2C6B576E-83E6-4A2B-86DA-256C01041219}" type="pres">
      <dgm:prSet presAssocID="{6A1362DA-B794-45B9-9BEE-599A1FD4F7C7}" presName="leftComposite" presStyleCnt="0"/>
      <dgm:spPr/>
    </dgm:pt>
    <dgm:pt modelId="{30071BB3-0EB4-4882-BD62-205BE426F0A9}" type="pres">
      <dgm:prSet presAssocID="{A79BCC07-4436-42E3-80A6-732F0A17966E}" presName="childText1_1" presStyleLbl="vennNode1" presStyleIdx="2" presStyleCnt="8">
        <dgm:presLayoutVars>
          <dgm:chMax val="0"/>
          <dgm:chPref val="0"/>
        </dgm:presLayoutVars>
      </dgm:prSet>
      <dgm:spPr/>
    </dgm:pt>
    <dgm:pt modelId="{00180506-7B30-4C83-B5EB-803D3453F7E0}" type="pres">
      <dgm:prSet presAssocID="{A79BCC07-4436-42E3-80A6-732F0A17966E}" presName="ellipse1" presStyleLbl="vennNode1" presStyleIdx="3" presStyleCnt="8"/>
      <dgm:spPr>
        <a:solidFill>
          <a:schemeClr val="accent2">
            <a:lumMod val="60000"/>
            <a:lumOff val="40000"/>
          </a:schemeClr>
        </a:solidFill>
        <a:scene3d>
          <a:camera prst="orthographicFront"/>
          <a:lightRig rig="flat" dir="t"/>
        </a:scene3d>
        <a:sp3d prstMaterial="dkEdge"/>
      </dgm:spPr>
    </dgm:pt>
    <dgm:pt modelId="{87E6C4B1-CD6A-4E27-BDA3-091E52F28104}" type="pres">
      <dgm:prSet presAssocID="{A79BCC07-4436-42E3-80A6-732F0A17966E}" presName="ellipse2" presStyleLbl="vennNode1" presStyleIdx="4" presStyleCnt="8"/>
      <dgm:spPr>
        <a:solidFill>
          <a:schemeClr val="accent2">
            <a:lumMod val="60000"/>
            <a:lumOff val="40000"/>
          </a:schemeClr>
        </a:solidFill>
        <a:scene3d>
          <a:camera prst="orthographicFront"/>
          <a:lightRig rig="flat" dir="t"/>
        </a:scene3d>
        <a:sp3d prstMaterial="dkEdge"/>
      </dgm:spPr>
    </dgm:pt>
    <dgm:pt modelId="{3C492A34-5353-42F4-A9D0-320B80142C39}" type="pres">
      <dgm:prSet presAssocID="{8990175B-9D44-4607-8FBA-A007DD3BDCD2}" presName="childText1_2" presStyleLbl="vennNode1" presStyleIdx="5" presStyleCnt="8">
        <dgm:presLayoutVars>
          <dgm:chMax val="0"/>
          <dgm:chPref val="0"/>
        </dgm:presLayoutVars>
      </dgm:prSet>
      <dgm:spPr/>
    </dgm:pt>
    <dgm:pt modelId="{8975C524-7118-448B-955F-56AAFE8A7AAA}" type="pres">
      <dgm:prSet presAssocID="{8990175B-9D44-4607-8FBA-A007DD3BDCD2}" presName="ellipse3" presStyleLbl="vennNode1" presStyleIdx="6" presStyleCnt="8"/>
      <dgm:spPr>
        <a:solidFill>
          <a:schemeClr val="accent2">
            <a:lumMod val="60000"/>
            <a:lumOff val="40000"/>
          </a:schemeClr>
        </a:solidFill>
        <a:scene3d>
          <a:camera prst="orthographicFront"/>
          <a:lightRig rig="flat" dir="t"/>
        </a:scene3d>
        <a:sp3d prstMaterial="dkEdge"/>
      </dgm:spPr>
    </dgm:pt>
    <dgm:pt modelId="{7F470B30-C0E6-4733-B1C2-C22A3339ECF1}" type="pres">
      <dgm:prSet presAssocID="{819594FA-0AF7-4BCA-BF4E-B320063C2DB1}" presName="childText1_3" presStyleLbl="vennNode1" presStyleIdx="7" presStyleCnt="8">
        <dgm:presLayoutVars>
          <dgm:chMax val="0"/>
          <dgm:chPref val="0"/>
        </dgm:presLayoutVars>
      </dgm:prSet>
      <dgm:spPr/>
    </dgm:pt>
    <dgm:pt modelId="{AD01EDAC-4230-46FC-BEF5-EDD9B36F1C08}" type="pres">
      <dgm:prSet presAssocID="{6A1362DA-B794-45B9-9BEE-599A1FD4F7C7}" presName="rightChild" presStyleLbl="node2" presStyleIdx="0" presStyleCnt="1">
        <dgm:presLayoutVars>
          <dgm:chMax val="0"/>
          <dgm:chPref val="0"/>
        </dgm:presLayoutVars>
      </dgm:prSet>
      <dgm:spPr/>
    </dgm:pt>
    <dgm:pt modelId="{2F20CFD9-9E25-4178-B585-093FFDC4B696}" type="pres">
      <dgm:prSet presAssocID="{6A1362DA-B794-45B9-9BEE-599A1FD4F7C7}" presName="parentText1" presStyleLbl="revTx" presStyleIdx="2" presStyleCnt="3">
        <dgm:presLayoutVars>
          <dgm:chMax val="4"/>
          <dgm:chPref val="3"/>
          <dgm:bulletEnabled val="1"/>
        </dgm:presLayoutVars>
      </dgm:prSet>
      <dgm:spPr/>
    </dgm:pt>
  </dgm:ptLst>
  <dgm:cxnLst>
    <dgm:cxn modelId="{45D09604-CFA8-4712-A57A-6D3291397897}" srcId="{55D18788-16D9-46D2-837A-960D65CA32C9}" destId="{5F850C0C-66DA-4799-ACB6-9C952061092A}" srcOrd="0" destOrd="0" parTransId="{3CA76CAB-6D0D-46D9-A13C-6ECDE85AF2D6}" sibTransId="{58B73E70-F319-49CA-BE47-ADD9C686A37D}"/>
    <dgm:cxn modelId="{9F72A209-3E49-4599-9DCA-9C049022F59C}" type="presOf" srcId="{6A1362DA-B794-45B9-9BEE-599A1FD4F7C7}" destId="{7F997771-75EA-4896-A86B-88DEFCAAF0DF}" srcOrd="0" destOrd="0" presId="urn:microsoft.com/office/officeart/2009/3/layout/PhasedProcess"/>
    <dgm:cxn modelId="{6C3AEE11-2408-49AA-A775-6A3512F6F523}" srcId="{4821B3E8-9370-4D21-8198-65BA4339E415}" destId="{A79BCC07-4436-42E3-80A6-732F0A17966E}" srcOrd="0" destOrd="0" parTransId="{C3A2DAB3-4DF7-44D0-8672-751A277F8AE2}" sibTransId="{087A1BFF-C84C-4587-A80D-8974ABC8EF5F}"/>
    <dgm:cxn modelId="{AF972721-403C-470B-A699-6122EFDEB1B2}" type="presOf" srcId="{A79BCC07-4436-42E3-80A6-732F0A17966E}" destId="{30071BB3-0EB4-4882-BD62-205BE426F0A9}" srcOrd="0" destOrd="0" presId="urn:microsoft.com/office/officeart/2009/3/layout/PhasedProcess"/>
    <dgm:cxn modelId="{266AC232-17F2-4DBF-8D63-ADF2201D73CC}" type="presOf" srcId="{D51408AB-258D-4406-B40B-CC29CF313713}" destId="{1F528CDB-ABFE-433C-9B57-F41659B19CD6}" srcOrd="0" destOrd="0" presId="urn:microsoft.com/office/officeart/2009/3/layout/PhasedProcess"/>
    <dgm:cxn modelId="{B30D423D-32FE-454E-8A9F-3BF4D4FAF097}" type="presOf" srcId="{819594FA-0AF7-4BCA-BF4E-B320063C2DB1}" destId="{7F470B30-C0E6-4733-B1C2-C22A3339ECF1}" srcOrd="0" destOrd="0" presId="urn:microsoft.com/office/officeart/2009/3/layout/PhasedProcess"/>
    <dgm:cxn modelId="{92557761-266F-4572-B7E2-B98C8F080698}" srcId="{EED48EC9-139E-4D1A-A023-E1766F475502}" destId="{B85C599F-6166-4440-BCFA-9954E84F1BAF}" srcOrd="1" destOrd="0" parTransId="{6452ABC8-EC92-4CB5-B305-5A7115AC0173}" sibTransId="{62B06A73-353D-495C-8CB4-D7FEDF8F7DF5}"/>
    <dgm:cxn modelId="{ABA40B63-DF4F-47C5-BE09-C50957178DB2}" type="presOf" srcId="{EED48EC9-139E-4D1A-A023-E1766F475502}" destId="{DC93D40F-6B01-43A2-B629-3007E6988A4F}" srcOrd="0" destOrd="0" presId="urn:microsoft.com/office/officeart/2009/3/layout/PhasedProcess"/>
    <dgm:cxn modelId="{508AA677-84BC-4D76-B730-28EA84E9EBCA}" srcId="{6A1362DA-B794-45B9-9BEE-599A1FD4F7C7}" destId="{EED48EC9-139E-4D1A-A023-E1766F475502}" srcOrd="1" destOrd="0" parTransId="{D0F6851C-F0F8-491D-B94E-762CD794E96A}" sibTransId="{E8A58E6C-D702-4CD5-A4A4-68BF06D65777}"/>
    <dgm:cxn modelId="{9E1F8D7C-8884-4990-A37A-624E03BB1C88}" type="presOf" srcId="{D51408AB-258D-4406-B40B-CC29CF313713}" destId="{A77D9594-052F-47B3-BB36-E5F7883905A4}" srcOrd="1" destOrd="0" presId="urn:microsoft.com/office/officeart/2009/3/layout/PhasedProcess"/>
    <dgm:cxn modelId="{3B800981-BF06-4825-8D19-D45C3C790513}" srcId="{4821B3E8-9370-4D21-8198-65BA4339E415}" destId="{8990175B-9D44-4607-8FBA-A007DD3BDCD2}" srcOrd="1" destOrd="0" parTransId="{1E28B33B-A87B-4A20-B998-C7F1781B7D5F}" sibTransId="{02F16045-3CB8-41FE-AF3D-FC471EDB1A43}"/>
    <dgm:cxn modelId="{60E570A3-E599-48E8-947E-B7F9C3612225}" type="presOf" srcId="{B85C599F-6166-4440-BCFA-9954E84F1BAF}" destId="{7384308B-870E-4E97-A25D-53C3020DFBE2}" srcOrd="1" destOrd="0" presId="urn:microsoft.com/office/officeart/2009/3/layout/PhasedProcess"/>
    <dgm:cxn modelId="{04A418BB-53ED-4C8F-A64A-27858A40B828}" type="presOf" srcId="{5F850C0C-66DA-4799-ACB6-9C952061092A}" destId="{AD01EDAC-4230-46FC-BEF5-EDD9B36F1C08}" srcOrd="0" destOrd="0" presId="urn:microsoft.com/office/officeart/2009/3/layout/PhasedProcess"/>
    <dgm:cxn modelId="{70A959BF-5B4B-414B-B264-7E1E8C236B1D}" type="presOf" srcId="{B85C599F-6166-4440-BCFA-9954E84F1BAF}" destId="{F0631B9D-3479-476B-BC88-ACBFFB6E96AB}" srcOrd="0" destOrd="0" presId="urn:microsoft.com/office/officeart/2009/3/layout/PhasedProcess"/>
    <dgm:cxn modelId="{1D3D3BC2-7F82-4C5A-8D6B-503206F18A71}" srcId="{EED48EC9-139E-4D1A-A023-E1766F475502}" destId="{D51408AB-258D-4406-B40B-CC29CF313713}" srcOrd="0" destOrd="0" parTransId="{6CA7A0CF-B790-4872-B7B2-B1B9A8D28491}" sibTransId="{18195661-4D89-4F14-8701-171F7C521288}"/>
    <dgm:cxn modelId="{CE99E7D0-A82B-4941-B43E-4911112B61FA}" type="presOf" srcId="{4821B3E8-9370-4D21-8198-65BA4339E415}" destId="{2F20CFD9-9E25-4178-B585-093FFDC4B696}" srcOrd="0" destOrd="0" presId="urn:microsoft.com/office/officeart/2009/3/layout/PhasedProcess"/>
    <dgm:cxn modelId="{1AB8B6EF-CE8B-4ED9-8092-F95AE5D99454}" type="presOf" srcId="{55D18788-16D9-46D2-837A-960D65CA32C9}" destId="{C8228DC6-78D1-404B-8BAE-5596AA679220}" srcOrd="0" destOrd="0" presId="urn:microsoft.com/office/officeart/2009/3/layout/PhasedProcess"/>
    <dgm:cxn modelId="{E20EF0EF-E539-4948-B46C-9E9B5B3AA634}" srcId="{6A1362DA-B794-45B9-9BEE-599A1FD4F7C7}" destId="{55D18788-16D9-46D2-837A-960D65CA32C9}" srcOrd="2" destOrd="0" parTransId="{D39B7213-81B5-4957-BC58-13232544EBDA}" sibTransId="{8442729E-1D19-458D-98BD-1AB5B700F9E0}"/>
    <dgm:cxn modelId="{1C2D47F0-CB41-4D0C-8049-4BD5CEADDD41}" type="presOf" srcId="{8990175B-9D44-4607-8FBA-A007DD3BDCD2}" destId="{3C492A34-5353-42F4-A9D0-320B80142C39}" srcOrd="0" destOrd="0" presId="urn:microsoft.com/office/officeart/2009/3/layout/PhasedProcess"/>
    <dgm:cxn modelId="{4E926AF1-506D-474E-8D21-8714659EE5EF}" srcId="{4821B3E8-9370-4D21-8198-65BA4339E415}" destId="{819594FA-0AF7-4BCA-BF4E-B320063C2DB1}" srcOrd="2" destOrd="0" parTransId="{1E130B30-3A17-4D96-B9AD-9A806206E5CD}" sibTransId="{132C8A32-FFC0-4A33-B7C4-C6295D26E9C0}"/>
    <dgm:cxn modelId="{E14EC1FA-6481-41D2-AE31-0F9E15D74881}" srcId="{6A1362DA-B794-45B9-9BEE-599A1FD4F7C7}" destId="{4821B3E8-9370-4D21-8198-65BA4339E415}" srcOrd="0" destOrd="0" parTransId="{763F03D9-CB7E-435B-BA77-D1F8D4274E03}" sibTransId="{9F2F4829-C8AF-40C8-B99D-D020B7AFAD49}"/>
    <dgm:cxn modelId="{015DE727-6CE5-4307-A8CC-A95DC2D879B3}" type="presParOf" srcId="{7F997771-75EA-4896-A86B-88DEFCAAF0DF}" destId="{0659EFF8-8E37-48D0-8531-AA8591B030C2}" srcOrd="0" destOrd="0" presId="urn:microsoft.com/office/officeart/2009/3/layout/PhasedProcess"/>
    <dgm:cxn modelId="{58DACE89-6D87-49F4-9CB6-8D5778A22807}" type="presParOf" srcId="{7F997771-75EA-4896-A86B-88DEFCAAF0DF}" destId="{6849B046-FFF3-4CD3-87C3-760114804747}" srcOrd="1" destOrd="0" presId="urn:microsoft.com/office/officeart/2009/3/layout/PhasedProcess"/>
    <dgm:cxn modelId="{9E4A4637-176F-4A46-8E51-97933B2B093C}" type="presParOf" srcId="{7F997771-75EA-4896-A86B-88DEFCAAF0DF}" destId="{DC93D40F-6B01-43A2-B629-3007E6988A4F}" srcOrd="2" destOrd="0" presId="urn:microsoft.com/office/officeart/2009/3/layout/PhasedProcess"/>
    <dgm:cxn modelId="{0655A8C4-C065-42DA-90E3-2C9EA2C837C3}" type="presParOf" srcId="{7F997771-75EA-4896-A86B-88DEFCAAF0DF}" destId="{23056524-C614-4F7B-A945-D2D9D78E93A8}" srcOrd="3" destOrd="0" presId="urn:microsoft.com/office/officeart/2009/3/layout/PhasedProcess"/>
    <dgm:cxn modelId="{ECD79578-D8E9-4687-AF49-45F57393446B}" type="presParOf" srcId="{7F997771-75EA-4896-A86B-88DEFCAAF0DF}" destId="{03188925-9B58-4F84-B5B5-244FB2812A99}" srcOrd="4" destOrd="0" presId="urn:microsoft.com/office/officeart/2009/3/layout/PhasedProcess"/>
    <dgm:cxn modelId="{26882245-485B-4B83-96E5-DFBD5AA3BDDE}" type="presParOf" srcId="{7F997771-75EA-4896-A86B-88DEFCAAF0DF}" destId="{C8228DC6-78D1-404B-8BAE-5596AA679220}" srcOrd="5" destOrd="0" presId="urn:microsoft.com/office/officeart/2009/3/layout/PhasedProcess"/>
    <dgm:cxn modelId="{5A39184B-789C-424C-9F77-D2C886162712}" type="presParOf" srcId="{7F997771-75EA-4896-A86B-88DEFCAAF0DF}" destId="{2F199568-9382-4F57-8637-EA89AB21FD2E}" srcOrd="6" destOrd="0" presId="urn:microsoft.com/office/officeart/2009/3/layout/PhasedProcess"/>
    <dgm:cxn modelId="{36FB3A25-2E80-459D-912F-C7CF21434658}" type="presParOf" srcId="{2F199568-9382-4F57-8637-EA89AB21FD2E}" destId="{1F528CDB-ABFE-433C-9B57-F41659B19CD6}" srcOrd="0" destOrd="0" presId="urn:microsoft.com/office/officeart/2009/3/layout/PhasedProcess"/>
    <dgm:cxn modelId="{17991873-07EC-4E89-B641-84CC2C160721}" type="presParOf" srcId="{2F199568-9382-4F57-8637-EA89AB21FD2E}" destId="{A77D9594-052F-47B3-BB36-E5F7883905A4}" srcOrd="1" destOrd="0" presId="urn:microsoft.com/office/officeart/2009/3/layout/PhasedProcess"/>
    <dgm:cxn modelId="{67B2076F-8F02-4C09-ADFD-65463E59E1AC}" type="presParOf" srcId="{2F199568-9382-4F57-8637-EA89AB21FD2E}" destId="{F0631B9D-3479-476B-BC88-ACBFFB6E96AB}" srcOrd="2" destOrd="0" presId="urn:microsoft.com/office/officeart/2009/3/layout/PhasedProcess"/>
    <dgm:cxn modelId="{CFC0C370-CA14-45AB-8BF7-80D5618B7503}" type="presParOf" srcId="{2F199568-9382-4F57-8637-EA89AB21FD2E}" destId="{7384308B-870E-4E97-A25D-53C3020DFBE2}" srcOrd="3" destOrd="0" presId="urn:microsoft.com/office/officeart/2009/3/layout/PhasedProcess"/>
    <dgm:cxn modelId="{5716EB85-A799-4BF1-8F79-8F379BE194C2}" type="presParOf" srcId="{7F997771-75EA-4896-A86B-88DEFCAAF0DF}" destId="{2C6B576E-83E6-4A2B-86DA-256C01041219}" srcOrd="7" destOrd="0" presId="urn:microsoft.com/office/officeart/2009/3/layout/PhasedProcess"/>
    <dgm:cxn modelId="{C3EF00FD-1359-4191-8968-C86AEE4AD890}" type="presParOf" srcId="{2C6B576E-83E6-4A2B-86DA-256C01041219}" destId="{30071BB3-0EB4-4882-BD62-205BE426F0A9}" srcOrd="0" destOrd="0" presId="urn:microsoft.com/office/officeart/2009/3/layout/PhasedProcess"/>
    <dgm:cxn modelId="{9ACE9002-FAAE-4898-86A7-C9E20D41F4BC}" type="presParOf" srcId="{2C6B576E-83E6-4A2B-86DA-256C01041219}" destId="{00180506-7B30-4C83-B5EB-803D3453F7E0}" srcOrd="1" destOrd="0" presId="urn:microsoft.com/office/officeart/2009/3/layout/PhasedProcess"/>
    <dgm:cxn modelId="{978D31BC-470D-42AB-874D-3719C7867838}" type="presParOf" srcId="{2C6B576E-83E6-4A2B-86DA-256C01041219}" destId="{87E6C4B1-CD6A-4E27-BDA3-091E52F28104}" srcOrd="2" destOrd="0" presId="urn:microsoft.com/office/officeart/2009/3/layout/PhasedProcess"/>
    <dgm:cxn modelId="{55A3B645-0C19-40DB-8252-9E23DDEA6B3D}" type="presParOf" srcId="{2C6B576E-83E6-4A2B-86DA-256C01041219}" destId="{3C492A34-5353-42F4-A9D0-320B80142C39}" srcOrd="3" destOrd="0" presId="urn:microsoft.com/office/officeart/2009/3/layout/PhasedProcess"/>
    <dgm:cxn modelId="{C5441BAE-9A86-45D8-B551-47022426DF32}" type="presParOf" srcId="{2C6B576E-83E6-4A2B-86DA-256C01041219}" destId="{8975C524-7118-448B-955F-56AAFE8A7AAA}" srcOrd="4" destOrd="0" presId="urn:microsoft.com/office/officeart/2009/3/layout/PhasedProcess"/>
    <dgm:cxn modelId="{7E2FEC05-7872-4E5D-B69D-1202FC5CF5E2}" type="presParOf" srcId="{2C6B576E-83E6-4A2B-86DA-256C01041219}" destId="{7F470B30-C0E6-4733-B1C2-C22A3339ECF1}" srcOrd="5" destOrd="0" presId="urn:microsoft.com/office/officeart/2009/3/layout/PhasedProcess"/>
    <dgm:cxn modelId="{913512D6-3282-401F-BBC6-10C59D8645EB}" type="presParOf" srcId="{7F997771-75EA-4896-A86B-88DEFCAAF0DF}" destId="{AD01EDAC-4230-46FC-BEF5-EDD9B36F1C08}" srcOrd="8" destOrd="0" presId="urn:microsoft.com/office/officeart/2009/3/layout/PhasedProcess"/>
    <dgm:cxn modelId="{55CB1FD3-BBB7-4B7D-A899-0B561FDC1E8D}" type="presParOf" srcId="{7F997771-75EA-4896-A86B-88DEFCAAF0DF}" destId="{2F20CFD9-9E25-4178-B585-093FFDC4B696}" srcOrd="9" destOrd="0" presId="urn:microsoft.com/office/officeart/2009/3/layout/Phased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E9191-F345-41D1-BC78-A57FAC85C889}">
      <dsp:nvSpPr>
        <dsp:cNvPr id="0" name=""/>
        <dsp:cNvSpPr/>
      </dsp:nvSpPr>
      <dsp:spPr>
        <a:xfrm>
          <a:off x="432780" y="871800"/>
          <a:ext cx="1200937" cy="120093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F3ED10-1F7A-4228-8DBA-95ED52350852}">
      <dsp:nvSpPr>
        <dsp:cNvPr id="0" name=""/>
        <dsp:cNvSpPr/>
      </dsp:nvSpPr>
      <dsp:spPr>
        <a:xfrm>
          <a:off x="688718" y="1127737"/>
          <a:ext cx="689062" cy="689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849521-B57C-45E5-AE0C-3EC2C0D4D0A2}">
      <dsp:nvSpPr>
        <dsp:cNvPr id="0" name=""/>
        <dsp:cNvSpPr/>
      </dsp:nvSpPr>
      <dsp:spPr>
        <a:xfrm>
          <a:off x="48874" y="2446800"/>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en-ZA" sz="3200" kern="1200" cap="none" dirty="0"/>
            <a:t>Adventure</a:t>
          </a:r>
          <a:endParaRPr lang="en-US" sz="3200" kern="1200" cap="none" dirty="0"/>
        </a:p>
      </dsp:txBody>
      <dsp:txXfrm>
        <a:off x="48874" y="2446800"/>
        <a:ext cx="1968750" cy="720000"/>
      </dsp:txXfrm>
    </dsp:sp>
    <dsp:sp modelId="{CA2BB399-46B1-46DF-BB84-F602FEBB6E8F}">
      <dsp:nvSpPr>
        <dsp:cNvPr id="0" name=""/>
        <dsp:cNvSpPr/>
      </dsp:nvSpPr>
      <dsp:spPr>
        <a:xfrm>
          <a:off x="2746061" y="871800"/>
          <a:ext cx="1200937" cy="1200937"/>
        </a:xfrm>
        <a:prstGeom prst="ellipse">
          <a:avLst/>
        </a:prstGeom>
        <a:solidFill>
          <a:schemeClr val="accent5">
            <a:hueOff val="5437504"/>
            <a:satOff val="-31742"/>
            <a:lumOff val="-2549"/>
            <a:alphaOff val="0"/>
          </a:schemeClr>
        </a:solidFill>
        <a:ln>
          <a:noFill/>
        </a:ln>
        <a:effectLst/>
      </dsp:spPr>
      <dsp:style>
        <a:lnRef idx="0">
          <a:scrgbClr r="0" g="0" b="0"/>
        </a:lnRef>
        <a:fillRef idx="1">
          <a:scrgbClr r="0" g="0" b="0"/>
        </a:fillRef>
        <a:effectRef idx="0">
          <a:scrgbClr r="0" g="0" b="0"/>
        </a:effectRef>
        <a:fontRef idx="minor"/>
      </dsp:style>
    </dsp:sp>
    <dsp:sp modelId="{D6853916-A787-4645-8300-F6B01D5465FD}">
      <dsp:nvSpPr>
        <dsp:cNvPr id="0" name=""/>
        <dsp:cNvSpPr/>
      </dsp:nvSpPr>
      <dsp:spPr>
        <a:xfrm>
          <a:off x="3001999" y="1127737"/>
          <a:ext cx="689062" cy="689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36D849-CB48-479C-B013-12E41455C64A}">
      <dsp:nvSpPr>
        <dsp:cNvPr id="0" name=""/>
        <dsp:cNvSpPr/>
      </dsp:nvSpPr>
      <dsp:spPr>
        <a:xfrm>
          <a:off x="2362155" y="2446800"/>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en-ZA" sz="3200" kern="1200" cap="none" dirty="0"/>
            <a:t>Enthusiasm</a:t>
          </a:r>
          <a:endParaRPr lang="en-US" sz="3200" kern="1200" cap="none" dirty="0"/>
        </a:p>
      </dsp:txBody>
      <dsp:txXfrm>
        <a:off x="2362155" y="2446800"/>
        <a:ext cx="1968750" cy="720000"/>
      </dsp:txXfrm>
    </dsp:sp>
    <dsp:sp modelId="{1FBD15DA-15EC-437E-AD24-BB3FBA44188E}">
      <dsp:nvSpPr>
        <dsp:cNvPr id="0" name=""/>
        <dsp:cNvSpPr/>
      </dsp:nvSpPr>
      <dsp:spPr>
        <a:xfrm>
          <a:off x="5059343" y="871800"/>
          <a:ext cx="1200937" cy="1200937"/>
        </a:xfrm>
        <a:prstGeom prst="ellipse">
          <a:avLst/>
        </a:prstGeom>
        <a:solidFill>
          <a:schemeClr val="accent5">
            <a:hueOff val="10875008"/>
            <a:satOff val="-63485"/>
            <a:lumOff val="-5097"/>
            <a:alphaOff val="0"/>
          </a:schemeClr>
        </a:solidFill>
        <a:ln>
          <a:noFill/>
        </a:ln>
        <a:effectLst/>
      </dsp:spPr>
      <dsp:style>
        <a:lnRef idx="0">
          <a:scrgbClr r="0" g="0" b="0"/>
        </a:lnRef>
        <a:fillRef idx="1">
          <a:scrgbClr r="0" g="0" b="0"/>
        </a:fillRef>
        <a:effectRef idx="0">
          <a:scrgbClr r="0" g="0" b="0"/>
        </a:effectRef>
        <a:fontRef idx="minor"/>
      </dsp:style>
    </dsp:sp>
    <dsp:sp modelId="{F978FA78-402E-430D-BD6D-B50543BC1779}">
      <dsp:nvSpPr>
        <dsp:cNvPr id="0" name=""/>
        <dsp:cNvSpPr/>
      </dsp:nvSpPr>
      <dsp:spPr>
        <a:xfrm>
          <a:off x="5315280" y="1127737"/>
          <a:ext cx="689062" cy="689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37B87F-714F-41BA-8ABB-43977D1FDD2E}">
      <dsp:nvSpPr>
        <dsp:cNvPr id="0" name=""/>
        <dsp:cNvSpPr/>
      </dsp:nvSpPr>
      <dsp:spPr>
        <a:xfrm>
          <a:off x="4675436" y="2446800"/>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en-ZA" sz="3200" kern="1200" cap="none" dirty="0"/>
            <a:t>Discovery</a:t>
          </a:r>
          <a:endParaRPr lang="en-US" sz="3200" kern="1200" cap="none" dirty="0"/>
        </a:p>
      </dsp:txBody>
      <dsp:txXfrm>
        <a:off x="4675436" y="2446800"/>
        <a:ext cx="196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9EFF8-8E37-48D0-8531-AA8591B030C2}">
      <dsp:nvSpPr>
        <dsp:cNvPr id="0" name=""/>
        <dsp:cNvSpPr/>
      </dsp:nvSpPr>
      <dsp:spPr>
        <a:xfrm rot="5400000">
          <a:off x="201" y="614694"/>
          <a:ext cx="2628200" cy="2628604"/>
        </a:xfrm>
        <a:prstGeom prst="blockArc">
          <a:avLst>
            <a:gd name="adj1" fmla="val 13500000"/>
            <a:gd name="adj2" fmla="val 18900000"/>
            <a:gd name="adj3" fmla="val 4960"/>
          </a:avLst>
        </a:prstGeom>
        <a:solidFill>
          <a:schemeClr val="bg1">
            <a:lumMod val="85000"/>
          </a:schemeClr>
        </a:solidFill>
        <a:ln>
          <a:no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sp>
    <dsp:sp modelId="{6849B046-FFF3-4CD3-87C3-760114804747}">
      <dsp:nvSpPr>
        <dsp:cNvPr id="0" name=""/>
        <dsp:cNvSpPr/>
      </dsp:nvSpPr>
      <dsp:spPr>
        <a:xfrm rot="16200000">
          <a:off x="2705159" y="614694"/>
          <a:ext cx="2628200" cy="2628604"/>
        </a:xfrm>
        <a:prstGeom prst="blockArc">
          <a:avLst>
            <a:gd name="adj1" fmla="val 13500000"/>
            <a:gd name="adj2" fmla="val 18900000"/>
            <a:gd name="adj3" fmla="val 4960"/>
          </a:avLst>
        </a:prstGeom>
        <a:solidFill>
          <a:srgbClr val="FFFFFF">
            <a:lumMod val="85000"/>
          </a:srgbClr>
        </a:solidFill>
        <a:ln>
          <a:no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sp>
    <dsp:sp modelId="{DC93D40F-6B01-43A2-B629-3007E6988A4F}">
      <dsp:nvSpPr>
        <dsp:cNvPr id="0" name=""/>
        <dsp:cNvSpPr/>
      </dsp:nvSpPr>
      <dsp:spPr>
        <a:xfrm>
          <a:off x="3015935" y="2897894"/>
          <a:ext cx="1995512" cy="525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ZA" sz="1800" b="1" kern="1200" dirty="0"/>
            <a:t>Air</a:t>
          </a:r>
        </a:p>
      </dsp:txBody>
      <dsp:txXfrm>
        <a:off x="3015935" y="2897894"/>
        <a:ext cx="1995512" cy="525808"/>
      </dsp:txXfrm>
    </dsp:sp>
    <dsp:sp modelId="{23056524-C614-4F7B-A945-D2D9D78E93A8}">
      <dsp:nvSpPr>
        <dsp:cNvPr id="0" name=""/>
        <dsp:cNvSpPr/>
      </dsp:nvSpPr>
      <dsp:spPr>
        <a:xfrm rot="5400000">
          <a:off x="2620852" y="614694"/>
          <a:ext cx="2628200" cy="2628604"/>
        </a:xfrm>
        <a:prstGeom prst="blockArc">
          <a:avLst>
            <a:gd name="adj1" fmla="val 13500000"/>
            <a:gd name="adj2" fmla="val 18900000"/>
            <a:gd name="adj3" fmla="val 4960"/>
          </a:avLst>
        </a:prstGeom>
        <a:solidFill>
          <a:srgbClr val="FFFFFF">
            <a:lumMod val="85000"/>
          </a:srgbClr>
        </a:solidFill>
        <a:ln>
          <a:no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sp>
    <dsp:sp modelId="{03188925-9B58-4F84-B5B5-244FB2812A99}">
      <dsp:nvSpPr>
        <dsp:cNvPr id="0" name=""/>
        <dsp:cNvSpPr/>
      </dsp:nvSpPr>
      <dsp:spPr>
        <a:xfrm rot="16200000">
          <a:off x="5325014" y="614694"/>
          <a:ext cx="2628200" cy="2628604"/>
        </a:xfrm>
        <a:prstGeom prst="blockArc">
          <a:avLst>
            <a:gd name="adj1" fmla="val 13500000"/>
            <a:gd name="adj2" fmla="val 18900000"/>
            <a:gd name="adj3" fmla="val 4960"/>
          </a:avLst>
        </a:prstGeom>
        <a:solidFill>
          <a:srgbClr val="FFFFFF">
            <a:lumMod val="85000"/>
          </a:srgbClr>
        </a:solidFill>
        <a:ln>
          <a:no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sp>
    <dsp:sp modelId="{C8228DC6-78D1-404B-8BAE-5596AA679220}">
      <dsp:nvSpPr>
        <dsp:cNvPr id="0" name=""/>
        <dsp:cNvSpPr/>
      </dsp:nvSpPr>
      <dsp:spPr>
        <a:xfrm>
          <a:off x="5444113" y="2897894"/>
          <a:ext cx="1995512" cy="525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ZA" sz="1800" b="1" kern="1200" dirty="0"/>
            <a:t>Rail</a:t>
          </a:r>
        </a:p>
      </dsp:txBody>
      <dsp:txXfrm>
        <a:off x="5444113" y="2897894"/>
        <a:ext cx="1995512" cy="525808"/>
      </dsp:txXfrm>
    </dsp:sp>
    <dsp:sp modelId="{1F528CDB-ABFE-433C-9B57-F41659B19CD6}">
      <dsp:nvSpPr>
        <dsp:cNvPr id="0" name=""/>
        <dsp:cNvSpPr/>
      </dsp:nvSpPr>
      <dsp:spPr>
        <a:xfrm>
          <a:off x="2891606" y="1308830"/>
          <a:ext cx="1324597" cy="1324597"/>
        </a:xfrm>
        <a:prstGeom prst="ellipse">
          <a:avLst/>
        </a:prstGeom>
        <a:solidFill>
          <a:schemeClr val="accent1">
            <a:alpha val="5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ZA" sz="1400" kern="1200" dirty="0"/>
            <a:t>Int.</a:t>
          </a:r>
        </a:p>
      </dsp:txBody>
      <dsp:txXfrm>
        <a:off x="3076572" y="1465028"/>
        <a:ext cx="763731" cy="1012200"/>
      </dsp:txXfrm>
    </dsp:sp>
    <dsp:sp modelId="{F0631B9D-3479-476B-BC88-ACBFFB6E96AB}">
      <dsp:nvSpPr>
        <dsp:cNvPr id="0" name=""/>
        <dsp:cNvSpPr/>
      </dsp:nvSpPr>
      <dsp:spPr>
        <a:xfrm>
          <a:off x="3759483" y="1308830"/>
          <a:ext cx="1324597" cy="1324597"/>
        </a:xfrm>
        <a:prstGeom prst="ellipse">
          <a:avLst/>
        </a:prstGeom>
        <a:solidFill>
          <a:schemeClr val="accent1">
            <a:alpha val="5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ZA" sz="1400" kern="1200" dirty="0"/>
            <a:t>Domestic</a:t>
          </a:r>
        </a:p>
      </dsp:txBody>
      <dsp:txXfrm>
        <a:off x="4135382" y="1465028"/>
        <a:ext cx="763731" cy="1012200"/>
      </dsp:txXfrm>
    </dsp:sp>
    <dsp:sp modelId="{30071BB3-0EB4-4882-BD62-205BE426F0A9}">
      <dsp:nvSpPr>
        <dsp:cNvPr id="0" name=""/>
        <dsp:cNvSpPr/>
      </dsp:nvSpPr>
      <dsp:spPr>
        <a:xfrm>
          <a:off x="758097" y="1013874"/>
          <a:ext cx="832768" cy="832788"/>
        </a:xfrm>
        <a:prstGeom prst="ellipse">
          <a:avLst/>
        </a:prstGeom>
        <a:solidFill>
          <a:schemeClr val="accent2">
            <a:lumMod val="20000"/>
            <a:lumOff val="8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ZA" sz="1400" kern="1200" dirty="0"/>
            <a:t>Ride Share</a:t>
          </a:r>
        </a:p>
      </dsp:txBody>
      <dsp:txXfrm>
        <a:off x="880053" y="1135833"/>
        <a:ext cx="588856" cy="588870"/>
      </dsp:txXfrm>
    </dsp:sp>
    <dsp:sp modelId="{00180506-7B30-4C83-B5EB-803D3453F7E0}">
      <dsp:nvSpPr>
        <dsp:cNvPr id="0" name=""/>
        <dsp:cNvSpPr/>
      </dsp:nvSpPr>
      <dsp:spPr>
        <a:xfrm>
          <a:off x="450958" y="1710121"/>
          <a:ext cx="409062" cy="408898"/>
        </a:xfrm>
        <a:prstGeom prst="ellipse">
          <a:avLst/>
        </a:prstGeom>
        <a:solidFill>
          <a:schemeClr val="accent2">
            <a:lumMod val="60000"/>
            <a:lumOff val="4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sp>
    <dsp:sp modelId="{87E6C4B1-CD6A-4E27-BDA3-091E52F28104}">
      <dsp:nvSpPr>
        <dsp:cNvPr id="0" name=""/>
        <dsp:cNvSpPr/>
      </dsp:nvSpPr>
      <dsp:spPr>
        <a:xfrm>
          <a:off x="1659205" y="1177686"/>
          <a:ext cx="238017" cy="237862"/>
        </a:xfrm>
        <a:prstGeom prst="ellipse">
          <a:avLst/>
        </a:prstGeom>
        <a:solidFill>
          <a:schemeClr val="accent2">
            <a:lumMod val="60000"/>
            <a:lumOff val="4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sp>
    <dsp:sp modelId="{3C492A34-5353-42F4-A9D0-320B80142C39}">
      <dsp:nvSpPr>
        <dsp:cNvPr id="0" name=""/>
        <dsp:cNvSpPr/>
      </dsp:nvSpPr>
      <dsp:spPr>
        <a:xfrm>
          <a:off x="1570754" y="1511271"/>
          <a:ext cx="832768" cy="832788"/>
        </a:xfrm>
        <a:prstGeom prst="ellipse">
          <a:avLst/>
        </a:prstGeom>
        <a:solidFill>
          <a:schemeClr val="accent2">
            <a:lumMod val="20000"/>
            <a:lumOff val="8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ZA" sz="1400" kern="1200" dirty="0"/>
            <a:t>Taxi</a:t>
          </a:r>
        </a:p>
      </dsp:txBody>
      <dsp:txXfrm>
        <a:off x="1692710" y="1633230"/>
        <a:ext cx="588856" cy="588870"/>
      </dsp:txXfrm>
    </dsp:sp>
    <dsp:sp modelId="{8975C524-7118-448B-955F-56AAFE8A7AAA}">
      <dsp:nvSpPr>
        <dsp:cNvPr id="0" name=""/>
        <dsp:cNvSpPr/>
      </dsp:nvSpPr>
      <dsp:spPr>
        <a:xfrm>
          <a:off x="1657838" y="2394991"/>
          <a:ext cx="238017" cy="237862"/>
        </a:xfrm>
        <a:prstGeom prst="ellipse">
          <a:avLst/>
        </a:prstGeom>
        <a:solidFill>
          <a:schemeClr val="accent2">
            <a:lumMod val="60000"/>
            <a:lumOff val="4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sp>
    <dsp:sp modelId="{7F470B30-C0E6-4733-B1C2-C22A3339ECF1}">
      <dsp:nvSpPr>
        <dsp:cNvPr id="0" name=""/>
        <dsp:cNvSpPr/>
      </dsp:nvSpPr>
      <dsp:spPr>
        <a:xfrm>
          <a:off x="772936" y="1987175"/>
          <a:ext cx="832768" cy="832788"/>
        </a:xfrm>
        <a:prstGeom prst="ellipse">
          <a:avLst/>
        </a:prstGeom>
        <a:solidFill>
          <a:schemeClr val="accent2">
            <a:lumMod val="20000"/>
            <a:lumOff val="8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ZA" sz="1400" kern="1200" dirty="0"/>
            <a:t>Rental</a:t>
          </a:r>
        </a:p>
      </dsp:txBody>
      <dsp:txXfrm>
        <a:off x="894892" y="2109134"/>
        <a:ext cx="588856" cy="588870"/>
      </dsp:txXfrm>
    </dsp:sp>
    <dsp:sp modelId="{AD01EDAC-4230-46FC-BEF5-EDD9B36F1C08}">
      <dsp:nvSpPr>
        <dsp:cNvPr id="0" name=""/>
        <dsp:cNvSpPr/>
      </dsp:nvSpPr>
      <dsp:spPr>
        <a:xfrm>
          <a:off x="5670786" y="1158119"/>
          <a:ext cx="1535009" cy="1534731"/>
        </a:xfrm>
        <a:prstGeom prst="ellipse">
          <a:avLst/>
        </a:prstGeom>
        <a:solidFill>
          <a:schemeClr val="accent4">
            <a:lumMod val="20000"/>
            <a:lumOff val="80000"/>
          </a:schemeClr>
        </a:solidFill>
        <a:ln>
          <a:no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ZA" sz="1400" kern="1200" dirty="0">
              <a:solidFill>
                <a:schemeClr val="tx1"/>
              </a:solidFill>
            </a:rPr>
            <a:t>Railway </a:t>
          </a:r>
        </a:p>
      </dsp:txBody>
      <dsp:txXfrm>
        <a:off x="5895583" y="1382875"/>
        <a:ext cx="1085415" cy="1085219"/>
      </dsp:txXfrm>
    </dsp:sp>
    <dsp:sp modelId="{2F20CFD9-9E25-4178-B585-093FFDC4B696}">
      <dsp:nvSpPr>
        <dsp:cNvPr id="0" name=""/>
        <dsp:cNvSpPr/>
      </dsp:nvSpPr>
      <dsp:spPr>
        <a:xfrm>
          <a:off x="493907" y="2897894"/>
          <a:ext cx="1995512" cy="525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ZA" sz="1800" b="1" kern="1200" dirty="0"/>
            <a:t>Car</a:t>
          </a:r>
        </a:p>
      </dsp:txBody>
      <dsp:txXfrm>
        <a:off x="493907" y="2897894"/>
        <a:ext cx="1995512" cy="52580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9/3/layout/PhasedProcess">
  <dgm:title val=""/>
  <dgm:desc val=""/>
  <dgm:catLst>
    <dgm:cat type="process" pri="12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clrData>
  <dgm:layoutNode name="Name0">
    <dgm:varLst>
      <dgm:chMax val="3"/>
      <dgm:chPref val="3"/>
      <dgm:bulletEnabled val="1"/>
      <dgm:dir/>
      <dgm:animLvl val="lvl"/>
    </dgm:varLst>
    <dgm:shape xmlns:r="http://schemas.openxmlformats.org/officeDocument/2006/relationships" r:blip="">
      <dgm:adjLst/>
    </dgm:shape>
    <dgm:choose name="Name1">
      <dgm:if name="Name2" axis="ch" ptType="node" func="cnt" op="gte" val="3">
        <dgm:alg type="composite">
          <dgm:param type="ar" val="2.8316"/>
        </dgm:alg>
        <dgm:choose name="Name3">
          <dgm:if name="Name4"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567"/>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rightChild" refType="w" fact="0.713"/>
              <dgm:constr type="t" for="ch" forName="rightChild" refType="h" fact="0.1934"/>
              <dgm:constr type="w" for="ch" forName="rightChild" refType="w" fact="0.193"/>
              <dgm:constr type="h" for="ch" forName="rightChild" refType="h" fact="0.5464"/>
              <dgm:constr type="l" for="ch" forName="parentText1" refType="w" fact="0.0621"/>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6845"/>
              <dgm:constr type="t" for="ch" forName="parentText3" refType="h" fact="0.8128"/>
              <dgm:constr type="w" for="ch" forName="parentText3" refType="w" fact="0.2509"/>
              <dgm:constr type="h" for="ch" forName="parentText3" refType="h" fact="0.1872"/>
            </dgm:constrLst>
          </dgm:if>
          <dgm:else name="Name5">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72"/>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rightChild" refType="w" fact="0.09"/>
              <dgm:constr type="t" for="ch" forName="rightChild" refType="h" fact="0.1934"/>
              <dgm:constr type="w" for="ch" forName="rightChild" refType="w" fact="0.193"/>
              <dgm:constr type="h" for="ch" forName="rightChild" refType="h" fact="0.5464"/>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parentText1" refType="w" fact="0.7"/>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062"/>
              <dgm:constr type="t" for="ch" forName="parentText3" refType="h" fact="0.8128"/>
              <dgm:constr type="w" for="ch" forName="parentText3" refType="w" fact="0.2509"/>
              <dgm:constr type="h" for="ch" forName="parentText3" refType="h" fact="0.1872"/>
            </dgm:constrLst>
          </dgm:else>
        </dgm:choose>
      </dgm:if>
      <dgm:if name="Name6" axis="ch" ptType="node" func="cnt" op="gte" val="2">
        <dgm:alg type="composite">
          <dgm:param type="ar" val="1.8986"/>
        </dgm:alg>
        <dgm:choose name="Name7">
          <dgm:if name="Name8"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941"/>
              <dgm:constr type="t" for="ch" forName="leftComposite" refType="h" fact="0.1159"/>
              <dgm:constr type="w" for="ch" forName="leftComposite" refType="w" fact="0.3469"/>
              <dgm:constr type="h" for="ch" forName="leftComposite" refType="h" fact="0.6953"/>
              <dgm:constr type="l" for="ch" forName="middleComposite" refType="w" fact="0.5782"/>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1" refType="w" fact="0.0926"/>
              <dgm:constr type="t" for="ch" forName="parentText1" refType="h" fact="0.8128"/>
              <dgm:constr type="w" for="ch" forName="parentText1" refType="w" fact="0.3742"/>
              <dgm:constr type="h" for="ch" forName="parentText1" refType="h" fact="0.1872"/>
              <dgm:constr type="l" for="ch" forName="parentText2" refType="w" fact="0.5655"/>
              <dgm:constr type="t" for="ch" forName="parentText2" refType="h" fact="0.8128"/>
              <dgm:constr type="w" for="ch" forName="parentText2" refType="w" fact="0.3742"/>
              <dgm:constr type="h" for="ch" forName="parentText2" refType="h" fact="0.1872"/>
            </dgm:constrLst>
          </dgm:if>
          <dgm:else name="Name9">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592"/>
              <dgm:constr type="t" for="ch" forName="leftComposite" refType="h" fact="0.1159"/>
              <dgm:constr type="w" for="ch" forName="leftComposite" refType="w" fact="0.3469"/>
              <dgm:constr type="h" for="ch" forName="leftComposite" refType="h" fact="0.6953"/>
              <dgm:constr type="l" for="ch" forName="middleComposite" refType="w" fact="0.0941"/>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2" refType="w" fact="0.0926"/>
              <dgm:constr type="t" for="ch" forName="parentText2" refType="h" fact="0.8128"/>
              <dgm:constr type="w" for="ch" forName="parentText2" refType="w" fact="0.3742"/>
              <dgm:constr type="h" for="ch" forName="parentText2" refType="h" fact="0.1872"/>
              <dgm:constr type="l" for="ch" forName="parentText1" refType="w" fact="0.5655"/>
              <dgm:constr type="t" for="ch" forName="parentText1" refType="h" fact="0.8128"/>
              <dgm:constr type="w" for="ch" forName="parentText1" refType="w" fact="0.3742"/>
              <dgm:constr type="h" for="ch" forName="parentText1" refType="h" fact="0.1872"/>
            </dgm:constrLst>
          </dgm:else>
        </dgm:choose>
      </dgm:if>
      <dgm:else name="Name10">
        <dgm:alg type="composite">
          <dgm:param type="ar" val="0.8036"/>
        </dgm:alg>
        <dgm:constrLst>
          <dgm:constr type="primFontSz" for="des" forName="parentText1" val="65"/>
          <dgm:constr type="primFontSz" for="des" forName="childText1_1" val="65"/>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l" for="ch" forName="leftComposite" refType="w" fact="0"/>
          <dgm:constr type="t" for="ch" forName="leftComposite" refType="h" fact="0.1159"/>
          <dgm:constr type="w" for="ch" forName="leftComposite" refType="w"/>
          <dgm:constr type="h" for="ch" forName="leftComposite" refType="h" fact="0.6953"/>
          <dgm:constr type="l" for="ch" forName="parentText1" refType="w" fact="0"/>
          <dgm:constr type="t" for="ch" forName="parentText1" refType="h" fact="0.8128"/>
          <dgm:constr type="w" for="ch" forName="parentText1" refType="w"/>
          <dgm:constr type="h" for="ch" forName="parentText1" refType="h" fact="0.1872"/>
        </dgm:constrLst>
      </dgm:else>
    </dgm:choose>
    <dgm:choose name="Name11">
      <dgm:if name="Name12" axis="ch" ptType="node" func="cnt" op="gte" val="1">
        <dgm:choose name="Name13">
          <dgm:if name="Name14" axis="ch" ptType="node" func="cnt" op="gte" val="2">
            <dgm:layoutNode name="arc1">
              <dgm:alg type="sp"/>
              <dgm:shape xmlns:r="http://schemas.openxmlformats.org/officeDocument/2006/relationships" rot="90" type="blockArc" r:blip="">
                <dgm:adjLst>
                  <dgm:adj idx="1" val="-135"/>
                  <dgm:adj idx="2" val="-45"/>
                  <dgm:adj idx="3" val="0.0496"/>
                </dgm:adjLst>
              </dgm:shape>
              <dgm:presOf/>
            </dgm:layoutNode>
            <dgm:layoutNode name="arc3">
              <dgm:alg type="sp"/>
              <dgm:shape xmlns:r="http://schemas.openxmlformats.org/officeDocument/2006/relationships" rot="270" type="blockArc" r:blip="">
                <dgm:adjLst>
                  <dgm:adj idx="1" val="-135"/>
                  <dgm:adj idx="2" val="-45"/>
                  <dgm:adj idx="3" val="0.0496"/>
                </dgm:adjLst>
              </dgm:shape>
              <dgm:presOf/>
            </dgm:layoutNode>
            <dgm:layoutNode name="parentText2" styleLbl="revTx">
              <dgm:varLst>
                <dgm:chMax val="4"/>
                <dgm:chPref val="3"/>
                <dgm:bulletEnabled val="1"/>
              </dgm:varLst>
              <dgm:alg type="tx"/>
              <dgm:shape xmlns:r="http://schemas.openxmlformats.org/officeDocument/2006/relationships" type="rect" r:blip="">
                <dgm:adjLst/>
              </dgm:shap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5"/>
        </dgm:choose>
        <dgm:choose name="Name16">
          <dgm:if name="Name17" axis="ch" ptType="node" func="cnt" op="gte" val="3">
            <dgm:layoutNode name="arc2">
              <dgm:alg type="sp"/>
              <dgm:shape xmlns:r="http://schemas.openxmlformats.org/officeDocument/2006/relationships" rot="90" type="blockArc" r:blip="">
                <dgm:adjLst>
                  <dgm:adj idx="1" val="-135"/>
                  <dgm:adj idx="2" val="-45"/>
                  <dgm:adj idx="3" val="0.0496"/>
                </dgm:adjLst>
              </dgm:shape>
              <dgm:presOf/>
            </dgm:layoutNode>
            <dgm:layoutNode name="arc4">
              <dgm:alg type="sp"/>
              <dgm:shape xmlns:r="http://schemas.openxmlformats.org/officeDocument/2006/relationships" rot="270" type="blockArc" r:blip="">
                <dgm:adjLst>
                  <dgm:adj idx="1" val="-135"/>
                  <dgm:adj idx="2" val="-45"/>
                  <dgm:adj idx="3" val="0.0496"/>
                </dgm:adjLst>
              </dgm:shape>
              <dgm:presOf/>
            </dgm:layoutNode>
            <dgm:layoutNode name="parentText3" styleLbl="revTx">
              <dgm:varLst>
                <dgm:chMax val="1"/>
                <dgm:chPref val="1"/>
                <dgm:bulletEnabled val="1"/>
              </dgm:varLst>
              <dgm:alg type="tx"/>
              <dgm:shape xmlns:r="http://schemas.openxmlformats.org/officeDocument/2006/relationships" type="rect" r:blip="">
                <dgm:adjLst/>
              </dgm:shape>
              <dgm:presOf axis="ch 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8"/>
        </dgm:choose>
      </dgm:if>
      <dgm:else name="Name19"/>
    </dgm:choose>
    <dgm:layoutNode name="middleComposite">
      <dgm:choose name="Name20">
        <dgm:if name="Name21" axis="ch ch" ptType="node node" st="2 1" cnt="1 0" func="cnt" op="lte" val="1">
          <dgm:alg type="composite">
            <dgm:param type="ar" val="1"/>
          </dgm:alg>
        </dgm:if>
        <dgm:if name="Name22" axis="ch ch" ptType="node node" st="2 1" cnt="1 0" func="cnt" op="equ" val="2">
          <dgm:alg type="composite">
            <dgm:param type="ar" val="1.792"/>
          </dgm:alg>
        </dgm:if>
        <dgm:if name="Name23" axis="ch ch" ptType="node node" st="2 1" cnt="1 0" func="cnt" op="equ" val="3">
          <dgm:alg type="composite">
            <dgm:param type="ar" val="1"/>
          </dgm:alg>
        </dgm:if>
        <dgm:else name="Name24">
          <dgm:alg type="composite">
            <dgm:param type="ar" val="1"/>
          </dgm:alg>
        </dgm:else>
      </dgm:choose>
      <dgm:shape xmlns:r="http://schemas.openxmlformats.org/officeDocument/2006/relationships" r:blip="">
        <dgm:adjLst/>
      </dgm:shape>
      <dgm:presOf/>
      <dgm:choose name="Name25">
        <dgm:if name="Name26" axis="ch ch" ptType="node node" st="2 1" cnt="1 0" func="cnt" op="lte" val="1">
          <dgm:constrLst>
            <dgm:constr type="ctrX" for="ch" forName="circ1" refType="w" fact="0.5"/>
            <dgm:constr type="ctrY" for="ch" forName="circ1" refType="h" fact="0.5"/>
            <dgm:constr type="w" for="ch" forName="circ1" refType="w"/>
            <dgm:constr type="h" for="ch" forName="circ1" refType="h"/>
            <dgm:constr type="l" for="ch" forName="circ1Tx" refType="w" fact="0.2"/>
            <dgm:constr type="t" for="ch" forName="circ1Tx" refType="h" fact="0.1"/>
            <dgm:constr type="w" for="ch" forName="circ1Tx" refType="w" fact="0.6"/>
            <dgm:constr type="h" for="ch" forName="circ1Tx" refType="h" fact="0.8"/>
          </dgm:constrLst>
        </dgm:if>
        <dgm:if name="Name27" axis="ch ch" ptType="node node" st="2 1" cnt="1 0"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Lst>
        </dgm:if>
        <dgm:if name="Name28" axis="ch ch" ptType="node node" st="2 1" cnt="1 0"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Lst>
        </dgm:if>
        <dgm:else name="Name29">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Lst>
        </dgm:else>
      </dgm:choose>
      <dgm:ruleLst/>
      <dgm:forEach name="Name30" axis="ch ch" ptType="node node" st="2 1" cnt="1 1">
        <dgm:layoutNode name="circ1" styleLbl="vennNode1">
          <dgm:alg type="sp"/>
          <dgm:shape xmlns:r="http://schemas.openxmlformats.org/officeDocument/2006/relationships" type="ellipse" r:blip="">
            <dgm:adjLst/>
          </dgm:shape>
          <dgm:presOf axis="desOrSelf" ptType="node"/>
          <dgm:constrLst/>
          <dgm:ruleLst/>
        </dgm:layoutNode>
        <dgm:layoutNode name="circ1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1" axis="ch ch" ptType="node node" st="2 2" cnt="1 1">
        <dgm:layoutNode name="circ2" styleLbl="vennNode1">
          <dgm:alg type="sp"/>
          <dgm:shape xmlns:r="http://schemas.openxmlformats.org/officeDocument/2006/relationships" type="ellipse" r:blip="">
            <dgm:adjLst/>
          </dgm:shape>
          <dgm:presOf axis="desOrSelf" ptType="node"/>
          <dgm:constrLst/>
          <dgm:ruleLst/>
        </dgm:layoutNode>
        <dgm:layoutNode name="circ2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2" axis="ch ch" ptType="node node" st="2 3" cnt="1 1">
        <dgm:layoutNode name="circ3" styleLbl="vennNode1">
          <dgm:alg type="sp"/>
          <dgm:shape xmlns:r="http://schemas.openxmlformats.org/officeDocument/2006/relationships" type="ellipse" r:blip="">
            <dgm:adjLst/>
          </dgm:shape>
          <dgm:presOf axis="desOrSelf" ptType="node"/>
          <dgm:constrLst/>
          <dgm:ruleLst/>
        </dgm:layoutNode>
        <dgm:layoutNode name="circ3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3" axis="ch ch" ptType="node node" st="2 4" cnt="1 1">
        <dgm:layoutNode name="circ4" styleLbl="vennNode1">
          <dgm:alg type="sp"/>
          <dgm:shape xmlns:r="http://schemas.openxmlformats.org/officeDocument/2006/relationships" type="ellipse" r:blip="">
            <dgm:adjLst/>
          </dgm:shape>
          <dgm:presOf axis="desOrSelf" ptType="nod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layoutNode>
    <dgm:layoutNode name="leftComposite">
      <dgm:choose name="Name34">
        <dgm:if name="Name35" axis="ch ch" ptType="node node" st="1 1" cnt="1 0" func="cnt" op="lte" val="1">
          <dgm:alg type="composite">
            <dgm:param type="ar" val="1.3085"/>
          </dgm:alg>
          <dgm:constrLst>
            <dgm:constr type="l" for="ch" forName="childText1_1" refType="w" fact="0.2124"/>
            <dgm:constr type="t" for="ch" forName="childText1_1" refType="h" fact="0"/>
            <dgm:constr type="w" for="ch" forName="childText1_1" refType="w" fact="0.5759"/>
            <dgm:constr type="h" for="ch" forName="childText1_1" refType="h" fact="0.7535"/>
            <dgm:constr type="l" for="ch" forName="ellipse1" refType="w" fact="0"/>
            <dgm:constr type="t" for="ch" forName="ellipse1" refType="h" fact="0.63"/>
            <dgm:constr type="w" for="ch" forName="ellipse1" refType="w" fact="0.2828"/>
            <dgm:constr type="h" for="ch" forName="ellipse1" refType="h" fact="0.37"/>
            <dgm:constr type="l" for="ch" forName="ellipse2" refType="w" fact="0.82"/>
            <dgm:constr type="t" for="ch" forName="ellipse2" refType="h" fact="0.17"/>
            <dgm:constr type="w" for="ch" forName="ellipse2" refType="w" fact="0.1645"/>
            <dgm:constr type="h" for="ch" forName="ellipse2" refType="h" fact="0.2153"/>
          </dgm:constrLst>
        </dgm:if>
        <dgm:if name="Name36" axis="ch ch" ptType="node node" st="1 1" cnt="1 0" func="cnt" op="equ" val="2">
          <dgm:alg type="composite">
            <dgm:param type="ar" val="0.8917"/>
          </dgm:alg>
          <dgm:constrLst>
            <dgm:constr type="l" for="ch" forName="childText1_1" refType="w" fact="0.1864"/>
            <dgm:constr type="t" for="ch" forName="childText1_1" refType="h" fact="0"/>
            <dgm:constr type="w" for="ch" forName="childText1_1" refType="w" fact="0.5055"/>
            <dgm:constr type="h" for="ch" forName="childText1_1" refType="h" fact="0.4507"/>
            <dgm:constr type="l" for="ch" forName="childText1_2" refType="w" fact="0.4945"/>
            <dgm:constr type="t" for="ch" forName="childText1_2" refType="h" fact="0.3929"/>
            <dgm:constr type="w" for="ch" forName="childText1_2" refType="w" fact="0.5055"/>
            <dgm:constr type="h" for="ch" forName="childText1_2" refType="h" fact="0.4507"/>
            <dgm:constr type="l" for="ch" forName="ellipse1" refType="w" fact="0"/>
            <dgm:constr type="t" for="ch" forName="ellipse1" refType="h" fact="0.3768"/>
            <dgm:constr type="w" for="ch" forName="ellipse1" refType="w" fact="0.2482"/>
            <dgm:constr type="h" for="ch" forName="ellipse1" refType="h" fact="0.2213"/>
            <dgm:constr type="l" for="ch" forName="ellipse3" refType="w" fact="0.5474"/>
            <dgm:constr type="t" for="ch" forName="ellipse3" refType="h" fact="0.8712"/>
            <dgm:constr type="w" for="ch" forName="ellipse3" refType="w" fact="0.1444"/>
            <dgm:constr type="h" for="ch" forName="ellipse3" refType="h" fact="0.1288"/>
            <dgm:constr type="l" for="ch" forName="ellipse2" refType="w" fact="0.7333"/>
            <dgm:constr type="t" for="ch" forName="ellipse2" refType="h" fact="0.0887"/>
            <dgm:constr type="w" for="ch" forName="ellipse2" refType="w" fact="0.1444"/>
            <dgm:constr type="h" for="ch" forName="ellipse2" refType="h" fact="0.1288"/>
          </dgm:constrLst>
        </dgm:if>
        <dgm:if name="Name37" axis="ch ch" ptType="node node" st="1 1" cnt="1 0" func="cnt" op="equ" val="3">
          <dgm:alg type="composite">
            <dgm:param type="ar" val="1.0811"/>
          </dgm:alg>
          <dgm:constrLst>
            <dgm:constr type="l" for="ch" forName="childText1_3" refType="w" fact="0.1649"/>
            <dgm:constr type="t" for="ch" forName="childText1_3" refType="h" fact="0.5389"/>
            <dgm:constr type="w" for="ch" forName="childText1_3" refType="w" fact="0.4265"/>
            <dgm:constr type="h" for="ch" forName="childText1_3" refType="h" fact="0.4611"/>
            <dgm:constr type="l" for="ch" forName="childText1_1" refType="w" fact="0.1573"/>
            <dgm:constr type="t" for="ch" forName="childText1_1" refType="h" fact="0"/>
            <dgm:constr type="w" for="ch" forName="childText1_1" refType="w" fact="0.4265"/>
            <dgm:constr type="h" for="ch" forName="childText1_1" refType="h" fact="0.4611"/>
            <dgm:constr type="l" for="ch" forName="childText1_2" refType="w" fact="0.5735"/>
            <dgm:constr type="t" for="ch" forName="childText1_2" refType="h" fact="0.2754"/>
            <dgm:constr type="w" for="ch" forName="childText1_2" refType="w" fact="0.4265"/>
            <dgm:constr type="h" for="ch" forName="childText1_2" refType="h" fact="0.4611"/>
            <dgm:constr type="l" for="ch" forName="ellipse1" refType="w" fact="0"/>
            <dgm:constr type="t" for="ch" forName="ellipse1" refType="h" fact="0.3855"/>
            <dgm:constr type="w" for="ch" forName="ellipse1" refType="w" fact="0.2095"/>
            <dgm:constr type="h" for="ch" forName="ellipse1" refType="h" fact="0.2264"/>
            <dgm:constr type="l" for="ch" forName="ellipse3" refType="w" fact="0.6181"/>
            <dgm:constr type="t" for="ch" forName="ellipse3" refType="h" fact="0.7647"/>
            <dgm:constr type="w" for="ch" forName="ellipse3" refType="w" fact="0.1219"/>
            <dgm:constr type="h" for="ch" forName="ellipse3" refType="h" fact="0.1317"/>
            <dgm:constr type="l" for="ch" forName="ellipse2" refType="w" fact="0.6188"/>
            <dgm:constr type="t" for="ch" forName="ellipse2" refType="h" fact="0.0907"/>
            <dgm:constr type="w" for="ch" forName="ellipse2" refType="w" fact="0.1219"/>
            <dgm:constr type="h" for="ch" forName="ellipse2" refType="h" fact="0.1317"/>
          </dgm:constrLst>
        </dgm:if>
        <dgm:else name="Name38">
          <dgm:alg type="composite">
            <dgm:param type="ar" val="0.9472"/>
          </dgm:alg>
          <dgm:constrLst>
            <dgm:constr type="l" for="ch" forName="childText1_3" refType="w" fact="0"/>
            <dgm:constr type="t" for="ch" forName="childText1_3" refType="h" fact="0.6035"/>
            <dgm:constr type="w" for="ch" forName="childText1_3" refType="w" fact="0.4186"/>
            <dgm:constr type="h" for="ch" forName="childText1_3" refType="h" fact="0.3965"/>
            <dgm:constr type="l" for="ch" forName="childText1_1" refType="w" fact="0.0981"/>
            <dgm:constr type="t" for="ch" forName="childText1_1" refType="h" fact="0"/>
            <dgm:constr type="w" for="ch" forName="childText1_1" refType="w" fact="0.4186"/>
            <dgm:constr type="h" for="ch" forName="childText1_1" refType="h" fact="0.3965"/>
            <dgm:constr type="l" for="ch" forName="childText1_2" refType="w" fact="0.5385"/>
            <dgm:constr type="t" for="ch" forName="childText1_2" refType="h" fact="0.1304"/>
            <dgm:constr type="w" for="ch" forName="childText1_2" refType="w" fact="0.4186"/>
            <dgm:constr type="h" for="ch" forName="childText1_2" refType="h" fact="0.3965"/>
            <dgm:constr type="l" for="ch" forName="ellipse4" refType="w" fact="0.3222"/>
            <dgm:constr type="t" for="ch" forName="ellipse4" refType="h" fact="0.4232"/>
            <dgm:constr type="w" for="ch" forName="ellipse4" refType="w" fact="0.2056"/>
            <dgm:constr type="h" for="ch" forName="ellipse4" refType="h" fact="0.1947"/>
            <dgm:constr type="l" for="ch" forName="ellipse1" refType="w" fact="0.1489"/>
            <dgm:constr type="t" for="ch" forName="ellipse1" refType="h" fact="0.4502"/>
            <dgm:constr type="w" for="ch" forName="ellipse1" refType="w" fact="0.1196"/>
            <dgm:constr type="h" for="ch" forName="ellipse1" refType="h" fact="0.1133"/>
            <dgm:constr type="l" for="ch" forName="ellipse2" refType="w" fact="0.5384"/>
            <dgm:constr type="t" for="ch" forName="ellipse2" refType="h" fact="0.0124"/>
            <dgm:constr type="w" for="ch" forName="ellipse2" refType="w" fact="0.1196"/>
            <dgm:constr type="h" for="ch" forName="ellipse2" refType="h" fact="0.1133"/>
            <dgm:constr type="l" for="ch" forName="childText1_4" refType="w" fact="0.4625"/>
            <dgm:constr type="t" for="ch" forName="childText1_4" refType="h" fact="0.5719"/>
            <dgm:constr type="w" for="ch" forName="childText1_4" refType="w" fact="0.4186"/>
            <dgm:constr type="h" for="ch" forName="childText1_4" refType="h" fact="0.3965"/>
            <dgm:constr type="l" for="ch" forName="ellipse3" refType="w" fact="0.8804"/>
            <dgm:constr type="t" for="ch" forName="ellipse3" refType="h" fact="0.5329"/>
            <dgm:constr type="w" for="ch" forName="ellipse3" refType="w" fact="0.1196"/>
            <dgm:constr type="h" for="ch" forName="ellipse3" refType="h" fact="0.1133"/>
            <dgm:constr type="l" for="ch" forName="ellipse5" refType="w" fact="0.0146"/>
            <dgm:constr type="t" for="ch" forName="ellipse5" refType="h" fact="0.5228"/>
            <dgm:constr type="w" for="ch" forName="ellipse5" refType="w" fact="0.0899"/>
            <dgm:constr type="h" for="ch" forName="ellipse5" refType="h" fact="0.0851"/>
          </dgm:constrLst>
        </dgm:else>
      </dgm:choose>
      <dgm:forEach name="Name39" axis="ch ch" ptType="node node" st="1 1" cnt="1 1">
        <dgm:layoutNode name="childText1_1"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1" styleLbl="vennNode1">
          <dgm:alg type="sp"/>
          <dgm:shape xmlns:r="http://schemas.openxmlformats.org/officeDocument/2006/relationships" type="ellipse" r:blip="">
            <dgm:adjLst/>
          </dgm:shape>
          <dgm:presOf/>
        </dgm:layoutNode>
        <dgm:layoutNode name="ellipse2" styleLbl="vennNode1">
          <dgm:alg type="sp"/>
          <dgm:shape xmlns:r="http://schemas.openxmlformats.org/officeDocument/2006/relationships" type="ellipse" r:blip="">
            <dgm:adjLst/>
          </dgm:shape>
          <dgm:presOf/>
        </dgm:layoutNode>
      </dgm:forEach>
      <dgm:forEach name="Name40" axis="ch ch" ptType="node node" st="1 2" cnt="1 1">
        <dgm:layoutNode name="childText1_2"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3" styleLbl="vennNode1">
          <dgm:alg type="sp"/>
          <dgm:shape xmlns:r="http://schemas.openxmlformats.org/officeDocument/2006/relationships" type="ellipse" r:blip="">
            <dgm:adjLst/>
          </dgm:shape>
          <dgm:presOf/>
        </dgm:layoutNode>
      </dgm:forEach>
      <dgm:forEach name="Name41" axis="ch ch" ptType="node node" st="1 3" cnt="1 1">
        <dgm:layoutNode name="childText1_3"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forEach name="Name42" axis="ch ch" ptType="node node" st="1 4" cnt="1 1">
        <dgm:layoutNode name="childText1_4"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4" styleLbl="vennNode1">
          <dgm:alg type="sp"/>
          <dgm:shape xmlns:r="http://schemas.openxmlformats.org/officeDocument/2006/relationships" type="ellipse" r:blip="">
            <dgm:adjLst/>
          </dgm:shape>
          <dgm:presOf/>
        </dgm:layoutNode>
        <dgm:layoutNode name="ellipse5" styleLbl="vennNode1">
          <dgm:alg type="sp"/>
          <dgm:shape xmlns:r="http://schemas.openxmlformats.org/officeDocument/2006/relationships" type="ellipse" r:blip="">
            <dgm:adjLst/>
          </dgm:shape>
          <dgm:presOf/>
        </dgm:layoutNode>
      </dgm:forEach>
    </dgm:layoutNode>
    <dgm:choose name="Name43">
      <dgm:if name="Name44" axis="ch ch" ptType="node node" st="3 1" cnt="1 0" func="cnt" op="gte" val="1">
        <dgm:layoutNode name="rightChild">
          <dgm:varLst>
            <dgm:chMax val="0"/>
            <dgm:chPref val="0"/>
          </dgm:varLst>
          <dgm:alg type="tx"/>
          <dgm:shape xmlns:r="http://schemas.openxmlformats.org/officeDocument/2006/relationships" type="ellipse" r:blip="">
            <dgm:adjLst/>
          </dgm:shape>
          <dgm:presOf axis="ch des"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5"/>
    </dgm:choose>
    <dgm:layoutNode name="parentText1" styleLbl="revTx">
      <dgm:varLst>
        <dgm:chMax val="4"/>
        <dgm:chPref val="3"/>
        <dgm:bulletEnabled val="1"/>
      </dgm:varLst>
      <dgm:alg type="tx"/>
      <dgm:shape xmlns:r="http://schemas.openxmlformats.org/officeDocument/2006/relationships" type="rect" r:blip="">
        <dgm:adjLst/>
      </dgm:shap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45E872-1A40-4FE7-986C-59F628C1EA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B9F5374-08E9-4C85-B7A7-3F19604B53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EA06F1-B57D-406B-8F09-B1FDC0D0B1F3}" type="datetimeFigureOut">
              <a:rPr lang="en-US" smtClean="0"/>
              <a:t>3/14/2024</a:t>
            </a:fld>
            <a:endParaRPr lang="en-US" dirty="0"/>
          </a:p>
        </p:txBody>
      </p:sp>
      <p:sp>
        <p:nvSpPr>
          <p:cNvPr id="4" name="Footer Placeholder 3">
            <a:extLst>
              <a:ext uri="{FF2B5EF4-FFF2-40B4-BE49-F238E27FC236}">
                <a16:creationId xmlns:a16="http://schemas.microsoft.com/office/drawing/2014/main" id="{937FACC5-BCFD-4649-8006-C71939BACE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D146B17-7076-4944-A4A2-FD49936A33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7EDE44-B1FC-494A-A972-62DC7CABB271}" type="slidenum">
              <a:rPr lang="en-US" smtClean="0"/>
              <a:t>‹#›</a:t>
            </a:fld>
            <a:endParaRPr lang="en-US" dirty="0"/>
          </a:p>
        </p:txBody>
      </p:sp>
    </p:spTree>
    <p:extLst>
      <p:ext uri="{BB962C8B-B14F-4D97-AF65-F5344CB8AC3E}">
        <p14:creationId xmlns:p14="http://schemas.microsoft.com/office/powerpoint/2010/main" val="705689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37F2BD-238E-42D0-B670-F788A50DBDE8}" type="datetimeFigureOut">
              <a:rPr lang="en-US" smtClean="0"/>
              <a:t>3/14/2024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E8DF69-FFB1-4D3A-9D8C-5887E79674D9}" type="slidenum">
              <a:rPr lang="en-US" smtClean="0"/>
              <a:t>‹#›</a:t>
            </a:fld>
            <a:endParaRPr lang="en-US" dirty="0"/>
          </a:p>
        </p:txBody>
      </p:sp>
    </p:spTree>
    <p:extLst>
      <p:ext uri="{BB962C8B-B14F-4D97-AF65-F5344CB8AC3E}">
        <p14:creationId xmlns:p14="http://schemas.microsoft.com/office/powerpoint/2010/main" val="3766476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1</a:t>
            </a:fld>
            <a:endParaRPr lang="en-US" dirty="0"/>
          </a:p>
        </p:txBody>
      </p:sp>
    </p:spTree>
    <p:extLst>
      <p:ext uri="{BB962C8B-B14F-4D97-AF65-F5344CB8AC3E}">
        <p14:creationId xmlns:p14="http://schemas.microsoft.com/office/powerpoint/2010/main" val="1304557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15</a:t>
            </a:fld>
            <a:endParaRPr lang="en-US" dirty="0"/>
          </a:p>
        </p:txBody>
      </p:sp>
    </p:spTree>
    <p:extLst>
      <p:ext uri="{BB962C8B-B14F-4D97-AF65-F5344CB8AC3E}">
        <p14:creationId xmlns:p14="http://schemas.microsoft.com/office/powerpoint/2010/main" val="789944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20</a:t>
            </a:fld>
            <a:endParaRPr lang="en-US" dirty="0"/>
          </a:p>
        </p:txBody>
      </p:sp>
    </p:spTree>
    <p:extLst>
      <p:ext uri="{BB962C8B-B14F-4D97-AF65-F5344CB8AC3E}">
        <p14:creationId xmlns:p14="http://schemas.microsoft.com/office/powerpoint/2010/main" val="1272089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21</a:t>
            </a:fld>
            <a:endParaRPr lang="en-US" dirty="0"/>
          </a:p>
        </p:txBody>
      </p:sp>
    </p:spTree>
    <p:extLst>
      <p:ext uri="{BB962C8B-B14F-4D97-AF65-F5344CB8AC3E}">
        <p14:creationId xmlns:p14="http://schemas.microsoft.com/office/powerpoint/2010/main" val="2039457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22</a:t>
            </a:fld>
            <a:endParaRPr lang="en-US" dirty="0"/>
          </a:p>
        </p:txBody>
      </p:sp>
    </p:spTree>
    <p:extLst>
      <p:ext uri="{BB962C8B-B14F-4D97-AF65-F5344CB8AC3E}">
        <p14:creationId xmlns:p14="http://schemas.microsoft.com/office/powerpoint/2010/main" val="4111466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23</a:t>
            </a:fld>
            <a:endParaRPr lang="en-US" dirty="0"/>
          </a:p>
        </p:txBody>
      </p:sp>
    </p:spTree>
    <p:extLst>
      <p:ext uri="{BB962C8B-B14F-4D97-AF65-F5344CB8AC3E}">
        <p14:creationId xmlns:p14="http://schemas.microsoft.com/office/powerpoint/2010/main" val="3285139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noProof="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p:cNvSpPr>
            <a:spLocks noGrp="1"/>
          </p:cNvSpPr>
          <p:nvPr>
            <p:ph type="dt" sz="half" idx="10"/>
          </p:nvPr>
        </p:nvSpPr>
        <p:spPr/>
        <p:txBody>
          <a:bodyPr/>
          <a:lstStyle>
            <a:lvl1pPr>
              <a:defRPr>
                <a:solidFill>
                  <a:srgbClr val="FFFFFF"/>
                </a:solidFill>
              </a:defRPr>
            </a:lvl1pPr>
          </a:lstStyle>
          <a:p>
            <a:fld id="{9AB3A824-1A51-4B26-AD58-A6D8E14F6C04}" type="datetimeFigureOut">
              <a:rPr lang="en-US" noProof="0" smtClean="0"/>
              <a:t>3/14/2024</a:t>
            </a:fld>
            <a:endParaRPr lang="en-US" noProof="0" dirty="0"/>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US" noProof="0" dirty="0"/>
              <a:t>
              </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noProof="0" smtClean="0"/>
              <a:t>‹#›</a:t>
            </a:fld>
            <a:endParaRPr lang="en-US" noProof="0"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78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Vertical Text Placeholder 2"/>
          <p:cNvSpPr>
            <a:spLocks noGrp="1"/>
          </p:cNvSpPr>
          <p:nvPr>
            <p:ph type="body" orient="vert" idx="1"/>
          </p:nvPr>
        </p:nvSpPr>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D857E33E-8B18-4087-B112-809917729534}" type="datetimeFigureOut">
              <a:rPr lang="en-US" noProof="0" smtClean="0"/>
              <a:t>3/14/2024</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4355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D3FFE419-2371-464F-8239-3959401C3561}" type="datetimeFigureOut">
              <a:rPr lang="en-US" noProof="0" smtClean="0"/>
              <a:t>3/14/2024</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199476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7D162C4-EDD9-4389-A98B-B87ECEA2A816}" type="datetimeFigureOut">
              <a:rPr lang="en-US" noProof="0" smtClean="0"/>
              <a:t>3/14/2024</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3472039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noProof="0"/>
              <a:t>Click to edit Master title style</a:t>
            </a:r>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noProof="0" smtClean="0"/>
              <a:t>3/14/2024</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360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CA954B2F-12DE-47F5-8894-472B206D2E1E}" type="datetimeFigureOut">
              <a:rPr lang="en-US" noProof="0" smtClean="0"/>
              <a:t>3/14/2024</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2181670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noProof="0"/>
              <a:t>Click to edit Master title style</a:t>
            </a:r>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3CBC1C18-307B-4F68-A007-B5B542270E8D}" type="datetimeFigureOut">
              <a:rPr lang="en-US" noProof="0" smtClean="0"/>
              <a:t>3/14/2024</a:t>
            </a:fld>
            <a:endParaRPr lang="en-US" noProof="0" dirty="0"/>
          </a:p>
        </p:txBody>
      </p:sp>
      <p:sp>
        <p:nvSpPr>
          <p:cNvPr id="8" name="Footer Placeholder 7"/>
          <p:cNvSpPr>
            <a:spLocks noGrp="1"/>
          </p:cNvSpPr>
          <p:nvPr>
            <p:ph type="ftr" sz="quarter" idx="11"/>
          </p:nvPr>
        </p:nvSpPr>
        <p:spPr/>
        <p:txBody>
          <a:bodyPr/>
          <a:lstStyle/>
          <a:p>
            <a:r>
              <a:rPr lang="en-US" noProof="0" dirty="0"/>
              <a:t>
              </a:t>
            </a:r>
          </a:p>
        </p:txBody>
      </p:sp>
      <p:sp>
        <p:nvSpPr>
          <p:cNvPr id="9" name="Slide Number Placeholder 8"/>
          <p:cNvSpPr>
            <a:spLocks noGrp="1"/>
          </p:cNvSpPr>
          <p:nvPr>
            <p:ph type="sldNum" sz="quarter" idx="12"/>
          </p:nvPr>
        </p:nvSpPr>
        <p:spPr/>
        <p:txBody>
          <a:bodyPr/>
          <a:lstStyle/>
          <a:p>
            <a:fld id="{6D22F896-40B5-4ADD-8801-0D06FADFA095}" type="slidenum">
              <a:rPr lang="en-US" noProof="0" smtClean="0"/>
              <a:pPr/>
              <a:t>‹#›</a:t>
            </a:fld>
            <a:endParaRPr lang="en-US" noProof="0" dirty="0"/>
          </a:p>
        </p:txBody>
      </p:sp>
    </p:spTree>
    <p:extLst>
      <p:ext uri="{BB962C8B-B14F-4D97-AF65-F5344CB8AC3E}">
        <p14:creationId xmlns:p14="http://schemas.microsoft.com/office/powerpoint/2010/main" val="196335257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noProof="0" smtClean="0"/>
              <a:t>3/14/2024</a:t>
            </a:fld>
            <a:endParaRPr lang="en-US" noProof="0" dirty="0"/>
          </a:p>
        </p:txBody>
      </p:sp>
      <p:sp>
        <p:nvSpPr>
          <p:cNvPr id="4" name="Footer Placeholder 3"/>
          <p:cNvSpPr>
            <a:spLocks noGrp="1"/>
          </p:cNvSpPr>
          <p:nvPr>
            <p:ph type="ftr" sz="quarter" idx="11"/>
          </p:nvPr>
        </p:nvSpPr>
        <p:spPr/>
        <p:txBody>
          <a:bodyPr/>
          <a:lstStyle/>
          <a:p>
            <a:r>
              <a:rPr lang="en-US" noProof="0" dirty="0"/>
              <a:t>
              </a:t>
            </a:r>
          </a:p>
        </p:txBody>
      </p:sp>
      <p:sp>
        <p:nvSpPr>
          <p:cNvPr id="5" name="Slide Number Placeholder 4"/>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3005428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noProof="0" smtClean="0"/>
              <a:t>3/14/2024</a:t>
            </a:fld>
            <a:endParaRPr lang="en-US" noProof="0" dirty="0"/>
          </a:p>
        </p:txBody>
      </p:sp>
      <p:sp>
        <p:nvSpPr>
          <p:cNvPr id="3" name="Footer Placeholder 2"/>
          <p:cNvSpPr>
            <a:spLocks noGrp="1"/>
          </p:cNvSpPr>
          <p:nvPr>
            <p:ph type="ftr" sz="quarter" idx="11"/>
          </p:nvPr>
        </p:nvSpPr>
        <p:spPr/>
        <p:txBody>
          <a:bodyPr/>
          <a:lstStyle/>
          <a:p>
            <a:r>
              <a:rPr lang="en-US" noProof="0" dirty="0"/>
              <a:t>
              </a:t>
            </a:r>
          </a:p>
        </p:txBody>
      </p:sp>
      <p:sp>
        <p:nvSpPr>
          <p:cNvPr id="4" name="Slide Number Placeholder 3"/>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98825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noProof="0"/>
              <a:t>Click to edit Master title style</a:t>
            </a:r>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noProof="0" smtClean="0"/>
              <a:t>3/14/2024</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2158383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noProof="0"/>
              <a:t>Click to edit Master title style</a:t>
            </a:r>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noProof="0" smtClean="0"/>
              <a:t>3/14/2024</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7408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AEE32"/>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3CBC1C18-307B-4F68-A007-B5B542270E8D}" type="datetimeFigureOut">
              <a:rPr lang="en-US" noProof="0" smtClean="0"/>
              <a:t>3/14/2024</a:t>
            </a:fld>
            <a:endParaRPr lang="en-US" noProof="0"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r>
              <a:rPr lang="en-US" noProof="0" dirty="0"/>
              <a:t>
              </a:t>
            </a: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noProof="0" smtClean="0"/>
              <a:pPr/>
              <a:t>‹#›</a:t>
            </a:fld>
            <a:endParaRPr lang="en-US" noProof="0" dirty="0"/>
          </a:p>
        </p:txBody>
      </p:sp>
    </p:spTree>
    <p:extLst>
      <p:ext uri="{BB962C8B-B14F-4D97-AF65-F5344CB8AC3E}">
        <p14:creationId xmlns:p14="http://schemas.microsoft.com/office/powerpoint/2010/main" val="1702258854"/>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1.jpe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50" name="Straight Connector 41">
            <a:extLst>
              <a:ext uri="{FF2B5EF4-FFF2-40B4-BE49-F238E27FC236}">
                <a16:creationId xmlns:a16="http://schemas.microsoft.com/office/drawing/2014/main" id="{63FED537-3AF1-4C36-9904-77B6A54D27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1709530" y="5812154"/>
            <a:ext cx="8767860" cy="349746"/>
          </a:xfrm>
        </p:spPr>
        <p:txBody>
          <a:bodyPr>
            <a:noAutofit/>
          </a:bodyPr>
          <a:lstStyle/>
          <a:p>
            <a:r>
              <a:rPr lang="en-US" sz="2800" b="1">
                <a:solidFill>
                  <a:schemeClr val="tx1"/>
                </a:solidFill>
              </a:rPr>
              <a:t>Summer Sales Insights: Performance Analytics and Strategic Enhancements for Wish.com Apparel</a:t>
            </a:r>
            <a:endParaRPr lang="en-US" sz="2800" b="1" dirty="0">
              <a:solidFill>
                <a:schemeClr val="tx1"/>
              </a:solidFill>
            </a:endParaRPr>
          </a:p>
        </p:txBody>
      </p:sp>
      <p:pic>
        <p:nvPicPr>
          <p:cNvPr id="1028" name="Picture 4" descr="Wish Lifestyle Blog - Fashion, Beauty, and Home Decor | Wish Shopping">
            <a:extLst>
              <a:ext uri="{FF2B5EF4-FFF2-40B4-BE49-F238E27FC236}">
                <a16:creationId xmlns:a16="http://schemas.microsoft.com/office/drawing/2014/main" id="{B0B71EE4-13FF-6E2A-7EE0-8984B9D9AB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311"/>
          <a:stretch/>
        </p:blipFill>
        <p:spPr bwMode="auto">
          <a:xfrm>
            <a:off x="-25928" y="-133164"/>
            <a:ext cx="12217928" cy="50770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F4971B0-CF87-2222-85C8-909D78433E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3294" y="1215468"/>
            <a:ext cx="1970949" cy="164214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D7CE428-059C-087E-A951-024117138988}"/>
              </a:ext>
            </a:extLst>
          </p:cNvPr>
          <p:cNvSpPr txBox="1"/>
          <p:nvPr/>
        </p:nvSpPr>
        <p:spPr>
          <a:xfrm rot="5400000">
            <a:off x="4234648" y="3192400"/>
            <a:ext cx="2681056" cy="369332"/>
          </a:xfrm>
          <a:prstGeom prst="rect">
            <a:avLst/>
          </a:prstGeom>
          <a:noFill/>
        </p:spPr>
        <p:txBody>
          <a:bodyPr wrap="square">
            <a:spAutoFit/>
          </a:bodyPr>
          <a:lstStyle/>
          <a:p>
            <a:r>
              <a:rPr lang="fi-FI" u="sng"/>
              <a:t>https://blog.wish.com</a:t>
            </a:r>
            <a:endParaRPr lang="en-FI" u="sng"/>
          </a:p>
        </p:txBody>
      </p:sp>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D7CACB-5996-A91C-584D-B7BF249982EE}"/>
              </a:ext>
            </a:extLst>
          </p:cNvPr>
          <p:cNvSpPr>
            <a:spLocks noGrp="1"/>
          </p:cNvSpPr>
          <p:nvPr>
            <p:ph idx="1"/>
          </p:nvPr>
        </p:nvSpPr>
        <p:spPr>
          <a:xfrm>
            <a:off x="523783" y="4740676"/>
            <a:ext cx="11185864" cy="1626892"/>
          </a:xfrm>
        </p:spPr>
        <p:txBody>
          <a:bodyPr/>
          <a:lstStyle/>
          <a:p>
            <a:endParaRPr lang="en-FI"/>
          </a:p>
        </p:txBody>
      </p:sp>
      <p:sp>
        <p:nvSpPr>
          <p:cNvPr id="8" name="TextBox 7">
            <a:extLst>
              <a:ext uri="{FF2B5EF4-FFF2-40B4-BE49-F238E27FC236}">
                <a16:creationId xmlns:a16="http://schemas.microsoft.com/office/drawing/2014/main" id="{86BFC7D6-5CAE-BFBB-7ACF-049FEF989161}"/>
              </a:ext>
            </a:extLst>
          </p:cNvPr>
          <p:cNvSpPr txBox="1"/>
          <p:nvPr/>
        </p:nvSpPr>
        <p:spPr>
          <a:xfrm>
            <a:off x="292963" y="323314"/>
            <a:ext cx="826390" cy="584775"/>
          </a:xfrm>
          <a:prstGeom prst="rect">
            <a:avLst/>
          </a:prstGeom>
          <a:noFill/>
          <a:ln>
            <a:noFill/>
          </a:ln>
        </p:spPr>
        <p:txBody>
          <a:bodyPr wrap="square" lIns="108000" rIns="108000" rtlCol="0" anchor="ctr">
            <a:spAutoFit/>
          </a:bodyPr>
          <a:lstStyle/>
          <a:p>
            <a:pPr algn="ctr"/>
            <a:r>
              <a:rPr lang="en-US" altLang="ko-KR" sz="3200" b="1">
                <a:solidFill>
                  <a:schemeClr val="tx1">
                    <a:lumMod val="75000"/>
                    <a:lumOff val="25000"/>
                  </a:schemeClr>
                </a:solidFill>
                <a:cs typeface="Arial" pitchFamily="34" charset="0"/>
              </a:rPr>
              <a:t>08</a:t>
            </a:r>
            <a:endParaRPr lang="ko-KR" altLang="en-US" sz="3200" b="1"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37B58FC4-5334-80E9-99F3-B1FC227F2AEA}"/>
              </a:ext>
            </a:extLst>
          </p:cNvPr>
          <p:cNvSpPr txBox="1"/>
          <p:nvPr/>
        </p:nvSpPr>
        <p:spPr>
          <a:xfrm>
            <a:off x="1119353" y="388738"/>
            <a:ext cx="7921543" cy="519351"/>
          </a:xfrm>
          <a:prstGeom prst="roundRect">
            <a:avLst>
              <a:gd name="adj" fmla="val 50000"/>
            </a:avLst>
          </a:prstGeom>
          <a:solidFill>
            <a:srgbClr val="D3E171"/>
          </a:solidFill>
        </p:spPr>
        <p:style>
          <a:lnRef idx="2">
            <a:schemeClr val="accent5">
              <a:shade val="15000"/>
            </a:schemeClr>
          </a:lnRef>
          <a:fillRef idx="1">
            <a:schemeClr val="accent5"/>
          </a:fillRef>
          <a:effectRef idx="0">
            <a:schemeClr val="accent5"/>
          </a:effectRef>
          <a:fontRef idx="minor">
            <a:schemeClr val="lt1"/>
          </a:fontRef>
        </p:style>
        <p:txBody>
          <a:bodyPr wrap="square" lIns="274320" rtlCol="0" anchor="ctr">
            <a:spAutoFit/>
          </a:bodyPr>
          <a:lstStyle/>
          <a:p>
            <a:r>
              <a:rPr lang="en-US" altLang="ko-KR" b="1">
                <a:solidFill>
                  <a:schemeClr val="tx1">
                    <a:lumMod val="75000"/>
                    <a:lumOff val="25000"/>
                  </a:schemeClr>
                </a:solidFill>
                <a:cs typeface="Arial" pitchFamily="34" charset="0"/>
              </a:rPr>
              <a:t>Shipping Options and Sales Impact</a:t>
            </a:r>
            <a:endParaRPr lang="ko-KR" altLang="en-US" b="1" dirty="0">
              <a:solidFill>
                <a:schemeClr val="tx1">
                  <a:lumMod val="75000"/>
                  <a:lumOff val="25000"/>
                </a:schemeClr>
              </a:solidFill>
              <a:cs typeface="Arial" pitchFamily="34" charset="0"/>
            </a:endParaRPr>
          </a:p>
        </p:txBody>
      </p:sp>
      <p:sp>
        <p:nvSpPr>
          <p:cNvPr id="4" name="TextBox 3">
            <a:extLst>
              <a:ext uri="{FF2B5EF4-FFF2-40B4-BE49-F238E27FC236}">
                <a16:creationId xmlns:a16="http://schemas.microsoft.com/office/drawing/2014/main" id="{789FB2C3-B16B-2184-7FB7-9F7D7A4508F0}"/>
              </a:ext>
            </a:extLst>
          </p:cNvPr>
          <p:cNvSpPr txBox="1"/>
          <p:nvPr/>
        </p:nvSpPr>
        <p:spPr>
          <a:xfrm>
            <a:off x="3047260" y="2969554"/>
            <a:ext cx="6094520" cy="923330"/>
          </a:xfrm>
          <a:prstGeom prst="rect">
            <a:avLst/>
          </a:prstGeom>
          <a:noFill/>
        </p:spPr>
        <p:txBody>
          <a:bodyPr wrap="square">
            <a:spAutoFit/>
          </a:bodyPr>
          <a:lstStyle/>
          <a:p>
            <a:r>
              <a:rPr lang="en-US"/>
              <a:t>Analysis of how different shipping options (including express shipping availability) affect sales volumes.</a:t>
            </a:r>
          </a:p>
          <a:p>
            <a:r>
              <a:rPr lang="en-US"/>
              <a:t>Highlight preferences and trends related to shipping.</a:t>
            </a:r>
            <a:endParaRPr lang="en-FI"/>
          </a:p>
        </p:txBody>
      </p:sp>
    </p:spTree>
    <p:extLst>
      <p:ext uri="{BB962C8B-B14F-4D97-AF65-F5344CB8AC3E}">
        <p14:creationId xmlns:p14="http://schemas.microsoft.com/office/powerpoint/2010/main" val="3057922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D7CACB-5996-A91C-584D-B7BF249982EE}"/>
              </a:ext>
            </a:extLst>
          </p:cNvPr>
          <p:cNvSpPr>
            <a:spLocks noGrp="1"/>
          </p:cNvSpPr>
          <p:nvPr>
            <p:ph idx="1"/>
          </p:nvPr>
        </p:nvSpPr>
        <p:spPr>
          <a:xfrm>
            <a:off x="523783" y="3515557"/>
            <a:ext cx="11185864" cy="2852011"/>
          </a:xfrm>
        </p:spPr>
        <p:txBody>
          <a:bodyPr/>
          <a:lstStyle/>
          <a:p>
            <a:endParaRPr lang="en-FI"/>
          </a:p>
        </p:txBody>
      </p:sp>
      <p:sp>
        <p:nvSpPr>
          <p:cNvPr id="8" name="TextBox 7">
            <a:extLst>
              <a:ext uri="{FF2B5EF4-FFF2-40B4-BE49-F238E27FC236}">
                <a16:creationId xmlns:a16="http://schemas.microsoft.com/office/drawing/2014/main" id="{86BFC7D6-5CAE-BFBB-7ACF-049FEF989161}"/>
              </a:ext>
            </a:extLst>
          </p:cNvPr>
          <p:cNvSpPr txBox="1"/>
          <p:nvPr/>
        </p:nvSpPr>
        <p:spPr>
          <a:xfrm>
            <a:off x="292963" y="323314"/>
            <a:ext cx="826390" cy="584775"/>
          </a:xfrm>
          <a:prstGeom prst="rect">
            <a:avLst/>
          </a:prstGeom>
          <a:noFill/>
          <a:ln>
            <a:noFill/>
          </a:ln>
        </p:spPr>
        <p:txBody>
          <a:bodyPr wrap="square" lIns="108000" rIns="108000" rtlCol="0" anchor="ctr">
            <a:spAutoFit/>
          </a:bodyPr>
          <a:lstStyle/>
          <a:p>
            <a:pPr algn="ctr"/>
            <a:r>
              <a:rPr lang="en-US" altLang="ko-KR" sz="3200" b="1">
                <a:solidFill>
                  <a:schemeClr val="tx1">
                    <a:lumMod val="75000"/>
                    <a:lumOff val="25000"/>
                  </a:schemeClr>
                </a:solidFill>
                <a:cs typeface="Arial" pitchFamily="34" charset="0"/>
              </a:rPr>
              <a:t>09</a:t>
            </a:r>
            <a:endParaRPr lang="ko-KR" altLang="en-US" sz="3200" b="1"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37B58FC4-5334-80E9-99F3-B1FC227F2AEA}"/>
              </a:ext>
            </a:extLst>
          </p:cNvPr>
          <p:cNvSpPr txBox="1"/>
          <p:nvPr/>
        </p:nvSpPr>
        <p:spPr>
          <a:xfrm>
            <a:off x="1119353" y="388738"/>
            <a:ext cx="7921543" cy="519351"/>
          </a:xfrm>
          <a:prstGeom prst="roundRect">
            <a:avLst>
              <a:gd name="adj" fmla="val 50000"/>
            </a:avLst>
          </a:prstGeom>
          <a:solidFill>
            <a:srgbClr val="D3E171"/>
          </a:solidFill>
        </p:spPr>
        <p:style>
          <a:lnRef idx="2">
            <a:schemeClr val="accent5">
              <a:shade val="15000"/>
            </a:schemeClr>
          </a:lnRef>
          <a:fillRef idx="1">
            <a:schemeClr val="accent5"/>
          </a:fillRef>
          <a:effectRef idx="0">
            <a:schemeClr val="accent5"/>
          </a:effectRef>
          <a:fontRef idx="minor">
            <a:schemeClr val="lt1"/>
          </a:fontRef>
        </p:style>
        <p:txBody>
          <a:bodyPr wrap="square" lIns="274320" rtlCol="0" anchor="ctr">
            <a:spAutoFit/>
          </a:bodyPr>
          <a:lstStyle/>
          <a:p>
            <a:r>
              <a:rPr lang="en-US" altLang="ko-KR" b="1">
                <a:solidFill>
                  <a:schemeClr val="tx1">
                    <a:lumMod val="75000"/>
                    <a:lumOff val="25000"/>
                  </a:schemeClr>
                </a:solidFill>
                <a:cs typeface="Arial" pitchFamily="34" charset="0"/>
              </a:rPr>
              <a:t>Urgency and Sales</a:t>
            </a:r>
            <a:endParaRPr lang="ko-KR" altLang="en-US" b="1" dirty="0">
              <a:solidFill>
                <a:schemeClr val="tx1">
                  <a:lumMod val="75000"/>
                  <a:lumOff val="25000"/>
                </a:schemeClr>
              </a:solidFill>
              <a:cs typeface="Arial" pitchFamily="34" charset="0"/>
            </a:endParaRPr>
          </a:p>
        </p:txBody>
      </p:sp>
      <p:sp>
        <p:nvSpPr>
          <p:cNvPr id="4" name="TextBox 3">
            <a:extLst>
              <a:ext uri="{FF2B5EF4-FFF2-40B4-BE49-F238E27FC236}">
                <a16:creationId xmlns:a16="http://schemas.microsoft.com/office/drawing/2014/main" id="{3B0F3F85-613C-579A-74E8-B200BDC331C0}"/>
              </a:ext>
            </a:extLst>
          </p:cNvPr>
          <p:cNvSpPr txBox="1"/>
          <p:nvPr/>
        </p:nvSpPr>
        <p:spPr>
          <a:xfrm>
            <a:off x="2032864" y="1739102"/>
            <a:ext cx="6094520" cy="1200329"/>
          </a:xfrm>
          <a:prstGeom prst="rect">
            <a:avLst/>
          </a:prstGeom>
          <a:noFill/>
        </p:spPr>
        <p:txBody>
          <a:bodyPr wrap="square">
            <a:spAutoFit/>
          </a:bodyPr>
          <a:lstStyle/>
          <a:p>
            <a:r>
              <a:rPr lang="en-US"/>
              <a:t>Explore the presence of an urgency banner (e.g., limited stock) on product listings and its impact on sales.</a:t>
            </a:r>
          </a:p>
          <a:p>
            <a:r>
              <a:rPr lang="en-US"/>
              <a:t>Provide insights into consumer behavior related to urgency in purchasing.</a:t>
            </a:r>
            <a:endParaRPr lang="en-FI"/>
          </a:p>
        </p:txBody>
      </p:sp>
    </p:spTree>
    <p:extLst>
      <p:ext uri="{BB962C8B-B14F-4D97-AF65-F5344CB8AC3E}">
        <p14:creationId xmlns:p14="http://schemas.microsoft.com/office/powerpoint/2010/main" val="1843469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D7CACB-5996-A91C-584D-B7BF249982EE}"/>
              </a:ext>
            </a:extLst>
          </p:cNvPr>
          <p:cNvSpPr>
            <a:spLocks noGrp="1"/>
          </p:cNvSpPr>
          <p:nvPr>
            <p:ph idx="1"/>
          </p:nvPr>
        </p:nvSpPr>
        <p:spPr>
          <a:xfrm>
            <a:off x="523783" y="2583402"/>
            <a:ext cx="11185864" cy="3784166"/>
          </a:xfrm>
        </p:spPr>
        <p:txBody>
          <a:bodyPr/>
          <a:lstStyle/>
          <a:p>
            <a:endParaRPr lang="en-FI"/>
          </a:p>
        </p:txBody>
      </p:sp>
      <p:sp>
        <p:nvSpPr>
          <p:cNvPr id="8" name="TextBox 7">
            <a:extLst>
              <a:ext uri="{FF2B5EF4-FFF2-40B4-BE49-F238E27FC236}">
                <a16:creationId xmlns:a16="http://schemas.microsoft.com/office/drawing/2014/main" id="{86BFC7D6-5CAE-BFBB-7ACF-049FEF989161}"/>
              </a:ext>
            </a:extLst>
          </p:cNvPr>
          <p:cNvSpPr txBox="1"/>
          <p:nvPr/>
        </p:nvSpPr>
        <p:spPr>
          <a:xfrm>
            <a:off x="292963" y="323314"/>
            <a:ext cx="826390" cy="584775"/>
          </a:xfrm>
          <a:prstGeom prst="rect">
            <a:avLst/>
          </a:prstGeom>
          <a:noFill/>
          <a:ln>
            <a:noFill/>
          </a:ln>
        </p:spPr>
        <p:txBody>
          <a:bodyPr wrap="square" lIns="108000" rIns="108000" rtlCol="0" anchor="ctr">
            <a:spAutoFit/>
          </a:bodyPr>
          <a:lstStyle/>
          <a:p>
            <a:pPr algn="ctr"/>
            <a:r>
              <a:rPr lang="en-US" altLang="ko-KR" sz="3200" b="1">
                <a:solidFill>
                  <a:schemeClr val="tx1">
                    <a:lumMod val="75000"/>
                    <a:lumOff val="25000"/>
                  </a:schemeClr>
                </a:solidFill>
                <a:cs typeface="Arial" pitchFamily="34" charset="0"/>
              </a:rPr>
              <a:t>10</a:t>
            </a:r>
            <a:endParaRPr lang="ko-KR" altLang="en-US" sz="3200" b="1"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37B58FC4-5334-80E9-99F3-B1FC227F2AEA}"/>
              </a:ext>
            </a:extLst>
          </p:cNvPr>
          <p:cNvSpPr txBox="1"/>
          <p:nvPr/>
        </p:nvSpPr>
        <p:spPr>
          <a:xfrm>
            <a:off x="1119353" y="388738"/>
            <a:ext cx="7921543" cy="519351"/>
          </a:xfrm>
          <a:prstGeom prst="roundRect">
            <a:avLst>
              <a:gd name="adj" fmla="val 50000"/>
            </a:avLst>
          </a:prstGeom>
          <a:solidFill>
            <a:srgbClr val="D3E171"/>
          </a:solidFill>
        </p:spPr>
        <p:style>
          <a:lnRef idx="2">
            <a:schemeClr val="accent5">
              <a:shade val="15000"/>
            </a:schemeClr>
          </a:lnRef>
          <a:fillRef idx="1">
            <a:schemeClr val="accent5"/>
          </a:fillRef>
          <a:effectRef idx="0">
            <a:schemeClr val="accent5"/>
          </a:effectRef>
          <a:fontRef idx="minor">
            <a:schemeClr val="lt1"/>
          </a:fontRef>
        </p:style>
        <p:txBody>
          <a:bodyPr wrap="square" lIns="274320" rtlCol="0" anchor="ctr">
            <a:spAutoFit/>
          </a:bodyPr>
          <a:lstStyle/>
          <a:p>
            <a:r>
              <a:rPr lang="en-US" altLang="ko-KR" b="1">
                <a:solidFill>
                  <a:schemeClr val="tx1">
                    <a:lumMod val="75000"/>
                    <a:lumOff val="25000"/>
                  </a:schemeClr>
                </a:solidFill>
                <a:cs typeface="Arial" pitchFamily="34" charset="0"/>
              </a:rPr>
              <a:t>Top Selling Products and Success Factors</a:t>
            </a:r>
            <a:endParaRPr lang="ko-KR" altLang="en-US" b="1" dirty="0">
              <a:solidFill>
                <a:schemeClr val="tx1">
                  <a:lumMod val="75000"/>
                  <a:lumOff val="25000"/>
                </a:schemeClr>
              </a:solidFill>
              <a:cs typeface="Arial" pitchFamily="34" charset="0"/>
            </a:endParaRPr>
          </a:p>
        </p:txBody>
      </p:sp>
      <p:sp>
        <p:nvSpPr>
          <p:cNvPr id="4" name="TextBox 3">
            <a:extLst>
              <a:ext uri="{FF2B5EF4-FFF2-40B4-BE49-F238E27FC236}">
                <a16:creationId xmlns:a16="http://schemas.microsoft.com/office/drawing/2014/main" id="{48DC1376-FBA0-3354-B6C9-BB44F0B3548D}"/>
              </a:ext>
            </a:extLst>
          </p:cNvPr>
          <p:cNvSpPr txBox="1"/>
          <p:nvPr/>
        </p:nvSpPr>
        <p:spPr>
          <a:xfrm>
            <a:off x="706158" y="1145581"/>
            <a:ext cx="6094520" cy="1200329"/>
          </a:xfrm>
          <a:prstGeom prst="rect">
            <a:avLst/>
          </a:prstGeom>
          <a:noFill/>
        </p:spPr>
        <p:txBody>
          <a:bodyPr wrap="square">
            <a:spAutoFit/>
          </a:bodyPr>
          <a:lstStyle/>
          <a:p>
            <a:r>
              <a:rPr lang="en-US"/>
              <a:t>Showcase top-selling products and identify common factors contributing to their success.</a:t>
            </a:r>
          </a:p>
          <a:p>
            <a:r>
              <a:rPr lang="en-US"/>
              <a:t>Summarize key elements that can be leveraged for future product listings and marketing strategies.</a:t>
            </a:r>
            <a:endParaRPr lang="en-FI"/>
          </a:p>
        </p:txBody>
      </p:sp>
    </p:spTree>
    <p:extLst>
      <p:ext uri="{BB962C8B-B14F-4D97-AF65-F5344CB8AC3E}">
        <p14:creationId xmlns:p14="http://schemas.microsoft.com/office/powerpoint/2010/main" val="2684801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D7CACB-5996-A91C-584D-B7BF249982EE}"/>
              </a:ext>
            </a:extLst>
          </p:cNvPr>
          <p:cNvSpPr>
            <a:spLocks noGrp="1"/>
          </p:cNvSpPr>
          <p:nvPr>
            <p:ph idx="1"/>
          </p:nvPr>
        </p:nvSpPr>
        <p:spPr>
          <a:xfrm>
            <a:off x="523783" y="1269505"/>
            <a:ext cx="11185864" cy="5098063"/>
          </a:xfrm>
        </p:spPr>
        <p:txBody>
          <a:bodyPr/>
          <a:lstStyle/>
          <a:p>
            <a:r>
              <a:rPr lang="en-US">
                <a:solidFill>
                  <a:schemeClr val="tx1"/>
                </a:solidFill>
              </a:rPr>
              <a:t>How about trying to validate the established idea of human sensitiveness to price drops ? (discounted price compared to original retail_price)</a:t>
            </a:r>
          </a:p>
          <a:p>
            <a:endParaRPr lang="en-FI"/>
          </a:p>
        </p:txBody>
      </p:sp>
      <p:sp>
        <p:nvSpPr>
          <p:cNvPr id="8" name="TextBox 7">
            <a:extLst>
              <a:ext uri="{FF2B5EF4-FFF2-40B4-BE49-F238E27FC236}">
                <a16:creationId xmlns:a16="http://schemas.microsoft.com/office/drawing/2014/main" id="{86BFC7D6-5CAE-BFBB-7ACF-049FEF989161}"/>
              </a:ext>
            </a:extLst>
          </p:cNvPr>
          <p:cNvSpPr txBox="1"/>
          <p:nvPr/>
        </p:nvSpPr>
        <p:spPr>
          <a:xfrm>
            <a:off x="292963" y="323314"/>
            <a:ext cx="826390" cy="584775"/>
          </a:xfrm>
          <a:prstGeom prst="rect">
            <a:avLst/>
          </a:prstGeom>
          <a:noFill/>
          <a:ln>
            <a:noFill/>
          </a:ln>
        </p:spPr>
        <p:txBody>
          <a:bodyPr wrap="square" lIns="108000" rIns="108000" rtlCol="0" anchor="ctr">
            <a:spAutoFit/>
          </a:bodyPr>
          <a:lstStyle/>
          <a:p>
            <a:pPr algn="ctr"/>
            <a:r>
              <a:rPr lang="en-US" altLang="ko-KR" sz="3200" b="1">
                <a:solidFill>
                  <a:schemeClr val="tx1">
                    <a:lumMod val="75000"/>
                    <a:lumOff val="25000"/>
                  </a:schemeClr>
                </a:solidFill>
                <a:cs typeface="Arial" pitchFamily="34" charset="0"/>
              </a:rPr>
              <a:t>11</a:t>
            </a:r>
            <a:endParaRPr lang="ko-KR" altLang="en-US" sz="3200" b="1"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37B58FC4-5334-80E9-99F3-B1FC227F2AEA}"/>
              </a:ext>
            </a:extLst>
          </p:cNvPr>
          <p:cNvSpPr txBox="1"/>
          <p:nvPr/>
        </p:nvSpPr>
        <p:spPr>
          <a:xfrm>
            <a:off x="1119353" y="388738"/>
            <a:ext cx="7921543" cy="519351"/>
          </a:xfrm>
          <a:prstGeom prst="roundRect">
            <a:avLst>
              <a:gd name="adj" fmla="val 50000"/>
            </a:avLst>
          </a:prstGeom>
          <a:solidFill>
            <a:srgbClr val="D3E171"/>
          </a:solidFill>
        </p:spPr>
        <p:style>
          <a:lnRef idx="2">
            <a:schemeClr val="accent5">
              <a:shade val="15000"/>
            </a:schemeClr>
          </a:lnRef>
          <a:fillRef idx="1">
            <a:schemeClr val="accent5"/>
          </a:fillRef>
          <a:effectRef idx="0">
            <a:schemeClr val="accent5"/>
          </a:effectRef>
          <a:fontRef idx="minor">
            <a:schemeClr val="lt1"/>
          </a:fontRef>
        </p:style>
        <p:txBody>
          <a:bodyPr wrap="square" lIns="274320" rtlCol="0" anchor="ctr">
            <a:spAutoFit/>
          </a:bodyPr>
          <a:lstStyle/>
          <a:p>
            <a:r>
              <a:rPr lang="en-US" altLang="ko-KR" b="1">
                <a:solidFill>
                  <a:schemeClr val="tx1">
                    <a:lumMod val="75000"/>
                    <a:lumOff val="25000"/>
                  </a:schemeClr>
                </a:solidFill>
                <a:cs typeface="Arial" pitchFamily="34" charset="0"/>
              </a:rPr>
              <a:t>Human sensitiveness to price drops</a:t>
            </a:r>
            <a:endParaRPr lang="ko-KR" altLang="en-US"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090820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D7CACB-5996-A91C-584D-B7BF249982EE}"/>
              </a:ext>
            </a:extLst>
          </p:cNvPr>
          <p:cNvSpPr>
            <a:spLocks noGrp="1"/>
          </p:cNvSpPr>
          <p:nvPr>
            <p:ph idx="1"/>
          </p:nvPr>
        </p:nvSpPr>
        <p:spPr>
          <a:xfrm>
            <a:off x="523783" y="3835153"/>
            <a:ext cx="11185864" cy="2532415"/>
          </a:xfrm>
        </p:spPr>
        <p:txBody>
          <a:bodyPr/>
          <a:lstStyle/>
          <a:p>
            <a:endParaRPr lang="en-FI"/>
          </a:p>
        </p:txBody>
      </p:sp>
      <p:sp>
        <p:nvSpPr>
          <p:cNvPr id="8" name="TextBox 7">
            <a:extLst>
              <a:ext uri="{FF2B5EF4-FFF2-40B4-BE49-F238E27FC236}">
                <a16:creationId xmlns:a16="http://schemas.microsoft.com/office/drawing/2014/main" id="{86BFC7D6-5CAE-BFBB-7ACF-049FEF989161}"/>
              </a:ext>
            </a:extLst>
          </p:cNvPr>
          <p:cNvSpPr txBox="1"/>
          <p:nvPr/>
        </p:nvSpPr>
        <p:spPr>
          <a:xfrm>
            <a:off x="292963" y="323314"/>
            <a:ext cx="826390" cy="584775"/>
          </a:xfrm>
          <a:prstGeom prst="rect">
            <a:avLst/>
          </a:prstGeom>
          <a:noFill/>
          <a:ln>
            <a:noFill/>
          </a:ln>
        </p:spPr>
        <p:txBody>
          <a:bodyPr wrap="square" lIns="108000" rIns="108000" rtlCol="0" anchor="ctr">
            <a:spAutoFit/>
          </a:bodyPr>
          <a:lstStyle/>
          <a:p>
            <a:pPr algn="ctr"/>
            <a:r>
              <a:rPr lang="en-US" altLang="ko-KR" sz="3200" b="1">
                <a:solidFill>
                  <a:schemeClr val="tx1">
                    <a:lumMod val="75000"/>
                    <a:lumOff val="25000"/>
                  </a:schemeClr>
                </a:solidFill>
                <a:cs typeface="Arial" pitchFamily="34" charset="0"/>
              </a:rPr>
              <a:t>12</a:t>
            </a:r>
            <a:endParaRPr lang="ko-KR" altLang="en-US" sz="3200" b="1"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37B58FC4-5334-80E9-99F3-B1FC227F2AEA}"/>
              </a:ext>
            </a:extLst>
          </p:cNvPr>
          <p:cNvSpPr txBox="1"/>
          <p:nvPr/>
        </p:nvSpPr>
        <p:spPr>
          <a:xfrm>
            <a:off x="1119353" y="388738"/>
            <a:ext cx="7921543" cy="519351"/>
          </a:xfrm>
          <a:prstGeom prst="roundRect">
            <a:avLst>
              <a:gd name="adj" fmla="val 50000"/>
            </a:avLst>
          </a:prstGeom>
          <a:solidFill>
            <a:srgbClr val="D3E171"/>
          </a:solidFill>
        </p:spPr>
        <p:style>
          <a:lnRef idx="2">
            <a:schemeClr val="accent5">
              <a:shade val="15000"/>
            </a:schemeClr>
          </a:lnRef>
          <a:fillRef idx="1">
            <a:schemeClr val="accent5"/>
          </a:fillRef>
          <a:effectRef idx="0">
            <a:schemeClr val="accent5"/>
          </a:effectRef>
          <a:fontRef idx="minor">
            <a:schemeClr val="lt1"/>
          </a:fontRef>
        </p:style>
        <p:txBody>
          <a:bodyPr wrap="square" lIns="274320" rtlCol="0" anchor="ctr">
            <a:spAutoFit/>
          </a:bodyPr>
          <a:lstStyle/>
          <a:p>
            <a:r>
              <a:rPr lang="en-US" altLang="ko-KR" b="1">
                <a:solidFill>
                  <a:schemeClr val="tx1">
                    <a:lumMod val="75000"/>
                    <a:lumOff val="25000"/>
                  </a:schemeClr>
                </a:solidFill>
                <a:cs typeface="Arial" pitchFamily="34" charset="0"/>
              </a:rPr>
              <a:t>Price elasticity of demand</a:t>
            </a:r>
            <a:endParaRPr lang="ko-KR" altLang="en-US" b="1" dirty="0">
              <a:solidFill>
                <a:schemeClr val="tx1">
                  <a:lumMod val="75000"/>
                  <a:lumOff val="25000"/>
                </a:schemeClr>
              </a:solidFill>
              <a:cs typeface="Arial" pitchFamily="34" charset="0"/>
            </a:endParaRPr>
          </a:p>
        </p:txBody>
      </p:sp>
      <p:sp>
        <p:nvSpPr>
          <p:cNvPr id="4" name="TextBox 3">
            <a:extLst>
              <a:ext uri="{FF2B5EF4-FFF2-40B4-BE49-F238E27FC236}">
                <a16:creationId xmlns:a16="http://schemas.microsoft.com/office/drawing/2014/main" id="{64AF7BA7-72CD-CA40-D068-41E8EB32BD6A}"/>
              </a:ext>
            </a:extLst>
          </p:cNvPr>
          <p:cNvSpPr txBox="1"/>
          <p:nvPr/>
        </p:nvSpPr>
        <p:spPr>
          <a:xfrm>
            <a:off x="621435" y="1231245"/>
            <a:ext cx="11185863" cy="2031325"/>
          </a:xfrm>
          <a:prstGeom prst="rect">
            <a:avLst/>
          </a:prstGeom>
          <a:noFill/>
        </p:spPr>
        <p:txBody>
          <a:bodyPr wrap="square">
            <a:spAutoFit/>
          </a:bodyPr>
          <a:lstStyle/>
          <a:p>
            <a:r>
              <a:rPr lang="en-US"/>
              <a:t>Your solution should minimize the risks of:</a:t>
            </a:r>
          </a:p>
          <a:p>
            <a:r>
              <a:rPr lang="en-US"/>
              <a:t>- Buying way too much of a product</a:t>
            </a:r>
          </a:p>
          <a:p>
            <a:r>
              <a:rPr lang="en-US"/>
              <a:t>- Ideally, identify products with a higher discount regarding the retail price. Practically, this means identifying products where the seller could increase his profit margin without losing too many buyers. See the concept of Price Elasticity of the demande</a:t>
            </a:r>
          </a:p>
          <a:p>
            <a:r>
              <a:rPr lang="en-US"/>
              <a:t>- Lastly. There are always a lot of product opportunities, so missing on a single opportunity is better than buying way too much another product, since this might cancel out the profits gained elsewhere.</a:t>
            </a:r>
          </a:p>
        </p:txBody>
      </p:sp>
    </p:spTree>
    <p:extLst>
      <p:ext uri="{BB962C8B-B14F-4D97-AF65-F5344CB8AC3E}">
        <p14:creationId xmlns:p14="http://schemas.microsoft.com/office/powerpoint/2010/main" val="2832405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6193-F9F1-4C54-838F-77350B9FC5DC}"/>
              </a:ext>
            </a:extLst>
          </p:cNvPr>
          <p:cNvSpPr>
            <a:spLocks noGrp="1"/>
          </p:cNvSpPr>
          <p:nvPr>
            <p:ph type="title"/>
          </p:nvPr>
        </p:nvSpPr>
        <p:spPr>
          <a:xfrm>
            <a:off x="1143000" y="609600"/>
            <a:ext cx="6693061" cy="793072"/>
          </a:xfrm>
        </p:spPr>
        <p:txBody>
          <a:bodyPr>
            <a:normAutofit/>
          </a:bodyPr>
          <a:lstStyle/>
          <a:p>
            <a:r>
              <a:rPr lang="en-US"/>
              <a:t>Conclusion and appendix</a:t>
            </a:r>
            <a:endParaRPr lang="en-US" dirty="0"/>
          </a:p>
        </p:txBody>
      </p:sp>
      <p:pic>
        <p:nvPicPr>
          <p:cNvPr id="7" name="Picture 6" descr="Woman on top of a hill">
            <a:extLst>
              <a:ext uri="{FF2B5EF4-FFF2-40B4-BE49-F238E27FC236}">
                <a16:creationId xmlns:a16="http://schemas.microsoft.com/office/drawing/2014/main" id="{5B1885B6-720E-4434-8EED-676D134293D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27160" r="1" b="1"/>
          <a:stretch/>
        </p:blipFill>
        <p:spPr>
          <a:xfrm>
            <a:off x="8310622" y="243840"/>
            <a:ext cx="3646837" cy="6377939"/>
          </a:xfrm>
          <a:prstGeom prst="rect">
            <a:avLst/>
          </a:prstGeom>
        </p:spPr>
      </p:pic>
    </p:spTree>
    <p:extLst>
      <p:ext uri="{BB962C8B-B14F-4D97-AF65-F5344CB8AC3E}">
        <p14:creationId xmlns:p14="http://schemas.microsoft.com/office/powerpoint/2010/main" val="1322196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197AB9-327B-553E-CC8F-84DE83BA056E}"/>
              </a:ext>
            </a:extLst>
          </p:cNvPr>
          <p:cNvSpPr>
            <a:spLocks noGrp="1"/>
          </p:cNvSpPr>
          <p:nvPr>
            <p:ph idx="1"/>
          </p:nvPr>
        </p:nvSpPr>
        <p:spPr>
          <a:xfrm>
            <a:off x="452762" y="408373"/>
            <a:ext cx="10563110" cy="5921406"/>
          </a:xfrm>
        </p:spPr>
        <p:txBody>
          <a:bodyPr>
            <a:normAutofit lnSpcReduction="10000"/>
          </a:bodyPr>
          <a:lstStyle/>
          <a:p>
            <a:r>
              <a:rPr lang="en-US">
                <a:solidFill>
                  <a:schemeClr val="tx1"/>
                </a:solidFill>
              </a:rPr>
              <a:t>DESCRIPTION</a:t>
            </a:r>
          </a:p>
          <a:p>
            <a:pPr marL="45720" indent="0">
              <a:buNone/>
            </a:pPr>
            <a:r>
              <a:rPr lang="en-US">
                <a:solidFill>
                  <a:schemeClr val="tx1"/>
                </a:solidFill>
              </a:rPr>
              <a:t>See top products and hack the reason behind their success. This dataset contains sales performance, unlike many others.</a:t>
            </a:r>
          </a:p>
          <a:p>
            <a:r>
              <a:rPr lang="en-US">
                <a:solidFill>
                  <a:schemeClr val="tx1"/>
                </a:solidFill>
              </a:rPr>
              <a:t>SUMMARY</a:t>
            </a:r>
          </a:p>
          <a:p>
            <a:pPr marL="45720" indent="0">
              <a:buNone/>
            </a:pPr>
            <a:r>
              <a:rPr lang="en-US">
                <a:solidFill>
                  <a:schemeClr val="tx1"/>
                </a:solidFill>
              </a:rPr>
              <a:t>Summer Products and all related metrics data</a:t>
            </a:r>
          </a:p>
          <a:p>
            <a:r>
              <a:rPr lang="en-US">
                <a:solidFill>
                  <a:schemeClr val="tx1"/>
                </a:solidFill>
              </a:rPr>
              <a:t>Foreword</a:t>
            </a:r>
          </a:p>
          <a:p>
            <a:pPr marL="45720" indent="0">
              <a:buNone/>
            </a:pPr>
            <a:r>
              <a:rPr lang="en-US">
                <a:solidFill>
                  <a:schemeClr val="tx1"/>
                </a:solidFill>
              </a:rPr>
              <a:t>This users dataset is a preview of a much bigger dataset, with lots of related data (product listings of sellers, reviews on listed products, etc...).</a:t>
            </a:r>
          </a:p>
          <a:p>
            <a:r>
              <a:rPr lang="en-US">
                <a:solidFill>
                  <a:schemeClr val="tx1"/>
                </a:solidFill>
              </a:rPr>
              <a:t>Context</a:t>
            </a:r>
          </a:p>
          <a:p>
            <a:pPr marL="45720" indent="0">
              <a:buNone/>
            </a:pPr>
            <a:r>
              <a:rPr lang="en-US">
                <a:solidFill>
                  <a:schemeClr val="tx1"/>
                </a:solidFill>
              </a:rPr>
              <a:t>Studying top products requires more than just product listings. You also need to know what sells well and what does not.</a:t>
            </a:r>
          </a:p>
          <a:p>
            <a:r>
              <a:rPr lang="en-US">
                <a:solidFill>
                  <a:schemeClr val="tx1"/>
                </a:solidFill>
              </a:rPr>
              <a:t>Content</a:t>
            </a:r>
          </a:p>
          <a:p>
            <a:pPr marL="45720" indent="0">
              <a:buNone/>
            </a:pPr>
            <a:r>
              <a:rPr lang="en-US">
                <a:solidFill>
                  <a:schemeClr val="tx1"/>
                </a:solidFill>
              </a:rPr>
              <a:t>This dataset contains product listings as well as sales performance, which you would not find in other datasets. With this, you can finally start to look for correlations and patterns regarding the success of a product and the various components.</a:t>
            </a:r>
          </a:p>
        </p:txBody>
      </p:sp>
    </p:spTree>
    <p:extLst>
      <p:ext uri="{BB962C8B-B14F-4D97-AF65-F5344CB8AC3E}">
        <p14:creationId xmlns:p14="http://schemas.microsoft.com/office/powerpoint/2010/main" val="1085336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197AB9-327B-553E-CC8F-84DE83BA056E}"/>
              </a:ext>
            </a:extLst>
          </p:cNvPr>
          <p:cNvSpPr>
            <a:spLocks noGrp="1"/>
          </p:cNvSpPr>
          <p:nvPr>
            <p:ph idx="1"/>
          </p:nvPr>
        </p:nvSpPr>
        <p:spPr>
          <a:xfrm>
            <a:off x="452761" y="408373"/>
            <a:ext cx="11354539" cy="6196613"/>
          </a:xfrm>
        </p:spPr>
        <p:txBody>
          <a:bodyPr>
            <a:normAutofit lnSpcReduction="10000"/>
          </a:bodyPr>
          <a:lstStyle/>
          <a:p>
            <a:r>
              <a:rPr lang="en-US">
                <a:solidFill>
                  <a:schemeClr val="tx1"/>
                </a:solidFill>
              </a:rPr>
              <a:t>Inspiration</a:t>
            </a:r>
          </a:p>
          <a:p>
            <a:pPr marL="45720" indent="0">
              <a:buNone/>
            </a:pPr>
            <a:r>
              <a:rPr lang="en-US">
                <a:solidFill>
                  <a:schemeClr val="tx1"/>
                </a:solidFill>
              </a:rPr>
              <a:t>How about trying to validate the established idea of human sensitiveness to price drops ? (discounted price compared to original retail_price)</a:t>
            </a:r>
          </a:p>
          <a:p>
            <a:pPr marL="45720" indent="0">
              <a:buNone/>
            </a:pPr>
            <a:r>
              <a:rPr lang="en-US">
                <a:solidFill>
                  <a:schemeClr val="tx1"/>
                </a:solidFill>
              </a:rPr>
              <a:t>You may look for top categories of products so that you know what sells best</a:t>
            </a:r>
          </a:p>
          <a:p>
            <a:pPr marL="45720" indent="0">
              <a:buNone/>
            </a:pPr>
            <a:r>
              <a:rPr lang="en-US">
                <a:solidFill>
                  <a:schemeClr val="tx1"/>
                </a:solidFill>
              </a:rPr>
              <a:t>Do bad products sell ? How about the relationship between the quality of a product (ratings) and its success ? Does the price factor into this ?</a:t>
            </a:r>
          </a:p>
          <a:p>
            <a:r>
              <a:rPr lang="en-US">
                <a:solidFill>
                  <a:schemeClr val="tx1"/>
                </a:solidFill>
              </a:rPr>
              <a:t>Collection Methodology</a:t>
            </a:r>
          </a:p>
          <a:p>
            <a:pPr marL="45720" indent="0">
              <a:buNone/>
            </a:pPr>
            <a:r>
              <a:rPr lang="en-US">
                <a:solidFill>
                  <a:schemeClr val="tx1"/>
                </a:solidFill>
              </a:rPr>
              <a:t>- The data comes from the Wish platform.</a:t>
            </a:r>
          </a:p>
          <a:p>
            <a:pPr marL="45720" indent="0">
              <a:buNone/>
            </a:pPr>
            <a:r>
              <a:rPr lang="en-US">
                <a:solidFill>
                  <a:schemeClr val="tx1"/>
                </a:solidFill>
              </a:rPr>
              <a:t>- You can browse it to get a feel of the type of information you can get from there and how they are presented. This might give you some ideas and a better understanding.</a:t>
            </a:r>
          </a:p>
          <a:p>
            <a:pPr marL="45720" indent="0">
              <a:buNone/>
            </a:pPr>
            <a:r>
              <a:rPr lang="en-US">
                <a:solidFill>
                  <a:schemeClr val="tx1"/>
                </a:solidFill>
              </a:rPr>
              <a:t>- If you are confused about some columns, you can either browse the Wish website or app, or you can ask in the comments.</a:t>
            </a:r>
          </a:p>
          <a:p>
            <a:pPr marL="45720" indent="0">
              <a:buNone/>
            </a:pPr>
            <a:r>
              <a:rPr lang="en-US">
                <a:solidFill>
                  <a:schemeClr val="tx1"/>
                </a:solidFill>
              </a:rPr>
              <a:t>- The data was scraped in the french localisation (hence some non-ascii latin characters such as « é » and « à ») in the title column.</a:t>
            </a:r>
          </a:p>
          <a:p>
            <a:pPr marL="45720" indent="0">
              <a:buNone/>
            </a:pPr>
            <a:r>
              <a:rPr lang="en-US">
                <a:solidFill>
                  <a:schemeClr val="tx1"/>
                </a:solidFill>
              </a:rPr>
              <a:t>- Here is an example of an english search results page. Remember that the products found in this dataset are those from a French search results page.</a:t>
            </a:r>
          </a:p>
        </p:txBody>
      </p:sp>
    </p:spTree>
    <p:extLst>
      <p:ext uri="{BB962C8B-B14F-4D97-AF65-F5344CB8AC3E}">
        <p14:creationId xmlns:p14="http://schemas.microsoft.com/office/powerpoint/2010/main" val="1865421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197AB9-327B-553E-CC8F-84DE83BA056E}"/>
              </a:ext>
            </a:extLst>
          </p:cNvPr>
          <p:cNvSpPr>
            <a:spLocks noGrp="1"/>
          </p:cNvSpPr>
          <p:nvPr>
            <p:ph idx="1"/>
          </p:nvPr>
        </p:nvSpPr>
        <p:spPr>
          <a:xfrm>
            <a:off x="452761" y="408373"/>
            <a:ext cx="11576481" cy="5687627"/>
          </a:xfrm>
        </p:spPr>
        <p:txBody>
          <a:bodyPr>
            <a:normAutofit/>
          </a:bodyPr>
          <a:lstStyle/>
          <a:p>
            <a:r>
              <a:rPr lang="en-US">
                <a:solidFill>
                  <a:schemeClr val="tx1"/>
                </a:solidFill>
              </a:rPr>
              <a:t>Example Business Task</a:t>
            </a:r>
          </a:p>
          <a:p>
            <a:pPr marL="45720" indent="0">
              <a:buNone/>
            </a:pPr>
            <a:r>
              <a:rPr lang="en-US">
                <a:solidFill>
                  <a:schemeClr val="tx1"/>
                </a:solidFill>
              </a:rPr>
              <a:t>- Re-stocking products with the best potential is crucial for shops and businesses around the world.</a:t>
            </a:r>
          </a:p>
          <a:p>
            <a:pPr marL="45720" indent="0">
              <a:buNone/>
            </a:pPr>
            <a:r>
              <a:rPr lang="en-US">
                <a:solidFill>
                  <a:schemeClr val="tx1"/>
                </a:solidFill>
              </a:rPr>
              <a:t>- Through this dataset and task, you are requested to build a model that can help predict how well a product is going to sell.</a:t>
            </a:r>
          </a:p>
          <a:p>
            <a:pPr marL="45720" indent="0">
              <a:buNone/>
            </a:pPr>
            <a:r>
              <a:rPr lang="en-US">
                <a:solidFill>
                  <a:schemeClr val="tx1"/>
                </a:solidFill>
              </a:rPr>
              <a:t>- Such a model has many implications and could be used in many different ways, the most straightforward being to adjust how much of a product should be kept in stock.</a:t>
            </a:r>
          </a:p>
          <a:p>
            <a:pPr marL="45720" indent="0">
              <a:buNone/>
            </a:pPr>
            <a:r>
              <a:rPr lang="en-US">
                <a:solidFill>
                  <a:schemeClr val="tx1"/>
                </a:solidFill>
              </a:rPr>
              <a:t>- This would allow you to better understand e-commerce sales and get you a certain expertise for helping businesses optimize their stocks and sales.</a:t>
            </a:r>
          </a:p>
        </p:txBody>
      </p:sp>
    </p:spTree>
    <p:extLst>
      <p:ext uri="{BB962C8B-B14F-4D97-AF65-F5344CB8AC3E}">
        <p14:creationId xmlns:p14="http://schemas.microsoft.com/office/powerpoint/2010/main" val="1116324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197AB9-327B-553E-CC8F-84DE83BA056E}"/>
              </a:ext>
            </a:extLst>
          </p:cNvPr>
          <p:cNvSpPr>
            <a:spLocks noGrp="1"/>
          </p:cNvSpPr>
          <p:nvPr>
            <p:ph idx="1"/>
          </p:nvPr>
        </p:nvSpPr>
        <p:spPr>
          <a:xfrm>
            <a:off x="452761" y="408373"/>
            <a:ext cx="11345661" cy="6081204"/>
          </a:xfrm>
        </p:spPr>
        <p:txBody>
          <a:bodyPr>
            <a:normAutofit fontScale="77500" lnSpcReduction="20000"/>
          </a:bodyPr>
          <a:lstStyle/>
          <a:p>
            <a:r>
              <a:rPr lang="en-US">
                <a:solidFill>
                  <a:schemeClr val="tx1"/>
                </a:solidFill>
              </a:rPr>
              <a:t>Inspiration</a:t>
            </a:r>
          </a:p>
          <a:p>
            <a:pPr marL="45720" indent="0">
              <a:buNone/>
            </a:pPr>
            <a:r>
              <a:rPr lang="en-US">
                <a:solidFill>
                  <a:schemeClr val="tx1"/>
                </a:solidFill>
              </a:rPr>
              <a:t>- How about trying to validate the established idea of human sensitiveness to price drops ?</a:t>
            </a:r>
          </a:p>
          <a:p>
            <a:pPr marL="45720" indent="0">
              <a:buNone/>
            </a:pPr>
            <a:r>
              <a:rPr lang="en-US">
                <a:solidFill>
                  <a:schemeClr val="tx1"/>
                </a:solidFill>
              </a:rPr>
              <a:t>- You may look for top categories of products so that you know what sells best</a:t>
            </a:r>
          </a:p>
          <a:p>
            <a:pPr marL="45720" indent="0">
              <a:buNone/>
            </a:pPr>
            <a:r>
              <a:rPr lang="en-US">
                <a:solidFill>
                  <a:schemeClr val="tx1"/>
                </a:solidFill>
              </a:rPr>
              <a:t>- Do bad products sell ? How about the relationship between the quality of a product (ratings) and its success ? Does the price factor into this ?</a:t>
            </a:r>
          </a:p>
          <a:p>
            <a:pPr marL="45720" indent="0">
              <a:buNone/>
            </a:pPr>
            <a:r>
              <a:rPr lang="en-US">
                <a:solidFill>
                  <a:schemeClr val="tx1"/>
                </a:solidFill>
              </a:rPr>
              <a:t>- Do seller's fame factor into top products ?</a:t>
            </a:r>
          </a:p>
          <a:p>
            <a:pPr marL="45720" indent="0">
              <a:buNone/>
            </a:pPr>
            <a:r>
              <a:rPr lang="en-US">
                <a:solidFill>
                  <a:schemeClr val="tx1"/>
                </a:solidFill>
              </a:rPr>
              <a:t>- Do the number of tags (making a product more discoverable) factor into the success of a product ?</a:t>
            </a:r>
          </a:p>
          <a:p>
            <a:r>
              <a:rPr lang="en-US">
                <a:solidFill>
                  <a:schemeClr val="tx1"/>
                </a:solidFill>
              </a:rPr>
              <a:t>Expected Submission</a:t>
            </a:r>
          </a:p>
          <a:p>
            <a:pPr marL="45720" indent="0">
              <a:buNone/>
            </a:pPr>
            <a:r>
              <a:rPr lang="en-US">
                <a:solidFill>
                  <a:schemeClr val="tx1"/>
                </a:solidFill>
              </a:rPr>
              <a:t>- What should users submit? Should they solve the task primarily using Notebooks or Datasets? What should the solution contain? You may solve this task using a notebook.</a:t>
            </a:r>
          </a:p>
          <a:p>
            <a:r>
              <a:rPr lang="en-US">
                <a:solidFill>
                  <a:schemeClr val="tx1"/>
                </a:solidFill>
              </a:rPr>
              <a:t>Evaluation: What makes a good solution?</a:t>
            </a:r>
          </a:p>
          <a:p>
            <a:pPr marL="45720" indent="0">
              <a:buNone/>
            </a:pPr>
            <a:r>
              <a:rPr lang="en-US">
                <a:solidFill>
                  <a:schemeClr val="tx1"/>
                </a:solidFill>
              </a:rPr>
              <a:t>Your solution should minimize the risks of:</a:t>
            </a:r>
          </a:p>
          <a:p>
            <a:pPr marL="45720" indent="0">
              <a:buNone/>
            </a:pPr>
            <a:r>
              <a:rPr lang="en-US">
                <a:solidFill>
                  <a:schemeClr val="tx1"/>
                </a:solidFill>
              </a:rPr>
              <a:t>- Buying way too much of a product</a:t>
            </a:r>
          </a:p>
          <a:p>
            <a:pPr marL="45720" indent="0">
              <a:buNone/>
            </a:pPr>
            <a:r>
              <a:rPr lang="en-US">
                <a:solidFill>
                  <a:schemeClr val="tx1"/>
                </a:solidFill>
              </a:rPr>
              <a:t>- Ideally, identify products with a higher discount regarding the retail price. Practically, this means identifying products where the seller could increase his profit margin without losing too many buyers. See the concept of Price Elasticity of the demande</a:t>
            </a:r>
          </a:p>
          <a:p>
            <a:pPr marL="45720" indent="0">
              <a:buNone/>
            </a:pPr>
            <a:r>
              <a:rPr lang="en-US">
                <a:solidFill>
                  <a:schemeClr val="tx1"/>
                </a:solidFill>
              </a:rPr>
              <a:t>- Lastly. There are always a lot of product opportunities, so missing on a single opportunity is better than buying way too much another product, since this might cancel out the profits gained elsewhere.</a:t>
            </a:r>
          </a:p>
          <a:p>
            <a:r>
              <a:rPr lang="en-US">
                <a:solidFill>
                  <a:schemeClr val="tx1"/>
                </a:solidFill>
              </a:rPr>
              <a:t>Your model will be evaluated on another similar dataset (same features and columns) to see how well it performs on new other data.</a:t>
            </a:r>
          </a:p>
        </p:txBody>
      </p:sp>
    </p:spTree>
    <p:extLst>
      <p:ext uri="{BB962C8B-B14F-4D97-AF65-F5344CB8AC3E}">
        <p14:creationId xmlns:p14="http://schemas.microsoft.com/office/powerpoint/2010/main" val="3346684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Download &quot;Serene Summer Escape&quot; | Wallpapers.com">
            <a:extLst>
              <a:ext uri="{FF2B5EF4-FFF2-40B4-BE49-F238E27FC236}">
                <a16:creationId xmlns:a16="http://schemas.microsoft.com/office/drawing/2014/main" id="{B3C24A35-C80E-0E57-0337-5531B67AE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912" y="231274"/>
            <a:ext cx="4161268" cy="6395453"/>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Shape 5">
            <a:extLst>
              <a:ext uri="{FF2B5EF4-FFF2-40B4-BE49-F238E27FC236}">
                <a16:creationId xmlns:a16="http://schemas.microsoft.com/office/drawing/2014/main" id="{928D0093-DEBB-5C27-F700-FB90A066AF6C}"/>
              </a:ext>
            </a:extLst>
          </p:cNvPr>
          <p:cNvSpPr/>
          <p:nvPr/>
        </p:nvSpPr>
        <p:spPr>
          <a:xfrm rot="5400000">
            <a:off x="506750" y="527242"/>
            <a:ext cx="1055528" cy="1055528"/>
          </a:xfrm>
          <a:custGeom>
            <a:avLst/>
            <a:gdLst>
              <a:gd name="connsiteX0" fmla="*/ 0 w 1492249"/>
              <a:gd name="connsiteY0" fmla="*/ 738191 h 1492249"/>
              <a:gd name="connsiteX1" fmla="*/ 0 w 1492249"/>
              <a:gd name="connsiteY1" fmla="*/ 0 h 1492249"/>
              <a:gd name="connsiteX2" fmla="*/ 754058 w 1492249"/>
              <a:gd name="connsiteY2" fmla="*/ 0 h 1492249"/>
              <a:gd name="connsiteX3" fmla="*/ 1492249 w 1492249"/>
              <a:gd name="connsiteY3" fmla="*/ 0 h 1492249"/>
              <a:gd name="connsiteX4" fmla="*/ 1492249 w 1492249"/>
              <a:gd name="connsiteY4" fmla="*/ 738191 h 1492249"/>
              <a:gd name="connsiteX5" fmla="*/ 1492249 w 1492249"/>
              <a:gd name="connsiteY5" fmla="*/ 1492249 h 1492249"/>
              <a:gd name="connsiteX6" fmla="*/ 754058 w 1492249"/>
              <a:gd name="connsiteY6" fmla="*/ 1492249 h 1492249"/>
              <a:gd name="connsiteX7" fmla="*/ 754058 w 1492249"/>
              <a:gd name="connsiteY7" fmla="*/ 738191 h 149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2249" h="1492249">
                <a:moveTo>
                  <a:pt x="0" y="738191"/>
                </a:moveTo>
                <a:lnTo>
                  <a:pt x="0" y="0"/>
                </a:lnTo>
                <a:lnTo>
                  <a:pt x="754058" y="0"/>
                </a:lnTo>
                <a:lnTo>
                  <a:pt x="1492249" y="0"/>
                </a:lnTo>
                <a:lnTo>
                  <a:pt x="1492249" y="738191"/>
                </a:lnTo>
                <a:lnTo>
                  <a:pt x="1492249" y="1492249"/>
                </a:lnTo>
                <a:lnTo>
                  <a:pt x="754058" y="1492249"/>
                </a:lnTo>
                <a:lnTo>
                  <a:pt x="754058" y="738191"/>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77881111-0AD6-472E-EFF5-9E047C8B5E0B}"/>
              </a:ext>
            </a:extLst>
          </p:cNvPr>
          <p:cNvGrpSpPr/>
          <p:nvPr/>
        </p:nvGrpSpPr>
        <p:grpSpPr>
          <a:xfrm>
            <a:off x="437858" y="593465"/>
            <a:ext cx="6939486" cy="1288511"/>
            <a:chOff x="325903" y="1523130"/>
            <a:chExt cx="12347908" cy="2241187"/>
          </a:xfrm>
        </p:grpSpPr>
        <p:sp>
          <p:nvSpPr>
            <p:cNvPr id="66" name="TextBox 65">
              <a:extLst>
                <a:ext uri="{FF2B5EF4-FFF2-40B4-BE49-F238E27FC236}">
                  <a16:creationId xmlns:a16="http://schemas.microsoft.com/office/drawing/2014/main" id="{B58ED90F-20A9-0601-67D1-D7D044280349}"/>
                </a:ext>
              </a:extLst>
            </p:cNvPr>
            <p:cNvSpPr txBox="1"/>
            <p:nvPr/>
          </p:nvSpPr>
          <p:spPr>
            <a:xfrm>
              <a:off x="3602647" y="1523130"/>
              <a:ext cx="8326827" cy="1338336"/>
            </a:xfrm>
            <a:prstGeom prst="rect">
              <a:avLst/>
            </a:prstGeom>
            <a:noFill/>
          </p:spPr>
          <p:txBody>
            <a:bodyPr wrap="square" rtlCol="0">
              <a:spAutoFit/>
            </a:bodyPr>
            <a:lstStyle/>
            <a:p>
              <a:r>
                <a:rPr lang="en-US" altLang="ko-KR" sz="4400" b="1" dirty="0">
                  <a:solidFill>
                    <a:schemeClr val="tx1">
                      <a:lumMod val="95000"/>
                      <a:lumOff val="5000"/>
                    </a:schemeClr>
                  </a:solidFill>
                  <a:cs typeface="Arial" panose="020B0604020202020204" pitchFamily="34" charset="0"/>
                </a:rPr>
                <a:t>Table Of Contents </a:t>
              </a:r>
              <a:endParaRPr lang="ko-KR" altLang="en-US" sz="4400" b="1" dirty="0">
                <a:solidFill>
                  <a:schemeClr val="tx1">
                    <a:lumMod val="95000"/>
                    <a:lumOff val="5000"/>
                  </a:schemeClr>
                </a:solidFill>
                <a:cs typeface="Arial" panose="020B0604020202020204" pitchFamily="34" charset="0"/>
              </a:endParaRPr>
            </a:p>
          </p:txBody>
        </p:sp>
        <p:cxnSp>
          <p:nvCxnSpPr>
            <p:cNvPr id="68" name="Straight Connector 67">
              <a:extLst>
                <a:ext uri="{FF2B5EF4-FFF2-40B4-BE49-F238E27FC236}">
                  <a16:creationId xmlns:a16="http://schemas.microsoft.com/office/drawing/2014/main" id="{0BBE9422-91A4-EBDF-B592-78AC8960D17E}"/>
                </a:ext>
              </a:extLst>
            </p:cNvPr>
            <p:cNvCxnSpPr>
              <a:cxnSpLocks/>
            </p:cNvCxnSpPr>
            <p:nvPr/>
          </p:nvCxnSpPr>
          <p:spPr>
            <a:xfrm>
              <a:off x="325903" y="3764317"/>
              <a:ext cx="12347908"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0E8E7FD7-366E-2E16-FBB2-65529F34451B}"/>
              </a:ext>
            </a:extLst>
          </p:cNvPr>
          <p:cNvGrpSpPr/>
          <p:nvPr/>
        </p:nvGrpSpPr>
        <p:grpSpPr>
          <a:xfrm>
            <a:off x="437858" y="2303850"/>
            <a:ext cx="5282087" cy="4039381"/>
            <a:chOff x="5602981" y="138488"/>
            <a:chExt cx="5803927" cy="4312347"/>
          </a:xfrm>
        </p:grpSpPr>
        <p:grpSp>
          <p:nvGrpSpPr>
            <p:cNvPr id="3" name="Group 2">
              <a:extLst>
                <a:ext uri="{FF2B5EF4-FFF2-40B4-BE49-F238E27FC236}">
                  <a16:creationId xmlns:a16="http://schemas.microsoft.com/office/drawing/2014/main" id="{1F353EE9-4B11-92C6-4035-3C4911A9E8FD}"/>
                </a:ext>
              </a:extLst>
            </p:cNvPr>
            <p:cNvGrpSpPr/>
            <p:nvPr/>
          </p:nvGrpSpPr>
          <p:grpSpPr>
            <a:xfrm>
              <a:off x="5602981" y="138488"/>
              <a:ext cx="5416000" cy="580225"/>
              <a:chOff x="5602981" y="138488"/>
              <a:chExt cx="5416000" cy="580225"/>
            </a:xfrm>
          </p:grpSpPr>
          <p:grpSp>
            <p:nvGrpSpPr>
              <p:cNvPr id="112" name="Group 111">
                <a:extLst>
                  <a:ext uri="{FF2B5EF4-FFF2-40B4-BE49-F238E27FC236}">
                    <a16:creationId xmlns:a16="http://schemas.microsoft.com/office/drawing/2014/main" id="{A0CEC7DB-7186-40E2-D6D7-4A42C41015CC}"/>
                  </a:ext>
                </a:extLst>
              </p:cNvPr>
              <p:cNvGrpSpPr/>
              <p:nvPr/>
            </p:nvGrpSpPr>
            <p:grpSpPr>
              <a:xfrm>
                <a:off x="5602981" y="138488"/>
                <a:ext cx="542605" cy="580225"/>
                <a:chOff x="5602981" y="138488"/>
                <a:chExt cx="542605" cy="580225"/>
              </a:xfrm>
            </p:grpSpPr>
            <p:sp>
              <p:nvSpPr>
                <p:cNvPr id="114" name="Oval 113">
                  <a:extLst>
                    <a:ext uri="{FF2B5EF4-FFF2-40B4-BE49-F238E27FC236}">
                      <a16:creationId xmlns:a16="http://schemas.microsoft.com/office/drawing/2014/main" id="{6725EA57-9CCF-DD6D-D13A-3A9D1E7C1ACB}"/>
                    </a:ext>
                  </a:extLst>
                </p:cNvPr>
                <p:cNvSpPr/>
                <p:nvPr/>
              </p:nvSpPr>
              <p:spPr>
                <a:xfrm>
                  <a:off x="5602981" y="176109"/>
                  <a:ext cx="542605" cy="542604"/>
                </a:xfrm>
                <a:prstGeom prst="ellipse">
                  <a:avLst/>
                </a:prstGeom>
                <a:solidFill>
                  <a:schemeClr val="tx1">
                    <a:alpha val="70000"/>
                  </a:schemeClr>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15" name="Oval 114">
                  <a:extLst>
                    <a:ext uri="{FF2B5EF4-FFF2-40B4-BE49-F238E27FC236}">
                      <a16:creationId xmlns:a16="http://schemas.microsoft.com/office/drawing/2014/main" id="{169CB7F1-8C8D-E8AB-B94B-500022F89A00}"/>
                    </a:ext>
                  </a:extLst>
                </p:cNvPr>
                <p:cNvSpPr/>
                <p:nvPr/>
              </p:nvSpPr>
              <p:spPr>
                <a:xfrm>
                  <a:off x="5678679" y="231274"/>
                  <a:ext cx="391209" cy="391208"/>
                </a:xfrm>
                <a:prstGeom prst="ellipse">
                  <a:avLst/>
                </a:prstGeom>
                <a:solidFill>
                  <a:schemeClr val="accent4">
                    <a:lumMod val="60000"/>
                    <a:lumOff val="40000"/>
                  </a:schemeClr>
                </a:solidFill>
                <a:ln>
                  <a:noFill/>
                </a:ln>
                <a:effectLst>
                  <a:outerShdw blurRad="215900" dist="25400" dir="5400000" sx="97000" sy="97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16" name="TextBox 115">
                  <a:extLst>
                    <a:ext uri="{FF2B5EF4-FFF2-40B4-BE49-F238E27FC236}">
                      <a16:creationId xmlns:a16="http://schemas.microsoft.com/office/drawing/2014/main" id="{61CCB722-E2FC-3DE1-E3EB-B71E34737CD8}"/>
                    </a:ext>
                  </a:extLst>
                </p:cNvPr>
                <p:cNvSpPr txBox="1"/>
                <p:nvPr/>
              </p:nvSpPr>
              <p:spPr>
                <a:xfrm>
                  <a:off x="5681238" y="138488"/>
                  <a:ext cx="370241" cy="492863"/>
                </a:xfrm>
                <a:prstGeom prst="rect">
                  <a:avLst/>
                </a:prstGeom>
                <a:noFill/>
              </p:spPr>
              <p:txBody>
                <a:bodyPr wrap="none" rtlCol="0" anchor="ctr">
                  <a:spAutoFit/>
                </a:bodyPr>
                <a:lstStyle/>
                <a:p>
                  <a:pPr algn="ctr"/>
                  <a:r>
                    <a:rPr lang="en-US" sz="2400" b="1"/>
                    <a:t>1</a:t>
                  </a:r>
                  <a:endParaRPr lang="en-IN" sz="2400" dirty="0"/>
                </a:p>
              </p:txBody>
            </p:sp>
          </p:grpSp>
          <p:sp>
            <p:nvSpPr>
              <p:cNvPr id="113" name="TextBox 112">
                <a:extLst>
                  <a:ext uri="{FF2B5EF4-FFF2-40B4-BE49-F238E27FC236}">
                    <a16:creationId xmlns:a16="http://schemas.microsoft.com/office/drawing/2014/main" id="{84D82074-E472-40D2-7BAC-ED7B80BA7276}"/>
                  </a:ext>
                </a:extLst>
              </p:cNvPr>
              <p:cNvSpPr txBox="1"/>
              <p:nvPr/>
            </p:nvSpPr>
            <p:spPr>
              <a:xfrm>
                <a:off x="6315721" y="239592"/>
                <a:ext cx="4703260" cy="374575"/>
              </a:xfrm>
              <a:prstGeom prst="rect">
                <a:avLst/>
              </a:prstGeom>
              <a:noFill/>
            </p:spPr>
            <p:txBody>
              <a:bodyPr wrap="square" lIns="0" tIns="0" rIns="0" bIns="0" rtlCol="0" anchor="ctr">
                <a:spAutoFit/>
              </a:bodyPr>
              <a:lstStyle/>
              <a:p>
                <a:pPr defTabSz="1219170">
                  <a:spcBef>
                    <a:spcPct val="20000"/>
                  </a:spcBef>
                  <a:defRPr/>
                </a:pPr>
                <a:r>
                  <a:rPr lang="en-US" b="1"/>
                  <a:t>Dataset overview</a:t>
                </a:r>
                <a:endParaRPr lang="en-US" b="1" dirty="0"/>
              </a:p>
              <a:p>
                <a:pPr defTabSz="1219170">
                  <a:spcBef>
                    <a:spcPct val="20000"/>
                  </a:spcBef>
                  <a:defRPr/>
                </a:pPr>
                <a:endParaRPr lang="en-US" sz="400" b="1" dirty="0"/>
              </a:p>
            </p:txBody>
          </p:sp>
        </p:grpSp>
        <p:grpSp>
          <p:nvGrpSpPr>
            <p:cNvPr id="4" name="Group 3">
              <a:extLst>
                <a:ext uri="{FF2B5EF4-FFF2-40B4-BE49-F238E27FC236}">
                  <a16:creationId xmlns:a16="http://schemas.microsoft.com/office/drawing/2014/main" id="{2FFD24C8-09B4-3D90-6A6C-E57F0A38723E}"/>
                </a:ext>
              </a:extLst>
            </p:cNvPr>
            <p:cNvGrpSpPr/>
            <p:nvPr/>
          </p:nvGrpSpPr>
          <p:grpSpPr>
            <a:xfrm>
              <a:off x="5602981" y="892157"/>
              <a:ext cx="5416000" cy="556554"/>
              <a:chOff x="5602981" y="892157"/>
              <a:chExt cx="5416000" cy="556554"/>
            </a:xfrm>
          </p:grpSpPr>
          <p:grpSp>
            <p:nvGrpSpPr>
              <p:cNvPr id="107" name="Group 106">
                <a:extLst>
                  <a:ext uri="{FF2B5EF4-FFF2-40B4-BE49-F238E27FC236}">
                    <a16:creationId xmlns:a16="http://schemas.microsoft.com/office/drawing/2014/main" id="{781F10C0-1D7E-BF45-C546-9239A3CFFD93}"/>
                  </a:ext>
                </a:extLst>
              </p:cNvPr>
              <p:cNvGrpSpPr/>
              <p:nvPr/>
            </p:nvGrpSpPr>
            <p:grpSpPr>
              <a:xfrm>
                <a:off x="5602981" y="892157"/>
                <a:ext cx="542605" cy="556554"/>
                <a:chOff x="5602981" y="892157"/>
                <a:chExt cx="542605" cy="556554"/>
              </a:xfrm>
            </p:grpSpPr>
            <p:sp>
              <p:nvSpPr>
                <p:cNvPr id="109" name="Oval 108">
                  <a:extLst>
                    <a:ext uri="{FF2B5EF4-FFF2-40B4-BE49-F238E27FC236}">
                      <a16:creationId xmlns:a16="http://schemas.microsoft.com/office/drawing/2014/main" id="{78A257A2-E60B-940C-EC1D-7B6751EE94C9}"/>
                    </a:ext>
                  </a:extLst>
                </p:cNvPr>
                <p:cNvSpPr/>
                <p:nvPr/>
              </p:nvSpPr>
              <p:spPr>
                <a:xfrm>
                  <a:off x="5602981" y="906107"/>
                  <a:ext cx="542605" cy="542604"/>
                </a:xfrm>
                <a:prstGeom prst="ellipse">
                  <a:avLst/>
                </a:prstGeom>
                <a:solidFill>
                  <a:schemeClr val="tx1">
                    <a:alpha val="70000"/>
                  </a:schemeClr>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10" name="Oval 109">
                  <a:extLst>
                    <a:ext uri="{FF2B5EF4-FFF2-40B4-BE49-F238E27FC236}">
                      <a16:creationId xmlns:a16="http://schemas.microsoft.com/office/drawing/2014/main" id="{CA5CAD04-7C31-93D5-8052-1F9BC9805535}"/>
                    </a:ext>
                  </a:extLst>
                </p:cNvPr>
                <p:cNvSpPr/>
                <p:nvPr/>
              </p:nvSpPr>
              <p:spPr>
                <a:xfrm>
                  <a:off x="5678679" y="981805"/>
                  <a:ext cx="391209" cy="391208"/>
                </a:xfrm>
                <a:prstGeom prst="ellipse">
                  <a:avLst/>
                </a:prstGeom>
                <a:solidFill>
                  <a:schemeClr val="accent3">
                    <a:lumMod val="60000"/>
                    <a:lumOff val="40000"/>
                  </a:schemeClr>
                </a:solidFill>
                <a:ln>
                  <a:noFill/>
                </a:ln>
                <a:effectLst>
                  <a:outerShdw blurRad="215900" dist="25400" dir="5400000" sx="97000" sy="97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11" name="TextBox 110">
                  <a:extLst>
                    <a:ext uri="{FF2B5EF4-FFF2-40B4-BE49-F238E27FC236}">
                      <a16:creationId xmlns:a16="http://schemas.microsoft.com/office/drawing/2014/main" id="{E5539E95-DB96-3FC6-D961-A3C342739174}"/>
                    </a:ext>
                  </a:extLst>
                </p:cNvPr>
                <p:cNvSpPr txBox="1"/>
                <p:nvPr/>
              </p:nvSpPr>
              <p:spPr>
                <a:xfrm>
                  <a:off x="5689163" y="892157"/>
                  <a:ext cx="372002" cy="492861"/>
                </a:xfrm>
                <a:prstGeom prst="rect">
                  <a:avLst/>
                </a:prstGeom>
                <a:noFill/>
              </p:spPr>
              <p:txBody>
                <a:bodyPr wrap="none" rtlCol="0" anchor="ctr">
                  <a:spAutoFit/>
                </a:bodyPr>
                <a:lstStyle/>
                <a:p>
                  <a:pPr algn="ctr"/>
                  <a:r>
                    <a:rPr lang="en-US" sz="2400" b="1"/>
                    <a:t>2</a:t>
                  </a:r>
                  <a:endParaRPr lang="en-IN" sz="2400" dirty="0"/>
                </a:p>
              </p:txBody>
            </p:sp>
          </p:grpSp>
          <p:sp>
            <p:nvSpPr>
              <p:cNvPr id="108" name="TextBox 107">
                <a:extLst>
                  <a:ext uri="{FF2B5EF4-FFF2-40B4-BE49-F238E27FC236}">
                    <a16:creationId xmlns:a16="http://schemas.microsoft.com/office/drawing/2014/main" id="{F46201BD-6BDF-DC8C-96D0-AA9BD404A9CA}"/>
                  </a:ext>
                </a:extLst>
              </p:cNvPr>
              <p:cNvSpPr txBox="1"/>
              <p:nvPr/>
            </p:nvSpPr>
            <p:spPr>
              <a:xfrm>
                <a:off x="6315721" y="990122"/>
                <a:ext cx="4703260" cy="374575"/>
              </a:xfrm>
              <a:prstGeom prst="rect">
                <a:avLst/>
              </a:prstGeom>
              <a:noFill/>
            </p:spPr>
            <p:txBody>
              <a:bodyPr wrap="square" lIns="0" tIns="0" rIns="0" bIns="0" rtlCol="0" anchor="ctr">
                <a:spAutoFit/>
              </a:bodyPr>
              <a:lstStyle/>
              <a:p>
                <a:pPr defTabSz="1219170">
                  <a:spcBef>
                    <a:spcPct val="20000"/>
                  </a:spcBef>
                  <a:defRPr/>
                </a:pPr>
                <a:r>
                  <a:rPr lang="en-US" b="1"/>
                  <a:t>Data Overview &amp; Preparation</a:t>
                </a:r>
                <a:endParaRPr lang="en-US" b="1" dirty="0"/>
              </a:p>
              <a:p>
                <a:pPr defTabSz="1219170">
                  <a:spcBef>
                    <a:spcPct val="20000"/>
                  </a:spcBef>
                  <a:defRPr/>
                </a:pPr>
                <a:endParaRPr lang="en-US" sz="400" b="1" dirty="0"/>
              </a:p>
            </p:txBody>
          </p:sp>
        </p:grpSp>
        <p:grpSp>
          <p:nvGrpSpPr>
            <p:cNvPr id="5" name="Group 4">
              <a:extLst>
                <a:ext uri="{FF2B5EF4-FFF2-40B4-BE49-F238E27FC236}">
                  <a16:creationId xmlns:a16="http://schemas.microsoft.com/office/drawing/2014/main" id="{997D204C-18F0-BF9D-CCB7-982F73B0A2BC}"/>
                </a:ext>
              </a:extLst>
            </p:cNvPr>
            <p:cNvGrpSpPr/>
            <p:nvPr/>
          </p:nvGrpSpPr>
          <p:grpSpPr>
            <a:xfrm>
              <a:off x="5602981" y="1656638"/>
              <a:ext cx="5803927" cy="542604"/>
              <a:chOff x="5602981" y="1656638"/>
              <a:chExt cx="5803927" cy="542604"/>
            </a:xfrm>
          </p:grpSpPr>
          <p:grpSp>
            <p:nvGrpSpPr>
              <p:cNvPr id="102" name="Group 101">
                <a:extLst>
                  <a:ext uri="{FF2B5EF4-FFF2-40B4-BE49-F238E27FC236}">
                    <a16:creationId xmlns:a16="http://schemas.microsoft.com/office/drawing/2014/main" id="{26F3FE85-8F96-29FD-E6B7-6B1E8E59DCD2}"/>
                  </a:ext>
                </a:extLst>
              </p:cNvPr>
              <p:cNvGrpSpPr/>
              <p:nvPr/>
            </p:nvGrpSpPr>
            <p:grpSpPr>
              <a:xfrm>
                <a:off x="5602981" y="1656638"/>
                <a:ext cx="542605" cy="542604"/>
                <a:chOff x="5602981" y="1656638"/>
                <a:chExt cx="542605" cy="542604"/>
              </a:xfrm>
            </p:grpSpPr>
            <p:sp>
              <p:nvSpPr>
                <p:cNvPr id="104" name="Oval 103">
                  <a:extLst>
                    <a:ext uri="{FF2B5EF4-FFF2-40B4-BE49-F238E27FC236}">
                      <a16:creationId xmlns:a16="http://schemas.microsoft.com/office/drawing/2014/main" id="{6BC4396C-B11A-E156-7860-10B48526CCF8}"/>
                    </a:ext>
                  </a:extLst>
                </p:cNvPr>
                <p:cNvSpPr/>
                <p:nvPr/>
              </p:nvSpPr>
              <p:spPr>
                <a:xfrm>
                  <a:off x="5602981" y="1656638"/>
                  <a:ext cx="542605" cy="542604"/>
                </a:xfrm>
                <a:prstGeom prst="ellipse">
                  <a:avLst/>
                </a:prstGeom>
                <a:solidFill>
                  <a:schemeClr val="tx1">
                    <a:alpha val="70000"/>
                  </a:schemeClr>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05" name="Oval 104">
                  <a:extLst>
                    <a:ext uri="{FF2B5EF4-FFF2-40B4-BE49-F238E27FC236}">
                      <a16:creationId xmlns:a16="http://schemas.microsoft.com/office/drawing/2014/main" id="{3D99BA0B-551B-C31B-B164-EA2F5F316450}"/>
                    </a:ext>
                  </a:extLst>
                </p:cNvPr>
                <p:cNvSpPr/>
                <p:nvPr/>
              </p:nvSpPr>
              <p:spPr>
                <a:xfrm>
                  <a:off x="5678680" y="1732336"/>
                  <a:ext cx="391209" cy="391208"/>
                </a:xfrm>
                <a:prstGeom prst="ellipse">
                  <a:avLst/>
                </a:prstGeom>
                <a:solidFill>
                  <a:schemeClr val="accent2">
                    <a:lumMod val="60000"/>
                    <a:lumOff val="40000"/>
                  </a:schemeClr>
                </a:solidFill>
                <a:ln>
                  <a:noFill/>
                </a:ln>
                <a:effectLst>
                  <a:outerShdw blurRad="215900" dist="25400" dir="5400000" sx="97000" sy="97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06" name="TextBox 105">
                  <a:extLst>
                    <a:ext uri="{FF2B5EF4-FFF2-40B4-BE49-F238E27FC236}">
                      <a16:creationId xmlns:a16="http://schemas.microsoft.com/office/drawing/2014/main" id="{CD1F0B6C-C2A7-036A-3B6C-6D39AB2BE499}"/>
                    </a:ext>
                  </a:extLst>
                </p:cNvPr>
                <p:cNvSpPr txBox="1"/>
                <p:nvPr/>
              </p:nvSpPr>
              <p:spPr>
                <a:xfrm>
                  <a:off x="5711180" y="1685215"/>
                  <a:ext cx="326205" cy="394290"/>
                </a:xfrm>
                <a:prstGeom prst="rect">
                  <a:avLst/>
                </a:prstGeom>
                <a:noFill/>
              </p:spPr>
              <p:txBody>
                <a:bodyPr wrap="none" rtlCol="0" anchor="ctr">
                  <a:spAutoFit/>
                </a:bodyPr>
                <a:lstStyle/>
                <a:p>
                  <a:pPr algn="ctr"/>
                  <a:r>
                    <a:rPr lang="en-US" b="1"/>
                    <a:t>3</a:t>
                  </a:r>
                  <a:endParaRPr lang="en-IN" dirty="0"/>
                </a:p>
              </p:txBody>
            </p:sp>
          </p:grpSp>
          <p:sp>
            <p:nvSpPr>
              <p:cNvPr id="103" name="TextBox 102">
                <a:extLst>
                  <a:ext uri="{FF2B5EF4-FFF2-40B4-BE49-F238E27FC236}">
                    <a16:creationId xmlns:a16="http://schemas.microsoft.com/office/drawing/2014/main" id="{A4BFAE98-0FC2-A199-D7E0-C1B03E02E544}"/>
                  </a:ext>
                </a:extLst>
              </p:cNvPr>
              <p:cNvSpPr txBox="1"/>
              <p:nvPr/>
            </p:nvSpPr>
            <p:spPr>
              <a:xfrm>
                <a:off x="6315721" y="1740653"/>
                <a:ext cx="5091187" cy="374575"/>
              </a:xfrm>
              <a:prstGeom prst="rect">
                <a:avLst/>
              </a:prstGeom>
              <a:noFill/>
            </p:spPr>
            <p:txBody>
              <a:bodyPr wrap="square" lIns="0" tIns="0" rIns="0" bIns="0" rtlCol="0" anchor="ctr">
                <a:spAutoFit/>
              </a:bodyPr>
              <a:lstStyle/>
              <a:p>
                <a:pPr defTabSz="1219170">
                  <a:spcBef>
                    <a:spcPct val="20000"/>
                  </a:spcBef>
                  <a:defRPr/>
                </a:pPr>
                <a:r>
                  <a:rPr lang="en-US" b="1"/>
                  <a:t>Correlation analysis</a:t>
                </a:r>
                <a:endParaRPr lang="en-US" b="1" dirty="0"/>
              </a:p>
              <a:p>
                <a:pPr defTabSz="1219170">
                  <a:spcBef>
                    <a:spcPct val="20000"/>
                  </a:spcBef>
                  <a:defRPr/>
                </a:pPr>
                <a:endParaRPr lang="en-US" sz="400" b="1" dirty="0"/>
              </a:p>
            </p:txBody>
          </p:sp>
        </p:grpSp>
        <p:grpSp>
          <p:nvGrpSpPr>
            <p:cNvPr id="62" name="Group 61">
              <a:extLst>
                <a:ext uri="{FF2B5EF4-FFF2-40B4-BE49-F238E27FC236}">
                  <a16:creationId xmlns:a16="http://schemas.microsoft.com/office/drawing/2014/main" id="{ED9677F8-F772-72A3-1447-EA975308D6C7}"/>
                </a:ext>
              </a:extLst>
            </p:cNvPr>
            <p:cNvGrpSpPr/>
            <p:nvPr/>
          </p:nvGrpSpPr>
          <p:grpSpPr>
            <a:xfrm>
              <a:off x="5602981" y="2407169"/>
              <a:ext cx="5416000" cy="542604"/>
              <a:chOff x="5602981" y="2407169"/>
              <a:chExt cx="5416000" cy="542604"/>
            </a:xfrm>
          </p:grpSpPr>
          <p:grpSp>
            <p:nvGrpSpPr>
              <p:cNvPr id="97" name="Group 96">
                <a:extLst>
                  <a:ext uri="{FF2B5EF4-FFF2-40B4-BE49-F238E27FC236}">
                    <a16:creationId xmlns:a16="http://schemas.microsoft.com/office/drawing/2014/main" id="{2206C7C8-D0DA-260B-82E1-0CF8A11D9BE2}"/>
                  </a:ext>
                </a:extLst>
              </p:cNvPr>
              <p:cNvGrpSpPr/>
              <p:nvPr/>
            </p:nvGrpSpPr>
            <p:grpSpPr>
              <a:xfrm>
                <a:off x="5602981" y="2407169"/>
                <a:ext cx="542605" cy="542604"/>
                <a:chOff x="5602981" y="2407169"/>
                <a:chExt cx="542605" cy="542604"/>
              </a:xfrm>
            </p:grpSpPr>
            <p:sp>
              <p:nvSpPr>
                <p:cNvPr id="99" name="Oval 98">
                  <a:extLst>
                    <a:ext uri="{FF2B5EF4-FFF2-40B4-BE49-F238E27FC236}">
                      <a16:creationId xmlns:a16="http://schemas.microsoft.com/office/drawing/2014/main" id="{7BBD4FF3-E99F-8231-FFA2-98AE8BE07F8D}"/>
                    </a:ext>
                  </a:extLst>
                </p:cNvPr>
                <p:cNvSpPr/>
                <p:nvPr/>
              </p:nvSpPr>
              <p:spPr>
                <a:xfrm>
                  <a:off x="5602981" y="2407169"/>
                  <a:ext cx="542605" cy="542604"/>
                </a:xfrm>
                <a:prstGeom prst="ellipse">
                  <a:avLst/>
                </a:prstGeom>
                <a:solidFill>
                  <a:schemeClr val="tx1">
                    <a:alpha val="70000"/>
                  </a:schemeClr>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00" name="Oval 99">
                  <a:extLst>
                    <a:ext uri="{FF2B5EF4-FFF2-40B4-BE49-F238E27FC236}">
                      <a16:creationId xmlns:a16="http://schemas.microsoft.com/office/drawing/2014/main" id="{7C1DE028-CB18-3297-3C0A-613549798D2B}"/>
                    </a:ext>
                  </a:extLst>
                </p:cNvPr>
                <p:cNvSpPr/>
                <p:nvPr/>
              </p:nvSpPr>
              <p:spPr>
                <a:xfrm>
                  <a:off x="5678679" y="2482867"/>
                  <a:ext cx="391209" cy="391208"/>
                </a:xfrm>
                <a:prstGeom prst="ellipse">
                  <a:avLst/>
                </a:prstGeom>
                <a:solidFill>
                  <a:schemeClr val="accent4">
                    <a:lumMod val="60000"/>
                    <a:lumOff val="40000"/>
                  </a:schemeClr>
                </a:solidFill>
                <a:ln>
                  <a:noFill/>
                </a:ln>
                <a:effectLst>
                  <a:outerShdw blurRad="215900" dist="25400" dir="5400000" sx="97000" sy="97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01" name="TextBox 100">
                  <a:extLst>
                    <a:ext uri="{FF2B5EF4-FFF2-40B4-BE49-F238E27FC236}">
                      <a16:creationId xmlns:a16="http://schemas.microsoft.com/office/drawing/2014/main" id="{7B7D8F5B-7750-82FF-2A7D-8D6AF55CE712}"/>
                    </a:ext>
                  </a:extLst>
                </p:cNvPr>
                <p:cNvSpPr txBox="1"/>
                <p:nvPr/>
              </p:nvSpPr>
              <p:spPr>
                <a:xfrm>
                  <a:off x="5696737" y="2423241"/>
                  <a:ext cx="336774" cy="394290"/>
                </a:xfrm>
                <a:prstGeom prst="rect">
                  <a:avLst/>
                </a:prstGeom>
                <a:noFill/>
              </p:spPr>
              <p:txBody>
                <a:bodyPr wrap="none" rtlCol="0" anchor="ctr">
                  <a:spAutoFit/>
                </a:bodyPr>
                <a:lstStyle/>
                <a:p>
                  <a:pPr algn="ctr"/>
                  <a:r>
                    <a:rPr lang="en-US" b="1">
                      <a:latin typeface="+mj-lt"/>
                    </a:rPr>
                    <a:t>4</a:t>
                  </a:r>
                  <a:endParaRPr lang="en-IN" dirty="0">
                    <a:latin typeface="+mj-lt"/>
                  </a:endParaRPr>
                </a:p>
              </p:txBody>
            </p:sp>
          </p:grpSp>
          <p:sp>
            <p:nvSpPr>
              <p:cNvPr id="98" name="TextBox 97">
                <a:extLst>
                  <a:ext uri="{FF2B5EF4-FFF2-40B4-BE49-F238E27FC236}">
                    <a16:creationId xmlns:a16="http://schemas.microsoft.com/office/drawing/2014/main" id="{2F1A98E2-DE7A-A38A-34D5-B030DD692EC1}"/>
                  </a:ext>
                </a:extLst>
              </p:cNvPr>
              <p:cNvSpPr txBox="1"/>
              <p:nvPr/>
            </p:nvSpPr>
            <p:spPr>
              <a:xfrm>
                <a:off x="6315721" y="2491184"/>
                <a:ext cx="4703260" cy="374575"/>
              </a:xfrm>
              <a:prstGeom prst="rect">
                <a:avLst/>
              </a:prstGeom>
              <a:noFill/>
            </p:spPr>
            <p:txBody>
              <a:bodyPr wrap="square" lIns="0" tIns="0" rIns="0" bIns="0" rtlCol="0" anchor="ctr">
                <a:spAutoFit/>
              </a:bodyPr>
              <a:lstStyle/>
              <a:p>
                <a:pPr defTabSz="1219170">
                  <a:spcBef>
                    <a:spcPct val="20000"/>
                  </a:spcBef>
                  <a:defRPr/>
                </a:pPr>
                <a:r>
                  <a:rPr lang="en-US" b="1"/>
                  <a:t>Price sensitivity</a:t>
                </a:r>
                <a:endParaRPr lang="en-US" b="1" dirty="0"/>
              </a:p>
              <a:p>
                <a:pPr defTabSz="1219170">
                  <a:spcBef>
                    <a:spcPct val="20000"/>
                  </a:spcBef>
                  <a:defRPr/>
                </a:pPr>
                <a:endParaRPr lang="en-US" sz="400" b="1" dirty="0"/>
              </a:p>
            </p:txBody>
          </p:sp>
        </p:grpSp>
        <p:grpSp>
          <p:nvGrpSpPr>
            <p:cNvPr id="63" name="Group 62">
              <a:extLst>
                <a:ext uri="{FF2B5EF4-FFF2-40B4-BE49-F238E27FC236}">
                  <a16:creationId xmlns:a16="http://schemas.microsoft.com/office/drawing/2014/main" id="{18EFDB5C-E708-4BF1-5818-AA74757090DE}"/>
                </a:ext>
              </a:extLst>
            </p:cNvPr>
            <p:cNvGrpSpPr/>
            <p:nvPr/>
          </p:nvGrpSpPr>
          <p:grpSpPr>
            <a:xfrm>
              <a:off x="5602981" y="3157700"/>
              <a:ext cx="5416000" cy="542604"/>
              <a:chOff x="5602981" y="3157700"/>
              <a:chExt cx="5416000" cy="542604"/>
            </a:xfrm>
          </p:grpSpPr>
          <p:grpSp>
            <p:nvGrpSpPr>
              <p:cNvPr id="92" name="Group 91">
                <a:extLst>
                  <a:ext uri="{FF2B5EF4-FFF2-40B4-BE49-F238E27FC236}">
                    <a16:creationId xmlns:a16="http://schemas.microsoft.com/office/drawing/2014/main" id="{DF522378-CFB5-091C-EFF5-4BD809A5FAB9}"/>
                  </a:ext>
                </a:extLst>
              </p:cNvPr>
              <p:cNvGrpSpPr/>
              <p:nvPr/>
            </p:nvGrpSpPr>
            <p:grpSpPr>
              <a:xfrm>
                <a:off x="5602981" y="3157700"/>
                <a:ext cx="542605" cy="542604"/>
                <a:chOff x="5602981" y="3157700"/>
                <a:chExt cx="542605" cy="542604"/>
              </a:xfrm>
            </p:grpSpPr>
            <p:sp>
              <p:nvSpPr>
                <p:cNvPr id="94" name="Oval 93">
                  <a:extLst>
                    <a:ext uri="{FF2B5EF4-FFF2-40B4-BE49-F238E27FC236}">
                      <a16:creationId xmlns:a16="http://schemas.microsoft.com/office/drawing/2014/main" id="{662FFE41-DABD-B42B-38B5-66ABD5E786A4}"/>
                    </a:ext>
                  </a:extLst>
                </p:cNvPr>
                <p:cNvSpPr/>
                <p:nvPr/>
              </p:nvSpPr>
              <p:spPr>
                <a:xfrm>
                  <a:off x="5602981" y="3157700"/>
                  <a:ext cx="542605" cy="542604"/>
                </a:xfrm>
                <a:prstGeom prst="ellipse">
                  <a:avLst/>
                </a:prstGeom>
                <a:solidFill>
                  <a:schemeClr val="tx1">
                    <a:alpha val="70000"/>
                  </a:schemeClr>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95" name="Oval 94">
                  <a:extLst>
                    <a:ext uri="{FF2B5EF4-FFF2-40B4-BE49-F238E27FC236}">
                      <a16:creationId xmlns:a16="http://schemas.microsoft.com/office/drawing/2014/main" id="{74E953BE-38E7-BF74-BC9D-71CF016594A3}"/>
                    </a:ext>
                  </a:extLst>
                </p:cNvPr>
                <p:cNvSpPr/>
                <p:nvPr/>
              </p:nvSpPr>
              <p:spPr>
                <a:xfrm>
                  <a:off x="5678679" y="3233398"/>
                  <a:ext cx="391209" cy="391208"/>
                </a:xfrm>
                <a:prstGeom prst="ellipse">
                  <a:avLst/>
                </a:prstGeom>
                <a:solidFill>
                  <a:schemeClr val="accent3">
                    <a:lumMod val="60000"/>
                    <a:lumOff val="40000"/>
                  </a:schemeClr>
                </a:solidFill>
                <a:ln>
                  <a:noFill/>
                </a:ln>
                <a:effectLst>
                  <a:outerShdw blurRad="215900" dist="25400" dir="5400000" sx="97000" sy="97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96" name="TextBox 95">
                  <a:extLst>
                    <a:ext uri="{FF2B5EF4-FFF2-40B4-BE49-F238E27FC236}">
                      <a16:creationId xmlns:a16="http://schemas.microsoft.com/office/drawing/2014/main" id="{EA87C022-5DE4-FB3E-8D50-6C53EF3D7453}"/>
                    </a:ext>
                  </a:extLst>
                </p:cNvPr>
                <p:cNvSpPr txBox="1"/>
                <p:nvPr/>
              </p:nvSpPr>
              <p:spPr>
                <a:xfrm>
                  <a:off x="5711180" y="3195362"/>
                  <a:ext cx="326205" cy="394290"/>
                </a:xfrm>
                <a:prstGeom prst="rect">
                  <a:avLst/>
                </a:prstGeom>
                <a:noFill/>
              </p:spPr>
              <p:txBody>
                <a:bodyPr wrap="none" rtlCol="0" anchor="ctr">
                  <a:spAutoFit/>
                </a:bodyPr>
                <a:lstStyle/>
                <a:p>
                  <a:pPr algn="ctr"/>
                  <a:r>
                    <a:rPr lang="en-US" b="1"/>
                    <a:t>5</a:t>
                  </a:r>
                  <a:endParaRPr lang="en-IN" dirty="0"/>
                </a:p>
              </p:txBody>
            </p:sp>
          </p:grpSp>
          <p:sp>
            <p:nvSpPr>
              <p:cNvPr id="93" name="TextBox 92">
                <a:extLst>
                  <a:ext uri="{FF2B5EF4-FFF2-40B4-BE49-F238E27FC236}">
                    <a16:creationId xmlns:a16="http://schemas.microsoft.com/office/drawing/2014/main" id="{229817B1-8B2E-9946-36BD-9F9773D9051E}"/>
                  </a:ext>
                </a:extLst>
              </p:cNvPr>
              <p:cNvSpPr txBox="1"/>
              <p:nvPr/>
            </p:nvSpPr>
            <p:spPr>
              <a:xfrm>
                <a:off x="6315721" y="3241716"/>
                <a:ext cx="4703260" cy="374575"/>
              </a:xfrm>
              <a:prstGeom prst="rect">
                <a:avLst/>
              </a:prstGeom>
              <a:noFill/>
            </p:spPr>
            <p:txBody>
              <a:bodyPr wrap="square" lIns="0" tIns="0" rIns="0" bIns="0" rtlCol="0" anchor="ctr">
                <a:spAutoFit/>
              </a:bodyPr>
              <a:lstStyle/>
              <a:p>
                <a:pPr defTabSz="1219170">
                  <a:spcBef>
                    <a:spcPct val="20000"/>
                  </a:spcBef>
                  <a:defRPr/>
                </a:pPr>
                <a:r>
                  <a:rPr lang="en-US" b="1"/>
                  <a:t>Category performance</a:t>
                </a:r>
                <a:endParaRPr lang="en-US" b="1" dirty="0"/>
              </a:p>
              <a:p>
                <a:pPr defTabSz="1219170">
                  <a:spcBef>
                    <a:spcPct val="20000"/>
                  </a:spcBef>
                  <a:defRPr/>
                </a:pPr>
                <a:endParaRPr lang="en-US" sz="400" b="1" dirty="0"/>
              </a:p>
            </p:txBody>
          </p:sp>
        </p:grpSp>
        <p:grpSp>
          <p:nvGrpSpPr>
            <p:cNvPr id="65" name="Group 64">
              <a:extLst>
                <a:ext uri="{FF2B5EF4-FFF2-40B4-BE49-F238E27FC236}">
                  <a16:creationId xmlns:a16="http://schemas.microsoft.com/office/drawing/2014/main" id="{56BA6E81-3C21-4F9E-EDCC-02B1FD676EE6}"/>
                </a:ext>
              </a:extLst>
            </p:cNvPr>
            <p:cNvGrpSpPr/>
            <p:nvPr/>
          </p:nvGrpSpPr>
          <p:grpSpPr>
            <a:xfrm>
              <a:off x="5602981" y="3908231"/>
              <a:ext cx="5416000" cy="542604"/>
              <a:chOff x="5602981" y="3908231"/>
              <a:chExt cx="5416000" cy="542604"/>
            </a:xfrm>
          </p:grpSpPr>
          <p:grpSp>
            <p:nvGrpSpPr>
              <p:cNvPr id="87" name="Group 86">
                <a:extLst>
                  <a:ext uri="{FF2B5EF4-FFF2-40B4-BE49-F238E27FC236}">
                    <a16:creationId xmlns:a16="http://schemas.microsoft.com/office/drawing/2014/main" id="{9B54E8A9-5147-D80E-69CC-EF92D25DA298}"/>
                  </a:ext>
                </a:extLst>
              </p:cNvPr>
              <p:cNvGrpSpPr/>
              <p:nvPr/>
            </p:nvGrpSpPr>
            <p:grpSpPr>
              <a:xfrm>
                <a:off x="5602981" y="3908231"/>
                <a:ext cx="542605" cy="542604"/>
                <a:chOff x="5602981" y="3908231"/>
                <a:chExt cx="542605" cy="542604"/>
              </a:xfrm>
            </p:grpSpPr>
            <p:sp>
              <p:nvSpPr>
                <p:cNvPr id="89" name="Oval 88">
                  <a:extLst>
                    <a:ext uri="{FF2B5EF4-FFF2-40B4-BE49-F238E27FC236}">
                      <a16:creationId xmlns:a16="http://schemas.microsoft.com/office/drawing/2014/main" id="{A9B2846B-068C-E6CD-7555-7F763E6F58C7}"/>
                    </a:ext>
                  </a:extLst>
                </p:cNvPr>
                <p:cNvSpPr/>
                <p:nvPr/>
              </p:nvSpPr>
              <p:spPr>
                <a:xfrm>
                  <a:off x="5602981" y="3908231"/>
                  <a:ext cx="542605" cy="542604"/>
                </a:xfrm>
                <a:prstGeom prst="ellipse">
                  <a:avLst/>
                </a:prstGeom>
                <a:solidFill>
                  <a:schemeClr val="tx1">
                    <a:alpha val="70000"/>
                  </a:schemeClr>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90" name="Oval 89">
                  <a:extLst>
                    <a:ext uri="{FF2B5EF4-FFF2-40B4-BE49-F238E27FC236}">
                      <a16:creationId xmlns:a16="http://schemas.microsoft.com/office/drawing/2014/main" id="{3CC46648-42F1-5FAA-1E7F-0158F6989F45}"/>
                    </a:ext>
                  </a:extLst>
                </p:cNvPr>
                <p:cNvSpPr/>
                <p:nvPr/>
              </p:nvSpPr>
              <p:spPr>
                <a:xfrm>
                  <a:off x="5678679" y="3983929"/>
                  <a:ext cx="391209" cy="391208"/>
                </a:xfrm>
                <a:prstGeom prst="ellipse">
                  <a:avLst/>
                </a:prstGeom>
                <a:solidFill>
                  <a:schemeClr val="accent2">
                    <a:lumMod val="60000"/>
                    <a:lumOff val="40000"/>
                  </a:schemeClr>
                </a:solidFill>
                <a:ln>
                  <a:noFill/>
                </a:ln>
                <a:effectLst>
                  <a:outerShdw blurRad="215900" dist="25400" dir="5400000" sx="97000" sy="97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91" name="TextBox 90">
                  <a:extLst>
                    <a:ext uri="{FF2B5EF4-FFF2-40B4-BE49-F238E27FC236}">
                      <a16:creationId xmlns:a16="http://schemas.microsoft.com/office/drawing/2014/main" id="{18D0D60E-18FF-F06F-415C-8D746B989A8C}"/>
                    </a:ext>
                  </a:extLst>
                </p:cNvPr>
                <p:cNvSpPr txBox="1"/>
                <p:nvPr/>
              </p:nvSpPr>
              <p:spPr>
                <a:xfrm>
                  <a:off x="5703254" y="3988374"/>
                  <a:ext cx="342059" cy="394290"/>
                </a:xfrm>
                <a:prstGeom prst="rect">
                  <a:avLst/>
                </a:prstGeom>
                <a:noFill/>
              </p:spPr>
              <p:txBody>
                <a:bodyPr wrap="none" rtlCol="0" anchor="ctr">
                  <a:spAutoFit/>
                </a:bodyPr>
                <a:lstStyle/>
                <a:p>
                  <a:pPr algn="ctr"/>
                  <a:r>
                    <a:rPr lang="en-US" b="1"/>
                    <a:t>6</a:t>
                  </a:r>
                  <a:endParaRPr lang="en-IN" dirty="0"/>
                </a:p>
              </p:txBody>
            </p:sp>
          </p:grpSp>
          <p:sp>
            <p:nvSpPr>
              <p:cNvPr id="88" name="TextBox 87">
                <a:extLst>
                  <a:ext uri="{FF2B5EF4-FFF2-40B4-BE49-F238E27FC236}">
                    <a16:creationId xmlns:a16="http://schemas.microsoft.com/office/drawing/2014/main" id="{8187CED5-593F-F235-A964-44906C50790A}"/>
                  </a:ext>
                </a:extLst>
              </p:cNvPr>
              <p:cNvSpPr txBox="1"/>
              <p:nvPr/>
            </p:nvSpPr>
            <p:spPr>
              <a:xfrm>
                <a:off x="6315721" y="3992246"/>
                <a:ext cx="4703260" cy="374575"/>
              </a:xfrm>
              <a:prstGeom prst="rect">
                <a:avLst/>
              </a:prstGeom>
              <a:noFill/>
            </p:spPr>
            <p:txBody>
              <a:bodyPr wrap="square" lIns="0" tIns="0" rIns="0" bIns="0" rtlCol="0" anchor="ctr">
                <a:spAutoFit/>
              </a:bodyPr>
              <a:lstStyle/>
              <a:p>
                <a:pPr defTabSz="1219170">
                  <a:spcBef>
                    <a:spcPct val="20000"/>
                  </a:spcBef>
                  <a:defRPr/>
                </a:pPr>
                <a:r>
                  <a:rPr lang="en-US" b="1"/>
                  <a:t>Quality v.s Sales</a:t>
                </a:r>
                <a:endParaRPr lang="en-US" b="1" dirty="0"/>
              </a:p>
              <a:p>
                <a:pPr defTabSz="1219170">
                  <a:spcBef>
                    <a:spcPct val="20000"/>
                  </a:spcBef>
                  <a:defRPr/>
                </a:pPr>
                <a:endParaRPr lang="en-US" sz="400" b="1" dirty="0"/>
              </a:p>
            </p:txBody>
          </p:sp>
        </p:grpSp>
      </p:grpSp>
      <p:grpSp>
        <p:nvGrpSpPr>
          <p:cNvPr id="117" name="Group 116">
            <a:extLst>
              <a:ext uri="{FF2B5EF4-FFF2-40B4-BE49-F238E27FC236}">
                <a16:creationId xmlns:a16="http://schemas.microsoft.com/office/drawing/2014/main" id="{61BAD27A-5B75-9256-4940-9A841F89D7BA}"/>
              </a:ext>
            </a:extLst>
          </p:cNvPr>
          <p:cNvGrpSpPr/>
          <p:nvPr/>
        </p:nvGrpSpPr>
        <p:grpSpPr>
          <a:xfrm>
            <a:off x="4125385" y="2303850"/>
            <a:ext cx="5282087" cy="4039381"/>
            <a:chOff x="5602981" y="138488"/>
            <a:chExt cx="5803927" cy="4312347"/>
          </a:xfrm>
        </p:grpSpPr>
        <p:grpSp>
          <p:nvGrpSpPr>
            <p:cNvPr id="118" name="Group 117">
              <a:extLst>
                <a:ext uri="{FF2B5EF4-FFF2-40B4-BE49-F238E27FC236}">
                  <a16:creationId xmlns:a16="http://schemas.microsoft.com/office/drawing/2014/main" id="{30F0CDA2-0D03-5A5D-8747-55CB368F9AD6}"/>
                </a:ext>
              </a:extLst>
            </p:cNvPr>
            <p:cNvGrpSpPr/>
            <p:nvPr/>
          </p:nvGrpSpPr>
          <p:grpSpPr>
            <a:xfrm>
              <a:off x="5602981" y="138488"/>
              <a:ext cx="5416000" cy="580225"/>
              <a:chOff x="5602981" y="138488"/>
              <a:chExt cx="5416000" cy="580225"/>
            </a:xfrm>
          </p:grpSpPr>
          <p:grpSp>
            <p:nvGrpSpPr>
              <p:cNvPr id="1046" name="Group 1045">
                <a:extLst>
                  <a:ext uri="{FF2B5EF4-FFF2-40B4-BE49-F238E27FC236}">
                    <a16:creationId xmlns:a16="http://schemas.microsoft.com/office/drawing/2014/main" id="{E4603315-1E76-F252-F416-9CD73166EC4A}"/>
                  </a:ext>
                </a:extLst>
              </p:cNvPr>
              <p:cNvGrpSpPr/>
              <p:nvPr/>
            </p:nvGrpSpPr>
            <p:grpSpPr>
              <a:xfrm>
                <a:off x="5602981" y="138488"/>
                <a:ext cx="542605" cy="580225"/>
                <a:chOff x="5602981" y="138488"/>
                <a:chExt cx="542605" cy="580225"/>
              </a:xfrm>
            </p:grpSpPr>
            <p:sp>
              <p:nvSpPr>
                <p:cNvPr id="1048" name="Oval 1047">
                  <a:extLst>
                    <a:ext uri="{FF2B5EF4-FFF2-40B4-BE49-F238E27FC236}">
                      <a16:creationId xmlns:a16="http://schemas.microsoft.com/office/drawing/2014/main" id="{DD28C5F0-05D8-5D0E-5C18-638E01E7960B}"/>
                    </a:ext>
                  </a:extLst>
                </p:cNvPr>
                <p:cNvSpPr/>
                <p:nvPr/>
              </p:nvSpPr>
              <p:spPr>
                <a:xfrm>
                  <a:off x="5602981" y="176109"/>
                  <a:ext cx="542605" cy="542604"/>
                </a:xfrm>
                <a:prstGeom prst="ellipse">
                  <a:avLst/>
                </a:prstGeom>
                <a:solidFill>
                  <a:schemeClr val="tx1">
                    <a:alpha val="70000"/>
                  </a:schemeClr>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049" name="Oval 1048">
                  <a:extLst>
                    <a:ext uri="{FF2B5EF4-FFF2-40B4-BE49-F238E27FC236}">
                      <a16:creationId xmlns:a16="http://schemas.microsoft.com/office/drawing/2014/main" id="{A1E441F9-D121-52E7-BCEC-C27201111DCD}"/>
                    </a:ext>
                  </a:extLst>
                </p:cNvPr>
                <p:cNvSpPr/>
                <p:nvPr/>
              </p:nvSpPr>
              <p:spPr>
                <a:xfrm>
                  <a:off x="5678679" y="231274"/>
                  <a:ext cx="391209" cy="391208"/>
                </a:xfrm>
                <a:prstGeom prst="ellipse">
                  <a:avLst/>
                </a:prstGeom>
                <a:solidFill>
                  <a:schemeClr val="accent4">
                    <a:lumMod val="60000"/>
                    <a:lumOff val="40000"/>
                  </a:schemeClr>
                </a:solidFill>
                <a:ln>
                  <a:noFill/>
                </a:ln>
                <a:effectLst>
                  <a:outerShdw blurRad="215900" dist="25400" dir="5400000" sx="97000" sy="97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050" name="TextBox 1049">
                  <a:extLst>
                    <a:ext uri="{FF2B5EF4-FFF2-40B4-BE49-F238E27FC236}">
                      <a16:creationId xmlns:a16="http://schemas.microsoft.com/office/drawing/2014/main" id="{DB1B9485-270D-AA5E-52F5-0F4355DA19A8}"/>
                    </a:ext>
                  </a:extLst>
                </p:cNvPr>
                <p:cNvSpPr txBox="1"/>
                <p:nvPr/>
              </p:nvSpPr>
              <p:spPr>
                <a:xfrm>
                  <a:off x="5682119" y="138488"/>
                  <a:ext cx="368478" cy="492862"/>
                </a:xfrm>
                <a:prstGeom prst="rect">
                  <a:avLst/>
                </a:prstGeom>
                <a:noFill/>
              </p:spPr>
              <p:txBody>
                <a:bodyPr wrap="none" rtlCol="0" anchor="ctr">
                  <a:spAutoFit/>
                </a:bodyPr>
                <a:lstStyle/>
                <a:p>
                  <a:pPr algn="ctr"/>
                  <a:r>
                    <a:rPr lang="en-US" sz="2400" b="1"/>
                    <a:t>7</a:t>
                  </a:r>
                  <a:endParaRPr lang="en-IN" sz="2400" dirty="0"/>
                </a:p>
              </p:txBody>
            </p:sp>
          </p:grpSp>
          <p:sp>
            <p:nvSpPr>
              <p:cNvPr id="1047" name="TextBox 1046">
                <a:extLst>
                  <a:ext uri="{FF2B5EF4-FFF2-40B4-BE49-F238E27FC236}">
                    <a16:creationId xmlns:a16="http://schemas.microsoft.com/office/drawing/2014/main" id="{930BA393-DB44-2C37-FCFC-597BD8E77846}"/>
                  </a:ext>
                </a:extLst>
              </p:cNvPr>
              <p:cNvSpPr txBox="1"/>
              <p:nvPr/>
            </p:nvSpPr>
            <p:spPr>
              <a:xfrm>
                <a:off x="6315721" y="239592"/>
                <a:ext cx="4703260" cy="374575"/>
              </a:xfrm>
              <a:prstGeom prst="rect">
                <a:avLst/>
              </a:prstGeom>
              <a:noFill/>
            </p:spPr>
            <p:txBody>
              <a:bodyPr wrap="square" lIns="0" tIns="0" rIns="0" bIns="0" rtlCol="0" anchor="ctr">
                <a:spAutoFit/>
              </a:bodyPr>
              <a:lstStyle/>
              <a:p>
                <a:pPr defTabSz="1219170">
                  <a:spcBef>
                    <a:spcPct val="20000"/>
                  </a:spcBef>
                  <a:defRPr/>
                </a:pPr>
                <a:r>
                  <a:rPr lang="en-US" b="1"/>
                  <a:t>Research objective</a:t>
                </a:r>
                <a:endParaRPr lang="en-US" b="1" dirty="0"/>
              </a:p>
              <a:p>
                <a:pPr defTabSz="1219170">
                  <a:spcBef>
                    <a:spcPct val="20000"/>
                  </a:spcBef>
                  <a:defRPr/>
                </a:pPr>
                <a:endParaRPr lang="en-US" sz="400" b="1" dirty="0"/>
              </a:p>
            </p:txBody>
          </p:sp>
        </p:grpSp>
        <p:grpSp>
          <p:nvGrpSpPr>
            <p:cNvPr id="119" name="Group 118">
              <a:extLst>
                <a:ext uri="{FF2B5EF4-FFF2-40B4-BE49-F238E27FC236}">
                  <a16:creationId xmlns:a16="http://schemas.microsoft.com/office/drawing/2014/main" id="{702C82AF-7891-64EF-EC13-6F14985F5D89}"/>
                </a:ext>
              </a:extLst>
            </p:cNvPr>
            <p:cNvGrpSpPr/>
            <p:nvPr/>
          </p:nvGrpSpPr>
          <p:grpSpPr>
            <a:xfrm>
              <a:off x="5602981" y="906107"/>
              <a:ext cx="5416000" cy="542604"/>
              <a:chOff x="5602981" y="906107"/>
              <a:chExt cx="5416000" cy="542604"/>
            </a:xfrm>
          </p:grpSpPr>
          <p:grpSp>
            <p:nvGrpSpPr>
              <p:cNvPr id="1041" name="Group 1040">
                <a:extLst>
                  <a:ext uri="{FF2B5EF4-FFF2-40B4-BE49-F238E27FC236}">
                    <a16:creationId xmlns:a16="http://schemas.microsoft.com/office/drawing/2014/main" id="{6F9AEB2D-6F7B-85DD-75FB-FF39297074F1}"/>
                  </a:ext>
                </a:extLst>
              </p:cNvPr>
              <p:cNvGrpSpPr/>
              <p:nvPr/>
            </p:nvGrpSpPr>
            <p:grpSpPr>
              <a:xfrm>
                <a:off x="5602981" y="906107"/>
                <a:ext cx="542605" cy="542604"/>
                <a:chOff x="5602981" y="906107"/>
                <a:chExt cx="542605" cy="542604"/>
              </a:xfrm>
            </p:grpSpPr>
            <p:sp>
              <p:nvSpPr>
                <p:cNvPr id="1043" name="Oval 1042">
                  <a:extLst>
                    <a:ext uri="{FF2B5EF4-FFF2-40B4-BE49-F238E27FC236}">
                      <a16:creationId xmlns:a16="http://schemas.microsoft.com/office/drawing/2014/main" id="{895A49E3-0319-6E36-FE54-FDF0E0630AD1}"/>
                    </a:ext>
                  </a:extLst>
                </p:cNvPr>
                <p:cNvSpPr/>
                <p:nvPr/>
              </p:nvSpPr>
              <p:spPr>
                <a:xfrm>
                  <a:off x="5602981" y="906107"/>
                  <a:ext cx="542605" cy="542604"/>
                </a:xfrm>
                <a:prstGeom prst="ellipse">
                  <a:avLst/>
                </a:prstGeom>
                <a:solidFill>
                  <a:schemeClr val="tx1">
                    <a:alpha val="70000"/>
                  </a:schemeClr>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044" name="Oval 1043">
                  <a:extLst>
                    <a:ext uri="{FF2B5EF4-FFF2-40B4-BE49-F238E27FC236}">
                      <a16:creationId xmlns:a16="http://schemas.microsoft.com/office/drawing/2014/main" id="{6040950D-2DD2-F2A3-3B6F-339D12AD3C54}"/>
                    </a:ext>
                  </a:extLst>
                </p:cNvPr>
                <p:cNvSpPr/>
                <p:nvPr/>
              </p:nvSpPr>
              <p:spPr>
                <a:xfrm>
                  <a:off x="5678679" y="981805"/>
                  <a:ext cx="391209" cy="391208"/>
                </a:xfrm>
                <a:prstGeom prst="ellipse">
                  <a:avLst/>
                </a:prstGeom>
                <a:solidFill>
                  <a:schemeClr val="accent3">
                    <a:lumMod val="60000"/>
                    <a:lumOff val="40000"/>
                  </a:schemeClr>
                </a:solidFill>
                <a:ln>
                  <a:noFill/>
                </a:ln>
                <a:effectLst>
                  <a:outerShdw blurRad="215900" dist="25400" dir="5400000" sx="97000" sy="97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045" name="TextBox 1044">
                  <a:extLst>
                    <a:ext uri="{FF2B5EF4-FFF2-40B4-BE49-F238E27FC236}">
                      <a16:creationId xmlns:a16="http://schemas.microsoft.com/office/drawing/2014/main" id="{31D6FDCD-A118-9EC9-7EEF-DA22AB648083}"/>
                    </a:ext>
                  </a:extLst>
                </p:cNvPr>
                <p:cNvSpPr txBox="1"/>
                <p:nvPr/>
              </p:nvSpPr>
              <p:spPr>
                <a:xfrm>
                  <a:off x="5678596" y="938853"/>
                  <a:ext cx="391377" cy="492862"/>
                </a:xfrm>
                <a:prstGeom prst="rect">
                  <a:avLst/>
                </a:prstGeom>
                <a:noFill/>
              </p:spPr>
              <p:txBody>
                <a:bodyPr wrap="none" rtlCol="0" anchor="ctr">
                  <a:spAutoFit/>
                </a:bodyPr>
                <a:lstStyle/>
                <a:p>
                  <a:pPr algn="ctr"/>
                  <a:r>
                    <a:rPr lang="en-US" sz="2400" b="1"/>
                    <a:t>8</a:t>
                  </a:r>
                  <a:endParaRPr lang="en-IN" sz="2400" dirty="0"/>
                </a:p>
              </p:txBody>
            </p:sp>
          </p:grpSp>
          <p:sp>
            <p:nvSpPr>
              <p:cNvPr id="1042" name="TextBox 1041">
                <a:extLst>
                  <a:ext uri="{FF2B5EF4-FFF2-40B4-BE49-F238E27FC236}">
                    <a16:creationId xmlns:a16="http://schemas.microsoft.com/office/drawing/2014/main" id="{C1E8FB67-9F9F-49DD-F512-1651B0E7F19E}"/>
                  </a:ext>
                </a:extLst>
              </p:cNvPr>
              <p:cNvSpPr txBox="1"/>
              <p:nvPr/>
            </p:nvSpPr>
            <p:spPr>
              <a:xfrm>
                <a:off x="6315721" y="990122"/>
                <a:ext cx="4703260" cy="374575"/>
              </a:xfrm>
              <a:prstGeom prst="rect">
                <a:avLst/>
              </a:prstGeom>
              <a:noFill/>
            </p:spPr>
            <p:txBody>
              <a:bodyPr wrap="square" lIns="0" tIns="0" rIns="0" bIns="0" rtlCol="0" anchor="ctr">
                <a:spAutoFit/>
              </a:bodyPr>
              <a:lstStyle/>
              <a:p>
                <a:pPr defTabSz="1219170">
                  <a:spcBef>
                    <a:spcPct val="20000"/>
                  </a:spcBef>
                  <a:defRPr/>
                </a:pPr>
                <a:r>
                  <a:rPr lang="en-US" b="1"/>
                  <a:t>Data Overview &amp; Preparation</a:t>
                </a:r>
                <a:endParaRPr lang="en-US" b="1" dirty="0"/>
              </a:p>
              <a:p>
                <a:pPr defTabSz="1219170">
                  <a:spcBef>
                    <a:spcPct val="20000"/>
                  </a:spcBef>
                  <a:defRPr/>
                </a:pPr>
                <a:endParaRPr lang="en-US" sz="400" b="1" dirty="0"/>
              </a:p>
            </p:txBody>
          </p:sp>
        </p:grpSp>
        <p:grpSp>
          <p:nvGrpSpPr>
            <p:cNvPr id="120" name="Group 119">
              <a:extLst>
                <a:ext uri="{FF2B5EF4-FFF2-40B4-BE49-F238E27FC236}">
                  <a16:creationId xmlns:a16="http://schemas.microsoft.com/office/drawing/2014/main" id="{DBC740B2-BCD0-CDB7-D253-89F60DD74E72}"/>
                </a:ext>
              </a:extLst>
            </p:cNvPr>
            <p:cNvGrpSpPr/>
            <p:nvPr/>
          </p:nvGrpSpPr>
          <p:grpSpPr>
            <a:xfrm>
              <a:off x="5602981" y="1656638"/>
              <a:ext cx="5803927" cy="542604"/>
              <a:chOff x="5602981" y="1656638"/>
              <a:chExt cx="5803927" cy="542604"/>
            </a:xfrm>
          </p:grpSpPr>
          <p:grpSp>
            <p:nvGrpSpPr>
              <p:cNvPr id="1036" name="Group 1035">
                <a:extLst>
                  <a:ext uri="{FF2B5EF4-FFF2-40B4-BE49-F238E27FC236}">
                    <a16:creationId xmlns:a16="http://schemas.microsoft.com/office/drawing/2014/main" id="{47C58596-0468-1437-469A-1D50E985EA5E}"/>
                  </a:ext>
                </a:extLst>
              </p:cNvPr>
              <p:cNvGrpSpPr/>
              <p:nvPr/>
            </p:nvGrpSpPr>
            <p:grpSpPr>
              <a:xfrm>
                <a:off x="5602981" y="1656638"/>
                <a:ext cx="542605" cy="542604"/>
                <a:chOff x="5602981" y="1656638"/>
                <a:chExt cx="542605" cy="542604"/>
              </a:xfrm>
            </p:grpSpPr>
            <p:sp>
              <p:nvSpPr>
                <p:cNvPr id="1038" name="Oval 1037">
                  <a:extLst>
                    <a:ext uri="{FF2B5EF4-FFF2-40B4-BE49-F238E27FC236}">
                      <a16:creationId xmlns:a16="http://schemas.microsoft.com/office/drawing/2014/main" id="{96176F17-B814-10C9-C2EF-AB690F612B38}"/>
                    </a:ext>
                  </a:extLst>
                </p:cNvPr>
                <p:cNvSpPr/>
                <p:nvPr/>
              </p:nvSpPr>
              <p:spPr>
                <a:xfrm>
                  <a:off x="5602981" y="1656638"/>
                  <a:ext cx="542605" cy="542604"/>
                </a:xfrm>
                <a:prstGeom prst="ellipse">
                  <a:avLst/>
                </a:prstGeom>
                <a:solidFill>
                  <a:schemeClr val="tx1">
                    <a:alpha val="70000"/>
                  </a:schemeClr>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039" name="Oval 1038">
                  <a:extLst>
                    <a:ext uri="{FF2B5EF4-FFF2-40B4-BE49-F238E27FC236}">
                      <a16:creationId xmlns:a16="http://schemas.microsoft.com/office/drawing/2014/main" id="{98BE086B-B74C-2A5F-3F7C-F23F1FE2A075}"/>
                    </a:ext>
                  </a:extLst>
                </p:cNvPr>
                <p:cNvSpPr/>
                <p:nvPr/>
              </p:nvSpPr>
              <p:spPr>
                <a:xfrm>
                  <a:off x="5678680" y="1732336"/>
                  <a:ext cx="391209" cy="391208"/>
                </a:xfrm>
                <a:prstGeom prst="ellipse">
                  <a:avLst/>
                </a:prstGeom>
                <a:solidFill>
                  <a:schemeClr val="accent2">
                    <a:lumMod val="60000"/>
                    <a:lumOff val="40000"/>
                  </a:schemeClr>
                </a:solidFill>
                <a:ln>
                  <a:noFill/>
                </a:ln>
                <a:effectLst>
                  <a:outerShdw blurRad="215900" dist="25400" dir="5400000" sx="97000" sy="97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040" name="TextBox 1039">
                  <a:extLst>
                    <a:ext uri="{FF2B5EF4-FFF2-40B4-BE49-F238E27FC236}">
                      <a16:creationId xmlns:a16="http://schemas.microsoft.com/office/drawing/2014/main" id="{60853BAB-B4F3-DC46-0436-6D0C99B7B776}"/>
                    </a:ext>
                  </a:extLst>
                </p:cNvPr>
                <p:cNvSpPr txBox="1"/>
                <p:nvPr/>
              </p:nvSpPr>
              <p:spPr>
                <a:xfrm>
                  <a:off x="5703254" y="1685215"/>
                  <a:ext cx="342059" cy="394290"/>
                </a:xfrm>
                <a:prstGeom prst="rect">
                  <a:avLst/>
                </a:prstGeom>
                <a:noFill/>
              </p:spPr>
              <p:txBody>
                <a:bodyPr wrap="none" rtlCol="0" anchor="ctr">
                  <a:spAutoFit/>
                </a:bodyPr>
                <a:lstStyle/>
                <a:p>
                  <a:pPr algn="ctr"/>
                  <a:r>
                    <a:rPr lang="en-US" b="1"/>
                    <a:t>9</a:t>
                  </a:r>
                  <a:endParaRPr lang="en-IN" dirty="0"/>
                </a:p>
              </p:txBody>
            </p:sp>
          </p:grpSp>
          <p:sp>
            <p:nvSpPr>
              <p:cNvPr id="1037" name="TextBox 1036">
                <a:extLst>
                  <a:ext uri="{FF2B5EF4-FFF2-40B4-BE49-F238E27FC236}">
                    <a16:creationId xmlns:a16="http://schemas.microsoft.com/office/drawing/2014/main" id="{4BB06E41-7E09-CC0E-A6D7-52E944780B5C}"/>
                  </a:ext>
                </a:extLst>
              </p:cNvPr>
              <p:cNvSpPr txBox="1"/>
              <p:nvPr/>
            </p:nvSpPr>
            <p:spPr>
              <a:xfrm>
                <a:off x="6315721" y="1740653"/>
                <a:ext cx="5091187" cy="374575"/>
              </a:xfrm>
              <a:prstGeom prst="rect">
                <a:avLst/>
              </a:prstGeom>
              <a:noFill/>
            </p:spPr>
            <p:txBody>
              <a:bodyPr wrap="square" lIns="0" tIns="0" rIns="0" bIns="0" rtlCol="0" anchor="ctr">
                <a:spAutoFit/>
              </a:bodyPr>
              <a:lstStyle/>
              <a:p>
                <a:pPr defTabSz="1219170">
                  <a:spcBef>
                    <a:spcPct val="20000"/>
                  </a:spcBef>
                  <a:defRPr/>
                </a:pPr>
                <a:r>
                  <a:rPr lang="en-US" b="1"/>
                  <a:t>Correlation analysis</a:t>
                </a:r>
                <a:endParaRPr lang="en-US" b="1" dirty="0"/>
              </a:p>
              <a:p>
                <a:pPr defTabSz="1219170">
                  <a:spcBef>
                    <a:spcPct val="20000"/>
                  </a:spcBef>
                  <a:defRPr/>
                </a:pPr>
                <a:endParaRPr lang="en-US" sz="400" b="1" dirty="0"/>
              </a:p>
            </p:txBody>
          </p:sp>
        </p:grpSp>
        <p:grpSp>
          <p:nvGrpSpPr>
            <p:cNvPr id="121" name="Group 120">
              <a:extLst>
                <a:ext uri="{FF2B5EF4-FFF2-40B4-BE49-F238E27FC236}">
                  <a16:creationId xmlns:a16="http://schemas.microsoft.com/office/drawing/2014/main" id="{21B86516-085C-4E5E-0CFA-EAF3C1E5141A}"/>
                </a:ext>
              </a:extLst>
            </p:cNvPr>
            <p:cNvGrpSpPr/>
            <p:nvPr/>
          </p:nvGrpSpPr>
          <p:grpSpPr>
            <a:xfrm>
              <a:off x="5602981" y="2407169"/>
              <a:ext cx="5416000" cy="542604"/>
              <a:chOff x="5602981" y="2407169"/>
              <a:chExt cx="5416000" cy="542604"/>
            </a:xfrm>
          </p:grpSpPr>
          <p:grpSp>
            <p:nvGrpSpPr>
              <p:cNvPr id="1031" name="Group 1030">
                <a:extLst>
                  <a:ext uri="{FF2B5EF4-FFF2-40B4-BE49-F238E27FC236}">
                    <a16:creationId xmlns:a16="http://schemas.microsoft.com/office/drawing/2014/main" id="{12795704-6654-FF85-F3E2-2BC5EAEA0529}"/>
                  </a:ext>
                </a:extLst>
              </p:cNvPr>
              <p:cNvGrpSpPr/>
              <p:nvPr/>
            </p:nvGrpSpPr>
            <p:grpSpPr>
              <a:xfrm>
                <a:off x="5602981" y="2407169"/>
                <a:ext cx="542605" cy="542604"/>
                <a:chOff x="5602981" y="2407169"/>
                <a:chExt cx="542605" cy="542604"/>
              </a:xfrm>
            </p:grpSpPr>
            <p:sp>
              <p:nvSpPr>
                <p:cNvPr id="1033" name="Oval 1032">
                  <a:extLst>
                    <a:ext uri="{FF2B5EF4-FFF2-40B4-BE49-F238E27FC236}">
                      <a16:creationId xmlns:a16="http://schemas.microsoft.com/office/drawing/2014/main" id="{0762A960-95BD-AC52-F0B6-FE9C5789FC16}"/>
                    </a:ext>
                  </a:extLst>
                </p:cNvPr>
                <p:cNvSpPr/>
                <p:nvPr/>
              </p:nvSpPr>
              <p:spPr>
                <a:xfrm>
                  <a:off x="5602981" y="2407169"/>
                  <a:ext cx="542605" cy="542604"/>
                </a:xfrm>
                <a:prstGeom prst="ellipse">
                  <a:avLst/>
                </a:prstGeom>
                <a:solidFill>
                  <a:schemeClr val="tx1">
                    <a:alpha val="70000"/>
                  </a:schemeClr>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034" name="Oval 1033">
                  <a:extLst>
                    <a:ext uri="{FF2B5EF4-FFF2-40B4-BE49-F238E27FC236}">
                      <a16:creationId xmlns:a16="http://schemas.microsoft.com/office/drawing/2014/main" id="{4558F979-80B9-D8AC-5426-278B97BC9AA1}"/>
                    </a:ext>
                  </a:extLst>
                </p:cNvPr>
                <p:cNvSpPr/>
                <p:nvPr/>
              </p:nvSpPr>
              <p:spPr>
                <a:xfrm>
                  <a:off x="5678679" y="2482867"/>
                  <a:ext cx="391209" cy="391208"/>
                </a:xfrm>
                <a:prstGeom prst="ellipse">
                  <a:avLst/>
                </a:prstGeom>
                <a:solidFill>
                  <a:schemeClr val="accent4">
                    <a:lumMod val="60000"/>
                    <a:lumOff val="40000"/>
                  </a:schemeClr>
                </a:solidFill>
                <a:ln>
                  <a:noFill/>
                </a:ln>
                <a:effectLst>
                  <a:outerShdw blurRad="215900" dist="25400" dir="5400000" sx="97000" sy="97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035" name="TextBox 1034">
                  <a:extLst>
                    <a:ext uri="{FF2B5EF4-FFF2-40B4-BE49-F238E27FC236}">
                      <a16:creationId xmlns:a16="http://schemas.microsoft.com/office/drawing/2014/main" id="{EA2DB6B1-9BB8-FF27-3E32-F7EC4FB30CBC}"/>
                    </a:ext>
                  </a:extLst>
                </p:cNvPr>
                <p:cNvSpPr txBox="1"/>
                <p:nvPr/>
              </p:nvSpPr>
              <p:spPr>
                <a:xfrm>
                  <a:off x="5635969" y="2423241"/>
                  <a:ext cx="458309" cy="394290"/>
                </a:xfrm>
                <a:prstGeom prst="rect">
                  <a:avLst/>
                </a:prstGeom>
                <a:noFill/>
              </p:spPr>
              <p:txBody>
                <a:bodyPr wrap="none" rtlCol="0" anchor="ctr">
                  <a:spAutoFit/>
                </a:bodyPr>
                <a:lstStyle/>
                <a:p>
                  <a:pPr algn="ctr"/>
                  <a:r>
                    <a:rPr lang="en-US" b="1">
                      <a:latin typeface="+mj-lt"/>
                    </a:rPr>
                    <a:t>10</a:t>
                  </a:r>
                  <a:endParaRPr lang="en-IN" dirty="0">
                    <a:latin typeface="+mj-lt"/>
                  </a:endParaRPr>
                </a:p>
              </p:txBody>
            </p:sp>
          </p:grpSp>
          <p:sp>
            <p:nvSpPr>
              <p:cNvPr id="1032" name="TextBox 1031">
                <a:extLst>
                  <a:ext uri="{FF2B5EF4-FFF2-40B4-BE49-F238E27FC236}">
                    <a16:creationId xmlns:a16="http://schemas.microsoft.com/office/drawing/2014/main" id="{80AE31C8-B3F4-50D9-4ACC-15B48F9165E0}"/>
                  </a:ext>
                </a:extLst>
              </p:cNvPr>
              <p:cNvSpPr txBox="1"/>
              <p:nvPr/>
            </p:nvSpPr>
            <p:spPr>
              <a:xfrm>
                <a:off x="6315721" y="2491184"/>
                <a:ext cx="4703260" cy="374575"/>
              </a:xfrm>
              <a:prstGeom prst="rect">
                <a:avLst/>
              </a:prstGeom>
              <a:noFill/>
            </p:spPr>
            <p:txBody>
              <a:bodyPr wrap="square" lIns="0" tIns="0" rIns="0" bIns="0" rtlCol="0" anchor="ctr">
                <a:spAutoFit/>
              </a:bodyPr>
              <a:lstStyle/>
              <a:p>
                <a:pPr defTabSz="1219170">
                  <a:spcBef>
                    <a:spcPct val="20000"/>
                  </a:spcBef>
                  <a:defRPr/>
                </a:pPr>
                <a:r>
                  <a:rPr lang="en-US" b="1"/>
                  <a:t>Price sensitivity</a:t>
                </a:r>
                <a:endParaRPr lang="en-US" b="1" dirty="0"/>
              </a:p>
              <a:p>
                <a:pPr defTabSz="1219170">
                  <a:spcBef>
                    <a:spcPct val="20000"/>
                  </a:spcBef>
                  <a:defRPr/>
                </a:pPr>
                <a:endParaRPr lang="en-US" sz="400" b="1" dirty="0"/>
              </a:p>
            </p:txBody>
          </p:sp>
        </p:grpSp>
        <p:grpSp>
          <p:nvGrpSpPr>
            <p:cNvPr id="122" name="Group 121">
              <a:extLst>
                <a:ext uri="{FF2B5EF4-FFF2-40B4-BE49-F238E27FC236}">
                  <a16:creationId xmlns:a16="http://schemas.microsoft.com/office/drawing/2014/main" id="{96F3CC86-FD5C-2940-12D5-C2113C8AA630}"/>
                </a:ext>
              </a:extLst>
            </p:cNvPr>
            <p:cNvGrpSpPr/>
            <p:nvPr/>
          </p:nvGrpSpPr>
          <p:grpSpPr>
            <a:xfrm>
              <a:off x="5602981" y="3157700"/>
              <a:ext cx="5416000" cy="542604"/>
              <a:chOff x="5602981" y="3157700"/>
              <a:chExt cx="5416000" cy="542604"/>
            </a:xfrm>
          </p:grpSpPr>
          <p:grpSp>
            <p:nvGrpSpPr>
              <p:cNvPr id="1025" name="Group 1024">
                <a:extLst>
                  <a:ext uri="{FF2B5EF4-FFF2-40B4-BE49-F238E27FC236}">
                    <a16:creationId xmlns:a16="http://schemas.microsoft.com/office/drawing/2014/main" id="{A6052CEF-7C45-5017-5173-91DA59CA99AD}"/>
                  </a:ext>
                </a:extLst>
              </p:cNvPr>
              <p:cNvGrpSpPr/>
              <p:nvPr/>
            </p:nvGrpSpPr>
            <p:grpSpPr>
              <a:xfrm>
                <a:off x="5602981" y="3157700"/>
                <a:ext cx="542605" cy="542604"/>
                <a:chOff x="5602981" y="3157700"/>
                <a:chExt cx="542605" cy="542604"/>
              </a:xfrm>
            </p:grpSpPr>
            <p:sp>
              <p:nvSpPr>
                <p:cNvPr id="1027" name="Oval 1026">
                  <a:extLst>
                    <a:ext uri="{FF2B5EF4-FFF2-40B4-BE49-F238E27FC236}">
                      <a16:creationId xmlns:a16="http://schemas.microsoft.com/office/drawing/2014/main" id="{8C2D8D86-288B-F253-9172-764ED8F06132}"/>
                    </a:ext>
                  </a:extLst>
                </p:cNvPr>
                <p:cNvSpPr/>
                <p:nvPr/>
              </p:nvSpPr>
              <p:spPr>
                <a:xfrm>
                  <a:off x="5602981" y="3157700"/>
                  <a:ext cx="542605" cy="542604"/>
                </a:xfrm>
                <a:prstGeom prst="ellipse">
                  <a:avLst/>
                </a:prstGeom>
                <a:solidFill>
                  <a:schemeClr val="tx1">
                    <a:alpha val="70000"/>
                  </a:schemeClr>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028" name="Oval 1027">
                  <a:extLst>
                    <a:ext uri="{FF2B5EF4-FFF2-40B4-BE49-F238E27FC236}">
                      <a16:creationId xmlns:a16="http://schemas.microsoft.com/office/drawing/2014/main" id="{BE2EA1C3-6675-7874-AE36-16BB78ED9A73}"/>
                    </a:ext>
                  </a:extLst>
                </p:cNvPr>
                <p:cNvSpPr/>
                <p:nvPr/>
              </p:nvSpPr>
              <p:spPr>
                <a:xfrm>
                  <a:off x="5678679" y="3233398"/>
                  <a:ext cx="391209" cy="391208"/>
                </a:xfrm>
                <a:prstGeom prst="ellipse">
                  <a:avLst/>
                </a:prstGeom>
                <a:solidFill>
                  <a:schemeClr val="accent3">
                    <a:lumMod val="60000"/>
                    <a:lumOff val="40000"/>
                  </a:schemeClr>
                </a:solidFill>
                <a:ln>
                  <a:noFill/>
                </a:ln>
                <a:effectLst>
                  <a:outerShdw blurRad="215900" dist="25400" dir="5400000" sx="97000" sy="97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029" name="TextBox 1028">
                  <a:extLst>
                    <a:ext uri="{FF2B5EF4-FFF2-40B4-BE49-F238E27FC236}">
                      <a16:creationId xmlns:a16="http://schemas.microsoft.com/office/drawing/2014/main" id="{7A7CB374-EE10-D3C1-D284-B79EC3BBA0AB}"/>
                    </a:ext>
                  </a:extLst>
                </p:cNvPr>
                <p:cNvSpPr txBox="1"/>
                <p:nvPr/>
              </p:nvSpPr>
              <p:spPr>
                <a:xfrm>
                  <a:off x="5647771" y="3195362"/>
                  <a:ext cx="453025" cy="394290"/>
                </a:xfrm>
                <a:prstGeom prst="rect">
                  <a:avLst/>
                </a:prstGeom>
                <a:noFill/>
              </p:spPr>
              <p:txBody>
                <a:bodyPr wrap="none" rtlCol="0" anchor="ctr">
                  <a:spAutoFit/>
                </a:bodyPr>
                <a:lstStyle/>
                <a:p>
                  <a:pPr algn="ctr"/>
                  <a:r>
                    <a:rPr lang="en-US" b="1"/>
                    <a:t>11</a:t>
                  </a:r>
                  <a:endParaRPr lang="en-IN" dirty="0"/>
                </a:p>
              </p:txBody>
            </p:sp>
          </p:grpSp>
          <p:sp>
            <p:nvSpPr>
              <p:cNvPr id="1026" name="TextBox 1025">
                <a:extLst>
                  <a:ext uri="{FF2B5EF4-FFF2-40B4-BE49-F238E27FC236}">
                    <a16:creationId xmlns:a16="http://schemas.microsoft.com/office/drawing/2014/main" id="{19419C0D-7904-FDC5-0A55-DC2CBDEC714F}"/>
                  </a:ext>
                </a:extLst>
              </p:cNvPr>
              <p:cNvSpPr txBox="1"/>
              <p:nvPr/>
            </p:nvSpPr>
            <p:spPr>
              <a:xfrm>
                <a:off x="6315721" y="3241716"/>
                <a:ext cx="4703260" cy="374575"/>
              </a:xfrm>
              <a:prstGeom prst="rect">
                <a:avLst/>
              </a:prstGeom>
              <a:noFill/>
            </p:spPr>
            <p:txBody>
              <a:bodyPr wrap="square" lIns="0" tIns="0" rIns="0" bIns="0" rtlCol="0" anchor="ctr">
                <a:spAutoFit/>
              </a:bodyPr>
              <a:lstStyle/>
              <a:p>
                <a:pPr defTabSz="1219170">
                  <a:spcBef>
                    <a:spcPct val="20000"/>
                  </a:spcBef>
                  <a:defRPr/>
                </a:pPr>
                <a:r>
                  <a:rPr lang="en-US" b="1"/>
                  <a:t>Category performance</a:t>
                </a:r>
                <a:endParaRPr lang="en-US" b="1" dirty="0"/>
              </a:p>
              <a:p>
                <a:pPr defTabSz="1219170">
                  <a:spcBef>
                    <a:spcPct val="20000"/>
                  </a:spcBef>
                  <a:defRPr/>
                </a:pPr>
                <a:endParaRPr lang="en-US" sz="400" b="1" dirty="0"/>
              </a:p>
            </p:txBody>
          </p:sp>
        </p:grpSp>
        <p:grpSp>
          <p:nvGrpSpPr>
            <p:cNvPr id="123" name="Group 122">
              <a:extLst>
                <a:ext uri="{FF2B5EF4-FFF2-40B4-BE49-F238E27FC236}">
                  <a16:creationId xmlns:a16="http://schemas.microsoft.com/office/drawing/2014/main" id="{0C7F625D-2499-A504-4FD2-2213A8246015}"/>
                </a:ext>
              </a:extLst>
            </p:cNvPr>
            <p:cNvGrpSpPr/>
            <p:nvPr/>
          </p:nvGrpSpPr>
          <p:grpSpPr>
            <a:xfrm>
              <a:off x="5602981" y="3908231"/>
              <a:ext cx="5416000" cy="542604"/>
              <a:chOff x="5602981" y="3908231"/>
              <a:chExt cx="5416000" cy="542604"/>
            </a:xfrm>
          </p:grpSpPr>
          <p:grpSp>
            <p:nvGrpSpPr>
              <p:cNvPr id="124" name="Group 123">
                <a:extLst>
                  <a:ext uri="{FF2B5EF4-FFF2-40B4-BE49-F238E27FC236}">
                    <a16:creationId xmlns:a16="http://schemas.microsoft.com/office/drawing/2014/main" id="{0C02CD89-DC67-5234-BBC0-53C88D8726E4}"/>
                  </a:ext>
                </a:extLst>
              </p:cNvPr>
              <p:cNvGrpSpPr/>
              <p:nvPr/>
            </p:nvGrpSpPr>
            <p:grpSpPr>
              <a:xfrm>
                <a:off x="5602981" y="3908231"/>
                <a:ext cx="542605" cy="542604"/>
                <a:chOff x="5602981" y="3908231"/>
                <a:chExt cx="542605" cy="542604"/>
              </a:xfrm>
            </p:grpSpPr>
            <p:sp>
              <p:nvSpPr>
                <p:cNvPr id="126" name="Oval 125">
                  <a:extLst>
                    <a:ext uri="{FF2B5EF4-FFF2-40B4-BE49-F238E27FC236}">
                      <a16:creationId xmlns:a16="http://schemas.microsoft.com/office/drawing/2014/main" id="{C1604F57-1BF9-D105-143E-7DFEBEE28A6B}"/>
                    </a:ext>
                  </a:extLst>
                </p:cNvPr>
                <p:cNvSpPr/>
                <p:nvPr/>
              </p:nvSpPr>
              <p:spPr>
                <a:xfrm>
                  <a:off x="5602981" y="3908231"/>
                  <a:ext cx="542605" cy="542604"/>
                </a:xfrm>
                <a:prstGeom prst="ellipse">
                  <a:avLst/>
                </a:prstGeom>
                <a:solidFill>
                  <a:schemeClr val="tx1">
                    <a:alpha val="70000"/>
                  </a:schemeClr>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27" name="Oval 126">
                  <a:extLst>
                    <a:ext uri="{FF2B5EF4-FFF2-40B4-BE49-F238E27FC236}">
                      <a16:creationId xmlns:a16="http://schemas.microsoft.com/office/drawing/2014/main" id="{EDFC5320-205A-985F-A4B3-4F1740691BCB}"/>
                    </a:ext>
                  </a:extLst>
                </p:cNvPr>
                <p:cNvSpPr/>
                <p:nvPr/>
              </p:nvSpPr>
              <p:spPr>
                <a:xfrm>
                  <a:off x="5678679" y="3983929"/>
                  <a:ext cx="391209" cy="391208"/>
                </a:xfrm>
                <a:prstGeom prst="ellipse">
                  <a:avLst/>
                </a:prstGeom>
                <a:solidFill>
                  <a:schemeClr val="accent2">
                    <a:lumMod val="60000"/>
                    <a:lumOff val="40000"/>
                  </a:schemeClr>
                </a:solidFill>
                <a:ln>
                  <a:noFill/>
                </a:ln>
                <a:effectLst>
                  <a:outerShdw blurRad="215900" dist="25400" dir="5400000" sx="97000" sy="97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024" name="TextBox 1023">
                  <a:extLst>
                    <a:ext uri="{FF2B5EF4-FFF2-40B4-BE49-F238E27FC236}">
                      <a16:creationId xmlns:a16="http://schemas.microsoft.com/office/drawing/2014/main" id="{7B4D1A32-2871-50C8-AE55-052D12A7438A}"/>
                    </a:ext>
                  </a:extLst>
                </p:cNvPr>
                <p:cNvSpPr txBox="1"/>
                <p:nvPr/>
              </p:nvSpPr>
              <p:spPr>
                <a:xfrm>
                  <a:off x="5646890" y="3988374"/>
                  <a:ext cx="454786" cy="394290"/>
                </a:xfrm>
                <a:prstGeom prst="rect">
                  <a:avLst/>
                </a:prstGeom>
                <a:noFill/>
              </p:spPr>
              <p:txBody>
                <a:bodyPr wrap="none" rtlCol="0" anchor="ctr">
                  <a:spAutoFit/>
                </a:bodyPr>
                <a:lstStyle/>
                <a:p>
                  <a:pPr algn="ctr"/>
                  <a:r>
                    <a:rPr lang="en-US" b="1"/>
                    <a:t>12</a:t>
                  </a:r>
                  <a:endParaRPr lang="en-IN" dirty="0"/>
                </a:p>
              </p:txBody>
            </p:sp>
          </p:grpSp>
          <p:sp>
            <p:nvSpPr>
              <p:cNvPr id="125" name="TextBox 124">
                <a:extLst>
                  <a:ext uri="{FF2B5EF4-FFF2-40B4-BE49-F238E27FC236}">
                    <a16:creationId xmlns:a16="http://schemas.microsoft.com/office/drawing/2014/main" id="{0E4A6B6C-6FA0-A5A0-BD37-BDD80B7D93A2}"/>
                  </a:ext>
                </a:extLst>
              </p:cNvPr>
              <p:cNvSpPr txBox="1"/>
              <p:nvPr/>
            </p:nvSpPr>
            <p:spPr>
              <a:xfrm>
                <a:off x="6315721" y="3992246"/>
                <a:ext cx="4703260" cy="374575"/>
              </a:xfrm>
              <a:prstGeom prst="rect">
                <a:avLst/>
              </a:prstGeom>
              <a:noFill/>
            </p:spPr>
            <p:txBody>
              <a:bodyPr wrap="square" lIns="0" tIns="0" rIns="0" bIns="0" rtlCol="0" anchor="ctr">
                <a:spAutoFit/>
              </a:bodyPr>
              <a:lstStyle/>
              <a:p>
                <a:pPr defTabSz="1219170">
                  <a:spcBef>
                    <a:spcPct val="20000"/>
                  </a:spcBef>
                  <a:defRPr/>
                </a:pPr>
                <a:r>
                  <a:rPr lang="en-US" b="1"/>
                  <a:t>Quality v.s Sales</a:t>
                </a:r>
                <a:endParaRPr lang="en-US" b="1" dirty="0"/>
              </a:p>
              <a:p>
                <a:pPr defTabSz="1219170">
                  <a:spcBef>
                    <a:spcPct val="20000"/>
                  </a:spcBef>
                  <a:defRPr/>
                </a:pPr>
                <a:endParaRPr lang="en-US" sz="400" b="1" dirty="0"/>
              </a:p>
            </p:txBody>
          </p:sp>
        </p:grpSp>
      </p:grpSp>
    </p:spTree>
    <p:extLst>
      <p:ext uri="{BB962C8B-B14F-4D97-AF65-F5344CB8AC3E}">
        <p14:creationId xmlns:p14="http://schemas.microsoft.com/office/powerpoint/2010/main" val="3809644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6193-F9F1-4C54-838F-77350B9FC5DC}"/>
              </a:ext>
            </a:extLst>
          </p:cNvPr>
          <p:cNvSpPr>
            <a:spLocks noGrp="1"/>
          </p:cNvSpPr>
          <p:nvPr>
            <p:ph type="title"/>
          </p:nvPr>
        </p:nvSpPr>
        <p:spPr>
          <a:xfrm>
            <a:off x="1143000" y="609600"/>
            <a:ext cx="6693061" cy="1356360"/>
          </a:xfrm>
        </p:spPr>
        <p:txBody>
          <a:bodyPr>
            <a:normAutofit/>
          </a:bodyPr>
          <a:lstStyle/>
          <a:p>
            <a:r>
              <a:rPr lang="en-US" dirty="0"/>
              <a:t>Choose an Experience</a:t>
            </a:r>
          </a:p>
        </p:txBody>
      </p:sp>
      <p:pic>
        <p:nvPicPr>
          <p:cNvPr id="7" name="Picture 6" descr="Woman on top of a hill">
            <a:extLst>
              <a:ext uri="{FF2B5EF4-FFF2-40B4-BE49-F238E27FC236}">
                <a16:creationId xmlns:a16="http://schemas.microsoft.com/office/drawing/2014/main" id="{5B1885B6-720E-4434-8EED-676D134293D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27160" r="1" b="1"/>
          <a:stretch/>
        </p:blipFill>
        <p:spPr>
          <a:xfrm>
            <a:off x="8310622" y="243840"/>
            <a:ext cx="3646837" cy="6377939"/>
          </a:xfrm>
          <a:prstGeom prst="rect">
            <a:avLst/>
          </a:prstGeom>
        </p:spPr>
      </p:pic>
      <p:graphicFrame>
        <p:nvGraphicFramePr>
          <p:cNvPr id="5" name="Content Placeholder 2" descr="Icon Bullets">
            <a:extLst>
              <a:ext uri="{FF2B5EF4-FFF2-40B4-BE49-F238E27FC236}">
                <a16:creationId xmlns:a16="http://schemas.microsoft.com/office/drawing/2014/main" id="{8453D1B9-6A3D-441D-888D-C1BEB727AD58}"/>
              </a:ext>
            </a:extLst>
          </p:cNvPr>
          <p:cNvGraphicFramePr>
            <a:graphicFrameLocks noGrp="1"/>
          </p:cNvGraphicFramePr>
          <p:nvPr>
            <p:ph idx="1"/>
            <p:extLst>
              <p:ext uri="{D42A27DB-BD31-4B8C-83A1-F6EECF244321}">
                <p14:modId xmlns:p14="http://schemas.microsoft.com/office/powerpoint/2010/main" val="2217785312"/>
              </p:ext>
            </p:extLst>
          </p:nvPr>
        </p:nvGraphicFramePr>
        <p:xfrm>
          <a:off x="1143000" y="2057400"/>
          <a:ext cx="6693061" cy="4038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28474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DEC2-3CE6-403C-843D-B88A8A456CA0}"/>
              </a:ext>
            </a:extLst>
          </p:cNvPr>
          <p:cNvSpPr>
            <a:spLocks noGrp="1"/>
          </p:cNvSpPr>
          <p:nvPr>
            <p:ph type="title"/>
          </p:nvPr>
        </p:nvSpPr>
        <p:spPr>
          <a:xfrm>
            <a:off x="1143000" y="609600"/>
            <a:ext cx="9875520" cy="1356360"/>
          </a:xfrm>
        </p:spPr>
        <p:txBody>
          <a:bodyPr>
            <a:normAutofit/>
          </a:bodyPr>
          <a:lstStyle/>
          <a:p>
            <a:r>
              <a:rPr lang="en-US" dirty="0"/>
              <a:t>Travel Budget</a:t>
            </a:r>
          </a:p>
        </p:txBody>
      </p:sp>
      <p:graphicFrame>
        <p:nvGraphicFramePr>
          <p:cNvPr id="6" name="Content Placeholder 5" descr="Donut Graph">
            <a:extLst>
              <a:ext uri="{FF2B5EF4-FFF2-40B4-BE49-F238E27FC236}">
                <a16:creationId xmlns:a16="http://schemas.microsoft.com/office/drawing/2014/main" id="{7DA7D383-0500-4639-A1D4-4FAB65F80027}"/>
              </a:ext>
            </a:extLst>
          </p:cNvPr>
          <p:cNvGraphicFramePr>
            <a:graphicFrameLocks noGrp="1"/>
          </p:cNvGraphicFramePr>
          <p:nvPr>
            <p:ph idx="1"/>
            <p:extLst>
              <p:ext uri="{D42A27DB-BD31-4B8C-83A1-F6EECF244321}">
                <p14:modId xmlns:p14="http://schemas.microsoft.com/office/powerpoint/2010/main" val="1839208709"/>
              </p:ext>
            </p:extLst>
          </p:nvPr>
        </p:nvGraphicFramePr>
        <p:xfrm>
          <a:off x="2730501" y="1790700"/>
          <a:ext cx="7061200" cy="4559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3384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888E1-1C83-45CD-94C1-01CE6D18A71C}"/>
              </a:ext>
            </a:extLst>
          </p:cNvPr>
          <p:cNvSpPr>
            <a:spLocks noGrp="1"/>
          </p:cNvSpPr>
          <p:nvPr>
            <p:ph type="title"/>
          </p:nvPr>
        </p:nvSpPr>
        <p:spPr>
          <a:xfrm>
            <a:off x="4775612" y="609600"/>
            <a:ext cx="6693061" cy="1356360"/>
          </a:xfrm>
        </p:spPr>
        <p:txBody>
          <a:bodyPr>
            <a:normAutofit/>
          </a:bodyPr>
          <a:lstStyle/>
          <a:p>
            <a:r>
              <a:rPr lang="en-US" dirty="0"/>
              <a:t>Transportation </a:t>
            </a:r>
          </a:p>
        </p:txBody>
      </p:sp>
      <p:pic>
        <p:nvPicPr>
          <p:cNvPr id="5" name="Picture 4" descr="Airport">
            <a:extLst>
              <a:ext uri="{FF2B5EF4-FFF2-40B4-BE49-F238E27FC236}">
                <a16:creationId xmlns:a16="http://schemas.microsoft.com/office/drawing/2014/main" id="{E4D3CE1D-3DAE-4798-AD0B-2A9034A192C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2"/>
          <a:stretch/>
        </p:blipFill>
        <p:spPr>
          <a:xfrm>
            <a:off x="241388" y="256364"/>
            <a:ext cx="4200395" cy="6352184"/>
          </a:xfrm>
          <a:prstGeom prst="rect">
            <a:avLst/>
          </a:prstGeom>
        </p:spPr>
      </p:pic>
      <p:graphicFrame>
        <p:nvGraphicFramePr>
          <p:cNvPr id="4" name="Content Placeholder 3" descr="Phased Process Graph">
            <a:extLst>
              <a:ext uri="{FF2B5EF4-FFF2-40B4-BE49-F238E27FC236}">
                <a16:creationId xmlns:a16="http://schemas.microsoft.com/office/drawing/2014/main" id="{0C82266E-8E79-4188-AADA-9AAEBC0C24E4}"/>
              </a:ext>
            </a:extLst>
          </p:cNvPr>
          <p:cNvGraphicFramePr>
            <a:graphicFrameLocks noGrp="1"/>
          </p:cNvGraphicFramePr>
          <p:nvPr>
            <p:ph idx="1"/>
            <p:extLst>
              <p:ext uri="{D42A27DB-BD31-4B8C-83A1-F6EECF244321}">
                <p14:modId xmlns:p14="http://schemas.microsoft.com/office/powerpoint/2010/main" val="3224189781"/>
              </p:ext>
            </p:extLst>
          </p:nvPr>
        </p:nvGraphicFramePr>
        <p:xfrm>
          <a:off x="4357084" y="1409700"/>
          <a:ext cx="7953417" cy="4038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94767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3DC42C2-6B58-404C-B339-2C72808A5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FI"/>
          </a:p>
        </p:txBody>
      </p:sp>
      <p:sp>
        <p:nvSpPr>
          <p:cNvPr id="2" name="Title 1">
            <a:extLst>
              <a:ext uri="{FF2B5EF4-FFF2-40B4-BE49-F238E27FC236}">
                <a16:creationId xmlns:a16="http://schemas.microsoft.com/office/drawing/2014/main" id="{A0D81407-D1A6-42DD-AE7A-4FA34ACD1317}"/>
              </a:ext>
            </a:extLst>
          </p:cNvPr>
          <p:cNvSpPr>
            <a:spLocks noGrp="1"/>
          </p:cNvSpPr>
          <p:nvPr>
            <p:ph type="title"/>
          </p:nvPr>
        </p:nvSpPr>
        <p:spPr>
          <a:xfrm>
            <a:off x="6096000" y="609600"/>
            <a:ext cx="5038844" cy="1356360"/>
          </a:xfrm>
        </p:spPr>
        <p:txBody>
          <a:bodyPr>
            <a:normAutofit/>
          </a:bodyPr>
          <a:lstStyle/>
          <a:p>
            <a:r>
              <a:rPr lang="en-US" dirty="0">
                <a:solidFill>
                  <a:srgbClr val="FFFFFF"/>
                </a:solidFill>
              </a:rPr>
              <a:t>Thank You</a:t>
            </a:r>
          </a:p>
        </p:txBody>
      </p:sp>
      <p:pic>
        <p:nvPicPr>
          <p:cNvPr id="4" name="Picture 3" descr="Two people climbing a mountain">
            <a:extLst>
              <a:ext uri="{FF2B5EF4-FFF2-40B4-BE49-F238E27FC236}">
                <a16:creationId xmlns:a16="http://schemas.microsoft.com/office/drawing/2014/main" id="{629F2A20-8FE1-4EA2-AE83-45314542A65B}"/>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t="2278" b="2278"/>
          <a:stretch/>
        </p:blipFill>
        <p:spPr>
          <a:xfrm>
            <a:off x="232860" y="243840"/>
            <a:ext cx="5432443" cy="6377939"/>
          </a:xfrm>
          <a:prstGeom prst="rect">
            <a:avLst/>
          </a:prstGeom>
        </p:spPr>
      </p:pic>
      <p:sp>
        <p:nvSpPr>
          <p:cNvPr id="8" name="Content Placeholder 7">
            <a:extLst>
              <a:ext uri="{FF2B5EF4-FFF2-40B4-BE49-F238E27FC236}">
                <a16:creationId xmlns:a16="http://schemas.microsoft.com/office/drawing/2014/main" id="{41FF5D4E-7134-4EA4-BA11-FE50F4576B73}"/>
              </a:ext>
            </a:extLst>
          </p:cNvPr>
          <p:cNvSpPr>
            <a:spLocks noGrp="1"/>
          </p:cNvSpPr>
          <p:nvPr>
            <p:ph idx="1"/>
          </p:nvPr>
        </p:nvSpPr>
        <p:spPr>
          <a:xfrm>
            <a:off x="6096000" y="2057400"/>
            <a:ext cx="5038844" cy="4038600"/>
          </a:xfrm>
        </p:spPr>
        <p:txBody>
          <a:bodyPr>
            <a:normAutofit/>
          </a:bodyPr>
          <a:lstStyle/>
          <a:p>
            <a:pPr marL="45720" indent="0">
              <a:buNone/>
            </a:pPr>
            <a:r>
              <a:rPr lang="en-US" dirty="0">
                <a:solidFill>
                  <a:srgbClr val="FFFFFF"/>
                </a:solidFill>
              </a:rPr>
              <a:t>someone@example.com</a:t>
            </a:r>
          </a:p>
          <a:p>
            <a:endParaRPr lang="en-US" dirty="0">
              <a:solidFill>
                <a:srgbClr val="FFFFFF"/>
              </a:solidFill>
            </a:endParaRPr>
          </a:p>
        </p:txBody>
      </p:sp>
      <p:sp>
        <p:nvSpPr>
          <p:cNvPr id="26" name="Rectangle 25">
            <a:extLst>
              <a:ext uri="{FF2B5EF4-FFF2-40B4-BE49-F238E27FC236}">
                <a16:creationId xmlns:a16="http://schemas.microsoft.com/office/drawing/2014/main" id="{FCF82941-5589-49BF-B6B1-76122B2D0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3840"/>
            <a:ext cx="11724640" cy="6377939"/>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FI"/>
          </a:p>
        </p:txBody>
      </p:sp>
    </p:spTree>
    <p:extLst>
      <p:ext uri="{BB962C8B-B14F-4D97-AF65-F5344CB8AC3E}">
        <p14:creationId xmlns:p14="http://schemas.microsoft.com/office/powerpoint/2010/main" val="1646983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6BFC7D6-5CAE-BFBB-7ACF-049FEF989161}"/>
              </a:ext>
            </a:extLst>
          </p:cNvPr>
          <p:cNvSpPr txBox="1"/>
          <p:nvPr/>
        </p:nvSpPr>
        <p:spPr>
          <a:xfrm>
            <a:off x="292963" y="323314"/>
            <a:ext cx="826390" cy="584775"/>
          </a:xfrm>
          <a:prstGeom prst="rect">
            <a:avLst/>
          </a:prstGeom>
          <a:noFill/>
          <a:ln>
            <a:noFill/>
          </a:ln>
        </p:spPr>
        <p:txBody>
          <a:bodyPr wrap="square" lIns="108000" rIns="108000" rtlCol="0" anchor="ctr">
            <a:spAutoFit/>
          </a:bodyPr>
          <a:lstStyle/>
          <a:p>
            <a:pPr algn="ctr"/>
            <a:r>
              <a:rPr lang="en-US" altLang="ko-KR" sz="3200" b="1">
                <a:solidFill>
                  <a:schemeClr val="tx1">
                    <a:lumMod val="75000"/>
                    <a:lumOff val="25000"/>
                  </a:schemeClr>
                </a:solidFill>
                <a:cs typeface="Arial" pitchFamily="34" charset="0"/>
              </a:rPr>
              <a:t>01</a:t>
            </a:r>
            <a:endParaRPr lang="ko-KR" altLang="en-US" sz="3200" b="1"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37B58FC4-5334-80E9-99F3-B1FC227F2AEA}"/>
              </a:ext>
            </a:extLst>
          </p:cNvPr>
          <p:cNvSpPr txBox="1"/>
          <p:nvPr/>
        </p:nvSpPr>
        <p:spPr>
          <a:xfrm>
            <a:off x="1119353" y="388738"/>
            <a:ext cx="7921543" cy="519351"/>
          </a:xfrm>
          <a:prstGeom prst="roundRect">
            <a:avLst>
              <a:gd name="adj" fmla="val 50000"/>
            </a:avLst>
          </a:prstGeom>
          <a:solidFill>
            <a:srgbClr val="D3E171"/>
          </a:solidFill>
        </p:spPr>
        <p:style>
          <a:lnRef idx="2">
            <a:schemeClr val="accent5">
              <a:shade val="15000"/>
            </a:schemeClr>
          </a:lnRef>
          <a:fillRef idx="1">
            <a:schemeClr val="accent5"/>
          </a:fillRef>
          <a:effectRef idx="0">
            <a:schemeClr val="accent5"/>
          </a:effectRef>
          <a:fontRef idx="minor">
            <a:schemeClr val="lt1"/>
          </a:fontRef>
        </p:style>
        <p:txBody>
          <a:bodyPr wrap="square" lIns="274320" rtlCol="0" anchor="ctr">
            <a:spAutoFit/>
          </a:bodyPr>
          <a:lstStyle/>
          <a:p>
            <a:r>
              <a:rPr lang="en-US" altLang="ko-KR" b="1">
                <a:solidFill>
                  <a:schemeClr val="tx1">
                    <a:lumMod val="75000"/>
                    <a:lumOff val="25000"/>
                  </a:schemeClr>
                </a:solidFill>
                <a:cs typeface="Arial" pitchFamily="34" charset="0"/>
              </a:rPr>
              <a:t>Dataset Overview</a:t>
            </a:r>
            <a:endParaRPr lang="ko-KR" altLang="en-US" b="1" dirty="0">
              <a:solidFill>
                <a:schemeClr val="tx1">
                  <a:lumMod val="75000"/>
                  <a:lumOff val="25000"/>
                </a:schemeClr>
              </a:solidFill>
              <a:cs typeface="Arial" pitchFamily="34" charset="0"/>
            </a:endParaRPr>
          </a:p>
        </p:txBody>
      </p:sp>
      <p:sp>
        <p:nvSpPr>
          <p:cNvPr id="13" name="Content Placeholder 2">
            <a:extLst>
              <a:ext uri="{FF2B5EF4-FFF2-40B4-BE49-F238E27FC236}">
                <a16:creationId xmlns:a16="http://schemas.microsoft.com/office/drawing/2014/main" id="{E1FD5DBA-8445-BF10-5B20-C710B54D61A3}"/>
              </a:ext>
            </a:extLst>
          </p:cNvPr>
          <p:cNvSpPr txBox="1">
            <a:spLocks/>
          </p:cNvSpPr>
          <p:nvPr/>
        </p:nvSpPr>
        <p:spPr>
          <a:xfrm>
            <a:off x="452762" y="1154097"/>
            <a:ext cx="10563110" cy="5175682"/>
          </a:xfrm>
          <a:prstGeom prst="rect">
            <a:avLst/>
          </a:prstGeom>
        </p:spPr>
        <p:txBody>
          <a:bodyPr vert="horz" lIns="91440" tIns="45720" rIns="91440" bIns="45720" rtlCol="0">
            <a:normAutofit fontScale="85000" lnSpcReduction="200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Corbel" pitchFamily="34" charset="0"/>
              <a:buNone/>
            </a:pPr>
            <a:r>
              <a:rPr lang="en-US">
                <a:solidFill>
                  <a:schemeClr val="tx1"/>
                </a:solidFill>
              </a:rPr>
              <a:t>This dataset contains product listings as well as sales performance, which you would not find in other datasets. With this, you can finally start to look for correlations and patterns regarding the success of a product and the various components.</a:t>
            </a:r>
          </a:p>
          <a:p>
            <a:pPr marL="45720" indent="0">
              <a:buFont typeface="Corbel" pitchFamily="34" charset="0"/>
              <a:buNone/>
            </a:pPr>
            <a:r>
              <a:rPr lang="en-US">
                <a:solidFill>
                  <a:schemeClr val="tx1"/>
                </a:solidFill>
              </a:rPr>
              <a:t>The index, crawl_month, product_picture, product_url, merchant_profile_picture columns are dropped since they are not relevant to the analysis</a:t>
            </a:r>
          </a:p>
          <a:p>
            <a:pPr marL="45720" indent="0">
              <a:buFont typeface="Corbel" pitchFamily="34" charset="0"/>
              <a:buNone/>
            </a:pPr>
            <a:r>
              <a:rPr lang="en-US">
                <a:solidFill>
                  <a:schemeClr val="tx1"/>
                </a:solidFill>
              </a:rPr>
              <a:t>Currency_buyer and theme columns are deleted because they have only 1 value (EUR and Summer respectively), which gives no insights into the dataset. Shipping_option_name, urgency_text, origin_country also removed from analysis as most products have the same shipping option and urgency message (quantity limited) and origin country (China) </a:t>
            </a:r>
          </a:p>
          <a:p>
            <a:pPr marL="45720" indent="0">
              <a:buFont typeface="Corbel" pitchFamily="34" charset="0"/>
              <a:buNone/>
            </a:pPr>
            <a:r>
              <a:rPr lang="en-US">
                <a:solidFill>
                  <a:schemeClr val="tx1"/>
                </a:solidFill>
              </a:rPr>
              <a:t>Uses_ad_boosts, badge_local_product, badge_product_quality, badge_fast_shipping, shipping_is_express, has_urgency_banner merchant_has_profile_picture is turned into True/False datatype instead of 0 and 1</a:t>
            </a:r>
          </a:p>
          <a:p>
            <a:pPr marL="45720" indent="0">
              <a:buFont typeface="Corbel" pitchFamily="34" charset="0"/>
              <a:buNone/>
            </a:pPr>
            <a:r>
              <a:rPr lang="en-US">
                <a:solidFill>
                  <a:schemeClr val="tx1"/>
                </a:solidFill>
              </a:rPr>
              <a:t>Merchant name and merchant title are nearly similar. Additionally, since there are no two merchants of different id that have the same title, the merchant title is unique. </a:t>
            </a:r>
            <a:br>
              <a:rPr lang="en-US">
                <a:solidFill>
                  <a:schemeClr val="tx1"/>
                </a:solidFill>
              </a:rPr>
            </a:br>
            <a:r>
              <a:rPr lang="en-US">
                <a:solidFill>
                  <a:schemeClr val="tx1"/>
                </a:solidFill>
              </a:rPr>
              <a:t>We can remove the columns merchant_id and merchant_name</a:t>
            </a:r>
          </a:p>
          <a:p>
            <a:pPr marL="45720" indent="0">
              <a:buFont typeface="Corbel" pitchFamily="34" charset="0"/>
              <a:buNone/>
            </a:pPr>
            <a:r>
              <a:rPr lang="en-US">
                <a:solidFill>
                  <a:schemeClr val="tx1"/>
                </a:solidFill>
              </a:rPr>
              <a:t>Additionally, title_orig is also unique for product_id, so we can also remove the product_id and title columns  </a:t>
            </a:r>
          </a:p>
          <a:p>
            <a:pPr marL="45720" indent="0">
              <a:buFont typeface="Corbel" pitchFamily="34" charset="0"/>
              <a:buNone/>
            </a:pPr>
            <a:r>
              <a:rPr lang="en-US">
                <a:solidFill>
                  <a:schemeClr val="tx1"/>
                </a:solidFill>
              </a:rPr>
              <a:t>merchant_positive_review_percent is added to the dataset, derived from the merchant_info_subtitle column</a:t>
            </a:r>
          </a:p>
        </p:txBody>
      </p:sp>
    </p:spTree>
    <p:extLst>
      <p:ext uri="{BB962C8B-B14F-4D97-AF65-F5344CB8AC3E}">
        <p14:creationId xmlns:p14="http://schemas.microsoft.com/office/powerpoint/2010/main" val="944861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D7CACB-5996-A91C-584D-B7BF249982EE}"/>
              </a:ext>
            </a:extLst>
          </p:cNvPr>
          <p:cNvSpPr>
            <a:spLocks noGrp="1"/>
          </p:cNvSpPr>
          <p:nvPr>
            <p:ph idx="1"/>
          </p:nvPr>
        </p:nvSpPr>
        <p:spPr>
          <a:xfrm>
            <a:off x="523783" y="3755254"/>
            <a:ext cx="11185864" cy="2612314"/>
          </a:xfrm>
        </p:spPr>
        <p:txBody>
          <a:bodyPr/>
          <a:lstStyle/>
          <a:p>
            <a:endParaRPr lang="en-FI"/>
          </a:p>
        </p:txBody>
      </p:sp>
      <p:sp>
        <p:nvSpPr>
          <p:cNvPr id="8" name="TextBox 7">
            <a:extLst>
              <a:ext uri="{FF2B5EF4-FFF2-40B4-BE49-F238E27FC236}">
                <a16:creationId xmlns:a16="http://schemas.microsoft.com/office/drawing/2014/main" id="{86BFC7D6-5CAE-BFBB-7ACF-049FEF989161}"/>
              </a:ext>
            </a:extLst>
          </p:cNvPr>
          <p:cNvSpPr txBox="1"/>
          <p:nvPr/>
        </p:nvSpPr>
        <p:spPr>
          <a:xfrm>
            <a:off x="292963" y="323314"/>
            <a:ext cx="826390" cy="584775"/>
          </a:xfrm>
          <a:prstGeom prst="rect">
            <a:avLst/>
          </a:prstGeom>
          <a:noFill/>
          <a:ln>
            <a:noFill/>
          </a:ln>
        </p:spPr>
        <p:txBody>
          <a:bodyPr wrap="square" lIns="108000" rIns="108000" rtlCol="0" anchor="ctr">
            <a:spAutoFit/>
          </a:bodyPr>
          <a:lstStyle/>
          <a:p>
            <a:pPr algn="ctr"/>
            <a:r>
              <a:rPr lang="en-US" altLang="ko-KR" sz="3200" b="1">
                <a:solidFill>
                  <a:schemeClr val="tx1">
                    <a:lumMod val="75000"/>
                    <a:lumOff val="25000"/>
                  </a:schemeClr>
                </a:solidFill>
                <a:cs typeface="Arial" pitchFamily="34" charset="0"/>
              </a:rPr>
              <a:t>02</a:t>
            </a:r>
            <a:endParaRPr lang="ko-KR" altLang="en-US" sz="3200" b="1"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37B58FC4-5334-80E9-99F3-B1FC227F2AEA}"/>
              </a:ext>
            </a:extLst>
          </p:cNvPr>
          <p:cNvSpPr txBox="1"/>
          <p:nvPr/>
        </p:nvSpPr>
        <p:spPr>
          <a:xfrm>
            <a:off x="1119353" y="388738"/>
            <a:ext cx="7921543" cy="519351"/>
          </a:xfrm>
          <a:prstGeom prst="roundRect">
            <a:avLst>
              <a:gd name="adj" fmla="val 50000"/>
            </a:avLst>
          </a:prstGeom>
          <a:solidFill>
            <a:srgbClr val="D3E171"/>
          </a:solidFill>
        </p:spPr>
        <p:style>
          <a:lnRef idx="2">
            <a:schemeClr val="accent5">
              <a:shade val="15000"/>
            </a:schemeClr>
          </a:lnRef>
          <a:fillRef idx="1">
            <a:schemeClr val="accent5"/>
          </a:fillRef>
          <a:effectRef idx="0">
            <a:schemeClr val="accent5"/>
          </a:effectRef>
          <a:fontRef idx="minor">
            <a:schemeClr val="lt1"/>
          </a:fontRef>
        </p:style>
        <p:txBody>
          <a:bodyPr wrap="square" lIns="274320" rtlCol="0" anchor="ctr">
            <a:spAutoFit/>
          </a:bodyPr>
          <a:lstStyle/>
          <a:p>
            <a:r>
              <a:rPr lang="en-US" altLang="ko-KR" b="1">
                <a:solidFill>
                  <a:schemeClr val="tx1">
                    <a:lumMod val="75000"/>
                    <a:lumOff val="25000"/>
                  </a:schemeClr>
                </a:solidFill>
                <a:cs typeface="Arial" pitchFamily="34" charset="0"/>
              </a:rPr>
              <a:t>Sales Performance Overview</a:t>
            </a:r>
            <a:endParaRPr lang="ko-KR" altLang="en-US" b="1" dirty="0">
              <a:solidFill>
                <a:schemeClr val="tx1">
                  <a:lumMod val="75000"/>
                  <a:lumOff val="25000"/>
                </a:schemeClr>
              </a:solidFill>
              <a:cs typeface="Arial" pitchFamily="34" charset="0"/>
            </a:endParaRPr>
          </a:p>
        </p:txBody>
      </p:sp>
      <p:sp>
        <p:nvSpPr>
          <p:cNvPr id="6" name="TextBox 5">
            <a:extLst>
              <a:ext uri="{FF2B5EF4-FFF2-40B4-BE49-F238E27FC236}">
                <a16:creationId xmlns:a16="http://schemas.microsoft.com/office/drawing/2014/main" id="{1B1D6223-4DFA-13A8-3F34-ADDBFCBF7FD9}"/>
              </a:ext>
            </a:extLst>
          </p:cNvPr>
          <p:cNvSpPr txBox="1"/>
          <p:nvPr/>
        </p:nvSpPr>
        <p:spPr>
          <a:xfrm>
            <a:off x="1119353" y="973513"/>
            <a:ext cx="6094520" cy="1200329"/>
          </a:xfrm>
          <a:prstGeom prst="rect">
            <a:avLst/>
          </a:prstGeom>
          <a:noFill/>
        </p:spPr>
        <p:txBody>
          <a:bodyPr wrap="square">
            <a:spAutoFit/>
          </a:bodyPr>
          <a:lstStyle/>
          <a:p>
            <a:r>
              <a:rPr lang="en-US"/>
              <a:t>Visualize total sales volume over time (if time data available) or by product category.</a:t>
            </a:r>
          </a:p>
          <a:p>
            <a:r>
              <a:rPr lang="en-US"/>
              <a:t>Highlight top-performing categories and any noticeable trends.</a:t>
            </a:r>
            <a:endParaRPr lang="en-FI"/>
          </a:p>
        </p:txBody>
      </p:sp>
    </p:spTree>
    <p:extLst>
      <p:ext uri="{BB962C8B-B14F-4D97-AF65-F5344CB8AC3E}">
        <p14:creationId xmlns:p14="http://schemas.microsoft.com/office/powerpoint/2010/main" val="319965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D7CACB-5996-A91C-584D-B7BF249982EE}"/>
              </a:ext>
            </a:extLst>
          </p:cNvPr>
          <p:cNvSpPr>
            <a:spLocks noGrp="1"/>
          </p:cNvSpPr>
          <p:nvPr>
            <p:ph idx="1"/>
          </p:nvPr>
        </p:nvSpPr>
        <p:spPr>
          <a:xfrm>
            <a:off x="523783" y="1269505"/>
            <a:ext cx="11185864" cy="5098063"/>
          </a:xfrm>
        </p:spPr>
        <p:txBody>
          <a:bodyPr/>
          <a:lstStyle/>
          <a:p>
            <a:endParaRPr lang="en-FI"/>
          </a:p>
        </p:txBody>
      </p:sp>
      <p:sp>
        <p:nvSpPr>
          <p:cNvPr id="8" name="TextBox 7">
            <a:extLst>
              <a:ext uri="{FF2B5EF4-FFF2-40B4-BE49-F238E27FC236}">
                <a16:creationId xmlns:a16="http://schemas.microsoft.com/office/drawing/2014/main" id="{86BFC7D6-5CAE-BFBB-7ACF-049FEF989161}"/>
              </a:ext>
            </a:extLst>
          </p:cNvPr>
          <p:cNvSpPr txBox="1"/>
          <p:nvPr/>
        </p:nvSpPr>
        <p:spPr>
          <a:xfrm>
            <a:off x="292963" y="323314"/>
            <a:ext cx="826390" cy="584775"/>
          </a:xfrm>
          <a:prstGeom prst="rect">
            <a:avLst/>
          </a:prstGeom>
          <a:noFill/>
          <a:ln>
            <a:noFill/>
          </a:ln>
        </p:spPr>
        <p:txBody>
          <a:bodyPr wrap="square" lIns="108000" rIns="108000" rtlCol="0" anchor="ctr">
            <a:spAutoFit/>
          </a:bodyPr>
          <a:lstStyle/>
          <a:p>
            <a:pPr algn="ctr"/>
            <a:r>
              <a:rPr lang="en-US" altLang="ko-KR" sz="3200" b="1">
                <a:solidFill>
                  <a:schemeClr val="tx1">
                    <a:lumMod val="75000"/>
                    <a:lumOff val="25000"/>
                  </a:schemeClr>
                </a:solidFill>
                <a:cs typeface="Arial" pitchFamily="34" charset="0"/>
              </a:rPr>
              <a:t>03</a:t>
            </a:r>
            <a:endParaRPr lang="ko-KR" altLang="en-US" sz="3200" b="1"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37B58FC4-5334-80E9-99F3-B1FC227F2AEA}"/>
              </a:ext>
            </a:extLst>
          </p:cNvPr>
          <p:cNvSpPr txBox="1"/>
          <p:nvPr/>
        </p:nvSpPr>
        <p:spPr>
          <a:xfrm>
            <a:off x="1119353" y="388738"/>
            <a:ext cx="7921543" cy="519351"/>
          </a:xfrm>
          <a:prstGeom prst="roundRect">
            <a:avLst>
              <a:gd name="adj" fmla="val 50000"/>
            </a:avLst>
          </a:prstGeom>
          <a:solidFill>
            <a:srgbClr val="D3E171"/>
          </a:solidFill>
        </p:spPr>
        <p:style>
          <a:lnRef idx="2">
            <a:schemeClr val="accent5">
              <a:shade val="15000"/>
            </a:schemeClr>
          </a:lnRef>
          <a:fillRef idx="1">
            <a:schemeClr val="accent5"/>
          </a:fillRef>
          <a:effectRef idx="0">
            <a:schemeClr val="accent5"/>
          </a:effectRef>
          <a:fontRef idx="minor">
            <a:schemeClr val="lt1"/>
          </a:fontRef>
        </p:style>
        <p:txBody>
          <a:bodyPr wrap="square" lIns="274320" rtlCol="0" anchor="ctr">
            <a:spAutoFit/>
          </a:bodyPr>
          <a:lstStyle/>
          <a:p>
            <a:r>
              <a:rPr lang="en-US" altLang="ko-KR" b="1">
                <a:solidFill>
                  <a:schemeClr val="tx1">
                    <a:lumMod val="75000"/>
                    <a:lumOff val="25000"/>
                  </a:schemeClr>
                </a:solidFill>
                <a:cs typeface="Arial" pitchFamily="34" charset="0"/>
              </a:rPr>
              <a:t>Price Analysis</a:t>
            </a:r>
            <a:endParaRPr lang="ko-KR" altLang="en-US" b="1" dirty="0">
              <a:solidFill>
                <a:schemeClr val="tx1">
                  <a:lumMod val="75000"/>
                  <a:lumOff val="25000"/>
                </a:schemeClr>
              </a:solidFill>
              <a:cs typeface="Arial" pitchFamily="34" charset="0"/>
            </a:endParaRPr>
          </a:p>
        </p:txBody>
      </p:sp>
      <p:sp>
        <p:nvSpPr>
          <p:cNvPr id="4" name="TextBox 3">
            <a:extLst>
              <a:ext uri="{FF2B5EF4-FFF2-40B4-BE49-F238E27FC236}">
                <a16:creationId xmlns:a16="http://schemas.microsoft.com/office/drawing/2014/main" id="{0D78BCAF-2413-14E5-7B5D-DA337B42AA73}"/>
              </a:ext>
            </a:extLst>
          </p:cNvPr>
          <p:cNvSpPr txBox="1"/>
          <p:nvPr/>
        </p:nvSpPr>
        <p:spPr>
          <a:xfrm>
            <a:off x="3047260" y="2831055"/>
            <a:ext cx="6094520" cy="1200329"/>
          </a:xfrm>
          <a:prstGeom prst="rect">
            <a:avLst/>
          </a:prstGeom>
          <a:noFill/>
        </p:spPr>
        <p:txBody>
          <a:bodyPr wrap="square">
            <a:spAutoFit/>
          </a:bodyPr>
          <a:lstStyle/>
          <a:p>
            <a:r>
              <a:rPr lang="en-US"/>
              <a:t>Chart showing the distribution of product prices vs. retail prices.</a:t>
            </a:r>
          </a:p>
          <a:p>
            <a:r>
              <a:rPr lang="en-US"/>
              <a:t>Insights into how pricing affects sales volume, including any patterns related to discounts or price sensitivity.</a:t>
            </a:r>
            <a:endParaRPr lang="en-FI"/>
          </a:p>
        </p:txBody>
      </p:sp>
    </p:spTree>
    <p:extLst>
      <p:ext uri="{BB962C8B-B14F-4D97-AF65-F5344CB8AC3E}">
        <p14:creationId xmlns:p14="http://schemas.microsoft.com/office/powerpoint/2010/main" val="3812508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D7CACB-5996-A91C-584D-B7BF249982EE}"/>
              </a:ext>
            </a:extLst>
          </p:cNvPr>
          <p:cNvSpPr>
            <a:spLocks noGrp="1"/>
          </p:cNvSpPr>
          <p:nvPr>
            <p:ph idx="1"/>
          </p:nvPr>
        </p:nvSpPr>
        <p:spPr>
          <a:xfrm>
            <a:off x="523783" y="2938509"/>
            <a:ext cx="11185864" cy="3429059"/>
          </a:xfrm>
        </p:spPr>
        <p:txBody>
          <a:bodyPr/>
          <a:lstStyle/>
          <a:p>
            <a:endParaRPr lang="en-FI"/>
          </a:p>
        </p:txBody>
      </p:sp>
      <p:sp>
        <p:nvSpPr>
          <p:cNvPr id="8" name="TextBox 7">
            <a:extLst>
              <a:ext uri="{FF2B5EF4-FFF2-40B4-BE49-F238E27FC236}">
                <a16:creationId xmlns:a16="http://schemas.microsoft.com/office/drawing/2014/main" id="{86BFC7D6-5CAE-BFBB-7ACF-049FEF989161}"/>
              </a:ext>
            </a:extLst>
          </p:cNvPr>
          <p:cNvSpPr txBox="1"/>
          <p:nvPr/>
        </p:nvSpPr>
        <p:spPr>
          <a:xfrm>
            <a:off x="292963" y="323314"/>
            <a:ext cx="826390" cy="584775"/>
          </a:xfrm>
          <a:prstGeom prst="rect">
            <a:avLst/>
          </a:prstGeom>
          <a:noFill/>
          <a:ln>
            <a:noFill/>
          </a:ln>
        </p:spPr>
        <p:txBody>
          <a:bodyPr wrap="square" lIns="108000" rIns="108000" rtlCol="0" anchor="ctr">
            <a:spAutoFit/>
          </a:bodyPr>
          <a:lstStyle/>
          <a:p>
            <a:pPr algn="ctr"/>
            <a:r>
              <a:rPr lang="en-US" altLang="ko-KR" sz="3200" b="1">
                <a:solidFill>
                  <a:schemeClr val="tx1">
                    <a:lumMod val="75000"/>
                    <a:lumOff val="25000"/>
                  </a:schemeClr>
                </a:solidFill>
                <a:cs typeface="Arial" pitchFamily="34" charset="0"/>
              </a:rPr>
              <a:t>04</a:t>
            </a:r>
            <a:endParaRPr lang="ko-KR" altLang="en-US" sz="3200" b="1"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37B58FC4-5334-80E9-99F3-B1FC227F2AEA}"/>
              </a:ext>
            </a:extLst>
          </p:cNvPr>
          <p:cNvSpPr txBox="1"/>
          <p:nvPr/>
        </p:nvSpPr>
        <p:spPr>
          <a:xfrm>
            <a:off x="1119353" y="388738"/>
            <a:ext cx="7921543" cy="519351"/>
          </a:xfrm>
          <a:prstGeom prst="roundRect">
            <a:avLst>
              <a:gd name="adj" fmla="val 50000"/>
            </a:avLst>
          </a:prstGeom>
          <a:solidFill>
            <a:srgbClr val="D3E171"/>
          </a:solidFill>
        </p:spPr>
        <p:style>
          <a:lnRef idx="2">
            <a:schemeClr val="accent5">
              <a:shade val="15000"/>
            </a:schemeClr>
          </a:lnRef>
          <a:fillRef idx="1">
            <a:schemeClr val="accent5"/>
          </a:fillRef>
          <a:effectRef idx="0">
            <a:schemeClr val="accent5"/>
          </a:effectRef>
          <a:fontRef idx="minor">
            <a:schemeClr val="lt1"/>
          </a:fontRef>
        </p:style>
        <p:txBody>
          <a:bodyPr wrap="square" lIns="274320" rtlCol="0" anchor="ctr">
            <a:spAutoFit/>
          </a:bodyPr>
          <a:lstStyle/>
          <a:p>
            <a:r>
              <a:rPr lang="en-US" altLang="ko-KR" b="1">
                <a:solidFill>
                  <a:schemeClr val="tx1">
                    <a:lumMod val="75000"/>
                    <a:lumOff val="25000"/>
                  </a:schemeClr>
                </a:solidFill>
                <a:cs typeface="Arial" pitchFamily="34" charset="0"/>
              </a:rPr>
              <a:t>Ratings and Sales Performance</a:t>
            </a:r>
            <a:endParaRPr lang="ko-KR" altLang="en-US" b="1" dirty="0">
              <a:solidFill>
                <a:schemeClr val="tx1">
                  <a:lumMod val="75000"/>
                  <a:lumOff val="25000"/>
                </a:schemeClr>
              </a:solidFill>
              <a:cs typeface="Arial" pitchFamily="34" charset="0"/>
            </a:endParaRPr>
          </a:p>
        </p:txBody>
      </p:sp>
      <p:sp>
        <p:nvSpPr>
          <p:cNvPr id="4" name="TextBox 3">
            <a:extLst>
              <a:ext uri="{FF2B5EF4-FFF2-40B4-BE49-F238E27FC236}">
                <a16:creationId xmlns:a16="http://schemas.microsoft.com/office/drawing/2014/main" id="{881CEA47-AAF3-9DC9-ED88-A5B71D386F05}"/>
              </a:ext>
            </a:extLst>
          </p:cNvPr>
          <p:cNvSpPr txBox="1"/>
          <p:nvPr/>
        </p:nvSpPr>
        <p:spPr>
          <a:xfrm>
            <a:off x="4139213" y="1526038"/>
            <a:ext cx="6094520" cy="1200329"/>
          </a:xfrm>
          <a:prstGeom prst="rect">
            <a:avLst/>
          </a:prstGeom>
          <a:noFill/>
        </p:spPr>
        <p:txBody>
          <a:bodyPr wrap="square">
            <a:spAutoFit/>
          </a:bodyPr>
          <a:lstStyle/>
          <a:p>
            <a:r>
              <a:rPr lang="en-US"/>
              <a:t>Graphical representation of the relationship between product ratings (average rating) and sales volume.</a:t>
            </a:r>
          </a:p>
          <a:p>
            <a:r>
              <a:rPr lang="en-US"/>
              <a:t>Discuss any visible trends on how product quality (as perceived through ratings) influences sales.</a:t>
            </a:r>
            <a:endParaRPr lang="en-FI"/>
          </a:p>
        </p:txBody>
      </p:sp>
    </p:spTree>
    <p:extLst>
      <p:ext uri="{BB962C8B-B14F-4D97-AF65-F5344CB8AC3E}">
        <p14:creationId xmlns:p14="http://schemas.microsoft.com/office/powerpoint/2010/main" val="458101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D7CACB-5996-A91C-584D-B7BF249982EE}"/>
              </a:ext>
            </a:extLst>
          </p:cNvPr>
          <p:cNvSpPr>
            <a:spLocks noGrp="1"/>
          </p:cNvSpPr>
          <p:nvPr>
            <p:ph idx="1"/>
          </p:nvPr>
        </p:nvSpPr>
        <p:spPr>
          <a:xfrm>
            <a:off x="523783" y="1269505"/>
            <a:ext cx="11185864" cy="5098063"/>
          </a:xfrm>
        </p:spPr>
        <p:txBody>
          <a:bodyPr/>
          <a:lstStyle/>
          <a:p>
            <a:endParaRPr lang="en-FI"/>
          </a:p>
        </p:txBody>
      </p:sp>
      <p:sp>
        <p:nvSpPr>
          <p:cNvPr id="8" name="TextBox 7">
            <a:extLst>
              <a:ext uri="{FF2B5EF4-FFF2-40B4-BE49-F238E27FC236}">
                <a16:creationId xmlns:a16="http://schemas.microsoft.com/office/drawing/2014/main" id="{86BFC7D6-5CAE-BFBB-7ACF-049FEF989161}"/>
              </a:ext>
            </a:extLst>
          </p:cNvPr>
          <p:cNvSpPr txBox="1"/>
          <p:nvPr/>
        </p:nvSpPr>
        <p:spPr>
          <a:xfrm>
            <a:off x="292963" y="323314"/>
            <a:ext cx="826390" cy="584775"/>
          </a:xfrm>
          <a:prstGeom prst="rect">
            <a:avLst/>
          </a:prstGeom>
          <a:noFill/>
          <a:ln>
            <a:noFill/>
          </a:ln>
        </p:spPr>
        <p:txBody>
          <a:bodyPr wrap="square" lIns="108000" rIns="108000" rtlCol="0" anchor="ctr">
            <a:spAutoFit/>
          </a:bodyPr>
          <a:lstStyle/>
          <a:p>
            <a:pPr algn="ctr"/>
            <a:r>
              <a:rPr lang="en-US" altLang="ko-KR" sz="3200" b="1">
                <a:solidFill>
                  <a:schemeClr val="tx1">
                    <a:lumMod val="75000"/>
                    <a:lumOff val="25000"/>
                  </a:schemeClr>
                </a:solidFill>
                <a:cs typeface="Arial" pitchFamily="34" charset="0"/>
              </a:rPr>
              <a:t>05</a:t>
            </a:r>
            <a:endParaRPr lang="ko-KR" altLang="en-US" sz="3200" b="1"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37B58FC4-5334-80E9-99F3-B1FC227F2AEA}"/>
              </a:ext>
            </a:extLst>
          </p:cNvPr>
          <p:cNvSpPr txBox="1"/>
          <p:nvPr/>
        </p:nvSpPr>
        <p:spPr>
          <a:xfrm>
            <a:off x="1119353" y="388738"/>
            <a:ext cx="7921543" cy="519351"/>
          </a:xfrm>
          <a:prstGeom prst="roundRect">
            <a:avLst>
              <a:gd name="adj" fmla="val 50000"/>
            </a:avLst>
          </a:prstGeom>
          <a:solidFill>
            <a:srgbClr val="D3E171"/>
          </a:solidFill>
        </p:spPr>
        <p:style>
          <a:lnRef idx="2">
            <a:schemeClr val="accent5">
              <a:shade val="15000"/>
            </a:schemeClr>
          </a:lnRef>
          <a:fillRef idx="1">
            <a:schemeClr val="accent5"/>
          </a:fillRef>
          <a:effectRef idx="0">
            <a:schemeClr val="accent5"/>
          </a:effectRef>
          <a:fontRef idx="minor">
            <a:schemeClr val="lt1"/>
          </a:fontRef>
        </p:style>
        <p:txBody>
          <a:bodyPr wrap="square" lIns="274320" rtlCol="0" anchor="ctr">
            <a:spAutoFit/>
          </a:bodyPr>
          <a:lstStyle/>
          <a:p>
            <a:r>
              <a:rPr lang="en-US" altLang="ko-KR" b="1">
                <a:solidFill>
                  <a:schemeClr val="tx1">
                    <a:lumMod val="75000"/>
                    <a:lumOff val="25000"/>
                  </a:schemeClr>
                </a:solidFill>
                <a:cs typeface="Arial" pitchFamily="34" charset="0"/>
              </a:rPr>
              <a:t>Impact of Ad Boosts on Sales</a:t>
            </a:r>
            <a:endParaRPr lang="ko-KR" altLang="en-US" b="1" dirty="0">
              <a:solidFill>
                <a:schemeClr val="tx1">
                  <a:lumMod val="75000"/>
                  <a:lumOff val="25000"/>
                </a:schemeClr>
              </a:solidFill>
              <a:cs typeface="Arial" pitchFamily="34" charset="0"/>
            </a:endParaRPr>
          </a:p>
        </p:txBody>
      </p:sp>
      <p:sp>
        <p:nvSpPr>
          <p:cNvPr id="4" name="TextBox 3">
            <a:extLst>
              <a:ext uri="{FF2B5EF4-FFF2-40B4-BE49-F238E27FC236}">
                <a16:creationId xmlns:a16="http://schemas.microsoft.com/office/drawing/2014/main" id="{E0765C15-6FBE-5145-4182-D315B6B14A69}"/>
              </a:ext>
            </a:extLst>
          </p:cNvPr>
          <p:cNvSpPr txBox="1"/>
          <p:nvPr/>
        </p:nvSpPr>
        <p:spPr>
          <a:xfrm>
            <a:off x="3047260" y="2831055"/>
            <a:ext cx="6094520" cy="1200329"/>
          </a:xfrm>
          <a:prstGeom prst="rect">
            <a:avLst/>
          </a:prstGeom>
          <a:noFill/>
        </p:spPr>
        <p:txBody>
          <a:bodyPr wrap="square">
            <a:spAutoFit/>
          </a:bodyPr>
          <a:lstStyle/>
          <a:p>
            <a:r>
              <a:rPr lang="en-US"/>
              <a:t>Compare sales performance of products with ad boosts versus those without.</a:t>
            </a:r>
          </a:p>
          <a:p>
            <a:r>
              <a:rPr lang="en-US"/>
              <a:t>Provide insights on the effectiveness of ad boosts in driving sales.</a:t>
            </a:r>
            <a:endParaRPr lang="en-FI"/>
          </a:p>
        </p:txBody>
      </p:sp>
    </p:spTree>
    <p:extLst>
      <p:ext uri="{BB962C8B-B14F-4D97-AF65-F5344CB8AC3E}">
        <p14:creationId xmlns:p14="http://schemas.microsoft.com/office/powerpoint/2010/main" val="3358330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D7CACB-5996-A91C-584D-B7BF249982EE}"/>
              </a:ext>
            </a:extLst>
          </p:cNvPr>
          <p:cNvSpPr>
            <a:spLocks noGrp="1"/>
          </p:cNvSpPr>
          <p:nvPr>
            <p:ph idx="1"/>
          </p:nvPr>
        </p:nvSpPr>
        <p:spPr>
          <a:xfrm>
            <a:off x="523783" y="1269505"/>
            <a:ext cx="11185864" cy="5098063"/>
          </a:xfrm>
        </p:spPr>
        <p:txBody>
          <a:bodyPr/>
          <a:lstStyle/>
          <a:p>
            <a:endParaRPr lang="en-FI"/>
          </a:p>
        </p:txBody>
      </p:sp>
      <p:sp>
        <p:nvSpPr>
          <p:cNvPr id="8" name="TextBox 7">
            <a:extLst>
              <a:ext uri="{FF2B5EF4-FFF2-40B4-BE49-F238E27FC236}">
                <a16:creationId xmlns:a16="http://schemas.microsoft.com/office/drawing/2014/main" id="{86BFC7D6-5CAE-BFBB-7ACF-049FEF989161}"/>
              </a:ext>
            </a:extLst>
          </p:cNvPr>
          <p:cNvSpPr txBox="1"/>
          <p:nvPr/>
        </p:nvSpPr>
        <p:spPr>
          <a:xfrm>
            <a:off x="292963" y="323314"/>
            <a:ext cx="826390" cy="584775"/>
          </a:xfrm>
          <a:prstGeom prst="rect">
            <a:avLst/>
          </a:prstGeom>
          <a:noFill/>
          <a:ln>
            <a:noFill/>
          </a:ln>
        </p:spPr>
        <p:txBody>
          <a:bodyPr wrap="square" lIns="108000" rIns="108000" rtlCol="0" anchor="ctr">
            <a:spAutoFit/>
          </a:bodyPr>
          <a:lstStyle/>
          <a:p>
            <a:pPr algn="ctr"/>
            <a:r>
              <a:rPr lang="en-US" altLang="ko-KR" sz="3200" b="1">
                <a:solidFill>
                  <a:schemeClr val="tx1">
                    <a:lumMod val="75000"/>
                    <a:lumOff val="25000"/>
                  </a:schemeClr>
                </a:solidFill>
                <a:cs typeface="Arial" pitchFamily="34" charset="0"/>
              </a:rPr>
              <a:t>06</a:t>
            </a:r>
            <a:endParaRPr lang="ko-KR" altLang="en-US" sz="3200" b="1"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37B58FC4-5334-80E9-99F3-B1FC227F2AEA}"/>
              </a:ext>
            </a:extLst>
          </p:cNvPr>
          <p:cNvSpPr txBox="1"/>
          <p:nvPr/>
        </p:nvSpPr>
        <p:spPr>
          <a:xfrm>
            <a:off x="1119353" y="388738"/>
            <a:ext cx="7921543" cy="519351"/>
          </a:xfrm>
          <a:prstGeom prst="roundRect">
            <a:avLst>
              <a:gd name="adj" fmla="val 50000"/>
            </a:avLst>
          </a:prstGeom>
          <a:solidFill>
            <a:srgbClr val="D3E171"/>
          </a:solidFill>
        </p:spPr>
        <p:style>
          <a:lnRef idx="2">
            <a:schemeClr val="accent5">
              <a:shade val="15000"/>
            </a:schemeClr>
          </a:lnRef>
          <a:fillRef idx="1">
            <a:schemeClr val="accent5"/>
          </a:fillRef>
          <a:effectRef idx="0">
            <a:schemeClr val="accent5"/>
          </a:effectRef>
          <a:fontRef idx="minor">
            <a:schemeClr val="lt1"/>
          </a:fontRef>
        </p:style>
        <p:txBody>
          <a:bodyPr wrap="square" lIns="274320" rtlCol="0" anchor="ctr">
            <a:spAutoFit/>
          </a:bodyPr>
          <a:lstStyle/>
          <a:p>
            <a:r>
              <a:rPr lang="en-US" altLang="ko-KR" b="1">
                <a:solidFill>
                  <a:schemeClr val="tx1">
                    <a:lumMod val="75000"/>
                    <a:lumOff val="25000"/>
                  </a:schemeClr>
                </a:solidFill>
                <a:cs typeface="Arial" pitchFamily="34" charset="0"/>
              </a:rPr>
              <a:t>Product Features Analysis</a:t>
            </a:r>
            <a:endParaRPr lang="ko-KR" altLang="en-US" b="1" dirty="0">
              <a:solidFill>
                <a:schemeClr val="tx1">
                  <a:lumMod val="75000"/>
                  <a:lumOff val="25000"/>
                </a:schemeClr>
              </a:solidFill>
              <a:cs typeface="Arial" pitchFamily="34" charset="0"/>
            </a:endParaRPr>
          </a:p>
        </p:txBody>
      </p:sp>
      <p:sp>
        <p:nvSpPr>
          <p:cNvPr id="4" name="TextBox 3">
            <a:extLst>
              <a:ext uri="{FF2B5EF4-FFF2-40B4-BE49-F238E27FC236}">
                <a16:creationId xmlns:a16="http://schemas.microsoft.com/office/drawing/2014/main" id="{FF1CE9FE-AA81-45EA-E6B8-8F478984FCB1}"/>
              </a:ext>
            </a:extLst>
          </p:cNvPr>
          <p:cNvSpPr txBox="1"/>
          <p:nvPr/>
        </p:nvSpPr>
        <p:spPr>
          <a:xfrm>
            <a:off x="3047260" y="2831055"/>
            <a:ext cx="6094520" cy="1200329"/>
          </a:xfrm>
          <a:prstGeom prst="rect">
            <a:avLst/>
          </a:prstGeom>
          <a:noFill/>
        </p:spPr>
        <p:txBody>
          <a:bodyPr wrap="square">
            <a:spAutoFit/>
          </a:bodyPr>
          <a:lstStyle/>
          <a:p>
            <a:r>
              <a:rPr lang="en-US"/>
              <a:t>Visuals showing the sales distribution across different product features like color, size, or other relevant attributes.</a:t>
            </a:r>
          </a:p>
          <a:p>
            <a:r>
              <a:rPr lang="en-US"/>
              <a:t>Identify which features are most common in high-selling products.</a:t>
            </a:r>
            <a:endParaRPr lang="en-FI"/>
          </a:p>
        </p:txBody>
      </p:sp>
    </p:spTree>
    <p:extLst>
      <p:ext uri="{BB962C8B-B14F-4D97-AF65-F5344CB8AC3E}">
        <p14:creationId xmlns:p14="http://schemas.microsoft.com/office/powerpoint/2010/main" val="3537737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D7CACB-5996-A91C-584D-B7BF249982EE}"/>
              </a:ext>
            </a:extLst>
          </p:cNvPr>
          <p:cNvSpPr>
            <a:spLocks noGrp="1"/>
          </p:cNvSpPr>
          <p:nvPr>
            <p:ph idx="1"/>
          </p:nvPr>
        </p:nvSpPr>
        <p:spPr>
          <a:xfrm>
            <a:off x="523783" y="1269505"/>
            <a:ext cx="11185864" cy="5098063"/>
          </a:xfrm>
        </p:spPr>
        <p:txBody>
          <a:bodyPr/>
          <a:lstStyle/>
          <a:p>
            <a:endParaRPr lang="en-FI"/>
          </a:p>
        </p:txBody>
      </p:sp>
      <p:sp>
        <p:nvSpPr>
          <p:cNvPr id="8" name="TextBox 7">
            <a:extLst>
              <a:ext uri="{FF2B5EF4-FFF2-40B4-BE49-F238E27FC236}">
                <a16:creationId xmlns:a16="http://schemas.microsoft.com/office/drawing/2014/main" id="{86BFC7D6-5CAE-BFBB-7ACF-049FEF989161}"/>
              </a:ext>
            </a:extLst>
          </p:cNvPr>
          <p:cNvSpPr txBox="1"/>
          <p:nvPr/>
        </p:nvSpPr>
        <p:spPr>
          <a:xfrm>
            <a:off x="292963" y="323314"/>
            <a:ext cx="826390" cy="584775"/>
          </a:xfrm>
          <a:prstGeom prst="rect">
            <a:avLst/>
          </a:prstGeom>
          <a:noFill/>
          <a:ln>
            <a:noFill/>
          </a:ln>
        </p:spPr>
        <p:txBody>
          <a:bodyPr wrap="square" lIns="108000" rIns="108000" rtlCol="0" anchor="ctr">
            <a:spAutoFit/>
          </a:bodyPr>
          <a:lstStyle/>
          <a:p>
            <a:pPr algn="ctr"/>
            <a:r>
              <a:rPr lang="en-US" altLang="ko-KR" sz="3200" b="1">
                <a:solidFill>
                  <a:schemeClr val="tx1">
                    <a:lumMod val="75000"/>
                    <a:lumOff val="25000"/>
                  </a:schemeClr>
                </a:solidFill>
                <a:cs typeface="Arial" pitchFamily="34" charset="0"/>
              </a:rPr>
              <a:t>07</a:t>
            </a:r>
            <a:endParaRPr lang="ko-KR" altLang="en-US" sz="3200" b="1"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37B58FC4-5334-80E9-99F3-B1FC227F2AEA}"/>
              </a:ext>
            </a:extLst>
          </p:cNvPr>
          <p:cNvSpPr txBox="1"/>
          <p:nvPr/>
        </p:nvSpPr>
        <p:spPr>
          <a:xfrm>
            <a:off x="1119353" y="388738"/>
            <a:ext cx="7921543" cy="519351"/>
          </a:xfrm>
          <a:prstGeom prst="roundRect">
            <a:avLst>
              <a:gd name="adj" fmla="val 50000"/>
            </a:avLst>
          </a:prstGeom>
          <a:solidFill>
            <a:srgbClr val="D3E171"/>
          </a:solidFill>
        </p:spPr>
        <p:style>
          <a:lnRef idx="2">
            <a:schemeClr val="accent5">
              <a:shade val="15000"/>
            </a:schemeClr>
          </a:lnRef>
          <a:fillRef idx="1">
            <a:schemeClr val="accent5"/>
          </a:fillRef>
          <a:effectRef idx="0">
            <a:schemeClr val="accent5"/>
          </a:effectRef>
          <a:fontRef idx="minor">
            <a:schemeClr val="lt1"/>
          </a:fontRef>
        </p:style>
        <p:txBody>
          <a:bodyPr wrap="square" lIns="274320" rtlCol="0" anchor="ctr">
            <a:spAutoFit/>
          </a:bodyPr>
          <a:lstStyle/>
          <a:p>
            <a:r>
              <a:rPr lang="en-US" altLang="ko-KR" b="1">
                <a:solidFill>
                  <a:schemeClr val="tx1">
                    <a:lumMod val="75000"/>
                    <a:lumOff val="25000"/>
                  </a:schemeClr>
                </a:solidFill>
                <a:cs typeface="Arial" pitchFamily="34" charset="0"/>
              </a:rPr>
              <a:t>Merchant Performance Insights</a:t>
            </a:r>
            <a:endParaRPr lang="ko-KR" altLang="en-US" b="1" dirty="0">
              <a:solidFill>
                <a:schemeClr val="tx1">
                  <a:lumMod val="75000"/>
                  <a:lumOff val="25000"/>
                </a:schemeClr>
              </a:solidFill>
              <a:cs typeface="Arial" pitchFamily="34" charset="0"/>
            </a:endParaRPr>
          </a:p>
        </p:txBody>
      </p:sp>
      <p:sp>
        <p:nvSpPr>
          <p:cNvPr id="4" name="TextBox 3">
            <a:extLst>
              <a:ext uri="{FF2B5EF4-FFF2-40B4-BE49-F238E27FC236}">
                <a16:creationId xmlns:a16="http://schemas.microsoft.com/office/drawing/2014/main" id="{5EEA8BE5-EE99-1841-4EC3-A9B03C24EDB8}"/>
              </a:ext>
            </a:extLst>
          </p:cNvPr>
          <p:cNvSpPr txBox="1"/>
          <p:nvPr/>
        </p:nvSpPr>
        <p:spPr>
          <a:xfrm>
            <a:off x="3047260" y="2969554"/>
            <a:ext cx="6094520" cy="923330"/>
          </a:xfrm>
          <a:prstGeom prst="rect">
            <a:avLst/>
          </a:prstGeom>
          <a:noFill/>
        </p:spPr>
        <p:txBody>
          <a:bodyPr wrap="square">
            <a:spAutoFit/>
          </a:bodyPr>
          <a:lstStyle/>
          <a:p>
            <a:r>
              <a:rPr lang="en-US"/>
              <a:t>Overview of top merchants based on sales volume and ratings.</a:t>
            </a:r>
          </a:p>
          <a:p>
            <a:r>
              <a:rPr lang="en-US"/>
              <a:t>Discuss any correlations between merchant performance and product sales.</a:t>
            </a:r>
            <a:endParaRPr lang="en-FI"/>
          </a:p>
        </p:txBody>
      </p:sp>
    </p:spTree>
    <p:extLst>
      <p:ext uri="{BB962C8B-B14F-4D97-AF65-F5344CB8AC3E}">
        <p14:creationId xmlns:p14="http://schemas.microsoft.com/office/powerpoint/2010/main" val="1186589694"/>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8ADAB2-5713-4CC8-B21C-AD74ED6A7DF7}">
  <ds:schemaRefs>
    <ds:schemaRef ds:uri="http://schemas.microsoft.com/sharepoint/v3/contenttype/forms"/>
  </ds:schemaRefs>
</ds:datastoreItem>
</file>

<file path=customXml/itemProps2.xml><?xml version="1.0" encoding="utf-8"?>
<ds:datastoreItem xmlns:ds="http://schemas.openxmlformats.org/officeDocument/2006/customXml" ds:itemID="{98D3DDD6-8E74-4DF3-A7C9-6234C7DB3E7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DEF0D866-2B5B-42FA-BA6C-C5A2A7495C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Tourism design</Template>
  <TotalTime>880</TotalTime>
  <Words>1528</Words>
  <Application>Microsoft Office PowerPoint</Application>
  <PresentationFormat>Widescreen</PresentationFormat>
  <Paragraphs>148</Paragraphs>
  <Slides>23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Corbel</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and appendix</vt:lpstr>
      <vt:lpstr>PowerPoint Presentation</vt:lpstr>
      <vt:lpstr>PowerPoint Presentation</vt:lpstr>
      <vt:lpstr>PowerPoint Presentation</vt:lpstr>
      <vt:lpstr>PowerPoint Presentation</vt:lpstr>
      <vt:lpstr>Choose an Experience</vt:lpstr>
      <vt:lpstr>Travel Budget</vt:lpstr>
      <vt:lpstr>Transportation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Design</dc:title>
  <dc:creator>Nguyen Binh</dc:creator>
  <cp:lastModifiedBy>Nguyen Binh</cp:lastModifiedBy>
  <cp:revision>20</cp:revision>
  <dcterms:created xsi:type="dcterms:W3CDTF">2024-03-09T13:05:35Z</dcterms:created>
  <dcterms:modified xsi:type="dcterms:W3CDTF">2024-03-14T19:32:01Z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