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07/03/2024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61277-F5FE-F127-E679-7048576C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61442"/>
            <a:ext cx="10783805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63DD0-C664-703D-1063-62A5CAB8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078473-E6D0-FCE7-76D7-1DA36150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56679"/>
            <a:ext cx="10793331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4B99-9150-3741-E9DC-7E77104B5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6BD07-C1EC-BDB2-2FDF-D6680AFA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70969"/>
            <a:ext cx="10812384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020A2-810D-1EBC-6D29-F18CBF93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0ADC74-89FA-D5EA-7565-FE329392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51916"/>
            <a:ext cx="1081238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3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97801-933F-2EF2-E34E-E63E7F12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F984C-D748-8B0C-5DBA-88CD6C83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70969"/>
            <a:ext cx="10802858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560A-0498-0119-3691-83BFBDF0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1F76C-2C0D-085E-AF66-AAEF3AAB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70969"/>
            <a:ext cx="10802858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2024-03-07T20:11:10Z</dcterms:modified>
</cp:coreProperties>
</file>