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53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9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6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74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6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58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2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5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1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63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67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20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2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76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9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8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65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84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52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47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0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97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9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A96A-C46D-588D-5E65-64430F05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2</cp:revision>
  <dcterms:created xsi:type="dcterms:W3CDTF">2024-03-07T19:33:54Z</dcterms:created>
  <dcterms:modified xsi:type="dcterms:W3CDTF">2024-03-19T19:29:21Z</dcterms:modified>
</cp:coreProperties>
</file>