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9C46-F4B5-E91D-945E-5B417F7A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FC81-D860-87B2-0983-D3286E42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5797-E45E-A5C5-A48E-A766634B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08/03/2024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0D5B-D916-15CF-4859-0C208E1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B1E3-EC60-E51F-4117-C20919D8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8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B142-4AE6-A524-3E3A-3CDCA562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3E6F-5673-78F8-A125-EFF01A5F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A1B9-FB6A-52BF-2A89-351AD0C7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08/03/2024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D55C-3CCB-0E98-DD30-3CAC131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C1DF-2D96-9545-CEA0-8C90D7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F8CF3-5676-C82C-6AA1-B6656204D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AC1B-D799-5DCB-0EB2-FFA85A2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DBBB-4661-3E77-7B86-DB708584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08/03/2024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343F-06F5-04AE-15A5-C153C0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1ABA-06C0-2B1B-658B-D7B2CB1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26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8893-A8DD-4599-3F46-495DFC8E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FECD-4B86-F157-FEAF-7070F512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7C90-BA27-9B79-30F8-BCC19DB5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08/03/2024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5F8E-6B5B-E155-618F-4C41437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170-7383-F58F-A668-FEA6ED3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573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1F1-03EF-5513-BD33-933FBAE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BFA5-CB9A-D11B-EC9D-81244AA7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FF9F-54B6-C92A-7A27-E3F23ED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08/03/2024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C782-A0A8-2FF0-10E4-478F33E4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9517-AD56-FE69-02C9-611DD63F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39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EA0-7C71-E6A4-E2D5-3FEB696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895A-7159-0E4D-277E-3769E8259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9067-42BF-DBE2-E2FE-F0BCBE79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1C510-67C2-A548-78B6-509E7BB3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08/03/2024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0D7-8729-0613-F8DA-0A0E7320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6B10-5513-2454-B6B6-3226700D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5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E5A2-7051-561A-A30E-76DF07AC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773D-F35D-2677-CD8A-D7ACE88C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CC7B-4DF0-C9C9-304F-6A7C046E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F271E-1984-A325-8BCD-4764BE45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37DD-0B6A-45D1-7305-0AA9DEFA8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4CC96-21DE-3848-520C-A3C3047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08/03/2024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76D44-8A83-A03C-6F07-2B2B37AB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40F1A-535E-3A45-BABC-6268B15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14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B84-76C5-06A3-98D1-7B93EA0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0792-DE20-2170-604E-E67A4F6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08/03/2024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D316-CED1-A1F4-A564-BE196B7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EC418-1DCF-69A0-EC4C-CBFC21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87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F4393-99CF-C4C2-878F-113A647B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08/03/2024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1BBF-2496-F70C-E593-0ABF2AA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E2E5-123B-1175-ECC0-9EF1D189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6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B61F-06DC-7C1B-D684-ADEF32F2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9775-F91E-501D-644D-F4AFCCDD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E141-958D-1D27-70B8-8356679F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3D6C-3676-2A81-109B-0EE85A6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08/03/2024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4A4-01FB-8363-65B4-F9B262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6D55-BC44-584E-1DE7-2F57C508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33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B031-3065-87A4-6E05-5919AA4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D3D1-4223-E8A7-F02A-C2C679C4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AB9E8-09C5-EC1E-ADEF-3619B5A9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95EC-D8A2-C61F-5623-205F78C0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7F30-C913-4951-B471-158681376DA3}" type="datetimeFigureOut">
              <a:rPr lang="en-FI" smtClean="0"/>
              <a:t>08/03/2024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B80B-DCA9-E2AF-064A-531776DD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DCF3-76DB-BFA5-D063-C3A2325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069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9C98-0C75-FFB2-52C5-704F928C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C73-C248-173A-2CD3-65DDA319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A3A9-B13B-8AB1-75FE-F57BBB4F2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77F30-C913-4951-B471-158681376DA3}" type="datetimeFigureOut">
              <a:rPr lang="en-FI" smtClean="0"/>
              <a:t>08/03/2024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56EF-F833-E35F-CE74-6A1A3F9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5533-0FCD-8EB8-3393-EA3C0535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87656-7AE8-42BE-8C34-57FE299FAEE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76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C9843-123F-1209-F35B-4FCF2EC89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9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99F79-E7C2-D57E-F9D8-0EFDBEF01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42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B28B2-070B-8AC0-A2C2-EA57E2B9A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32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9DD7E-AFE6-63B1-0C5B-A88B8BAED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8162-EE53-76D8-289F-D24BC0A1B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02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324C6-AF2B-FEDD-6AF2-6FD18E5B9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13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B1586-4D67-BC4F-A9ED-A933B5A68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55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94D63-FF0E-163C-5DFC-590C58D65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5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A840C-4D4C-1F7B-EA16-124875116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455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48A76-1A4D-933A-E38E-CD0C25981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82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54F40-30D7-0159-5BC1-D82631A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92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3075F-AB96-8024-FD8F-0FA967871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696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DCBCA-D562-2D0D-0A60-83E367AA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353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40F51-D259-EFA0-7DE1-7FB32901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88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ECDFA-12D2-92A3-D4B1-82DFB729A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FF154-FCC8-96B2-6548-7885A18E6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3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17BFE-53AC-4DB9-1403-98FBF020B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14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04C6F-90DF-177F-BE79-136FA6CA5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157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9DD97-D301-65AB-AC17-CE20FEDA2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03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B3CC4-2608-4224-B736-7EA324CF0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576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9E541-A58A-4DFA-BC00-65BCB379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336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AA525-A68C-8D34-03BF-4DB3285D4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44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47037-C264-30FB-496F-081FAE36B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3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F2A5D-4BE9-F2EB-9227-432ABCD3E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736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67D78-E9F7-7F69-9F92-311304D31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874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6BFF-7113-6A88-79DC-4F9111DE8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51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223E0-0475-19B1-9194-1B090A21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774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D3352-E73F-FF35-00A4-16E0041DE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068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61F35-382C-81E5-FF16-2CEFD91A9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520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557A-DBAC-75C6-EC91-50EB4D18E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714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09C76-20E7-7BF1-CE51-5C4CE939F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89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15BF7-9E2F-0616-3A10-46DE38109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279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DE9E-B041-D1F2-4AC4-16E1F7922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93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CAC98-2370-D006-97FD-142A0895B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319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572CB-BFCE-AE83-1261-749749C1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623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33333-43D1-B04B-593B-4FA1B9392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711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58E28-4234-AAE6-59CB-F436010AB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752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48375-AEC8-C700-28B5-57EEED31E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581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F6776-9AEE-B94B-2DF8-A1520A90B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049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F4308-05AC-F570-819B-5D4653A6E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680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474A8-BF9A-61AD-042E-7497137A1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567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0881F-DB5D-4B9A-3AF5-7339BBBC4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750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26E16-D907-21C1-F49B-0DB2B8FF2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911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409C5-5049-49E2-7264-42BD32D43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650C-8189-87EE-FFA2-604AE044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533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22E0-B941-9341-9936-6FBE76B9D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8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451EA-EBB2-BB13-E8C8-DC3F44F56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1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D31D5-02C2-BEB5-4ED1-410A86EAA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39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E7856-17DE-08D3-95B4-2379E452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6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2ACCD-B6DC-33C8-1006-3C49E2CDF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97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5</cp:revision>
  <dcterms:created xsi:type="dcterms:W3CDTF">2024-03-07T19:33:54Z</dcterms:created>
  <dcterms:modified xsi:type="dcterms:W3CDTF">2024-03-08T11:02:26Z</dcterms:modified>
</cp:coreProperties>
</file>