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3B2D3-72AA-9FDA-25BB-9F4E515F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68"/>
            <a:ext cx="12192000" cy="63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32D785-0010-19ED-7925-5B8A471F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69"/>
            <a:ext cx="12192000" cy="63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50CA0-6AC2-979B-2AE5-F05A2879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67"/>
            <a:ext cx="12192000" cy="63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F4B54-4B5B-1CBE-0FB9-E52A71DF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223"/>
            <a:ext cx="12192000" cy="63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E3F2E-280B-D531-1AE8-754E36EE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69"/>
            <a:ext cx="12192000" cy="63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DE9E94-2280-DD5F-F2E5-B8B34859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03"/>
            <a:ext cx="12192000" cy="63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847B5-B9D3-1616-0BB5-6A553E06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513"/>
            <a:ext cx="12192000" cy="63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8CA64A-10C9-0516-6969-08F78D75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536"/>
            <a:ext cx="12192000" cy="63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63E465-2C24-55A4-0D7A-0D99802B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67"/>
            <a:ext cx="12192000" cy="63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2024-03-07T19:33:54Z</dcterms:created>
  <dcterms:modified xsi:type="dcterms:W3CDTF">2024-04-06T17:05:13Z</dcterms:modified>
</cp:coreProperties>
</file>