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9C46-F4B5-E91D-945E-5B417F7A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FC81-D860-87B2-0983-D3286E42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5797-E45E-A5C5-A48E-A766634B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0D5B-D916-15CF-4859-0C208E1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B1E3-EC60-E51F-4117-C20919D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28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B142-4AE6-A524-3E3A-3CDCA562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3E6F-5673-78F8-A125-EFF01A5F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A1B9-FB6A-52BF-2A89-351AD0C7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D55C-3CCB-0E98-DD30-3CAC131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C1DF-2D96-9545-CEA0-8C90D71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8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F8CF3-5676-C82C-6AA1-B6656204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AC1B-D799-5DCB-0EB2-FFA85A2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DBBB-4661-3E77-7B86-DB708584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343F-06F5-04AE-15A5-C153C0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1ABA-06C0-2B1B-658B-D7B2CB1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6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8893-A8DD-4599-3F46-495DFC8E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FECD-4B86-F157-FEAF-7070F512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7C90-BA27-9B79-30F8-BCC19DB5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5F8E-6B5B-E155-618F-4C41437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170-7383-F58F-A668-FEA6ED3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73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1F1-03EF-5513-BD33-933FBAE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BFA5-CB9A-D11B-EC9D-81244AA7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FF9F-54B6-C92A-7A27-E3F23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C782-A0A8-2FF0-10E4-478F33E4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9517-AD56-FE69-02C9-611DD63F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39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EA0-7C71-E6A4-E2D5-3FEB696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95A-7159-0E4D-277E-3769E8259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9067-42BF-DBE2-E2FE-F0BCBE79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1C510-67C2-A548-78B6-509E7BB3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0D7-8729-0613-F8DA-0A0E732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6B10-5513-2454-B6B6-3226700D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E5A2-7051-561A-A30E-76DF07AC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6773D-F35D-2677-CD8A-D7ACE88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ACC7B-4DF0-C9C9-304F-6A7C046E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F271E-1984-A325-8BCD-4764BE45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37DD-0B6A-45D1-7305-0AA9DEFA8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4CC96-21DE-3848-520C-A3C3047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76D44-8A83-A03C-6F07-2B2B37AB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40F1A-535E-3A45-BABC-6268B15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14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B84-76C5-06A3-98D1-7B93EA0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0792-DE20-2170-604E-E67A4F6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D316-CED1-A1F4-A564-BE196B7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EC418-1DCF-69A0-EC4C-CBFC21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87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F4393-99CF-C4C2-878F-113A647B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1BBF-2496-F70C-E593-0ABF2AA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E2E5-123B-1175-ECC0-9EF1D189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6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B61F-06DC-7C1B-D684-ADEF32F2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9775-F91E-501D-644D-F4AFCCDD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E141-958D-1D27-70B8-8356679F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3D6C-3676-2A81-109B-0EE85A6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4A4-01FB-8363-65B4-F9B262B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36D55-BC44-584E-1DE7-2F57C508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3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B031-3065-87A4-6E05-5919AA4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D3D1-4223-E8A7-F02A-C2C679C4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B9E8-09C5-EC1E-ADEF-3619B5A9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95EC-D8A2-C61F-5623-205F78C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B80B-DCA9-E2AF-064A-531776DD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DCF3-76DB-BFA5-D063-C3A23250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069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9C98-0C75-FFB2-52C5-704F928C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C73-C248-173A-2CD3-65DDA319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A3A9-B13B-8AB1-75FE-F57BBB4F2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56EF-F833-E35F-CE74-6A1A3F9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5533-0FCD-8EB8-3393-EA3C0535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76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EB9B33-F14B-27E9-5B7B-6B49D199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638"/>
            <a:ext cx="12192000" cy="60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9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C22B4B-617E-A243-C8BD-55BF3A20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237"/>
            <a:ext cx="12192000" cy="60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3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FF345C-BF2F-8526-BE13-A8CA79E8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352"/>
            <a:ext cx="12192000" cy="59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289989-5846-3118-0B7B-3729BE8C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162"/>
            <a:ext cx="12192000" cy="60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6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E3A196-5C70-38F8-6E05-D63ACF2D1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944"/>
            <a:ext cx="12192000" cy="60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1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7E1184-29CF-217E-455E-2A58AE81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297"/>
            <a:ext cx="12192000" cy="59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DB7BC3-E34A-9A86-82CB-EA72AB06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297"/>
            <a:ext cx="12192000" cy="59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0C6329-C48D-4C39-09DD-21B2304A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650"/>
            <a:ext cx="12192000" cy="59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465988-B86F-8BFA-8AA3-D82F171D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002"/>
            <a:ext cx="12192000" cy="599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DEA982-3459-AEA3-0277-49B4ECD2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591"/>
            <a:ext cx="12192000" cy="60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76875C-F4CF-A40B-9DDA-B7A72A28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650"/>
            <a:ext cx="12192000" cy="59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7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349B62-46C3-1659-EC78-43FE78FE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777"/>
            <a:ext cx="12192000" cy="59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9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DBE058-FF98-61A5-7393-0A19549A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944"/>
            <a:ext cx="12192000" cy="60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3</cp:revision>
  <dcterms:created xsi:type="dcterms:W3CDTF">2024-03-07T19:33:54Z</dcterms:created>
  <dcterms:modified xsi:type="dcterms:W3CDTF">2024-04-06T17:13:58Z</dcterms:modified>
</cp:coreProperties>
</file>