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CC144-C266-C1DF-071B-1AC6FD7D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995"/>
            <a:ext cx="12192000" cy="60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CF1FFD-4940-2204-A417-812CDC93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188"/>
            <a:ext cx="12192000" cy="60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2EFEF-A937-EC7B-67E1-566EE1FB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568"/>
            <a:ext cx="12192000" cy="60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D1859E-67E9-627A-F2C9-9900CF0C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650"/>
            <a:ext cx="12192000" cy="59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0F7138-F6CC-3925-8D31-34A6048C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687"/>
            <a:ext cx="12192000" cy="60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68DE14-5005-5468-6E50-AF21DA0B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297"/>
            <a:ext cx="12192000" cy="5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658EA-442B-CEBC-2C1B-D6BA49D0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944"/>
            <a:ext cx="12192000" cy="60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AEBF80-58F9-9F19-8C85-1CF54C24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292"/>
            <a:ext cx="12192000" cy="60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886967-8D82-652A-861C-19C0A6E2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418"/>
            <a:ext cx="12192000" cy="5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7E95D2-7145-7134-D80F-CA80C9DD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003"/>
            <a:ext cx="12192000" cy="59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F01C44-E835-A951-7BA5-9A8C131C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712"/>
            <a:ext cx="12192000" cy="59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C9B3F6-3986-8049-8108-05418472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237"/>
            <a:ext cx="12192000" cy="60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2024-03-07T19:33:54Z</dcterms:created>
  <dcterms:modified xsi:type="dcterms:W3CDTF">2024-04-06T14:50:28Z</dcterms:modified>
</cp:coreProperties>
</file>