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9C46-F4B5-E91D-945E-5B417F7A5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FC81-D860-87B2-0983-D3286E42A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5797-E45E-A5C5-A48E-A766634B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A0D5B-D916-15CF-4859-0C208E1B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B1E3-EC60-E51F-4117-C20919D8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8284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B142-4AE6-A524-3E3A-3CDCA562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B3E6F-5673-78F8-A125-EFF01A5F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A1B9-FB6A-52BF-2A89-351AD0C7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8D55C-3CCB-0E98-DD30-3CAC1318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C1DF-2D96-9545-CEA0-8C90D710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89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F8CF3-5676-C82C-6AA1-B6656204D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4AC1B-D799-5DCB-0EB2-FFA85A2D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CDBBB-4661-3E77-7B86-DB708584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2343F-06F5-04AE-15A5-C153C0D5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1ABA-06C0-2B1B-658B-D7B2CB12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1262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8893-A8DD-4599-3F46-495DFC8E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FECD-4B86-F157-FEAF-7070F512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37C90-BA27-9B79-30F8-BCC19DB5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5F8E-6B5B-E155-618F-4C414377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A170-7383-F58F-A668-FEA6ED3D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573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71F1-03EF-5513-BD33-933FBAE8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BFA5-CB9A-D11B-EC9D-81244AA7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FF9F-54B6-C92A-7A27-E3F23EDC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C782-A0A8-2FF0-10E4-478F33E4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9517-AD56-FE69-02C9-611DD63F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639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EA0-7C71-E6A4-E2D5-3FEB6969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895A-7159-0E4D-277E-3769E8259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D9067-42BF-DBE2-E2FE-F0BCBE79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1C510-67C2-A548-78B6-509E7BB3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150D7-8729-0613-F8DA-0A0E7320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96B10-5513-2454-B6B6-3226700D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35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E5A2-7051-561A-A30E-76DF07AC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6773D-F35D-2677-CD8A-D7ACE88C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ACC7B-4DF0-C9C9-304F-6A7C046E9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F271E-1984-A325-8BCD-4764BE45C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37DD-0B6A-45D1-7305-0AA9DEFA8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4CC96-21DE-3848-520C-A3C3047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76D44-8A83-A03C-6F07-2B2B37AB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40F1A-535E-3A45-BABC-6268B15D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145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BB84-76C5-06A3-98D1-7B93EA0D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00792-DE20-2170-604E-E67A4F6D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3D316-CED1-A1F4-A564-BE196B75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EC418-1DCF-69A0-EC4C-CBFC212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1874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F4393-99CF-C4C2-878F-113A647B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E1BBF-2496-F70C-E593-0ABF2AA5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AE2E5-123B-1175-ECC0-9EF1D189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796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B61F-06DC-7C1B-D684-ADEF32F2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9775-F91E-501D-644D-F4AFCCDD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FE141-958D-1D27-70B8-8356679F4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63D6C-3676-2A81-109B-0EE85A6E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1E4A4-01FB-8363-65B4-F9B262BF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36D55-BC44-584E-1DE7-2F57C508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433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B031-3065-87A4-6E05-5919AA4F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0D3D1-4223-E8A7-F02A-C2C679C46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AB9E8-09C5-EC1E-ADEF-3619B5A9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C95EC-D8A2-C61F-5623-205F78C0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CB80B-DCA9-E2AF-064A-531776DD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4DCF3-76DB-BFA5-D063-C3A23250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5069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29C98-0C75-FFB2-52C5-704F928C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0C73-C248-173A-2CD3-65DDA319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5A3A9-B13B-8AB1-75FE-F57BBB4F2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B56EF-F833-E35F-CE74-6A1A3F98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5533-0FCD-8EB8-3393-EA3C0535A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76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2281F7-CB93-382A-63AD-D1D07DA40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625"/>
            <a:ext cx="12192000" cy="60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9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3FAE43-AA84-AE2B-55C0-28CE1DB11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995"/>
            <a:ext cx="12192000" cy="600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3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210F32-3F0A-D314-7274-E35D273C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059"/>
            <a:ext cx="12192000" cy="599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2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EBE57B-C052-1C1F-D783-E19295BC1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002"/>
            <a:ext cx="12192000" cy="599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6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2B3468-B0D0-1DAE-F10C-C85EE8D6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297"/>
            <a:ext cx="12192000" cy="59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1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D5DB23-B0D9-358D-29C6-B7778396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647"/>
            <a:ext cx="12192000" cy="59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3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0CE6C2-C46D-E743-FD43-7E9DD0887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211"/>
            <a:ext cx="12192000" cy="60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2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BDE775-AE2D-2252-EAA7-2D680E6EC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647"/>
            <a:ext cx="12192000" cy="59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4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13D2B7-05F7-7764-E66A-217D4FED0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907"/>
            <a:ext cx="12192000" cy="60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5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4B4B90-F2AA-1B46-FEDF-59B0AF61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647"/>
            <a:ext cx="12192000" cy="59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1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33E3D0-3E17-2649-B120-80FF958E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983"/>
            <a:ext cx="12192000" cy="60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7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AB8BCB-3B0C-A7CF-0CB4-FAFE5646F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709"/>
            <a:ext cx="12192000" cy="598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9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36C330-0DC6-8BE3-94EF-3653DB6C9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591"/>
            <a:ext cx="12192000" cy="60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Binh</dc:creator>
  <cp:lastModifiedBy>Nguyen Binh</cp:lastModifiedBy>
  <cp:revision>3</cp:revision>
  <dcterms:created xsi:type="dcterms:W3CDTF">2024-03-07T19:33:54Z</dcterms:created>
  <dcterms:modified xsi:type="dcterms:W3CDTF">2024-04-06T14:08:46Z</dcterms:modified>
</cp:coreProperties>
</file>