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72719-65E4-6024-AE23-F6E5ED75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282"/>
            <a:ext cx="12192000" cy="60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630F7-2D03-3DB0-9C09-42388131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38"/>
            <a:ext cx="12192000" cy="60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93C83-07F6-687B-A743-85DE5DD5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884"/>
            <a:ext cx="12192000" cy="60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32878-59AB-6454-1097-CCAE2538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357"/>
            <a:ext cx="12192000" cy="59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62E598-ED4B-85D9-2846-B157EA9D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925"/>
            <a:ext cx="12192000" cy="60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2024-04-06T14:17:18Z</dcterms:modified>
</cp:coreProperties>
</file>