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9" r:id="rId3"/>
    <p:sldId id="280" r:id="rId4"/>
    <p:sldId id="281" r:id="rId5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C9C46-F4B5-E91D-945E-5B417F7A5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AFFC81-D860-87B2-0983-D3286E42A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15797-E45E-A5C5-A48E-A766634B5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7F30-C913-4951-B471-158681376DA3}" type="datetimeFigureOut">
              <a:rPr lang="en-FI" smtClean="0"/>
              <a:t>06/04/2024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A0D5B-D916-15CF-4859-0C208E1B4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7B1E3-EC60-E51F-4117-C20919D88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7656-7AE8-42BE-8C34-57FE299FAEE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18284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AB142-4AE6-A524-3E3A-3CDCA5629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4B3E6F-5673-78F8-A125-EFF01A5FBA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8A1B9-FB6A-52BF-2A89-351AD0C71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7F30-C913-4951-B471-158681376DA3}" type="datetimeFigureOut">
              <a:rPr lang="en-FI" smtClean="0"/>
              <a:t>06/04/2024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8D55C-3CCB-0E98-DD30-3CAC1318C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EC1DF-2D96-9545-CEA0-8C90D7105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7656-7AE8-42BE-8C34-57FE299FAEE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67896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AF8CF3-5676-C82C-6AA1-B6656204D5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84AC1B-D799-5DCB-0EB2-FFA85A2DE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CDBBB-4661-3E77-7B86-DB7085849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7F30-C913-4951-B471-158681376DA3}" type="datetimeFigureOut">
              <a:rPr lang="en-FI" smtClean="0"/>
              <a:t>06/04/2024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2343F-06F5-04AE-15A5-C153C0D53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E1ABA-06C0-2B1B-658B-D7B2CB12F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7656-7AE8-42BE-8C34-57FE299FAEE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212626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B8893-A8DD-4599-3F46-495DFC8E2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1FECD-4B86-F157-FEAF-7070F512E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37C90-BA27-9B79-30F8-BCC19DB58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7F30-C913-4951-B471-158681376DA3}" type="datetimeFigureOut">
              <a:rPr lang="en-FI" smtClean="0"/>
              <a:t>06/04/2024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D5F8E-6B5B-E155-618F-4C4143779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0A170-7383-F58F-A668-FEA6ED3D0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7656-7AE8-42BE-8C34-57FE299FAEE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757369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D71F1-03EF-5513-BD33-933FBAE88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2BFA5-CB9A-D11B-EC9D-81244AA75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3FF9F-54B6-C92A-7A27-E3F23EDCC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7F30-C913-4951-B471-158681376DA3}" type="datetimeFigureOut">
              <a:rPr lang="en-FI" smtClean="0"/>
              <a:t>06/04/2024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CC782-A0A8-2FF0-10E4-478F33E4F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A9517-AD56-FE69-02C9-611DD63FB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7656-7AE8-42BE-8C34-57FE299FAEE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063969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5BEA0-7C71-E6A4-E2D5-3FEB69698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A895A-7159-0E4D-277E-3769E8259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1D9067-42BF-DBE2-E2FE-F0BCBE79F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41C510-67C2-A548-78B6-509E7BB35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7F30-C913-4951-B471-158681376DA3}" type="datetimeFigureOut">
              <a:rPr lang="en-FI" smtClean="0"/>
              <a:t>06/04/2024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9150D7-8729-0613-F8DA-0A0E7320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96B10-5513-2454-B6B6-3226700D2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7656-7AE8-42BE-8C34-57FE299FAEE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9359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CE5A2-7051-561A-A30E-76DF07AC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6773D-F35D-2677-CD8A-D7ACE88CD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FACC7B-4DF0-C9C9-304F-6A7C046E9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CF271E-1984-A325-8BCD-4764BE45C2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A137DD-0B6A-45D1-7305-0AA9DEFA80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54CC96-21DE-3848-520C-A3C3047F4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7F30-C913-4951-B471-158681376DA3}" type="datetimeFigureOut">
              <a:rPr lang="en-FI" smtClean="0"/>
              <a:t>06/04/2024</a:t>
            </a:fld>
            <a:endParaRPr lang="en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176D44-8A83-A03C-6F07-2B2B37AB2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A40F1A-535E-3A45-BABC-6268B15D7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7656-7AE8-42BE-8C34-57FE299FAEE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731456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0BB84-76C5-06A3-98D1-7B93EA0D3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800792-DE20-2170-604E-E67A4F6DB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7F30-C913-4951-B471-158681376DA3}" type="datetimeFigureOut">
              <a:rPr lang="en-FI" smtClean="0"/>
              <a:t>06/04/2024</a:t>
            </a:fld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43D316-CED1-A1F4-A564-BE196B758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5EC418-1DCF-69A0-EC4C-CBFC21251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7656-7AE8-42BE-8C34-57FE299FAEE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918747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7F4393-99CF-C4C2-878F-113A647B2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7F30-C913-4951-B471-158681376DA3}" type="datetimeFigureOut">
              <a:rPr lang="en-FI" smtClean="0"/>
              <a:t>06/04/2024</a:t>
            </a:fld>
            <a:endParaRPr lang="en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4E1BBF-2496-F70C-E593-0ABF2AA50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4AE2E5-123B-1175-ECC0-9EF1D189E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7656-7AE8-42BE-8C34-57FE299FAEE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979632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AB61F-06DC-7C1B-D684-ADEF32F2A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B9775-F91E-501D-644D-F4AFCCDD2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4FE141-958D-1D27-70B8-8356679F45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D63D6C-3676-2A81-109B-0EE85A6EB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7F30-C913-4951-B471-158681376DA3}" type="datetimeFigureOut">
              <a:rPr lang="en-FI" smtClean="0"/>
              <a:t>06/04/2024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31E4A4-01FB-8363-65B4-F9B262BFA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36D55-BC44-584E-1DE7-2F57C508B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7656-7AE8-42BE-8C34-57FE299FAEE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143311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2B031-3065-87A4-6E05-5919AA4FB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20D3D1-4223-E8A7-F02A-C2C679C460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DAB9E8-09C5-EC1E-ADEF-3619B5A92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BC95EC-D8A2-C61F-5623-205F78C0A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7F30-C913-4951-B471-158681376DA3}" type="datetimeFigureOut">
              <a:rPr lang="en-FI" smtClean="0"/>
              <a:t>06/04/2024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CB80B-DCA9-E2AF-064A-531776DDD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4DCF3-76DB-BFA5-D063-C3A23250A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7656-7AE8-42BE-8C34-57FE299FAEE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850694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129C98-0C75-FFB2-52C5-704F928C7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B0C73-C248-173A-2CD3-65DDA319E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5A3A9-B13B-8AB1-75FE-F57BBB4F2C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E77F30-C913-4951-B471-158681376DA3}" type="datetimeFigureOut">
              <a:rPr lang="en-FI" smtClean="0"/>
              <a:t>06/04/2024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B56EF-F833-E35F-CE74-6A1A3F98D6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55533-0FCD-8EB8-3393-EA3C0535A9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E87656-7AE8-42BE-8C34-57FE299FAEE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207621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EA96A-C46D-588D-5E65-64430F053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6EDECF4-2C76-9660-510C-02B9A6C97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2969"/>
            <a:ext cx="12192000" cy="639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294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EA96A-C46D-588D-5E65-64430F053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3C087A6-F1BF-3215-D8DF-900D371F9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806"/>
            <a:ext cx="12192000" cy="637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638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EA96A-C46D-588D-5E65-64430F053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7E4AB78-948E-E80E-0C66-7ACB96952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667"/>
            <a:ext cx="12192000" cy="638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522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EA96A-C46D-588D-5E65-64430F053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DCAFE6-C294-F479-534D-C19657AEB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3670"/>
            <a:ext cx="12192000" cy="6370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147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Binh</dc:creator>
  <cp:lastModifiedBy>Nguyen Binh</cp:lastModifiedBy>
  <cp:revision>3</cp:revision>
  <dcterms:created xsi:type="dcterms:W3CDTF">2024-03-07T19:33:54Z</dcterms:created>
  <dcterms:modified xsi:type="dcterms:W3CDTF">2024-04-06T18:20:59Z</dcterms:modified>
</cp:coreProperties>
</file>