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4"/>
  </p:sldMasterIdLst>
  <p:notesMasterIdLst>
    <p:notesMasterId r:id="rId28"/>
  </p:notesMasterIdLst>
  <p:handoutMasterIdLst>
    <p:handoutMasterId r:id="rId29"/>
  </p:handout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9" r:id="rId19"/>
    <p:sldId id="275" r:id="rId20"/>
    <p:sldId id="276" r:id="rId21"/>
    <p:sldId id="277" r:id="rId22"/>
    <p:sldId id="278" r:id="rId23"/>
    <p:sldId id="257" r:id="rId24"/>
    <p:sldId id="258" r:id="rId25"/>
    <p:sldId id="259"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E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6F9-4AA6-8BE3-30AD64F7C07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6F9-4AA6-8BE3-30AD64F7C07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6F9-4AA6-8BE3-30AD64F7C07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6F9-4AA6-8BE3-30AD64F7C077}"/>
              </c:ext>
            </c:extLst>
          </c:dPt>
          <c:dLbls>
            <c:dLbl>
              <c:idx val="0"/>
              <c:layout>
                <c:manualLayout>
                  <c:x val="0.16753837874582211"/>
                  <c:y val="9.8061325203430152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1-F6F9-4AA6-8BE3-30AD64F7C077}"/>
                </c:ext>
              </c:extLst>
            </c:dLbl>
            <c:dLbl>
              <c:idx val="1"/>
              <c:layout>
                <c:manualLayout>
                  <c:x val="-0.1982898090976038"/>
                  <c:y val="0.14149847564319085"/>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4"/>
                    </c:manualLayout>
                  </c15:layout>
                </c:ext>
                <c:ext xmlns:c16="http://schemas.microsoft.com/office/drawing/2014/chart" uri="{C3380CC4-5D6E-409C-BE32-E72D297353CC}">
                  <c16:uniqueId val="{00000003-F6F9-4AA6-8BE3-30AD64F7C077}"/>
                </c:ext>
              </c:extLst>
            </c:dLbl>
            <c:dLbl>
              <c:idx val="2"/>
              <c:layout>
                <c:manualLayout>
                  <c:x val="-0.17053277063388658"/>
                  <c:y val="-6.6946461079551683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9.0625753953457774E-2"/>
                    </c:manualLayout>
                  </c15:layout>
                </c:ext>
                <c:ext xmlns:c16="http://schemas.microsoft.com/office/drawing/2014/chart" uri="{C3380CC4-5D6E-409C-BE32-E72D297353CC}">
                  <c16:uniqueId val="{00000005-F6F9-4AA6-8BE3-30AD64F7C077}"/>
                </c:ext>
              </c:extLst>
            </c:dLbl>
            <c:dLbl>
              <c:idx val="3"/>
              <c:layout>
                <c:manualLayout>
                  <c:x val="0.21641321588398574"/>
                  <c:y val="-5.2025968898734454E-2"/>
                </c:manualLayout>
              </c:layout>
              <c:showLegendKey val="0"/>
              <c:showVal val="0"/>
              <c:showCatName val="1"/>
              <c:showSerName val="0"/>
              <c:showPercent val="1"/>
              <c:showBubbleSize val="0"/>
              <c:extLst>
                <c:ext xmlns:c15="http://schemas.microsoft.com/office/drawing/2012/chart" uri="{CE6537A1-D6FC-4f65-9D91-7224C49458BB}">
                  <c15:layout>
                    <c:manualLayout>
                      <c:w val="0.2039313431144848"/>
                      <c:h val="0.10880665285045042"/>
                    </c:manualLayout>
                  </c15:layout>
                </c:ext>
                <c:ext xmlns:c16="http://schemas.microsoft.com/office/drawing/2014/chart" uri="{C3380CC4-5D6E-409C-BE32-E72D297353CC}">
                  <c16:uniqueId val="{00000007-F6F9-4AA6-8BE3-30AD64F7C077}"/>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FI"/>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Entertainment</c:v>
                </c:pt>
                <c:pt idx="1">
                  <c:v>Travel</c:v>
                </c:pt>
                <c:pt idx="2">
                  <c:v>Accommodation</c:v>
                </c:pt>
                <c:pt idx="3">
                  <c:v>Food</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148-4AF4-9209-C36E3E493A86}"/>
            </c:ext>
          </c:extLst>
        </c:ser>
        <c:dLbls>
          <c:showLegendKey val="0"/>
          <c:showVal val="0"/>
          <c:showCatName val="0"/>
          <c:showSerName val="0"/>
          <c:showPercent val="0"/>
          <c:showBubbleSize val="0"/>
          <c:showLeaderLines val="0"/>
        </c:dLbls>
        <c:firstSliceAng val="16"/>
        <c:holeSize val="8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FI"/>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r>
            <a:rPr lang="en-ZA" cap="none" dirty="0"/>
            <a:t>Adventure</a:t>
          </a:r>
          <a:endParaRPr lang="en-US" cap="none" dirty="0"/>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r>
            <a:rPr lang="en-ZA" cap="none" dirty="0"/>
            <a:t>Enthusiasm</a:t>
          </a:r>
          <a:endParaRPr lang="en-US" cap="none" dirty="0"/>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r>
            <a:rPr lang="en-ZA" cap="none" dirty="0"/>
            <a:t>Discovery</a:t>
          </a:r>
          <a:endParaRPr lang="en-US" cap="none" dirty="0"/>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dgm:spPr/>
    </dgm:pt>
    <dgm:pt modelId="{8FF3ED10-1F7A-4228-8DBA-95ED52350852}" type="pres">
      <dgm:prSet presAssocID="{0C85100E-26AF-40B3-97DF-19C4EC3CCE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dgm:spPr/>
    </dgm:pt>
    <dgm:pt modelId="{D6853916-A787-4645-8300-F6B01D5465FD}" type="pres">
      <dgm:prSet presAssocID="{69653324-E1E3-437C-A9D5-28B1353F64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dgm:spPr/>
    </dgm:pt>
    <dgm:pt modelId="{F978FA78-402E-430D-BD6D-B50543BC1779}" type="pres">
      <dgm:prSet presAssocID="{7F8797D3-295D-45B0-9E28-F7696E313A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64E9C-DC4B-4FCA-A45C-7A2A68ABF190}"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0C85100E-26AF-40B3-97DF-19C4EC3CCEC0}">
      <dgm:prSet/>
      <dgm:spPr/>
      <dgm:t>
        <a:bodyPr/>
        <a:lstStyle/>
        <a:p>
          <a:pPr>
            <a:lnSpc>
              <a:spcPct val="100000"/>
            </a:lnSpc>
            <a:defRPr cap="all"/>
          </a:pPr>
          <a:r>
            <a:rPr lang="en-ZA" cap="none" dirty="0"/>
            <a:t>Adventure</a:t>
          </a:r>
          <a:endParaRPr lang="en-US" cap="none" dirty="0"/>
        </a:p>
      </dgm:t>
    </dgm:pt>
    <dgm:pt modelId="{83E371DD-FB17-4628-859D-A2979B7D3099}" type="parTrans" cxnId="{FD66337D-8FE8-48E6-BE0F-CFD328BEE42E}">
      <dgm:prSet/>
      <dgm:spPr/>
      <dgm:t>
        <a:bodyPr/>
        <a:lstStyle/>
        <a:p>
          <a:endParaRPr lang="en-US" sz="1800"/>
        </a:p>
      </dgm:t>
    </dgm:pt>
    <dgm:pt modelId="{8A672CE1-4528-44AE-9157-DA340C2CD5DB}" type="sibTrans" cxnId="{FD66337D-8FE8-48E6-BE0F-CFD328BEE42E}">
      <dgm:prSet/>
      <dgm:spPr/>
      <dgm:t>
        <a:bodyPr/>
        <a:lstStyle/>
        <a:p>
          <a:endParaRPr lang="en-US"/>
        </a:p>
      </dgm:t>
    </dgm:pt>
    <dgm:pt modelId="{69653324-E1E3-437C-A9D5-28B1353F645A}">
      <dgm:prSet/>
      <dgm:spPr/>
      <dgm:t>
        <a:bodyPr/>
        <a:lstStyle/>
        <a:p>
          <a:pPr>
            <a:lnSpc>
              <a:spcPct val="100000"/>
            </a:lnSpc>
            <a:defRPr cap="all"/>
          </a:pPr>
          <a:r>
            <a:rPr lang="en-ZA" cap="none" dirty="0"/>
            <a:t>Enthusiasm</a:t>
          </a:r>
          <a:endParaRPr lang="en-US" cap="none" dirty="0"/>
        </a:p>
      </dgm:t>
    </dgm:pt>
    <dgm:pt modelId="{F0466364-A484-4F50-8E01-C00666AA6B96}" type="parTrans" cxnId="{25667268-FED2-4149-B353-F16FED2D1A5A}">
      <dgm:prSet/>
      <dgm:spPr/>
      <dgm:t>
        <a:bodyPr/>
        <a:lstStyle/>
        <a:p>
          <a:endParaRPr lang="en-US" sz="1800"/>
        </a:p>
      </dgm:t>
    </dgm:pt>
    <dgm:pt modelId="{6F20977E-D589-4920-96AA-44AAF9391C6A}" type="sibTrans" cxnId="{25667268-FED2-4149-B353-F16FED2D1A5A}">
      <dgm:prSet/>
      <dgm:spPr/>
      <dgm:t>
        <a:bodyPr/>
        <a:lstStyle/>
        <a:p>
          <a:endParaRPr lang="en-US"/>
        </a:p>
      </dgm:t>
    </dgm:pt>
    <dgm:pt modelId="{7F8797D3-295D-45B0-9E28-F7696E313AE3}">
      <dgm:prSet/>
      <dgm:spPr/>
      <dgm:t>
        <a:bodyPr/>
        <a:lstStyle/>
        <a:p>
          <a:pPr>
            <a:lnSpc>
              <a:spcPct val="100000"/>
            </a:lnSpc>
            <a:defRPr cap="all"/>
          </a:pPr>
          <a:r>
            <a:rPr lang="en-ZA" cap="none" dirty="0"/>
            <a:t>Discovery</a:t>
          </a:r>
          <a:endParaRPr lang="en-US" cap="none" dirty="0"/>
        </a:p>
      </dgm:t>
    </dgm:pt>
    <dgm:pt modelId="{2A0378C1-9628-41C6-B719-DFD7DD7C2513}" type="parTrans" cxnId="{B9DB5BF3-D3B4-4EF2-9219-9820EFCDD141}">
      <dgm:prSet/>
      <dgm:spPr/>
      <dgm:t>
        <a:bodyPr/>
        <a:lstStyle/>
        <a:p>
          <a:endParaRPr lang="en-US" sz="1800"/>
        </a:p>
      </dgm:t>
    </dgm:pt>
    <dgm:pt modelId="{BD09EA6A-7770-4233-AA60-BFF5DA55D6CE}" type="sibTrans" cxnId="{B9DB5BF3-D3B4-4EF2-9219-9820EFCDD141}">
      <dgm:prSet/>
      <dgm:spPr/>
      <dgm:t>
        <a:bodyPr/>
        <a:lstStyle/>
        <a:p>
          <a:endParaRPr lang="en-US"/>
        </a:p>
      </dgm:t>
    </dgm:pt>
    <dgm:pt modelId="{E3F9E5A9-51B2-43A8-8F03-9194571938CF}" type="pres">
      <dgm:prSet presAssocID="{7F564E9C-DC4B-4FCA-A45C-7A2A68ABF190}" presName="root" presStyleCnt="0">
        <dgm:presLayoutVars>
          <dgm:dir/>
          <dgm:resizeHandles val="exact"/>
        </dgm:presLayoutVars>
      </dgm:prSet>
      <dgm:spPr/>
    </dgm:pt>
    <dgm:pt modelId="{8929C738-FC34-44B7-BD7A-E6975C65F703}" type="pres">
      <dgm:prSet presAssocID="{0C85100E-26AF-40B3-97DF-19C4EC3CCEC0}" presName="compNode" presStyleCnt="0"/>
      <dgm:spPr/>
    </dgm:pt>
    <dgm:pt modelId="{D7FE9191-F345-41D1-BC78-A57FAC85C889}" type="pres">
      <dgm:prSet presAssocID="{0C85100E-26AF-40B3-97DF-19C4EC3CCEC0}" presName="iconBgRect" presStyleLbl="bgShp" presStyleIdx="0" presStyleCnt="3"/>
      <dgm:spPr/>
    </dgm:pt>
    <dgm:pt modelId="{8FF3ED10-1F7A-4228-8DBA-95ED52350852}" type="pres">
      <dgm:prSet presAssocID="{0C85100E-26AF-40B3-97DF-19C4EC3CCE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ke"/>
        </a:ext>
      </dgm:extLst>
    </dgm:pt>
    <dgm:pt modelId="{DEEFA25E-941B-435D-9E6A-508386CFE47E}" type="pres">
      <dgm:prSet presAssocID="{0C85100E-26AF-40B3-97DF-19C4EC3CCEC0}" presName="spaceRect" presStyleCnt="0"/>
      <dgm:spPr/>
    </dgm:pt>
    <dgm:pt modelId="{54849521-B57C-45E5-AE0C-3EC2C0D4D0A2}" type="pres">
      <dgm:prSet presAssocID="{0C85100E-26AF-40B3-97DF-19C4EC3CCEC0}" presName="textRect" presStyleLbl="revTx" presStyleIdx="0" presStyleCnt="3">
        <dgm:presLayoutVars>
          <dgm:chMax val="1"/>
          <dgm:chPref val="1"/>
        </dgm:presLayoutVars>
      </dgm:prSet>
      <dgm:spPr/>
    </dgm:pt>
    <dgm:pt modelId="{0F6A2FC3-9E47-40CA-83F9-5B63CA09FDA8}" type="pres">
      <dgm:prSet presAssocID="{8A672CE1-4528-44AE-9157-DA340C2CD5DB}" presName="sibTrans" presStyleCnt="0"/>
      <dgm:spPr/>
    </dgm:pt>
    <dgm:pt modelId="{11E84AED-826F-45C8-83C4-91F1A078E1E0}" type="pres">
      <dgm:prSet presAssocID="{69653324-E1E3-437C-A9D5-28B1353F645A}" presName="compNode" presStyleCnt="0"/>
      <dgm:spPr/>
    </dgm:pt>
    <dgm:pt modelId="{CA2BB399-46B1-46DF-BB84-F602FEBB6E8F}" type="pres">
      <dgm:prSet presAssocID="{69653324-E1E3-437C-A9D5-28B1353F645A}" presName="iconBgRect" presStyleLbl="bgShp" presStyleIdx="1" presStyleCnt="3"/>
      <dgm:spPr/>
    </dgm:pt>
    <dgm:pt modelId="{D6853916-A787-4645-8300-F6B01D5465FD}" type="pres">
      <dgm:prSet presAssocID="{69653324-E1E3-437C-A9D5-28B1353F64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n"/>
        </a:ext>
      </dgm:extLst>
    </dgm:pt>
    <dgm:pt modelId="{20F4B50A-E3EC-4DC1-8B67-BB5C3777405D}" type="pres">
      <dgm:prSet presAssocID="{69653324-E1E3-437C-A9D5-28B1353F645A}" presName="spaceRect" presStyleCnt="0"/>
      <dgm:spPr/>
    </dgm:pt>
    <dgm:pt modelId="{1236D849-CB48-479C-B013-12E41455C64A}" type="pres">
      <dgm:prSet presAssocID="{69653324-E1E3-437C-A9D5-28B1353F645A}" presName="textRect" presStyleLbl="revTx" presStyleIdx="1" presStyleCnt="3">
        <dgm:presLayoutVars>
          <dgm:chMax val="1"/>
          <dgm:chPref val="1"/>
        </dgm:presLayoutVars>
      </dgm:prSet>
      <dgm:spPr/>
    </dgm:pt>
    <dgm:pt modelId="{77E7D738-E9B1-4ED4-B593-EC450EE23F5E}" type="pres">
      <dgm:prSet presAssocID="{6F20977E-D589-4920-96AA-44AAF9391C6A}" presName="sibTrans" presStyleCnt="0"/>
      <dgm:spPr/>
    </dgm:pt>
    <dgm:pt modelId="{504F53A5-75F2-4237-863E-8BEA18033D97}" type="pres">
      <dgm:prSet presAssocID="{7F8797D3-295D-45B0-9E28-F7696E313AE3}" presName="compNode" presStyleCnt="0"/>
      <dgm:spPr/>
    </dgm:pt>
    <dgm:pt modelId="{1FBD15DA-15EC-437E-AD24-BB3FBA44188E}" type="pres">
      <dgm:prSet presAssocID="{7F8797D3-295D-45B0-9E28-F7696E313AE3}" presName="iconBgRect" presStyleLbl="bgShp" presStyleIdx="2" presStyleCnt="3"/>
      <dgm:spPr/>
    </dgm:pt>
    <dgm:pt modelId="{F978FA78-402E-430D-BD6D-B50543BC1779}" type="pres">
      <dgm:prSet presAssocID="{7F8797D3-295D-45B0-9E28-F7696E313A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scope"/>
        </a:ext>
      </dgm:extLst>
    </dgm:pt>
    <dgm:pt modelId="{8E26FA69-DD6D-41A2-A1C3-C84664B3DEA9}" type="pres">
      <dgm:prSet presAssocID="{7F8797D3-295D-45B0-9E28-F7696E313AE3}" presName="spaceRect" presStyleCnt="0"/>
      <dgm:spPr/>
    </dgm:pt>
    <dgm:pt modelId="{1437B87F-714F-41BA-8ABB-43977D1FDD2E}" type="pres">
      <dgm:prSet presAssocID="{7F8797D3-295D-45B0-9E28-F7696E313AE3}" presName="textRect" presStyleLbl="revTx" presStyleIdx="2" presStyleCnt="3">
        <dgm:presLayoutVars>
          <dgm:chMax val="1"/>
          <dgm:chPref val="1"/>
        </dgm:presLayoutVars>
      </dgm:prSet>
      <dgm:spPr/>
    </dgm:pt>
  </dgm:ptLst>
  <dgm:cxnLst>
    <dgm:cxn modelId="{9EF79A2A-C397-458C-A3B4-D48F7182843D}" type="presOf" srcId="{7F564E9C-DC4B-4FCA-A45C-7A2A68ABF190}" destId="{E3F9E5A9-51B2-43A8-8F03-9194571938CF}" srcOrd="0" destOrd="0" presId="urn:microsoft.com/office/officeart/2018/5/layout/IconCircleLabelList"/>
    <dgm:cxn modelId="{25667268-FED2-4149-B353-F16FED2D1A5A}" srcId="{7F564E9C-DC4B-4FCA-A45C-7A2A68ABF190}" destId="{69653324-E1E3-437C-A9D5-28B1353F645A}" srcOrd="1" destOrd="0" parTransId="{F0466364-A484-4F50-8E01-C00666AA6B96}" sibTransId="{6F20977E-D589-4920-96AA-44AAF9391C6A}"/>
    <dgm:cxn modelId="{FD66337D-8FE8-48E6-BE0F-CFD328BEE42E}" srcId="{7F564E9C-DC4B-4FCA-A45C-7A2A68ABF190}" destId="{0C85100E-26AF-40B3-97DF-19C4EC3CCEC0}" srcOrd="0" destOrd="0" parTransId="{83E371DD-FB17-4628-859D-A2979B7D3099}" sibTransId="{8A672CE1-4528-44AE-9157-DA340C2CD5DB}"/>
    <dgm:cxn modelId="{66AF4AA0-077B-441F-8BCF-84949DFE4A4A}" type="presOf" srcId="{69653324-E1E3-437C-A9D5-28B1353F645A}" destId="{1236D849-CB48-479C-B013-12E41455C64A}" srcOrd="0" destOrd="0" presId="urn:microsoft.com/office/officeart/2018/5/layout/IconCircleLabelList"/>
    <dgm:cxn modelId="{89A64FA4-89F2-4CC0-9791-9B99DFBDFD94}" type="presOf" srcId="{0C85100E-26AF-40B3-97DF-19C4EC3CCEC0}" destId="{54849521-B57C-45E5-AE0C-3EC2C0D4D0A2}" srcOrd="0" destOrd="0" presId="urn:microsoft.com/office/officeart/2018/5/layout/IconCircleLabelList"/>
    <dgm:cxn modelId="{30BBCAE1-AA43-4AE4-A79A-B5150A5E89F9}" type="presOf" srcId="{7F8797D3-295D-45B0-9E28-F7696E313AE3}" destId="{1437B87F-714F-41BA-8ABB-43977D1FDD2E}" srcOrd="0" destOrd="0" presId="urn:microsoft.com/office/officeart/2018/5/layout/IconCircleLabelList"/>
    <dgm:cxn modelId="{B9DB5BF3-D3B4-4EF2-9219-9820EFCDD141}" srcId="{7F564E9C-DC4B-4FCA-A45C-7A2A68ABF190}" destId="{7F8797D3-295D-45B0-9E28-F7696E313AE3}" srcOrd="2" destOrd="0" parTransId="{2A0378C1-9628-41C6-B719-DFD7DD7C2513}" sibTransId="{BD09EA6A-7770-4233-AA60-BFF5DA55D6CE}"/>
    <dgm:cxn modelId="{046E5389-75CC-49E4-A852-97C2E7E6D226}" type="presParOf" srcId="{E3F9E5A9-51B2-43A8-8F03-9194571938CF}" destId="{8929C738-FC34-44B7-BD7A-E6975C65F703}" srcOrd="0" destOrd="0" presId="urn:microsoft.com/office/officeart/2018/5/layout/IconCircleLabelList"/>
    <dgm:cxn modelId="{38860D80-65A2-4FE3-A65F-086B501908CF}" type="presParOf" srcId="{8929C738-FC34-44B7-BD7A-E6975C65F703}" destId="{D7FE9191-F345-41D1-BC78-A57FAC85C889}" srcOrd="0" destOrd="0" presId="urn:microsoft.com/office/officeart/2018/5/layout/IconCircleLabelList"/>
    <dgm:cxn modelId="{15291291-59DE-4F27-AE8E-09905698A26B}" type="presParOf" srcId="{8929C738-FC34-44B7-BD7A-E6975C65F703}" destId="{8FF3ED10-1F7A-4228-8DBA-95ED52350852}" srcOrd="1" destOrd="0" presId="urn:microsoft.com/office/officeart/2018/5/layout/IconCircleLabelList"/>
    <dgm:cxn modelId="{D93A254D-2C2B-4E74-9B75-CFB868080C85}" type="presParOf" srcId="{8929C738-FC34-44B7-BD7A-E6975C65F703}" destId="{DEEFA25E-941B-435D-9E6A-508386CFE47E}" srcOrd="2" destOrd="0" presId="urn:microsoft.com/office/officeart/2018/5/layout/IconCircleLabelList"/>
    <dgm:cxn modelId="{A6870060-E9BF-4E45-B0B2-CE2FEB416253}" type="presParOf" srcId="{8929C738-FC34-44B7-BD7A-E6975C65F703}" destId="{54849521-B57C-45E5-AE0C-3EC2C0D4D0A2}" srcOrd="3" destOrd="0" presId="urn:microsoft.com/office/officeart/2018/5/layout/IconCircleLabelList"/>
    <dgm:cxn modelId="{80671972-08BA-4928-BC1F-B3133C587435}" type="presParOf" srcId="{E3F9E5A9-51B2-43A8-8F03-9194571938CF}" destId="{0F6A2FC3-9E47-40CA-83F9-5B63CA09FDA8}" srcOrd="1" destOrd="0" presId="urn:microsoft.com/office/officeart/2018/5/layout/IconCircleLabelList"/>
    <dgm:cxn modelId="{D51D2133-6F1D-4DF6-96E7-C6625A6BEED1}" type="presParOf" srcId="{E3F9E5A9-51B2-43A8-8F03-9194571938CF}" destId="{11E84AED-826F-45C8-83C4-91F1A078E1E0}" srcOrd="2" destOrd="0" presId="urn:microsoft.com/office/officeart/2018/5/layout/IconCircleLabelList"/>
    <dgm:cxn modelId="{F9245669-8D02-42CA-A21E-BA72A76391A2}" type="presParOf" srcId="{11E84AED-826F-45C8-83C4-91F1A078E1E0}" destId="{CA2BB399-46B1-46DF-BB84-F602FEBB6E8F}" srcOrd="0" destOrd="0" presId="urn:microsoft.com/office/officeart/2018/5/layout/IconCircleLabelList"/>
    <dgm:cxn modelId="{3E304E6E-CFA0-4E02-97C9-2358B1325747}" type="presParOf" srcId="{11E84AED-826F-45C8-83C4-91F1A078E1E0}" destId="{D6853916-A787-4645-8300-F6B01D5465FD}" srcOrd="1" destOrd="0" presId="urn:microsoft.com/office/officeart/2018/5/layout/IconCircleLabelList"/>
    <dgm:cxn modelId="{A3A558FB-B42D-4CD9-880D-C8970DD9B2CF}" type="presParOf" srcId="{11E84AED-826F-45C8-83C4-91F1A078E1E0}" destId="{20F4B50A-E3EC-4DC1-8B67-BB5C3777405D}" srcOrd="2" destOrd="0" presId="urn:microsoft.com/office/officeart/2018/5/layout/IconCircleLabelList"/>
    <dgm:cxn modelId="{4085BB99-4E4A-42E3-8624-72E8460B7F02}" type="presParOf" srcId="{11E84AED-826F-45C8-83C4-91F1A078E1E0}" destId="{1236D849-CB48-479C-B013-12E41455C64A}" srcOrd="3" destOrd="0" presId="urn:microsoft.com/office/officeart/2018/5/layout/IconCircleLabelList"/>
    <dgm:cxn modelId="{575C131A-D48A-429B-9E4C-1B1619D7306D}" type="presParOf" srcId="{E3F9E5A9-51B2-43A8-8F03-9194571938CF}" destId="{77E7D738-E9B1-4ED4-B593-EC450EE23F5E}" srcOrd="3" destOrd="0" presId="urn:microsoft.com/office/officeart/2018/5/layout/IconCircleLabelList"/>
    <dgm:cxn modelId="{8B3BABB7-9BE3-4CCA-A90F-E5EEF1A4BE2F}" type="presParOf" srcId="{E3F9E5A9-51B2-43A8-8F03-9194571938CF}" destId="{504F53A5-75F2-4237-863E-8BEA18033D97}" srcOrd="4" destOrd="0" presId="urn:microsoft.com/office/officeart/2018/5/layout/IconCircleLabelList"/>
    <dgm:cxn modelId="{38FDD328-2F4A-4403-9CE3-84E8C6AD81A2}" type="presParOf" srcId="{504F53A5-75F2-4237-863E-8BEA18033D97}" destId="{1FBD15DA-15EC-437E-AD24-BB3FBA44188E}" srcOrd="0" destOrd="0" presId="urn:microsoft.com/office/officeart/2018/5/layout/IconCircleLabelList"/>
    <dgm:cxn modelId="{C1E19D95-E19A-48D8-976F-1762354AC7D6}" type="presParOf" srcId="{504F53A5-75F2-4237-863E-8BEA18033D97}" destId="{F978FA78-402E-430D-BD6D-B50543BC1779}" srcOrd="1" destOrd="0" presId="urn:microsoft.com/office/officeart/2018/5/layout/IconCircleLabelList"/>
    <dgm:cxn modelId="{0BF6A35D-48A0-49CB-BFE7-DD9C3FBF1D73}" type="presParOf" srcId="{504F53A5-75F2-4237-863E-8BEA18033D97}" destId="{8E26FA69-DD6D-41A2-A1C3-C84664B3DEA9}" srcOrd="2" destOrd="0" presId="urn:microsoft.com/office/officeart/2018/5/layout/IconCircleLabelList"/>
    <dgm:cxn modelId="{36CE7DD6-956C-461B-94DF-658454BF2FDC}" type="presParOf" srcId="{504F53A5-75F2-4237-863E-8BEA18033D97}" destId="{1437B87F-714F-41BA-8ABB-43977D1FD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1362DA-B794-45B9-9BEE-599A1FD4F7C7}" type="doc">
      <dgm:prSet loTypeId="urn:microsoft.com/office/officeart/2009/3/layout/PhasedProcess" loCatId="process" qsTypeId="urn:microsoft.com/office/officeart/2005/8/quickstyle/simple3" qsCatId="simple" csTypeId="urn:microsoft.com/office/officeart/2005/8/colors/accent0_3" csCatId="mainScheme" phldr="1"/>
      <dgm:spPr/>
      <dgm:t>
        <a:bodyPr/>
        <a:lstStyle/>
        <a:p>
          <a:endParaRPr lang="en-ZA"/>
        </a:p>
      </dgm:t>
    </dgm:pt>
    <dgm:pt modelId="{4821B3E8-9370-4D21-8198-65BA4339E415}">
      <dgm:prSet phldrT="[Text]" custT="1"/>
      <dgm:spPr/>
      <dgm:t>
        <a:bodyPr/>
        <a:lstStyle/>
        <a:p>
          <a:r>
            <a:rPr lang="en-ZA" sz="1800" b="1" dirty="0"/>
            <a:t>Car</a:t>
          </a:r>
        </a:p>
      </dgm:t>
    </dgm:pt>
    <dgm:pt modelId="{763F03D9-CB7E-435B-BA77-D1F8D4274E03}" type="parTrans" cxnId="{E14EC1FA-6481-41D2-AE31-0F9E15D74881}">
      <dgm:prSet/>
      <dgm:spPr/>
      <dgm:t>
        <a:bodyPr/>
        <a:lstStyle/>
        <a:p>
          <a:endParaRPr lang="en-ZA" sz="1400"/>
        </a:p>
      </dgm:t>
    </dgm:pt>
    <dgm:pt modelId="{9F2F4829-C8AF-40C8-B99D-D020B7AFAD49}" type="sibTrans" cxnId="{E14EC1FA-6481-41D2-AE31-0F9E15D74881}">
      <dgm:prSet/>
      <dgm:spPr/>
      <dgm:t>
        <a:bodyPr/>
        <a:lstStyle/>
        <a:p>
          <a:endParaRPr lang="en-ZA" sz="1400"/>
        </a:p>
      </dgm:t>
    </dgm:pt>
    <dgm:pt modelId="{A79BCC07-4436-42E3-80A6-732F0A17966E}">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Ride Share</a:t>
          </a:r>
        </a:p>
      </dgm:t>
    </dgm:pt>
    <dgm:pt modelId="{087A1BFF-C84C-4587-A80D-8974ABC8EF5F}" type="sibTrans" cxnId="{6C3AEE11-2408-49AA-A775-6A3512F6F523}">
      <dgm:prSet/>
      <dgm:spPr/>
      <dgm:t>
        <a:bodyPr/>
        <a:lstStyle/>
        <a:p>
          <a:endParaRPr lang="en-ZA" sz="1400"/>
        </a:p>
      </dgm:t>
    </dgm:pt>
    <dgm:pt modelId="{C3A2DAB3-4DF7-44D0-8672-751A277F8AE2}" type="parTrans" cxnId="{6C3AEE11-2408-49AA-A775-6A3512F6F523}">
      <dgm:prSet/>
      <dgm:spPr/>
      <dgm:t>
        <a:bodyPr/>
        <a:lstStyle/>
        <a:p>
          <a:endParaRPr lang="en-ZA" sz="1400"/>
        </a:p>
      </dgm:t>
    </dgm:pt>
    <dgm:pt modelId="{8990175B-9D44-4607-8FBA-A007DD3BDCD2}">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Taxi</a:t>
          </a:r>
        </a:p>
      </dgm:t>
    </dgm:pt>
    <dgm:pt modelId="{02F16045-3CB8-41FE-AF3D-FC471EDB1A43}" type="sibTrans" cxnId="{3B800981-BF06-4825-8D19-D45C3C790513}">
      <dgm:prSet/>
      <dgm:spPr/>
      <dgm:t>
        <a:bodyPr/>
        <a:lstStyle/>
        <a:p>
          <a:endParaRPr lang="en-ZA" sz="1400"/>
        </a:p>
      </dgm:t>
    </dgm:pt>
    <dgm:pt modelId="{1E28B33B-A87B-4A20-B998-C7F1781B7D5F}" type="parTrans" cxnId="{3B800981-BF06-4825-8D19-D45C3C790513}">
      <dgm:prSet/>
      <dgm:spPr/>
      <dgm:t>
        <a:bodyPr/>
        <a:lstStyle/>
        <a:p>
          <a:endParaRPr lang="en-ZA" sz="1400"/>
        </a:p>
      </dgm:t>
    </dgm:pt>
    <dgm:pt modelId="{819594FA-0AF7-4BCA-BF4E-B320063C2DB1}">
      <dgm:prSet phldrT="[Text]" custT="1"/>
      <dgm:spPr>
        <a:solidFill>
          <a:schemeClr val="accent2">
            <a:lumMod val="20000"/>
            <a:lumOff val="80000"/>
          </a:schemeClr>
        </a:solidFill>
        <a:scene3d>
          <a:camera prst="orthographicFront"/>
          <a:lightRig rig="flat" dir="t"/>
        </a:scene3d>
        <a:sp3d prstMaterial="dkEdge"/>
      </dgm:spPr>
      <dgm:t>
        <a:bodyPr/>
        <a:lstStyle/>
        <a:p>
          <a:r>
            <a:rPr lang="en-ZA" sz="1400" dirty="0"/>
            <a:t>Rental</a:t>
          </a:r>
        </a:p>
      </dgm:t>
    </dgm:pt>
    <dgm:pt modelId="{132C8A32-FFC0-4A33-B7C4-C6295D26E9C0}" type="sibTrans" cxnId="{4E926AF1-506D-474E-8D21-8714659EE5EF}">
      <dgm:prSet/>
      <dgm:spPr/>
      <dgm:t>
        <a:bodyPr/>
        <a:lstStyle/>
        <a:p>
          <a:endParaRPr lang="en-ZA" sz="1400"/>
        </a:p>
      </dgm:t>
    </dgm:pt>
    <dgm:pt modelId="{1E130B30-3A17-4D96-B9AD-9A806206E5CD}" type="parTrans" cxnId="{4E926AF1-506D-474E-8D21-8714659EE5EF}">
      <dgm:prSet/>
      <dgm:spPr/>
      <dgm:t>
        <a:bodyPr/>
        <a:lstStyle/>
        <a:p>
          <a:endParaRPr lang="en-ZA" sz="1400"/>
        </a:p>
      </dgm:t>
    </dgm:pt>
    <dgm:pt modelId="{EED48EC9-139E-4D1A-A023-E1766F475502}">
      <dgm:prSet phldrT="[Text]" custT="1"/>
      <dgm:spPr/>
      <dgm:t>
        <a:bodyPr/>
        <a:lstStyle/>
        <a:p>
          <a:r>
            <a:rPr lang="en-ZA" sz="1800" b="1" dirty="0"/>
            <a:t>Air</a:t>
          </a:r>
        </a:p>
      </dgm:t>
    </dgm:pt>
    <dgm:pt modelId="{E8A58E6C-D702-4CD5-A4A4-68BF06D65777}" type="sibTrans" cxnId="{508AA677-84BC-4D76-B730-28EA84E9EBCA}">
      <dgm:prSet/>
      <dgm:spPr/>
      <dgm:t>
        <a:bodyPr/>
        <a:lstStyle/>
        <a:p>
          <a:endParaRPr lang="en-ZA" sz="1400"/>
        </a:p>
      </dgm:t>
    </dgm:pt>
    <dgm:pt modelId="{D0F6851C-F0F8-491D-B94E-762CD794E96A}" type="parTrans" cxnId="{508AA677-84BC-4D76-B730-28EA84E9EBCA}">
      <dgm:prSet/>
      <dgm:spPr/>
      <dgm:t>
        <a:bodyPr/>
        <a:lstStyle/>
        <a:p>
          <a:endParaRPr lang="en-ZA" sz="1400"/>
        </a:p>
      </dgm:t>
    </dgm:pt>
    <dgm:pt modelId="{D51408AB-258D-4406-B40B-CC29CF313713}">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Int.</a:t>
          </a:r>
        </a:p>
      </dgm:t>
    </dgm:pt>
    <dgm:pt modelId="{18195661-4D89-4F14-8701-171F7C521288}" type="sibTrans" cxnId="{1D3D3BC2-7F82-4C5A-8D6B-503206F18A71}">
      <dgm:prSet/>
      <dgm:spPr/>
      <dgm:t>
        <a:bodyPr/>
        <a:lstStyle/>
        <a:p>
          <a:endParaRPr lang="en-ZA" sz="1400"/>
        </a:p>
      </dgm:t>
    </dgm:pt>
    <dgm:pt modelId="{6CA7A0CF-B790-4872-B7B2-B1B9A8D28491}" type="parTrans" cxnId="{1D3D3BC2-7F82-4C5A-8D6B-503206F18A71}">
      <dgm:prSet/>
      <dgm:spPr/>
      <dgm:t>
        <a:bodyPr/>
        <a:lstStyle/>
        <a:p>
          <a:endParaRPr lang="en-ZA" sz="1400"/>
        </a:p>
      </dgm:t>
    </dgm:pt>
    <dgm:pt modelId="{B85C599F-6166-4440-BCFA-9954E84F1BAF}">
      <dgm:prSet phldrT="[Text]" custT="1"/>
      <dgm:spPr>
        <a:solidFill>
          <a:schemeClr val="accent1">
            <a:alpha val="50000"/>
          </a:schemeClr>
        </a:solidFill>
        <a:effectLst/>
        <a:scene3d>
          <a:camera prst="orthographicFront"/>
          <a:lightRig rig="flat" dir="t"/>
        </a:scene3d>
        <a:sp3d prstMaterial="dkEdge"/>
      </dgm:spPr>
      <dgm:t>
        <a:bodyPr/>
        <a:lstStyle/>
        <a:p>
          <a:r>
            <a:rPr lang="en-ZA" sz="1400" dirty="0"/>
            <a:t>Domestic</a:t>
          </a:r>
        </a:p>
      </dgm:t>
    </dgm:pt>
    <dgm:pt modelId="{62B06A73-353D-495C-8CB4-D7FEDF8F7DF5}" type="sibTrans" cxnId="{92557761-266F-4572-B7E2-B98C8F080698}">
      <dgm:prSet/>
      <dgm:spPr/>
      <dgm:t>
        <a:bodyPr/>
        <a:lstStyle/>
        <a:p>
          <a:endParaRPr lang="en-ZA" sz="1400"/>
        </a:p>
      </dgm:t>
    </dgm:pt>
    <dgm:pt modelId="{6452ABC8-EC92-4CB5-B305-5A7115AC0173}" type="parTrans" cxnId="{92557761-266F-4572-B7E2-B98C8F080698}">
      <dgm:prSet/>
      <dgm:spPr/>
      <dgm:t>
        <a:bodyPr/>
        <a:lstStyle/>
        <a:p>
          <a:endParaRPr lang="en-ZA" sz="1400"/>
        </a:p>
      </dgm:t>
    </dgm:pt>
    <dgm:pt modelId="{55D18788-16D9-46D2-837A-960D65CA32C9}">
      <dgm:prSet phldrT="[Text]" custT="1"/>
      <dgm:spPr/>
      <dgm:t>
        <a:bodyPr/>
        <a:lstStyle/>
        <a:p>
          <a:r>
            <a:rPr lang="en-ZA" sz="1800" b="1" dirty="0"/>
            <a:t>Rail</a:t>
          </a:r>
        </a:p>
      </dgm:t>
    </dgm:pt>
    <dgm:pt modelId="{8442729E-1D19-458D-98BD-1AB5B700F9E0}" type="sibTrans" cxnId="{E20EF0EF-E539-4948-B46C-9E9B5B3AA634}">
      <dgm:prSet/>
      <dgm:spPr/>
      <dgm:t>
        <a:bodyPr/>
        <a:lstStyle/>
        <a:p>
          <a:endParaRPr lang="en-ZA" sz="1400"/>
        </a:p>
      </dgm:t>
    </dgm:pt>
    <dgm:pt modelId="{D39B7213-81B5-4957-BC58-13232544EBDA}" type="parTrans" cxnId="{E20EF0EF-E539-4948-B46C-9E9B5B3AA634}">
      <dgm:prSet/>
      <dgm:spPr/>
      <dgm:t>
        <a:bodyPr/>
        <a:lstStyle/>
        <a:p>
          <a:endParaRPr lang="en-ZA" sz="1400"/>
        </a:p>
      </dgm:t>
    </dgm:pt>
    <dgm:pt modelId="{5F850C0C-66DA-4799-ACB6-9C952061092A}">
      <dgm:prSet phldrT="[Text]" custT="1"/>
      <dgm:spPr>
        <a:solidFill>
          <a:schemeClr val="accent4">
            <a:lumMod val="20000"/>
            <a:lumOff val="80000"/>
          </a:schemeClr>
        </a:solidFill>
        <a:scene3d>
          <a:camera prst="orthographicFront"/>
          <a:lightRig rig="flat" dir="t"/>
        </a:scene3d>
        <a:sp3d prstMaterial="dkEdge"/>
      </dgm:spPr>
      <dgm:t>
        <a:bodyPr/>
        <a:lstStyle/>
        <a:p>
          <a:r>
            <a:rPr lang="en-ZA" sz="1400" dirty="0">
              <a:solidFill>
                <a:schemeClr val="tx1"/>
              </a:solidFill>
            </a:rPr>
            <a:t>Railway </a:t>
          </a:r>
        </a:p>
      </dgm:t>
    </dgm:pt>
    <dgm:pt modelId="{58B73E70-F319-49CA-BE47-ADD9C686A37D}" type="sibTrans" cxnId="{45D09604-CFA8-4712-A57A-6D3291397897}">
      <dgm:prSet/>
      <dgm:spPr/>
      <dgm:t>
        <a:bodyPr/>
        <a:lstStyle/>
        <a:p>
          <a:endParaRPr lang="en-ZA" sz="1400"/>
        </a:p>
      </dgm:t>
    </dgm:pt>
    <dgm:pt modelId="{3CA76CAB-6D0D-46D9-A13C-6ECDE85AF2D6}" type="parTrans" cxnId="{45D09604-CFA8-4712-A57A-6D3291397897}">
      <dgm:prSet/>
      <dgm:spPr/>
      <dgm:t>
        <a:bodyPr/>
        <a:lstStyle/>
        <a:p>
          <a:endParaRPr lang="en-ZA" sz="1400"/>
        </a:p>
      </dgm:t>
    </dgm:pt>
    <dgm:pt modelId="{7F997771-75EA-4896-A86B-88DEFCAAF0DF}" type="pres">
      <dgm:prSet presAssocID="{6A1362DA-B794-45B9-9BEE-599A1FD4F7C7}" presName="Name0" presStyleCnt="0">
        <dgm:presLayoutVars>
          <dgm:chMax val="3"/>
          <dgm:chPref val="3"/>
          <dgm:bulletEnabled val="1"/>
          <dgm:dir/>
          <dgm:animLvl val="lvl"/>
        </dgm:presLayoutVars>
      </dgm:prSet>
      <dgm:spPr/>
    </dgm:pt>
    <dgm:pt modelId="{0659EFF8-8E37-48D0-8531-AA8591B030C2}" type="pres">
      <dgm:prSet presAssocID="{6A1362DA-B794-45B9-9BEE-599A1FD4F7C7}" presName="arc1" presStyleLbl="node1" presStyleIdx="0" presStyleCnt="4"/>
      <dgm:spPr>
        <a:solidFill>
          <a:schemeClr val="bg1">
            <a:lumMod val="85000"/>
          </a:schemeClr>
        </a:solidFill>
        <a:scene3d>
          <a:camera prst="orthographicFront"/>
          <a:lightRig rig="flat" dir="t"/>
        </a:scene3d>
        <a:sp3d prstMaterial="dkEdge"/>
      </dgm:spPr>
    </dgm:pt>
    <dgm:pt modelId="{6849B046-FFF3-4CD3-87C3-760114804747}" type="pres">
      <dgm:prSet presAssocID="{6A1362DA-B794-45B9-9BEE-599A1FD4F7C7}" presName="arc3" presStyleLbl="node1" presStyleIdx="1" presStyleCnt="4"/>
      <dgm: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DC93D40F-6B01-43A2-B629-3007E6988A4F}" type="pres">
      <dgm:prSet presAssocID="{6A1362DA-B794-45B9-9BEE-599A1FD4F7C7}" presName="parentText2" presStyleLbl="revTx" presStyleIdx="0" presStyleCnt="3">
        <dgm:presLayoutVars>
          <dgm:chMax val="4"/>
          <dgm:chPref val="3"/>
          <dgm:bulletEnabled val="1"/>
        </dgm:presLayoutVars>
      </dgm:prSet>
      <dgm:spPr/>
    </dgm:pt>
    <dgm:pt modelId="{23056524-C614-4F7B-A945-D2D9D78E93A8}" type="pres">
      <dgm:prSet presAssocID="{6A1362DA-B794-45B9-9BEE-599A1FD4F7C7}" presName="arc2" presStyleLbl="node1" presStyleIdx="2" presStyleCnt="4"/>
      <dgm: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03188925-9B58-4F84-B5B5-244FB2812A99}" type="pres">
      <dgm:prSet presAssocID="{6A1362DA-B794-45B9-9BEE-599A1FD4F7C7}" presName="arc4" presStyleLbl="node1" presStyleIdx="3" presStyleCnt="4"/>
      <dgm: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gm:spPr>
    </dgm:pt>
    <dgm:pt modelId="{C8228DC6-78D1-404B-8BAE-5596AA679220}" type="pres">
      <dgm:prSet presAssocID="{6A1362DA-B794-45B9-9BEE-599A1FD4F7C7}" presName="parentText3" presStyleLbl="revTx" presStyleIdx="1" presStyleCnt="3">
        <dgm:presLayoutVars>
          <dgm:chMax val="1"/>
          <dgm:chPref val="1"/>
          <dgm:bulletEnabled val="1"/>
        </dgm:presLayoutVars>
      </dgm:prSet>
      <dgm:spPr/>
    </dgm:pt>
    <dgm:pt modelId="{2F199568-9382-4F57-8637-EA89AB21FD2E}" type="pres">
      <dgm:prSet presAssocID="{6A1362DA-B794-45B9-9BEE-599A1FD4F7C7}" presName="middleComposite" presStyleCnt="0"/>
      <dgm:spPr/>
    </dgm:pt>
    <dgm:pt modelId="{1F528CDB-ABFE-433C-9B57-F41659B19CD6}" type="pres">
      <dgm:prSet presAssocID="{D51408AB-258D-4406-B40B-CC29CF313713}" presName="circ1" presStyleLbl="vennNode1" presStyleIdx="0" presStyleCnt="8" custScaleX="110000" custScaleY="110000"/>
      <dgm:spPr/>
    </dgm:pt>
    <dgm:pt modelId="{A77D9594-052F-47B3-BB36-E5F7883905A4}" type="pres">
      <dgm:prSet presAssocID="{D51408AB-258D-4406-B40B-CC29CF313713}" presName="circ1Tx" presStyleLbl="revTx" presStyleIdx="1" presStyleCnt="3">
        <dgm:presLayoutVars>
          <dgm:chMax val="0"/>
          <dgm:chPref val="0"/>
        </dgm:presLayoutVars>
      </dgm:prSet>
      <dgm:spPr/>
    </dgm:pt>
    <dgm:pt modelId="{F0631B9D-3479-476B-BC88-ACBFFB6E96AB}" type="pres">
      <dgm:prSet presAssocID="{B85C599F-6166-4440-BCFA-9954E84F1BAF}" presName="circ2" presStyleLbl="vennNode1" presStyleIdx="1" presStyleCnt="8" custScaleX="110000" custScaleY="110000"/>
      <dgm:spPr/>
    </dgm:pt>
    <dgm:pt modelId="{7384308B-870E-4E97-A25D-53C3020DFBE2}" type="pres">
      <dgm:prSet presAssocID="{B85C599F-6166-4440-BCFA-9954E84F1BAF}" presName="circ2Tx" presStyleLbl="revTx" presStyleIdx="1" presStyleCnt="3">
        <dgm:presLayoutVars>
          <dgm:chMax val="0"/>
          <dgm:chPref val="0"/>
        </dgm:presLayoutVars>
      </dgm:prSet>
      <dgm:spPr/>
    </dgm:pt>
    <dgm:pt modelId="{2C6B576E-83E6-4A2B-86DA-256C01041219}" type="pres">
      <dgm:prSet presAssocID="{6A1362DA-B794-45B9-9BEE-599A1FD4F7C7}" presName="leftComposite" presStyleCnt="0"/>
      <dgm:spPr/>
    </dgm:pt>
    <dgm:pt modelId="{30071BB3-0EB4-4882-BD62-205BE426F0A9}" type="pres">
      <dgm:prSet presAssocID="{A79BCC07-4436-42E3-80A6-732F0A17966E}" presName="childText1_1" presStyleLbl="vennNode1" presStyleIdx="2" presStyleCnt="8">
        <dgm:presLayoutVars>
          <dgm:chMax val="0"/>
          <dgm:chPref val="0"/>
        </dgm:presLayoutVars>
      </dgm:prSet>
      <dgm:spPr/>
    </dgm:pt>
    <dgm:pt modelId="{00180506-7B30-4C83-B5EB-803D3453F7E0}" type="pres">
      <dgm:prSet presAssocID="{A79BCC07-4436-42E3-80A6-732F0A17966E}" presName="ellipse1" presStyleLbl="vennNode1" presStyleIdx="3" presStyleCnt="8"/>
      <dgm:spPr>
        <a:solidFill>
          <a:schemeClr val="accent2">
            <a:lumMod val="60000"/>
            <a:lumOff val="40000"/>
          </a:schemeClr>
        </a:solidFill>
        <a:scene3d>
          <a:camera prst="orthographicFront"/>
          <a:lightRig rig="flat" dir="t"/>
        </a:scene3d>
        <a:sp3d prstMaterial="dkEdge"/>
      </dgm:spPr>
    </dgm:pt>
    <dgm:pt modelId="{87E6C4B1-CD6A-4E27-BDA3-091E52F28104}" type="pres">
      <dgm:prSet presAssocID="{A79BCC07-4436-42E3-80A6-732F0A17966E}" presName="ellipse2" presStyleLbl="vennNode1" presStyleIdx="4" presStyleCnt="8"/>
      <dgm:spPr>
        <a:solidFill>
          <a:schemeClr val="accent2">
            <a:lumMod val="60000"/>
            <a:lumOff val="40000"/>
          </a:schemeClr>
        </a:solidFill>
        <a:scene3d>
          <a:camera prst="orthographicFront"/>
          <a:lightRig rig="flat" dir="t"/>
        </a:scene3d>
        <a:sp3d prstMaterial="dkEdge"/>
      </dgm:spPr>
    </dgm:pt>
    <dgm:pt modelId="{3C492A34-5353-42F4-A9D0-320B80142C39}" type="pres">
      <dgm:prSet presAssocID="{8990175B-9D44-4607-8FBA-A007DD3BDCD2}" presName="childText1_2" presStyleLbl="vennNode1" presStyleIdx="5" presStyleCnt="8">
        <dgm:presLayoutVars>
          <dgm:chMax val="0"/>
          <dgm:chPref val="0"/>
        </dgm:presLayoutVars>
      </dgm:prSet>
      <dgm:spPr/>
    </dgm:pt>
    <dgm:pt modelId="{8975C524-7118-448B-955F-56AAFE8A7AAA}" type="pres">
      <dgm:prSet presAssocID="{8990175B-9D44-4607-8FBA-A007DD3BDCD2}" presName="ellipse3" presStyleLbl="vennNode1" presStyleIdx="6" presStyleCnt="8"/>
      <dgm:spPr>
        <a:solidFill>
          <a:schemeClr val="accent2">
            <a:lumMod val="60000"/>
            <a:lumOff val="40000"/>
          </a:schemeClr>
        </a:solidFill>
        <a:scene3d>
          <a:camera prst="orthographicFront"/>
          <a:lightRig rig="flat" dir="t"/>
        </a:scene3d>
        <a:sp3d prstMaterial="dkEdge"/>
      </dgm:spPr>
    </dgm:pt>
    <dgm:pt modelId="{7F470B30-C0E6-4733-B1C2-C22A3339ECF1}" type="pres">
      <dgm:prSet presAssocID="{819594FA-0AF7-4BCA-BF4E-B320063C2DB1}" presName="childText1_3" presStyleLbl="vennNode1" presStyleIdx="7" presStyleCnt="8">
        <dgm:presLayoutVars>
          <dgm:chMax val="0"/>
          <dgm:chPref val="0"/>
        </dgm:presLayoutVars>
      </dgm:prSet>
      <dgm:spPr/>
    </dgm:pt>
    <dgm:pt modelId="{AD01EDAC-4230-46FC-BEF5-EDD9B36F1C08}" type="pres">
      <dgm:prSet presAssocID="{6A1362DA-B794-45B9-9BEE-599A1FD4F7C7}" presName="rightChild" presStyleLbl="node2" presStyleIdx="0" presStyleCnt="1">
        <dgm:presLayoutVars>
          <dgm:chMax val="0"/>
          <dgm:chPref val="0"/>
        </dgm:presLayoutVars>
      </dgm:prSet>
      <dgm:spPr/>
    </dgm:pt>
    <dgm:pt modelId="{2F20CFD9-9E25-4178-B585-093FFDC4B696}" type="pres">
      <dgm:prSet presAssocID="{6A1362DA-B794-45B9-9BEE-599A1FD4F7C7}" presName="parentText1" presStyleLbl="revTx" presStyleIdx="2" presStyleCnt="3">
        <dgm:presLayoutVars>
          <dgm:chMax val="4"/>
          <dgm:chPref val="3"/>
          <dgm:bulletEnabled val="1"/>
        </dgm:presLayoutVars>
      </dgm:prSet>
      <dgm:spPr/>
    </dgm:pt>
  </dgm:ptLst>
  <dgm:cxnLst>
    <dgm:cxn modelId="{45D09604-CFA8-4712-A57A-6D3291397897}" srcId="{55D18788-16D9-46D2-837A-960D65CA32C9}" destId="{5F850C0C-66DA-4799-ACB6-9C952061092A}" srcOrd="0" destOrd="0" parTransId="{3CA76CAB-6D0D-46D9-A13C-6ECDE85AF2D6}" sibTransId="{58B73E70-F319-49CA-BE47-ADD9C686A37D}"/>
    <dgm:cxn modelId="{9F72A209-3E49-4599-9DCA-9C049022F59C}" type="presOf" srcId="{6A1362DA-B794-45B9-9BEE-599A1FD4F7C7}" destId="{7F997771-75EA-4896-A86B-88DEFCAAF0DF}" srcOrd="0" destOrd="0" presId="urn:microsoft.com/office/officeart/2009/3/layout/PhasedProcess"/>
    <dgm:cxn modelId="{6C3AEE11-2408-49AA-A775-6A3512F6F523}" srcId="{4821B3E8-9370-4D21-8198-65BA4339E415}" destId="{A79BCC07-4436-42E3-80A6-732F0A17966E}" srcOrd="0" destOrd="0" parTransId="{C3A2DAB3-4DF7-44D0-8672-751A277F8AE2}" sibTransId="{087A1BFF-C84C-4587-A80D-8974ABC8EF5F}"/>
    <dgm:cxn modelId="{AF972721-403C-470B-A699-6122EFDEB1B2}" type="presOf" srcId="{A79BCC07-4436-42E3-80A6-732F0A17966E}" destId="{30071BB3-0EB4-4882-BD62-205BE426F0A9}" srcOrd="0" destOrd="0" presId="urn:microsoft.com/office/officeart/2009/3/layout/PhasedProcess"/>
    <dgm:cxn modelId="{266AC232-17F2-4DBF-8D63-ADF2201D73CC}" type="presOf" srcId="{D51408AB-258D-4406-B40B-CC29CF313713}" destId="{1F528CDB-ABFE-433C-9B57-F41659B19CD6}" srcOrd="0" destOrd="0" presId="urn:microsoft.com/office/officeart/2009/3/layout/PhasedProcess"/>
    <dgm:cxn modelId="{B30D423D-32FE-454E-8A9F-3BF4D4FAF097}" type="presOf" srcId="{819594FA-0AF7-4BCA-BF4E-B320063C2DB1}" destId="{7F470B30-C0E6-4733-B1C2-C22A3339ECF1}" srcOrd="0" destOrd="0" presId="urn:microsoft.com/office/officeart/2009/3/layout/PhasedProcess"/>
    <dgm:cxn modelId="{92557761-266F-4572-B7E2-B98C8F080698}" srcId="{EED48EC9-139E-4D1A-A023-E1766F475502}" destId="{B85C599F-6166-4440-BCFA-9954E84F1BAF}" srcOrd="1" destOrd="0" parTransId="{6452ABC8-EC92-4CB5-B305-5A7115AC0173}" sibTransId="{62B06A73-353D-495C-8CB4-D7FEDF8F7DF5}"/>
    <dgm:cxn modelId="{ABA40B63-DF4F-47C5-BE09-C50957178DB2}" type="presOf" srcId="{EED48EC9-139E-4D1A-A023-E1766F475502}" destId="{DC93D40F-6B01-43A2-B629-3007E6988A4F}" srcOrd="0" destOrd="0" presId="urn:microsoft.com/office/officeart/2009/3/layout/PhasedProcess"/>
    <dgm:cxn modelId="{508AA677-84BC-4D76-B730-28EA84E9EBCA}" srcId="{6A1362DA-B794-45B9-9BEE-599A1FD4F7C7}" destId="{EED48EC9-139E-4D1A-A023-E1766F475502}" srcOrd="1" destOrd="0" parTransId="{D0F6851C-F0F8-491D-B94E-762CD794E96A}" sibTransId="{E8A58E6C-D702-4CD5-A4A4-68BF06D65777}"/>
    <dgm:cxn modelId="{9E1F8D7C-8884-4990-A37A-624E03BB1C88}" type="presOf" srcId="{D51408AB-258D-4406-B40B-CC29CF313713}" destId="{A77D9594-052F-47B3-BB36-E5F7883905A4}" srcOrd="1" destOrd="0" presId="urn:microsoft.com/office/officeart/2009/3/layout/PhasedProcess"/>
    <dgm:cxn modelId="{3B800981-BF06-4825-8D19-D45C3C790513}" srcId="{4821B3E8-9370-4D21-8198-65BA4339E415}" destId="{8990175B-9D44-4607-8FBA-A007DD3BDCD2}" srcOrd="1" destOrd="0" parTransId="{1E28B33B-A87B-4A20-B998-C7F1781B7D5F}" sibTransId="{02F16045-3CB8-41FE-AF3D-FC471EDB1A43}"/>
    <dgm:cxn modelId="{60E570A3-E599-48E8-947E-B7F9C3612225}" type="presOf" srcId="{B85C599F-6166-4440-BCFA-9954E84F1BAF}" destId="{7384308B-870E-4E97-A25D-53C3020DFBE2}" srcOrd="1" destOrd="0" presId="urn:microsoft.com/office/officeart/2009/3/layout/PhasedProcess"/>
    <dgm:cxn modelId="{04A418BB-53ED-4C8F-A64A-27858A40B828}" type="presOf" srcId="{5F850C0C-66DA-4799-ACB6-9C952061092A}" destId="{AD01EDAC-4230-46FC-BEF5-EDD9B36F1C08}" srcOrd="0" destOrd="0" presId="urn:microsoft.com/office/officeart/2009/3/layout/PhasedProcess"/>
    <dgm:cxn modelId="{70A959BF-5B4B-414B-B264-7E1E8C236B1D}" type="presOf" srcId="{B85C599F-6166-4440-BCFA-9954E84F1BAF}" destId="{F0631B9D-3479-476B-BC88-ACBFFB6E96AB}" srcOrd="0" destOrd="0" presId="urn:microsoft.com/office/officeart/2009/3/layout/PhasedProcess"/>
    <dgm:cxn modelId="{1D3D3BC2-7F82-4C5A-8D6B-503206F18A71}" srcId="{EED48EC9-139E-4D1A-A023-E1766F475502}" destId="{D51408AB-258D-4406-B40B-CC29CF313713}" srcOrd="0" destOrd="0" parTransId="{6CA7A0CF-B790-4872-B7B2-B1B9A8D28491}" sibTransId="{18195661-4D89-4F14-8701-171F7C521288}"/>
    <dgm:cxn modelId="{CE99E7D0-A82B-4941-B43E-4911112B61FA}" type="presOf" srcId="{4821B3E8-9370-4D21-8198-65BA4339E415}" destId="{2F20CFD9-9E25-4178-B585-093FFDC4B696}" srcOrd="0" destOrd="0" presId="urn:microsoft.com/office/officeart/2009/3/layout/PhasedProcess"/>
    <dgm:cxn modelId="{1AB8B6EF-CE8B-4ED9-8092-F95AE5D99454}" type="presOf" srcId="{55D18788-16D9-46D2-837A-960D65CA32C9}" destId="{C8228DC6-78D1-404B-8BAE-5596AA679220}" srcOrd="0" destOrd="0" presId="urn:microsoft.com/office/officeart/2009/3/layout/PhasedProcess"/>
    <dgm:cxn modelId="{E20EF0EF-E539-4948-B46C-9E9B5B3AA634}" srcId="{6A1362DA-B794-45B9-9BEE-599A1FD4F7C7}" destId="{55D18788-16D9-46D2-837A-960D65CA32C9}" srcOrd="2" destOrd="0" parTransId="{D39B7213-81B5-4957-BC58-13232544EBDA}" sibTransId="{8442729E-1D19-458D-98BD-1AB5B700F9E0}"/>
    <dgm:cxn modelId="{1C2D47F0-CB41-4D0C-8049-4BD5CEADDD41}" type="presOf" srcId="{8990175B-9D44-4607-8FBA-A007DD3BDCD2}" destId="{3C492A34-5353-42F4-A9D0-320B80142C39}" srcOrd="0" destOrd="0" presId="urn:microsoft.com/office/officeart/2009/3/layout/PhasedProcess"/>
    <dgm:cxn modelId="{4E926AF1-506D-474E-8D21-8714659EE5EF}" srcId="{4821B3E8-9370-4D21-8198-65BA4339E415}" destId="{819594FA-0AF7-4BCA-BF4E-B320063C2DB1}" srcOrd="2" destOrd="0" parTransId="{1E130B30-3A17-4D96-B9AD-9A806206E5CD}" sibTransId="{132C8A32-FFC0-4A33-B7C4-C6295D26E9C0}"/>
    <dgm:cxn modelId="{E14EC1FA-6481-41D2-AE31-0F9E15D74881}" srcId="{6A1362DA-B794-45B9-9BEE-599A1FD4F7C7}" destId="{4821B3E8-9370-4D21-8198-65BA4339E415}" srcOrd="0" destOrd="0" parTransId="{763F03D9-CB7E-435B-BA77-D1F8D4274E03}" sibTransId="{9F2F4829-C8AF-40C8-B99D-D020B7AFAD49}"/>
    <dgm:cxn modelId="{015DE727-6CE5-4307-A8CC-A95DC2D879B3}" type="presParOf" srcId="{7F997771-75EA-4896-A86B-88DEFCAAF0DF}" destId="{0659EFF8-8E37-48D0-8531-AA8591B030C2}" srcOrd="0" destOrd="0" presId="urn:microsoft.com/office/officeart/2009/3/layout/PhasedProcess"/>
    <dgm:cxn modelId="{58DACE89-6D87-49F4-9CB6-8D5778A22807}" type="presParOf" srcId="{7F997771-75EA-4896-A86B-88DEFCAAF0DF}" destId="{6849B046-FFF3-4CD3-87C3-760114804747}" srcOrd="1" destOrd="0" presId="urn:microsoft.com/office/officeart/2009/3/layout/PhasedProcess"/>
    <dgm:cxn modelId="{9E4A4637-176F-4A46-8E51-97933B2B093C}" type="presParOf" srcId="{7F997771-75EA-4896-A86B-88DEFCAAF0DF}" destId="{DC93D40F-6B01-43A2-B629-3007E6988A4F}" srcOrd="2" destOrd="0" presId="urn:microsoft.com/office/officeart/2009/3/layout/PhasedProcess"/>
    <dgm:cxn modelId="{0655A8C4-C065-42DA-90E3-2C9EA2C837C3}" type="presParOf" srcId="{7F997771-75EA-4896-A86B-88DEFCAAF0DF}" destId="{23056524-C614-4F7B-A945-D2D9D78E93A8}" srcOrd="3" destOrd="0" presId="urn:microsoft.com/office/officeart/2009/3/layout/PhasedProcess"/>
    <dgm:cxn modelId="{ECD79578-D8E9-4687-AF49-45F57393446B}" type="presParOf" srcId="{7F997771-75EA-4896-A86B-88DEFCAAF0DF}" destId="{03188925-9B58-4F84-B5B5-244FB2812A99}" srcOrd="4" destOrd="0" presId="urn:microsoft.com/office/officeart/2009/3/layout/PhasedProcess"/>
    <dgm:cxn modelId="{26882245-485B-4B83-96E5-DFBD5AA3BDDE}" type="presParOf" srcId="{7F997771-75EA-4896-A86B-88DEFCAAF0DF}" destId="{C8228DC6-78D1-404B-8BAE-5596AA679220}" srcOrd="5" destOrd="0" presId="urn:microsoft.com/office/officeart/2009/3/layout/PhasedProcess"/>
    <dgm:cxn modelId="{5A39184B-789C-424C-9F77-D2C886162712}" type="presParOf" srcId="{7F997771-75EA-4896-A86B-88DEFCAAF0DF}" destId="{2F199568-9382-4F57-8637-EA89AB21FD2E}" srcOrd="6" destOrd="0" presId="urn:microsoft.com/office/officeart/2009/3/layout/PhasedProcess"/>
    <dgm:cxn modelId="{36FB3A25-2E80-459D-912F-C7CF21434658}" type="presParOf" srcId="{2F199568-9382-4F57-8637-EA89AB21FD2E}" destId="{1F528CDB-ABFE-433C-9B57-F41659B19CD6}" srcOrd="0" destOrd="0" presId="urn:microsoft.com/office/officeart/2009/3/layout/PhasedProcess"/>
    <dgm:cxn modelId="{17991873-07EC-4E89-B641-84CC2C160721}" type="presParOf" srcId="{2F199568-9382-4F57-8637-EA89AB21FD2E}" destId="{A77D9594-052F-47B3-BB36-E5F7883905A4}" srcOrd="1" destOrd="0" presId="urn:microsoft.com/office/officeart/2009/3/layout/PhasedProcess"/>
    <dgm:cxn modelId="{67B2076F-8F02-4C09-ADFD-65463E59E1AC}" type="presParOf" srcId="{2F199568-9382-4F57-8637-EA89AB21FD2E}" destId="{F0631B9D-3479-476B-BC88-ACBFFB6E96AB}" srcOrd="2" destOrd="0" presId="urn:microsoft.com/office/officeart/2009/3/layout/PhasedProcess"/>
    <dgm:cxn modelId="{CFC0C370-CA14-45AB-8BF7-80D5618B7503}" type="presParOf" srcId="{2F199568-9382-4F57-8637-EA89AB21FD2E}" destId="{7384308B-870E-4E97-A25D-53C3020DFBE2}" srcOrd="3" destOrd="0" presId="urn:microsoft.com/office/officeart/2009/3/layout/PhasedProcess"/>
    <dgm:cxn modelId="{5716EB85-A799-4BF1-8F79-8F379BE194C2}" type="presParOf" srcId="{7F997771-75EA-4896-A86B-88DEFCAAF0DF}" destId="{2C6B576E-83E6-4A2B-86DA-256C01041219}" srcOrd="7" destOrd="0" presId="urn:microsoft.com/office/officeart/2009/3/layout/PhasedProcess"/>
    <dgm:cxn modelId="{C3EF00FD-1359-4191-8968-C86AEE4AD890}" type="presParOf" srcId="{2C6B576E-83E6-4A2B-86DA-256C01041219}" destId="{30071BB3-0EB4-4882-BD62-205BE426F0A9}" srcOrd="0" destOrd="0" presId="urn:microsoft.com/office/officeart/2009/3/layout/PhasedProcess"/>
    <dgm:cxn modelId="{9ACE9002-FAAE-4898-86A7-C9E20D41F4BC}" type="presParOf" srcId="{2C6B576E-83E6-4A2B-86DA-256C01041219}" destId="{00180506-7B30-4C83-B5EB-803D3453F7E0}" srcOrd="1" destOrd="0" presId="urn:microsoft.com/office/officeart/2009/3/layout/PhasedProcess"/>
    <dgm:cxn modelId="{978D31BC-470D-42AB-874D-3719C7867838}" type="presParOf" srcId="{2C6B576E-83E6-4A2B-86DA-256C01041219}" destId="{87E6C4B1-CD6A-4E27-BDA3-091E52F28104}" srcOrd="2" destOrd="0" presId="urn:microsoft.com/office/officeart/2009/3/layout/PhasedProcess"/>
    <dgm:cxn modelId="{55A3B645-0C19-40DB-8252-9E23DDEA6B3D}" type="presParOf" srcId="{2C6B576E-83E6-4A2B-86DA-256C01041219}" destId="{3C492A34-5353-42F4-A9D0-320B80142C39}" srcOrd="3" destOrd="0" presId="urn:microsoft.com/office/officeart/2009/3/layout/PhasedProcess"/>
    <dgm:cxn modelId="{C5441BAE-9A86-45D8-B551-47022426DF32}" type="presParOf" srcId="{2C6B576E-83E6-4A2B-86DA-256C01041219}" destId="{8975C524-7118-448B-955F-56AAFE8A7AAA}" srcOrd="4" destOrd="0" presId="urn:microsoft.com/office/officeart/2009/3/layout/PhasedProcess"/>
    <dgm:cxn modelId="{7E2FEC05-7872-4E5D-B69D-1202FC5CF5E2}" type="presParOf" srcId="{2C6B576E-83E6-4A2B-86DA-256C01041219}" destId="{7F470B30-C0E6-4733-B1C2-C22A3339ECF1}" srcOrd="5" destOrd="0" presId="urn:microsoft.com/office/officeart/2009/3/layout/PhasedProcess"/>
    <dgm:cxn modelId="{913512D6-3282-401F-BBC6-10C59D8645EB}" type="presParOf" srcId="{7F997771-75EA-4896-A86B-88DEFCAAF0DF}" destId="{AD01EDAC-4230-46FC-BEF5-EDD9B36F1C08}" srcOrd="8" destOrd="0" presId="urn:microsoft.com/office/officeart/2009/3/layout/PhasedProcess"/>
    <dgm:cxn modelId="{55CB1FD3-BBB7-4B7D-A899-0B561FDC1E8D}" type="presParOf" srcId="{7F997771-75EA-4896-A86B-88DEFCAAF0DF}" destId="{2F20CFD9-9E25-4178-B585-093FFDC4B696}" srcOrd="9" destOrd="0" presId="urn:microsoft.com/office/officeart/2009/3/layout/Phased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432780" y="871800"/>
          <a:ext cx="1200937" cy="12009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688718" y="1127737"/>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48874"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Adventure</a:t>
          </a:r>
          <a:endParaRPr lang="en-US" sz="3200" kern="1200" cap="none" dirty="0"/>
        </a:p>
      </dsp:txBody>
      <dsp:txXfrm>
        <a:off x="48874" y="2446800"/>
        <a:ext cx="1968750" cy="720000"/>
      </dsp:txXfrm>
    </dsp:sp>
    <dsp:sp modelId="{CA2BB399-46B1-46DF-BB84-F602FEBB6E8F}">
      <dsp:nvSpPr>
        <dsp:cNvPr id="0" name=""/>
        <dsp:cNvSpPr/>
      </dsp:nvSpPr>
      <dsp:spPr>
        <a:xfrm>
          <a:off x="2746061" y="871800"/>
          <a:ext cx="1200937" cy="1200937"/>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3001999" y="1127737"/>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362155"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Enthusiasm</a:t>
          </a:r>
          <a:endParaRPr lang="en-US" sz="3200" kern="1200" cap="none" dirty="0"/>
        </a:p>
      </dsp:txBody>
      <dsp:txXfrm>
        <a:off x="2362155" y="2446800"/>
        <a:ext cx="1968750" cy="720000"/>
      </dsp:txXfrm>
    </dsp:sp>
    <dsp:sp modelId="{1FBD15DA-15EC-437E-AD24-BB3FBA44188E}">
      <dsp:nvSpPr>
        <dsp:cNvPr id="0" name=""/>
        <dsp:cNvSpPr/>
      </dsp:nvSpPr>
      <dsp:spPr>
        <a:xfrm>
          <a:off x="5059343" y="871800"/>
          <a:ext cx="1200937" cy="1200937"/>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315280" y="112773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4675436"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Discovery</a:t>
          </a:r>
          <a:endParaRPr lang="en-US" sz="3200" kern="1200" cap="none" dirty="0"/>
        </a:p>
      </dsp:txBody>
      <dsp:txXfrm>
        <a:off x="4675436" y="2446800"/>
        <a:ext cx="19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E9191-F345-41D1-BC78-A57FAC85C889}">
      <dsp:nvSpPr>
        <dsp:cNvPr id="0" name=""/>
        <dsp:cNvSpPr/>
      </dsp:nvSpPr>
      <dsp:spPr>
        <a:xfrm>
          <a:off x="432780" y="871800"/>
          <a:ext cx="1200937" cy="12009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F3ED10-1F7A-4228-8DBA-95ED52350852}">
      <dsp:nvSpPr>
        <dsp:cNvPr id="0" name=""/>
        <dsp:cNvSpPr/>
      </dsp:nvSpPr>
      <dsp:spPr>
        <a:xfrm>
          <a:off x="688718" y="1127737"/>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49521-B57C-45E5-AE0C-3EC2C0D4D0A2}">
      <dsp:nvSpPr>
        <dsp:cNvPr id="0" name=""/>
        <dsp:cNvSpPr/>
      </dsp:nvSpPr>
      <dsp:spPr>
        <a:xfrm>
          <a:off x="48874"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Adventure</a:t>
          </a:r>
          <a:endParaRPr lang="en-US" sz="3200" kern="1200" cap="none" dirty="0"/>
        </a:p>
      </dsp:txBody>
      <dsp:txXfrm>
        <a:off x="48874" y="2446800"/>
        <a:ext cx="1968750" cy="720000"/>
      </dsp:txXfrm>
    </dsp:sp>
    <dsp:sp modelId="{CA2BB399-46B1-46DF-BB84-F602FEBB6E8F}">
      <dsp:nvSpPr>
        <dsp:cNvPr id="0" name=""/>
        <dsp:cNvSpPr/>
      </dsp:nvSpPr>
      <dsp:spPr>
        <a:xfrm>
          <a:off x="2746061" y="871800"/>
          <a:ext cx="1200937" cy="1200937"/>
        </a:xfrm>
        <a:prstGeom prst="ellipse">
          <a:avLst/>
        </a:prstGeom>
        <a:solidFill>
          <a:schemeClr val="accent5">
            <a:hueOff val="5437504"/>
            <a:satOff val="-31742"/>
            <a:lumOff val="-2549"/>
            <a:alphaOff val="0"/>
          </a:schemeClr>
        </a:solidFill>
        <a:ln>
          <a:noFill/>
        </a:ln>
        <a:effectLst/>
      </dsp:spPr>
      <dsp:style>
        <a:lnRef idx="0">
          <a:scrgbClr r="0" g="0" b="0"/>
        </a:lnRef>
        <a:fillRef idx="1">
          <a:scrgbClr r="0" g="0" b="0"/>
        </a:fillRef>
        <a:effectRef idx="0">
          <a:scrgbClr r="0" g="0" b="0"/>
        </a:effectRef>
        <a:fontRef idx="minor"/>
      </dsp:style>
    </dsp:sp>
    <dsp:sp modelId="{D6853916-A787-4645-8300-F6B01D5465FD}">
      <dsp:nvSpPr>
        <dsp:cNvPr id="0" name=""/>
        <dsp:cNvSpPr/>
      </dsp:nvSpPr>
      <dsp:spPr>
        <a:xfrm>
          <a:off x="3001999" y="1127737"/>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6D849-CB48-479C-B013-12E41455C64A}">
      <dsp:nvSpPr>
        <dsp:cNvPr id="0" name=""/>
        <dsp:cNvSpPr/>
      </dsp:nvSpPr>
      <dsp:spPr>
        <a:xfrm>
          <a:off x="2362155"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Enthusiasm</a:t>
          </a:r>
          <a:endParaRPr lang="en-US" sz="3200" kern="1200" cap="none" dirty="0"/>
        </a:p>
      </dsp:txBody>
      <dsp:txXfrm>
        <a:off x="2362155" y="2446800"/>
        <a:ext cx="1968750" cy="720000"/>
      </dsp:txXfrm>
    </dsp:sp>
    <dsp:sp modelId="{1FBD15DA-15EC-437E-AD24-BB3FBA44188E}">
      <dsp:nvSpPr>
        <dsp:cNvPr id="0" name=""/>
        <dsp:cNvSpPr/>
      </dsp:nvSpPr>
      <dsp:spPr>
        <a:xfrm>
          <a:off x="5059343" y="871800"/>
          <a:ext cx="1200937" cy="1200937"/>
        </a:xfrm>
        <a:prstGeom prst="ellipse">
          <a:avLst/>
        </a:prstGeom>
        <a:solidFill>
          <a:schemeClr val="accent5">
            <a:hueOff val="10875008"/>
            <a:satOff val="-63485"/>
            <a:lumOff val="-5097"/>
            <a:alphaOff val="0"/>
          </a:schemeClr>
        </a:solidFill>
        <a:ln>
          <a:noFill/>
        </a:ln>
        <a:effectLst/>
      </dsp:spPr>
      <dsp:style>
        <a:lnRef idx="0">
          <a:scrgbClr r="0" g="0" b="0"/>
        </a:lnRef>
        <a:fillRef idx="1">
          <a:scrgbClr r="0" g="0" b="0"/>
        </a:fillRef>
        <a:effectRef idx="0">
          <a:scrgbClr r="0" g="0" b="0"/>
        </a:effectRef>
        <a:fontRef idx="minor"/>
      </dsp:style>
    </dsp:sp>
    <dsp:sp modelId="{F978FA78-402E-430D-BD6D-B50543BC1779}">
      <dsp:nvSpPr>
        <dsp:cNvPr id="0" name=""/>
        <dsp:cNvSpPr/>
      </dsp:nvSpPr>
      <dsp:spPr>
        <a:xfrm>
          <a:off x="5315280" y="112773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37B87F-714F-41BA-8ABB-43977D1FDD2E}">
      <dsp:nvSpPr>
        <dsp:cNvPr id="0" name=""/>
        <dsp:cNvSpPr/>
      </dsp:nvSpPr>
      <dsp:spPr>
        <a:xfrm>
          <a:off x="4675436" y="2446800"/>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en-ZA" sz="3200" kern="1200" cap="none" dirty="0"/>
            <a:t>Discovery</a:t>
          </a:r>
          <a:endParaRPr lang="en-US" sz="3200" kern="1200" cap="none" dirty="0"/>
        </a:p>
      </dsp:txBody>
      <dsp:txXfrm>
        <a:off x="4675436" y="2446800"/>
        <a:ext cx="196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9EFF8-8E37-48D0-8531-AA8591B030C2}">
      <dsp:nvSpPr>
        <dsp:cNvPr id="0" name=""/>
        <dsp:cNvSpPr/>
      </dsp:nvSpPr>
      <dsp:spPr>
        <a:xfrm rot="5400000">
          <a:off x="201" y="614694"/>
          <a:ext cx="2628200" cy="2628604"/>
        </a:xfrm>
        <a:prstGeom prst="blockArc">
          <a:avLst>
            <a:gd name="adj1" fmla="val 13500000"/>
            <a:gd name="adj2" fmla="val 18900000"/>
            <a:gd name="adj3" fmla="val 4960"/>
          </a:avLst>
        </a:prstGeom>
        <a:solidFill>
          <a:schemeClr val="bg1">
            <a:lumMod val="85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6849B046-FFF3-4CD3-87C3-760114804747}">
      <dsp:nvSpPr>
        <dsp:cNvPr id="0" name=""/>
        <dsp:cNvSpPr/>
      </dsp:nvSpPr>
      <dsp:spPr>
        <a:xfrm rot="16200000">
          <a:off x="2705159"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DC93D40F-6B01-43A2-B629-3007E6988A4F}">
      <dsp:nvSpPr>
        <dsp:cNvPr id="0" name=""/>
        <dsp:cNvSpPr/>
      </dsp:nvSpPr>
      <dsp:spPr>
        <a:xfrm>
          <a:off x="3015935"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Air</a:t>
          </a:r>
        </a:p>
      </dsp:txBody>
      <dsp:txXfrm>
        <a:off x="3015935" y="2897894"/>
        <a:ext cx="1995512" cy="525808"/>
      </dsp:txXfrm>
    </dsp:sp>
    <dsp:sp modelId="{23056524-C614-4F7B-A945-D2D9D78E93A8}">
      <dsp:nvSpPr>
        <dsp:cNvPr id="0" name=""/>
        <dsp:cNvSpPr/>
      </dsp:nvSpPr>
      <dsp:spPr>
        <a:xfrm rot="5400000">
          <a:off x="2620852"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03188925-9B58-4F84-B5B5-244FB2812A99}">
      <dsp:nvSpPr>
        <dsp:cNvPr id="0" name=""/>
        <dsp:cNvSpPr/>
      </dsp:nvSpPr>
      <dsp:spPr>
        <a:xfrm rot="16200000">
          <a:off x="5325014" y="614694"/>
          <a:ext cx="2628200" cy="2628604"/>
        </a:xfrm>
        <a:prstGeom prst="blockArc">
          <a:avLst>
            <a:gd name="adj1" fmla="val 13500000"/>
            <a:gd name="adj2" fmla="val 18900000"/>
            <a:gd name="adj3" fmla="val 4960"/>
          </a:avLst>
        </a:prstGeom>
        <a:solidFill>
          <a:srgbClr val="FFFFFF">
            <a:lumMod val="85000"/>
          </a:srgb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sp>
    <dsp:sp modelId="{C8228DC6-78D1-404B-8BAE-5596AA679220}">
      <dsp:nvSpPr>
        <dsp:cNvPr id="0" name=""/>
        <dsp:cNvSpPr/>
      </dsp:nvSpPr>
      <dsp:spPr>
        <a:xfrm>
          <a:off x="5444113"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Rail</a:t>
          </a:r>
        </a:p>
      </dsp:txBody>
      <dsp:txXfrm>
        <a:off x="5444113" y="2897894"/>
        <a:ext cx="1995512" cy="525808"/>
      </dsp:txXfrm>
    </dsp:sp>
    <dsp:sp modelId="{1F528CDB-ABFE-433C-9B57-F41659B19CD6}">
      <dsp:nvSpPr>
        <dsp:cNvPr id="0" name=""/>
        <dsp:cNvSpPr/>
      </dsp:nvSpPr>
      <dsp:spPr>
        <a:xfrm>
          <a:off x="2891606"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Int.</a:t>
          </a:r>
        </a:p>
      </dsp:txBody>
      <dsp:txXfrm>
        <a:off x="3076572" y="1465028"/>
        <a:ext cx="763731" cy="1012200"/>
      </dsp:txXfrm>
    </dsp:sp>
    <dsp:sp modelId="{F0631B9D-3479-476B-BC88-ACBFFB6E96AB}">
      <dsp:nvSpPr>
        <dsp:cNvPr id="0" name=""/>
        <dsp:cNvSpPr/>
      </dsp:nvSpPr>
      <dsp:spPr>
        <a:xfrm>
          <a:off x="3759483" y="1308830"/>
          <a:ext cx="1324597" cy="1324597"/>
        </a:xfrm>
        <a:prstGeom prst="ellipse">
          <a:avLst/>
        </a:prstGeom>
        <a:solidFill>
          <a:schemeClr val="accent1">
            <a:alpha val="5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ZA" sz="1400" kern="1200" dirty="0"/>
            <a:t>Domestic</a:t>
          </a:r>
        </a:p>
      </dsp:txBody>
      <dsp:txXfrm>
        <a:off x="4135382" y="1465028"/>
        <a:ext cx="763731" cy="1012200"/>
      </dsp:txXfrm>
    </dsp:sp>
    <dsp:sp modelId="{30071BB3-0EB4-4882-BD62-205BE426F0A9}">
      <dsp:nvSpPr>
        <dsp:cNvPr id="0" name=""/>
        <dsp:cNvSpPr/>
      </dsp:nvSpPr>
      <dsp:spPr>
        <a:xfrm>
          <a:off x="758097" y="1013874"/>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Ride Share</a:t>
          </a:r>
        </a:p>
      </dsp:txBody>
      <dsp:txXfrm>
        <a:off x="880053" y="1135833"/>
        <a:ext cx="588856" cy="588870"/>
      </dsp:txXfrm>
    </dsp:sp>
    <dsp:sp modelId="{00180506-7B30-4C83-B5EB-803D3453F7E0}">
      <dsp:nvSpPr>
        <dsp:cNvPr id="0" name=""/>
        <dsp:cNvSpPr/>
      </dsp:nvSpPr>
      <dsp:spPr>
        <a:xfrm>
          <a:off x="450958" y="1710121"/>
          <a:ext cx="409062" cy="408898"/>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87E6C4B1-CD6A-4E27-BDA3-091E52F28104}">
      <dsp:nvSpPr>
        <dsp:cNvPr id="0" name=""/>
        <dsp:cNvSpPr/>
      </dsp:nvSpPr>
      <dsp:spPr>
        <a:xfrm>
          <a:off x="1659205" y="1177686"/>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3C492A34-5353-42F4-A9D0-320B80142C39}">
      <dsp:nvSpPr>
        <dsp:cNvPr id="0" name=""/>
        <dsp:cNvSpPr/>
      </dsp:nvSpPr>
      <dsp:spPr>
        <a:xfrm>
          <a:off x="1570754" y="1511271"/>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Taxi</a:t>
          </a:r>
        </a:p>
      </dsp:txBody>
      <dsp:txXfrm>
        <a:off x="1692710" y="1633230"/>
        <a:ext cx="588856" cy="588870"/>
      </dsp:txXfrm>
    </dsp:sp>
    <dsp:sp modelId="{8975C524-7118-448B-955F-56AAFE8A7AAA}">
      <dsp:nvSpPr>
        <dsp:cNvPr id="0" name=""/>
        <dsp:cNvSpPr/>
      </dsp:nvSpPr>
      <dsp:spPr>
        <a:xfrm>
          <a:off x="1657838" y="2394991"/>
          <a:ext cx="238017" cy="237862"/>
        </a:xfrm>
        <a:prstGeom prst="ellipse">
          <a:avLst/>
        </a:prstGeom>
        <a:solidFill>
          <a:schemeClr val="accent2">
            <a:lumMod val="60000"/>
            <a:lumOff val="4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sp>
    <dsp:sp modelId="{7F470B30-C0E6-4733-B1C2-C22A3339ECF1}">
      <dsp:nvSpPr>
        <dsp:cNvPr id="0" name=""/>
        <dsp:cNvSpPr/>
      </dsp:nvSpPr>
      <dsp:spPr>
        <a:xfrm>
          <a:off x="772936" y="1987175"/>
          <a:ext cx="832768" cy="832788"/>
        </a:xfrm>
        <a:prstGeom prst="ellipse">
          <a:avLst/>
        </a:prstGeom>
        <a:solidFill>
          <a:schemeClr val="accent2">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Rental</a:t>
          </a:r>
        </a:p>
      </dsp:txBody>
      <dsp:txXfrm>
        <a:off x="894892" y="2109134"/>
        <a:ext cx="588856" cy="588870"/>
      </dsp:txXfrm>
    </dsp:sp>
    <dsp:sp modelId="{AD01EDAC-4230-46FC-BEF5-EDD9B36F1C08}">
      <dsp:nvSpPr>
        <dsp:cNvPr id="0" name=""/>
        <dsp:cNvSpPr/>
      </dsp:nvSpPr>
      <dsp:spPr>
        <a:xfrm>
          <a:off x="5670786" y="1158119"/>
          <a:ext cx="1535009" cy="1534731"/>
        </a:xfrm>
        <a:prstGeom prst="ellipse">
          <a:avLst/>
        </a:prstGeom>
        <a:solidFill>
          <a:schemeClr val="accent4">
            <a:lumMod val="20000"/>
            <a:lumOff val="80000"/>
          </a:schemeClr>
        </a:solidFill>
        <a:ln>
          <a:noFill/>
        </a:ln>
        <a:effectLst/>
        <a:scene3d>
          <a:camera prst="orthographicFront"/>
          <a:lightRig rig="flat" dir="t"/>
        </a:scene3d>
        <a:sp3d prstMaterial="dkEdge"/>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solidFill>
                <a:schemeClr val="tx1"/>
              </a:solidFill>
            </a:rPr>
            <a:t>Railway </a:t>
          </a:r>
        </a:p>
      </dsp:txBody>
      <dsp:txXfrm>
        <a:off x="5895583" y="1382875"/>
        <a:ext cx="1085415" cy="1085219"/>
      </dsp:txXfrm>
    </dsp:sp>
    <dsp:sp modelId="{2F20CFD9-9E25-4178-B585-093FFDC4B696}">
      <dsp:nvSpPr>
        <dsp:cNvPr id="0" name=""/>
        <dsp:cNvSpPr/>
      </dsp:nvSpPr>
      <dsp:spPr>
        <a:xfrm>
          <a:off x="493907" y="2897894"/>
          <a:ext cx="1995512" cy="525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ZA" sz="1800" b="1" kern="1200" dirty="0"/>
            <a:t>Car</a:t>
          </a:r>
        </a:p>
      </dsp:txBody>
      <dsp:txXfrm>
        <a:off x="493907" y="2897894"/>
        <a:ext cx="1995512" cy="52580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45E872-1A40-4FE7-986C-59F628C1E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B9F5374-08E9-4C85-B7A7-3F19604B53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A06F1-B57D-406B-8F09-B1FDC0D0B1F3}" type="datetimeFigureOut">
              <a:rPr lang="en-US" smtClean="0"/>
              <a:t>3/13/2024</a:t>
            </a:fld>
            <a:endParaRPr lang="en-US" dirty="0"/>
          </a:p>
        </p:txBody>
      </p:sp>
      <p:sp>
        <p:nvSpPr>
          <p:cNvPr id="4" name="Footer Placeholder 3">
            <a:extLst>
              <a:ext uri="{FF2B5EF4-FFF2-40B4-BE49-F238E27FC236}">
                <a16:creationId xmlns:a16="http://schemas.microsoft.com/office/drawing/2014/main" id="{937FACC5-BCFD-4649-8006-C71939BACE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146B17-7076-4944-A4A2-FD49936A33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EDE44-B1FC-494A-A972-62DC7CABB271}" type="slidenum">
              <a:rPr lang="en-US" smtClean="0"/>
              <a:t>‹#›</a:t>
            </a:fld>
            <a:endParaRPr lang="en-US" dirty="0"/>
          </a:p>
        </p:txBody>
      </p:sp>
    </p:spTree>
    <p:extLst>
      <p:ext uri="{BB962C8B-B14F-4D97-AF65-F5344CB8AC3E}">
        <p14:creationId xmlns:p14="http://schemas.microsoft.com/office/powerpoint/2010/main" val="705689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7F2BD-238E-42D0-B670-F788A50DBDE8}" type="datetimeFigureOut">
              <a:rPr lang="en-US" smtClean="0"/>
              <a:t>3/13/2024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8DF69-FFB1-4D3A-9D8C-5887E79674D9}" type="slidenum">
              <a:rPr lang="en-US" smtClean="0"/>
              <a:t>‹#›</a:t>
            </a:fld>
            <a:endParaRPr lang="en-US" dirty="0"/>
          </a:p>
        </p:txBody>
      </p:sp>
    </p:spTree>
    <p:extLst>
      <p:ext uri="{BB962C8B-B14F-4D97-AF65-F5344CB8AC3E}">
        <p14:creationId xmlns:p14="http://schemas.microsoft.com/office/powerpoint/2010/main" val="37664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a:t>
            </a:fld>
            <a:endParaRPr lang="en-US" dirty="0"/>
          </a:p>
        </p:txBody>
      </p:sp>
    </p:spTree>
    <p:extLst>
      <p:ext uri="{BB962C8B-B14F-4D97-AF65-F5344CB8AC3E}">
        <p14:creationId xmlns:p14="http://schemas.microsoft.com/office/powerpoint/2010/main" val="1304557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15</a:t>
            </a:fld>
            <a:endParaRPr lang="en-US" dirty="0"/>
          </a:p>
        </p:txBody>
      </p:sp>
    </p:spTree>
    <p:extLst>
      <p:ext uri="{BB962C8B-B14F-4D97-AF65-F5344CB8AC3E}">
        <p14:creationId xmlns:p14="http://schemas.microsoft.com/office/powerpoint/2010/main" val="78994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20</a:t>
            </a:fld>
            <a:endParaRPr lang="en-US" dirty="0"/>
          </a:p>
        </p:txBody>
      </p:sp>
    </p:spTree>
    <p:extLst>
      <p:ext uri="{BB962C8B-B14F-4D97-AF65-F5344CB8AC3E}">
        <p14:creationId xmlns:p14="http://schemas.microsoft.com/office/powerpoint/2010/main" val="127208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21</a:t>
            </a:fld>
            <a:endParaRPr lang="en-US" dirty="0"/>
          </a:p>
        </p:txBody>
      </p:sp>
    </p:spTree>
    <p:extLst>
      <p:ext uri="{BB962C8B-B14F-4D97-AF65-F5344CB8AC3E}">
        <p14:creationId xmlns:p14="http://schemas.microsoft.com/office/powerpoint/2010/main" val="2039457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22</a:t>
            </a:fld>
            <a:endParaRPr lang="en-US" dirty="0"/>
          </a:p>
        </p:txBody>
      </p:sp>
    </p:spTree>
    <p:extLst>
      <p:ext uri="{BB962C8B-B14F-4D97-AF65-F5344CB8AC3E}">
        <p14:creationId xmlns:p14="http://schemas.microsoft.com/office/powerpoint/2010/main" val="4111466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E8DF69-FFB1-4D3A-9D8C-5887E79674D9}" type="slidenum">
              <a:rPr lang="en-US" smtClean="0"/>
              <a:t>23</a:t>
            </a:fld>
            <a:endParaRPr lang="en-US" dirty="0"/>
          </a:p>
        </p:txBody>
      </p:sp>
    </p:spTree>
    <p:extLst>
      <p:ext uri="{BB962C8B-B14F-4D97-AF65-F5344CB8AC3E}">
        <p14:creationId xmlns:p14="http://schemas.microsoft.com/office/powerpoint/2010/main" val="32851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noProof="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noProof="0" smtClean="0"/>
              <a:t>3/13/2024</a:t>
            </a:fld>
            <a:endParaRPr lang="en-US" noProof="0"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noProof="0"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noProof="0" smtClean="0"/>
              <a:t>‹#›</a:t>
            </a:fld>
            <a:endParaRPr lang="en-US" noProof="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Vertical Text Placeholder 2"/>
          <p:cNvSpPr>
            <a:spLocks noGrp="1"/>
          </p:cNvSpPr>
          <p:nvPr>
            <p:ph type="body" orient="vert" idx="1"/>
          </p:nvPr>
        </p:nvSpPr>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857E33E-8B18-4087-B112-809917729534}" type="datetimeFigureOut">
              <a:rPr lang="en-US" noProof="0" smtClean="0"/>
              <a:t>3/13/2024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D3FFE419-2371-464F-8239-3959401C3561}" type="datetimeFigureOut">
              <a:rPr lang="en-US" noProof="0" smtClean="0"/>
              <a:t>3/13/2024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3/13/2024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noProof="0"/>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3/13/2024</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3/13/2024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noProof="0"/>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CBC1C18-307B-4F68-A007-B5B542270E8D}" type="datetimeFigureOut">
              <a:rPr lang="en-US" noProof="0" smtClean="0"/>
              <a:t>3/13/2024</a:t>
            </a:fld>
            <a:endParaRPr lang="en-US" noProof="0" dirty="0"/>
          </a:p>
        </p:txBody>
      </p:sp>
      <p:sp>
        <p:nvSpPr>
          <p:cNvPr id="8" name="Footer Placeholder 7"/>
          <p:cNvSpPr>
            <a:spLocks noGrp="1"/>
          </p:cNvSpPr>
          <p:nvPr>
            <p:ph type="ftr" sz="quarter" idx="11"/>
          </p:nvPr>
        </p:nvSpPr>
        <p:spPr/>
        <p:txBody>
          <a:bodyPr/>
          <a:lstStyle/>
          <a:p>
            <a:r>
              <a:rPr lang="en-US" noProof="0" dirty="0"/>
              <a:t>
              </a:t>
            </a:r>
          </a:p>
        </p:txBody>
      </p:sp>
      <p:sp>
        <p:nvSpPr>
          <p:cNvPr id="9" name="Slide Number Placeholder 8"/>
          <p:cNvSpPr>
            <a:spLocks noGrp="1"/>
          </p:cNvSpPr>
          <p:nvPr>
            <p:ph type="sldNum" sz="quarter" idx="12"/>
          </p:nvPr>
        </p:nvSpPr>
        <p:spPr/>
        <p:txBody>
          <a:body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9633525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noProof="0" smtClean="0"/>
              <a:t>3/13/2024</a:t>
            </a:fld>
            <a:endParaRPr lang="en-US" noProof="0" dirty="0"/>
          </a:p>
        </p:txBody>
      </p:sp>
      <p:sp>
        <p:nvSpPr>
          <p:cNvPr id="4" name="Footer Placeholder 3"/>
          <p:cNvSpPr>
            <a:spLocks noGrp="1"/>
          </p:cNvSpPr>
          <p:nvPr>
            <p:ph type="ftr" sz="quarter" idx="11"/>
          </p:nvPr>
        </p:nvSpPr>
        <p:spPr/>
        <p:txBody>
          <a:bodyPr/>
          <a:lstStyle/>
          <a:p>
            <a:r>
              <a:rPr lang="en-US" noProof="0" dirty="0"/>
              <a:t>
              </a:t>
            </a:r>
          </a:p>
        </p:txBody>
      </p:sp>
      <p:sp>
        <p:nvSpPr>
          <p:cNvPr id="5" name="Slide Number Placeholder 4"/>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noProof="0" smtClean="0"/>
              <a:t>3/13/2024</a:t>
            </a:fld>
            <a:endParaRPr lang="en-US" noProof="0" dirty="0"/>
          </a:p>
        </p:txBody>
      </p:sp>
      <p:sp>
        <p:nvSpPr>
          <p:cNvPr id="3" name="Footer Placeholder 2"/>
          <p:cNvSpPr>
            <a:spLocks noGrp="1"/>
          </p:cNvSpPr>
          <p:nvPr>
            <p:ph type="ftr" sz="quarter" idx="11"/>
          </p:nvPr>
        </p:nvSpPr>
        <p:spPr/>
        <p:txBody>
          <a:bodyPr/>
          <a:lstStyle/>
          <a:p>
            <a:r>
              <a:rPr lang="en-US" noProof="0" dirty="0"/>
              <a:t>
              </a:t>
            </a:r>
          </a:p>
        </p:txBody>
      </p:sp>
      <p:sp>
        <p:nvSpPr>
          <p:cNvPr id="4" name="Slide Number Placeholder 3"/>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noProof="0" smtClean="0"/>
              <a:t>3/13/2024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noProof="0"/>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noProof="0" smtClean="0"/>
              <a:t>3/13/2024</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EE32"/>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noProof="0" smtClean="0"/>
              <a:t>3/13/2024</a:t>
            </a:fld>
            <a:endParaRPr lang="en-US" noProof="0"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noProof="0"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noProof="0" smtClean="0"/>
              <a:pPr/>
              <a:t>‹#›</a:t>
            </a:fld>
            <a:endParaRPr lang="en-US"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0" name="Straight Connector 41">
            <a:extLst>
              <a:ext uri="{FF2B5EF4-FFF2-40B4-BE49-F238E27FC236}">
                <a16:creationId xmlns:a16="http://schemas.microsoft.com/office/drawing/2014/main" id="{63FED537-3AF1-4C36-9904-77B6A54D27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1709530" y="5812154"/>
            <a:ext cx="8767860" cy="349746"/>
          </a:xfrm>
        </p:spPr>
        <p:txBody>
          <a:bodyPr>
            <a:noAutofit/>
          </a:bodyPr>
          <a:lstStyle/>
          <a:p>
            <a:r>
              <a:rPr lang="en-US" sz="2800" b="1">
                <a:solidFill>
                  <a:schemeClr val="tx1"/>
                </a:solidFill>
              </a:rPr>
              <a:t>Summer Sales Insights: Performance Analytics and Strategic Enhancements for Wish.com Apparel</a:t>
            </a:r>
            <a:endParaRPr lang="en-US" sz="2800" b="1" dirty="0">
              <a:solidFill>
                <a:schemeClr val="tx1"/>
              </a:solidFill>
            </a:endParaRPr>
          </a:p>
        </p:txBody>
      </p:sp>
      <p:pic>
        <p:nvPicPr>
          <p:cNvPr id="1028" name="Picture 4" descr="Wish Lifestyle Blog - Fashion, Beauty, and Home Decor | Wish Shopping">
            <a:extLst>
              <a:ext uri="{FF2B5EF4-FFF2-40B4-BE49-F238E27FC236}">
                <a16:creationId xmlns:a16="http://schemas.microsoft.com/office/drawing/2014/main" id="{B0B71EE4-13FF-6E2A-7EE0-8984B9D9AB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11"/>
          <a:stretch/>
        </p:blipFill>
        <p:spPr bwMode="auto">
          <a:xfrm>
            <a:off x="-25928" y="-133164"/>
            <a:ext cx="12217928" cy="50770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F4971B0-CF87-2222-85C8-909D78433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294" y="1215468"/>
            <a:ext cx="1970949" cy="16421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D7CE428-059C-087E-A951-024117138988}"/>
              </a:ext>
            </a:extLst>
          </p:cNvPr>
          <p:cNvSpPr txBox="1"/>
          <p:nvPr/>
        </p:nvSpPr>
        <p:spPr>
          <a:xfrm rot="5400000">
            <a:off x="4234648" y="3192400"/>
            <a:ext cx="2681056" cy="369332"/>
          </a:xfrm>
          <a:prstGeom prst="rect">
            <a:avLst/>
          </a:prstGeom>
          <a:noFill/>
        </p:spPr>
        <p:txBody>
          <a:bodyPr wrap="square">
            <a:spAutoFit/>
          </a:bodyPr>
          <a:lstStyle/>
          <a:p>
            <a:r>
              <a:rPr lang="fi-FI" u="sng"/>
              <a:t>https://blog.wish.com</a:t>
            </a:r>
            <a:endParaRPr lang="en-FI" u="sng"/>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9ABCABBF-80E9-7538-89AA-C4C8FC975A58}"/>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40894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E2532312-F758-E123-407D-D7FF0A64F3F2}"/>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1513074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CC125031-B277-4866-E3C0-1BF998A9AE6A}"/>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187181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8BC67FAB-6BC4-CB2E-D2D3-256FDA8593D2}"/>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133736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7BD606B2-0037-0456-D836-CEF5005AFB3B}"/>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397624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a:t>Conclusion and appendix</a:t>
            </a:r>
            <a:endParaRPr lang="en-US" dirty="0"/>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nvPr>
        </p:nvGraphicFramePr>
        <p:xfrm>
          <a:off x="1143000" y="2057400"/>
          <a:ext cx="6693061"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219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2" y="408373"/>
            <a:ext cx="10563110" cy="5687627"/>
          </a:xfrm>
        </p:spPr>
        <p:txBody>
          <a:bodyPr>
            <a:normAutofit fontScale="92500" lnSpcReduction="20000"/>
          </a:bodyPr>
          <a:lstStyle/>
          <a:p>
            <a:r>
              <a:rPr lang="en-US">
                <a:solidFill>
                  <a:schemeClr val="tx1"/>
                </a:solidFill>
              </a:rPr>
              <a:t>DESCRIPTION</a:t>
            </a:r>
          </a:p>
          <a:p>
            <a:pPr marL="45720" indent="0">
              <a:buNone/>
            </a:pPr>
            <a:r>
              <a:rPr lang="en-US">
                <a:solidFill>
                  <a:schemeClr val="tx1"/>
                </a:solidFill>
              </a:rPr>
              <a:t>See top products and hack the reason behind their success. This dataset contains sales performance, unlike many others.</a:t>
            </a:r>
          </a:p>
          <a:p>
            <a:r>
              <a:rPr lang="en-US">
                <a:solidFill>
                  <a:schemeClr val="tx1"/>
                </a:solidFill>
              </a:rPr>
              <a:t>SUMMARY</a:t>
            </a:r>
          </a:p>
          <a:p>
            <a:pPr marL="45720" indent="0">
              <a:buNone/>
            </a:pPr>
            <a:r>
              <a:rPr lang="en-US">
                <a:solidFill>
                  <a:schemeClr val="tx1"/>
                </a:solidFill>
              </a:rPr>
              <a:t>Summer Products and all related metrics data</a:t>
            </a:r>
          </a:p>
          <a:p>
            <a:r>
              <a:rPr lang="en-US">
                <a:solidFill>
                  <a:schemeClr val="tx1"/>
                </a:solidFill>
              </a:rPr>
              <a:t>Foreword</a:t>
            </a:r>
          </a:p>
          <a:p>
            <a:pPr marL="45720" indent="0">
              <a:buNone/>
            </a:pPr>
            <a:r>
              <a:rPr lang="en-US">
                <a:solidFill>
                  <a:schemeClr val="tx1"/>
                </a:solidFill>
              </a:rPr>
              <a:t>This users dataset is a preview of a much bigger dataset, with lots of related data (product listings of sellers, reviews on listed</a:t>
            </a:r>
          </a:p>
          <a:p>
            <a:pPr marL="45720" indent="0">
              <a:buNone/>
            </a:pPr>
            <a:r>
              <a:rPr lang="en-US">
                <a:solidFill>
                  <a:schemeClr val="tx1"/>
                </a:solidFill>
              </a:rPr>
              <a:t>products, etc...).</a:t>
            </a:r>
          </a:p>
          <a:p>
            <a:r>
              <a:rPr lang="en-US">
                <a:solidFill>
                  <a:schemeClr val="tx1"/>
                </a:solidFill>
              </a:rPr>
              <a:t>Context</a:t>
            </a:r>
          </a:p>
          <a:p>
            <a:pPr marL="45720" indent="0">
              <a:buNone/>
            </a:pPr>
            <a:r>
              <a:rPr lang="en-US">
                <a:solidFill>
                  <a:schemeClr val="tx1"/>
                </a:solidFill>
              </a:rPr>
              <a:t>Studying top products requires more than just product listings. You also need to know what sells well and what does not.</a:t>
            </a:r>
          </a:p>
          <a:p>
            <a:r>
              <a:rPr lang="en-US">
                <a:solidFill>
                  <a:schemeClr val="tx1"/>
                </a:solidFill>
              </a:rPr>
              <a:t>Content</a:t>
            </a:r>
          </a:p>
          <a:p>
            <a:pPr marL="45720" indent="0">
              <a:buNone/>
            </a:pPr>
            <a:r>
              <a:rPr lang="en-US">
                <a:solidFill>
                  <a:schemeClr val="tx1"/>
                </a:solidFill>
              </a:rPr>
              <a:t>This dataset contains product listings as well as products ratings and sales performance, which you would not find in other datasets. With this, you can finally start to look for correlations and patterns regarding the success of a product and the various components.</a:t>
            </a:r>
          </a:p>
        </p:txBody>
      </p:sp>
    </p:spTree>
    <p:extLst>
      <p:ext uri="{BB962C8B-B14F-4D97-AF65-F5344CB8AC3E}">
        <p14:creationId xmlns:p14="http://schemas.microsoft.com/office/powerpoint/2010/main" val="108533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2" y="408373"/>
            <a:ext cx="10563110" cy="5687627"/>
          </a:xfrm>
        </p:spPr>
        <p:txBody>
          <a:bodyPr>
            <a:normAutofit fontScale="92500" lnSpcReduction="10000"/>
          </a:bodyPr>
          <a:lstStyle/>
          <a:p>
            <a:r>
              <a:rPr lang="en-US">
                <a:solidFill>
                  <a:schemeClr val="tx1"/>
                </a:solidFill>
              </a:rPr>
              <a:t>Inspiration</a:t>
            </a:r>
          </a:p>
          <a:p>
            <a:pPr marL="45720" indent="0">
              <a:buNone/>
            </a:pPr>
            <a:r>
              <a:rPr lang="en-US">
                <a:solidFill>
                  <a:schemeClr val="tx1"/>
                </a:solidFill>
              </a:rPr>
              <a:t>How about trying to validate the established idea of human sensitiveness to price drops ? (discounted price compared to original retail_price )</a:t>
            </a:r>
          </a:p>
          <a:p>
            <a:pPr marL="45720" indent="0">
              <a:buNone/>
            </a:pPr>
            <a:r>
              <a:rPr lang="en-US">
                <a:solidFill>
                  <a:schemeClr val="tx1"/>
                </a:solidFill>
              </a:rPr>
              <a:t>You may look for top categories of products so that you know what sells best</a:t>
            </a:r>
          </a:p>
          <a:p>
            <a:pPr marL="45720" indent="0">
              <a:buNone/>
            </a:pPr>
            <a:r>
              <a:rPr lang="en-US">
                <a:solidFill>
                  <a:schemeClr val="tx1"/>
                </a:solidFill>
              </a:rPr>
              <a:t>Do bad products sell ? How about the relationship between the quality of a product (ratings) and its success ? Does the price factor into this ?</a:t>
            </a:r>
          </a:p>
          <a:p>
            <a:r>
              <a:rPr lang="en-US">
                <a:solidFill>
                  <a:schemeClr val="tx1"/>
                </a:solidFill>
              </a:rPr>
              <a:t>Collection Methodology</a:t>
            </a:r>
          </a:p>
          <a:p>
            <a:pPr marL="45720" indent="0">
              <a:buNone/>
            </a:pPr>
            <a:r>
              <a:rPr lang="en-US">
                <a:solidFill>
                  <a:schemeClr val="tx1"/>
                </a:solidFill>
              </a:rPr>
              <a:t>- The data comes from the Wish platform.</a:t>
            </a:r>
          </a:p>
          <a:p>
            <a:pPr marL="45720" indent="0">
              <a:buNone/>
            </a:pPr>
            <a:r>
              <a:rPr lang="en-US">
                <a:solidFill>
                  <a:schemeClr val="tx1"/>
                </a:solidFill>
              </a:rPr>
              <a:t>- You can browse it to get a feel of the type of information you can get from there and how they are presented. This might give you some ideas and a better understanding.</a:t>
            </a:r>
          </a:p>
          <a:p>
            <a:pPr marL="45720" indent="0">
              <a:buNone/>
            </a:pPr>
            <a:r>
              <a:rPr lang="en-US">
                <a:solidFill>
                  <a:schemeClr val="tx1"/>
                </a:solidFill>
              </a:rPr>
              <a:t>- If you are confused about some columns, you can either browse the Wish website or app, or you can ask in the comments.</a:t>
            </a:r>
          </a:p>
          <a:p>
            <a:pPr marL="45720" indent="0">
              <a:buNone/>
            </a:pPr>
            <a:r>
              <a:rPr lang="en-US">
                <a:solidFill>
                  <a:schemeClr val="tx1"/>
                </a:solidFill>
              </a:rPr>
              <a:t>- The data was scraped in the french localisation (hence some non-ascii latin characters such as « é » and « à ») in the title column.</a:t>
            </a:r>
          </a:p>
          <a:p>
            <a:pPr marL="45720" indent="0">
              <a:buNone/>
            </a:pPr>
            <a:r>
              <a:rPr lang="en-US">
                <a:solidFill>
                  <a:schemeClr val="tx1"/>
                </a:solidFill>
              </a:rPr>
              <a:t>- Here is an example of an english search results page. Remember that the products found in this dataset are those from a French search results page.</a:t>
            </a:r>
          </a:p>
        </p:txBody>
      </p:sp>
    </p:spTree>
    <p:extLst>
      <p:ext uri="{BB962C8B-B14F-4D97-AF65-F5344CB8AC3E}">
        <p14:creationId xmlns:p14="http://schemas.microsoft.com/office/powerpoint/2010/main" val="186542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2" y="408373"/>
            <a:ext cx="10563110" cy="5687627"/>
          </a:xfrm>
        </p:spPr>
        <p:txBody>
          <a:bodyPr>
            <a:normAutofit/>
          </a:bodyPr>
          <a:lstStyle/>
          <a:p>
            <a:r>
              <a:rPr lang="en-US">
                <a:solidFill>
                  <a:schemeClr val="tx1"/>
                </a:solidFill>
              </a:rPr>
              <a:t>Example Business Task</a:t>
            </a:r>
          </a:p>
          <a:p>
            <a:pPr marL="45720" indent="0">
              <a:buNone/>
            </a:pPr>
            <a:r>
              <a:rPr lang="en-US">
                <a:solidFill>
                  <a:schemeClr val="tx1"/>
                </a:solidFill>
              </a:rPr>
              <a:t>- Re-stocking products with the best potential is crucial for shops and businesses around the world.</a:t>
            </a:r>
          </a:p>
          <a:p>
            <a:pPr marL="45720" indent="0">
              <a:buNone/>
            </a:pPr>
            <a:r>
              <a:rPr lang="en-US">
                <a:solidFill>
                  <a:schemeClr val="tx1"/>
                </a:solidFill>
              </a:rPr>
              <a:t>- Through this dataset and task, you are requested to build a model that can help predict how well a product is going to sell.</a:t>
            </a:r>
          </a:p>
          <a:p>
            <a:pPr marL="45720" indent="0">
              <a:buNone/>
            </a:pPr>
            <a:r>
              <a:rPr lang="en-US">
                <a:solidFill>
                  <a:schemeClr val="tx1"/>
                </a:solidFill>
              </a:rPr>
              <a:t>- Such a model has many implications and could be used in many different ways, the most straightforward being to adjust how much of a product should be kept in stock.</a:t>
            </a:r>
          </a:p>
          <a:p>
            <a:pPr marL="45720" indent="0">
              <a:buNone/>
            </a:pPr>
            <a:r>
              <a:rPr lang="en-US">
                <a:solidFill>
                  <a:schemeClr val="tx1"/>
                </a:solidFill>
              </a:rPr>
              <a:t>- This would allow you to better understand e-commerce sales and get you a certain expertise for helping businesses optimize their stocks and sales.</a:t>
            </a:r>
          </a:p>
        </p:txBody>
      </p:sp>
    </p:spTree>
    <p:extLst>
      <p:ext uri="{BB962C8B-B14F-4D97-AF65-F5344CB8AC3E}">
        <p14:creationId xmlns:p14="http://schemas.microsoft.com/office/powerpoint/2010/main" val="1116324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97AB9-327B-553E-CC8F-84DE83BA056E}"/>
              </a:ext>
            </a:extLst>
          </p:cNvPr>
          <p:cNvSpPr>
            <a:spLocks noGrp="1"/>
          </p:cNvSpPr>
          <p:nvPr>
            <p:ph idx="1"/>
          </p:nvPr>
        </p:nvSpPr>
        <p:spPr>
          <a:xfrm>
            <a:off x="452761" y="408373"/>
            <a:ext cx="11345661" cy="6081204"/>
          </a:xfrm>
        </p:spPr>
        <p:txBody>
          <a:bodyPr>
            <a:normAutofit fontScale="77500" lnSpcReduction="20000"/>
          </a:bodyPr>
          <a:lstStyle/>
          <a:p>
            <a:r>
              <a:rPr lang="en-US">
                <a:solidFill>
                  <a:schemeClr val="tx1"/>
                </a:solidFill>
              </a:rPr>
              <a:t>Inspiration</a:t>
            </a:r>
          </a:p>
          <a:p>
            <a:pPr marL="45720" indent="0">
              <a:buNone/>
            </a:pPr>
            <a:r>
              <a:rPr lang="en-US">
                <a:solidFill>
                  <a:schemeClr val="tx1"/>
                </a:solidFill>
              </a:rPr>
              <a:t>- How about trying to validate the established idea of human sensitiveness to price drops ?</a:t>
            </a:r>
          </a:p>
          <a:p>
            <a:pPr marL="45720" indent="0">
              <a:buNone/>
            </a:pPr>
            <a:r>
              <a:rPr lang="en-US">
                <a:solidFill>
                  <a:schemeClr val="tx1"/>
                </a:solidFill>
              </a:rPr>
              <a:t>- You may look for top categories of products so that you know what sells best</a:t>
            </a:r>
          </a:p>
          <a:p>
            <a:pPr marL="45720" indent="0">
              <a:buNone/>
            </a:pPr>
            <a:r>
              <a:rPr lang="en-US">
                <a:solidFill>
                  <a:schemeClr val="tx1"/>
                </a:solidFill>
              </a:rPr>
              <a:t>- Do bad products sell ? How about the relationship between the quality of a product (ratings) and its success ? Does the price factor into this ?</a:t>
            </a:r>
          </a:p>
          <a:p>
            <a:pPr marL="45720" indent="0">
              <a:buNone/>
            </a:pPr>
            <a:r>
              <a:rPr lang="en-US">
                <a:solidFill>
                  <a:schemeClr val="tx1"/>
                </a:solidFill>
              </a:rPr>
              <a:t>- Do seller's fame factor into top products ?</a:t>
            </a:r>
          </a:p>
          <a:p>
            <a:pPr marL="45720" indent="0">
              <a:buNone/>
            </a:pPr>
            <a:r>
              <a:rPr lang="en-US">
                <a:solidFill>
                  <a:schemeClr val="tx1"/>
                </a:solidFill>
              </a:rPr>
              <a:t>- Do the number of tags (making a product more discoverable) factor into the success of a product ?</a:t>
            </a:r>
          </a:p>
          <a:p>
            <a:r>
              <a:rPr lang="en-US">
                <a:solidFill>
                  <a:schemeClr val="tx1"/>
                </a:solidFill>
              </a:rPr>
              <a:t>Expected Submission</a:t>
            </a:r>
          </a:p>
          <a:p>
            <a:pPr marL="45720" indent="0">
              <a:buNone/>
            </a:pPr>
            <a:r>
              <a:rPr lang="en-US">
                <a:solidFill>
                  <a:schemeClr val="tx1"/>
                </a:solidFill>
              </a:rPr>
              <a:t>- What should users submit? Should they solve the task primarily using Notebooks or Datasets? What should the solution contain? You may solve this task using a notebook.</a:t>
            </a:r>
          </a:p>
          <a:p>
            <a:r>
              <a:rPr lang="en-US">
                <a:solidFill>
                  <a:schemeClr val="tx1"/>
                </a:solidFill>
              </a:rPr>
              <a:t>Evaluation: What makes a good solution?</a:t>
            </a:r>
          </a:p>
          <a:p>
            <a:pPr marL="45720" indent="0">
              <a:buNone/>
            </a:pPr>
            <a:r>
              <a:rPr lang="en-US">
                <a:solidFill>
                  <a:schemeClr val="tx1"/>
                </a:solidFill>
              </a:rPr>
              <a:t>Your solution should minimize the risks of:</a:t>
            </a:r>
          </a:p>
          <a:p>
            <a:pPr marL="45720" indent="0">
              <a:buNone/>
            </a:pPr>
            <a:r>
              <a:rPr lang="en-US">
                <a:solidFill>
                  <a:schemeClr val="tx1"/>
                </a:solidFill>
              </a:rPr>
              <a:t>- Buying way too much of a product</a:t>
            </a:r>
          </a:p>
          <a:p>
            <a:pPr marL="45720" indent="0">
              <a:buNone/>
            </a:pPr>
            <a:r>
              <a:rPr lang="en-US">
                <a:solidFill>
                  <a:schemeClr val="tx1"/>
                </a:solidFill>
              </a:rPr>
              <a:t>- Ideally, identify products with a higher discount regarding the retail price. Practically, this means identifying products where the seller could increase his profit margin without losing too many buyers. See the concept of Price Elasticity of the demande</a:t>
            </a:r>
          </a:p>
          <a:p>
            <a:pPr marL="45720" indent="0">
              <a:buNone/>
            </a:pPr>
            <a:r>
              <a:rPr lang="en-US">
                <a:solidFill>
                  <a:schemeClr val="tx1"/>
                </a:solidFill>
              </a:rPr>
              <a:t>- Lastly. There are always a lot of product opportunities, so missing on a single opportunity is better than buying way too much another product, since this might cancel out the proØts gained elsewhere.</a:t>
            </a:r>
          </a:p>
          <a:p>
            <a:r>
              <a:rPr lang="en-US">
                <a:solidFill>
                  <a:schemeClr val="tx1"/>
                </a:solidFill>
              </a:rPr>
              <a:t>Your model will be evaluated on another similar dataset (same features and columns) to see how well it performs on new otherdata.</a:t>
            </a:r>
          </a:p>
        </p:txBody>
      </p:sp>
    </p:spTree>
    <p:extLst>
      <p:ext uri="{BB962C8B-B14F-4D97-AF65-F5344CB8AC3E}">
        <p14:creationId xmlns:p14="http://schemas.microsoft.com/office/powerpoint/2010/main" val="33466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Download &quot;Serene Summer Escape&quot; | Wallpapers.com">
            <a:extLst>
              <a:ext uri="{FF2B5EF4-FFF2-40B4-BE49-F238E27FC236}">
                <a16:creationId xmlns:a16="http://schemas.microsoft.com/office/drawing/2014/main" id="{B3C24A35-C80E-0E57-0337-5531B67AE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912" y="231274"/>
            <a:ext cx="4161268" cy="6395453"/>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928D0093-DEBB-5C27-F700-FB90A066AF6C}"/>
              </a:ext>
            </a:extLst>
          </p:cNvPr>
          <p:cNvSpPr/>
          <p:nvPr/>
        </p:nvSpPr>
        <p:spPr>
          <a:xfrm rot="5400000">
            <a:off x="437858" y="428093"/>
            <a:ext cx="1055528" cy="1055528"/>
          </a:xfrm>
          <a:custGeom>
            <a:avLst/>
            <a:gdLst>
              <a:gd name="connsiteX0" fmla="*/ 0 w 1492249"/>
              <a:gd name="connsiteY0" fmla="*/ 738191 h 1492249"/>
              <a:gd name="connsiteX1" fmla="*/ 0 w 1492249"/>
              <a:gd name="connsiteY1" fmla="*/ 0 h 1492249"/>
              <a:gd name="connsiteX2" fmla="*/ 754058 w 1492249"/>
              <a:gd name="connsiteY2" fmla="*/ 0 h 1492249"/>
              <a:gd name="connsiteX3" fmla="*/ 1492249 w 1492249"/>
              <a:gd name="connsiteY3" fmla="*/ 0 h 1492249"/>
              <a:gd name="connsiteX4" fmla="*/ 1492249 w 1492249"/>
              <a:gd name="connsiteY4" fmla="*/ 738191 h 1492249"/>
              <a:gd name="connsiteX5" fmla="*/ 1492249 w 1492249"/>
              <a:gd name="connsiteY5" fmla="*/ 1492249 h 1492249"/>
              <a:gd name="connsiteX6" fmla="*/ 754058 w 1492249"/>
              <a:gd name="connsiteY6" fmla="*/ 1492249 h 1492249"/>
              <a:gd name="connsiteX7" fmla="*/ 754058 w 1492249"/>
              <a:gd name="connsiteY7" fmla="*/ 738191 h 14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2249" h="1492249">
                <a:moveTo>
                  <a:pt x="0" y="738191"/>
                </a:moveTo>
                <a:lnTo>
                  <a:pt x="0" y="0"/>
                </a:lnTo>
                <a:lnTo>
                  <a:pt x="754058" y="0"/>
                </a:lnTo>
                <a:lnTo>
                  <a:pt x="1492249" y="0"/>
                </a:lnTo>
                <a:lnTo>
                  <a:pt x="1492249" y="738191"/>
                </a:lnTo>
                <a:lnTo>
                  <a:pt x="1492249" y="1492249"/>
                </a:lnTo>
                <a:lnTo>
                  <a:pt x="754058" y="1492249"/>
                </a:lnTo>
                <a:lnTo>
                  <a:pt x="754058" y="738191"/>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A335C8F-AF4B-CFE0-FEC8-164794CC9A7D}"/>
              </a:ext>
            </a:extLst>
          </p:cNvPr>
          <p:cNvGrpSpPr/>
          <p:nvPr/>
        </p:nvGrpSpPr>
        <p:grpSpPr>
          <a:xfrm>
            <a:off x="3813222" y="377548"/>
            <a:ext cx="5282087" cy="6117672"/>
            <a:chOff x="5602981" y="171345"/>
            <a:chExt cx="5803927" cy="6531080"/>
          </a:xfrm>
        </p:grpSpPr>
        <p:grpSp>
          <p:nvGrpSpPr>
            <p:cNvPr id="8" name="Group 7">
              <a:extLst>
                <a:ext uri="{FF2B5EF4-FFF2-40B4-BE49-F238E27FC236}">
                  <a16:creationId xmlns:a16="http://schemas.microsoft.com/office/drawing/2014/main" id="{ECA4DF9F-A1AE-A524-8D11-A8A682065687}"/>
                </a:ext>
              </a:extLst>
            </p:cNvPr>
            <p:cNvGrpSpPr/>
            <p:nvPr/>
          </p:nvGrpSpPr>
          <p:grpSpPr>
            <a:xfrm>
              <a:off x="5602981" y="171345"/>
              <a:ext cx="5416000" cy="547368"/>
              <a:chOff x="5602981" y="171345"/>
              <a:chExt cx="5416000" cy="547368"/>
            </a:xfrm>
          </p:grpSpPr>
          <p:grpSp>
            <p:nvGrpSpPr>
              <p:cNvPr id="57" name="Group 56">
                <a:extLst>
                  <a:ext uri="{FF2B5EF4-FFF2-40B4-BE49-F238E27FC236}">
                    <a16:creationId xmlns:a16="http://schemas.microsoft.com/office/drawing/2014/main" id="{4040A6A5-8068-B5D5-7E1F-8600400CED96}"/>
                  </a:ext>
                </a:extLst>
              </p:cNvPr>
              <p:cNvGrpSpPr/>
              <p:nvPr/>
            </p:nvGrpSpPr>
            <p:grpSpPr>
              <a:xfrm>
                <a:off x="5602981" y="171345"/>
                <a:ext cx="542605" cy="547368"/>
                <a:chOff x="5602981" y="171345"/>
                <a:chExt cx="542605" cy="547368"/>
              </a:xfrm>
            </p:grpSpPr>
            <p:sp>
              <p:nvSpPr>
                <p:cNvPr id="59" name="Oval 58">
                  <a:extLst>
                    <a:ext uri="{FF2B5EF4-FFF2-40B4-BE49-F238E27FC236}">
                      <a16:creationId xmlns:a16="http://schemas.microsoft.com/office/drawing/2014/main" id="{B3366444-BD3B-9721-41AC-C30E3C134171}"/>
                    </a:ext>
                  </a:extLst>
                </p:cNvPr>
                <p:cNvSpPr/>
                <p:nvPr/>
              </p:nvSpPr>
              <p:spPr>
                <a:xfrm>
                  <a:off x="5602981" y="176109"/>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0" name="Oval 59">
                  <a:extLst>
                    <a:ext uri="{FF2B5EF4-FFF2-40B4-BE49-F238E27FC236}">
                      <a16:creationId xmlns:a16="http://schemas.microsoft.com/office/drawing/2014/main" id="{C06894E6-29BA-826E-03D3-C152E164B1BF}"/>
                    </a:ext>
                  </a:extLst>
                </p:cNvPr>
                <p:cNvSpPr/>
                <p:nvPr/>
              </p:nvSpPr>
              <p:spPr>
                <a:xfrm>
                  <a:off x="5678679" y="231274"/>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61" name="TextBox 60">
                  <a:extLst>
                    <a:ext uri="{FF2B5EF4-FFF2-40B4-BE49-F238E27FC236}">
                      <a16:creationId xmlns:a16="http://schemas.microsoft.com/office/drawing/2014/main" id="{1D609D83-ACAA-816B-5B9B-7F39DCBC2869}"/>
                    </a:ext>
                  </a:extLst>
                </p:cNvPr>
                <p:cNvSpPr txBox="1"/>
                <p:nvPr/>
              </p:nvSpPr>
              <p:spPr>
                <a:xfrm>
                  <a:off x="5695328" y="171345"/>
                  <a:ext cx="342059" cy="427148"/>
                </a:xfrm>
                <a:prstGeom prst="rect">
                  <a:avLst/>
                </a:prstGeom>
                <a:noFill/>
              </p:spPr>
              <p:txBody>
                <a:bodyPr wrap="none" rtlCol="0" anchor="ctr">
                  <a:spAutoFit/>
                </a:bodyPr>
                <a:lstStyle/>
                <a:p>
                  <a:pPr algn="ctr"/>
                  <a:r>
                    <a:rPr lang="en-US" sz="2000" b="1"/>
                    <a:t>1</a:t>
                  </a:r>
                  <a:endParaRPr lang="en-IN" sz="2000" dirty="0"/>
                </a:p>
              </p:txBody>
            </p:sp>
          </p:grpSp>
          <p:sp>
            <p:nvSpPr>
              <p:cNvPr id="58" name="TextBox 57">
                <a:extLst>
                  <a:ext uri="{FF2B5EF4-FFF2-40B4-BE49-F238E27FC236}">
                    <a16:creationId xmlns:a16="http://schemas.microsoft.com/office/drawing/2014/main" id="{11920D5D-3299-67EC-5924-68AE45228304}"/>
                  </a:ext>
                </a:extLst>
              </p:cNvPr>
              <p:cNvSpPr txBox="1"/>
              <p:nvPr/>
            </p:nvSpPr>
            <p:spPr>
              <a:xfrm>
                <a:off x="6315721" y="239592"/>
                <a:ext cx="4703260" cy="374575"/>
              </a:xfrm>
              <a:prstGeom prst="rect">
                <a:avLst/>
              </a:prstGeom>
              <a:noFill/>
            </p:spPr>
            <p:txBody>
              <a:bodyPr wrap="square" lIns="0" tIns="0" rIns="0" bIns="0" rtlCol="0" anchor="ctr">
                <a:spAutoFit/>
              </a:bodyPr>
              <a:lstStyle/>
              <a:p>
                <a:pPr defTabSz="1219170">
                  <a:spcBef>
                    <a:spcPct val="20000"/>
                  </a:spcBef>
                  <a:defRPr/>
                </a:pPr>
                <a:r>
                  <a:rPr lang="en-US" b="1"/>
                  <a:t>Research objective</a:t>
                </a:r>
                <a:endParaRPr lang="en-US" b="1" dirty="0"/>
              </a:p>
              <a:p>
                <a:pPr defTabSz="1219170">
                  <a:spcBef>
                    <a:spcPct val="20000"/>
                  </a:spcBef>
                  <a:defRPr/>
                </a:pPr>
                <a:endParaRPr lang="en-US" sz="400" b="1" dirty="0"/>
              </a:p>
            </p:txBody>
          </p:sp>
        </p:grpSp>
        <p:grpSp>
          <p:nvGrpSpPr>
            <p:cNvPr id="9" name="Group 8">
              <a:extLst>
                <a:ext uri="{FF2B5EF4-FFF2-40B4-BE49-F238E27FC236}">
                  <a16:creationId xmlns:a16="http://schemas.microsoft.com/office/drawing/2014/main" id="{7974F78A-AEF2-938A-8A11-3323AA0D0E3C}"/>
                </a:ext>
              </a:extLst>
            </p:cNvPr>
            <p:cNvGrpSpPr/>
            <p:nvPr/>
          </p:nvGrpSpPr>
          <p:grpSpPr>
            <a:xfrm>
              <a:off x="5602981" y="906107"/>
              <a:ext cx="5416000" cy="542604"/>
              <a:chOff x="5602981" y="906107"/>
              <a:chExt cx="5416000" cy="542604"/>
            </a:xfrm>
          </p:grpSpPr>
          <p:grpSp>
            <p:nvGrpSpPr>
              <p:cNvPr id="52" name="Group 51">
                <a:extLst>
                  <a:ext uri="{FF2B5EF4-FFF2-40B4-BE49-F238E27FC236}">
                    <a16:creationId xmlns:a16="http://schemas.microsoft.com/office/drawing/2014/main" id="{E826082A-93C3-D8F8-5D0A-034DC8C9231C}"/>
                  </a:ext>
                </a:extLst>
              </p:cNvPr>
              <p:cNvGrpSpPr/>
              <p:nvPr/>
            </p:nvGrpSpPr>
            <p:grpSpPr>
              <a:xfrm>
                <a:off x="5602981" y="906107"/>
                <a:ext cx="542605" cy="542604"/>
                <a:chOff x="5602981" y="906107"/>
                <a:chExt cx="542605" cy="542604"/>
              </a:xfrm>
            </p:grpSpPr>
            <p:sp>
              <p:nvSpPr>
                <p:cNvPr id="54" name="Oval 53">
                  <a:extLst>
                    <a:ext uri="{FF2B5EF4-FFF2-40B4-BE49-F238E27FC236}">
                      <a16:creationId xmlns:a16="http://schemas.microsoft.com/office/drawing/2014/main" id="{7A030E2B-B26B-E9C3-3A56-A8E9C16354DF}"/>
                    </a:ext>
                  </a:extLst>
                </p:cNvPr>
                <p:cNvSpPr/>
                <p:nvPr/>
              </p:nvSpPr>
              <p:spPr>
                <a:xfrm>
                  <a:off x="5602981" y="906107"/>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5" name="Oval 54">
                  <a:extLst>
                    <a:ext uri="{FF2B5EF4-FFF2-40B4-BE49-F238E27FC236}">
                      <a16:creationId xmlns:a16="http://schemas.microsoft.com/office/drawing/2014/main" id="{DFAE5772-1F3B-C5F2-20A7-8529948F6DCC}"/>
                    </a:ext>
                  </a:extLst>
                </p:cNvPr>
                <p:cNvSpPr/>
                <p:nvPr/>
              </p:nvSpPr>
              <p:spPr>
                <a:xfrm>
                  <a:off x="5678679" y="981805"/>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6" name="TextBox 55">
                  <a:extLst>
                    <a:ext uri="{FF2B5EF4-FFF2-40B4-BE49-F238E27FC236}">
                      <a16:creationId xmlns:a16="http://schemas.microsoft.com/office/drawing/2014/main" id="{9DC909FF-690A-4CC6-E21B-851880387AA5}"/>
                    </a:ext>
                  </a:extLst>
                </p:cNvPr>
                <p:cNvSpPr txBox="1"/>
                <p:nvPr/>
              </p:nvSpPr>
              <p:spPr>
                <a:xfrm>
                  <a:off x="5703254" y="925014"/>
                  <a:ext cx="343820" cy="427148"/>
                </a:xfrm>
                <a:prstGeom prst="rect">
                  <a:avLst/>
                </a:prstGeom>
                <a:noFill/>
              </p:spPr>
              <p:txBody>
                <a:bodyPr wrap="none" rtlCol="0" anchor="ctr">
                  <a:spAutoFit/>
                </a:bodyPr>
                <a:lstStyle/>
                <a:p>
                  <a:pPr algn="ctr"/>
                  <a:r>
                    <a:rPr lang="en-US" sz="2000" b="1"/>
                    <a:t>2</a:t>
                  </a:r>
                  <a:endParaRPr lang="en-IN" sz="2000" dirty="0"/>
                </a:p>
              </p:txBody>
            </p:sp>
          </p:grpSp>
          <p:sp>
            <p:nvSpPr>
              <p:cNvPr id="53" name="TextBox 52">
                <a:extLst>
                  <a:ext uri="{FF2B5EF4-FFF2-40B4-BE49-F238E27FC236}">
                    <a16:creationId xmlns:a16="http://schemas.microsoft.com/office/drawing/2014/main" id="{334D7CFB-EFF1-15A2-C4C4-08321D9A6BA9}"/>
                  </a:ext>
                </a:extLst>
              </p:cNvPr>
              <p:cNvSpPr txBox="1"/>
              <p:nvPr/>
            </p:nvSpPr>
            <p:spPr>
              <a:xfrm>
                <a:off x="6315721" y="990122"/>
                <a:ext cx="4703260" cy="374575"/>
              </a:xfrm>
              <a:prstGeom prst="rect">
                <a:avLst/>
              </a:prstGeom>
              <a:noFill/>
            </p:spPr>
            <p:txBody>
              <a:bodyPr wrap="square" lIns="0" tIns="0" rIns="0" bIns="0" rtlCol="0" anchor="ctr">
                <a:spAutoFit/>
              </a:bodyPr>
              <a:lstStyle/>
              <a:p>
                <a:pPr defTabSz="1219170">
                  <a:spcBef>
                    <a:spcPct val="20000"/>
                  </a:spcBef>
                  <a:defRPr/>
                </a:pPr>
                <a:r>
                  <a:rPr lang="en-US" b="1"/>
                  <a:t>Data Overview &amp; Preparation</a:t>
                </a:r>
                <a:endParaRPr lang="en-US" b="1" dirty="0"/>
              </a:p>
              <a:p>
                <a:pPr defTabSz="1219170">
                  <a:spcBef>
                    <a:spcPct val="20000"/>
                  </a:spcBef>
                  <a:defRPr/>
                </a:pPr>
                <a:endParaRPr lang="en-US" sz="400" b="1" dirty="0"/>
              </a:p>
            </p:txBody>
          </p:sp>
        </p:grpSp>
        <p:grpSp>
          <p:nvGrpSpPr>
            <p:cNvPr id="10" name="Group 9">
              <a:extLst>
                <a:ext uri="{FF2B5EF4-FFF2-40B4-BE49-F238E27FC236}">
                  <a16:creationId xmlns:a16="http://schemas.microsoft.com/office/drawing/2014/main" id="{90823E90-37EA-D19E-E185-8D905B9D567E}"/>
                </a:ext>
              </a:extLst>
            </p:cNvPr>
            <p:cNvGrpSpPr/>
            <p:nvPr/>
          </p:nvGrpSpPr>
          <p:grpSpPr>
            <a:xfrm>
              <a:off x="5602981" y="1656638"/>
              <a:ext cx="5803927" cy="542604"/>
              <a:chOff x="5602981" y="1656638"/>
              <a:chExt cx="5803927" cy="542604"/>
            </a:xfrm>
          </p:grpSpPr>
          <p:grpSp>
            <p:nvGrpSpPr>
              <p:cNvPr id="47" name="Group 46">
                <a:extLst>
                  <a:ext uri="{FF2B5EF4-FFF2-40B4-BE49-F238E27FC236}">
                    <a16:creationId xmlns:a16="http://schemas.microsoft.com/office/drawing/2014/main" id="{27B957FF-CC2F-CF54-6C25-8FEDADCE971B}"/>
                  </a:ext>
                </a:extLst>
              </p:cNvPr>
              <p:cNvGrpSpPr/>
              <p:nvPr/>
            </p:nvGrpSpPr>
            <p:grpSpPr>
              <a:xfrm>
                <a:off x="5602981" y="1656638"/>
                <a:ext cx="542605" cy="542604"/>
                <a:chOff x="5602981" y="1656638"/>
                <a:chExt cx="542605" cy="542604"/>
              </a:xfrm>
            </p:grpSpPr>
            <p:sp>
              <p:nvSpPr>
                <p:cNvPr id="49" name="Oval 48">
                  <a:extLst>
                    <a:ext uri="{FF2B5EF4-FFF2-40B4-BE49-F238E27FC236}">
                      <a16:creationId xmlns:a16="http://schemas.microsoft.com/office/drawing/2014/main" id="{427F1432-EFC1-D2B5-5283-DA285ED3521E}"/>
                    </a:ext>
                  </a:extLst>
                </p:cNvPr>
                <p:cNvSpPr/>
                <p:nvPr/>
              </p:nvSpPr>
              <p:spPr>
                <a:xfrm>
                  <a:off x="5602981" y="1656638"/>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0" name="Oval 49">
                  <a:extLst>
                    <a:ext uri="{FF2B5EF4-FFF2-40B4-BE49-F238E27FC236}">
                      <a16:creationId xmlns:a16="http://schemas.microsoft.com/office/drawing/2014/main" id="{BE487652-7896-0288-74A7-D571B291E883}"/>
                    </a:ext>
                  </a:extLst>
                </p:cNvPr>
                <p:cNvSpPr/>
                <p:nvPr/>
              </p:nvSpPr>
              <p:spPr>
                <a:xfrm>
                  <a:off x="5678679" y="1732336"/>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51" name="TextBox 50">
                  <a:extLst>
                    <a:ext uri="{FF2B5EF4-FFF2-40B4-BE49-F238E27FC236}">
                      <a16:creationId xmlns:a16="http://schemas.microsoft.com/office/drawing/2014/main" id="{44AF729F-F406-CD9C-9204-C295806D97F4}"/>
                    </a:ext>
                  </a:extLst>
                </p:cNvPr>
                <p:cNvSpPr txBox="1"/>
                <p:nvPr/>
              </p:nvSpPr>
              <p:spPr>
                <a:xfrm>
                  <a:off x="5711180" y="1685215"/>
                  <a:ext cx="326205" cy="394290"/>
                </a:xfrm>
                <a:prstGeom prst="rect">
                  <a:avLst/>
                </a:prstGeom>
                <a:noFill/>
              </p:spPr>
              <p:txBody>
                <a:bodyPr wrap="none" rtlCol="0" anchor="ctr">
                  <a:spAutoFit/>
                </a:bodyPr>
                <a:lstStyle/>
                <a:p>
                  <a:pPr algn="ctr"/>
                  <a:r>
                    <a:rPr lang="en-US" b="1"/>
                    <a:t>3</a:t>
                  </a:r>
                  <a:endParaRPr lang="en-IN" dirty="0"/>
                </a:p>
              </p:txBody>
            </p:sp>
          </p:grpSp>
          <p:sp>
            <p:nvSpPr>
              <p:cNvPr id="48" name="TextBox 47">
                <a:extLst>
                  <a:ext uri="{FF2B5EF4-FFF2-40B4-BE49-F238E27FC236}">
                    <a16:creationId xmlns:a16="http://schemas.microsoft.com/office/drawing/2014/main" id="{E59C756A-7323-D478-103E-2CAE8C9FC85C}"/>
                  </a:ext>
                </a:extLst>
              </p:cNvPr>
              <p:cNvSpPr txBox="1"/>
              <p:nvPr/>
            </p:nvSpPr>
            <p:spPr>
              <a:xfrm>
                <a:off x="6315721" y="1740653"/>
                <a:ext cx="5091187" cy="374575"/>
              </a:xfrm>
              <a:prstGeom prst="rect">
                <a:avLst/>
              </a:prstGeom>
              <a:noFill/>
            </p:spPr>
            <p:txBody>
              <a:bodyPr wrap="square" lIns="0" tIns="0" rIns="0" bIns="0" rtlCol="0" anchor="ctr">
                <a:spAutoFit/>
              </a:bodyPr>
              <a:lstStyle/>
              <a:p>
                <a:pPr defTabSz="1219170">
                  <a:spcBef>
                    <a:spcPct val="20000"/>
                  </a:spcBef>
                  <a:defRPr/>
                </a:pPr>
                <a:r>
                  <a:rPr lang="en-US" b="1"/>
                  <a:t>Correlation analysis</a:t>
                </a:r>
                <a:endParaRPr lang="en-US" b="1" dirty="0"/>
              </a:p>
              <a:p>
                <a:pPr defTabSz="1219170">
                  <a:spcBef>
                    <a:spcPct val="20000"/>
                  </a:spcBef>
                  <a:defRPr/>
                </a:pPr>
                <a:endParaRPr lang="en-US" sz="400" b="1" dirty="0"/>
              </a:p>
            </p:txBody>
          </p:sp>
        </p:grpSp>
        <p:grpSp>
          <p:nvGrpSpPr>
            <p:cNvPr id="11" name="Group 10">
              <a:extLst>
                <a:ext uri="{FF2B5EF4-FFF2-40B4-BE49-F238E27FC236}">
                  <a16:creationId xmlns:a16="http://schemas.microsoft.com/office/drawing/2014/main" id="{D326B4F2-2C7A-A009-30B0-DF28B9834C35}"/>
                </a:ext>
              </a:extLst>
            </p:cNvPr>
            <p:cNvGrpSpPr/>
            <p:nvPr/>
          </p:nvGrpSpPr>
          <p:grpSpPr>
            <a:xfrm>
              <a:off x="5602981" y="2407169"/>
              <a:ext cx="5416000" cy="542604"/>
              <a:chOff x="5602981" y="2407169"/>
              <a:chExt cx="5416000" cy="542604"/>
            </a:xfrm>
          </p:grpSpPr>
          <p:grpSp>
            <p:nvGrpSpPr>
              <p:cNvPr id="42" name="Group 41">
                <a:extLst>
                  <a:ext uri="{FF2B5EF4-FFF2-40B4-BE49-F238E27FC236}">
                    <a16:creationId xmlns:a16="http://schemas.microsoft.com/office/drawing/2014/main" id="{D4F58544-0CC0-5AC9-68DC-4EDFCFEFE25A}"/>
                  </a:ext>
                </a:extLst>
              </p:cNvPr>
              <p:cNvGrpSpPr/>
              <p:nvPr/>
            </p:nvGrpSpPr>
            <p:grpSpPr>
              <a:xfrm>
                <a:off x="5602981" y="2407169"/>
                <a:ext cx="542605" cy="542604"/>
                <a:chOff x="5602981" y="2407169"/>
                <a:chExt cx="542605" cy="542604"/>
              </a:xfrm>
            </p:grpSpPr>
            <p:sp>
              <p:nvSpPr>
                <p:cNvPr id="44" name="Oval 43">
                  <a:extLst>
                    <a:ext uri="{FF2B5EF4-FFF2-40B4-BE49-F238E27FC236}">
                      <a16:creationId xmlns:a16="http://schemas.microsoft.com/office/drawing/2014/main" id="{7FADCA8B-B3D6-271A-FCDE-0C212BC19234}"/>
                    </a:ext>
                  </a:extLst>
                </p:cNvPr>
                <p:cNvSpPr/>
                <p:nvPr/>
              </p:nvSpPr>
              <p:spPr>
                <a:xfrm>
                  <a:off x="5602981" y="2407169"/>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AF86D140-5B9B-8E9B-0889-8AABF3D2B414}"/>
                    </a:ext>
                  </a:extLst>
                </p:cNvPr>
                <p:cNvSpPr/>
                <p:nvPr/>
              </p:nvSpPr>
              <p:spPr>
                <a:xfrm>
                  <a:off x="5678679" y="2482867"/>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6" name="TextBox 45">
                  <a:extLst>
                    <a:ext uri="{FF2B5EF4-FFF2-40B4-BE49-F238E27FC236}">
                      <a16:creationId xmlns:a16="http://schemas.microsoft.com/office/drawing/2014/main" id="{8F68C455-CE48-8047-BD74-E98F68806C7C}"/>
                    </a:ext>
                  </a:extLst>
                </p:cNvPr>
                <p:cNvSpPr txBox="1"/>
                <p:nvPr/>
              </p:nvSpPr>
              <p:spPr>
                <a:xfrm>
                  <a:off x="5696737" y="2423241"/>
                  <a:ext cx="336774" cy="394290"/>
                </a:xfrm>
                <a:prstGeom prst="rect">
                  <a:avLst/>
                </a:prstGeom>
                <a:noFill/>
              </p:spPr>
              <p:txBody>
                <a:bodyPr wrap="none" rtlCol="0" anchor="ctr">
                  <a:spAutoFit/>
                </a:bodyPr>
                <a:lstStyle/>
                <a:p>
                  <a:pPr algn="ctr"/>
                  <a:r>
                    <a:rPr lang="en-US" b="1">
                      <a:latin typeface="+mj-lt"/>
                    </a:rPr>
                    <a:t>4</a:t>
                  </a:r>
                  <a:endParaRPr lang="en-IN" dirty="0">
                    <a:latin typeface="+mj-lt"/>
                  </a:endParaRPr>
                </a:p>
              </p:txBody>
            </p:sp>
          </p:grpSp>
          <p:sp>
            <p:nvSpPr>
              <p:cNvPr id="43" name="TextBox 42">
                <a:extLst>
                  <a:ext uri="{FF2B5EF4-FFF2-40B4-BE49-F238E27FC236}">
                    <a16:creationId xmlns:a16="http://schemas.microsoft.com/office/drawing/2014/main" id="{317176FF-C039-6E57-F4D0-DBF13C742B0D}"/>
                  </a:ext>
                </a:extLst>
              </p:cNvPr>
              <p:cNvSpPr txBox="1"/>
              <p:nvPr/>
            </p:nvSpPr>
            <p:spPr>
              <a:xfrm>
                <a:off x="6315721" y="2491184"/>
                <a:ext cx="4703260" cy="374575"/>
              </a:xfrm>
              <a:prstGeom prst="rect">
                <a:avLst/>
              </a:prstGeom>
              <a:noFill/>
            </p:spPr>
            <p:txBody>
              <a:bodyPr wrap="square" lIns="0" tIns="0" rIns="0" bIns="0" rtlCol="0" anchor="ctr">
                <a:spAutoFit/>
              </a:bodyPr>
              <a:lstStyle/>
              <a:p>
                <a:pPr defTabSz="1219170">
                  <a:spcBef>
                    <a:spcPct val="20000"/>
                  </a:spcBef>
                  <a:defRPr/>
                </a:pPr>
                <a:r>
                  <a:rPr lang="en-US" b="1"/>
                  <a:t>Price sensitivity</a:t>
                </a:r>
                <a:endParaRPr lang="en-US" b="1" dirty="0"/>
              </a:p>
              <a:p>
                <a:pPr defTabSz="1219170">
                  <a:spcBef>
                    <a:spcPct val="20000"/>
                  </a:spcBef>
                  <a:defRPr/>
                </a:pPr>
                <a:endParaRPr lang="en-US" sz="400" b="1" dirty="0"/>
              </a:p>
            </p:txBody>
          </p:sp>
        </p:grpSp>
        <p:grpSp>
          <p:nvGrpSpPr>
            <p:cNvPr id="12" name="Group 11">
              <a:extLst>
                <a:ext uri="{FF2B5EF4-FFF2-40B4-BE49-F238E27FC236}">
                  <a16:creationId xmlns:a16="http://schemas.microsoft.com/office/drawing/2014/main" id="{2AF60264-16E5-1289-C146-F6AC90B69239}"/>
                </a:ext>
              </a:extLst>
            </p:cNvPr>
            <p:cNvGrpSpPr/>
            <p:nvPr/>
          </p:nvGrpSpPr>
          <p:grpSpPr>
            <a:xfrm>
              <a:off x="5602981" y="3157700"/>
              <a:ext cx="5416000" cy="542604"/>
              <a:chOff x="5602981" y="3157700"/>
              <a:chExt cx="5416000" cy="542604"/>
            </a:xfrm>
          </p:grpSpPr>
          <p:grpSp>
            <p:nvGrpSpPr>
              <p:cNvPr id="37" name="Group 36">
                <a:extLst>
                  <a:ext uri="{FF2B5EF4-FFF2-40B4-BE49-F238E27FC236}">
                    <a16:creationId xmlns:a16="http://schemas.microsoft.com/office/drawing/2014/main" id="{27DF1D98-66BB-39FC-21CC-AAB94C5849DF}"/>
                  </a:ext>
                </a:extLst>
              </p:cNvPr>
              <p:cNvGrpSpPr/>
              <p:nvPr/>
            </p:nvGrpSpPr>
            <p:grpSpPr>
              <a:xfrm>
                <a:off x="5602981" y="3157700"/>
                <a:ext cx="542605" cy="542604"/>
                <a:chOff x="5602981" y="3157700"/>
                <a:chExt cx="542605" cy="542604"/>
              </a:xfrm>
            </p:grpSpPr>
            <p:sp>
              <p:nvSpPr>
                <p:cNvPr id="39" name="Oval 38">
                  <a:extLst>
                    <a:ext uri="{FF2B5EF4-FFF2-40B4-BE49-F238E27FC236}">
                      <a16:creationId xmlns:a16="http://schemas.microsoft.com/office/drawing/2014/main" id="{254B0F5E-037D-0294-712B-CC59A9F4649B}"/>
                    </a:ext>
                  </a:extLst>
                </p:cNvPr>
                <p:cNvSpPr/>
                <p:nvPr/>
              </p:nvSpPr>
              <p:spPr>
                <a:xfrm>
                  <a:off x="5602981" y="3157700"/>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0" name="Oval 39">
                  <a:extLst>
                    <a:ext uri="{FF2B5EF4-FFF2-40B4-BE49-F238E27FC236}">
                      <a16:creationId xmlns:a16="http://schemas.microsoft.com/office/drawing/2014/main" id="{84539F28-EBFA-9A65-D0BA-25D3C855E2FC}"/>
                    </a:ext>
                  </a:extLst>
                </p:cNvPr>
                <p:cNvSpPr/>
                <p:nvPr/>
              </p:nvSpPr>
              <p:spPr>
                <a:xfrm>
                  <a:off x="5678679" y="3233398"/>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1" name="TextBox 40">
                  <a:extLst>
                    <a:ext uri="{FF2B5EF4-FFF2-40B4-BE49-F238E27FC236}">
                      <a16:creationId xmlns:a16="http://schemas.microsoft.com/office/drawing/2014/main" id="{906E7ED8-E086-55A1-911E-35E45DEF0E1A}"/>
                    </a:ext>
                  </a:extLst>
                </p:cNvPr>
                <p:cNvSpPr txBox="1"/>
                <p:nvPr/>
              </p:nvSpPr>
              <p:spPr>
                <a:xfrm>
                  <a:off x="5711180" y="3195362"/>
                  <a:ext cx="326205" cy="394290"/>
                </a:xfrm>
                <a:prstGeom prst="rect">
                  <a:avLst/>
                </a:prstGeom>
                <a:noFill/>
              </p:spPr>
              <p:txBody>
                <a:bodyPr wrap="none" rtlCol="0" anchor="ctr">
                  <a:spAutoFit/>
                </a:bodyPr>
                <a:lstStyle/>
                <a:p>
                  <a:pPr algn="ctr"/>
                  <a:r>
                    <a:rPr lang="en-US" b="1"/>
                    <a:t>5</a:t>
                  </a:r>
                  <a:endParaRPr lang="en-IN" dirty="0"/>
                </a:p>
              </p:txBody>
            </p:sp>
          </p:grpSp>
          <p:sp>
            <p:nvSpPr>
              <p:cNvPr id="38" name="TextBox 37">
                <a:extLst>
                  <a:ext uri="{FF2B5EF4-FFF2-40B4-BE49-F238E27FC236}">
                    <a16:creationId xmlns:a16="http://schemas.microsoft.com/office/drawing/2014/main" id="{3D2CCC5E-26B7-98F0-C6EA-A612A8EBF0D8}"/>
                  </a:ext>
                </a:extLst>
              </p:cNvPr>
              <p:cNvSpPr txBox="1"/>
              <p:nvPr/>
            </p:nvSpPr>
            <p:spPr>
              <a:xfrm>
                <a:off x="6315721" y="3241716"/>
                <a:ext cx="4703260" cy="374575"/>
              </a:xfrm>
              <a:prstGeom prst="rect">
                <a:avLst/>
              </a:prstGeom>
              <a:noFill/>
            </p:spPr>
            <p:txBody>
              <a:bodyPr wrap="square" lIns="0" tIns="0" rIns="0" bIns="0" rtlCol="0" anchor="ctr">
                <a:spAutoFit/>
              </a:bodyPr>
              <a:lstStyle/>
              <a:p>
                <a:pPr defTabSz="1219170">
                  <a:spcBef>
                    <a:spcPct val="20000"/>
                  </a:spcBef>
                  <a:defRPr/>
                </a:pPr>
                <a:r>
                  <a:rPr lang="en-US" b="1"/>
                  <a:t>Category performance</a:t>
                </a:r>
                <a:endParaRPr lang="en-US" b="1" dirty="0"/>
              </a:p>
              <a:p>
                <a:pPr defTabSz="1219170">
                  <a:spcBef>
                    <a:spcPct val="20000"/>
                  </a:spcBef>
                  <a:defRPr/>
                </a:pPr>
                <a:endParaRPr lang="en-US" sz="400" b="1" dirty="0"/>
              </a:p>
            </p:txBody>
          </p:sp>
        </p:grpSp>
        <p:grpSp>
          <p:nvGrpSpPr>
            <p:cNvPr id="13" name="Group 12">
              <a:extLst>
                <a:ext uri="{FF2B5EF4-FFF2-40B4-BE49-F238E27FC236}">
                  <a16:creationId xmlns:a16="http://schemas.microsoft.com/office/drawing/2014/main" id="{6C7C7FED-B93C-D985-CD0E-9D32207D2C67}"/>
                </a:ext>
              </a:extLst>
            </p:cNvPr>
            <p:cNvGrpSpPr/>
            <p:nvPr/>
          </p:nvGrpSpPr>
          <p:grpSpPr>
            <a:xfrm>
              <a:off x="5602981" y="3908231"/>
              <a:ext cx="5416000" cy="542604"/>
              <a:chOff x="5602981" y="3908231"/>
              <a:chExt cx="5416000" cy="542604"/>
            </a:xfrm>
          </p:grpSpPr>
          <p:grpSp>
            <p:nvGrpSpPr>
              <p:cNvPr id="32" name="Group 31">
                <a:extLst>
                  <a:ext uri="{FF2B5EF4-FFF2-40B4-BE49-F238E27FC236}">
                    <a16:creationId xmlns:a16="http://schemas.microsoft.com/office/drawing/2014/main" id="{0FA8E7A4-39F9-104A-E894-674C031EC9FC}"/>
                  </a:ext>
                </a:extLst>
              </p:cNvPr>
              <p:cNvGrpSpPr/>
              <p:nvPr/>
            </p:nvGrpSpPr>
            <p:grpSpPr>
              <a:xfrm>
                <a:off x="5602981" y="3908231"/>
                <a:ext cx="542605" cy="542604"/>
                <a:chOff x="5602981" y="3908231"/>
                <a:chExt cx="542605" cy="542604"/>
              </a:xfrm>
            </p:grpSpPr>
            <p:sp>
              <p:nvSpPr>
                <p:cNvPr id="34" name="Oval 33">
                  <a:extLst>
                    <a:ext uri="{FF2B5EF4-FFF2-40B4-BE49-F238E27FC236}">
                      <a16:creationId xmlns:a16="http://schemas.microsoft.com/office/drawing/2014/main" id="{5141C18A-0E93-5972-787A-5EA14E777818}"/>
                    </a:ext>
                  </a:extLst>
                </p:cNvPr>
                <p:cNvSpPr/>
                <p:nvPr/>
              </p:nvSpPr>
              <p:spPr>
                <a:xfrm>
                  <a:off x="5602981" y="3908231"/>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5" name="Oval 34">
                  <a:extLst>
                    <a:ext uri="{FF2B5EF4-FFF2-40B4-BE49-F238E27FC236}">
                      <a16:creationId xmlns:a16="http://schemas.microsoft.com/office/drawing/2014/main" id="{69B164E5-3081-6A34-B9DA-352CF8765194}"/>
                    </a:ext>
                  </a:extLst>
                </p:cNvPr>
                <p:cNvSpPr/>
                <p:nvPr/>
              </p:nvSpPr>
              <p:spPr>
                <a:xfrm>
                  <a:off x="5678679" y="3983929"/>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6" name="TextBox 35">
                  <a:extLst>
                    <a:ext uri="{FF2B5EF4-FFF2-40B4-BE49-F238E27FC236}">
                      <a16:creationId xmlns:a16="http://schemas.microsoft.com/office/drawing/2014/main" id="{459494BD-2FF5-A55C-DACC-94B11BF0AA4D}"/>
                    </a:ext>
                  </a:extLst>
                </p:cNvPr>
                <p:cNvSpPr txBox="1"/>
                <p:nvPr/>
              </p:nvSpPr>
              <p:spPr>
                <a:xfrm>
                  <a:off x="5703254" y="3988374"/>
                  <a:ext cx="342059" cy="394290"/>
                </a:xfrm>
                <a:prstGeom prst="rect">
                  <a:avLst/>
                </a:prstGeom>
                <a:noFill/>
              </p:spPr>
              <p:txBody>
                <a:bodyPr wrap="none" rtlCol="0" anchor="ctr">
                  <a:spAutoFit/>
                </a:bodyPr>
                <a:lstStyle/>
                <a:p>
                  <a:pPr algn="ctr"/>
                  <a:r>
                    <a:rPr lang="en-US" b="1"/>
                    <a:t>6</a:t>
                  </a:r>
                  <a:endParaRPr lang="en-IN" dirty="0"/>
                </a:p>
              </p:txBody>
            </p:sp>
          </p:grpSp>
          <p:sp>
            <p:nvSpPr>
              <p:cNvPr id="33" name="TextBox 32">
                <a:extLst>
                  <a:ext uri="{FF2B5EF4-FFF2-40B4-BE49-F238E27FC236}">
                    <a16:creationId xmlns:a16="http://schemas.microsoft.com/office/drawing/2014/main" id="{1CA9C946-CFBD-8B99-33EC-1A4BEBCF2842}"/>
                  </a:ext>
                </a:extLst>
              </p:cNvPr>
              <p:cNvSpPr txBox="1"/>
              <p:nvPr/>
            </p:nvSpPr>
            <p:spPr>
              <a:xfrm>
                <a:off x="6315721" y="3992246"/>
                <a:ext cx="4703260" cy="374575"/>
              </a:xfrm>
              <a:prstGeom prst="rect">
                <a:avLst/>
              </a:prstGeom>
              <a:noFill/>
            </p:spPr>
            <p:txBody>
              <a:bodyPr wrap="square" lIns="0" tIns="0" rIns="0" bIns="0" rtlCol="0" anchor="ctr">
                <a:spAutoFit/>
              </a:bodyPr>
              <a:lstStyle/>
              <a:p>
                <a:pPr defTabSz="1219170">
                  <a:spcBef>
                    <a:spcPct val="20000"/>
                  </a:spcBef>
                  <a:defRPr/>
                </a:pPr>
                <a:r>
                  <a:rPr lang="en-US" b="1"/>
                  <a:t>Quality v.s Sales</a:t>
                </a:r>
                <a:endParaRPr lang="en-US" b="1" dirty="0"/>
              </a:p>
              <a:p>
                <a:pPr defTabSz="1219170">
                  <a:spcBef>
                    <a:spcPct val="20000"/>
                  </a:spcBef>
                  <a:defRPr/>
                </a:pPr>
                <a:endParaRPr lang="en-US" sz="400" b="1" dirty="0"/>
              </a:p>
            </p:txBody>
          </p:sp>
        </p:grpSp>
        <p:grpSp>
          <p:nvGrpSpPr>
            <p:cNvPr id="14" name="Group 13">
              <a:extLst>
                <a:ext uri="{FF2B5EF4-FFF2-40B4-BE49-F238E27FC236}">
                  <a16:creationId xmlns:a16="http://schemas.microsoft.com/office/drawing/2014/main" id="{577F600F-2CA6-B37B-E773-369D9D947140}"/>
                </a:ext>
              </a:extLst>
            </p:cNvPr>
            <p:cNvGrpSpPr/>
            <p:nvPr/>
          </p:nvGrpSpPr>
          <p:grpSpPr>
            <a:xfrm>
              <a:off x="5602981" y="4658762"/>
              <a:ext cx="5416000" cy="542604"/>
              <a:chOff x="5602981" y="4658762"/>
              <a:chExt cx="5416000" cy="542604"/>
            </a:xfrm>
          </p:grpSpPr>
          <p:grpSp>
            <p:nvGrpSpPr>
              <p:cNvPr id="27" name="Group 26">
                <a:extLst>
                  <a:ext uri="{FF2B5EF4-FFF2-40B4-BE49-F238E27FC236}">
                    <a16:creationId xmlns:a16="http://schemas.microsoft.com/office/drawing/2014/main" id="{1BD6D91B-9866-615F-8C76-772A0F3083DD}"/>
                  </a:ext>
                </a:extLst>
              </p:cNvPr>
              <p:cNvGrpSpPr/>
              <p:nvPr/>
            </p:nvGrpSpPr>
            <p:grpSpPr>
              <a:xfrm>
                <a:off x="5602981" y="4658762"/>
                <a:ext cx="542605" cy="542604"/>
                <a:chOff x="5602981" y="4658762"/>
                <a:chExt cx="542605" cy="542604"/>
              </a:xfrm>
            </p:grpSpPr>
            <p:sp>
              <p:nvSpPr>
                <p:cNvPr id="29" name="Oval 28">
                  <a:extLst>
                    <a:ext uri="{FF2B5EF4-FFF2-40B4-BE49-F238E27FC236}">
                      <a16:creationId xmlns:a16="http://schemas.microsoft.com/office/drawing/2014/main" id="{D495EC97-682A-7BA0-28DF-FF9BEC4320E7}"/>
                    </a:ext>
                  </a:extLst>
                </p:cNvPr>
                <p:cNvSpPr/>
                <p:nvPr/>
              </p:nvSpPr>
              <p:spPr>
                <a:xfrm>
                  <a:off x="5602981" y="4658762"/>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0" name="Oval 29">
                  <a:extLst>
                    <a:ext uri="{FF2B5EF4-FFF2-40B4-BE49-F238E27FC236}">
                      <a16:creationId xmlns:a16="http://schemas.microsoft.com/office/drawing/2014/main" id="{F249BAD4-594C-C5A8-6C3E-DE82D3563EB4}"/>
                    </a:ext>
                  </a:extLst>
                </p:cNvPr>
                <p:cNvSpPr/>
                <p:nvPr/>
              </p:nvSpPr>
              <p:spPr>
                <a:xfrm>
                  <a:off x="5678679" y="4734460"/>
                  <a:ext cx="391209" cy="391208"/>
                </a:xfrm>
                <a:prstGeom prst="ellipse">
                  <a:avLst/>
                </a:prstGeom>
                <a:solidFill>
                  <a:schemeClr val="accent4">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1" name="TextBox 30">
                  <a:extLst>
                    <a:ext uri="{FF2B5EF4-FFF2-40B4-BE49-F238E27FC236}">
                      <a16:creationId xmlns:a16="http://schemas.microsoft.com/office/drawing/2014/main" id="{D4495C1C-083A-88DE-C6E3-7449341C621B}"/>
                    </a:ext>
                  </a:extLst>
                </p:cNvPr>
                <p:cNvSpPr txBox="1"/>
                <p:nvPr/>
              </p:nvSpPr>
              <p:spPr>
                <a:xfrm>
                  <a:off x="5711181" y="4690621"/>
                  <a:ext cx="326205" cy="394290"/>
                </a:xfrm>
                <a:prstGeom prst="rect">
                  <a:avLst/>
                </a:prstGeom>
                <a:noFill/>
              </p:spPr>
              <p:txBody>
                <a:bodyPr wrap="none" rtlCol="0" anchor="ctr">
                  <a:spAutoFit/>
                </a:bodyPr>
                <a:lstStyle/>
                <a:p>
                  <a:pPr algn="ctr"/>
                  <a:r>
                    <a:rPr lang="en-US" b="1"/>
                    <a:t>7</a:t>
                  </a:r>
                  <a:endParaRPr lang="en-IN" dirty="0"/>
                </a:p>
              </p:txBody>
            </p:sp>
          </p:grpSp>
          <p:sp>
            <p:nvSpPr>
              <p:cNvPr id="28" name="TextBox 27">
                <a:extLst>
                  <a:ext uri="{FF2B5EF4-FFF2-40B4-BE49-F238E27FC236}">
                    <a16:creationId xmlns:a16="http://schemas.microsoft.com/office/drawing/2014/main" id="{AFA3AB2B-4D65-5175-3AD9-535C983D4E33}"/>
                  </a:ext>
                </a:extLst>
              </p:cNvPr>
              <p:cNvSpPr txBox="1"/>
              <p:nvPr/>
            </p:nvSpPr>
            <p:spPr>
              <a:xfrm>
                <a:off x="6315721" y="4742778"/>
                <a:ext cx="4703260" cy="374575"/>
              </a:xfrm>
              <a:prstGeom prst="rect">
                <a:avLst/>
              </a:prstGeom>
              <a:noFill/>
            </p:spPr>
            <p:txBody>
              <a:bodyPr wrap="square" lIns="0" tIns="0" rIns="0" bIns="0" rtlCol="0" anchor="ctr">
                <a:spAutoFit/>
              </a:bodyPr>
              <a:lstStyle/>
              <a:p>
                <a:pPr defTabSz="1219170">
                  <a:spcBef>
                    <a:spcPct val="20000"/>
                  </a:spcBef>
                  <a:defRPr/>
                </a:pPr>
                <a:r>
                  <a:rPr lang="en-US" b="1"/>
                  <a:t>Recommendations </a:t>
                </a:r>
                <a:endParaRPr lang="en-US" b="1" dirty="0"/>
              </a:p>
              <a:p>
                <a:pPr defTabSz="1219170">
                  <a:spcBef>
                    <a:spcPct val="20000"/>
                  </a:spcBef>
                  <a:defRPr/>
                </a:pPr>
                <a:endParaRPr lang="en-US" sz="400" b="1" dirty="0"/>
              </a:p>
            </p:txBody>
          </p:sp>
        </p:grpSp>
        <p:grpSp>
          <p:nvGrpSpPr>
            <p:cNvPr id="15" name="Group 14">
              <a:extLst>
                <a:ext uri="{FF2B5EF4-FFF2-40B4-BE49-F238E27FC236}">
                  <a16:creationId xmlns:a16="http://schemas.microsoft.com/office/drawing/2014/main" id="{9BC7D3DA-FD66-735A-8F99-D689C55A0E24}"/>
                </a:ext>
              </a:extLst>
            </p:cNvPr>
            <p:cNvGrpSpPr/>
            <p:nvPr/>
          </p:nvGrpSpPr>
          <p:grpSpPr>
            <a:xfrm>
              <a:off x="5602981" y="5409293"/>
              <a:ext cx="5416000" cy="542604"/>
              <a:chOff x="5602981" y="5409293"/>
              <a:chExt cx="5416000" cy="542604"/>
            </a:xfrm>
          </p:grpSpPr>
          <p:grpSp>
            <p:nvGrpSpPr>
              <p:cNvPr id="22" name="Group 21">
                <a:extLst>
                  <a:ext uri="{FF2B5EF4-FFF2-40B4-BE49-F238E27FC236}">
                    <a16:creationId xmlns:a16="http://schemas.microsoft.com/office/drawing/2014/main" id="{BC3F802D-C88C-CF11-56F7-1ECFCD021E04}"/>
                  </a:ext>
                </a:extLst>
              </p:cNvPr>
              <p:cNvGrpSpPr/>
              <p:nvPr/>
            </p:nvGrpSpPr>
            <p:grpSpPr>
              <a:xfrm>
                <a:off x="5602981" y="5409293"/>
                <a:ext cx="542605" cy="542604"/>
                <a:chOff x="5602981" y="5409293"/>
                <a:chExt cx="542605" cy="542604"/>
              </a:xfrm>
            </p:grpSpPr>
            <p:sp>
              <p:nvSpPr>
                <p:cNvPr id="24" name="Oval 23">
                  <a:extLst>
                    <a:ext uri="{FF2B5EF4-FFF2-40B4-BE49-F238E27FC236}">
                      <a16:creationId xmlns:a16="http://schemas.microsoft.com/office/drawing/2014/main" id="{7642789A-9BA0-6E73-CF2C-FDAD3833D9F0}"/>
                    </a:ext>
                  </a:extLst>
                </p:cNvPr>
                <p:cNvSpPr/>
                <p:nvPr/>
              </p:nvSpPr>
              <p:spPr>
                <a:xfrm>
                  <a:off x="5602981" y="5409293"/>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5" name="Oval 24">
                  <a:extLst>
                    <a:ext uri="{FF2B5EF4-FFF2-40B4-BE49-F238E27FC236}">
                      <a16:creationId xmlns:a16="http://schemas.microsoft.com/office/drawing/2014/main" id="{8C467D31-7500-B092-B7AF-584B884F68E2}"/>
                    </a:ext>
                  </a:extLst>
                </p:cNvPr>
                <p:cNvSpPr/>
                <p:nvPr/>
              </p:nvSpPr>
              <p:spPr>
                <a:xfrm>
                  <a:off x="5678679" y="5484991"/>
                  <a:ext cx="391209" cy="391208"/>
                </a:xfrm>
                <a:prstGeom prst="ellipse">
                  <a:avLst/>
                </a:prstGeom>
                <a:solidFill>
                  <a:schemeClr val="accent3">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6" name="TextBox 25">
                  <a:extLst>
                    <a:ext uri="{FF2B5EF4-FFF2-40B4-BE49-F238E27FC236}">
                      <a16:creationId xmlns:a16="http://schemas.microsoft.com/office/drawing/2014/main" id="{B60F66BD-5DDC-6A5D-AC63-97B9A04258B0}"/>
                    </a:ext>
                  </a:extLst>
                </p:cNvPr>
                <p:cNvSpPr txBox="1"/>
                <p:nvPr/>
              </p:nvSpPr>
              <p:spPr>
                <a:xfrm>
                  <a:off x="5705136" y="5485345"/>
                  <a:ext cx="343818" cy="394290"/>
                </a:xfrm>
                <a:prstGeom prst="rect">
                  <a:avLst/>
                </a:prstGeom>
                <a:noFill/>
              </p:spPr>
              <p:txBody>
                <a:bodyPr wrap="none" rtlCol="0" anchor="ctr">
                  <a:spAutoFit/>
                </a:bodyPr>
                <a:lstStyle/>
                <a:p>
                  <a:pPr algn="ctr"/>
                  <a:r>
                    <a:rPr lang="en-US" b="1"/>
                    <a:t>8</a:t>
                  </a:r>
                  <a:endParaRPr lang="en-IN" dirty="0"/>
                </a:p>
              </p:txBody>
            </p:sp>
          </p:grpSp>
          <p:sp>
            <p:nvSpPr>
              <p:cNvPr id="23" name="TextBox 22">
                <a:extLst>
                  <a:ext uri="{FF2B5EF4-FFF2-40B4-BE49-F238E27FC236}">
                    <a16:creationId xmlns:a16="http://schemas.microsoft.com/office/drawing/2014/main" id="{676441F5-9EC4-D9F1-93D9-8CFE6A8E6DC0}"/>
                  </a:ext>
                </a:extLst>
              </p:cNvPr>
              <p:cNvSpPr txBox="1"/>
              <p:nvPr/>
            </p:nvSpPr>
            <p:spPr>
              <a:xfrm>
                <a:off x="6315721" y="5493308"/>
                <a:ext cx="4703260" cy="374575"/>
              </a:xfrm>
              <a:prstGeom prst="rect">
                <a:avLst/>
              </a:prstGeom>
              <a:noFill/>
            </p:spPr>
            <p:txBody>
              <a:bodyPr wrap="square" lIns="0" tIns="0" rIns="0" bIns="0" rtlCol="0" anchor="ctr">
                <a:spAutoFit/>
              </a:bodyPr>
              <a:lstStyle/>
              <a:p>
                <a:pPr defTabSz="1219170">
                  <a:spcBef>
                    <a:spcPct val="20000"/>
                  </a:spcBef>
                  <a:defRPr/>
                </a:pPr>
                <a:r>
                  <a:rPr lang="en-US" b="1"/>
                  <a:t>Risk minimization strategies  </a:t>
                </a:r>
                <a:endParaRPr lang="en-US" b="1" dirty="0"/>
              </a:p>
              <a:p>
                <a:pPr defTabSz="1219170">
                  <a:spcBef>
                    <a:spcPct val="20000"/>
                  </a:spcBef>
                  <a:defRPr/>
                </a:pPr>
                <a:endParaRPr lang="en-US" sz="400" b="1" dirty="0"/>
              </a:p>
            </p:txBody>
          </p:sp>
        </p:grpSp>
        <p:grpSp>
          <p:nvGrpSpPr>
            <p:cNvPr id="16" name="Group 15">
              <a:extLst>
                <a:ext uri="{FF2B5EF4-FFF2-40B4-BE49-F238E27FC236}">
                  <a16:creationId xmlns:a16="http://schemas.microsoft.com/office/drawing/2014/main" id="{F9111221-CCC7-DA99-5AB4-B6CD961B02DF}"/>
                </a:ext>
              </a:extLst>
            </p:cNvPr>
            <p:cNvGrpSpPr/>
            <p:nvPr/>
          </p:nvGrpSpPr>
          <p:grpSpPr>
            <a:xfrm>
              <a:off x="5602981" y="6159820"/>
              <a:ext cx="5416000" cy="542605"/>
              <a:chOff x="5602981" y="6159820"/>
              <a:chExt cx="5416000" cy="542605"/>
            </a:xfrm>
          </p:grpSpPr>
          <p:grpSp>
            <p:nvGrpSpPr>
              <p:cNvPr id="17" name="Group 16">
                <a:extLst>
                  <a:ext uri="{FF2B5EF4-FFF2-40B4-BE49-F238E27FC236}">
                    <a16:creationId xmlns:a16="http://schemas.microsoft.com/office/drawing/2014/main" id="{9D7E6E18-2ACC-0035-F17F-796EFF2381FB}"/>
                  </a:ext>
                </a:extLst>
              </p:cNvPr>
              <p:cNvGrpSpPr/>
              <p:nvPr/>
            </p:nvGrpSpPr>
            <p:grpSpPr>
              <a:xfrm>
                <a:off x="5602981" y="6159820"/>
                <a:ext cx="542605" cy="542605"/>
                <a:chOff x="5602981" y="6159820"/>
                <a:chExt cx="542605" cy="542605"/>
              </a:xfrm>
            </p:grpSpPr>
            <p:sp>
              <p:nvSpPr>
                <p:cNvPr id="19" name="Oval 18">
                  <a:extLst>
                    <a:ext uri="{FF2B5EF4-FFF2-40B4-BE49-F238E27FC236}">
                      <a16:creationId xmlns:a16="http://schemas.microsoft.com/office/drawing/2014/main" id="{CA448854-0E76-02FD-2CD7-7D901E15F746}"/>
                    </a:ext>
                  </a:extLst>
                </p:cNvPr>
                <p:cNvSpPr/>
                <p:nvPr/>
              </p:nvSpPr>
              <p:spPr>
                <a:xfrm>
                  <a:off x="5602981" y="6159821"/>
                  <a:ext cx="542605" cy="542604"/>
                </a:xfrm>
                <a:prstGeom prst="ellipse">
                  <a:avLst/>
                </a:prstGeom>
                <a:solidFill>
                  <a:schemeClr val="tx1">
                    <a:alpha val="70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tx1"/>
                    </a:solidFill>
                  </a:endParaRPr>
                </a:p>
              </p:txBody>
            </p:sp>
            <p:sp>
              <p:nvSpPr>
                <p:cNvPr id="20" name="Oval 19">
                  <a:extLst>
                    <a:ext uri="{FF2B5EF4-FFF2-40B4-BE49-F238E27FC236}">
                      <a16:creationId xmlns:a16="http://schemas.microsoft.com/office/drawing/2014/main" id="{EDB8EED7-2EC7-FDFC-49B1-948C8CA65D34}"/>
                    </a:ext>
                  </a:extLst>
                </p:cNvPr>
                <p:cNvSpPr/>
                <p:nvPr/>
              </p:nvSpPr>
              <p:spPr>
                <a:xfrm>
                  <a:off x="5678679" y="6235519"/>
                  <a:ext cx="391209" cy="391208"/>
                </a:xfrm>
                <a:prstGeom prst="ellipse">
                  <a:avLst/>
                </a:prstGeom>
                <a:solidFill>
                  <a:schemeClr val="accent2">
                    <a:lumMod val="60000"/>
                    <a:lumOff val="40000"/>
                  </a:schemeClr>
                </a:solidFill>
                <a:ln>
                  <a:noFill/>
                </a:ln>
                <a:effectLst>
                  <a:outerShdw blurRad="215900" dist="25400" dir="5400000" sx="97000" sy="97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solidFill>
                      <a:schemeClr val="tx1"/>
                    </a:solidFill>
                  </a:endParaRPr>
                </a:p>
              </p:txBody>
            </p:sp>
            <p:sp>
              <p:nvSpPr>
                <p:cNvPr id="21" name="TextBox 20">
                  <a:extLst>
                    <a:ext uri="{FF2B5EF4-FFF2-40B4-BE49-F238E27FC236}">
                      <a16:creationId xmlns:a16="http://schemas.microsoft.com/office/drawing/2014/main" id="{ED204B08-A160-5A6C-B0D8-4D3E41B9C063}"/>
                    </a:ext>
                  </a:extLst>
                </p:cNvPr>
                <p:cNvSpPr txBox="1"/>
                <p:nvPr/>
              </p:nvSpPr>
              <p:spPr>
                <a:xfrm>
                  <a:off x="5695328" y="6159820"/>
                  <a:ext cx="357910" cy="427148"/>
                </a:xfrm>
                <a:prstGeom prst="rect">
                  <a:avLst/>
                </a:prstGeom>
                <a:noFill/>
              </p:spPr>
              <p:txBody>
                <a:bodyPr wrap="none" rtlCol="0">
                  <a:spAutoFit/>
                </a:bodyPr>
                <a:lstStyle/>
                <a:p>
                  <a:pPr algn="ctr"/>
                  <a:r>
                    <a:rPr lang="en-US" sz="2000" b="1"/>
                    <a:t>9</a:t>
                  </a:r>
                  <a:endParaRPr lang="en-IN" sz="2000" dirty="0"/>
                </a:p>
              </p:txBody>
            </p:sp>
          </p:grpSp>
          <p:sp>
            <p:nvSpPr>
              <p:cNvPr id="18" name="TextBox 17">
                <a:extLst>
                  <a:ext uri="{FF2B5EF4-FFF2-40B4-BE49-F238E27FC236}">
                    <a16:creationId xmlns:a16="http://schemas.microsoft.com/office/drawing/2014/main" id="{A76DC300-0BCD-DF45-5927-3BFA6457E85B}"/>
                  </a:ext>
                </a:extLst>
              </p:cNvPr>
              <p:cNvSpPr txBox="1"/>
              <p:nvPr/>
            </p:nvSpPr>
            <p:spPr>
              <a:xfrm>
                <a:off x="6315721" y="6243836"/>
                <a:ext cx="4703260" cy="374575"/>
              </a:xfrm>
              <a:prstGeom prst="rect">
                <a:avLst/>
              </a:prstGeom>
              <a:noFill/>
            </p:spPr>
            <p:txBody>
              <a:bodyPr wrap="square" lIns="0" tIns="0" rIns="0" bIns="0" rtlCol="0" anchor="ctr">
                <a:spAutoFit/>
              </a:bodyPr>
              <a:lstStyle/>
              <a:p>
                <a:pPr defTabSz="1219170">
                  <a:spcBef>
                    <a:spcPct val="20000"/>
                  </a:spcBef>
                  <a:defRPr/>
                </a:pPr>
                <a:r>
                  <a:rPr lang="en-US" b="1"/>
                  <a:t>Conclusion &amp; Appendix   </a:t>
                </a:r>
                <a:endParaRPr lang="en-US" b="1" dirty="0"/>
              </a:p>
              <a:p>
                <a:pPr defTabSz="1219170">
                  <a:spcBef>
                    <a:spcPct val="20000"/>
                  </a:spcBef>
                  <a:defRPr/>
                </a:pPr>
                <a:endParaRPr lang="en-US" sz="400" b="1" dirty="0"/>
              </a:p>
            </p:txBody>
          </p:sp>
        </p:grpSp>
      </p:grpSp>
      <p:grpSp>
        <p:nvGrpSpPr>
          <p:cNvPr id="64" name="Group 63">
            <a:extLst>
              <a:ext uri="{FF2B5EF4-FFF2-40B4-BE49-F238E27FC236}">
                <a16:creationId xmlns:a16="http://schemas.microsoft.com/office/drawing/2014/main" id="{77881111-0AD6-472E-EFF5-9E047C8B5E0B}"/>
              </a:ext>
            </a:extLst>
          </p:cNvPr>
          <p:cNvGrpSpPr/>
          <p:nvPr/>
        </p:nvGrpSpPr>
        <p:grpSpPr>
          <a:xfrm>
            <a:off x="437858" y="1925697"/>
            <a:ext cx="2895802" cy="4202010"/>
            <a:chOff x="325903" y="2369072"/>
            <a:chExt cx="4858839" cy="4202010"/>
          </a:xfrm>
        </p:grpSpPr>
        <p:sp>
          <p:nvSpPr>
            <p:cNvPr id="66" name="TextBox 65">
              <a:extLst>
                <a:ext uri="{FF2B5EF4-FFF2-40B4-BE49-F238E27FC236}">
                  <a16:creationId xmlns:a16="http://schemas.microsoft.com/office/drawing/2014/main" id="{B58ED90F-20A9-0601-67D1-D7D044280349}"/>
                </a:ext>
              </a:extLst>
            </p:cNvPr>
            <p:cNvSpPr txBox="1"/>
            <p:nvPr/>
          </p:nvSpPr>
          <p:spPr>
            <a:xfrm>
              <a:off x="409578" y="2369072"/>
              <a:ext cx="4681865" cy="1446550"/>
            </a:xfrm>
            <a:prstGeom prst="rect">
              <a:avLst/>
            </a:prstGeom>
            <a:noFill/>
          </p:spPr>
          <p:txBody>
            <a:bodyPr wrap="square" rtlCol="0">
              <a:spAutoFit/>
            </a:bodyPr>
            <a:lstStyle/>
            <a:p>
              <a:r>
                <a:rPr lang="en-US" altLang="ko-KR" sz="4400" b="1" dirty="0">
                  <a:solidFill>
                    <a:schemeClr val="tx1">
                      <a:lumMod val="95000"/>
                      <a:lumOff val="5000"/>
                    </a:schemeClr>
                  </a:solidFill>
                  <a:cs typeface="Arial" panose="020B0604020202020204" pitchFamily="34" charset="0"/>
                </a:rPr>
                <a:t>Table Of Contents </a:t>
              </a:r>
              <a:endParaRPr lang="ko-KR" altLang="en-US" sz="4400" b="1" dirty="0">
                <a:solidFill>
                  <a:schemeClr val="tx1">
                    <a:lumMod val="95000"/>
                    <a:lumOff val="5000"/>
                  </a:schemeClr>
                </a:solidFill>
                <a:cs typeface="Arial" panose="020B0604020202020204" pitchFamily="34" charset="0"/>
              </a:endParaRPr>
            </a:p>
          </p:txBody>
        </p:sp>
        <p:sp>
          <p:nvSpPr>
            <p:cNvPr id="67" name="TextBox 66">
              <a:extLst>
                <a:ext uri="{FF2B5EF4-FFF2-40B4-BE49-F238E27FC236}">
                  <a16:creationId xmlns:a16="http://schemas.microsoft.com/office/drawing/2014/main" id="{290B02D5-4177-7CEB-773C-A6AA7CABD22C}"/>
                </a:ext>
              </a:extLst>
            </p:cNvPr>
            <p:cNvSpPr txBox="1"/>
            <p:nvPr/>
          </p:nvSpPr>
          <p:spPr>
            <a:xfrm>
              <a:off x="409578" y="3985759"/>
              <a:ext cx="4775164" cy="2585323"/>
            </a:xfrm>
            <a:prstGeom prst="rect">
              <a:avLst/>
            </a:prstGeom>
            <a:noFill/>
          </p:spPr>
          <p:txBody>
            <a:bodyPr wrap="square" rtlCol="0">
              <a:spAutoFit/>
            </a:bodyPr>
            <a:lstStyle/>
            <a:p>
              <a:r>
                <a:rPr lang="en-US">
                  <a:solidFill>
                    <a:schemeClr val="tx1">
                      <a:lumMod val="95000"/>
                      <a:lumOff val="5000"/>
                    </a:schemeClr>
                  </a:solidFill>
                </a:rPr>
                <a:t>An overview of the comprehensive analysis of summer product sales performance on Wish.com, identifying key factors of success and providing strategic recommendations for inventory and </a:t>
              </a:r>
            </a:p>
            <a:p>
              <a:r>
                <a:rPr lang="en-US">
                  <a:solidFill>
                    <a:schemeClr val="tx1">
                      <a:lumMod val="95000"/>
                      <a:lumOff val="5000"/>
                    </a:schemeClr>
                  </a:solidFill>
                </a:rPr>
                <a:t>pricing optimization.</a:t>
              </a:r>
              <a:endParaRPr lang="en-US" dirty="0">
                <a:solidFill>
                  <a:schemeClr val="tx1">
                    <a:lumMod val="95000"/>
                    <a:lumOff val="5000"/>
                  </a:schemeClr>
                </a:solidFill>
              </a:endParaRPr>
            </a:p>
          </p:txBody>
        </p:sp>
        <p:cxnSp>
          <p:nvCxnSpPr>
            <p:cNvPr id="68" name="Straight Connector 67">
              <a:extLst>
                <a:ext uri="{FF2B5EF4-FFF2-40B4-BE49-F238E27FC236}">
                  <a16:creationId xmlns:a16="http://schemas.microsoft.com/office/drawing/2014/main" id="{0BBE9422-91A4-EBDF-B592-78AC8960D17E}"/>
                </a:ext>
              </a:extLst>
            </p:cNvPr>
            <p:cNvCxnSpPr>
              <a:cxnSpLocks/>
            </p:cNvCxnSpPr>
            <p:nvPr/>
          </p:nvCxnSpPr>
          <p:spPr>
            <a:xfrm>
              <a:off x="325903" y="3764317"/>
              <a:ext cx="476553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0964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6193-F9F1-4C54-838F-77350B9FC5DC}"/>
              </a:ext>
            </a:extLst>
          </p:cNvPr>
          <p:cNvSpPr>
            <a:spLocks noGrp="1"/>
          </p:cNvSpPr>
          <p:nvPr>
            <p:ph type="title"/>
          </p:nvPr>
        </p:nvSpPr>
        <p:spPr>
          <a:xfrm>
            <a:off x="1143000" y="609600"/>
            <a:ext cx="6693061" cy="1356360"/>
          </a:xfrm>
        </p:spPr>
        <p:txBody>
          <a:bodyPr>
            <a:normAutofit/>
          </a:bodyPr>
          <a:lstStyle/>
          <a:p>
            <a:r>
              <a:rPr lang="en-US" dirty="0"/>
              <a:t>Choose an Experience</a:t>
            </a:r>
          </a:p>
        </p:txBody>
      </p:sp>
      <p:pic>
        <p:nvPicPr>
          <p:cNvPr id="7" name="Picture 6" descr="Woman on top of a hill">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7160" r="1" b="1"/>
          <a:stretch/>
        </p:blipFill>
        <p:spPr>
          <a:xfrm>
            <a:off x="8310622" y="243840"/>
            <a:ext cx="3646837" cy="6377939"/>
          </a:xfrm>
          <a:prstGeom prst="rect">
            <a:avLst/>
          </a:prstGeom>
        </p:spPr>
      </p:pic>
      <p:graphicFrame>
        <p:nvGraphicFramePr>
          <p:cNvPr id="5" name="Content Placeholder 2" descr="Icon Bullets">
            <a:extLst>
              <a:ext uri="{FF2B5EF4-FFF2-40B4-BE49-F238E27FC236}">
                <a16:creationId xmlns:a16="http://schemas.microsoft.com/office/drawing/2014/main" id="{8453D1B9-6A3D-441D-888D-C1BEB727AD58}"/>
              </a:ext>
            </a:extLst>
          </p:cNvPr>
          <p:cNvGraphicFramePr>
            <a:graphicFrameLocks noGrp="1"/>
          </p:cNvGraphicFramePr>
          <p:nvPr>
            <p:ph idx="1"/>
            <p:extLst>
              <p:ext uri="{D42A27DB-BD31-4B8C-83A1-F6EECF244321}">
                <p14:modId xmlns:p14="http://schemas.microsoft.com/office/powerpoint/2010/main" val="2217785312"/>
              </p:ext>
            </p:extLst>
          </p:nvPr>
        </p:nvGraphicFramePr>
        <p:xfrm>
          <a:off x="1143000" y="2057400"/>
          <a:ext cx="6693061"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28474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DEC2-3CE6-403C-843D-B88A8A456CA0}"/>
              </a:ext>
            </a:extLst>
          </p:cNvPr>
          <p:cNvSpPr>
            <a:spLocks noGrp="1"/>
          </p:cNvSpPr>
          <p:nvPr>
            <p:ph type="title"/>
          </p:nvPr>
        </p:nvSpPr>
        <p:spPr>
          <a:xfrm>
            <a:off x="1143000" y="609600"/>
            <a:ext cx="9875520" cy="1356360"/>
          </a:xfrm>
        </p:spPr>
        <p:txBody>
          <a:bodyPr>
            <a:normAutofit/>
          </a:bodyPr>
          <a:lstStyle/>
          <a:p>
            <a:r>
              <a:rPr lang="en-US" dirty="0"/>
              <a:t>Travel Budget</a:t>
            </a:r>
          </a:p>
        </p:txBody>
      </p:sp>
      <p:graphicFrame>
        <p:nvGraphicFramePr>
          <p:cNvPr id="6" name="Content Placeholder 5" descr="Donut Graph">
            <a:extLst>
              <a:ext uri="{FF2B5EF4-FFF2-40B4-BE49-F238E27FC236}">
                <a16:creationId xmlns:a16="http://schemas.microsoft.com/office/drawing/2014/main" id="{7DA7D383-0500-4639-A1D4-4FAB65F80027}"/>
              </a:ext>
            </a:extLst>
          </p:cNvPr>
          <p:cNvGraphicFramePr>
            <a:graphicFrameLocks noGrp="1"/>
          </p:cNvGraphicFramePr>
          <p:nvPr>
            <p:ph idx="1"/>
            <p:extLst>
              <p:ext uri="{D42A27DB-BD31-4B8C-83A1-F6EECF244321}">
                <p14:modId xmlns:p14="http://schemas.microsoft.com/office/powerpoint/2010/main" val="1839208709"/>
              </p:ext>
            </p:extLst>
          </p:nvPr>
        </p:nvGraphicFramePr>
        <p:xfrm>
          <a:off x="2730501" y="1790700"/>
          <a:ext cx="7061200" cy="4559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38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88E1-1C83-45CD-94C1-01CE6D18A71C}"/>
              </a:ext>
            </a:extLst>
          </p:cNvPr>
          <p:cNvSpPr>
            <a:spLocks noGrp="1"/>
          </p:cNvSpPr>
          <p:nvPr>
            <p:ph type="title"/>
          </p:nvPr>
        </p:nvSpPr>
        <p:spPr>
          <a:xfrm>
            <a:off x="4775612" y="609600"/>
            <a:ext cx="6693061" cy="1356360"/>
          </a:xfrm>
        </p:spPr>
        <p:txBody>
          <a:bodyPr>
            <a:normAutofit/>
          </a:bodyPr>
          <a:lstStyle/>
          <a:p>
            <a:r>
              <a:rPr lang="en-US" dirty="0"/>
              <a:t>Transportation </a:t>
            </a:r>
          </a:p>
        </p:txBody>
      </p:sp>
      <p:pic>
        <p:nvPicPr>
          <p:cNvPr id="5" name="Picture 4" descr="Airport">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graphicFrame>
        <p:nvGraphicFramePr>
          <p:cNvPr id="4" name="Content Placeholder 3" descr="Phased Process Graph">
            <a:extLst>
              <a:ext uri="{FF2B5EF4-FFF2-40B4-BE49-F238E27FC236}">
                <a16:creationId xmlns:a16="http://schemas.microsoft.com/office/drawing/2014/main" id="{0C82266E-8E79-4188-AADA-9AAEBC0C24E4}"/>
              </a:ext>
            </a:extLst>
          </p:cNvPr>
          <p:cNvGraphicFramePr>
            <a:graphicFrameLocks noGrp="1"/>
          </p:cNvGraphicFramePr>
          <p:nvPr>
            <p:ph idx="1"/>
            <p:extLst>
              <p:ext uri="{D42A27DB-BD31-4B8C-83A1-F6EECF244321}">
                <p14:modId xmlns:p14="http://schemas.microsoft.com/office/powerpoint/2010/main" val="3224189781"/>
              </p:ext>
            </p:extLst>
          </p:nvPr>
        </p:nvGraphicFramePr>
        <p:xfrm>
          <a:off x="4357084" y="1409700"/>
          <a:ext cx="7953417"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476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3DC42C2-6B58-404C-B339-2C72808A5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FI"/>
          </a:p>
        </p:txBody>
      </p:sp>
      <p:sp>
        <p:nvSpPr>
          <p:cNvPr id="2" name="Title 1">
            <a:extLst>
              <a:ext uri="{FF2B5EF4-FFF2-40B4-BE49-F238E27FC236}">
                <a16:creationId xmlns:a16="http://schemas.microsoft.com/office/drawing/2014/main" id="{A0D81407-D1A6-42DD-AE7A-4FA34ACD1317}"/>
              </a:ext>
            </a:extLst>
          </p:cNvPr>
          <p:cNvSpPr>
            <a:spLocks noGrp="1"/>
          </p:cNvSpPr>
          <p:nvPr>
            <p:ph type="title"/>
          </p:nvPr>
        </p:nvSpPr>
        <p:spPr>
          <a:xfrm>
            <a:off x="6096000" y="609600"/>
            <a:ext cx="5038844" cy="1356360"/>
          </a:xfrm>
        </p:spPr>
        <p:txBody>
          <a:bodyPr>
            <a:normAutofit/>
          </a:bodyPr>
          <a:lstStyle/>
          <a:p>
            <a:r>
              <a:rPr lang="en-US" dirty="0">
                <a:solidFill>
                  <a:srgbClr val="FFFFFF"/>
                </a:solidFill>
              </a:rPr>
              <a:t>Thank You</a:t>
            </a:r>
          </a:p>
        </p:txBody>
      </p:sp>
      <p:pic>
        <p:nvPicPr>
          <p:cNvPr id="4" name="Picture 3" descr="Two people climbing a mountain">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278" b="2278"/>
          <a:stretch/>
        </p:blipFill>
        <p:spPr>
          <a:xfrm>
            <a:off x="232860" y="243840"/>
            <a:ext cx="5432443" cy="6377939"/>
          </a:xfrm>
          <a:prstGeom prst="rect">
            <a:avLst/>
          </a:prstGeom>
        </p:spPr>
      </p:pic>
      <p:sp>
        <p:nvSpPr>
          <p:cNvPr id="8" name="Content Placeholder 7">
            <a:extLst>
              <a:ext uri="{FF2B5EF4-FFF2-40B4-BE49-F238E27FC236}">
                <a16:creationId xmlns:a16="http://schemas.microsoft.com/office/drawing/2014/main" id="{41FF5D4E-7134-4EA4-BA11-FE50F4576B73}"/>
              </a:ext>
            </a:extLst>
          </p:cNvPr>
          <p:cNvSpPr>
            <a:spLocks noGrp="1"/>
          </p:cNvSpPr>
          <p:nvPr>
            <p:ph idx="1"/>
          </p:nvPr>
        </p:nvSpPr>
        <p:spPr>
          <a:xfrm>
            <a:off x="6096000" y="2057400"/>
            <a:ext cx="5038844" cy="4038600"/>
          </a:xfrm>
        </p:spPr>
        <p:txBody>
          <a:bodyPr>
            <a:normAutofit/>
          </a:bodyPr>
          <a:lstStyle/>
          <a:p>
            <a:pPr marL="45720" indent="0">
              <a:buNone/>
            </a:pPr>
            <a:r>
              <a:rPr lang="en-US" dirty="0">
                <a:solidFill>
                  <a:srgbClr val="FFFFFF"/>
                </a:solidFill>
              </a:rPr>
              <a:t>someone@example.com</a:t>
            </a:r>
          </a:p>
          <a:p>
            <a:endParaRPr lang="en-US" dirty="0">
              <a:solidFill>
                <a:srgbClr val="FFFFFF"/>
              </a:solidFill>
            </a:endParaRPr>
          </a:p>
        </p:txBody>
      </p:sp>
      <p:sp>
        <p:nvSpPr>
          <p:cNvPr id="26" name="Rectangle 25">
            <a:extLst>
              <a:ext uri="{FF2B5EF4-FFF2-40B4-BE49-F238E27FC236}">
                <a16:creationId xmlns:a16="http://schemas.microsoft.com/office/drawing/2014/main" id="{FCF82941-5589-49BF-B6B1-76122B2D0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FI"/>
          </a:p>
        </p:txBody>
      </p:sp>
    </p:spTree>
    <p:extLst>
      <p:ext uri="{BB962C8B-B14F-4D97-AF65-F5344CB8AC3E}">
        <p14:creationId xmlns:p14="http://schemas.microsoft.com/office/powerpoint/2010/main" val="164698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5" name="Rectangle 4">
            <a:extLst>
              <a:ext uri="{FF2B5EF4-FFF2-40B4-BE49-F238E27FC236}">
                <a16:creationId xmlns:a16="http://schemas.microsoft.com/office/drawing/2014/main" id="{F4D88CF8-30F5-E43A-8954-900F4CA86B96}"/>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94486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601EB25C-C314-D920-B656-FA0D9D3DA864}"/>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2379650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1A38854A-A3F0-76DE-74CF-E6734B5D305E}"/>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1462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6F250314-6692-06D2-0881-8D9D3E70EDB9}"/>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315298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81A1A64A-F69C-B3C1-3CF4-623E8899AC94}"/>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263305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58778452-D764-3A56-E9A5-D1CE2D821A64}"/>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238043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A5-C2BF-B677-BDC6-719C72B67DB8}"/>
              </a:ext>
            </a:extLst>
          </p:cNvPr>
          <p:cNvSpPr>
            <a:spLocks noGrp="1"/>
          </p:cNvSpPr>
          <p:nvPr>
            <p:ph type="title"/>
          </p:nvPr>
        </p:nvSpPr>
        <p:spPr/>
        <p:txBody>
          <a:bodyPr/>
          <a:lstStyle/>
          <a:p>
            <a:endParaRPr lang="en-FI"/>
          </a:p>
        </p:txBody>
      </p:sp>
      <p:sp>
        <p:nvSpPr>
          <p:cNvPr id="3" name="Content Placeholder 2">
            <a:extLst>
              <a:ext uri="{FF2B5EF4-FFF2-40B4-BE49-F238E27FC236}">
                <a16:creationId xmlns:a16="http://schemas.microsoft.com/office/drawing/2014/main" id="{37D7CACB-5996-A91C-584D-B7BF249982EE}"/>
              </a:ext>
            </a:extLst>
          </p:cNvPr>
          <p:cNvSpPr>
            <a:spLocks noGrp="1"/>
          </p:cNvSpPr>
          <p:nvPr>
            <p:ph idx="1"/>
          </p:nvPr>
        </p:nvSpPr>
        <p:spPr/>
        <p:txBody>
          <a:bodyPr/>
          <a:lstStyle/>
          <a:p>
            <a:endParaRPr lang="en-FI"/>
          </a:p>
        </p:txBody>
      </p:sp>
      <p:sp>
        <p:nvSpPr>
          <p:cNvPr id="4" name="Rectangle 3">
            <a:extLst>
              <a:ext uri="{FF2B5EF4-FFF2-40B4-BE49-F238E27FC236}">
                <a16:creationId xmlns:a16="http://schemas.microsoft.com/office/drawing/2014/main" id="{59C66302-DEF7-01BF-01AB-E94D45C5AE6A}"/>
              </a:ext>
            </a:extLst>
          </p:cNvPr>
          <p:cNvSpPr/>
          <p:nvPr/>
        </p:nvSpPr>
        <p:spPr>
          <a:xfrm>
            <a:off x="217820" y="231273"/>
            <a:ext cx="11756360" cy="6395453"/>
          </a:xfrm>
          <a:prstGeom prst="rect">
            <a:avLst/>
          </a:prstGeom>
          <a:solidFill>
            <a:srgbClr val="92D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90</a:t>
            </a:r>
          </a:p>
          <a:p>
            <a:pPr algn="ctr"/>
            <a:endParaRPr lang="en-US"/>
          </a:p>
        </p:txBody>
      </p:sp>
    </p:spTree>
    <p:extLst>
      <p:ext uri="{BB962C8B-B14F-4D97-AF65-F5344CB8AC3E}">
        <p14:creationId xmlns:p14="http://schemas.microsoft.com/office/powerpoint/2010/main" val="213051284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8ADAB2-5713-4CC8-B21C-AD74ED6A7DF7}">
  <ds:schemaRefs>
    <ds:schemaRef ds:uri="http://schemas.microsoft.com/sharepoint/v3/contenttype/forms"/>
  </ds:schemaRefs>
</ds:datastoreItem>
</file>

<file path=customXml/itemProps2.xml><?xml version="1.0" encoding="utf-8"?>
<ds:datastoreItem xmlns:ds="http://schemas.openxmlformats.org/officeDocument/2006/customXml" ds:itemID="{98D3DDD6-8E74-4DF3-A7C9-6234C7DB3E7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EF0D866-2B5B-42FA-BA6C-C5A2A7495C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Tourism design</Template>
  <TotalTime>411</TotalTime>
  <Words>836</Words>
  <Application>Microsoft Office PowerPoint</Application>
  <PresentationFormat>Widescreen</PresentationFormat>
  <Paragraphs>102</Paragraphs>
  <Slides>23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appendix</vt:lpstr>
      <vt:lpstr>PowerPoint Presentation</vt:lpstr>
      <vt:lpstr>PowerPoint Presentation</vt:lpstr>
      <vt:lpstr>PowerPoint Presentation</vt:lpstr>
      <vt:lpstr>PowerPoint Presentation</vt:lpstr>
      <vt:lpstr>Choose an Experience</vt:lpstr>
      <vt:lpstr>Travel Budget</vt:lpstr>
      <vt:lpstr>Transportation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Design</dc:title>
  <dc:creator>Nguyen Binh</dc:creator>
  <cp:lastModifiedBy>Nguyen Binh</cp:lastModifiedBy>
  <cp:revision>12</cp:revision>
  <dcterms:created xsi:type="dcterms:W3CDTF">2024-03-09T13:05:35Z</dcterms:created>
  <dcterms:modified xsi:type="dcterms:W3CDTF">2024-03-13T18:58:56Z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