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4"/>
  </p:sldMasterIdLst>
  <p:notesMasterIdLst>
    <p:notesMasterId r:id="rId14"/>
  </p:notesMasterIdLst>
  <p:handoutMasterIdLst>
    <p:handoutMasterId r:id="rId15"/>
  </p:handoutMasterIdLst>
  <p:sldIdLst>
    <p:sldId id="291" r:id="rId5"/>
    <p:sldId id="275" r:id="rId6"/>
    <p:sldId id="276" r:id="rId7"/>
    <p:sldId id="277" r:id="rId8"/>
    <p:sldId id="278" r:id="rId9"/>
    <p:sldId id="257" r:id="rId10"/>
    <p:sldId id="258" r:id="rId11"/>
    <p:sldId id="25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E32"/>
    <a:srgbClr val="D3E171"/>
    <a:srgbClr val="E6E6E6"/>
    <a:srgbClr val="A6B7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64" autoAdjust="0"/>
    <p:restoredTop sz="94660"/>
  </p:normalViewPr>
  <p:slideViewPr>
    <p:cSldViewPr snapToGrid="0">
      <p:cViewPr varScale="1">
        <p:scale>
          <a:sx n="86" d="100"/>
          <a:sy n="86" d="100"/>
        </p:scale>
        <p:origin x="413" y="5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F9-4AA6-8BE3-30AD64F7C0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F9-4AA6-8BE3-30AD64F7C0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F9-4AA6-8BE3-30AD64F7C0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F9-4AA6-8BE3-30AD64F7C077}"/>
              </c:ext>
            </c:extLst>
          </c:dPt>
          <c:dLbls>
            <c:dLbl>
              <c:idx val="0"/>
              <c:layout>
                <c:manualLayout>
                  <c:x val="0.16753837874582211"/>
                  <c:y val="9.8061325203430152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1-F6F9-4AA6-8BE3-30AD64F7C077}"/>
                </c:ext>
              </c:extLst>
            </c:dLbl>
            <c:dLbl>
              <c:idx val="1"/>
              <c:layout>
                <c:manualLayout>
                  <c:x val="-0.1982898090976038"/>
                  <c:y val="0.14149847564319085"/>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3-F6F9-4AA6-8BE3-30AD64F7C077}"/>
                </c:ext>
              </c:extLst>
            </c:dLbl>
            <c:dLbl>
              <c:idx val="2"/>
              <c:layout>
                <c:manualLayout>
                  <c:x val="-0.17053277063388658"/>
                  <c:y val="-6.6946461079551683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9.0625753953457774E-2"/>
                    </c:manualLayout>
                  </c15:layout>
                </c:ext>
                <c:ext xmlns:c16="http://schemas.microsoft.com/office/drawing/2014/chart" uri="{C3380CC4-5D6E-409C-BE32-E72D297353CC}">
                  <c16:uniqueId val="{00000005-F6F9-4AA6-8BE3-30AD64F7C077}"/>
                </c:ext>
              </c:extLst>
            </c:dLbl>
            <c:dLbl>
              <c:idx val="3"/>
              <c:layout>
                <c:manualLayout>
                  <c:x val="0.21641321588398574"/>
                  <c:y val="-5.2025968898734454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2"/>
                    </c:manualLayout>
                  </c15:layout>
                </c:ext>
                <c:ext xmlns:c16="http://schemas.microsoft.com/office/drawing/2014/chart" uri="{C3380CC4-5D6E-409C-BE32-E72D297353CC}">
                  <c16:uniqueId val="{00000007-F6F9-4AA6-8BE3-30AD64F7C077}"/>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FI"/>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Entertainment</c:v>
                </c:pt>
                <c:pt idx="1">
                  <c:v>Travel</c:v>
                </c:pt>
                <c:pt idx="2">
                  <c:v>Accommodation</c:v>
                </c:pt>
                <c:pt idx="3">
                  <c:v>Food</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148-4AF4-9209-C36E3E493A86}"/>
            </c:ext>
          </c:extLst>
        </c:ser>
        <c:dLbls>
          <c:showLegendKey val="0"/>
          <c:showVal val="0"/>
          <c:showCatName val="0"/>
          <c:showSerName val="0"/>
          <c:showPercent val="0"/>
          <c:showBubbleSize val="0"/>
          <c:showLeaderLines val="0"/>
        </c:dLbls>
        <c:firstSliceAng val="16"/>
        <c:holeSize val="8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FI"/>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64E9C-DC4B-4FCA-A45C-7A2A68ABF190}"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0C85100E-26AF-40B3-97DF-19C4EC3CCEC0}">
      <dgm:prSet/>
      <dgm:spPr/>
      <dgm:t>
        <a:bodyPr/>
        <a:lstStyle/>
        <a:p>
          <a:pPr>
            <a:lnSpc>
              <a:spcPct val="100000"/>
            </a:lnSpc>
            <a:defRPr cap="all"/>
          </a:pPr>
          <a:r>
            <a:rPr lang="en-ZA" cap="none" dirty="0"/>
            <a:t>Adventure</a:t>
          </a:r>
          <a:endParaRPr lang="en-US" cap="none" dirty="0"/>
        </a:p>
      </dgm:t>
    </dgm:pt>
    <dgm:pt modelId="{83E371DD-FB17-4628-859D-A2979B7D3099}" type="parTrans" cxnId="{FD66337D-8FE8-48E6-BE0F-CFD328BEE42E}">
      <dgm:prSet/>
      <dgm:spPr/>
      <dgm:t>
        <a:bodyPr/>
        <a:lstStyle/>
        <a:p>
          <a:endParaRPr lang="en-US" sz="1800"/>
        </a:p>
      </dgm:t>
    </dgm:pt>
    <dgm:pt modelId="{8A672CE1-4528-44AE-9157-DA340C2CD5DB}" type="sibTrans" cxnId="{FD66337D-8FE8-48E6-BE0F-CFD328BEE42E}">
      <dgm:prSet/>
      <dgm:spPr/>
      <dgm:t>
        <a:bodyPr/>
        <a:lstStyle/>
        <a:p>
          <a:endParaRPr lang="en-US"/>
        </a:p>
      </dgm:t>
    </dgm:pt>
    <dgm:pt modelId="{69653324-E1E3-437C-A9D5-28B1353F645A}">
      <dgm:prSet/>
      <dgm:spPr/>
      <dgm:t>
        <a:bodyPr/>
        <a:lstStyle/>
        <a:p>
          <a:pPr>
            <a:lnSpc>
              <a:spcPct val="100000"/>
            </a:lnSpc>
            <a:defRPr cap="all"/>
          </a:pPr>
          <a:r>
            <a:rPr lang="en-ZA" cap="none" dirty="0"/>
            <a:t>Enthusiasm</a:t>
          </a:r>
          <a:endParaRPr lang="en-US" cap="none" dirty="0"/>
        </a:p>
      </dgm:t>
    </dgm:pt>
    <dgm:pt modelId="{F0466364-A484-4F50-8E01-C00666AA6B96}" type="parTrans" cxnId="{25667268-FED2-4149-B353-F16FED2D1A5A}">
      <dgm:prSet/>
      <dgm:spPr/>
      <dgm:t>
        <a:bodyPr/>
        <a:lstStyle/>
        <a:p>
          <a:endParaRPr lang="en-US" sz="1800"/>
        </a:p>
      </dgm:t>
    </dgm:pt>
    <dgm:pt modelId="{6F20977E-D589-4920-96AA-44AAF9391C6A}" type="sibTrans" cxnId="{25667268-FED2-4149-B353-F16FED2D1A5A}">
      <dgm:prSet/>
      <dgm:spPr/>
      <dgm:t>
        <a:bodyPr/>
        <a:lstStyle/>
        <a:p>
          <a:endParaRPr lang="en-US"/>
        </a:p>
      </dgm:t>
    </dgm:pt>
    <dgm:pt modelId="{7F8797D3-295D-45B0-9E28-F7696E313AE3}">
      <dgm:prSet/>
      <dgm:spPr/>
      <dgm:t>
        <a:bodyPr/>
        <a:lstStyle/>
        <a:p>
          <a:pPr>
            <a:lnSpc>
              <a:spcPct val="100000"/>
            </a:lnSpc>
            <a:defRPr cap="all"/>
          </a:pPr>
          <a:r>
            <a:rPr lang="en-ZA" cap="none" dirty="0"/>
            <a:t>Discovery</a:t>
          </a:r>
          <a:endParaRPr lang="en-US" cap="none" dirty="0"/>
        </a:p>
      </dgm:t>
    </dgm:pt>
    <dgm:pt modelId="{2A0378C1-9628-41C6-B719-DFD7DD7C2513}" type="parTrans" cxnId="{B9DB5BF3-D3B4-4EF2-9219-9820EFCDD141}">
      <dgm:prSet/>
      <dgm:spPr/>
      <dgm:t>
        <a:bodyPr/>
        <a:lstStyle/>
        <a:p>
          <a:endParaRPr lang="en-US" sz="1800"/>
        </a:p>
      </dgm:t>
    </dgm:pt>
    <dgm:pt modelId="{BD09EA6A-7770-4233-AA60-BFF5DA55D6CE}" type="sibTrans" cxnId="{B9DB5BF3-D3B4-4EF2-9219-9820EFCDD141}">
      <dgm:prSet/>
      <dgm:spPr/>
      <dgm:t>
        <a:bodyPr/>
        <a:lstStyle/>
        <a:p>
          <a:endParaRPr lang="en-US"/>
        </a:p>
      </dgm:t>
    </dgm:pt>
    <dgm:pt modelId="{E3F9E5A9-51B2-43A8-8F03-9194571938CF}" type="pres">
      <dgm:prSet presAssocID="{7F564E9C-DC4B-4FCA-A45C-7A2A68ABF190}" presName="root" presStyleCnt="0">
        <dgm:presLayoutVars>
          <dgm:dir/>
          <dgm:resizeHandles val="exact"/>
        </dgm:presLayoutVars>
      </dgm:prSet>
      <dgm:spPr/>
    </dgm:pt>
    <dgm:pt modelId="{8929C738-FC34-44B7-BD7A-E6975C65F703}" type="pres">
      <dgm:prSet presAssocID="{0C85100E-26AF-40B3-97DF-19C4EC3CCEC0}" presName="compNode" presStyleCnt="0"/>
      <dgm:spPr/>
    </dgm:pt>
    <dgm:pt modelId="{D7FE9191-F345-41D1-BC78-A57FAC85C889}" type="pres">
      <dgm:prSet presAssocID="{0C85100E-26AF-40B3-97DF-19C4EC3CCEC0}" presName="iconBgRect" presStyleLbl="bgShp" presStyleIdx="0" presStyleCnt="3"/>
      <dgm:spPr/>
    </dgm:pt>
    <dgm:pt modelId="{8FF3ED10-1F7A-4228-8DBA-95ED52350852}" type="pres">
      <dgm:prSet presAssocID="{0C85100E-26AF-40B3-97DF-19C4EC3CCE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ke"/>
        </a:ext>
      </dgm:extLst>
    </dgm:pt>
    <dgm:pt modelId="{DEEFA25E-941B-435D-9E6A-508386CFE47E}" type="pres">
      <dgm:prSet presAssocID="{0C85100E-26AF-40B3-97DF-19C4EC3CCEC0}" presName="spaceRect" presStyleCnt="0"/>
      <dgm:spPr/>
    </dgm:pt>
    <dgm:pt modelId="{54849521-B57C-45E5-AE0C-3EC2C0D4D0A2}" type="pres">
      <dgm:prSet presAssocID="{0C85100E-26AF-40B3-97DF-19C4EC3CCEC0}" presName="textRect" presStyleLbl="revTx" presStyleIdx="0" presStyleCnt="3">
        <dgm:presLayoutVars>
          <dgm:chMax val="1"/>
          <dgm:chPref val="1"/>
        </dgm:presLayoutVars>
      </dgm:prSet>
      <dgm:spPr/>
    </dgm:pt>
    <dgm:pt modelId="{0F6A2FC3-9E47-40CA-83F9-5B63CA09FDA8}" type="pres">
      <dgm:prSet presAssocID="{8A672CE1-4528-44AE-9157-DA340C2CD5DB}" presName="sibTrans" presStyleCnt="0"/>
      <dgm:spPr/>
    </dgm:pt>
    <dgm:pt modelId="{11E84AED-826F-45C8-83C4-91F1A078E1E0}" type="pres">
      <dgm:prSet presAssocID="{69653324-E1E3-437C-A9D5-28B1353F645A}" presName="compNode" presStyleCnt="0"/>
      <dgm:spPr/>
    </dgm:pt>
    <dgm:pt modelId="{CA2BB399-46B1-46DF-BB84-F602FEBB6E8F}" type="pres">
      <dgm:prSet presAssocID="{69653324-E1E3-437C-A9D5-28B1353F645A}" presName="iconBgRect" presStyleLbl="bgShp" presStyleIdx="1" presStyleCnt="3"/>
      <dgm:spPr/>
    </dgm:pt>
    <dgm:pt modelId="{D6853916-A787-4645-8300-F6B01D5465FD}" type="pres">
      <dgm:prSet presAssocID="{69653324-E1E3-437C-A9D5-28B1353F645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n"/>
        </a:ext>
      </dgm:extLst>
    </dgm:pt>
    <dgm:pt modelId="{20F4B50A-E3EC-4DC1-8B67-BB5C3777405D}" type="pres">
      <dgm:prSet presAssocID="{69653324-E1E3-437C-A9D5-28B1353F645A}" presName="spaceRect" presStyleCnt="0"/>
      <dgm:spPr/>
    </dgm:pt>
    <dgm:pt modelId="{1236D849-CB48-479C-B013-12E41455C64A}" type="pres">
      <dgm:prSet presAssocID="{69653324-E1E3-437C-A9D5-28B1353F645A}" presName="textRect" presStyleLbl="revTx" presStyleIdx="1" presStyleCnt="3">
        <dgm:presLayoutVars>
          <dgm:chMax val="1"/>
          <dgm:chPref val="1"/>
        </dgm:presLayoutVars>
      </dgm:prSet>
      <dgm:spPr/>
    </dgm:pt>
    <dgm:pt modelId="{77E7D738-E9B1-4ED4-B593-EC450EE23F5E}" type="pres">
      <dgm:prSet presAssocID="{6F20977E-D589-4920-96AA-44AAF9391C6A}" presName="sibTrans" presStyleCnt="0"/>
      <dgm:spPr/>
    </dgm:pt>
    <dgm:pt modelId="{504F53A5-75F2-4237-863E-8BEA18033D97}" type="pres">
      <dgm:prSet presAssocID="{7F8797D3-295D-45B0-9E28-F7696E313AE3}" presName="compNode" presStyleCnt="0"/>
      <dgm:spPr/>
    </dgm:pt>
    <dgm:pt modelId="{1FBD15DA-15EC-437E-AD24-BB3FBA44188E}" type="pres">
      <dgm:prSet presAssocID="{7F8797D3-295D-45B0-9E28-F7696E313AE3}" presName="iconBgRect" presStyleLbl="bgShp" presStyleIdx="2" presStyleCnt="3"/>
      <dgm:spPr/>
    </dgm:pt>
    <dgm:pt modelId="{F978FA78-402E-430D-BD6D-B50543BC1779}" type="pres">
      <dgm:prSet presAssocID="{7F8797D3-295D-45B0-9E28-F7696E313A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lescope"/>
        </a:ext>
      </dgm:extLst>
    </dgm:pt>
    <dgm:pt modelId="{8E26FA69-DD6D-41A2-A1C3-C84664B3DEA9}" type="pres">
      <dgm:prSet presAssocID="{7F8797D3-295D-45B0-9E28-F7696E313AE3}" presName="spaceRect" presStyleCnt="0"/>
      <dgm:spPr/>
    </dgm:pt>
    <dgm:pt modelId="{1437B87F-714F-41BA-8ABB-43977D1FDD2E}" type="pres">
      <dgm:prSet presAssocID="{7F8797D3-295D-45B0-9E28-F7696E313AE3}" presName="textRect" presStyleLbl="revTx" presStyleIdx="2" presStyleCnt="3">
        <dgm:presLayoutVars>
          <dgm:chMax val="1"/>
          <dgm:chPref val="1"/>
        </dgm:presLayoutVars>
      </dgm:prSet>
      <dgm:spPr/>
    </dgm:pt>
  </dgm:ptLst>
  <dgm:cxnLst>
    <dgm:cxn modelId="{9EF79A2A-C397-458C-A3B4-D48F7182843D}" type="presOf" srcId="{7F564E9C-DC4B-4FCA-A45C-7A2A68ABF190}" destId="{E3F9E5A9-51B2-43A8-8F03-9194571938CF}" srcOrd="0" destOrd="0" presId="urn:microsoft.com/office/officeart/2018/5/layout/IconCircleLabelList"/>
    <dgm:cxn modelId="{25667268-FED2-4149-B353-F16FED2D1A5A}" srcId="{7F564E9C-DC4B-4FCA-A45C-7A2A68ABF190}" destId="{69653324-E1E3-437C-A9D5-28B1353F645A}" srcOrd="1" destOrd="0" parTransId="{F0466364-A484-4F50-8E01-C00666AA6B96}" sibTransId="{6F20977E-D589-4920-96AA-44AAF9391C6A}"/>
    <dgm:cxn modelId="{FD66337D-8FE8-48E6-BE0F-CFD328BEE42E}" srcId="{7F564E9C-DC4B-4FCA-A45C-7A2A68ABF190}" destId="{0C85100E-26AF-40B3-97DF-19C4EC3CCEC0}" srcOrd="0" destOrd="0" parTransId="{83E371DD-FB17-4628-859D-A2979B7D3099}" sibTransId="{8A672CE1-4528-44AE-9157-DA340C2CD5DB}"/>
    <dgm:cxn modelId="{66AF4AA0-077B-441F-8BCF-84949DFE4A4A}" type="presOf" srcId="{69653324-E1E3-437C-A9D5-28B1353F645A}" destId="{1236D849-CB48-479C-B013-12E41455C64A}" srcOrd="0" destOrd="0" presId="urn:microsoft.com/office/officeart/2018/5/layout/IconCircleLabelList"/>
    <dgm:cxn modelId="{89A64FA4-89F2-4CC0-9791-9B99DFBDFD94}" type="presOf" srcId="{0C85100E-26AF-40B3-97DF-19C4EC3CCEC0}" destId="{54849521-B57C-45E5-AE0C-3EC2C0D4D0A2}" srcOrd="0" destOrd="0" presId="urn:microsoft.com/office/officeart/2018/5/layout/IconCircleLabelList"/>
    <dgm:cxn modelId="{30BBCAE1-AA43-4AE4-A79A-B5150A5E89F9}" type="presOf" srcId="{7F8797D3-295D-45B0-9E28-F7696E313AE3}" destId="{1437B87F-714F-41BA-8ABB-43977D1FDD2E}" srcOrd="0" destOrd="0" presId="urn:microsoft.com/office/officeart/2018/5/layout/IconCircleLabelList"/>
    <dgm:cxn modelId="{B9DB5BF3-D3B4-4EF2-9219-9820EFCDD141}" srcId="{7F564E9C-DC4B-4FCA-A45C-7A2A68ABF190}" destId="{7F8797D3-295D-45B0-9E28-F7696E313AE3}" srcOrd="2" destOrd="0" parTransId="{2A0378C1-9628-41C6-B719-DFD7DD7C2513}" sibTransId="{BD09EA6A-7770-4233-AA60-BFF5DA55D6CE}"/>
    <dgm:cxn modelId="{046E5389-75CC-49E4-A852-97C2E7E6D226}" type="presParOf" srcId="{E3F9E5A9-51B2-43A8-8F03-9194571938CF}" destId="{8929C738-FC34-44B7-BD7A-E6975C65F703}" srcOrd="0" destOrd="0" presId="urn:microsoft.com/office/officeart/2018/5/layout/IconCircleLabelList"/>
    <dgm:cxn modelId="{38860D80-65A2-4FE3-A65F-086B501908CF}" type="presParOf" srcId="{8929C738-FC34-44B7-BD7A-E6975C65F703}" destId="{D7FE9191-F345-41D1-BC78-A57FAC85C889}" srcOrd="0" destOrd="0" presId="urn:microsoft.com/office/officeart/2018/5/layout/IconCircleLabelList"/>
    <dgm:cxn modelId="{15291291-59DE-4F27-AE8E-09905698A26B}" type="presParOf" srcId="{8929C738-FC34-44B7-BD7A-E6975C65F703}" destId="{8FF3ED10-1F7A-4228-8DBA-95ED52350852}" srcOrd="1" destOrd="0" presId="urn:microsoft.com/office/officeart/2018/5/layout/IconCircleLabelList"/>
    <dgm:cxn modelId="{D93A254D-2C2B-4E74-9B75-CFB868080C85}" type="presParOf" srcId="{8929C738-FC34-44B7-BD7A-E6975C65F703}" destId="{DEEFA25E-941B-435D-9E6A-508386CFE47E}" srcOrd="2" destOrd="0" presId="urn:microsoft.com/office/officeart/2018/5/layout/IconCircleLabelList"/>
    <dgm:cxn modelId="{A6870060-E9BF-4E45-B0B2-CE2FEB416253}" type="presParOf" srcId="{8929C738-FC34-44B7-BD7A-E6975C65F703}" destId="{54849521-B57C-45E5-AE0C-3EC2C0D4D0A2}" srcOrd="3" destOrd="0" presId="urn:microsoft.com/office/officeart/2018/5/layout/IconCircleLabelList"/>
    <dgm:cxn modelId="{80671972-08BA-4928-BC1F-B3133C587435}" type="presParOf" srcId="{E3F9E5A9-51B2-43A8-8F03-9194571938CF}" destId="{0F6A2FC3-9E47-40CA-83F9-5B63CA09FDA8}" srcOrd="1" destOrd="0" presId="urn:microsoft.com/office/officeart/2018/5/layout/IconCircleLabelList"/>
    <dgm:cxn modelId="{D51D2133-6F1D-4DF6-96E7-C6625A6BEED1}" type="presParOf" srcId="{E3F9E5A9-51B2-43A8-8F03-9194571938CF}" destId="{11E84AED-826F-45C8-83C4-91F1A078E1E0}" srcOrd="2" destOrd="0" presId="urn:microsoft.com/office/officeart/2018/5/layout/IconCircleLabelList"/>
    <dgm:cxn modelId="{F9245669-8D02-42CA-A21E-BA72A76391A2}" type="presParOf" srcId="{11E84AED-826F-45C8-83C4-91F1A078E1E0}" destId="{CA2BB399-46B1-46DF-BB84-F602FEBB6E8F}" srcOrd="0" destOrd="0" presId="urn:microsoft.com/office/officeart/2018/5/layout/IconCircleLabelList"/>
    <dgm:cxn modelId="{3E304E6E-CFA0-4E02-97C9-2358B1325747}" type="presParOf" srcId="{11E84AED-826F-45C8-83C4-91F1A078E1E0}" destId="{D6853916-A787-4645-8300-F6B01D5465FD}" srcOrd="1" destOrd="0" presId="urn:microsoft.com/office/officeart/2018/5/layout/IconCircleLabelList"/>
    <dgm:cxn modelId="{A3A558FB-B42D-4CD9-880D-C8970DD9B2CF}" type="presParOf" srcId="{11E84AED-826F-45C8-83C4-91F1A078E1E0}" destId="{20F4B50A-E3EC-4DC1-8B67-BB5C3777405D}" srcOrd="2" destOrd="0" presId="urn:microsoft.com/office/officeart/2018/5/layout/IconCircleLabelList"/>
    <dgm:cxn modelId="{4085BB99-4E4A-42E3-8624-72E8460B7F02}" type="presParOf" srcId="{11E84AED-826F-45C8-83C4-91F1A078E1E0}" destId="{1236D849-CB48-479C-B013-12E41455C64A}" srcOrd="3" destOrd="0" presId="urn:microsoft.com/office/officeart/2018/5/layout/IconCircleLabelList"/>
    <dgm:cxn modelId="{575C131A-D48A-429B-9E4C-1B1619D7306D}" type="presParOf" srcId="{E3F9E5A9-51B2-43A8-8F03-9194571938CF}" destId="{77E7D738-E9B1-4ED4-B593-EC450EE23F5E}" srcOrd="3" destOrd="0" presId="urn:microsoft.com/office/officeart/2018/5/layout/IconCircleLabelList"/>
    <dgm:cxn modelId="{8B3BABB7-9BE3-4CCA-A90F-E5EEF1A4BE2F}" type="presParOf" srcId="{E3F9E5A9-51B2-43A8-8F03-9194571938CF}" destId="{504F53A5-75F2-4237-863E-8BEA18033D97}" srcOrd="4" destOrd="0" presId="urn:microsoft.com/office/officeart/2018/5/layout/IconCircleLabelList"/>
    <dgm:cxn modelId="{38FDD328-2F4A-4403-9CE3-84E8C6AD81A2}" type="presParOf" srcId="{504F53A5-75F2-4237-863E-8BEA18033D97}" destId="{1FBD15DA-15EC-437E-AD24-BB3FBA44188E}" srcOrd="0" destOrd="0" presId="urn:microsoft.com/office/officeart/2018/5/layout/IconCircleLabelList"/>
    <dgm:cxn modelId="{C1E19D95-E19A-48D8-976F-1762354AC7D6}" type="presParOf" srcId="{504F53A5-75F2-4237-863E-8BEA18033D97}" destId="{F978FA78-402E-430D-BD6D-B50543BC1779}" srcOrd="1" destOrd="0" presId="urn:microsoft.com/office/officeart/2018/5/layout/IconCircleLabelList"/>
    <dgm:cxn modelId="{0BF6A35D-48A0-49CB-BFE7-DD9C3FBF1D73}" type="presParOf" srcId="{504F53A5-75F2-4237-863E-8BEA18033D97}" destId="{8E26FA69-DD6D-41A2-A1C3-C84664B3DEA9}" srcOrd="2" destOrd="0" presId="urn:microsoft.com/office/officeart/2018/5/layout/IconCircleLabelList"/>
    <dgm:cxn modelId="{36CE7DD6-956C-461B-94DF-658454BF2FDC}" type="presParOf" srcId="{504F53A5-75F2-4237-863E-8BEA18033D97}" destId="{1437B87F-714F-41BA-8ABB-43977D1FDD2E}"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1362DA-B794-45B9-9BEE-599A1FD4F7C7}" type="doc">
      <dgm:prSet loTypeId="urn:microsoft.com/office/officeart/2009/3/layout/PhasedProcess" loCatId="process" qsTypeId="urn:microsoft.com/office/officeart/2005/8/quickstyle/simple3" qsCatId="simple" csTypeId="urn:microsoft.com/office/officeart/2005/8/colors/accent0_3" csCatId="mainScheme" phldr="1"/>
      <dgm:spPr/>
      <dgm:t>
        <a:bodyPr/>
        <a:lstStyle/>
        <a:p>
          <a:endParaRPr lang="en-ZA"/>
        </a:p>
      </dgm:t>
    </dgm:pt>
    <dgm:pt modelId="{4821B3E8-9370-4D21-8198-65BA4339E415}">
      <dgm:prSet phldrT="[Text]" custT="1"/>
      <dgm:spPr/>
      <dgm:t>
        <a:bodyPr/>
        <a:lstStyle/>
        <a:p>
          <a:r>
            <a:rPr lang="en-ZA" sz="1800" b="1" dirty="0"/>
            <a:t>Car</a:t>
          </a:r>
        </a:p>
      </dgm:t>
    </dgm:pt>
    <dgm:pt modelId="{763F03D9-CB7E-435B-BA77-D1F8D4274E03}" type="parTrans" cxnId="{E14EC1FA-6481-41D2-AE31-0F9E15D74881}">
      <dgm:prSet/>
      <dgm:spPr/>
      <dgm:t>
        <a:bodyPr/>
        <a:lstStyle/>
        <a:p>
          <a:endParaRPr lang="en-ZA" sz="1400"/>
        </a:p>
      </dgm:t>
    </dgm:pt>
    <dgm:pt modelId="{9F2F4829-C8AF-40C8-B99D-D020B7AFAD49}" type="sibTrans" cxnId="{E14EC1FA-6481-41D2-AE31-0F9E15D74881}">
      <dgm:prSet/>
      <dgm:spPr/>
      <dgm:t>
        <a:bodyPr/>
        <a:lstStyle/>
        <a:p>
          <a:endParaRPr lang="en-ZA" sz="1400"/>
        </a:p>
      </dgm:t>
    </dgm:pt>
    <dgm:pt modelId="{A79BCC07-4436-42E3-80A6-732F0A17966E}">
      <dgm:prSet phldrT="[Text]" custT="1"/>
      <dgm:spPr>
        <a:solidFill>
          <a:schemeClr val="accent2">
            <a:lumMod val="20000"/>
            <a:lumOff val="80000"/>
          </a:schemeClr>
        </a:solidFill>
        <a:scene3d>
          <a:camera prst="orthographicFront"/>
          <a:lightRig rig="flat" dir="t"/>
        </a:scene3d>
        <a:sp3d prstMaterial="dkEdge"/>
      </dgm:spPr>
      <dgm:t>
        <a:bodyPr/>
        <a:lstStyle/>
        <a:p>
          <a:r>
            <a:rPr lang="en-ZA" sz="1400" dirty="0"/>
            <a:t>Ride Share</a:t>
          </a:r>
        </a:p>
      </dgm:t>
    </dgm:pt>
    <dgm:pt modelId="{087A1BFF-C84C-4587-A80D-8974ABC8EF5F}" type="sibTrans" cxnId="{6C3AEE11-2408-49AA-A775-6A3512F6F523}">
      <dgm:prSet/>
      <dgm:spPr/>
      <dgm:t>
        <a:bodyPr/>
        <a:lstStyle/>
        <a:p>
          <a:endParaRPr lang="en-ZA" sz="1400"/>
        </a:p>
      </dgm:t>
    </dgm:pt>
    <dgm:pt modelId="{C3A2DAB3-4DF7-44D0-8672-751A277F8AE2}" type="parTrans" cxnId="{6C3AEE11-2408-49AA-A775-6A3512F6F523}">
      <dgm:prSet/>
      <dgm:spPr/>
      <dgm:t>
        <a:bodyPr/>
        <a:lstStyle/>
        <a:p>
          <a:endParaRPr lang="en-ZA" sz="1400"/>
        </a:p>
      </dgm:t>
    </dgm:pt>
    <dgm:pt modelId="{8990175B-9D44-4607-8FBA-A007DD3BDCD2}">
      <dgm:prSet phldrT="[Text]" custT="1"/>
      <dgm:spPr>
        <a:solidFill>
          <a:schemeClr val="accent2">
            <a:lumMod val="20000"/>
            <a:lumOff val="80000"/>
          </a:schemeClr>
        </a:solidFill>
        <a:scene3d>
          <a:camera prst="orthographicFront"/>
          <a:lightRig rig="flat" dir="t"/>
        </a:scene3d>
        <a:sp3d prstMaterial="dkEdge"/>
      </dgm:spPr>
      <dgm:t>
        <a:bodyPr/>
        <a:lstStyle/>
        <a:p>
          <a:r>
            <a:rPr lang="en-ZA" sz="1400" dirty="0"/>
            <a:t>Taxi</a:t>
          </a:r>
        </a:p>
      </dgm:t>
    </dgm:pt>
    <dgm:pt modelId="{02F16045-3CB8-41FE-AF3D-FC471EDB1A43}" type="sibTrans" cxnId="{3B800981-BF06-4825-8D19-D45C3C790513}">
      <dgm:prSet/>
      <dgm:spPr/>
      <dgm:t>
        <a:bodyPr/>
        <a:lstStyle/>
        <a:p>
          <a:endParaRPr lang="en-ZA" sz="1400"/>
        </a:p>
      </dgm:t>
    </dgm:pt>
    <dgm:pt modelId="{1E28B33B-A87B-4A20-B998-C7F1781B7D5F}" type="parTrans" cxnId="{3B800981-BF06-4825-8D19-D45C3C790513}">
      <dgm:prSet/>
      <dgm:spPr/>
      <dgm:t>
        <a:bodyPr/>
        <a:lstStyle/>
        <a:p>
          <a:endParaRPr lang="en-ZA" sz="1400"/>
        </a:p>
      </dgm:t>
    </dgm:pt>
    <dgm:pt modelId="{819594FA-0AF7-4BCA-BF4E-B320063C2DB1}">
      <dgm:prSet phldrT="[Text]" custT="1"/>
      <dgm:spPr>
        <a:solidFill>
          <a:schemeClr val="accent2">
            <a:lumMod val="20000"/>
            <a:lumOff val="80000"/>
          </a:schemeClr>
        </a:solidFill>
        <a:scene3d>
          <a:camera prst="orthographicFront"/>
          <a:lightRig rig="flat" dir="t"/>
        </a:scene3d>
        <a:sp3d prstMaterial="dkEdge"/>
      </dgm:spPr>
      <dgm:t>
        <a:bodyPr/>
        <a:lstStyle/>
        <a:p>
          <a:r>
            <a:rPr lang="en-ZA" sz="1400" dirty="0"/>
            <a:t>Rental</a:t>
          </a:r>
        </a:p>
      </dgm:t>
    </dgm:pt>
    <dgm:pt modelId="{132C8A32-FFC0-4A33-B7C4-C6295D26E9C0}" type="sibTrans" cxnId="{4E926AF1-506D-474E-8D21-8714659EE5EF}">
      <dgm:prSet/>
      <dgm:spPr/>
      <dgm:t>
        <a:bodyPr/>
        <a:lstStyle/>
        <a:p>
          <a:endParaRPr lang="en-ZA" sz="1400"/>
        </a:p>
      </dgm:t>
    </dgm:pt>
    <dgm:pt modelId="{1E130B30-3A17-4D96-B9AD-9A806206E5CD}" type="parTrans" cxnId="{4E926AF1-506D-474E-8D21-8714659EE5EF}">
      <dgm:prSet/>
      <dgm:spPr/>
      <dgm:t>
        <a:bodyPr/>
        <a:lstStyle/>
        <a:p>
          <a:endParaRPr lang="en-ZA" sz="1400"/>
        </a:p>
      </dgm:t>
    </dgm:pt>
    <dgm:pt modelId="{EED48EC9-139E-4D1A-A023-E1766F475502}">
      <dgm:prSet phldrT="[Text]" custT="1"/>
      <dgm:spPr/>
      <dgm:t>
        <a:bodyPr/>
        <a:lstStyle/>
        <a:p>
          <a:r>
            <a:rPr lang="en-ZA" sz="1800" b="1" dirty="0"/>
            <a:t>Air</a:t>
          </a:r>
        </a:p>
      </dgm:t>
    </dgm:pt>
    <dgm:pt modelId="{E8A58E6C-D702-4CD5-A4A4-68BF06D65777}" type="sibTrans" cxnId="{508AA677-84BC-4D76-B730-28EA84E9EBCA}">
      <dgm:prSet/>
      <dgm:spPr/>
      <dgm:t>
        <a:bodyPr/>
        <a:lstStyle/>
        <a:p>
          <a:endParaRPr lang="en-ZA" sz="1400"/>
        </a:p>
      </dgm:t>
    </dgm:pt>
    <dgm:pt modelId="{D0F6851C-F0F8-491D-B94E-762CD794E96A}" type="parTrans" cxnId="{508AA677-84BC-4D76-B730-28EA84E9EBCA}">
      <dgm:prSet/>
      <dgm:spPr/>
      <dgm:t>
        <a:bodyPr/>
        <a:lstStyle/>
        <a:p>
          <a:endParaRPr lang="en-ZA" sz="1400"/>
        </a:p>
      </dgm:t>
    </dgm:pt>
    <dgm:pt modelId="{D51408AB-258D-4406-B40B-CC29CF313713}">
      <dgm:prSet phldrT="[Text]" custT="1"/>
      <dgm:spPr>
        <a:solidFill>
          <a:schemeClr val="accent1">
            <a:alpha val="50000"/>
          </a:schemeClr>
        </a:solidFill>
        <a:effectLst/>
        <a:scene3d>
          <a:camera prst="orthographicFront"/>
          <a:lightRig rig="flat" dir="t"/>
        </a:scene3d>
        <a:sp3d prstMaterial="dkEdge"/>
      </dgm:spPr>
      <dgm:t>
        <a:bodyPr/>
        <a:lstStyle/>
        <a:p>
          <a:r>
            <a:rPr lang="en-ZA" sz="1400" dirty="0"/>
            <a:t>Int.</a:t>
          </a:r>
        </a:p>
      </dgm:t>
    </dgm:pt>
    <dgm:pt modelId="{18195661-4D89-4F14-8701-171F7C521288}" type="sibTrans" cxnId="{1D3D3BC2-7F82-4C5A-8D6B-503206F18A71}">
      <dgm:prSet/>
      <dgm:spPr/>
      <dgm:t>
        <a:bodyPr/>
        <a:lstStyle/>
        <a:p>
          <a:endParaRPr lang="en-ZA" sz="1400"/>
        </a:p>
      </dgm:t>
    </dgm:pt>
    <dgm:pt modelId="{6CA7A0CF-B790-4872-B7B2-B1B9A8D28491}" type="parTrans" cxnId="{1D3D3BC2-7F82-4C5A-8D6B-503206F18A71}">
      <dgm:prSet/>
      <dgm:spPr/>
      <dgm:t>
        <a:bodyPr/>
        <a:lstStyle/>
        <a:p>
          <a:endParaRPr lang="en-ZA" sz="1400"/>
        </a:p>
      </dgm:t>
    </dgm:pt>
    <dgm:pt modelId="{B85C599F-6166-4440-BCFA-9954E84F1BAF}">
      <dgm:prSet phldrT="[Text]" custT="1"/>
      <dgm:spPr>
        <a:solidFill>
          <a:schemeClr val="accent1">
            <a:alpha val="50000"/>
          </a:schemeClr>
        </a:solidFill>
        <a:effectLst/>
        <a:scene3d>
          <a:camera prst="orthographicFront"/>
          <a:lightRig rig="flat" dir="t"/>
        </a:scene3d>
        <a:sp3d prstMaterial="dkEdge"/>
      </dgm:spPr>
      <dgm:t>
        <a:bodyPr/>
        <a:lstStyle/>
        <a:p>
          <a:r>
            <a:rPr lang="en-ZA" sz="1400" dirty="0"/>
            <a:t>Domestic</a:t>
          </a:r>
        </a:p>
      </dgm:t>
    </dgm:pt>
    <dgm:pt modelId="{62B06A73-353D-495C-8CB4-D7FEDF8F7DF5}" type="sibTrans" cxnId="{92557761-266F-4572-B7E2-B98C8F080698}">
      <dgm:prSet/>
      <dgm:spPr/>
      <dgm:t>
        <a:bodyPr/>
        <a:lstStyle/>
        <a:p>
          <a:endParaRPr lang="en-ZA" sz="1400"/>
        </a:p>
      </dgm:t>
    </dgm:pt>
    <dgm:pt modelId="{6452ABC8-EC92-4CB5-B305-5A7115AC0173}" type="parTrans" cxnId="{92557761-266F-4572-B7E2-B98C8F080698}">
      <dgm:prSet/>
      <dgm:spPr/>
      <dgm:t>
        <a:bodyPr/>
        <a:lstStyle/>
        <a:p>
          <a:endParaRPr lang="en-ZA" sz="1400"/>
        </a:p>
      </dgm:t>
    </dgm:pt>
    <dgm:pt modelId="{55D18788-16D9-46D2-837A-960D65CA32C9}">
      <dgm:prSet phldrT="[Text]" custT="1"/>
      <dgm:spPr/>
      <dgm:t>
        <a:bodyPr/>
        <a:lstStyle/>
        <a:p>
          <a:r>
            <a:rPr lang="en-ZA" sz="1800" b="1" dirty="0"/>
            <a:t>Rail</a:t>
          </a:r>
        </a:p>
      </dgm:t>
    </dgm:pt>
    <dgm:pt modelId="{8442729E-1D19-458D-98BD-1AB5B700F9E0}" type="sibTrans" cxnId="{E20EF0EF-E539-4948-B46C-9E9B5B3AA634}">
      <dgm:prSet/>
      <dgm:spPr/>
      <dgm:t>
        <a:bodyPr/>
        <a:lstStyle/>
        <a:p>
          <a:endParaRPr lang="en-ZA" sz="1400"/>
        </a:p>
      </dgm:t>
    </dgm:pt>
    <dgm:pt modelId="{D39B7213-81B5-4957-BC58-13232544EBDA}" type="parTrans" cxnId="{E20EF0EF-E539-4948-B46C-9E9B5B3AA634}">
      <dgm:prSet/>
      <dgm:spPr/>
      <dgm:t>
        <a:bodyPr/>
        <a:lstStyle/>
        <a:p>
          <a:endParaRPr lang="en-ZA" sz="1400"/>
        </a:p>
      </dgm:t>
    </dgm:pt>
    <dgm:pt modelId="{5F850C0C-66DA-4799-ACB6-9C952061092A}">
      <dgm:prSet phldrT="[Text]" custT="1"/>
      <dgm:spPr>
        <a:solidFill>
          <a:schemeClr val="accent4">
            <a:lumMod val="20000"/>
            <a:lumOff val="80000"/>
          </a:schemeClr>
        </a:solidFill>
        <a:scene3d>
          <a:camera prst="orthographicFront"/>
          <a:lightRig rig="flat" dir="t"/>
        </a:scene3d>
        <a:sp3d prstMaterial="dkEdge"/>
      </dgm:spPr>
      <dgm:t>
        <a:bodyPr/>
        <a:lstStyle/>
        <a:p>
          <a:r>
            <a:rPr lang="en-ZA" sz="1400" dirty="0">
              <a:solidFill>
                <a:schemeClr val="tx1"/>
              </a:solidFill>
            </a:rPr>
            <a:t>Railway </a:t>
          </a:r>
        </a:p>
      </dgm:t>
    </dgm:pt>
    <dgm:pt modelId="{58B73E70-F319-49CA-BE47-ADD9C686A37D}" type="sibTrans" cxnId="{45D09604-CFA8-4712-A57A-6D3291397897}">
      <dgm:prSet/>
      <dgm:spPr/>
      <dgm:t>
        <a:bodyPr/>
        <a:lstStyle/>
        <a:p>
          <a:endParaRPr lang="en-ZA" sz="1400"/>
        </a:p>
      </dgm:t>
    </dgm:pt>
    <dgm:pt modelId="{3CA76CAB-6D0D-46D9-A13C-6ECDE85AF2D6}" type="parTrans" cxnId="{45D09604-CFA8-4712-A57A-6D3291397897}">
      <dgm:prSet/>
      <dgm:spPr/>
      <dgm:t>
        <a:bodyPr/>
        <a:lstStyle/>
        <a:p>
          <a:endParaRPr lang="en-ZA" sz="1400"/>
        </a:p>
      </dgm:t>
    </dgm:pt>
    <dgm:pt modelId="{7F997771-75EA-4896-A86B-88DEFCAAF0DF}" type="pres">
      <dgm:prSet presAssocID="{6A1362DA-B794-45B9-9BEE-599A1FD4F7C7}" presName="Name0" presStyleCnt="0">
        <dgm:presLayoutVars>
          <dgm:chMax val="3"/>
          <dgm:chPref val="3"/>
          <dgm:bulletEnabled val="1"/>
          <dgm:dir/>
          <dgm:animLvl val="lvl"/>
        </dgm:presLayoutVars>
      </dgm:prSet>
      <dgm:spPr/>
    </dgm:pt>
    <dgm:pt modelId="{0659EFF8-8E37-48D0-8531-AA8591B030C2}" type="pres">
      <dgm:prSet presAssocID="{6A1362DA-B794-45B9-9BEE-599A1FD4F7C7}" presName="arc1" presStyleLbl="node1" presStyleIdx="0" presStyleCnt="4"/>
      <dgm:spPr>
        <a:solidFill>
          <a:schemeClr val="bg1">
            <a:lumMod val="85000"/>
          </a:schemeClr>
        </a:solidFill>
        <a:scene3d>
          <a:camera prst="orthographicFront"/>
          <a:lightRig rig="flat" dir="t"/>
        </a:scene3d>
        <a:sp3d prstMaterial="dkEdge"/>
      </dgm:spPr>
    </dgm:pt>
    <dgm:pt modelId="{6849B046-FFF3-4CD3-87C3-760114804747}" type="pres">
      <dgm:prSet presAssocID="{6A1362DA-B794-45B9-9BEE-599A1FD4F7C7}" presName="arc3" presStyleLbl="node1" presStyleIdx="1" presStyleCnt="4"/>
      <dgm:spPr>
        <a:xfrm rot="16200000">
          <a:off x="2705159"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gm:spPr>
    </dgm:pt>
    <dgm:pt modelId="{DC93D40F-6B01-43A2-B629-3007E6988A4F}" type="pres">
      <dgm:prSet presAssocID="{6A1362DA-B794-45B9-9BEE-599A1FD4F7C7}" presName="parentText2" presStyleLbl="revTx" presStyleIdx="0" presStyleCnt="3">
        <dgm:presLayoutVars>
          <dgm:chMax val="4"/>
          <dgm:chPref val="3"/>
          <dgm:bulletEnabled val="1"/>
        </dgm:presLayoutVars>
      </dgm:prSet>
      <dgm:spPr/>
    </dgm:pt>
    <dgm:pt modelId="{23056524-C614-4F7B-A945-D2D9D78E93A8}" type="pres">
      <dgm:prSet presAssocID="{6A1362DA-B794-45B9-9BEE-599A1FD4F7C7}" presName="arc2" presStyleLbl="node1" presStyleIdx="2" presStyleCnt="4"/>
      <dgm:spPr>
        <a:xfrm rot="5400000">
          <a:off x="2620852"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gm:spPr>
    </dgm:pt>
    <dgm:pt modelId="{03188925-9B58-4F84-B5B5-244FB2812A99}" type="pres">
      <dgm:prSet presAssocID="{6A1362DA-B794-45B9-9BEE-599A1FD4F7C7}" presName="arc4" presStyleLbl="node1" presStyleIdx="3" presStyleCnt="4"/>
      <dgm:spPr>
        <a:xfrm rot="16200000">
          <a:off x="5325014"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gm:spPr>
    </dgm:pt>
    <dgm:pt modelId="{C8228DC6-78D1-404B-8BAE-5596AA679220}" type="pres">
      <dgm:prSet presAssocID="{6A1362DA-B794-45B9-9BEE-599A1FD4F7C7}" presName="parentText3" presStyleLbl="revTx" presStyleIdx="1" presStyleCnt="3">
        <dgm:presLayoutVars>
          <dgm:chMax val="1"/>
          <dgm:chPref val="1"/>
          <dgm:bulletEnabled val="1"/>
        </dgm:presLayoutVars>
      </dgm:prSet>
      <dgm:spPr/>
    </dgm:pt>
    <dgm:pt modelId="{2F199568-9382-4F57-8637-EA89AB21FD2E}" type="pres">
      <dgm:prSet presAssocID="{6A1362DA-B794-45B9-9BEE-599A1FD4F7C7}" presName="middleComposite" presStyleCnt="0"/>
      <dgm:spPr/>
    </dgm:pt>
    <dgm:pt modelId="{1F528CDB-ABFE-433C-9B57-F41659B19CD6}" type="pres">
      <dgm:prSet presAssocID="{D51408AB-258D-4406-B40B-CC29CF313713}" presName="circ1" presStyleLbl="vennNode1" presStyleIdx="0" presStyleCnt="8" custScaleX="110000" custScaleY="110000"/>
      <dgm:spPr/>
    </dgm:pt>
    <dgm:pt modelId="{A77D9594-052F-47B3-BB36-E5F7883905A4}" type="pres">
      <dgm:prSet presAssocID="{D51408AB-258D-4406-B40B-CC29CF313713}" presName="circ1Tx" presStyleLbl="revTx" presStyleIdx="1" presStyleCnt="3">
        <dgm:presLayoutVars>
          <dgm:chMax val="0"/>
          <dgm:chPref val="0"/>
        </dgm:presLayoutVars>
      </dgm:prSet>
      <dgm:spPr/>
    </dgm:pt>
    <dgm:pt modelId="{F0631B9D-3479-476B-BC88-ACBFFB6E96AB}" type="pres">
      <dgm:prSet presAssocID="{B85C599F-6166-4440-BCFA-9954E84F1BAF}" presName="circ2" presStyleLbl="vennNode1" presStyleIdx="1" presStyleCnt="8" custScaleX="110000" custScaleY="110000"/>
      <dgm:spPr/>
    </dgm:pt>
    <dgm:pt modelId="{7384308B-870E-4E97-A25D-53C3020DFBE2}" type="pres">
      <dgm:prSet presAssocID="{B85C599F-6166-4440-BCFA-9954E84F1BAF}" presName="circ2Tx" presStyleLbl="revTx" presStyleIdx="1" presStyleCnt="3">
        <dgm:presLayoutVars>
          <dgm:chMax val="0"/>
          <dgm:chPref val="0"/>
        </dgm:presLayoutVars>
      </dgm:prSet>
      <dgm:spPr/>
    </dgm:pt>
    <dgm:pt modelId="{2C6B576E-83E6-4A2B-86DA-256C01041219}" type="pres">
      <dgm:prSet presAssocID="{6A1362DA-B794-45B9-9BEE-599A1FD4F7C7}" presName="leftComposite" presStyleCnt="0"/>
      <dgm:spPr/>
    </dgm:pt>
    <dgm:pt modelId="{30071BB3-0EB4-4882-BD62-205BE426F0A9}" type="pres">
      <dgm:prSet presAssocID="{A79BCC07-4436-42E3-80A6-732F0A17966E}" presName="childText1_1" presStyleLbl="vennNode1" presStyleIdx="2" presStyleCnt="8">
        <dgm:presLayoutVars>
          <dgm:chMax val="0"/>
          <dgm:chPref val="0"/>
        </dgm:presLayoutVars>
      </dgm:prSet>
      <dgm:spPr/>
    </dgm:pt>
    <dgm:pt modelId="{00180506-7B30-4C83-B5EB-803D3453F7E0}" type="pres">
      <dgm:prSet presAssocID="{A79BCC07-4436-42E3-80A6-732F0A17966E}" presName="ellipse1" presStyleLbl="vennNode1" presStyleIdx="3" presStyleCnt="8"/>
      <dgm:spPr>
        <a:solidFill>
          <a:schemeClr val="accent2">
            <a:lumMod val="60000"/>
            <a:lumOff val="40000"/>
          </a:schemeClr>
        </a:solidFill>
        <a:scene3d>
          <a:camera prst="orthographicFront"/>
          <a:lightRig rig="flat" dir="t"/>
        </a:scene3d>
        <a:sp3d prstMaterial="dkEdge"/>
      </dgm:spPr>
    </dgm:pt>
    <dgm:pt modelId="{87E6C4B1-CD6A-4E27-BDA3-091E52F28104}" type="pres">
      <dgm:prSet presAssocID="{A79BCC07-4436-42E3-80A6-732F0A17966E}" presName="ellipse2" presStyleLbl="vennNode1" presStyleIdx="4" presStyleCnt="8"/>
      <dgm:spPr>
        <a:solidFill>
          <a:schemeClr val="accent2">
            <a:lumMod val="60000"/>
            <a:lumOff val="40000"/>
          </a:schemeClr>
        </a:solidFill>
        <a:scene3d>
          <a:camera prst="orthographicFront"/>
          <a:lightRig rig="flat" dir="t"/>
        </a:scene3d>
        <a:sp3d prstMaterial="dkEdge"/>
      </dgm:spPr>
    </dgm:pt>
    <dgm:pt modelId="{3C492A34-5353-42F4-A9D0-320B80142C39}" type="pres">
      <dgm:prSet presAssocID="{8990175B-9D44-4607-8FBA-A007DD3BDCD2}" presName="childText1_2" presStyleLbl="vennNode1" presStyleIdx="5" presStyleCnt="8">
        <dgm:presLayoutVars>
          <dgm:chMax val="0"/>
          <dgm:chPref val="0"/>
        </dgm:presLayoutVars>
      </dgm:prSet>
      <dgm:spPr/>
    </dgm:pt>
    <dgm:pt modelId="{8975C524-7118-448B-955F-56AAFE8A7AAA}" type="pres">
      <dgm:prSet presAssocID="{8990175B-9D44-4607-8FBA-A007DD3BDCD2}" presName="ellipse3" presStyleLbl="vennNode1" presStyleIdx="6" presStyleCnt="8"/>
      <dgm:spPr>
        <a:solidFill>
          <a:schemeClr val="accent2">
            <a:lumMod val="60000"/>
            <a:lumOff val="40000"/>
          </a:schemeClr>
        </a:solidFill>
        <a:scene3d>
          <a:camera prst="orthographicFront"/>
          <a:lightRig rig="flat" dir="t"/>
        </a:scene3d>
        <a:sp3d prstMaterial="dkEdge"/>
      </dgm:spPr>
    </dgm:pt>
    <dgm:pt modelId="{7F470B30-C0E6-4733-B1C2-C22A3339ECF1}" type="pres">
      <dgm:prSet presAssocID="{819594FA-0AF7-4BCA-BF4E-B320063C2DB1}" presName="childText1_3" presStyleLbl="vennNode1" presStyleIdx="7" presStyleCnt="8">
        <dgm:presLayoutVars>
          <dgm:chMax val="0"/>
          <dgm:chPref val="0"/>
        </dgm:presLayoutVars>
      </dgm:prSet>
      <dgm:spPr/>
    </dgm:pt>
    <dgm:pt modelId="{AD01EDAC-4230-46FC-BEF5-EDD9B36F1C08}" type="pres">
      <dgm:prSet presAssocID="{6A1362DA-B794-45B9-9BEE-599A1FD4F7C7}" presName="rightChild" presStyleLbl="node2" presStyleIdx="0" presStyleCnt="1">
        <dgm:presLayoutVars>
          <dgm:chMax val="0"/>
          <dgm:chPref val="0"/>
        </dgm:presLayoutVars>
      </dgm:prSet>
      <dgm:spPr/>
    </dgm:pt>
    <dgm:pt modelId="{2F20CFD9-9E25-4178-B585-093FFDC4B696}" type="pres">
      <dgm:prSet presAssocID="{6A1362DA-B794-45B9-9BEE-599A1FD4F7C7}" presName="parentText1" presStyleLbl="revTx" presStyleIdx="2" presStyleCnt="3">
        <dgm:presLayoutVars>
          <dgm:chMax val="4"/>
          <dgm:chPref val="3"/>
          <dgm:bulletEnabled val="1"/>
        </dgm:presLayoutVars>
      </dgm:prSet>
      <dgm:spPr/>
    </dgm:pt>
  </dgm:ptLst>
  <dgm:cxnLst>
    <dgm:cxn modelId="{45D09604-CFA8-4712-A57A-6D3291397897}" srcId="{55D18788-16D9-46D2-837A-960D65CA32C9}" destId="{5F850C0C-66DA-4799-ACB6-9C952061092A}" srcOrd="0" destOrd="0" parTransId="{3CA76CAB-6D0D-46D9-A13C-6ECDE85AF2D6}" sibTransId="{58B73E70-F319-49CA-BE47-ADD9C686A37D}"/>
    <dgm:cxn modelId="{9F72A209-3E49-4599-9DCA-9C049022F59C}" type="presOf" srcId="{6A1362DA-B794-45B9-9BEE-599A1FD4F7C7}" destId="{7F997771-75EA-4896-A86B-88DEFCAAF0DF}" srcOrd="0" destOrd="0" presId="urn:microsoft.com/office/officeart/2009/3/layout/PhasedProcess"/>
    <dgm:cxn modelId="{6C3AEE11-2408-49AA-A775-6A3512F6F523}" srcId="{4821B3E8-9370-4D21-8198-65BA4339E415}" destId="{A79BCC07-4436-42E3-80A6-732F0A17966E}" srcOrd="0" destOrd="0" parTransId="{C3A2DAB3-4DF7-44D0-8672-751A277F8AE2}" sibTransId="{087A1BFF-C84C-4587-A80D-8974ABC8EF5F}"/>
    <dgm:cxn modelId="{AF972721-403C-470B-A699-6122EFDEB1B2}" type="presOf" srcId="{A79BCC07-4436-42E3-80A6-732F0A17966E}" destId="{30071BB3-0EB4-4882-BD62-205BE426F0A9}" srcOrd="0" destOrd="0" presId="urn:microsoft.com/office/officeart/2009/3/layout/PhasedProcess"/>
    <dgm:cxn modelId="{266AC232-17F2-4DBF-8D63-ADF2201D73CC}" type="presOf" srcId="{D51408AB-258D-4406-B40B-CC29CF313713}" destId="{1F528CDB-ABFE-433C-9B57-F41659B19CD6}" srcOrd="0" destOrd="0" presId="urn:microsoft.com/office/officeart/2009/3/layout/PhasedProcess"/>
    <dgm:cxn modelId="{B30D423D-32FE-454E-8A9F-3BF4D4FAF097}" type="presOf" srcId="{819594FA-0AF7-4BCA-BF4E-B320063C2DB1}" destId="{7F470B30-C0E6-4733-B1C2-C22A3339ECF1}" srcOrd="0" destOrd="0" presId="urn:microsoft.com/office/officeart/2009/3/layout/PhasedProcess"/>
    <dgm:cxn modelId="{92557761-266F-4572-B7E2-B98C8F080698}" srcId="{EED48EC9-139E-4D1A-A023-E1766F475502}" destId="{B85C599F-6166-4440-BCFA-9954E84F1BAF}" srcOrd="1" destOrd="0" parTransId="{6452ABC8-EC92-4CB5-B305-5A7115AC0173}" sibTransId="{62B06A73-353D-495C-8CB4-D7FEDF8F7DF5}"/>
    <dgm:cxn modelId="{ABA40B63-DF4F-47C5-BE09-C50957178DB2}" type="presOf" srcId="{EED48EC9-139E-4D1A-A023-E1766F475502}" destId="{DC93D40F-6B01-43A2-B629-3007E6988A4F}" srcOrd="0" destOrd="0" presId="urn:microsoft.com/office/officeart/2009/3/layout/PhasedProcess"/>
    <dgm:cxn modelId="{508AA677-84BC-4D76-B730-28EA84E9EBCA}" srcId="{6A1362DA-B794-45B9-9BEE-599A1FD4F7C7}" destId="{EED48EC9-139E-4D1A-A023-E1766F475502}" srcOrd="1" destOrd="0" parTransId="{D0F6851C-F0F8-491D-B94E-762CD794E96A}" sibTransId="{E8A58E6C-D702-4CD5-A4A4-68BF06D65777}"/>
    <dgm:cxn modelId="{9E1F8D7C-8884-4990-A37A-624E03BB1C88}" type="presOf" srcId="{D51408AB-258D-4406-B40B-CC29CF313713}" destId="{A77D9594-052F-47B3-BB36-E5F7883905A4}" srcOrd="1" destOrd="0" presId="urn:microsoft.com/office/officeart/2009/3/layout/PhasedProcess"/>
    <dgm:cxn modelId="{3B800981-BF06-4825-8D19-D45C3C790513}" srcId="{4821B3E8-9370-4D21-8198-65BA4339E415}" destId="{8990175B-9D44-4607-8FBA-A007DD3BDCD2}" srcOrd="1" destOrd="0" parTransId="{1E28B33B-A87B-4A20-B998-C7F1781B7D5F}" sibTransId="{02F16045-3CB8-41FE-AF3D-FC471EDB1A43}"/>
    <dgm:cxn modelId="{60E570A3-E599-48E8-947E-B7F9C3612225}" type="presOf" srcId="{B85C599F-6166-4440-BCFA-9954E84F1BAF}" destId="{7384308B-870E-4E97-A25D-53C3020DFBE2}" srcOrd="1" destOrd="0" presId="urn:microsoft.com/office/officeart/2009/3/layout/PhasedProcess"/>
    <dgm:cxn modelId="{04A418BB-53ED-4C8F-A64A-27858A40B828}" type="presOf" srcId="{5F850C0C-66DA-4799-ACB6-9C952061092A}" destId="{AD01EDAC-4230-46FC-BEF5-EDD9B36F1C08}" srcOrd="0" destOrd="0" presId="urn:microsoft.com/office/officeart/2009/3/layout/PhasedProcess"/>
    <dgm:cxn modelId="{70A959BF-5B4B-414B-B264-7E1E8C236B1D}" type="presOf" srcId="{B85C599F-6166-4440-BCFA-9954E84F1BAF}" destId="{F0631B9D-3479-476B-BC88-ACBFFB6E96AB}" srcOrd="0" destOrd="0" presId="urn:microsoft.com/office/officeart/2009/3/layout/PhasedProcess"/>
    <dgm:cxn modelId="{1D3D3BC2-7F82-4C5A-8D6B-503206F18A71}" srcId="{EED48EC9-139E-4D1A-A023-E1766F475502}" destId="{D51408AB-258D-4406-B40B-CC29CF313713}" srcOrd="0" destOrd="0" parTransId="{6CA7A0CF-B790-4872-B7B2-B1B9A8D28491}" sibTransId="{18195661-4D89-4F14-8701-171F7C521288}"/>
    <dgm:cxn modelId="{CE99E7D0-A82B-4941-B43E-4911112B61FA}" type="presOf" srcId="{4821B3E8-9370-4D21-8198-65BA4339E415}" destId="{2F20CFD9-9E25-4178-B585-093FFDC4B696}" srcOrd="0" destOrd="0" presId="urn:microsoft.com/office/officeart/2009/3/layout/PhasedProcess"/>
    <dgm:cxn modelId="{1AB8B6EF-CE8B-4ED9-8092-F95AE5D99454}" type="presOf" srcId="{55D18788-16D9-46D2-837A-960D65CA32C9}" destId="{C8228DC6-78D1-404B-8BAE-5596AA679220}" srcOrd="0" destOrd="0" presId="urn:microsoft.com/office/officeart/2009/3/layout/PhasedProcess"/>
    <dgm:cxn modelId="{E20EF0EF-E539-4948-B46C-9E9B5B3AA634}" srcId="{6A1362DA-B794-45B9-9BEE-599A1FD4F7C7}" destId="{55D18788-16D9-46D2-837A-960D65CA32C9}" srcOrd="2" destOrd="0" parTransId="{D39B7213-81B5-4957-BC58-13232544EBDA}" sibTransId="{8442729E-1D19-458D-98BD-1AB5B700F9E0}"/>
    <dgm:cxn modelId="{1C2D47F0-CB41-4D0C-8049-4BD5CEADDD41}" type="presOf" srcId="{8990175B-9D44-4607-8FBA-A007DD3BDCD2}" destId="{3C492A34-5353-42F4-A9D0-320B80142C39}" srcOrd="0" destOrd="0" presId="urn:microsoft.com/office/officeart/2009/3/layout/PhasedProcess"/>
    <dgm:cxn modelId="{4E926AF1-506D-474E-8D21-8714659EE5EF}" srcId="{4821B3E8-9370-4D21-8198-65BA4339E415}" destId="{819594FA-0AF7-4BCA-BF4E-B320063C2DB1}" srcOrd="2" destOrd="0" parTransId="{1E130B30-3A17-4D96-B9AD-9A806206E5CD}" sibTransId="{132C8A32-FFC0-4A33-B7C4-C6295D26E9C0}"/>
    <dgm:cxn modelId="{E14EC1FA-6481-41D2-AE31-0F9E15D74881}" srcId="{6A1362DA-B794-45B9-9BEE-599A1FD4F7C7}" destId="{4821B3E8-9370-4D21-8198-65BA4339E415}" srcOrd="0" destOrd="0" parTransId="{763F03D9-CB7E-435B-BA77-D1F8D4274E03}" sibTransId="{9F2F4829-C8AF-40C8-B99D-D020B7AFAD49}"/>
    <dgm:cxn modelId="{015DE727-6CE5-4307-A8CC-A95DC2D879B3}" type="presParOf" srcId="{7F997771-75EA-4896-A86B-88DEFCAAF0DF}" destId="{0659EFF8-8E37-48D0-8531-AA8591B030C2}" srcOrd="0" destOrd="0" presId="urn:microsoft.com/office/officeart/2009/3/layout/PhasedProcess"/>
    <dgm:cxn modelId="{58DACE89-6D87-49F4-9CB6-8D5778A22807}" type="presParOf" srcId="{7F997771-75EA-4896-A86B-88DEFCAAF0DF}" destId="{6849B046-FFF3-4CD3-87C3-760114804747}" srcOrd="1" destOrd="0" presId="urn:microsoft.com/office/officeart/2009/3/layout/PhasedProcess"/>
    <dgm:cxn modelId="{9E4A4637-176F-4A46-8E51-97933B2B093C}" type="presParOf" srcId="{7F997771-75EA-4896-A86B-88DEFCAAF0DF}" destId="{DC93D40F-6B01-43A2-B629-3007E6988A4F}" srcOrd="2" destOrd="0" presId="urn:microsoft.com/office/officeart/2009/3/layout/PhasedProcess"/>
    <dgm:cxn modelId="{0655A8C4-C065-42DA-90E3-2C9EA2C837C3}" type="presParOf" srcId="{7F997771-75EA-4896-A86B-88DEFCAAF0DF}" destId="{23056524-C614-4F7B-A945-D2D9D78E93A8}" srcOrd="3" destOrd="0" presId="urn:microsoft.com/office/officeart/2009/3/layout/PhasedProcess"/>
    <dgm:cxn modelId="{ECD79578-D8E9-4687-AF49-45F57393446B}" type="presParOf" srcId="{7F997771-75EA-4896-A86B-88DEFCAAF0DF}" destId="{03188925-9B58-4F84-B5B5-244FB2812A99}" srcOrd="4" destOrd="0" presId="urn:microsoft.com/office/officeart/2009/3/layout/PhasedProcess"/>
    <dgm:cxn modelId="{26882245-485B-4B83-96E5-DFBD5AA3BDDE}" type="presParOf" srcId="{7F997771-75EA-4896-A86B-88DEFCAAF0DF}" destId="{C8228DC6-78D1-404B-8BAE-5596AA679220}" srcOrd="5" destOrd="0" presId="urn:microsoft.com/office/officeart/2009/3/layout/PhasedProcess"/>
    <dgm:cxn modelId="{5A39184B-789C-424C-9F77-D2C886162712}" type="presParOf" srcId="{7F997771-75EA-4896-A86B-88DEFCAAF0DF}" destId="{2F199568-9382-4F57-8637-EA89AB21FD2E}" srcOrd="6" destOrd="0" presId="urn:microsoft.com/office/officeart/2009/3/layout/PhasedProcess"/>
    <dgm:cxn modelId="{36FB3A25-2E80-459D-912F-C7CF21434658}" type="presParOf" srcId="{2F199568-9382-4F57-8637-EA89AB21FD2E}" destId="{1F528CDB-ABFE-433C-9B57-F41659B19CD6}" srcOrd="0" destOrd="0" presId="urn:microsoft.com/office/officeart/2009/3/layout/PhasedProcess"/>
    <dgm:cxn modelId="{17991873-07EC-4E89-B641-84CC2C160721}" type="presParOf" srcId="{2F199568-9382-4F57-8637-EA89AB21FD2E}" destId="{A77D9594-052F-47B3-BB36-E5F7883905A4}" srcOrd="1" destOrd="0" presId="urn:microsoft.com/office/officeart/2009/3/layout/PhasedProcess"/>
    <dgm:cxn modelId="{67B2076F-8F02-4C09-ADFD-65463E59E1AC}" type="presParOf" srcId="{2F199568-9382-4F57-8637-EA89AB21FD2E}" destId="{F0631B9D-3479-476B-BC88-ACBFFB6E96AB}" srcOrd="2" destOrd="0" presId="urn:microsoft.com/office/officeart/2009/3/layout/PhasedProcess"/>
    <dgm:cxn modelId="{CFC0C370-CA14-45AB-8BF7-80D5618B7503}" type="presParOf" srcId="{2F199568-9382-4F57-8637-EA89AB21FD2E}" destId="{7384308B-870E-4E97-A25D-53C3020DFBE2}" srcOrd="3" destOrd="0" presId="urn:microsoft.com/office/officeart/2009/3/layout/PhasedProcess"/>
    <dgm:cxn modelId="{5716EB85-A799-4BF1-8F79-8F379BE194C2}" type="presParOf" srcId="{7F997771-75EA-4896-A86B-88DEFCAAF0DF}" destId="{2C6B576E-83E6-4A2B-86DA-256C01041219}" srcOrd="7" destOrd="0" presId="urn:microsoft.com/office/officeart/2009/3/layout/PhasedProcess"/>
    <dgm:cxn modelId="{C3EF00FD-1359-4191-8968-C86AEE4AD890}" type="presParOf" srcId="{2C6B576E-83E6-4A2B-86DA-256C01041219}" destId="{30071BB3-0EB4-4882-BD62-205BE426F0A9}" srcOrd="0" destOrd="0" presId="urn:microsoft.com/office/officeart/2009/3/layout/PhasedProcess"/>
    <dgm:cxn modelId="{9ACE9002-FAAE-4898-86A7-C9E20D41F4BC}" type="presParOf" srcId="{2C6B576E-83E6-4A2B-86DA-256C01041219}" destId="{00180506-7B30-4C83-B5EB-803D3453F7E0}" srcOrd="1" destOrd="0" presId="urn:microsoft.com/office/officeart/2009/3/layout/PhasedProcess"/>
    <dgm:cxn modelId="{978D31BC-470D-42AB-874D-3719C7867838}" type="presParOf" srcId="{2C6B576E-83E6-4A2B-86DA-256C01041219}" destId="{87E6C4B1-CD6A-4E27-BDA3-091E52F28104}" srcOrd="2" destOrd="0" presId="urn:microsoft.com/office/officeart/2009/3/layout/PhasedProcess"/>
    <dgm:cxn modelId="{55A3B645-0C19-40DB-8252-9E23DDEA6B3D}" type="presParOf" srcId="{2C6B576E-83E6-4A2B-86DA-256C01041219}" destId="{3C492A34-5353-42F4-A9D0-320B80142C39}" srcOrd="3" destOrd="0" presId="urn:microsoft.com/office/officeart/2009/3/layout/PhasedProcess"/>
    <dgm:cxn modelId="{C5441BAE-9A86-45D8-B551-47022426DF32}" type="presParOf" srcId="{2C6B576E-83E6-4A2B-86DA-256C01041219}" destId="{8975C524-7118-448B-955F-56AAFE8A7AAA}" srcOrd="4" destOrd="0" presId="urn:microsoft.com/office/officeart/2009/3/layout/PhasedProcess"/>
    <dgm:cxn modelId="{7E2FEC05-7872-4E5D-B69D-1202FC5CF5E2}" type="presParOf" srcId="{2C6B576E-83E6-4A2B-86DA-256C01041219}" destId="{7F470B30-C0E6-4733-B1C2-C22A3339ECF1}" srcOrd="5" destOrd="0" presId="urn:microsoft.com/office/officeart/2009/3/layout/PhasedProcess"/>
    <dgm:cxn modelId="{913512D6-3282-401F-BBC6-10C59D8645EB}" type="presParOf" srcId="{7F997771-75EA-4896-A86B-88DEFCAAF0DF}" destId="{AD01EDAC-4230-46FC-BEF5-EDD9B36F1C08}" srcOrd="8" destOrd="0" presId="urn:microsoft.com/office/officeart/2009/3/layout/PhasedProcess"/>
    <dgm:cxn modelId="{55CB1FD3-BBB7-4B7D-A899-0B561FDC1E8D}" type="presParOf" srcId="{7F997771-75EA-4896-A86B-88DEFCAAF0DF}" destId="{2F20CFD9-9E25-4178-B585-093FFDC4B696}" srcOrd="9" destOrd="0" presId="urn:microsoft.com/office/officeart/2009/3/layout/Phased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E9191-F345-41D1-BC78-A57FAC85C889}">
      <dsp:nvSpPr>
        <dsp:cNvPr id="0" name=""/>
        <dsp:cNvSpPr/>
      </dsp:nvSpPr>
      <dsp:spPr>
        <a:xfrm>
          <a:off x="432780" y="871800"/>
          <a:ext cx="1200937" cy="12009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3ED10-1F7A-4228-8DBA-95ED52350852}">
      <dsp:nvSpPr>
        <dsp:cNvPr id="0" name=""/>
        <dsp:cNvSpPr/>
      </dsp:nvSpPr>
      <dsp:spPr>
        <a:xfrm>
          <a:off x="688718" y="1127737"/>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49521-B57C-45E5-AE0C-3EC2C0D4D0A2}">
      <dsp:nvSpPr>
        <dsp:cNvPr id="0" name=""/>
        <dsp:cNvSpPr/>
      </dsp:nvSpPr>
      <dsp:spPr>
        <a:xfrm>
          <a:off x="48874"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Adventure</a:t>
          </a:r>
          <a:endParaRPr lang="en-US" sz="3200" kern="1200" cap="none" dirty="0"/>
        </a:p>
      </dsp:txBody>
      <dsp:txXfrm>
        <a:off x="48874" y="2446800"/>
        <a:ext cx="1968750" cy="720000"/>
      </dsp:txXfrm>
    </dsp:sp>
    <dsp:sp modelId="{CA2BB399-46B1-46DF-BB84-F602FEBB6E8F}">
      <dsp:nvSpPr>
        <dsp:cNvPr id="0" name=""/>
        <dsp:cNvSpPr/>
      </dsp:nvSpPr>
      <dsp:spPr>
        <a:xfrm>
          <a:off x="2746061" y="871800"/>
          <a:ext cx="1200937" cy="1200937"/>
        </a:xfrm>
        <a:prstGeom prst="ellipse">
          <a:avLst/>
        </a:prstGeom>
        <a:solidFill>
          <a:schemeClr val="accent5">
            <a:hueOff val="5437504"/>
            <a:satOff val="-31742"/>
            <a:lumOff val="-2549"/>
            <a:alphaOff val="0"/>
          </a:schemeClr>
        </a:solidFill>
        <a:ln>
          <a:noFill/>
        </a:ln>
        <a:effectLst/>
      </dsp:spPr>
      <dsp:style>
        <a:lnRef idx="0">
          <a:scrgbClr r="0" g="0" b="0"/>
        </a:lnRef>
        <a:fillRef idx="1">
          <a:scrgbClr r="0" g="0" b="0"/>
        </a:fillRef>
        <a:effectRef idx="0">
          <a:scrgbClr r="0" g="0" b="0"/>
        </a:effectRef>
        <a:fontRef idx="minor"/>
      </dsp:style>
    </dsp:sp>
    <dsp:sp modelId="{D6853916-A787-4645-8300-F6B01D5465FD}">
      <dsp:nvSpPr>
        <dsp:cNvPr id="0" name=""/>
        <dsp:cNvSpPr/>
      </dsp:nvSpPr>
      <dsp:spPr>
        <a:xfrm>
          <a:off x="3001999" y="1127737"/>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36D849-CB48-479C-B013-12E41455C64A}">
      <dsp:nvSpPr>
        <dsp:cNvPr id="0" name=""/>
        <dsp:cNvSpPr/>
      </dsp:nvSpPr>
      <dsp:spPr>
        <a:xfrm>
          <a:off x="2362155"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Enthusiasm</a:t>
          </a:r>
          <a:endParaRPr lang="en-US" sz="3200" kern="1200" cap="none" dirty="0"/>
        </a:p>
      </dsp:txBody>
      <dsp:txXfrm>
        <a:off x="2362155" y="2446800"/>
        <a:ext cx="1968750" cy="720000"/>
      </dsp:txXfrm>
    </dsp:sp>
    <dsp:sp modelId="{1FBD15DA-15EC-437E-AD24-BB3FBA44188E}">
      <dsp:nvSpPr>
        <dsp:cNvPr id="0" name=""/>
        <dsp:cNvSpPr/>
      </dsp:nvSpPr>
      <dsp:spPr>
        <a:xfrm>
          <a:off x="5059343" y="871800"/>
          <a:ext cx="1200937" cy="1200937"/>
        </a:xfrm>
        <a:prstGeom prst="ellipse">
          <a:avLst/>
        </a:prstGeom>
        <a:solidFill>
          <a:schemeClr val="accent5">
            <a:hueOff val="10875008"/>
            <a:satOff val="-63485"/>
            <a:lumOff val="-5097"/>
            <a:alphaOff val="0"/>
          </a:schemeClr>
        </a:solidFill>
        <a:ln>
          <a:noFill/>
        </a:ln>
        <a:effectLst/>
      </dsp:spPr>
      <dsp:style>
        <a:lnRef idx="0">
          <a:scrgbClr r="0" g="0" b="0"/>
        </a:lnRef>
        <a:fillRef idx="1">
          <a:scrgbClr r="0" g="0" b="0"/>
        </a:fillRef>
        <a:effectRef idx="0">
          <a:scrgbClr r="0" g="0" b="0"/>
        </a:effectRef>
        <a:fontRef idx="minor"/>
      </dsp:style>
    </dsp:sp>
    <dsp:sp modelId="{F978FA78-402E-430D-BD6D-B50543BC1779}">
      <dsp:nvSpPr>
        <dsp:cNvPr id="0" name=""/>
        <dsp:cNvSpPr/>
      </dsp:nvSpPr>
      <dsp:spPr>
        <a:xfrm>
          <a:off x="5315280" y="1127737"/>
          <a:ext cx="689062" cy="689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37B87F-714F-41BA-8ABB-43977D1FDD2E}">
      <dsp:nvSpPr>
        <dsp:cNvPr id="0" name=""/>
        <dsp:cNvSpPr/>
      </dsp:nvSpPr>
      <dsp:spPr>
        <a:xfrm>
          <a:off x="4675436"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Discovery</a:t>
          </a:r>
          <a:endParaRPr lang="en-US" sz="3200" kern="1200" cap="none" dirty="0"/>
        </a:p>
      </dsp:txBody>
      <dsp:txXfrm>
        <a:off x="4675436" y="2446800"/>
        <a:ext cx="19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9EFF8-8E37-48D0-8531-AA8591B030C2}">
      <dsp:nvSpPr>
        <dsp:cNvPr id="0" name=""/>
        <dsp:cNvSpPr/>
      </dsp:nvSpPr>
      <dsp:spPr>
        <a:xfrm rot="5400000">
          <a:off x="201" y="614694"/>
          <a:ext cx="2628200" cy="2628604"/>
        </a:xfrm>
        <a:prstGeom prst="blockArc">
          <a:avLst>
            <a:gd name="adj1" fmla="val 13500000"/>
            <a:gd name="adj2" fmla="val 18900000"/>
            <a:gd name="adj3" fmla="val 4960"/>
          </a:avLst>
        </a:prstGeom>
        <a:solidFill>
          <a:schemeClr val="bg1">
            <a:lumMod val="85000"/>
          </a:scheme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6849B046-FFF3-4CD3-87C3-760114804747}">
      <dsp:nvSpPr>
        <dsp:cNvPr id="0" name=""/>
        <dsp:cNvSpPr/>
      </dsp:nvSpPr>
      <dsp:spPr>
        <a:xfrm rot="16200000">
          <a:off x="2705159"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DC93D40F-6B01-43A2-B629-3007E6988A4F}">
      <dsp:nvSpPr>
        <dsp:cNvPr id="0" name=""/>
        <dsp:cNvSpPr/>
      </dsp:nvSpPr>
      <dsp:spPr>
        <a:xfrm>
          <a:off x="3015935" y="2897894"/>
          <a:ext cx="1995512" cy="52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b="1" kern="1200" dirty="0"/>
            <a:t>Air</a:t>
          </a:r>
        </a:p>
      </dsp:txBody>
      <dsp:txXfrm>
        <a:off x="3015935" y="2897894"/>
        <a:ext cx="1995512" cy="525808"/>
      </dsp:txXfrm>
    </dsp:sp>
    <dsp:sp modelId="{23056524-C614-4F7B-A945-D2D9D78E93A8}">
      <dsp:nvSpPr>
        <dsp:cNvPr id="0" name=""/>
        <dsp:cNvSpPr/>
      </dsp:nvSpPr>
      <dsp:spPr>
        <a:xfrm rot="5400000">
          <a:off x="2620852"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03188925-9B58-4F84-B5B5-244FB2812A99}">
      <dsp:nvSpPr>
        <dsp:cNvPr id="0" name=""/>
        <dsp:cNvSpPr/>
      </dsp:nvSpPr>
      <dsp:spPr>
        <a:xfrm rot="16200000">
          <a:off x="5325014"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C8228DC6-78D1-404B-8BAE-5596AA679220}">
      <dsp:nvSpPr>
        <dsp:cNvPr id="0" name=""/>
        <dsp:cNvSpPr/>
      </dsp:nvSpPr>
      <dsp:spPr>
        <a:xfrm>
          <a:off x="5444113" y="2897894"/>
          <a:ext cx="1995512" cy="52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b="1" kern="1200" dirty="0"/>
            <a:t>Rail</a:t>
          </a:r>
        </a:p>
      </dsp:txBody>
      <dsp:txXfrm>
        <a:off x="5444113" y="2897894"/>
        <a:ext cx="1995512" cy="525808"/>
      </dsp:txXfrm>
    </dsp:sp>
    <dsp:sp modelId="{1F528CDB-ABFE-433C-9B57-F41659B19CD6}">
      <dsp:nvSpPr>
        <dsp:cNvPr id="0" name=""/>
        <dsp:cNvSpPr/>
      </dsp:nvSpPr>
      <dsp:spPr>
        <a:xfrm>
          <a:off x="2891606" y="1308830"/>
          <a:ext cx="1324597" cy="1324597"/>
        </a:xfrm>
        <a:prstGeom prst="ellipse">
          <a:avLst/>
        </a:prstGeom>
        <a:solidFill>
          <a:schemeClr val="accent1">
            <a:alpha val="5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ZA" sz="1400" kern="1200" dirty="0"/>
            <a:t>Int.</a:t>
          </a:r>
        </a:p>
      </dsp:txBody>
      <dsp:txXfrm>
        <a:off x="3076572" y="1465028"/>
        <a:ext cx="763731" cy="1012200"/>
      </dsp:txXfrm>
    </dsp:sp>
    <dsp:sp modelId="{F0631B9D-3479-476B-BC88-ACBFFB6E96AB}">
      <dsp:nvSpPr>
        <dsp:cNvPr id="0" name=""/>
        <dsp:cNvSpPr/>
      </dsp:nvSpPr>
      <dsp:spPr>
        <a:xfrm>
          <a:off x="3759483" y="1308830"/>
          <a:ext cx="1324597" cy="1324597"/>
        </a:xfrm>
        <a:prstGeom prst="ellipse">
          <a:avLst/>
        </a:prstGeom>
        <a:solidFill>
          <a:schemeClr val="accent1">
            <a:alpha val="5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ZA" sz="1400" kern="1200" dirty="0"/>
            <a:t>Domestic</a:t>
          </a:r>
        </a:p>
      </dsp:txBody>
      <dsp:txXfrm>
        <a:off x="4135382" y="1465028"/>
        <a:ext cx="763731" cy="1012200"/>
      </dsp:txXfrm>
    </dsp:sp>
    <dsp:sp modelId="{30071BB3-0EB4-4882-BD62-205BE426F0A9}">
      <dsp:nvSpPr>
        <dsp:cNvPr id="0" name=""/>
        <dsp:cNvSpPr/>
      </dsp:nvSpPr>
      <dsp:spPr>
        <a:xfrm>
          <a:off x="758097" y="1013874"/>
          <a:ext cx="832768" cy="832788"/>
        </a:xfrm>
        <a:prstGeom prst="ellipse">
          <a:avLst/>
        </a:prstGeom>
        <a:solidFill>
          <a:schemeClr val="accent2">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Ride Share</a:t>
          </a:r>
        </a:p>
      </dsp:txBody>
      <dsp:txXfrm>
        <a:off x="880053" y="1135833"/>
        <a:ext cx="588856" cy="588870"/>
      </dsp:txXfrm>
    </dsp:sp>
    <dsp:sp modelId="{00180506-7B30-4C83-B5EB-803D3453F7E0}">
      <dsp:nvSpPr>
        <dsp:cNvPr id="0" name=""/>
        <dsp:cNvSpPr/>
      </dsp:nvSpPr>
      <dsp:spPr>
        <a:xfrm>
          <a:off x="450958" y="1710121"/>
          <a:ext cx="409062" cy="408898"/>
        </a:xfrm>
        <a:prstGeom prst="ellipse">
          <a:avLst/>
        </a:prstGeom>
        <a:solidFill>
          <a:schemeClr val="accent2">
            <a:lumMod val="60000"/>
            <a:lumOff val="4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sp>
    <dsp:sp modelId="{87E6C4B1-CD6A-4E27-BDA3-091E52F28104}">
      <dsp:nvSpPr>
        <dsp:cNvPr id="0" name=""/>
        <dsp:cNvSpPr/>
      </dsp:nvSpPr>
      <dsp:spPr>
        <a:xfrm>
          <a:off x="1659205" y="1177686"/>
          <a:ext cx="238017" cy="237862"/>
        </a:xfrm>
        <a:prstGeom prst="ellipse">
          <a:avLst/>
        </a:prstGeom>
        <a:solidFill>
          <a:schemeClr val="accent2">
            <a:lumMod val="60000"/>
            <a:lumOff val="4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sp>
    <dsp:sp modelId="{3C492A34-5353-42F4-A9D0-320B80142C39}">
      <dsp:nvSpPr>
        <dsp:cNvPr id="0" name=""/>
        <dsp:cNvSpPr/>
      </dsp:nvSpPr>
      <dsp:spPr>
        <a:xfrm>
          <a:off x="1570754" y="1511271"/>
          <a:ext cx="832768" cy="832788"/>
        </a:xfrm>
        <a:prstGeom prst="ellipse">
          <a:avLst/>
        </a:prstGeom>
        <a:solidFill>
          <a:schemeClr val="accent2">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Taxi</a:t>
          </a:r>
        </a:p>
      </dsp:txBody>
      <dsp:txXfrm>
        <a:off x="1692710" y="1633230"/>
        <a:ext cx="588856" cy="588870"/>
      </dsp:txXfrm>
    </dsp:sp>
    <dsp:sp modelId="{8975C524-7118-448B-955F-56AAFE8A7AAA}">
      <dsp:nvSpPr>
        <dsp:cNvPr id="0" name=""/>
        <dsp:cNvSpPr/>
      </dsp:nvSpPr>
      <dsp:spPr>
        <a:xfrm>
          <a:off x="1657838" y="2394991"/>
          <a:ext cx="238017" cy="237862"/>
        </a:xfrm>
        <a:prstGeom prst="ellipse">
          <a:avLst/>
        </a:prstGeom>
        <a:solidFill>
          <a:schemeClr val="accent2">
            <a:lumMod val="60000"/>
            <a:lumOff val="4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sp>
    <dsp:sp modelId="{7F470B30-C0E6-4733-B1C2-C22A3339ECF1}">
      <dsp:nvSpPr>
        <dsp:cNvPr id="0" name=""/>
        <dsp:cNvSpPr/>
      </dsp:nvSpPr>
      <dsp:spPr>
        <a:xfrm>
          <a:off x="772936" y="1987175"/>
          <a:ext cx="832768" cy="832788"/>
        </a:xfrm>
        <a:prstGeom prst="ellipse">
          <a:avLst/>
        </a:prstGeom>
        <a:solidFill>
          <a:schemeClr val="accent2">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Rental</a:t>
          </a:r>
        </a:p>
      </dsp:txBody>
      <dsp:txXfrm>
        <a:off x="894892" y="2109134"/>
        <a:ext cx="588856" cy="588870"/>
      </dsp:txXfrm>
    </dsp:sp>
    <dsp:sp modelId="{AD01EDAC-4230-46FC-BEF5-EDD9B36F1C08}">
      <dsp:nvSpPr>
        <dsp:cNvPr id="0" name=""/>
        <dsp:cNvSpPr/>
      </dsp:nvSpPr>
      <dsp:spPr>
        <a:xfrm>
          <a:off x="5670786" y="1158119"/>
          <a:ext cx="1535009" cy="1534731"/>
        </a:xfrm>
        <a:prstGeom prst="ellipse">
          <a:avLst/>
        </a:prstGeom>
        <a:solidFill>
          <a:schemeClr val="accent4">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solidFill>
                <a:schemeClr val="tx1"/>
              </a:solidFill>
            </a:rPr>
            <a:t>Railway </a:t>
          </a:r>
        </a:p>
      </dsp:txBody>
      <dsp:txXfrm>
        <a:off x="5895583" y="1382875"/>
        <a:ext cx="1085415" cy="1085219"/>
      </dsp:txXfrm>
    </dsp:sp>
    <dsp:sp modelId="{2F20CFD9-9E25-4178-B585-093FFDC4B696}">
      <dsp:nvSpPr>
        <dsp:cNvPr id="0" name=""/>
        <dsp:cNvSpPr/>
      </dsp:nvSpPr>
      <dsp:spPr>
        <a:xfrm>
          <a:off x="493907" y="2897894"/>
          <a:ext cx="1995512" cy="52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b="1" kern="1200" dirty="0"/>
            <a:t>Car</a:t>
          </a:r>
        </a:p>
      </dsp:txBody>
      <dsp:txXfrm>
        <a:off x="493907" y="2897894"/>
        <a:ext cx="1995512" cy="52580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45E872-1A40-4FE7-986C-59F628C1EA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B9F5374-08E9-4C85-B7A7-3F19604B53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EA06F1-B57D-406B-8F09-B1FDC0D0B1F3}" type="datetimeFigureOut">
              <a:rPr lang="en-US" smtClean="0"/>
              <a:t>3/16/2024</a:t>
            </a:fld>
            <a:endParaRPr lang="en-US" dirty="0"/>
          </a:p>
        </p:txBody>
      </p:sp>
      <p:sp>
        <p:nvSpPr>
          <p:cNvPr id="4" name="Footer Placeholder 3">
            <a:extLst>
              <a:ext uri="{FF2B5EF4-FFF2-40B4-BE49-F238E27FC236}">
                <a16:creationId xmlns:a16="http://schemas.microsoft.com/office/drawing/2014/main" id="{937FACC5-BCFD-4649-8006-C71939BACE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D146B17-7076-4944-A4A2-FD49936A33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7EDE44-B1FC-494A-A972-62DC7CABB271}" type="slidenum">
              <a:rPr lang="en-US" smtClean="0"/>
              <a:t>‹#›</a:t>
            </a:fld>
            <a:endParaRPr lang="en-US" dirty="0"/>
          </a:p>
        </p:txBody>
      </p:sp>
    </p:spTree>
    <p:extLst>
      <p:ext uri="{BB962C8B-B14F-4D97-AF65-F5344CB8AC3E}">
        <p14:creationId xmlns:p14="http://schemas.microsoft.com/office/powerpoint/2010/main" val="705689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7F2BD-238E-42D0-B670-F788A50DBDE8}" type="datetimeFigureOut">
              <a:rPr lang="en-US" smtClean="0"/>
              <a:t>3/16/2024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8DF69-FFB1-4D3A-9D8C-5887E79674D9}" type="slidenum">
              <a:rPr lang="en-US" smtClean="0"/>
              <a:t>‹#›</a:t>
            </a:fld>
            <a:endParaRPr lang="en-US" dirty="0"/>
          </a:p>
        </p:txBody>
      </p:sp>
    </p:spTree>
    <p:extLst>
      <p:ext uri="{BB962C8B-B14F-4D97-AF65-F5344CB8AC3E}">
        <p14:creationId xmlns:p14="http://schemas.microsoft.com/office/powerpoint/2010/main" val="376647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6</a:t>
            </a:fld>
            <a:endParaRPr lang="en-US" dirty="0"/>
          </a:p>
        </p:txBody>
      </p:sp>
    </p:spTree>
    <p:extLst>
      <p:ext uri="{BB962C8B-B14F-4D97-AF65-F5344CB8AC3E}">
        <p14:creationId xmlns:p14="http://schemas.microsoft.com/office/powerpoint/2010/main" val="1272089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7</a:t>
            </a:fld>
            <a:endParaRPr lang="en-US" dirty="0"/>
          </a:p>
        </p:txBody>
      </p:sp>
    </p:spTree>
    <p:extLst>
      <p:ext uri="{BB962C8B-B14F-4D97-AF65-F5344CB8AC3E}">
        <p14:creationId xmlns:p14="http://schemas.microsoft.com/office/powerpoint/2010/main" val="2039457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8</a:t>
            </a:fld>
            <a:endParaRPr lang="en-US" dirty="0"/>
          </a:p>
        </p:txBody>
      </p:sp>
    </p:spTree>
    <p:extLst>
      <p:ext uri="{BB962C8B-B14F-4D97-AF65-F5344CB8AC3E}">
        <p14:creationId xmlns:p14="http://schemas.microsoft.com/office/powerpoint/2010/main" val="4111466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9</a:t>
            </a:fld>
            <a:endParaRPr lang="en-US" dirty="0"/>
          </a:p>
        </p:txBody>
      </p:sp>
    </p:spTree>
    <p:extLst>
      <p:ext uri="{BB962C8B-B14F-4D97-AF65-F5344CB8AC3E}">
        <p14:creationId xmlns:p14="http://schemas.microsoft.com/office/powerpoint/2010/main" val="328513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noProof="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AB3A824-1A51-4B26-AD58-A6D8E14F6C04}" type="datetimeFigureOut">
              <a:rPr lang="en-US" noProof="0" smtClean="0"/>
              <a:t>3/16/2024</a:t>
            </a:fld>
            <a:endParaRPr lang="en-US" noProof="0"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noProof="0" dirty="0"/>
              <a:t>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noProof="0" smtClean="0"/>
              <a:t>‹#›</a:t>
            </a:fld>
            <a:endParaRPr lang="en-US" noProof="0"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Vertical Text Placeholder 2"/>
          <p:cNvSpPr>
            <a:spLocks noGrp="1"/>
          </p:cNvSpPr>
          <p:nvPr>
            <p:ph type="body" orient="vert" idx="1"/>
          </p:nvPr>
        </p:nvSpPr>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857E33E-8B18-4087-B112-809917729534}" type="datetimeFigureOut">
              <a:rPr lang="en-US" noProof="0" smtClean="0"/>
              <a:t>3/16/2024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435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3FFE419-2371-464F-8239-3959401C3561}" type="datetimeFigureOut">
              <a:rPr lang="en-US" noProof="0" smtClean="0"/>
              <a:t>3/16/2024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199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3/16/2024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4720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noProof="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3/16/2024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3/16/2024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816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noProof="0"/>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CBC1C18-307B-4F68-A007-B5B542270E8D}" type="datetimeFigureOut">
              <a:rPr lang="en-US" noProof="0" smtClean="0"/>
              <a:t>3/16/2024</a:t>
            </a:fld>
            <a:endParaRPr lang="en-US" noProof="0" dirty="0"/>
          </a:p>
        </p:txBody>
      </p:sp>
      <p:sp>
        <p:nvSpPr>
          <p:cNvPr id="8" name="Footer Placeholder 7"/>
          <p:cNvSpPr>
            <a:spLocks noGrp="1"/>
          </p:cNvSpPr>
          <p:nvPr>
            <p:ph type="ftr" sz="quarter" idx="11"/>
          </p:nvPr>
        </p:nvSpPr>
        <p:spPr/>
        <p:txBody>
          <a:bodyPr/>
          <a:lstStyle/>
          <a:p>
            <a:r>
              <a:rPr lang="en-US" noProof="0" dirty="0"/>
              <a:t>
              </a:t>
            </a:r>
          </a:p>
        </p:txBody>
      </p:sp>
      <p:sp>
        <p:nvSpPr>
          <p:cNvPr id="9" name="Slide Number Placeholder 8"/>
          <p:cNvSpPr>
            <a:spLocks noGrp="1"/>
          </p:cNvSpPr>
          <p:nvPr>
            <p:ph type="sldNum" sz="quarter" idx="12"/>
          </p:nvPr>
        </p:nvSpPr>
        <p:spPr/>
        <p:txBody>
          <a:body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9633525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noProof="0" smtClean="0"/>
              <a:t>3/16/2024</a:t>
            </a:fld>
            <a:endParaRPr lang="en-US" noProof="0" dirty="0"/>
          </a:p>
        </p:txBody>
      </p:sp>
      <p:sp>
        <p:nvSpPr>
          <p:cNvPr id="4" name="Footer Placeholder 3"/>
          <p:cNvSpPr>
            <a:spLocks noGrp="1"/>
          </p:cNvSpPr>
          <p:nvPr>
            <p:ph type="ftr" sz="quarter" idx="11"/>
          </p:nvPr>
        </p:nvSpPr>
        <p:spPr/>
        <p:txBody>
          <a:bodyPr/>
          <a:lstStyle/>
          <a:p>
            <a:r>
              <a:rPr lang="en-US" noProof="0" dirty="0"/>
              <a:t>
              </a:t>
            </a:r>
          </a:p>
        </p:txBody>
      </p:sp>
      <p:sp>
        <p:nvSpPr>
          <p:cNvPr id="5" name="Slide Number Placeholder 4"/>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00542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noProof="0" smtClean="0"/>
              <a:t>3/16/2024</a:t>
            </a:fld>
            <a:endParaRPr lang="en-US" noProof="0" dirty="0"/>
          </a:p>
        </p:txBody>
      </p:sp>
      <p:sp>
        <p:nvSpPr>
          <p:cNvPr id="3" name="Footer Placeholder 2"/>
          <p:cNvSpPr>
            <a:spLocks noGrp="1"/>
          </p:cNvSpPr>
          <p:nvPr>
            <p:ph type="ftr" sz="quarter" idx="11"/>
          </p:nvPr>
        </p:nvSpPr>
        <p:spPr/>
        <p:txBody>
          <a:bodyPr/>
          <a:lstStyle/>
          <a:p>
            <a:r>
              <a:rPr lang="en-US" noProof="0" dirty="0"/>
              <a:t>
              </a:t>
            </a:r>
          </a:p>
        </p:txBody>
      </p:sp>
      <p:sp>
        <p:nvSpPr>
          <p:cNvPr id="4" name="Slide Number Placeholder 3"/>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9882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noProof="0" smtClean="0"/>
              <a:t>3/16/2024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58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noProof="0" smtClean="0"/>
              <a:t>3/16/2024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740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CBC1C18-307B-4F68-A007-B5B542270E8D}" type="datetimeFigureOut">
              <a:rPr lang="en-US" noProof="0" smtClean="0"/>
              <a:t>3/16/2024</a:t>
            </a:fld>
            <a:endParaRPr lang="en-US" noProof="0"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noProof="0" dirty="0"/>
              <a:t>
              </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DDF978B-7490-8DC2-07CE-EE93B0742302}"/>
              </a:ext>
            </a:extLst>
          </p:cNvPr>
          <p:cNvSpPr txBox="1">
            <a:spLocks/>
          </p:cNvSpPr>
          <p:nvPr/>
        </p:nvSpPr>
        <p:spPr>
          <a:xfrm>
            <a:off x="736848" y="841159"/>
            <a:ext cx="10563110" cy="5175682"/>
          </a:xfrm>
          <a:prstGeom prst="rect">
            <a:avLst/>
          </a:prstGeom>
        </p:spPr>
        <p:txBody>
          <a:bodyPr vert="horz" lIns="91440" tIns="45720" rIns="91440" bIns="45720" rtlCol="0">
            <a:normAutofit fontScale="77500" lnSpcReduction="2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Corbel" pitchFamily="34" charset="0"/>
              <a:buNone/>
            </a:pPr>
            <a:r>
              <a:rPr lang="en-US">
                <a:solidFill>
                  <a:schemeClr val="tx1"/>
                </a:solidFill>
              </a:rPr>
              <a:t>This dataset contains product listings as well as sales performance, which you would not find in other datasets. With this, you can finally start to look for correlations and patterns regarding the success of a product and the various components.</a:t>
            </a:r>
          </a:p>
          <a:p>
            <a:pPr marL="45720" indent="0">
              <a:buFont typeface="Corbel" pitchFamily="34" charset="0"/>
              <a:buNone/>
            </a:pPr>
            <a:r>
              <a:rPr lang="en-US">
                <a:solidFill>
                  <a:schemeClr val="tx1"/>
                </a:solidFill>
              </a:rPr>
              <a:t>The index, crawl_month, product_picture, product_url, merchant_profile_picture columns are dropped since they are not relevant to the analysis</a:t>
            </a:r>
          </a:p>
          <a:p>
            <a:pPr marL="45720" indent="0">
              <a:buFont typeface="Corbel" pitchFamily="34" charset="0"/>
              <a:buNone/>
            </a:pPr>
            <a:r>
              <a:rPr lang="en-US">
                <a:solidFill>
                  <a:schemeClr val="tx1"/>
                </a:solidFill>
              </a:rPr>
              <a:t>Currency_buyer and theme columns are deleted because they have only 1 value (EUR and Summer respectively), which gives no insights into the dataset. Shipping_option_name, urgency_text, origin_country also removed from analysis as most products have the same shipping option and urgency message (quantity limited) and origin country (China) </a:t>
            </a:r>
          </a:p>
          <a:p>
            <a:pPr marL="45720" indent="0">
              <a:buFont typeface="Corbel" pitchFamily="34" charset="0"/>
              <a:buNone/>
            </a:pPr>
            <a:r>
              <a:rPr lang="en-US">
                <a:solidFill>
                  <a:schemeClr val="tx1"/>
                </a:solidFill>
              </a:rPr>
              <a:t>Uses_ad_boosts, badge_local_product, badge_product_quality, badge_fast_shipping, shipping_is_express, has_urgency_banner, merchant_has_profile_picture is turned into True/False datatype instead of 0 and 1</a:t>
            </a:r>
          </a:p>
          <a:p>
            <a:pPr marL="45720" indent="0">
              <a:buFont typeface="Corbel" pitchFamily="34" charset="0"/>
              <a:buNone/>
            </a:pPr>
            <a:r>
              <a:rPr lang="en-US">
                <a:solidFill>
                  <a:schemeClr val="tx1"/>
                </a:solidFill>
              </a:rPr>
              <a:t>Merchant name and merchant title are nearly similar. Additionally, since there are no two merchants of different id that have the same title, the merchant title is unique. </a:t>
            </a:r>
            <a:br>
              <a:rPr lang="en-US">
                <a:solidFill>
                  <a:schemeClr val="tx1"/>
                </a:solidFill>
              </a:rPr>
            </a:br>
            <a:r>
              <a:rPr lang="en-US">
                <a:solidFill>
                  <a:schemeClr val="tx1"/>
                </a:solidFill>
              </a:rPr>
              <a:t>We can remove the columns merchant_id and merchant_name</a:t>
            </a:r>
          </a:p>
          <a:p>
            <a:pPr marL="45720" indent="0">
              <a:buFont typeface="Corbel" pitchFamily="34" charset="0"/>
              <a:buNone/>
            </a:pPr>
            <a:r>
              <a:rPr lang="en-US">
                <a:solidFill>
                  <a:schemeClr val="tx1"/>
                </a:solidFill>
              </a:rPr>
              <a:t>Additionally, title_orig is also unique for product_id, so we can also remove the product_id and title columns  </a:t>
            </a:r>
          </a:p>
          <a:p>
            <a:pPr marL="45720" indent="0">
              <a:buFont typeface="Corbel" pitchFamily="34" charset="0"/>
              <a:buNone/>
            </a:pPr>
            <a:r>
              <a:rPr lang="en-US">
                <a:solidFill>
                  <a:schemeClr val="tx1"/>
                </a:solidFill>
              </a:rPr>
              <a:t>merchant_positive_review_percent is added to the dataset, derived from the merchant_info_subtitle column</a:t>
            </a:r>
          </a:p>
          <a:p>
            <a:pPr marL="45720" indent="0">
              <a:buFont typeface="Corbel" pitchFamily="34" charset="0"/>
              <a:buNone/>
            </a:pPr>
            <a:r>
              <a:rPr lang="en-US">
                <a:solidFill>
                  <a:schemeClr val="tx1"/>
                </a:solidFill>
              </a:rPr>
              <a:t>Tags column generate 3 columns: tags_count, popular_tags_count and unpopular_tags_count. Popularity is determined by how often the tag occurs in all products in the dataset. If a tag occurs in at least 10 products, it is popular tag, otherwise it is unpopular</a:t>
            </a:r>
          </a:p>
        </p:txBody>
      </p:sp>
    </p:spTree>
    <p:extLst>
      <p:ext uri="{BB962C8B-B14F-4D97-AF65-F5344CB8AC3E}">
        <p14:creationId xmlns:p14="http://schemas.microsoft.com/office/powerpoint/2010/main" val="240585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97AB9-327B-553E-CC8F-84DE83BA056E}"/>
              </a:ext>
            </a:extLst>
          </p:cNvPr>
          <p:cNvSpPr>
            <a:spLocks noGrp="1"/>
          </p:cNvSpPr>
          <p:nvPr>
            <p:ph idx="1"/>
          </p:nvPr>
        </p:nvSpPr>
        <p:spPr>
          <a:xfrm>
            <a:off x="452762" y="408373"/>
            <a:ext cx="10563110" cy="5921406"/>
          </a:xfrm>
        </p:spPr>
        <p:txBody>
          <a:bodyPr>
            <a:normAutofit lnSpcReduction="10000"/>
          </a:bodyPr>
          <a:lstStyle/>
          <a:p>
            <a:r>
              <a:rPr lang="en-US">
                <a:solidFill>
                  <a:schemeClr val="tx1"/>
                </a:solidFill>
              </a:rPr>
              <a:t>DESCRIPTION</a:t>
            </a:r>
          </a:p>
          <a:p>
            <a:pPr marL="45720" indent="0">
              <a:buNone/>
            </a:pPr>
            <a:r>
              <a:rPr lang="en-US">
                <a:solidFill>
                  <a:schemeClr val="tx1"/>
                </a:solidFill>
              </a:rPr>
              <a:t>See top products and hack the reason behind their success. This dataset contains sales performance, unlike many others.</a:t>
            </a:r>
          </a:p>
          <a:p>
            <a:r>
              <a:rPr lang="en-US">
                <a:solidFill>
                  <a:schemeClr val="tx1"/>
                </a:solidFill>
              </a:rPr>
              <a:t>SUMMARY</a:t>
            </a:r>
          </a:p>
          <a:p>
            <a:pPr marL="45720" indent="0">
              <a:buNone/>
            </a:pPr>
            <a:r>
              <a:rPr lang="en-US">
                <a:solidFill>
                  <a:schemeClr val="tx1"/>
                </a:solidFill>
              </a:rPr>
              <a:t>Summer Products and all related metrics data</a:t>
            </a:r>
          </a:p>
          <a:p>
            <a:r>
              <a:rPr lang="en-US">
                <a:solidFill>
                  <a:schemeClr val="tx1"/>
                </a:solidFill>
              </a:rPr>
              <a:t>Foreword</a:t>
            </a:r>
          </a:p>
          <a:p>
            <a:pPr marL="45720" indent="0">
              <a:buNone/>
            </a:pPr>
            <a:r>
              <a:rPr lang="en-US">
                <a:solidFill>
                  <a:schemeClr val="tx1"/>
                </a:solidFill>
              </a:rPr>
              <a:t>This users dataset is a preview of a much bigger dataset, with lots of related data (product listings of sellers, reviews on listed products, etc...).</a:t>
            </a:r>
          </a:p>
          <a:p>
            <a:r>
              <a:rPr lang="en-US">
                <a:solidFill>
                  <a:schemeClr val="tx1"/>
                </a:solidFill>
              </a:rPr>
              <a:t>Context</a:t>
            </a:r>
          </a:p>
          <a:p>
            <a:pPr marL="45720" indent="0">
              <a:buNone/>
            </a:pPr>
            <a:r>
              <a:rPr lang="en-US">
                <a:solidFill>
                  <a:schemeClr val="tx1"/>
                </a:solidFill>
              </a:rPr>
              <a:t>Studying top products requires more than just product listings. You also need to know what sells well and what does not.</a:t>
            </a:r>
          </a:p>
          <a:p>
            <a:r>
              <a:rPr lang="en-US">
                <a:solidFill>
                  <a:schemeClr val="tx1"/>
                </a:solidFill>
              </a:rPr>
              <a:t>Content</a:t>
            </a:r>
          </a:p>
          <a:p>
            <a:pPr marL="45720" indent="0">
              <a:buNone/>
            </a:pPr>
            <a:r>
              <a:rPr lang="en-US">
                <a:solidFill>
                  <a:schemeClr val="tx1"/>
                </a:solidFill>
              </a:rPr>
              <a:t>This dataset contains product listings as well as sales performance, which you would not find in other datasets. With this, you can finally start to look for correlations and patterns regarding the success of a product and the various components.</a:t>
            </a:r>
          </a:p>
        </p:txBody>
      </p:sp>
    </p:spTree>
    <p:extLst>
      <p:ext uri="{BB962C8B-B14F-4D97-AF65-F5344CB8AC3E}">
        <p14:creationId xmlns:p14="http://schemas.microsoft.com/office/powerpoint/2010/main" val="108533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97AB9-327B-553E-CC8F-84DE83BA056E}"/>
              </a:ext>
            </a:extLst>
          </p:cNvPr>
          <p:cNvSpPr>
            <a:spLocks noGrp="1"/>
          </p:cNvSpPr>
          <p:nvPr>
            <p:ph idx="1"/>
          </p:nvPr>
        </p:nvSpPr>
        <p:spPr>
          <a:xfrm>
            <a:off x="452761" y="408373"/>
            <a:ext cx="11354539" cy="6196613"/>
          </a:xfrm>
        </p:spPr>
        <p:txBody>
          <a:bodyPr>
            <a:normAutofit lnSpcReduction="10000"/>
          </a:bodyPr>
          <a:lstStyle/>
          <a:p>
            <a:r>
              <a:rPr lang="en-US">
                <a:solidFill>
                  <a:schemeClr val="tx1"/>
                </a:solidFill>
              </a:rPr>
              <a:t>Inspiration</a:t>
            </a:r>
          </a:p>
          <a:p>
            <a:pPr marL="45720" indent="0">
              <a:buNone/>
            </a:pPr>
            <a:r>
              <a:rPr lang="en-US">
                <a:solidFill>
                  <a:schemeClr val="tx1"/>
                </a:solidFill>
              </a:rPr>
              <a:t>How about trying to validate the established idea of human sensitiveness to price drops ? (discounted price compared to original retail_price)</a:t>
            </a:r>
          </a:p>
          <a:p>
            <a:pPr marL="45720" indent="0">
              <a:buNone/>
            </a:pPr>
            <a:r>
              <a:rPr lang="en-US">
                <a:solidFill>
                  <a:schemeClr val="tx1"/>
                </a:solidFill>
              </a:rPr>
              <a:t>You may look for top categories of products so that you know what sells best</a:t>
            </a:r>
          </a:p>
          <a:p>
            <a:pPr marL="45720" indent="0">
              <a:buNone/>
            </a:pPr>
            <a:r>
              <a:rPr lang="en-US">
                <a:solidFill>
                  <a:schemeClr val="tx1"/>
                </a:solidFill>
              </a:rPr>
              <a:t>Do bad products sell ? How about the relationship between the quality of a product (ratings) and its success ? Does the price factor into this ?</a:t>
            </a:r>
          </a:p>
          <a:p>
            <a:r>
              <a:rPr lang="en-US">
                <a:solidFill>
                  <a:schemeClr val="tx1"/>
                </a:solidFill>
              </a:rPr>
              <a:t>Collection Methodology</a:t>
            </a:r>
          </a:p>
          <a:p>
            <a:pPr marL="45720" indent="0">
              <a:buNone/>
            </a:pPr>
            <a:r>
              <a:rPr lang="en-US">
                <a:solidFill>
                  <a:schemeClr val="tx1"/>
                </a:solidFill>
              </a:rPr>
              <a:t>- The data comes from the Wish platform.</a:t>
            </a:r>
          </a:p>
          <a:p>
            <a:pPr marL="45720" indent="0">
              <a:buNone/>
            </a:pPr>
            <a:r>
              <a:rPr lang="en-US">
                <a:solidFill>
                  <a:schemeClr val="tx1"/>
                </a:solidFill>
              </a:rPr>
              <a:t>- You can browse it to get a feel of the type of information you can get from there and how they are presented. This might give you some ideas and a better understanding.</a:t>
            </a:r>
          </a:p>
          <a:p>
            <a:pPr marL="45720" indent="0">
              <a:buNone/>
            </a:pPr>
            <a:r>
              <a:rPr lang="en-US">
                <a:solidFill>
                  <a:schemeClr val="tx1"/>
                </a:solidFill>
              </a:rPr>
              <a:t>- If you are confused about some columns, you can either browse the Wish website or app, or you can ask in the comments.</a:t>
            </a:r>
          </a:p>
          <a:p>
            <a:pPr marL="45720" indent="0">
              <a:buNone/>
            </a:pPr>
            <a:r>
              <a:rPr lang="en-US">
                <a:solidFill>
                  <a:schemeClr val="tx1"/>
                </a:solidFill>
              </a:rPr>
              <a:t>- The data was scraped in the french localisation (hence some non-ascii latin characters such as « é » and « à ») in the title column.</a:t>
            </a:r>
          </a:p>
          <a:p>
            <a:pPr marL="45720" indent="0">
              <a:buNone/>
            </a:pPr>
            <a:r>
              <a:rPr lang="en-US">
                <a:solidFill>
                  <a:schemeClr val="tx1"/>
                </a:solidFill>
              </a:rPr>
              <a:t>- Here is an example of an english search results page. Remember that the products found in this dataset are those from a French search results page.</a:t>
            </a:r>
          </a:p>
        </p:txBody>
      </p:sp>
    </p:spTree>
    <p:extLst>
      <p:ext uri="{BB962C8B-B14F-4D97-AF65-F5344CB8AC3E}">
        <p14:creationId xmlns:p14="http://schemas.microsoft.com/office/powerpoint/2010/main" val="186542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97AB9-327B-553E-CC8F-84DE83BA056E}"/>
              </a:ext>
            </a:extLst>
          </p:cNvPr>
          <p:cNvSpPr>
            <a:spLocks noGrp="1"/>
          </p:cNvSpPr>
          <p:nvPr>
            <p:ph idx="1"/>
          </p:nvPr>
        </p:nvSpPr>
        <p:spPr>
          <a:xfrm>
            <a:off x="452761" y="408373"/>
            <a:ext cx="11576481" cy="5687627"/>
          </a:xfrm>
        </p:spPr>
        <p:txBody>
          <a:bodyPr>
            <a:normAutofit/>
          </a:bodyPr>
          <a:lstStyle/>
          <a:p>
            <a:r>
              <a:rPr lang="en-US">
                <a:solidFill>
                  <a:schemeClr val="tx1"/>
                </a:solidFill>
              </a:rPr>
              <a:t>Example Business Task</a:t>
            </a:r>
          </a:p>
          <a:p>
            <a:pPr marL="45720" indent="0">
              <a:buNone/>
            </a:pPr>
            <a:r>
              <a:rPr lang="en-US">
                <a:solidFill>
                  <a:schemeClr val="tx1"/>
                </a:solidFill>
              </a:rPr>
              <a:t>- Re-stocking products with the best potential is crucial for shops and businesses around the world.</a:t>
            </a:r>
          </a:p>
          <a:p>
            <a:pPr marL="45720" indent="0">
              <a:buNone/>
            </a:pPr>
            <a:r>
              <a:rPr lang="en-US">
                <a:solidFill>
                  <a:schemeClr val="tx1"/>
                </a:solidFill>
              </a:rPr>
              <a:t>- Through this dataset and task, you are requested to build a model that can help predict how well a product is going to sell.</a:t>
            </a:r>
          </a:p>
          <a:p>
            <a:pPr marL="45720" indent="0">
              <a:buNone/>
            </a:pPr>
            <a:r>
              <a:rPr lang="en-US">
                <a:solidFill>
                  <a:schemeClr val="tx1"/>
                </a:solidFill>
              </a:rPr>
              <a:t>- Such a model has many implications and could be used in many different ways, the most straightforward being to adjust how much of a product should be kept in stock.</a:t>
            </a:r>
          </a:p>
          <a:p>
            <a:pPr marL="45720" indent="0">
              <a:buNone/>
            </a:pPr>
            <a:r>
              <a:rPr lang="en-US">
                <a:solidFill>
                  <a:schemeClr val="tx1"/>
                </a:solidFill>
              </a:rPr>
              <a:t>This would allow you to better understand e-commerce sales and get you a certain expertise for helping businesses optimize their stocks and sales.</a:t>
            </a:r>
          </a:p>
        </p:txBody>
      </p:sp>
    </p:spTree>
    <p:extLst>
      <p:ext uri="{BB962C8B-B14F-4D97-AF65-F5344CB8AC3E}">
        <p14:creationId xmlns:p14="http://schemas.microsoft.com/office/powerpoint/2010/main" val="111632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97AB9-327B-553E-CC8F-84DE83BA056E}"/>
              </a:ext>
            </a:extLst>
          </p:cNvPr>
          <p:cNvSpPr>
            <a:spLocks noGrp="1"/>
          </p:cNvSpPr>
          <p:nvPr>
            <p:ph idx="1"/>
          </p:nvPr>
        </p:nvSpPr>
        <p:spPr>
          <a:xfrm>
            <a:off x="452761" y="408373"/>
            <a:ext cx="11345661" cy="6081204"/>
          </a:xfrm>
        </p:spPr>
        <p:txBody>
          <a:bodyPr>
            <a:normAutofit fontScale="77500" lnSpcReduction="20000"/>
          </a:bodyPr>
          <a:lstStyle/>
          <a:p>
            <a:r>
              <a:rPr lang="en-US">
                <a:solidFill>
                  <a:schemeClr val="tx1"/>
                </a:solidFill>
              </a:rPr>
              <a:t>Inspiration</a:t>
            </a:r>
          </a:p>
          <a:p>
            <a:pPr marL="45720" indent="0">
              <a:buNone/>
            </a:pPr>
            <a:r>
              <a:rPr lang="en-US">
                <a:solidFill>
                  <a:schemeClr val="tx1"/>
                </a:solidFill>
              </a:rPr>
              <a:t>- How about trying to validate the established idea of human sensitiveness to price drops ?</a:t>
            </a:r>
          </a:p>
          <a:p>
            <a:pPr marL="45720" indent="0">
              <a:buNone/>
            </a:pPr>
            <a:r>
              <a:rPr lang="en-US">
                <a:solidFill>
                  <a:schemeClr val="tx1"/>
                </a:solidFill>
              </a:rPr>
              <a:t>- You may look for top categories of products so that you know what sells best</a:t>
            </a:r>
          </a:p>
          <a:p>
            <a:pPr marL="45720" indent="0">
              <a:buNone/>
            </a:pPr>
            <a:r>
              <a:rPr lang="en-US">
                <a:solidFill>
                  <a:schemeClr val="tx1"/>
                </a:solidFill>
              </a:rPr>
              <a:t>- Do bad products sell ? How about the relationship between the quality of a product (ratings) and its success ? Does the price factor into this ?</a:t>
            </a:r>
          </a:p>
          <a:p>
            <a:pPr marL="45720" indent="0">
              <a:buNone/>
            </a:pPr>
            <a:r>
              <a:rPr lang="en-US">
                <a:solidFill>
                  <a:schemeClr val="tx1"/>
                </a:solidFill>
              </a:rPr>
              <a:t>- Do seller's fame factor into top products ?</a:t>
            </a:r>
          </a:p>
          <a:p>
            <a:pPr marL="45720" indent="0">
              <a:buNone/>
            </a:pPr>
            <a:r>
              <a:rPr lang="en-US">
                <a:solidFill>
                  <a:schemeClr val="tx1"/>
                </a:solidFill>
              </a:rPr>
              <a:t>- Do the number of tags (making a product more discoverable) factor into the success of a product ?</a:t>
            </a:r>
          </a:p>
          <a:p>
            <a:r>
              <a:rPr lang="en-US">
                <a:solidFill>
                  <a:schemeClr val="tx1"/>
                </a:solidFill>
              </a:rPr>
              <a:t>Expected Submission</a:t>
            </a:r>
          </a:p>
          <a:p>
            <a:pPr marL="45720" indent="0">
              <a:buNone/>
            </a:pPr>
            <a:r>
              <a:rPr lang="en-US">
                <a:solidFill>
                  <a:schemeClr val="tx1"/>
                </a:solidFill>
              </a:rPr>
              <a:t>- What should users submit? Should they solve the task primarily using Notebooks or Datasets? What should the solution contain? You may solve this task using a notebook.</a:t>
            </a:r>
          </a:p>
          <a:p>
            <a:r>
              <a:rPr lang="en-US">
                <a:solidFill>
                  <a:schemeClr val="tx1"/>
                </a:solidFill>
              </a:rPr>
              <a:t>Evaluation: What makes a good solution?</a:t>
            </a:r>
          </a:p>
          <a:p>
            <a:pPr marL="45720" indent="0">
              <a:buNone/>
            </a:pPr>
            <a:r>
              <a:rPr lang="en-US">
                <a:solidFill>
                  <a:schemeClr val="tx1"/>
                </a:solidFill>
              </a:rPr>
              <a:t>Your solution should minimize the risks of:</a:t>
            </a:r>
          </a:p>
          <a:p>
            <a:pPr marL="45720" indent="0">
              <a:buNone/>
            </a:pPr>
            <a:r>
              <a:rPr lang="en-US">
                <a:solidFill>
                  <a:schemeClr val="tx1"/>
                </a:solidFill>
              </a:rPr>
              <a:t>- Buying way too much of a product</a:t>
            </a:r>
          </a:p>
          <a:p>
            <a:pPr marL="45720" indent="0">
              <a:buNone/>
            </a:pPr>
            <a:r>
              <a:rPr lang="en-US">
                <a:solidFill>
                  <a:schemeClr val="tx1"/>
                </a:solidFill>
              </a:rPr>
              <a:t>- Ideally, identify products with a higher discount regarding the retail price. Practically, this means identifying products where the seller could increase his profit margin without losing too many buyers. See the concept of Price Elasticity of the demande</a:t>
            </a:r>
          </a:p>
          <a:p>
            <a:pPr marL="45720" indent="0">
              <a:buNone/>
            </a:pPr>
            <a:r>
              <a:rPr lang="en-US">
                <a:solidFill>
                  <a:schemeClr val="tx1"/>
                </a:solidFill>
              </a:rPr>
              <a:t>- Lastly. There are always a lot of product opportunities, so missing on a single opportunity is better than buying way too much another product, since this might cancel out the profits gained elsewhere.</a:t>
            </a:r>
          </a:p>
          <a:p>
            <a:r>
              <a:rPr lang="en-US">
                <a:solidFill>
                  <a:schemeClr val="tx1"/>
                </a:solidFill>
              </a:rPr>
              <a:t>Your model will be evaluated on another similar dataset (same features and columns) to see how well it performs on new other data.</a:t>
            </a:r>
          </a:p>
        </p:txBody>
      </p:sp>
    </p:spTree>
    <p:extLst>
      <p:ext uri="{BB962C8B-B14F-4D97-AF65-F5344CB8AC3E}">
        <p14:creationId xmlns:p14="http://schemas.microsoft.com/office/powerpoint/2010/main" val="334668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1143000" y="609600"/>
            <a:ext cx="6693061" cy="1356360"/>
          </a:xfrm>
        </p:spPr>
        <p:txBody>
          <a:bodyPr>
            <a:normAutofit/>
          </a:bodyPr>
          <a:lstStyle/>
          <a:p>
            <a:r>
              <a:rPr lang="en-US" dirty="0"/>
              <a:t>Choose an Experience</a:t>
            </a:r>
          </a:p>
        </p:txBody>
      </p:sp>
      <p:pic>
        <p:nvPicPr>
          <p:cNvPr id="7" name="Picture 6" descr="Woman on top of a hill">
            <a:extLst>
              <a:ext uri="{FF2B5EF4-FFF2-40B4-BE49-F238E27FC236}">
                <a16:creationId xmlns:a16="http://schemas.microsoft.com/office/drawing/2014/main" id="{5B1885B6-720E-4434-8EED-676D134293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7160" r="1" b="1"/>
          <a:stretch/>
        </p:blipFill>
        <p:spPr>
          <a:xfrm>
            <a:off x="8310622" y="243840"/>
            <a:ext cx="3646837" cy="6377939"/>
          </a:xfrm>
          <a:prstGeom prst="rect">
            <a:avLst/>
          </a:prstGeom>
        </p:spPr>
      </p:pic>
      <p:graphicFrame>
        <p:nvGraphicFramePr>
          <p:cNvPr id="5" name="Content Placeholder 2" descr="Icon Bullets">
            <a:extLst>
              <a:ext uri="{FF2B5EF4-FFF2-40B4-BE49-F238E27FC236}">
                <a16:creationId xmlns:a16="http://schemas.microsoft.com/office/drawing/2014/main" id="{8453D1B9-6A3D-441D-888D-C1BEB727AD58}"/>
              </a:ext>
            </a:extLst>
          </p:cNvPr>
          <p:cNvGraphicFramePr>
            <a:graphicFrameLocks noGrp="1"/>
          </p:cNvGraphicFramePr>
          <p:nvPr>
            <p:ph idx="1"/>
            <p:extLst>
              <p:ext uri="{D42A27DB-BD31-4B8C-83A1-F6EECF244321}">
                <p14:modId xmlns:p14="http://schemas.microsoft.com/office/powerpoint/2010/main" val="2217785312"/>
              </p:ext>
            </p:extLst>
          </p:nvPr>
        </p:nvGraphicFramePr>
        <p:xfrm>
          <a:off x="1143000" y="2057400"/>
          <a:ext cx="6693061"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28474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DEC2-3CE6-403C-843D-B88A8A456CA0}"/>
              </a:ext>
            </a:extLst>
          </p:cNvPr>
          <p:cNvSpPr>
            <a:spLocks noGrp="1"/>
          </p:cNvSpPr>
          <p:nvPr>
            <p:ph type="title"/>
          </p:nvPr>
        </p:nvSpPr>
        <p:spPr>
          <a:xfrm>
            <a:off x="1143000" y="609600"/>
            <a:ext cx="9875520" cy="1356360"/>
          </a:xfrm>
        </p:spPr>
        <p:txBody>
          <a:bodyPr>
            <a:normAutofit/>
          </a:bodyPr>
          <a:lstStyle/>
          <a:p>
            <a:r>
              <a:rPr lang="en-US" dirty="0"/>
              <a:t>Travel Budget</a:t>
            </a:r>
          </a:p>
        </p:txBody>
      </p:sp>
      <p:graphicFrame>
        <p:nvGraphicFramePr>
          <p:cNvPr id="6" name="Content Placeholder 5" descr="Donut Graph">
            <a:extLst>
              <a:ext uri="{FF2B5EF4-FFF2-40B4-BE49-F238E27FC236}">
                <a16:creationId xmlns:a16="http://schemas.microsoft.com/office/drawing/2014/main" id="{7DA7D383-0500-4639-A1D4-4FAB65F80027}"/>
              </a:ext>
            </a:extLst>
          </p:cNvPr>
          <p:cNvGraphicFramePr>
            <a:graphicFrameLocks noGrp="1"/>
          </p:cNvGraphicFramePr>
          <p:nvPr>
            <p:ph idx="1"/>
            <p:extLst>
              <p:ext uri="{D42A27DB-BD31-4B8C-83A1-F6EECF244321}">
                <p14:modId xmlns:p14="http://schemas.microsoft.com/office/powerpoint/2010/main" val="1839208709"/>
              </p:ext>
            </p:extLst>
          </p:nvPr>
        </p:nvGraphicFramePr>
        <p:xfrm>
          <a:off x="2730501" y="1790700"/>
          <a:ext cx="7061200" cy="4559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38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88E1-1C83-45CD-94C1-01CE6D18A71C}"/>
              </a:ext>
            </a:extLst>
          </p:cNvPr>
          <p:cNvSpPr>
            <a:spLocks noGrp="1"/>
          </p:cNvSpPr>
          <p:nvPr>
            <p:ph type="title"/>
          </p:nvPr>
        </p:nvSpPr>
        <p:spPr>
          <a:xfrm>
            <a:off x="4775612" y="609600"/>
            <a:ext cx="6693061" cy="1356360"/>
          </a:xfrm>
        </p:spPr>
        <p:txBody>
          <a:bodyPr>
            <a:normAutofit/>
          </a:bodyPr>
          <a:lstStyle/>
          <a:p>
            <a:r>
              <a:rPr lang="en-US" dirty="0"/>
              <a:t>Transportation </a:t>
            </a:r>
          </a:p>
        </p:txBody>
      </p:sp>
      <p:pic>
        <p:nvPicPr>
          <p:cNvPr id="5" name="Picture 4" descr="Airport">
            <a:extLst>
              <a:ext uri="{FF2B5EF4-FFF2-40B4-BE49-F238E27FC236}">
                <a16:creationId xmlns:a16="http://schemas.microsoft.com/office/drawing/2014/main" id="{E4D3CE1D-3DAE-4798-AD0B-2A9034A192C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2"/>
          <a:stretch/>
        </p:blipFill>
        <p:spPr>
          <a:xfrm>
            <a:off x="241388" y="256364"/>
            <a:ext cx="4200395" cy="6352184"/>
          </a:xfrm>
          <a:prstGeom prst="rect">
            <a:avLst/>
          </a:prstGeom>
        </p:spPr>
      </p:pic>
      <p:graphicFrame>
        <p:nvGraphicFramePr>
          <p:cNvPr id="4" name="Content Placeholder 3" descr="Phased Process Graph">
            <a:extLst>
              <a:ext uri="{FF2B5EF4-FFF2-40B4-BE49-F238E27FC236}">
                <a16:creationId xmlns:a16="http://schemas.microsoft.com/office/drawing/2014/main" id="{0C82266E-8E79-4188-AADA-9AAEBC0C24E4}"/>
              </a:ext>
            </a:extLst>
          </p:cNvPr>
          <p:cNvGraphicFramePr>
            <a:graphicFrameLocks noGrp="1"/>
          </p:cNvGraphicFramePr>
          <p:nvPr>
            <p:ph idx="1"/>
            <p:extLst>
              <p:ext uri="{D42A27DB-BD31-4B8C-83A1-F6EECF244321}">
                <p14:modId xmlns:p14="http://schemas.microsoft.com/office/powerpoint/2010/main" val="3224189781"/>
              </p:ext>
            </p:extLst>
          </p:nvPr>
        </p:nvGraphicFramePr>
        <p:xfrm>
          <a:off x="4357084" y="1409700"/>
          <a:ext cx="7953417"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476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DC42C2-6B58-404C-B339-2C72808A5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FI"/>
          </a:p>
        </p:txBody>
      </p:sp>
      <p:sp>
        <p:nvSpPr>
          <p:cNvPr id="2" name="Title 1">
            <a:extLst>
              <a:ext uri="{FF2B5EF4-FFF2-40B4-BE49-F238E27FC236}">
                <a16:creationId xmlns:a16="http://schemas.microsoft.com/office/drawing/2014/main" id="{A0D81407-D1A6-42DD-AE7A-4FA34ACD1317}"/>
              </a:ext>
            </a:extLst>
          </p:cNvPr>
          <p:cNvSpPr>
            <a:spLocks noGrp="1"/>
          </p:cNvSpPr>
          <p:nvPr>
            <p:ph type="title"/>
          </p:nvPr>
        </p:nvSpPr>
        <p:spPr>
          <a:xfrm>
            <a:off x="6096000" y="609600"/>
            <a:ext cx="5038844" cy="1356360"/>
          </a:xfrm>
        </p:spPr>
        <p:txBody>
          <a:bodyPr>
            <a:normAutofit/>
          </a:bodyPr>
          <a:lstStyle/>
          <a:p>
            <a:r>
              <a:rPr lang="en-US" dirty="0">
                <a:solidFill>
                  <a:srgbClr val="FFFFFF"/>
                </a:solidFill>
              </a:rPr>
              <a:t>Thank You</a:t>
            </a:r>
          </a:p>
        </p:txBody>
      </p:sp>
      <p:pic>
        <p:nvPicPr>
          <p:cNvPr id="4" name="Picture 3" descr="Two people climbing a mountain">
            <a:extLst>
              <a:ext uri="{FF2B5EF4-FFF2-40B4-BE49-F238E27FC236}">
                <a16:creationId xmlns:a16="http://schemas.microsoft.com/office/drawing/2014/main" id="{629F2A20-8FE1-4EA2-AE83-45314542A65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278" b="2278"/>
          <a:stretch/>
        </p:blipFill>
        <p:spPr>
          <a:xfrm>
            <a:off x="232860" y="243840"/>
            <a:ext cx="5432443" cy="6377939"/>
          </a:xfrm>
          <a:prstGeom prst="rect">
            <a:avLst/>
          </a:prstGeom>
        </p:spPr>
      </p:pic>
      <p:sp>
        <p:nvSpPr>
          <p:cNvPr id="8" name="Content Placeholder 7">
            <a:extLst>
              <a:ext uri="{FF2B5EF4-FFF2-40B4-BE49-F238E27FC236}">
                <a16:creationId xmlns:a16="http://schemas.microsoft.com/office/drawing/2014/main" id="{41FF5D4E-7134-4EA4-BA11-FE50F4576B73}"/>
              </a:ext>
            </a:extLst>
          </p:cNvPr>
          <p:cNvSpPr>
            <a:spLocks noGrp="1"/>
          </p:cNvSpPr>
          <p:nvPr>
            <p:ph idx="1"/>
          </p:nvPr>
        </p:nvSpPr>
        <p:spPr>
          <a:xfrm>
            <a:off x="6096000" y="2057400"/>
            <a:ext cx="5038844" cy="4038600"/>
          </a:xfrm>
        </p:spPr>
        <p:txBody>
          <a:bodyPr>
            <a:normAutofit/>
          </a:bodyPr>
          <a:lstStyle/>
          <a:p>
            <a:pPr marL="45720" indent="0">
              <a:buNone/>
            </a:pPr>
            <a:r>
              <a:rPr lang="en-US" dirty="0">
                <a:solidFill>
                  <a:srgbClr val="FFFFFF"/>
                </a:solidFill>
              </a:rPr>
              <a:t>someone@example.com</a:t>
            </a:r>
          </a:p>
          <a:p>
            <a:endParaRPr lang="en-US" dirty="0">
              <a:solidFill>
                <a:srgbClr val="FFFFFF"/>
              </a:solidFill>
            </a:endParaRPr>
          </a:p>
        </p:txBody>
      </p:sp>
      <p:sp>
        <p:nvSpPr>
          <p:cNvPr id="26" name="Rectangle 25">
            <a:extLst>
              <a:ext uri="{FF2B5EF4-FFF2-40B4-BE49-F238E27FC236}">
                <a16:creationId xmlns:a16="http://schemas.microsoft.com/office/drawing/2014/main" id="{FCF82941-5589-49BF-B6B1-76122B2D0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FI"/>
          </a:p>
        </p:txBody>
      </p:sp>
    </p:spTree>
    <p:extLst>
      <p:ext uri="{BB962C8B-B14F-4D97-AF65-F5344CB8AC3E}">
        <p14:creationId xmlns:p14="http://schemas.microsoft.com/office/powerpoint/2010/main" val="1646983618"/>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EF0D866-2B5B-42FA-BA6C-C5A2A7495C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8ADAB2-5713-4CC8-B21C-AD74ED6A7DF7}">
  <ds:schemaRefs>
    <ds:schemaRef ds:uri="http://schemas.microsoft.com/sharepoint/v3/contenttype/forms"/>
  </ds:schemaRefs>
</ds:datastoreItem>
</file>

<file path=customXml/itemProps3.xml><?xml version="1.0" encoding="utf-8"?>
<ds:datastoreItem xmlns:ds="http://schemas.openxmlformats.org/officeDocument/2006/customXml" ds:itemID="{98D3DDD6-8E74-4DF3-A7C9-6234C7DB3E7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Tourism design</Template>
  <TotalTime>1909</TotalTime>
  <Words>1070</Words>
  <Application>Microsoft Office PowerPoint</Application>
  <PresentationFormat>Widescreen</PresentationFormat>
  <Paragraphs>68</Paragraphs>
  <Slides>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Corbel</vt:lpstr>
      <vt:lpstr>Basis</vt:lpstr>
      <vt:lpstr>PowerPoint Presentation</vt:lpstr>
      <vt:lpstr>PowerPoint Presentation</vt:lpstr>
      <vt:lpstr>PowerPoint Presentation</vt:lpstr>
      <vt:lpstr>PowerPoint Presentation</vt:lpstr>
      <vt:lpstr>PowerPoint Presentation</vt:lpstr>
      <vt:lpstr>Choose an Experience</vt:lpstr>
      <vt:lpstr>Travel Budget</vt:lpstr>
      <vt:lpstr>Transportation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Design</dc:title>
  <dc:creator>Nguyen Binh</dc:creator>
  <cp:lastModifiedBy>Nguyen Binh</cp:lastModifiedBy>
  <cp:revision>58</cp:revision>
  <dcterms:created xsi:type="dcterms:W3CDTF">2024-03-09T13:05:35Z</dcterms:created>
  <dcterms:modified xsi:type="dcterms:W3CDTF">2024-03-16T13:25:59Z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