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Roboto Mon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>
        <p:scale>
          <a:sx n="150" d="100"/>
          <a:sy n="150" d="100"/>
        </p:scale>
        <p:origin x="-1075" y="-15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6395f4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6395f4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6395f49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6395f49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6c13477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6c13477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6c134774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6c134774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e6395f49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e6395f49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175"/>
            <a:ext cx="4260300" cy="19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2571750"/>
            <a:ext cx="4260300" cy="20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659900" y="203175"/>
            <a:ext cx="4172400" cy="4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arenR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Use command line “sudo lshw -C network” to show the configuration of the wireless interface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(Figure 1)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arenR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Use command line “sudo iwlist scanning” to scan all APs observed and their information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(Figure 2)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925850" y="2164563"/>
            <a:ext cx="10320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Figure 1</a:t>
            </a: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817550" y="4675900"/>
            <a:ext cx="12486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Figure 2</a:t>
            </a: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88725"/>
            <a:ext cx="5649726" cy="9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54025"/>
            <a:ext cx="5649726" cy="9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661425"/>
            <a:ext cx="5649726" cy="9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11700" y="121125"/>
            <a:ext cx="8520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3) First, to measure wireless signal strength, I installed “</a:t>
            </a:r>
            <a:r>
              <a:rPr lang="en" sz="1200" dirty="0" err="1">
                <a:latin typeface="Roboto Mono"/>
                <a:ea typeface="Roboto Mono"/>
                <a:cs typeface="Roboto Mono"/>
                <a:sym typeface="Roboto Mono"/>
              </a:rPr>
              <a:t>wavemon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” by the command line “</a:t>
            </a:r>
            <a:r>
              <a:rPr lang="en" sz="1200" dirty="0" err="1"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apt-get install </a:t>
            </a:r>
            <a:r>
              <a:rPr lang="en" sz="1200" dirty="0" err="1">
                <a:latin typeface="Roboto Mono"/>
                <a:ea typeface="Roboto Mono"/>
                <a:cs typeface="Roboto Mono"/>
                <a:sym typeface="Roboto Mono"/>
              </a:rPr>
              <a:t>wavemon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”. Here are different results of signal strength based on different distances and obstacles.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237025" y="1888175"/>
            <a:ext cx="27573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Figure 3: 0 meter away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237025" y="3295575"/>
            <a:ext cx="26811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Figure 4: 5 meter away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56625" y="4769625"/>
            <a:ext cx="3535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Figure 5: Behind 1 wooden door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110925" y="935175"/>
            <a:ext cx="2547600" cy="3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Conclusion: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-"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The farther the distance is, the weaker the signal strength is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-"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The denser the obstacle is, the weaker the signal strength is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4)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In order to parse the beacon frame, I have to set my computer to </a:t>
            </a:r>
            <a:r>
              <a:rPr lang="en" sz="1200" dirty="0" err="1">
                <a:latin typeface="Roboto Mono"/>
                <a:ea typeface="Roboto Mono"/>
                <a:cs typeface="Roboto Mono"/>
                <a:sym typeface="Roboto Mono"/>
              </a:rPr>
              <a:t>moniter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mode by these follow steps: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AutoNum type="arabicPeriod"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Become superuser by the command line “</a:t>
            </a:r>
            <a:r>
              <a:rPr lang="en" sz="1200" dirty="0" err="1"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bash” and then “</a:t>
            </a:r>
            <a:r>
              <a:rPr lang="en" sz="1200" dirty="0" err="1">
                <a:latin typeface="Roboto Mono"/>
                <a:ea typeface="Roboto Mono"/>
                <a:cs typeface="Roboto Mono"/>
                <a:sym typeface="Roboto Mono"/>
              </a:rPr>
              <a:t>su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AutoNum type="arabicPeriod"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Install “</a:t>
            </a:r>
            <a:r>
              <a:rPr lang="en" sz="1200" dirty="0" err="1">
                <a:latin typeface="Roboto Mono"/>
                <a:ea typeface="Roboto Mono"/>
                <a:cs typeface="Roboto Mono"/>
                <a:sym typeface="Roboto Mono"/>
              </a:rPr>
              <a:t>aircrack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-ng” by the command line “</a:t>
            </a:r>
            <a:r>
              <a:rPr lang="en" sz="1200" dirty="0" err="1"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apt install </a:t>
            </a:r>
            <a:r>
              <a:rPr lang="en" sz="1200" dirty="0" err="1">
                <a:latin typeface="Roboto Mono"/>
                <a:ea typeface="Roboto Mono"/>
                <a:cs typeface="Roboto Mono"/>
                <a:sym typeface="Roboto Mono"/>
              </a:rPr>
              <a:t>aircrack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-ng”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AutoNum type="arabicPeriod"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Set my laptop to monitor mode by the command “</a:t>
            </a:r>
            <a:r>
              <a:rPr lang="en" sz="1200" dirty="0" err="1">
                <a:latin typeface="Roboto Mono"/>
                <a:ea typeface="Roboto Mono"/>
                <a:cs typeface="Roboto Mono"/>
                <a:sym typeface="Roboto Mono"/>
              </a:rPr>
              <a:t>airmon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-ng start wlo1” while “wlo1” is my wireless interface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AutoNum type="arabicPeriod"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Open “</a:t>
            </a:r>
            <a:r>
              <a:rPr lang="en" sz="1200" dirty="0" err="1">
                <a:latin typeface="Roboto Mono"/>
                <a:ea typeface="Roboto Mono"/>
                <a:cs typeface="Roboto Mono"/>
                <a:sym typeface="Roboto Mono"/>
              </a:rPr>
              <a:t>wireshark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” and start capturing packets from wlo1 to parse the beacon frames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15688"/>
            <a:ext cx="8839199" cy="1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04196"/>
            <a:ext cx="2912892" cy="57270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11700" y="3507550"/>
            <a:ext cx="26136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Figure 6: Frame control field of the beacon frame</a:t>
            </a:r>
            <a:endParaRPr sz="11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2500" y="3084900"/>
            <a:ext cx="3667125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5275750" y="3228125"/>
            <a:ext cx="24606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Figure 8: AP’s MAC address</a:t>
            </a:r>
            <a:endParaRPr sz="11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240588"/>
            <a:ext cx="2447925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11653" y="4449149"/>
            <a:ext cx="2913000" cy="4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Figure 7: Interval of transmitting the beacon frame</a:t>
            </a:r>
            <a:endParaRPr sz="11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275775" y="4042588"/>
            <a:ext cx="32655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Figure 9: Indicates the beacon frame is transmitted by an AP</a:t>
            </a:r>
            <a:endParaRPr sz="11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3665825"/>
            <a:ext cx="4138083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91600" y="4601850"/>
            <a:ext cx="2828925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5475688" y="4787274"/>
            <a:ext cx="2330700" cy="35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Figure 10: AP’s name</a:t>
            </a:r>
            <a:endParaRPr sz="11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100104" y="167566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5) First connect 2 laptops to one AP and download iperf by the command line “sudo apt-get install iperf”. Then: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-"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Check the private IP address of laptop A by the command line “ifconfig”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-"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Set laptop A to server by the command line “iperf -s”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-"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Set laptop B to client of laptop A by the command line “iperf -c ‘laptop A’s IP address’” 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175" y="1169725"/>
            <a:ext cx="1481050" cy="1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1125" y="1391650"/>
            <a:ext cx="3121100" cy="506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9300" y="2395320"/>
            <a:ext cx="3132374" cy="5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4275" y="3068125"/>
            <a:ext cx="4784043" cy="4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1990650" y="3594813"/>
            <a:ext cx="44994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Figure 11: Data transfer shown in client laptop</a:t>
            </a:r>
            <a:endParaRPr sz="1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4276" y="4066475"/>
            <a:ext cx="4784049" cy="44978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1990650" y="4568825"/>
            <a:ext cx="44994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Figure 12: Data transfer shown in server laptop</a:t>
            </a:r>
            <a:endParaRPr sz="1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22475" y="699400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5875"/>
            <a:ext cx="5428377" cy="10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68763"/>
            <a:ext cx="5428376" cy="10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705950"/>
            <a:ext cx="5428377" cy="10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322475" y="80625"/>
            <a:ext cx="85206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6) I downloaded “speedtest” to measure the data rate by the command line “sudo apt-get install speedtest-cli”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526350" y="1918000"/>
            <a:ext cx="3128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Figure 13: 0 meter away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526338" y="3355175"/>
            <a:ext cx="2999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Figure 14: 5 meters away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526350" y="4771075"/>
            <a:ext cx="3422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Figure 15: 10 meters away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901325" y="813250"/>
            <a:ext cx="2789400" cy="3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Conclusion: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There is an optimal range (0 meter to 5 meter away) that the data rate stays almost stable. Outside of that range, the data rate will decrease linearly.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Outside the optimal range, the data rate and the signal strength will be weakened by distance and obstacles.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450</Words>
  <Application>Microsoft Office PowerPoint</Application>
  <PresentationFormat>On-screen Show (16:9)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Roboto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Spring Nuance</cp:lastModifiedBy>
  <cp:revision>3</cp:revision>
  <dcterms:modified xsi:type="dcterms:W3CDTF">2022-01-27T17:49:24Z</dcterms:modified>
</cp:coreProperties>
</file>