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0" r:id="rId1"/>
  </p:sldMasterIdLst>
  <p:notesMasterIdLst>
    <p:notesMasterId r:id="rId10"/>
  </p:notesMasterIdLst>
  <p:handoutMasterIdLst>
    <p:handoutMasterId r:id="rId11"/>
  </p:handoutMasterIdLst>
  <p:sldIdLst>
    <p:sldId id="261" r:id="rId2"/>
    <p:sldId id="272" r:id="rId3"/>
    <p:sldId id="273" r:id="rId4"/>
    <p:sldId id="274" r:id="rId5"/>
    <p:sldId id="275" r:id="rId6"/>
    <p:sldId id="276" r:id="rId7"/>
    <p:sldId id="277" r:id="rId8"/>
    <p:sldId id="278" r:id="rId9"/>
  </p:sldIdLst>
  <p:sldSz cx="9144000" cy="5715000" type="screen16x1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7">
          <p15:clr>
            <a:srgbClr val="A4A3A4"/>
          </p15:clr>
        </p15:guide>
        <p15:guide id="2" orient="horz" pos="3070">
          <p15:clr>
            <a:srgbClr val="A4A3A4"/>
          </p15:clr>
        </p15:guide>
        <p15:guide id="3" pos="295">
          <p15:clr>
            <a:srgbClr val="A4A3A4"/>
          </p15:clr>
        </p15:guide>
        <p15:guide id="4" pos="54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a:srgbClr val="BB16A3"/>
    <a:srgbClr val="EF3340"/>
    <a:srgbClr val="FFCD00"/>
    <a:srgbClr val="FFCDB8"/>
    <a:srgbClr val="FFCF06"/>
    <a:srgbClr val="F8C704"/>
    <a:srgbClr val="EFC002"/>
    <a:srgbClr val="00A8B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3BA76-1464-4840-93CD-7E10FFBC5BC9}" v="55" dt="2019-03-20T10:57:13.62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9" autoAdjust="0"/>
    <p:restoredTop sz="94660"/>
  </p:normalViewPr>
  <p:slideViewPr>
    <p:cSldViewPr snapToObjects="1">
      <p:cViewPr varScale="1">
        <p:scale>
          <a:sx n="53" d="100"/>
          <a:sy n="53" d="100"/>
        </p:scale>
        <p:origin x="984" y="66"/>
      </p:cViewPr>
      <p:guideLst>
        <p:guide orient="horz" pos="167"/>
        <p:guide orient="horz" pos="3070"/>
        <p:guide pos="295"/>
        <p:guide pos="5465"/>
      </p:guideLst>
    </p:cSldViewPr>
  </p:slideViewPr>
  <p:notesTextViewPr>
    <p:cViewPr>
      <p:scale>
        <a:sx n="100" d="100"/>
        <a:sy n="100" d="100"/>
      </p:scale>
      <p:origin x="0" y="0"/>
    </p:cViewPr>
  </p:notesTextViewPr>
  <p:sorterViewPr>
    <p:cViewPr>
      <p:scale>
        <a:sx n="184" d="100"/>
        <a:sy n="18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fi-FI"/>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39D04D9-2D90-E741-8C77-A958108973E5}" type="datetimeFigureOut">
              <a:rPr lang="en-US"/>
              <a:pPr>
                <a:defRPr/>
              </a:pPr>
              <a:t>3/26/2019</a:t>
            </a:fld>
            <a:endParaRPr lang="fi-FI"/>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fi-FI"/>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81337A6-C487-9645-B543-6BBD05A1D191}" type="slidenum">
              <a:rPr lang="fi-FI"/>
              <a:pPr>
                <a:defRPr/>
              </a:pPr>
              <a:t>‹Nº›</a:t>
            </a:fld>
            <a:endParaRPr lang="fi-FI"/>
          </a:p>
        </p:txBody>
      </p:sp>
    </p:spTree>
    <p:extLst>
      <p:ext uri="{BB962C8B-B14F-4D97-AF65-F5344CB8AC3E}">
        <p14:creationId xmlns:p14="http://schemas.microsoft.com/office/powerpoint/2010/main" val="38245393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fi-FI"/>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1FE7B0BA-8FA8-3A4A-9820-CF1299A8B616}" type="datetime1">
              <a:rPr lang="fi-FI"/>
              <a:pPr>
                <a:defRPr/>
              </a:pPr>
              <a:t>26.3.2019</a:t>
            </a:fld>
            <a:endParaRPr lang="fi-FI"/>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fi-FI"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i-FI" noProof="0"/>
              <a:t>Click to edit Master text styles</a:t>
            </a:r>
          </a:p>
          <a:p>
            <a:pPr lvl="1"/>
            <a:r>
              <a:rPr lang="fi-FI" noProof="0"/>
              <a:t>Second level</a:t>
            </a:r>
          </a:p>
          <a:p>
            <a:pPr lvl="2"/>
            <a:r>
              <a:rPr lang="fi-FI" noProof="0"/>
              <a:t>Third level</a:t>
            </a:r>
          </a:p>
          <a:p>
            <a:pPr lvl="3"/>
            <a:r>
              <a:rPr lang="fi-FI" noProof="0"/>
              <a:t>Fourth level</a:t>
            </a:r>
          </a:p>
          <a:p>
            <a:pPr lvl="4"/>
            <a:r>
              <a:rPr lang="fi-FI"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fi-F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66A5FF2-0573-2649-A39A-26FA52E05379}" type="slidenum">
              <a:rPr lang="fi-FI"/>
              <a:pPr>
                <a:defRPr/>
              </a:pPr>
              <a:t>‹Nº›</a:t>
            </a:fld>
            <a:endParaRPr lang="fi-FI"/>
          </a:p>
        </p:txBody>
      </p:sp>
    </p:spTree>
    <p:extLst>
      <p:ext uri="{BB962C8B-B14F-4D97-AF65-F5344CB8AC3E}">
        <p14:creationId xmlns:p14="http://schemas.microsoft.com/office/powerpoint/2010/main" val="309729138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tx2"/>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68313" y="1417341"/>
            <a:ext cx="8207375" cy="2952327"/>
          </a:xfrm>
          <a:prstGeom prst="rect">
            <a:avLst/>
          </a:prstGeom>
        </p:spPr>
        <p:txBody>
          <a:bodyPr lIns="0" tIns="0" rIns="0" bIns="0" anchor="b" anchorCtr="0">
            <a:noAutofit/>
          </a:bodyPr>
          <a:lstStyle>
            <a:lvl1pPr algn="l">
              <a:lnSpc>
                <a:spcPct val="80000"/>
              </a:lnSpc>
              <a:defRPr sz="7200" b="1" spc="-200">
                <a:solidFill>
                  <a:schemeClr val="bg1"/>
                </a:solidFill>
              </a:defRPr>
            </a:lvl1pPr>
          </a:lstStyle>
          <a:p>
            <a:r>
              <a:rPr lang="en-US"/>
              <a:t>Click to edit Master title style</a:t>
            </a:r>
            <a:endParaRPr lang="en-US" dirty="0"/>
          </a:p>
        </p:txBody>
      </p:sp>
      <p:sp>
        <p:nvSpPr>
          <p:cNvPr id="6" name="Subtitle 2"/>
          <p:cNvSpPr>
            <a:spLocks noGrp="1"/>
          </p:cNvSpPr>
          <p:nvPr>
            <p:ph type="subTitle" idx="1"/>
          </p:nvPr>
        </p:nvSpPr>
        <p:spPr>
          <a:xfrm>
            <a:off x="468314" y="4429748"/>
            <a:ext cx="5495420" cy="660000"/>
          </a:xfrm>
          <a:prstGeom prst="rect">
            <a:avLst/>
          </a:prstGeom>
        </p:spPr>
        <p:txBody>
          <a:bodyPr lIns="0" tIns="0" rIns="0" bIns="0" anchor="t">
            <a:normAutofit/>
          </a:bodyPr>
          <a:lstStyle>
            <a:lvl1pPr marL="0" indent="0" algn="l">
              <a:spcBef>
                <a:spcPts val="0"/>
              </a:spcBef>
              <a:buNone/>
              <a:defRPr sz="1600" i="1">
                <a:solidFill>
                  <a:schemeClr val="bg1"/>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 y="0"/>
            <a:ext cx="1831975" cy="1711325"/>
          </a:xfrm>
          <a:prstGeom prst="rect">
            <a:avLst/>
          </a:prstGeom>
        </p:spPr>
      </p:pic>
    </p:spTree>
    <p:extLst>
      <p:ext uri="{BB962C8B-B14F-4D97-AF65-F5344CB8AC3E}">
        <p14:creationId xmlns:p14="http://schemas.microsoft.com/office/powerpoint/2010/main" val="407110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BG image">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468313" y="1417636"/>
            <a:ext cx="8207375" cy="2952032"/>
          </a:xfrm>
          <a:prstGeom prst="rect">
            <a:avLst/>
          </a:prstGeom>
        </p:spPr>
        <p:txBody>
          <a:bodyPr lIns="0" tIns="0" rIns="0" bIns="0" anchor="b" anchorCtr="0">
            <a:noAutofit/>
          </a:bodyPr>
          <a:lstStyle>
            <a:lvl1pPr algn="l">
              <a:lnSpc>
                <a:spcPct val="80000"/>
              </a:lnSpc>
              <a:defRPr sz="7200" b="1" spc="-200">
                <a:solidFill>
                  <a:schemeClr val="bg1"/>
                </a:solidFill>
              </a:defRPr>
            </a:lvl1pPr>
          </a:lstStyle>
          <a:p>
            <a:r>
              <a:rPr lang="en-US"/>
              <a:t>Click to edit Master title style</a:t>
            </a:r>
            <a:endParaRPr lang="en-US" dirty="0"/>
          </a:p>
        </p:txBody>
      </p:sp>
      <p:sp>
        <p:nvSpPr>
          <p:cNvPr id="8" name="Subtitle 2"/>
          <p:cNvSpPr>
            <a:spLocks noGrp="1"/>
          </p:cNvSpPr>
          <p:nvPr>
            <p:ph type="subTitle" idx="1"/>
          </p:nvPr>
        </p:nvSpPr>
        <p:spPr>
          <a:xfrm>
            <a:off x="468314" y="4429748"/>
            <a:ext cx="5495420" cy="660000"/>
          </a:xfrm>
          <a:prstGeom prst="rect">
            <a:avLst/>
          </a:prstGeom>
        </p:spPr>
        <p:txBody>
          <a:bodyPr lIns="0" tIns="0" rIns="0" bIns="0" anchor="t">
            <a:normAutofit/>
          </a:bodyPr>
          <a:lstStyle>
            <a:lvl1pPr marL="0" indent="0" algn="l">
              <a:spcBef>
                <a:spcPts val="0"/>
              </a:spcBef>
              <a:buNone/>
              <a:defRPr sz="1600" i="1">
                <a:solidFill>
                  <a:schemeClr val="bg1"/>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 y="0"/>
            <a:ext cx="1831975" cy="1711325"/>
          </a:xfrm>
          <a:prstGeom prst="rect">
            <a:avLst/>
          </a:prstGeom>
        </p:spPr>
      </p:pic>
    </p:spTree>
    <p:extLst>
      <p:ext uri="{BB962C8B-B14F-4D97-AF65-F5344CB8AC3E}">
        <p14:creationId xmlns:p14="http://schemas.microsoft.com/office/powerpoint/2010/main" val="11882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Text">
    <p:spTree>
      <p:nvGrpSpPr>
        <p:cNvPr id="1" name=""/>
        <p:cNvGrpSpPr/>
        <p:nvPr/>
      </p:nvGrpSpPr>
      <p:grpSpPr>
        <a:xfrm>
          <a:off x="0" y="0"/>
          <a:ext cx="0" cy="0"/>
          <a:chOff x="0" y="0"/>
          <a:chExt cx="0" cy="0"/>
        </a:xfrm>
      </p:grpSpPr>
      <p:sp>
        <p:nvSpPr>
          <p:cNvPr id="16" name="Title 1"/>
          <p:cNvSpPr>
            <a:spLocks noGrp="1"/>
          </p:cNvSpPr>
          <p:nvPr>
            <p:ph type="ctrTitle"/>
          </p:nvPr>
        </p:nvSpPr>
        <p:spPr>
          <a:xfrm>
            <a:off x="468312" y="1418400"/>
            <a:ext cx="8208000" cy="2952000"/>
          </a:xfrm>
          <a:prstGeom prst="rect">
            <a:avLst/>
          </a:prstGeom>
        </p:spPr>
        <p:txBody>
          <a:bodyPr lIns="0" tIns="0" rIns="0" bIns="0" anchor="b">
            <a:noAutofit/>
          </a:bodyPr>
          <a:lstStyle>
            <a:lvl1pPr algn="l">
              <a:lnSpc>
                <a:spcPct val="80000"/>
              </a:lnSpc>
              <a:defRPr sz="7200" b="1" spc="-200">
                <a:solidFill>
                  <a:schemeClr val="tx2"/>
                </a:solidFill>
              </a:defRPr>
            </a:lvl1pPr>
          </a:lstStyle>
          <a:p>
            <a:r>
              <a:rPr lang="en-US"/>
              <a:t>Click to edit Master title style</a:t>
            </a:r>
            <a:endParaRPr lang="en-US" dirty="0"/>
          </a:p>
        </p:txBody>
      </p:sp>
      <p:sp>
        <p:nvSpPr>
          <p:cNvPr id="17" name="Subtitle 2"/>
          <p:cNvSpPr>
            <a:spLocks noGrp="1"/>
          </p:cNvSpPr>
          <p:nvPr>
            <p:ph type="subTitle" idx="1"/>
          </p:nvPr>
        </p:nvSpPr>
        <p:spPr>
          <a:xfrm>
            <a:off x="468314" y="4429748"/>
            <a:ext cx="5388448" cy="660000"/>
          </a:xfrm>
          <a:prstGeom prst="rect">
            <a:avLst/>
          </a:prstGeom>
        </p:spPr>
        <p:txBody>
          <a:bodyPr lIns="0" tIns="0" rIns="0" bIns="0" anchor="t">
            <a:normAutofit/>
          </a:bodyPr>
          <a:lstStyle>
            <a:lvl1pPr marL="0" indent="0" algn="l">
              <a:spcBef>
                <a:spcPts val="0"/>
              </a:spcBef>
              <a:buNone/>
              <a:defRPr sz="1600" i="1">
                <a:solidFill>
                  <a:srgbClr val="928B81"/>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 y="0"/>
            <a:ext cx="1831975" cy="1711325"/>
          </a:xfrm>
          <a:prstGeom prst="rect">
            <a:avLst/>
          </a:prstGeom>
        </p:spPr>
      </p:pic>
    </p:spTree>
    <p:extLst>
      <p:ext uri="{BB962C8B-B14F-4D97-AF65-F5344CB8AC3E}">
        <p14:creationId xmlns:p14="http://schemas.microsoft.com/office/powerpoint/2010/main" val="112927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sp>
        <p:nvSpPr>
          <p:cNvPr id="16" name="Title 1"/>
          <p:cNvSpPr>
            <a:spLocks noGrp="1"/>
          </p:cNvSpPr>
          <p:nvPr>
            <p:ph type="ctrTitle"/>
          </p:nvPr>
        </p:nvSpPr>
        <p:spPr>
          <a:xfrm>
            <a:off x="468313" y="1657740"/>
            <a:ext cx="3319477" cy="2694083"/>
          </a:xfrm>
          <a:prstGeom prst="rect">
            <a:avLst/>
          </a:prstGeom>
        </p:spPr>
        <p:txBody>
          <a:bodyPr lIns="0" tIns="0" rIns="0" bIns="0" anchor="t">
            <a:noAutofit/>
          </a:bodyPr>
          <a:lstStyle>
            <a:lvl1pPr algn="l">
              <a:lnSpc>
                <a:spcPct val="80000"/>
              </a:lnSpc>
              <a:defRPr sz="6000" b="1" spc="-200">
                <a:solidFill>
                  <a:schemeClr val="tx2"/>
                </a:solidFill>
              </a:defRPr>
            </a:lvl1pPr>
          </a:lstStyle>
          <a:p>
            <a:r>
              <a:rPr lang="en-US"/>
              <a:t>Click to edit Master title style</a:t>
            </a:r>
            <a:endParaRPr lang="en-US" dirty="0"/>
          </a:p>
        </p:txBody>
      </p:sp>
      <p:sp>
        <p:nvSpPr>
          <p:cNvPr id="17" name="Subtitle 2"/>
          <p:cNvSpPr>
            <a:spLocks noGrp="1"/>
          </p:cNvSpPr>
          <p:nvPr>
            <p:ph type="subTitle" idx="1"/>
          </p:nvPr>
        </p:nvSpPr>
        <p:spPr>
          <a:xfrm>
            <a:off x="468313" y="4531740"/>
            <a:ext cx="3319477" cy="486000"/>
          </a:xfrm>
          <a:prstGeom prst="rect">
            <a:avLst/>
          </a:prstGeom>
        </p:spPr>
        <p:txBody>
          <a:bodyPr lIns="0" tIns="0" rIns="0" bIns="0" anchor="t">
            <a:normAutofit/>
          </a:bodyPr>
          <a:lstStyle>
            <a:lvl1pPr marL="0" indent="0" algn="l">
              <a:spcBef>
                <a:spcPts val="0"/>
              </a:spcBef>
              <a:buNone/>
              <a:defRPr sz="1600" i="1">
                <a:solidFill>
                  <a:srgbClr val="928B81"/>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Picture Placeholder 3"/>
          <p:cNvSpPr>
            <a:spLocks noGrp="1"/>
          </p:cNvSpPr>
          <p:nvPr>
            <p:ph type="pic" sz="quarter" idx="10"/>
          </p:nvPr>
        </p:nvSpPr>
        <p:spPr>
          <a:xfrm>
            <a:off x="4349262" y="150000"/>
            <a:ext cx="4629692" cy="5415000"/>
          </a:xfrm>
          <a:prstGeom prst="rect">
            <a:avLst/>
          </a:prstGeom>
        </p:spPr>
        <p:txBody>
          <a:bodyPr vert="horz"/>
          <a:lstStyle/>
          <a:p>
            <a:pPr lvl="0"/>
            <a:r>
              <a:rPr lang="en-US" noProof="0"/>
              <a:t>Click icon to add picture</a:t>
            </a:r>
            <a:endParaRPr lang="fi-FI" noProof="0"/>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 y="0"/>
            <a:ext cx="1831975" cy="1711325"/>
          </a:xfrm>
          <a:prstGeom prst="rect">
            <a:avLst/>
          </a:prstGeom>
        </p:spPr>
      </p:pic>
    </p:spTree>
    <p:extLst>
      <p:ext uri="{BB962C8B-B14F-4D97-AF65-F5344CB8AC3E}">
        <p14:creationId xmlns:p14="http://schemas.microsoft.com/office/powerpoint/2010/main" val="393504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468313" y="1593555"/>
            <a:ext cx="8207375" cy="2196667"/>
          </a:xfrm>
          <a:prstGeom prst="rect">
            <a:avLst/>
          </a:prstGeom>
        </p:spPr>
        <p:txBody>
          <a:bodyPr lIns="0" tIns="0" rIns="0" bIns="0" anchor="t">
            <a:noAutofit/>
          </a:bodyPr>
          <a:lstStyle>
            <a:lvl1pPr algn="l">
              <a:lnSpc>
                <a:spcPct val="80000"/>
              </a:lnSpc>
              <a:defRPr sz="7200" b="1" spc="-200">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468313" y="4873625"/>
            <a:ext cx="820737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183687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ctrTitle"/>
          </p:nvPr>
        </p:nvSpPr>
        <p:spPr>
          <a:xfrm>
            <a:off x="468313" y="265113"/>
            <a:ext cx="8207375" cy="996498"/>
          </a:xfrm>
          <a:prstGeom prst="rect">
            <a:avLst/>
          </a:prstGeom>
        </p:spPr>
        <p:txBody>
          <a:bodyPr lIns="0" tIns="0" rIns="0" bIns="0" anchor="t" anchorCtr="0">
            <a:noAutofit/>
          </a:bodyPr>
          <a:lstStyle>
            <a:lvl1pPr algn="l">
              <a:lnSpc>
                <a:spcPct val="85000"/>
              </a:lnSpc>
              <a:defRPr sz="3600" b="1" spc="-100">
                <a:solidFill>
                  <a:schemeClr val="tx2"/>
                </a:solidFill>
              </a:defRPr>
            </a:lvl1pPr>
          </a:lstStyle>
          <a:p>
            <a:r>
              <a:rPr lang="en-US"/>
              <a:t>Click to edit Master title style</a:t>
            </a:r>
            <a:endParaRPr lang="en-US" dirty="0"/>
          </a:p>
        </p:txBody>
      </p:sp>
      <p:sp>
        <p:nvSpPr>
          <p:cNvPr id="10" name="Content Placeholder 10"/>
          <p:cNvSpPr>
            <a:spLocks noGrp="1"/>
          </p:cNvSpPr>
          <p:nvPr>
            <p:ph sz="quarter" idx="14"/>
          </p:nvPr>
        </p:nvSpPr>
        <p:spPr>
          <a:xfrm>
            <a:off x="468314" y="1261611"/>
            <a:ext cx="8207374" cy="3336083"/>
          </a:xfrm>
          <a:prstGeom prst="rect">
            <a:avLst/>
          </a:prstGeom>
        </p:spPr>
        <p:txBody>
          <a:bodyPr vert="horz" lIns="0" tIns="0" rIns="0" bIns="0"/>
          <a:lstStyle>
            <a:lvl1pPr marL="0" indent="0">
              <a:buNone/>
              <a:defRPr sz="2100" b="1">
                <a:latin typeface="+mj-lt"/>
              </a:defRPr>
            </a:lvl1pPr>
            <a:lvl2pPr marL="237600" indent="-212400">
              <a:buFont typeface="Arial"/>
              <a:buChar char="•"/>
              <a:defRPr sz="2000">
                <a:latin typeface="Georgia"/>
              </a:defRPr>
            </a:lvl2pPr>
            <a:lvl3pPr marL="460800" indent="-230400">
              <a:buFont typeface="Lucida Grande"/>
              <a:buChar char="-"/>
              <a:defRPr sz="1600" i="1">
                <a:latin typeface="Georgia"/>
                <a:cs typeface="Georgia"/>
              </a:defRPr>
            </a:lvl3pPr>
            <a:lvl4pPr marL="792000" indent="-194400">
              <a:buFont typeface="Arial"/>
              <a:buChar char="•"/>
              <a:defRPr sz="1400" baseline="0">
                <a:latin typeface="Georgia"/>
              </a:defRPr>
            </a:lvl4pPr>
            <a:lvl5pPr marL="1087200" indent="-228600">
              <a:buFont typeface="Courier New"/>
              <a:buChar char="o"/>
              <a:defRPr sz="1300"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6" name="Date Placeholder 12"/>
          <p:cNvSpPr>
            <a:spLocks noGrp="1"/>
          </p:cNvSpPr>
          <p:nvPr>
            <p:ph type="dt" sz="half" idx="15"/>
          </p:nvPr>
        </p:nvSpPr>
        <p:spPr/>
        <p:txBody>
          <a:bodyPr/>
          <a:lstStyle>
            <a:lvl1pPr>
              <a:defRPr/>
            </a:lvl1pPr>
          </a:lstStyle>
          <a:p>
            <a:pPr>
              <a:defRPr/>
            </a:pPr>
            <a:fld id="{24CBB682-87B2-4236-AF78-B49807E7713E}" type="datetime1">
              <a:rPr lang="fi-FI" smtClean="0"/>
              <a:t>26.3.2019</a:t>
            </a:fld>
            <a:endParaRPr lang="fi-FI"/>
          </a:p>
        </p:txBody>
      </p:sp>
      <p:sp>
        <p:nvSpPr>
          <p:cNvPr id="7" name="Footer Placeholder 13"/>
          <p:cNvSpPr>
            <a:spLocks noGrp="1"/>
          </p:cNvSpPr>
          <p:nvPr>
            <p:ph type="ftr" sz="quarter" idx="16"/>
          </p:nvPr>
        </p:nvSpPr>
        <p:spPr/>
        <p:txBody>
          <a:bodyPr/>
          <a:lstStyle>
            <a:lvl1pPr>
              <a:defRPr/>
            </a:lvl1pPr>
          </a:lstStyle>
          <a:p>
            <a:pPr>
              <a:defRPr/>
            </a:pPr>
            <a:endParaRPr lang="fi-FI"/>
          </a:p>
        </p:txBody>
      </p:sp>
      <p:sp>
        <p:nvSpPr>
          <p:cNvPr id="8" name="Slide Number Placeholder 14"/>
          <p:cNvSpPr>
            <a:spLocks noGrp="1"/>
          </p:cNvSpPr>
          <p:nvPr>
            <p:ph type="sldNum" sz="quarter" idx="17"/>
          </p:nvPr>
        </p:nvSpPr>
        <p:spPr/>
        <p:txBody>
          <a:bodyPr/>
          <a:lstStyle>
            <a:lvl1pPr>
              <a:defRPr/>
            </a:lvl1pPr>
          </a:lstStyle>
          <a:p>
            <a:pPr>
              <a:defRPr/>
            </a:pPr>
            <a:fld id="{49EFD4B7-1CC6-864B-A72A-C978B70BBA9B}" type="slidenum">
              <a:rPr lang="fi-FI"/>
              <a:pPr>
                <a:defRPr/>
              </a:pPr>
              <a:t>‹Nº›</a:t>
            </a:fld>
            <a:endParaRPr lang="fi-FI"/>
          </a:p>
        </p:txBody>
      </p:sp>
      <p:cxnSp>
        <p:nvCxnSpPr>
          <p:cNvPr id="12" name="Straight Connector 4"/>
          <p:cNvCxnSpPr/>
          <p:nvPr userDrawn="1"/>
        </p:nvCxnSpPr>
        <p:spPr>
          <a:xfrm>
            <a:off x="468313" y="4873007"/>
            <a:ext cx="8207375" cy="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9"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7" cy="957600"/>
          </a:xfrm>
          <a:prstGeom prst="rect">
            <a:avLst/>
          </a:prstGeom>
        </p:spPr>
      </p:pic>
    </p:spTree>
    <p:extLst>
      <p:ext uri="{BB962C8B-B14F-4D97-AF65-F5344CB8AC3E}">
        <p14:creationId xmlns:p14="http://schemas.microsoft.com/office/powerpoint/2010/main" val="381070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
    <p:spTree>
      <p:nvGrpSpPr>
        <p:cNvPr id="1" name=""/>
        <p:cNvGrpSpPr/>
        <p:nvPr/>
      </p:nvGrpSpPr>
      <p:grpSpPr>
        <a:xfrm>
          <a:off x="0" y="0"/>
          <a:ext cx="0" cy="0"/>
          <a:chOff x="0" y="0"/>
          <a:chExt cx="0" cy="0"/>
        </a:xfrm>
      </p:grpSpPr>
      <p:sp>
        <p:nvSpPr>
          <p:cNvPr id="10" name="Title 1"/>
          <p:cNvSpPr>
            <a:spLocks noGrp="1"/>
          </p:cNvSpPr>
          <p:nvPr>
            <p:ph type="ctrTitle"/>
          </p:nvPr>
        </p:nvSpPr>
        <p:spPr>
          <a:xfrm>
            <a:off x="463308" y="265113"/>
            <a:ext cx="8212380" cy="996498"/>
          </a:xfrm>
          <a:prstGeom prst="rect">
            <a:avLst/>
          </a:prstGeom>
        </p:spPr>
        <p:txBody>
          <a:bodyPr lIns="0" tIns="0" rIns="0" bIns="0" anchor="t" anchorCtr="0">
            <a:noAutofit/>
          </a:bodyPr>
          <a:lstStyle>
            <a:lvl1pPr algn="l">
              <a:lnSpc>
                <a:spcPct val="85000"/>
              </a:lnSpc>
              <a:defRPr sz="3600" b="1" spc="-100">
                <a:solidFill>
                  <a:schemeClr val="tx2"/>
                </a:solidFill>
              </a:defRPr>
            </a:lvl1pPr>
          </a:lstStyle>
          <a:p>
            <a:r>
              <a:rPr lang="en-US"/>
              <a:t>Click to edit Master title style</a:t>
            </a:r>
            <a:endParaRPr lang="en-US" dirty="0"/>
          </a:p>
        </p:txBody>
      </p:sp>
      <p:sp>
        <p:nvSpPr>
          <p:cNvPr id="11" name="Content Placeholder 10"/>
          <p:cNvSpPr>
            <a:spLocks noGrp="1"/>
          </p:cNvSpPr>
          <p:nvPr>
            <p:ph sz="quarter" idx="14"/>
          </p:nvPr>
        </p:nvSpPr>
        <p:spPr>
          <a:xfrm>
            <a:off x="463308" y="1261611"/>
            <a:ext cx="3988079" cy="3336083"/>
          </a:xfrm>
          <a:prstGeom prst="rect">
            <a:avLst/>
          </a:prstGeom>
        </p:spPr>
        <p:txBody>
          <a:bodyPr vert="horz" lIns="0" tIns="0" rIns="0" bIns="0"/>
          <a:lstStyle>
            <a:lvl1pPr marL="0" indent="0">
              <a:buNone/>
              <a:defRPr sz="2100" b="1">
                <a:latin typeface="+mj-lt"/>
              </a:defRPr>
            </a:lvl1pPr>
            <a:lvl2pPr marL="237600" indent="-212400">
              <a:buFont typeface="Arial"/>
              <a:buChar char="•"/>
              <a:defRPr sz="2000">
                <a:latin typeface="Georgia"/>
              </a:defRPr>
            </a:lvl2pPr>
            <a:lvl3pPr marL="460800" indent="-230400">
              <a:buFont typeface="Lucida Grande"/>
              <a:buChar char="-"/>
              <a:defRPr sz="1600" i="1">
                <a:latin typeface="Georgia"/>
                <a:cs typeface="Georgia"/>
              </a:defRPr>
            </a:lvl3pPr>
            <a:lvl4pPr marL="792000" indent="-194400">
              <a:buFont typeface="Arial"/>
              <a:buChar char="•"/>
              <a:defRPr sz="1400" baseline="0">
                <a:latin typeface="Georgia"/>
              </a:defRPr>
            </a:lvl4pPr>
            <a:lvl5pPr marL="1087200" indent="-228600">
              <a:buFont typeface="Courier New"/>
              <a:buChar char="o"/>
              <a:defRPr sz="1300"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0" name="Content Placeholder 10"/>
          <p:cNvSpPr>
            <a:spLocks noGrp="1"/>
          </p:cNvSpPr>
          <p:nvPr>
            <p:ph sz="quarter" idx="18"/>
          </p:nvPr>
        </p:nvSpPr>
        <p:spPr>
          <a:xfrm>
            <a:off x="4687609" y="1261611"/>
            <a:ext cx="3988079" cy="3336083"/>
          </a:xfrm>
          <a:prstGeom prst="rect">
            <a:avLst/>
          </a:prstGeom>
        </p:spPr>
        <p:txBody>
          <a:bodyPr vert="horz" lIns="0" tIns="0" rIns="0" bIns="0"/>
          <a:lstStyle>
            <a:lvl1pPr marL="0" indent="0">
              <a:buNone/>
              <a:defRPr sz="2100" b="1">
                <a:latin typeface="+mj-lt"/>
              </a:defRPr>
            </a:lvl1pPr>
            <a:lvl2pPr marL="237600" indent="-212400">
              <a:buFont typeface="Arial"/>
              <a:buChar char="•"/>
              <a:defRPr sz="2000">
                <a:latin typeface="Georgia"/>
              </a:defRPr>
            </a:lvl2pPr>
            <a:lvl3pPr marL="460800" indent="-230400">
              <a:buFont typeface="Lucida Grande"/>
              <a:buChar char="-"/>
              <a:defRPr sz="1600" i="1">
                <a:latin typeface="Georgia"/>
                <a:cs typeface="Georgia"/>
              </a:defRPr>
            </a:lvl3pPr>
            <a:lvl4pPr marL="792000" indent="-194400">
              <a:buFont typeface="Arial"/>
              <a:buChar char="•"/>
              <a:defRPr sz="1400" baseline="0">
                <a:latin typeface="Georgia"/>
              </a:defRPr>
            </a:lvl4pPr>
            <a:lvl5pPr marL="1087200" indent="-228600">
              <a:buFont typeface="Courier New"/>
              <a:buChar char="o"/>
              <a:defRPr sz="1300"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10"/>
          <p:cNvSpPr>
            <a:spLocks noGrp="1"/>
          </p:cNvSpPr>
          <p:nvPr>
            <p:ph type="dt" sz="half" idx="19"/>
          </p:nvPr>
        </p:nvSpPr>
        <p:spPr/>
        <p:txBody>
          <a:bodyPr/>
          <a:lstStyle>
            <a:lvl1pPr>
              <a:defRPr/>
            </a:lvl1pPr>
          </a:lstStyle>
          <a:p>
            <a:pPr>
              <a:defRPr/>
            </a:pPr>
            <a:fld id="{686F12C3-4421-43A0-8844-8188FCFDF52F}" type="datetime1">
              <a:rPr lang="fi-FI" smtClean="0"/>
              <a:t>26.3.2019</a:t>
            </a:fld>
            <a:endParaRPr lang="fi-FI"/>
          </a:p>
        </p:txBody>
      </p:sp>
      <p:sp>
        <p:nvSpPr>
          <p:cNvPr id="8" name="Footer Placeholder 11"/>
          <p:cNvSpPr>
            <a:spLocks noGrp="1"/>
          </p:cNvSpPr>
          <p:nvPr>
            <p:ph type="ftr" sz="quarter" idx="20"/>
          </p:nvPr>
        </p:nvSpPr>
        <p:spPr/>
        <p:txBody>
          <a:bodyPr/>
          <a:lstStyle>
            <a:lvl1pPr>
              <a:defRPr/>
            </a:lvl1pPr>
          </a:lstStyle>
          <a:p>
            <a:pPr>
              <a:defRPr/>
            </a:pPr>
            <a:endParaRPr lang="fi-FI"/>
          </a:p>
        </p:txBody>
      </p:sp>
      <p:sp>
        <p:nvSpPr>
          <p:cNvPr id="9" name="Slide Number Placeholder 12"/>
          <p:cNvSpPr>
            <a:spLocks noGrp="1"/>
          </p:cNvSpPr>
          <p:nvPr>
            <p:ph type="sldNum" sz="quarter" idx="21"/>
          </p:nvPr>
        </p:nvSpPr>
        <p:spPr/>
        <p:txBody>
          <a:bodyPr/>
          <a:lstStyle>
            <a:lvl1pPr>
              <a:defRPr/>
            </a:lvl1pPr>
          </a:lstStyle>
          <a:p>
            <a:pPr>
              <a:defRPr/>
            </a:pPr>
            <a:fld id="{7D79A8AE-7274-0C4A-AB42-92022833E6E2}" type="slidenum">
              <a:rPr lang="fi-FI"/>
              <a:pPr>
                <a:defRPr/>
              </a:pPr>
              <a:t>‹Nº›</a:t>
            </a:fld>
            <a:endParaRPr lang="fi-FI"/>
          </a:p>
        </p:txBody>
      </p:sp>
      <p:cxnSp>
        <p:nvCxnSpPr>
          <p:cNvPr id="13" name="Straight Connector 4"/>
          <p:cNvCxnSpPr/>
          <p:nvPr userDrawn="1"/>
        </p:nvCxnSpPr>
        <p:spPr>
          <a:xfrm>
            <a:off x="468313" y="4873007"/>
            <a:ext cx="8207375" cy="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12"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7" cy="957600"/>
          </a:xfrm>
          <a:prstGeom prst="rect">
            <a:avLst/>
          </a:prstGeom>
        </p:spPr>
      </p:pic>
    </p:spTree>
    <p:extLst>
      <p:ext uri="{BB962C8B-B14F-4D97-AF65-F5344CB8AC3E}">
        <p14:creationId xmlns:p14="http://schemas.microsoft.com/office/powerpoint/2010/main" val="282008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5056956" y="5017740"/>
            <a:ext cx="3619500" cy="132292"/>
          </a:xfrm>
          <a:prstGeom prst="rect">
            <a:avLst/>
          </a:prstGeom>
        </p:spPr>
        <p:txBody>
          <a:bodyPr vert="horz" lIns="91440" tIns="45720" rIns="0" bIns="45720" rtlCol="0" anchor="ctr"/>
          <a:lstStyle>
            <a:lvl1pPr algn="r">
              <a:defRPr sz="900">
                <a:solidFill>
                  <a:schemeClr val="tx1">
                    <a:tint val="75000"/>
                  </a:schemeClr>
                </a:solidFill>
              </a:defRPr>
            </a:lvl1pPr>
          </a:lstStyle>
          <a:p>
            <a:pPr>
              <a:defRPr/>
            </a:pPr>
            <a:endParaRPr lang="fi-FI"/>
          </a:p>
        </p:txBody>
      </p:sp>
      <p:sp>
        <p:nvSpPr>
          <p:cNvPr id="8" name="Date Placeholder 7"/>
          <p:cNvSpPr>
            <a:spLocks noGrp="1"/>
          </p:cNvSpPr>
          <p:nvPr>
            <p:ph type="dt" sz="half" idx="2"/>
          </p:nvPr>
        </p:nvSpPr>
        <p:spPr>
          <a:xfrm>
            <a:off x="5056956" y="5150032"/>
            <a:ext cx="3619500" cy="154782"/>
          </a:xfrm>
          <a:prstGeom prst="rect">
            <a:avLst/>
          </a:prstGeom>
        </p:spPr>
        <p:txBody>
          <a:bodyPr vert="horz" lIns="91440" tIns="45720" rIns="0" bIns="45720" rtlCol="0" anchor="ctr"/>
          <a:lstStyle>
            <a:lvl1pPr algn="r">
              <a:defRPr sz="900">
                <a:solidFill>
                  <a:schemeClr val="tx1">
                    <a:tint val="75000"/>
                  </a:schemeClr>
                </a:solidFill>
              </a:defRPr>
            </a:lvl1pPr>
          </a:lstStyle>
          <a:p>
            <a:pPr>
              <a:defRPr/>
            </a:pPr>
            <a:fld id="{ED520173-7D7F-4FBC-A781-33E654CAA422}" type="datetime1">
              <a:rPr lang="fi-FI" smtClean="0"/>
              <a:t>26.3.2019</a:t>
            </a:fld>
            <a:endParaRPr lang="fi-FI"/>
          </a:p>
        </p:txBody>
      </p:sp>
      <p:sp>
        <p:nvSpPr>
          <p:cNvPr id="9" name="Slide Number Placeholder 8"/>
          <p:cNvSpPr>
            <a:spLocks noGrp="1"/>
          </p:cNvSpPr>
          <p:nvPr>
            <p:ph type="sldNum" sz="quarter" idx="4"/>
          </p:nvPr>
        </p:nvSpPr>
        <p:spPr>
          <a:xfrm>
            <a:off x="5056956" y="5304814"/>
            <a:ext cx="3619500" cy="134938"/>
          </a:xfrm>
          <a:prstGeom prst="rect">
            <a:avLst/>
          </a:prstGeom>
        </p:spPr>
        <p:txBody>
          <a:bodyPr vert="horz" lIns="91440" tIns="45720" rIns="0" bIns="45720" rtlCol="0" anchor="ctr"/>
          <a:lstStyle>
            <a:lvl1pPr algn="r">
              <a:defRPr sz="900">
                <a:solidFill>
                  <a:schemeClr val="tx1">
                    <a:tint val="75000"/>
                  </a:schemeClr>
                </a:solidFill>
              </a:defRPr>
            </a:lvl1pPr>
          </a:lstStyle>
          <a:p>
            <a:pPr>
              <a:defRPr/>
            </a:pPr>
            <a:fld id="{805BCDE0-955E-2A43-932A-046BF80DB991}" type="slidenum">
              <a:rPr lang="fi-FI"/>
              <a:pPr>
                <a:defRPr/>
              </a:pPr>
              <a:t>‹Nº›</a:t>
            </a:fld>
            <a:endParaRPr lang="fi-FI"/>
          </a:p>
        </p:txBody>
      </p:sp>
    </p:spTree>
  </p:cSld>
  <p:clrMap bg1="lt1" tx1="dk1" bg2="lt2" tx2="dk2" accent1="accent1" accent2="accent2" accent3="accent3" accent4="accent4" accent5="accent5" accent6="accent6" hlink="hlink" folHlink="folHlink"/>
  <p:sldLayoutIdLst>
    <p:sldLayoutId id="2147484747" r:id="rId1"/>
    <p:sldLayoutId id="2147484751" r:id="rId2"/>
    <p:sldLayoutId id="2147484753" r:id="rId3"/>
    <p:sldLayoutId id="2147484756" r:id="rId4"/>
    <p:sldLayoutId id="2147484759" r:id="rId5"/>
    <p:sldLayoutId id="2147484762" r:id="rId6"/>
    <p:sldLayoutId id="2147484765" r:id="rId7"/>
  </p:sldLayoutIdLst>
  <p:hf hdr="0" ftr="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MS PGothic" pitchFamily="34" charset="-128"/>
        </a:defRPr>
      </a:lvl1pPr>
      <a:lvl2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2pPr>
      <a:lvl3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3pPr>
      <a:lvl4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4pPr>
      <a:lvl5pPr algn="ctr" defTabSz="457200" rtl="0" eaLnBrk="1" fontAlgn="base" hangingPunct="1">
        <a:spcBef>
          <a:spcPct val="0"/>
        </a:spcBef>
        <a:spcAft>
          <a:spcPct val="0"/>
        </a:spcAft>
        <a:defRPr sz="4400">
          <a:solidFill>
            <a:schemeClr val="tx1"/>
          </a:solidFill>
          <a:latin typeface="Arial" pitchFamily="-65" charset="0"/>
          <a:ea typeface="ＭＳ Ｐゴシック" charset="0"/>
          <a:cs typeface="MS PGothic" pitchFamily="34" charset="-128"/>
        </a:defRPr>
      </a:lvl5pPr>
      <a:lvl6pPr marL="4572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6pPr>
      <a:lvl7pPr marL="9144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7pPr>
      <a:lvl8pPr marL="13716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8pPr>
      <a:lvl9pPr marL="1828800" algn="ctr" defTabSz="457200" rtl="0" eaLnBrk="1" fontAlgn="base" hangingPunct="1">
        <a:spcBef>
          <a:spcPct val="0"/>
        </a:spcBef>
        <a:spcAft>
          <a:spcPct val="0"/>
        </a:spcAft>
        <a:defRPr sz="4400">
          <a:solidFill>
            <a:schemeClr val="tx1"/>
          </a:solidFill>
          <a:latin typeface="Arial"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S PGothic" pitchFamily="34"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S PGothic"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82B13-FD15-4526-8091-8B6EFDE1DD04}"/>
              </a:ext>
            </a:extLst>
          </p:cNvPr>
          <p:cNvSpPr>
            <a:spLocks noGrp="1"/>
          </p:cNvSpPr>
          <p:nvPr>
            <p:ph type="ctrTitle"/>
          </p:nvPr>
        </p:nvSpPr>
        <p:spPr/>
        <p:txBody>
          <a:bodyPr/>
          <a:lstStyle/>
          <a:p>
            <a:r>
              <a:rPr lang="es-PE" dirty="0" err="1"/>
              <a:t>Securing</a:t>
            </a:r>
            <a:r>
              <a:rPr lang="es-PE" dirty="0"/>
              <a:t> email:</a:t>
            </a:r>
            <a:br>
              <a:rPr lang="es-PE" dirty="0"/>
            </a:br>
            <a:r>
              <a:rPr lang="en-US" sz="4000" b="0" dirty="0"/>
              <a:t>Encrypting messages</a:t>
            </a:r>
          </a:p>
        </p:txBody>
      </p:sp>
      <p:sp>
        <p:nvSpPr>
          <p:cNvPr id="3" name="Subtítulo 2">
            <a:extLst>
              <a:ext uri="{FF2B5EF4-FFF2-40B4-BE49-F238E27FC236}">
                <a16:creationId xmlns:a16="http://schemas.microsoft.com/office/drawing/2014/main" id="{D468722E-CFD9-432B-86EF-B341DB97EC0E}"/>
              </a:ext>
            </a:extLst>
          </p:cNvPr>
          <p:cNvSpPr>
            <a:spLocks noGrp="1"/>
          </p:cNvSpPr>
          <p:nvPr>
            <p:ph type="subTitle" idx="1"/>
          </p:nvPr>
        </p:nvSpPr>
        <p:spPr>
          <a:xfrm>
            <a:off x="468313" y="4429748"/>
            <a:ext cx="5495420" cy="1020040"/>
          </a:xfrm>
        </p:spPr>
        <p:txBody>
          <a:bodyPr>
            <a:normAutofit/>
          </a:bodyPr>
          <a:lstStyle/>
          <a:p>
            <a:r>
              <a:rPr lang="en-US" dirty="0"/>
              <a:t>ELEC-C7420 - Basic principles in networking</a:t>
            </a:r>
            <a:endParaRPr lang="es-PE" dirty="0"/>
          </a:p>
        </p:txBody>
      </p:sp>
    </p:spTree>
    <p:extLst>
      <p:ext uri="{BB962C8B-B14F-4D97-AF65-F5344CB8AC3E}">
        <p14:creationId xmlns:p14="http://schemas.microsoft.com/office/powerpoint/2010/main" val="1594141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466B6-336C-4977-BF75-456C416430C1}"/>
              </a:ext>
            </a:extLst>
          </p:cNvPr>
          <p:cNvSpPr>
            <a:spLocks noGrp="1"/>
          </p:cNvSpPr>
          <p:nvPr>
            <p:ph type="ctrTitle"/>
          </p:nvPr>
        </p:nvSpPr>
        <p:spPr>
          <a:xfrm>
            <a:off x="468313" y="265113"/>
            <a:ext cx="8207375" cy="996498"/>
          </a:xfrm>
        </p:spPr>
        <p:txBody>
          <a:bodyPr/>
          <a:lstStyle/>
          <a:p>
            <a:r>
              <a:rPr lang="es-PE" dirty="0" err="1"/>
              <a:t>Installing</a:t>
            </a:r>
            <a:r>
              <a:rPr lang="es-PE" dirty="0"/>
              <a:t> GNU </a:t>
            </a:r>
            <a:r>
              <a:rPr lang="es-PE" dirty="0" err="1"/>
              <a:t>Privacy</a:t>
            </a:r>
            <a:r>
              <a:rPr lang="es-PE" dirty="0"/>
              <a:t> </a:t>
            </a:r>
            <a:r>
              <a:rPr lang="es-PE" dirty="0" err="1"/>
              <a:t>guard</a:t>
            </a:r>
            <a:r>
              <a:rPr lang="es-PE" dirty="0"/>
              <a:t> </a:t>
            </a:r>
            <a:r>
              <a:rPr lang="es-PE" dirty="0" err="1"/>
              <a:t>for</a:t>
            </a:r>
            <a:r>
              <a:rPr lang="es-PE" dirty="0"/>
              <a:t> Windows</a:t>
            </a:r>
            <a:br>
              <a:rPr lang="es-PE" dirty="0"/>
            </a:br>
            <a:br>
              <a:rPr lang="es-PE" b="0" dirty="0"/>
            </a:br>
            <a:endParaRPr lang="en-US" b="0" dirty="0"/>
          </a:p>
        </p:txBody>
      </p:sp>
      <p:sp>
        <p:nvSpPr>
          <p:cNvPr id="4" name="Marcador de fecha 3">
            <a:extLst>
              <a:ext uri="{FF2B5EF4-FFF2-40B4-BE49-F238E27FC236}">
                <a16:creationId xmlns:a16="http://schemas.microsoft.com/office/drawing/2014/main" id="{1459EF4B-53ED-4D78-A091-3BAFDF4ACEF9}"/>
              </a:ext>
            </a:extLst>
          </p:cNvPr>
          <p:cNvSpPr>
            <a:spLocks noGrp="1"/>
          </p:cNvSpPr>
          <p:nvPr>
            <p:ph type="dt" sz="half" idx="15"/>
          </p:nvPr>
        </p:nvSpPr>
        <p:spPr/>
        <p:txBody>
          <a:bodyPr/>
          <a:lstStyle/>
          <a:p>
            <a:pPr>
              <a:defRPr/>
            </a:pPr>
            <a:fld id="{24CBB682-87B2-4236-AF78-B49807E7713E}" type="datetime1">
              <a:rPr lang="fi-FI" smtClean="0"/>
              <a:t>26.3.2019</a:t>
            </a:fld>
            <a:endParaRPr lang="fi-FI"/>
          </a:p>
        </p:txBody>
      </p:sp>
      <p:sp>
        <p:nvSpPr>
          <p:cNvPr id="5" name="Marcador de número de diapositiva 4">
            <a:extLst>
              <a:ext uri="{FF2B5EF4-FFF2-40B4-BE49-F238E27FC236}">
                <a16:creationId xmlns:a16="http://schemas.microsoft.com/office/drawing/2014/main" id="{34CDB0C1-C24E-4112-B6BE-F2C47A2EB13A}"/>
              </a:ext>
            </a:extLst>
          </p:cNvPr>
          <p:cNvSpPr>
            <a:spLocks noGrp="1"/>
          </p:cNvSpPr>
          <p:nvPr>
            <p:ph type="sldNum" sz="quarter" idx="17"/>
          </p:nvPr>
        </p:nvSpPr>
        <p:spPr/>
        <p:txBody>
          <a:bodyPr/>
          <a:lstStyle/>
          <a:p>
            <a:pPr>
              <a:defRPr/>
            </a:pPr>
            <a:fld id="{49EFD4B7-1CC6-864B-A72A-C978B70BBA9B}" type="slidenum">
              <a:rPr lang="fi-FI" smtClean="0"/>
              <a:pPr>
                <a:defRPr/>
              </a:pPr>
              <a:t>2</a:t>
            </a:fld>
            <a:endParaRPr lang="fi-FI" dirty="0"/>
          </a:p>
        </p:txBody>
      </p:sp>
      <p:sp>
        <p:nvSpPr>
          <p:cNvPr id="3" name="Rectángulo 2">
            <a:extLst>
              <a:ext uri="{FF2B5EF4-FFF2-40B4-BE49-F238E27FC236}">
                <a16:creationId xmlns:a16="http://schemas.microsoft.com/office/drawing/2014/main" id="{29AEB494-11C5-43C7-A418-9E08B962AAE9}"/>
              </a:ext>
            </a:extLst>
          </p:cNvPr>
          <p:cNvSpPr/>
          <p:nvPr/>
        </p:nvSpPr>
        <p:spPr>
          <a:xfrm>
            <a:off x="490654" y="1261611"/>
            <a:ext cx="8329817" cy="1200329"/>
          </a:xfrm>
          <a:prstGeom prst="rect">
            <a:avLst/>
          </a:prstGeom>
        </p:spPr>
        <p:txBody>
          <a:bodyPr wrap="square">
            <a:spAutoFit/>
          </a:bodyPr>
          <a:lstStyle/>
          <a:p>
            <a:r>
              <a:rPr lang="en-US" dirty="0">
                <a:solidFill>
                  <a:srgbClr val="444444"/>
                </a:solidFill>
                <a:latin typeface="arial" panose="020B0604020202020204" pitchFamily="34" charset="0"/>
              </a:rPr>
              <a:t>Gpg4win enables users to securely transport emails and files with the help of encryption and digital signatures. Encryption protects the contents against an unwanted party reading it. Digital signatures make sure that it was not modified and comes from a specific sender.</a:t>
            </a:r>
            <a:endParaRPr lang="en-US" dirty="0"/>
          </a:p>
        </p:txBody>
      </p:sp>
      <p:pic>
        <p:nvPicPr>
          <p:cNvPr id="6" name="Imagen 5">
            <a:extLst>
              <a:ext uri="{FF2B5EF4-FFF2-40B4-BE49-F238E27FC236}">
                <a16:creationId xmlns:a16="http://schemas.microsoft.com/office/drawing/2014/main" id="{B1B8C102-5A32-407C-9E81-6CA7743D39F7}"/>
              </a:ext>
            </a:extLst>
          </p:cNvPr>
          <p:cNvPicPr>
            <a:picLocks noChangeAspect="1"/>
          </p:cNvPicPr>
          <p:nvPr/>
        </p:nvPicPr>
        <p:blipFill rotWithShape="1">
          <a:blip r:embed="rId2"/>
          <a:srcRect l="31888" t="21969" r="31887" b="27589"/>
          <a:stretch/>
        </p:blipFill>
        <p:spPr>
          <a:xfrm>
            <a:off x="2843808" y="2427233"/>
            <a:ext cx="3096344" cy="2424110"/>
          </a:xfrm>
          <a:prstGeom prst="rect">
            <a:avLst/>
          </a:prstGeom>
        </p:spPr>
      </p:pic>
    </p:spTree>
    <p:extLst>
      <p:ext uri="{BB962C8B-B14F-4D97-AF65-F5344CB8AC3E}">
        <p14:creationId xmlns:p14="http://schemas.microsoft.com/office/powerpoint/2010/main" val="160647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C2E83-FD95-470C-8054-9EAF52E5D356}"/>
              </a:ext>
            </a:extLst>
          </p:cNvPr>
          <p:cNvSpPr>
            <a:spLocks noGrp="1"/>
          </p:cNvSpPr>
          <p:nvPr>
            <p:ph type="ctrTitle"/>
          </p:nvPr>
        </p:nvSpPr>
        <p:spPr/>
        <p:txBody>
          <a:bodyPr/>
          <a:lstStyle/>
          <a:p>
            <a:r>
              <a:rPr lang="en-US" dirty="0"/>
              <a:t>Generating PGP keys</a:t>
            </a:r>
          </a:p>
        </p:txBody>
      </p:sp>
      <p:sp>
        <p:nvSpPr>
          <p:cNvPr id="4" name="Marcador de fecha 3">
            <a:extLst>
              <a:ext uri="{FF2B5EF4-FFF2-40B4-BE49-F238E27FC236}">
                <a16:creationId xmlns:a16="http://schemas.microsoft.com/office/drawing/2014/main" id="{6A08EACB-927F-41A5-AD16-FDC1C170DE17}"/>
              </a:ext>
            </a:extLst>
          </p:cNvPr>
          <p:cNvSpPr>
            <a:spLocks noGrp="1"/>
          </p:cNvSpPr>
          <p:nvPr>
            <p:ph type="dt" sz="half" idx="15"/>
          </p:nvPr>
        </p:nvSpPr>
        <p:spPr/>
        <p:txBody>
          <a:bodyPr/>
          <a:lstStyle/>
          <a:p>
            <a:pPr>
              <a:defRPr/>
            </a:pPr>
            <a:fld id="{24CBB682-87B2-4236-AF78-B49807E7713E}" type="datetime1">
              <a:rPr lang="fi-FI" smtClean="0"/>
              <a:t>26.3.2019</a:t>
            </a:fld>
            <a:endParaRPr lang="fi-FI"/>
          </a:p>
        </p:txBody>
      </p:sp>
      <p:sp>
        <p:nvSpPr>
          <p:cNvPr id="5" name="Marcador de número de diapositiva 4">
            <a:extLst>
              <a:ext uri="{FF2B5EF4-FFF2-40B4-BE49-F238E27FC236}">
                <a16:creationId xmlns:a16="http://schemas.microsoft.com/office/drawing/2014/main" id="{8C2D05B0-B3D9-42D4-A32F-EB5BC9442B9B}"/>
              </a:ext>
            </a:extLst>
          </p:cNvPr>
          <p:cNvSpPr>
            <a:spLocks noGrp="1"/>
          </p:cNvSpPr>
          <p:nvPr>
            <p:ph type="sldNum" sz="quarter" idx="17"/>
          </p:nvPr>
        </p:nvSpPr>
        <p:spPr/>
        <p:txBody>
          <a:bodyPr/>
          <a:lstStyle/>
          <a:p>
            <a:pPr>
              <a:defRPr/>
            </a:pPr>
            <a:fld id="{49EFD4B7-1CC6-864B-A72A-C978B70BBA9B}" type="slidenum">
              <a:rPr lang="fi-FI" smtClean="0"/>
              <a:pPr>
                <a:defRPr/>
              </a:pPr>
              <a:t>3</a:t>
            </a:fld>
            <a:endParaRPr lang="fi-FI"/>
          </a:p>
        </p:txBody>
      </p:sp>
      <p:pic>
        <p:nvPicPr>
          <p:cNvPr id="6" name="Imagen 5">
            <a:extLst>
              <a:ext uri="{FF2B5EF4-FFF2-40B4-BE49-F238E27FC236}">
                <a16:creationId xmlns:a16="http://schemas.microsoft.com/office/drawing/2014/main" id="{14230B57-0B73-4AF3-AF55-D1D90B7FDFB2}"/>
              </a:ext>
            </a:extLst>
          </p:cNvPr>
          <p:cNvPicPr>
            <a:picLocks noChangeAspect="1"/>
          </p:cNvPicPr>
          <p:nvPr/>
        </p:nvPicPr>
        <p:blipFill rotWithShape="1">
          <a:blip r:embed="rId2"/>
          <a:srcRect l="14563" t="14983" r="12200" b="17786"/>
          <a:stretch/>
        </p:blipFill>
        <p:spPr>
          <a:xfrm>
            <a:off x="1619672" y="1865648"/>
            <a:ext cx="5688632" cy="2936068"/>
          </a:xfrm>
          <a:prstGeom prst="rect">
            <a:avLst/>
          </a:prstGeom>
        </p:spPr>
      </p:pic>
      <p:sp>
        <p:nvSpPr>
          <p:cNvPr id="7" name="Rectángulo 6">
            <a:extLst>
              <a:ext uri="{FF2B5EF4-FFF2-40B4-BE49-F238E27FC236}">
                <a16:creationId xmlns:a16="http://schemas.microsoft.com/office/drawing/2014/main" id="{3F1597F7-AC4C-491E-9108-D14E203B11E3}"/>
              </a:ext>
            </a:extLst>
          </p:cNvPr>
          <p:cNvSpPr/>
          <p:nvPr/>
        </p:nvSpPr>
        <p:spPr>
          <a:xfrm>
            <a:off x="490654" y="769268"/>
            <a:ext cx="8329817" cy="369332"/>
          </a:xfrm>
          <a:prstGeom prst="rect">
            <a:avLst/>
          </a:prstGeom>
        </p:spPr>
        <p:txBody>
          <a:bodyPr wrap="square">
            <a:spAutoFit/>
          </a:bodyPr>
          <a:lstStyle/>
          <a:p>
            <a:r>
              <a:rPr lang="en-US" dirty="0">
                <a:solidFill>
                  <a:srgbClr val="444444"/>
                </a:solidFill>
                <a:latin typeface="arial" panose="020B0604020202020204" pitchFamily="34" charset="0"/>
              </a:rPr>
              <a:t>Using </a:t>
            </a:r>
            <a:r>
              <a:rPr lang="en-US" dirty="0" err="1">
                <a:solidFill>
                  <a:srgbClr val="444444"/>
                </a:solidFill>
                <a:latin typeface="arial" panose="020B0604020202020204" pitchFamily="34" charset="0"/>
              </a:rPr>
              <a:t>Kleopatra</a:t>
            </a:r>
            <a:r>
              <a:rPr lang="en-US" dirty="0">
                <a:solidFill>
                  <a:srgbClr val="444444"/>
                </a:solidFill>
                <a:latin typeface="arial" panose="020B0604020202020204" pitchFamily="34" charset="0"/>
              </a:rPr>
              <a:t> we generate the PGP keys</a:t>
            </a:r>
            <a:endParaRPr lang="en-US" dirty="0"/>
          </a:p>
        </p:txBody>
      </p:sp>
    </p:spTree>
    <p:extLst>
      <p:ext uri="{BB962C8B-B14F-4D97-AF65-F5344CB8AC3E}">
        <p14:creationId xmlns:p14="http://schemas.microsoft.com/office/powerpoint/2010/main" val="890995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C2E83-FD95-470C-8054-9EAF52E5D356}"/>
              </a:ext>
            </a:extLst>
          </p:cNvPr>
          <p:cNvSpPr>
            <a:spLocks noGrp="1"/>
          </p:cNvSpPr>
          <p:nvPr>
            <p:ph type="ctrTitle"/>
          </p:nvPr>
        </p:nvSpPr>
        <p:spPr/>
        <p:txBody>
          <a:bodyPr/>
          <a:lstStyle/>
          <a:p>
            <a:r>
              <a:rPr lang="en-US" dirty="0"/>
              <a:t>Generating PGP keys</a:t>
            </a:r>
          </a:p>
        </p:txBody>
      </p:sp>
      <p:sp>
        <p:nvSpPr>
          <p:cNvPr id="4" name="Marcador de fecha 3">
            <a:extLst>
              <a:ext uri="{FF2B5EF4-FFF2-40B4-BE49-F238E27FC236}">
                <a16:creationId xmlns:a16="http://schemas.microsoft.com/office/drawing/2014/main" id="{6A08EACB-927F-41A5-AD16-FDC1C170DE17}"/>
              </a:ext>
            </a:extLst>
          </p:cNvPr>
          <p:cNvSpPr>
            <a:spLocks noGrp="1"/>
          </p:cNvSpPr>
          <p:nvPr>
            <p:ph type="dt" sz="half" idx="15"/>
          </p:nvPr>
        </p:nvSpPr>
        <p:spPr/>
        <p:txBody>
          <a:bodyPr/>
          <a:lstStyle/>
          <a:p>
            <a:pPr>
              <a:defRPr/>
            </a:pPr>
            <a:fld id="{24CBB682-87B2-4236-AF78-B49807E7713E}" type="datetime1">
              <a:rPr lang="fi-FI" smtClean="0"/>
              <a:t>26.3.2019</a:t>
            </a:fld>
            <a:endParaRPr lang="fi-FI"/>
          </a:p>
        </p:txBody>
      </p:sp>
      <p:sp>
        <p:nvSpPr>
          <p:cNvPr id="5" name="Marcador de número de diapositiva 4">
            <a:extLst>
              <a:ext uri="{FF2B5EF4-FFF2-40B4-BE49-F238E27FC236}">
                <a16:creationId xmlns:a16="http://schemas.microsoft.com/office/drawing/2014/main" id="{8C2D05B0-B3D9-42D4-A32F-EB5BC9442B9B}"/>
              </a:ext>
            </a:extLst>
          </p:cNvPr>
          <p:cNvSpPr>
            <a:spLocks noGrp="1"/>
          </p:cNvSpPr>
          <p:nvPr>
            <p:ph type="sldNum" sz="quarter" idx="17"/>
          </p:nvPr>
        </p:nvSpPr>
        <p:spPr/>
        <p:txBody>
          <a:bodyPr/>
          <a:lstStyle/>
          <a:p>
            <a:pPr>
              <a:defRPr/>
            </a:pPr>
            <a:fld id="{49EFD4B7-1CC6-864B-A72A-C978B70BBA9B}" type="slidenum">
              <a:rPr lang="fi-FI" smtClean="0"/>
              <a:pPr>
                <a:defRPr/>
              </a:pPr>
              <a:t>4</a:t>
            </a:fld>
            <a:endParaRPr lang="fi-FI"/>
          </a:p>
        </p:txBody>
      </p:sp>
      <p:pic>
        <p:nvPicPr>
          <p:cNvPr id="3" name="Imagen 2">
            <a:extLst>
              <a:ext uri="{FF2B5EF4-FFF2-40B4-BE49-F238E27FC236}">
                <a16:creationId xmlns:a16="http://schemas.microsoft.com/office/drawing/2014/main" id="{7642A374-0C9B-4515-AE23-CA9FF3DE08AF}"/>
              </a:ext>
            </a:extLst>
          </p:cNvPr>
          <p:cNvPicPr>
            <a:picLocks noChangeAspect="1"/>
          </p:cNvPicPr>
          <p:nvPr/>
        </p:nvPicPr>
        <p:blipFill>
          <a:blip r:embed="rId2"/>
          <a:stretch>
            <a:fillRect/>
          </a:stretch>
        </p:blipFill>
        <p:spPr>
          <a:xfrm>
            <a:off x="1833562" y="1416393"/>
            <a:ext cx="5476875" cy="3429000"/>
          </a:xfrm>
          <a:prstGeom prst="rect">
            <a:avLst/>
          </a:prstGeom>
        </p:spPr>
      </p:pic>
    </p:spTree>
    <p:extLst>
      <p:ext uri="{BB962C8B-B14F-4D97-AF65-F5344CB8AC3E}">
        <p14:creationId xmlns:p14="http://schemas.microsoft.com/office/powerpoint/2010/main" val="366192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C2E83-FD95-470C-8054-9EAF52E5D356}"/>
              </a:ext>
            </a:extLst>
          </p:cNvPr>
          <p:cNvSpPr>
            <a:spLocks noGrp="1"/>
          </p:cNvSpPr>
          <p:nvPr>
            <p:ph type="ctrTitle"/>
          </p:nvPr>
        </p:nvSpPr>
        <p:spPr/>
        <p:txBody>
          <a:bodyPr/>
          <a:lstStyle/>
          <a:p>
            <a:r>
              <a:rPr lang="en-US" dirty="0"/>
              <a:t>Generating PGP keys</a:t>
            </a:r>
          </a:p>
        </p:txBody>
      </p:sp>
      <p:sp>
        <p:nvSpPr>
          <p:cNvPr id="4" name="Marcador de fecha 3">
            <a:extLst>
              <a:ext uri="{FF2B5EF4-FFF2-40B4-BE49-F238E27FC236}">
                <a16:creationId xmlns:a16="http://schemas.microsoft.com/office/drawing/2014/main" id="{6A08EACB-927F-41A5-AD16-FDC1C170DE17}"/>
              </a:ext>
            </a:extLst>
          </p:cNvPr>
          <p:cNvSpPr>
            <a:spLocks noGrp="1"/>
          </p:cNvSpPr>
          <p:nvPr>
            <p:ph type="dt" sz="half" idx="15"/>
          </p:nvPr>
        </p:nvSpPr>
        <p:spPr/>
        <p:txBody>
          <a:bodyPr/>
          <a:lstStyle/>
          <a:p>
            <a:pPr>
              <a:defRPr/>
            </a:pPr>
            <a:fld id="{24CBB682-87B2-4236-AF78-B49807E7713E}" type="datetime1">
              <a:rPr lang="fi-FI" smtClean="0"/>
              <a:t>26.3.2019</a:t>
            </a:fld>
            <a:endParaRPr lang="fi-FI"/>
          </a:p>
        </p:txBody>
      </p:sp>
      <p:sp>
        <p:nvSpPr>
          <p:cNvPr id="5" name="Marcador de número de diapositiva 4">
            <a:extLst>
              <a:ext uri="{FF2B5EF4-FFF2-40B4-BE49-F238E27FC236}">
                <a16:creationId xmlns:a16="http://schemas.microsoft.com/office/drawing/2014/main" id="{8C2D05B0-B3D9-42D4-A32F-EB5BC9442B9B}"/>
              </a:ext>
            </a:extLst>
          </p:cNvPr>
          <p:cNvSpPr>
            <a:spLocks noGrp="1"/>
          </p:cNvSpPr>
          <p:nvPr>
            <p:ph type="sldNum" sz="quarter" idx="17"/>
          </p:nvPr>
        </p:nvSpPr>
        <p:spPr/>
        <p:txBody>
          <a:bodyPr/>
          <a:lstStyle/>
          <a:p>
            <a:pPr>
              <a:defRPr/>
            </a:pPr>
            <a:fld id="{49EFD4B7-1CC6-864B-A72A-C978B70BBA9B}" type="slidenum">
              <a:rPr lang="fi-FI" smtClean="0"/>
              <a:pPr>
                <a:defRPr/>
              </a:pPr>
              <a:t>5</a:t>
            </a:fld>
            <a:endParaRPr lang="fi-FI"/>
          </a:p>
        </p:txBody>
      </p:sp>
      <p:pic>
        <p:nvPicPr>
          <p:cNvPr id="3" name="Imagen 2">
            <a:extLst>
              <a:ext uri="{FF2B5EF4-FFF2-40B4-BE49-F238E27FC236}">
                <a16:creationId xmlns:a16="http://schemas.microsoft.com/office/drawing/2014/main" id="{FF3F62E4-05AF-46A3-AC8B-A36FB6B3E23C}"/>
              </a:ext>
            </a:extLst>
          </p:cNvPr>
          <p:cNvPicPr>
            <a:picLocks noChangeAspect="1"/>
          </p:cNvPicPr>
          <p:nvPr/>
        </p:nvPicPr>
        <p:blipFill rotWithShape="1">
          <a:blip r:embed="rId2"/>
          <a:srcRect l="29525" t="27412" r="27163" b="24788"/>
          <a:stretch/>
        </p:blipFill>
        <p:spPr>
          <a:xfrm>
            <a:off x="2411760" y="1561356"/>
            <a:ext cx="4656759" cy="2889398"/>
          </a:xfrm>
          <a:prstGeom prst="rect">
            <a:avLst/>
          </a:prstGeom>
        </p:spPr>
      </p:pic>
      <p:sp>
        <p:nvSpPr>
          <p:cNvPr id="7" name="Rectángulo 6">
            <a:extLst>
              <a:ext uri="{FF2B5EF4-FFF2-40B4-BE49-F238E27FC236}">
                <a16:creationId xmlns:a16="http://schemas.microsoft.com/office/drawing/2014/main" id="{C8D5FF7F-EF09-4066-8C75-269626D2C7C5}"/>
              </a:ext>
            </a:extLst>
          </p:cNvPr>
          <p:cNvSpPr/>
          <p:nvPr/>
        </p:nvSpPr>
        <p:spPr>
          <a:xfrm>
            <a:off x="490654" y="769268"/>
            <a:ext cx="8329817" cy="369332"/>
          </a:xfrm>
          <a:prstGeom prst="rect">
            <a:avLst/>
          </a:prstGeom>
        </p:spPr>
        <p:txBody>
          <a:bodyPr wrap="square">
            <a:spAutoFit/>
          </a:bodyPr>
          <a:lstStyle/>
          <a:p>
            <a:r>
              <a:rPr lang="en-US" dirty="0">
                <a:solidFill>
                  <a:srgbClr val="444444"/>
                </a:solidFill>
                <a:latin typeface="arial" panose="020B0604020202020204" pitchFamily="34" charset="0"/>
              </a:rPr>
              <a:t>Assigning the details of the keys</a:t>
            </a:r>
            <a:endParaRPr lang="en-US" dirty="0"/>
          </a:p>
        </p:txBody>
      </p:sp>
    </p:spTree>
    <p:extLst>
      <p:ext uri="{BB962C8B-B14F-4D97-AF65-F5344CB8AC3E}">
        <p14:creationId xmlns:p14="http://schemas.microsoft.com/office/powerpoint/2010/main" val="64035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C2E83-FD95-470C-8054-9EAF52E5D356}"/>
              </a:ext>
            </a:extLst>
          </p:cNvPr>
          <p:cNvSpPr>
            <a:spLocks noGrp="1"/>
          </p:cNvSpPr>
          <p:nvPr>
            <p:ph type="ctrTitle"/>
          </p:nvPr>
        </p:nvSpPr>
        <p:spPr/>
        <p:txBody>
          <a:bodyPr/>
          <a:lstStyle/>
          <a:p>
            <a:r>
              <a:rPr lang="en-US" dirty="0"/>
              <a:t>Generating PGP keys</a:t>
            </a:r>
          </a:p>
        </p:txBody>
      </p:sp>
      <p:sp>
        <p:nvSpPr>
          <p:cNvPr id="4" name="Marcador de fecha 3">
            <a:extLst>
              <a:ext uri="{FF2B5EF4-FFF2-40B4-BE49-F238E27FC236}">
                <a16:creationId xmlns:a16="http://schemas.microsoft.com/office/drawing/2014/main" id="{6A08EACB-927F-41A5-AD16-FDC1C170DE17}"/>
              </a:ext>
            </a:extLst>
          </p:cNvPr>
          <p:cNvSpPr>
            <a:spLocks noGrp="1"/>
          </p:cNvSpPr>
          <p:nvPr>
            <p:ph type="dt" sz="half" idx="15"/>
          </p:nvPr>
        </p:nvSpPr>
        <p:spPr/>
        <p:txBody>
          <a:bodyPr/>
          <a:lstStyle/>
          <a:p>
            <a:pPr>
              <a:defRPr/>
            </a:pPr>
            <a:fld id="{24CBB682-87B2-4236-AF78-B49807E7713E}" type="datetime1">
              <a:rPr lang="fi-FI" smtClean="0"/>
              <a:t>26.3.2019</a:t>
            </a:fld>
            <a:endParaRPr lang="fi-FI"/>
          </a:p>
        </p:txBody>
      </p:sp>
      <p:sp>
        <p:nvSpPr>
          <p:cNvPr id="5" name="Marcador de número de diapositiva 4">
            <a:extLst>
              <a:ext uri="{FF2B5EF4-FFF2-40B4-BE49-F238E27FC236}">
                <a16:creationId xmlns:a16="http://schemas.microsoft.com/office/drawing/2014/main" id="{8C2D05B0-B3D9-42D4-A32F-EB5BC9442B9B}"/>
              </a:ext>
            </a:extLst>
          </p:cNvPr>
          <p:cNvSpPr>
            <a:spLocks noGrp="1"/>
          </p:cNvSpPr>
          <p:nvPr>
            <p:ph type="sldNum" sz="quarter" idx="17"/>
          </p:nvPr>
        </p:nvSpPr>
        <p:spPr/>
        <p:txBody>
          <a:bodyPr/>
          <a:lstStyle/>
          <a:p>
            <a:pPr>
              <a:defRPr/>
            </a:pPr>
            <a:fld id="{49EFD4B7-1CC6-864B-A72A-C978B70BBA9B}" type="slidenum">
              <a:rPr lang="fi-FI" smtClean="0"/>
              <a:pPr>
                <a:defRPr/>
              </a:pPr>
              <a:t>6</a:t>
            </a:fld>
            <a:endParaRPr lang="fi-FI"/>
          </a:p>
        </p:txBody>
      </p:sp>
      <p:pic>
        <p:nvPicPr>
          <p:cNvPr id="3" name="Imagen 2">
            <a:extLst>
              <a:ext uri="{FF2B5EF4-FFF2-40B4-BE49-F238E27FC236}">
                <a16:creationId xmlns:a16="http://schemas.microsoft.com/office/drawing/2014/main" id="{295951A3-E699-4191-9D86-30AA48B02D0E}"/>
              </a:ext>
            </a:extLst>
          </p:cNvPr>
          <p:cNvPicPr>
            <a:picLocks noChangeAspect="1"/>
          </p:cNvPicPr>
          <p:nvPr/>
        </p:nvPicPr>
        <p:blipFill rotWithShape="1">
          <a:blip r:embed="rId2"/>
          <a:srcRect l="29525" t="16207" r="27163" b="24788"/>
          <a:stretch/>
        </p:blipFill>
        <p:spPr>
          <a:xfrm>
            <a:off x="2591780" y="1340793"/>
            <a:ext cx="3960440" cy="3033414"/>
          </a:xfrm>
          <a:prstGeom prst="rect">
            <a:avLst/>
          </a:prstGeom>
        </p:spPr>
      </p:pic>
    </p:spTree>
    <p:extLst>
      <p:ext uri="{BB962C8B-B14F-4D97-AF65-F5344CB8AC3E}">
        <p14:creationId xmlns:p14="http://schemas.microsoft.com/office/powerpoint/2010/main" val="134213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C2E83-FD95-470C-8054-9EAF52E5D356}"/>
              </a:ext>
            </a:extLst>
          </p:cNvPr>
          <p:cNvSpPr>
            <a:spLocks noGrp="1"/>
          </p:cNvSpPr>
          <p:nvPr>
            <p:ph type="ctrTitle"/>
          </p:nvPr>
        </p:nvSpPr>
        <p:spPr/>
        <p:txBody>
          <a:bodyPr/>
          <a:lstStyle/>
          <a:p>
            <a:r>
              <a:rPr lang="en-US" dirty="0"/>
              <a:t>Generating PGP keys</a:t>
            </a:r>
          </a:p>
        </p:txBody>
      </p:sp>
      <p:sp>
        <p:nvSpPr>
          <p:cNvPr id="4" name="Marcador de fecha 3">
            <a:extLst>
              <a:ext uri="{FF2B5EF4-FFF2-40B4-BE49-F238E27FC236}">
                <a16:creationId xmlns:a16="http://schemas.microsoft.com/office/drawing/2014/main" id="{6A08EACB-927F-41A5-AD16-FDC1C170DE17}"/>
              </a:ext>
            </a:extLst>
          </p:cNvPr>
          <p:cNvSpPr>
            <a:spLocks noGrp="1"/>
          </p:cNvSpPr>
          <p:nvPr>
            <p:ph type="dt" sz="half" idx="15"/>
          </p:nvPr>
        </p:nvSpPr>
        <p:spPr/>
        <p:txBody>
          <a:bodyPr/>
          <a:lstStyle/>
          <a:p>
            <a:pPr>
              <a:defRPr/>
            </a:pPr>
            <a:fld id="{24CBB682-87B2-4236-AF78-B49807E7713E}" type="datetime1">
              <a:rPr lang="fi-FI" smtClean="0"/>
              <a:t>26.3.2019</a:t>
            </a:fld>
            <a:endParaRPr lang="fi-FI"/>
          </a:p>
        </p:txBody>
      </p:sp>
      <p:sp>
        <p:nvSpPr>
          <p:cNvPr id="5" name="Marcador de número de diapositiva 4">
            <a:extLst>
              <a:ext uri="{FF2B5EF4-FFF2-40B4-BE49-F238E27FC236}">
                <a16:creationId xmlns:a16="http://schemas.microsoft.com/office/drawing/2014/main" id="{8C2D05B0-B3D9-42D4-A32F-EB5BC9442B9B}"/>
              </a:ext>
            </a:extLst>
          </p:cNvPr>
          <p:cNvSpPr>
            <a:spLocks noGrp="1"/>
          </p:cNvSpPr>
          <p:nvPr>
            <p:ph type="sldNum" sz="quarter" idx="17"/>
          </p:nvPr>
        </p:nvSpPr>
        <p:spPr/>
        <p:txBody>
          <a:bodyPr/>
          <a:lstStyle/>
          <a:p>
            <a:pPr>
              <a:defRPr/>
            </a:pPr>
            <a:fld id="{49EFD4B7-1CC6-864B-A72A-C978B70BBA9B}" type="slidenum">
              <a:rPr lang="fi-FI" smtClean="0"/>
              <a:pPr>
                <a:defRPr/>
              </a:pPr>
              <a:t>7</a:t>
            </a:fld>
            <a:endParaRPr lang="fi-FI"/>
          </a:p>
        </p:txBody>
      </p:sp>
      <p:pic>
        <p:nvPicPr>
          <p:cNvPr id="3" name="Imagen 2">
            <a:extLst>
              <a:ext uri="{FF2B5EF4-FFF2-40B4-BE49-F238E27FC236}">
                <a16:creationId xmlns:a16="http://schemas.microsoft.com/office/drawing/2014/main" id="{C6D2AF49-B1B2-41E6-9DBD-82526582A0A4}"/>
              </a:ext>
            </a:extLst>
          </p:cNvPr>
          <p:cNvPicPr>
            <a:picLocks noChangeAspect="1"/>
          </p:cNvPicPr>
          <p:nvPr/>
        </p:nvPicPr>
        <p:blipFill>
          <a:blip r:embed="rId2"/>
          <a:stretch>
            <a:fillRect/>
          </a:stretch>
        </p:blipFill>
        <p:spPr>
          <a:xfrm>
            <a:off x="1843087" y="842962"/>
            <a:ext cx="5457825" cy="4029075"/>
          </a:xfrm>
          <a:prstGeom prst="rect">
            <a:avLst/>
          </a:prstGeom>
        </p:spPr>
      </p:pic>
    </p:spTree>
    <p:extLst>
      <p:ext uri="{BB962C8B-B14F-4D97-AF65-F5344CB8AC3E}">
        <p14:creationId xmlns:p14="http://schemas.microsoft.com/office/powerpoint/2010/main" val="428930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C2E83-FD95-470C-8054-9EAF52E5D356}"/>
              </a:ext>
            </a:extLst>
          </p:cNvPr>
          <p:cNvSpPr>
            <a:spLocks noGrp="1"/>
          </p:cNvSpPr>
          <p:nvPr>
            <p:ph type="ctrTitle"/>
          </p:nvPr>
        </p:nvSpPr>
        <p:spPr/>
        <p:txBody>
          <a:bodyPr/>
          <a:lstStyle/>
          <a:p>
            <a:r>
              <a:rPr lang="en-US" dirty="0"/>
              <a:t>Generating PGP keys</a:t>
            </a:r>
          </a:p>
        </p:txBody>
      </p:sp>
      <p:sp>
        <p:nvSpPr>
          <p:cNvPr id="4" name="Marcador de fecha 3">
            <a:extLst>
              <a:ext uri="{FF2B5EF4-FFF2-40B4-BE49-F238E27FC236}">
                <a16:creationId xmlns:a16="http://schemas.microsoft.com/office/drawing/2014/main" id="{6A08EACB-927F-41A5-AD16-FDC1C170DE17}"/>
              </a:ext>
            </a:extLst>
          </p:cNvPr>
          <p:cNvSpPr>
            <a:spLocks noGrp="1"/>
          </p:cNvSpPr>
          <p:nvPr>
            <p:ph type="dt" sz="half" idx="15"/>
          </p:nvPr>
        </p:nvSpPr>
        <p:spPr/>
        <p:txBody>
          <a:bodyPr/>
          <a:lstStyle/>
          <a:p>
            <a:pPr>
              <a:defRPr/>
            </a:pPr>
            <a:fld id="{24CBB682-87B2-4236-AF78-B49807E7713E}" type="datetime1">
              <a:rPr lang="fi-FI" smtClean="0"/>
              <a:t>26.3.2019</a:t>
            </a:fld>
            <a:endParaRPr lang="fi-FI"/>
          </a:p>
        </p:txBody>
      </p:sp>
      <p:sp>
        <p:nvSpPr>
          <p:cNvPr id="5" name="Marcador de número de diapositiva 4">
            <a:extLst>
              <a:ext uri="{FF2B5EF4-FFF2-40B4-BE49-F238E27FC236}">
                <a16:creationId xmlns:a16="http://schemas.microsoft.com/office/drawing/2014/main" id="{8C2D05B0-B3D9-42D4-A32F-EB5BC9442B9B}"/>
              </a:ext>
            </a:extLst>
          </p:cNvPr>
          <p:cNvSpPr>
            <a:spLocks noGrp="1"/>
          </p:cNvSpPr>
          <p:nvPr>
            <p:ph type="sldNum" sz="quarter" idx="17"/>
          </p:nvPr>
        </p:nvSpPr>
        <p:spPr/>
        <p:txBody>
          <a:bodyPr/>
          <a:lstStyle/>
          <a:p>
            <a:pPr>
              <a:defRPr/>
            </a:pPr>
            <a:fld id="{49EFD4B7-1CC6-864B-A72A-C978B70BBA9B}" type="slidenum">
              <a:rPr lang="fi-FI" smtClean="0"/>
              <a:pPr>
                <a:defRPr/>
              </a:pPr>
              <a:t>8</a:t>
            </a:fld>
            <a:endParaRPr lang="fi-FI"/>
          </a:p>
        </p:txBody>
      </p:sp>
      <p:pic>
        <p:nvPicPr>
          <p:cNvPr id="3" name="Imagen 2">
            <a:extLst>
              <a:ext uri="{FF2B5EF4-FFF2-40B4-BE49-F238E27FC236}">
                <a16:creationId xmlns:a16="http://schemas.microsoft.com/office/drawing/2014/main" id="{4A3643D1-F0E7-4759-815F-BE969D87C545}"/>
              </a:ext>
            </a:extLst>
          </p:cNvPr>
          <p:cNvPicPr>
            <a:picLocks noChangeAspect="1"/>
          </p:cNvPicPr>
          <p:nvPr/>
        </p:nvPicPr>
        <p:blipFill rotWithShape="1">
          <a:blip r:embed="rId2"/>
          <a:srcRect l="36613" t="31615" r="36612" b="40196"/>
          <a:stretch/>
        </p:blipFill>
        <p:spPr>
          <a:xfrm>
            <a:off x="2627784" y="1921396"/>
            <a:ext cx="3888432" cy="2301731"/>
          </a:xfrm>
          <a:prstGeom prst="rect">
            <a:avLst/>
          </a:prstGeom>
        </p:spPr>
      </p:pic>
      <p:sp>
        <p:nvSpPr>
          <p:cNvPr id="7" name="Rectángulo 6">
            <a:extLst>
              <a:ext uri="{FF2B5EF4-FFF2-40B4-BE49-F238E27FC236}">
                <a16:creationId xmlns:a16="http://schemas.microsoft.com/office/drawing/2014/main" id="{27A13A3E-4345-4B2B-A38F-1BB5364F114E}"/>
              </a:ext>
            </a:extLst>
          </p:cNvPr>
          <p:cNvSpPr/>
          <p:nvPr/>
        </p:nvSpPr>
        <p:spPr>
          <a:xfrm>
            <a:off x="490654" y="769268"/>
            <a:ext cx="8329817" cy="369332"/>
          </a:xfrm>
          <a:prstGeom prst="rect">
            <a:avLst/>
          </a:prstGeom>
        </p:spPr>
        <p:txBody>
          <a:bodyPr wrap="square">
            <a:spAutoFit/>
          </a:bodyPr>
          <a:lstStyle/>
          <a:p>
            <a:r>
              <a:rPr lang="en-US" dirty="0">
                <a:solidFill>
                  <a:srgbClr val="444444"/>
                </a:solidFill>
                <a:latin typeface="arial" panose="020B0604020202020204" pitchFamily="34" charset="0"/>
              </a:rPr>
              <a:t>Saving the keys in the computer</a:t>
            </a:r>
            <a:endParaRPr lang="en-US" dirty="0"/>
          </a:p>
        </p:txBody>
      </p:sp>
    </p:spTree>
    <p:extLst>
      <p:ext uri="{BB962C8B-B14F-4D97-AF65-F5344CB8AC3E}">
        <p14:creationId xmlns:p14="http://schemas.microsoft.com/office/powerpoint/2010/main" val="4195277345"/>
      </p:ext>
    </p:extLst>
  </p:cSld>
  <p:clrMapOvr>
    <a:masterClrMapping/>
  </p:clrMapOvr>
</p:sld>
</file>

<file path=ppt/theme/theme1.xml><?xml version="1.0" encoding="utf-8"?>
<a:theme xmlns:a="http://schemas.openxmlformats.org/drawingml/2006/main" name="Aalto University">
  <a:themeElements>
    <a:clrScheme name="Aalto-sahko">
      <a:dk1>
        <a:sysClr val="windowText" lastClr="000000"/>
      </a:dk1>
      <a:lt1>
        <a:sysClr val="window" lastClr="FFFFFF"/>
      </a:lt1>
      <a:dk2>
        <a:srgbClr val="7D55C7"/>
      </a:dk2>
      <a:lt2>
        <a:srgbClr val="8C857B"/>
      </a:lt2>
      <a:accent1>
        <a:srgbClr val="7D37C7"/>
      </a:accent1>
      <a:accent2>
        <a:srgbClr val="FFCD00"/>
      </a:accent2>
      <a:accent3>
        <a:srgbClr val="EF3340"/>
      </a:accent3>
      <a:accent4>
        <a:srgbClr val="005EB8"/>
      </a:accent4>
      <a:accent5>
        <a:srgbClr val="8C857B"/>
      </a:accent5>
      <a:accent6>
        <a:srgbClr val="00965E"/>
      </a:accent6>
      <a:hlink>
        <a:srgbClr val="000000"/>
      </a:hlink>
      <a:folHlink>
        <a:srgbClr val="928B81"/>
      </a:folHlink>
    </a:clrScheme>
    <a:fontScheme name="Aalto-yliopis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b="1"/>
        </a:defPPr>
      </a:lstStyle>
    </a:txDef>
  </a:objectDefaults>
  <a:extraClrSchemeLst/>
  <a:extLst>
    <a:ext uri="{05A4C25C-085E-4340-85A3-A5531E510DB2}">
      <thm15:themeFamily xmlns:thm15="http://schemas.microsoft.com/office/thememl/2012/main" name="Assignment_1_Jesus_Ly_722456-LAPTOP-HDN5N8HU" id="{3D60697A-3798-4527-BE48-61B113040395}" vid="{5A6947AE-EFD0-45B7-8DE6-AF17206005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111</Words>
  <Application>Microsoft Office PowerPoint</Application>
  <PresentationFormat>Presentación en pantalla (16:10)</PresentationFormat>
  <Paragraphs>27</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Arial</vt:lpstr>
      <vt:lpstr>Calibri</vt:lpstr>
      <vt:lpstr>Courier New</vt:lpstr>
      <vt:lpstr>Georgia</vt:lpstr>
      <vt:lpstr>Lucida Grande</vt:lpstr>
      <vt:lpstr>Aalto University</vt:lpstr>
      <vt:lpstr>Securing email: Encrypting messages</vt:lpstr>
      <vt:lpstr>Installing GNU Privacy guard for Windows  </vt:lpstr>
      <vt:lpstr>Generating PGP keys</vt:lpstr>
      <vt:lpstr>Generating PGP keys</vt:lpstr>
      <vt:lpstr>Generating PGP keys</vt:lpstr>
      <vt:lpstr>Generating PGP keys</vt:lpstr>
      <vt:lpstr>Generating PGP keys</vt:lpstr>
      <vt:lpstr>Generating PGP keys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2018-06-25T10:05:50Z</dcterms:created>
  <dcterms:modified xsi:type="dcterms:W3CDTF">2019-03-26T12:24:37Z</dcterms:modified>
</cp:coreProperties>
</file>