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497" r:id="rId2"/>
    <p:sldId id="504" r:id="rId3"/>
    <p:sldId id="509" r:id="rId4"/>
    <p:sldId id="354" r:id="rId5"/>
    <p:sldId id="559" r:id="rId6"/>
    <p:sldId id="515" r:id="rId7"/>
    <p:sldId id="500" r:id="rId8"/>
    <p:sldId id="527" r:id="rId9"/>
    <p:sldId id="524" r:id="rId10"/>
    <p:sldId id="528" r:id="rId11"/>
    <p:sldId id="525" r:id="rId12"/>
    <p:sldId id="526" r:id="rId13"/>
    <p:sldId id="530" r:id="rId14"/>
    <p:sldId id="531" r:id="rId15"/>
    <p:sldId id="552" r:id="rId16"/>
    <p:sldId id="558" r:id="rId17"/>
    <p:sldId id="529" r:id="rId18"/>
    <p:sldId id="533" r:id="rId19"/>
    <p:sldId id="347" r:id="rId20"/>
    <p:sldId id="532" r:id="rId21"/>
    <p:sldId id="551" r:id="rId22"/>
    <p:sldId id="539" r:id="rId23"/>
    <p:sldId id="550" r:id="rId24"/>
    <p:sldId id="541" r:id="rId25"/>
    <p:sldId id="553" r:id="rId26"/>
    <p:sldId id="554" r:id="rId27"/>
    <p:sldId id="555" r:id="rId28"/>
    <p:sldId id="556" r:id="rId29"/>
    <p:sldId id="557" r:id="rId30"/>
    <p:sldId id="538" r:id="rId3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2893"/>
  </p:normalViewPr>
  <p:slideViewPr>
    <p:cSldViewPr snapToGrid="0" snapToObjects="1">
      <p:cViewPr varScale="1">
        <p:scale>
          <a:sx n="77" d="100"/>
          <a:sy n="77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8:16:16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14439 15228 24575,'0'12'0,"0"1"0,0 0 0,0 4 0,0 2 0,0-4 0,0 9 0,0-12 0,0 14 0,0-8 0,0 0 0,0 4 0,3-4 0,1 4 0,4 0 0,2 0 0,2 0 0,2 0 0,1 0 0,-3 0 0,1-4 0,-2 3 0,3-6 0,-3 2 0,1-4 0,-4 1 0,2-1 0,-4 1 0,1-4 0,-1 2 0,0-5 0,1 6 0,-1-6 0,1 5 0,-4-5 0,3 6 0,-2-3 0,0 3 0,2 1 0,-3-1 0,4 1 0,-3-1 0,1-3 0,-1 3 0,3-3 0,-4 3 0,3-2 0,-2 1 0,2-5 0,0 2 0,0-3 0,0 0 0,0 1 0,0-1 0,0 0 0,0 0 0,4 0 0,-3 0 0,5-2 0,-5-1 0,6 0 0,-3-3 0,0 3 0,3-3 0,-3 0 0,3 0 0,-3 0 0,3 0 0,-3 0 0,4 0 0,-1 0 0,4 0 0,-2 0 0,2 0 0,-4-3 0,1-1 0,-1-2 0,0-1 0,1-3 0,3 2 0,-3-5 0,4 3 0,-5-4 0,1 4 0,-1-3 0,0 2 0,1-2 0,-4-1 0,3 1 0,-6-1 0,6 1 0,-5-5 0,2 4 0,-3-7 0,0 6 0,-3-6 0,2 7 0,-6-8 0,3 8 0,-3-7 0,0 6 0,0-6 0,0 7 0,0-4 0,0 1 0,0-1 0,0-4 0,-3-1 0,-1 1 0,-7 0 0,-1-4 0,-3 2 0,0-2 0,3 4 0,-6-1 0,6 0 0,-7 0 0,4 5 0,-3-4 0,2 3 0,-6-1 0,7 3 0,-6 2 0,6 2 0,-2-1 0,0 3 0,2 1 0,-2 3 0,3 0 0,4 3 0,-3 1 0,3 3 0,-3 0 0,-1 0 0,1 0 0,-1 0 0,1 0 0,-5 0 0,0 0 0,0 3 0,-3 1 0,6 3 0,1 0 0,1-1 0,6 1 0,-5-1 0,7 0 0,-3 1 0,7-1 0,-4-3 0,4 2 0,-2-1 0,3 2 0,0 0 0,0 0 0,0 7 0,0-8 0,0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8:18:25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17371 6111 24575,'0'16'0,"0"1"0,0 9 0,0 1 0,0 5 0,0-5 0,0 4 0,0 1 0,0 1 0,0-1 0,0 3 0,0-6 0,-3 7 0,2 0 0,-7 2 0,4-1 0,-1 0 0,-2-1 0,3-7 0,-4 2 0,1-9 0,2 0 0,-1-4 0,5-1 0,-1-4 0,-1 1 0,-1-4 0,1 2 0,-3-2 0,5 0 0,-5 3 0,3-6 0,-1 5 0,-1 1 0,1-2 0,1 1 0,0-6 0,0 0 0,3 0 0,-3 0 0,3 0 0,-3 0 0,3 0 0,-3 0 0,0 0 0,2 0 0,-1 0 0,-1 0 0,2 3 0,-2 1 0,1 3 0,1 4 0,-5-3 0,2 17 0,-3-11 0,0 12 0,3-10 0,-3-4 0,3 3 0,0-7 0,-2 4 0,2-5 0,-3 0 0,4 1 0,-3-1 0,2 0 0,0 1 0,-2-4 0,6 3 0,-6-3 0,5 0 0,-5 2 0,5-5 0,-2 6 0,3-6 0,-3 8 0,3-8 0,-3 5 0,3-2 0,0-4 0,0 4 0,0-4 0,0 0 0,-3 0 0,2 0 0,-4-3 0,2 0 0,-6-3 0,2 2 0,-6-1 0,-1 5 0,-4-2 0,-4 3 0,0-3 0,-5 3 0,0-3 0,-5 4 0,4 0 0,1-4 0,5 3 0,4-6 0,-3 2 0,6 0 0,-2-2 0,4 5 0,-1-6 0,1 3 0,-1-3 0,1 0 0,-4 0 0,2 0 0,-6 4 0,3-4 0,-4 4 0,0-4 0,0 0 0,3 0 0,-2 0 0,3 0 0,0 0 0,0 0 0,5 0 0,-1 0 0,1 0 0,3 0 0,0 0 0,1 0 0,2 0 0,-2 0 0,3 0 0,0 0 0,0 0 0,0 0 0,1 0 0,-1 0 0,0 0 0,1 0 0,-1 0 0,0 0 0,0 0 0,1 0 0,-1 0 0,0 0 0,0 0 0,1 0 0,-1 0 0,0 0 0,1 0 0,-1 0 0,0 0 0,0 0 0,0 0 0,-3 0 0,2 0 0,-3 0 0,4 0 0,-3 0 0,2 0 0,-3 0 0,1 0 0,2 0 0,-2 0 0,3 0 0,-1 0 0,1 0 0,0 0 0,0 0 0,0 0 0,3-3 0,1 0 0,2-3 0,0 0 0,0 0 0,0 0 0,0 0 0,0-3 0,0-5 0,0-9 0,0-15 0,0-14-758,0 8 0,0-5 758,0-2 0,0-3-1223,0 4 1,0-2 0,0-3 1222,0-6 0,1-3 0,-2-1-1267,-1 8 0,-2-2 0,0-1 1,-1-1 1266,0 7 0,-1-2 0,-1-1 0,-1 0 0,0-1 0,-1-3 0,0-1 0,-2 0 0,0-1 0,-2 1-678,-2-2 0,-2 0 0,0 0 1,-1 2-1,2 1 678,1-4 0,1 2 0,-1 1 0,-1-2-240,0 7 1,-1-1-1,-1 0 1,0 1-1,2 4 240,-4-12 0,1 4 0,1 0 0,0 3 0,1 0 0,-1-2 0,-2 3 0,-1-3 0,1 2 0,2 10 24,2 6 1,1 2-25,-5-17 0,-3-8 0,2 7 1110,-2 9 1,2 4-1111,0-2 0,1 1 0,0 1 0,-1 3 0,5 11 0,0 3 3920,-6-18-3920,-6-8 0,5 4 0,-3-4 0,8 10 3658,-4 0-3658,6 8 3550,3 4-3550,-1 4 1439,5 2-1439,-1 8 0,3 1 0,0 3 0,1 1 0,-1-1 0,0 1 0,4 0 0,-4-4 0,3 2 0,0-2 0,-2 4 0,3-1 0,-4 1 0,3-1 0,-2 1 0,3 0 0,-8-5 0,4 4 0,-7-7 0,6 3 0,-6-4 0,6-4 0,-7-2 0,3-3 0,-1-6 0,-3-1 0,2-16 0,-4 4 0,3 1 0,1-1 0,-2-8-547,3 12 0,-1 0 547,0-3 0,-8-6 0,3 4 0,5 15 0,6-9 0,-4 7 0,-4-16 0,-8-8 0,2 11-523,3-10 523,-4 5 0,4 5 0,-9-9 0,10 15 0,-4-3 0,5 5-32,0 6 32,4 0 1063,-1 10-1063,2-4 0,0 8 0,-3-3 552,7 4-552,-2 0 34,3 4-34,-1-3 0,2 6 0,2-2 0,-2 7 0,2-3 0,1 6 0,-3-2 0,6 3 0,-6 0 0,5 0 0,-4 2 0,4-1 0,-4 2 0,4-3 0,-4-1 0,4 1 0,-1 1 0,2 1 0,0 2 0</inkml:trace>
  <inkml:trace contextRef="#ctx0" brushRef="#br0" timeOffset="3391">16167 6670 24575,'13'0'0,"1"0"0,8 0 0,4 0 0,-3 0 0,7 0 0,-10 0 0,9 0 0,-6 0 0,9 0 0,0-4 0,0 4 0,-1-11 0,1 9 0,5-5 0,-4 7 0,9-3 0,-9 2 0,8-7 0,-12 7 0,7-3 0,-9 1 0,1 2 0,-2-3 0,-8 4 0,3 0 0,-7 0 0,3 0 0,-7 0 0,3 0 0,-6 0 0,2-3 0,-3 3 0,0-3 0,0 3 0,0 0 0,0-3 0,3 2 0,-2-1 0,2-1 0,0 2 0,-2-1 0,6-1 0,-3 2 0,3-2 0,4 3 0,-3 0 0,4-3 0,-5 2 0,0-2 0,0 3 0,-2 0 0,1 0 0,-5 0 0,5 0 0,-5 0 0,1 0 0,-5-2 0,0-1 0,-3-3 0,0 0 0,-3 0 0,-3 3 0,-1-2 0,-2 1 0,2-2 0,-2 0 0,2 2 0,-6-2 0,6 3 0,-5-1 0,5-1 0,-6 4 0,6-4 0,-5 4 0,5-4 0,-3 4 0,-2-5 0,5 3 0,-9-1 0,9-1 0,-2 4 0,3-2 0,0 3 0,-3 0 0,2 0 0,-3 0 0,4 0 0,0 0 0,0 0 0,0 0 0,0 0 0,5 0 0,5 0 0,6 0 0,7 0 0,-2 0 0,6 0 0,-3 0 0,0 0 0,-1 0 0,0 0 0,-3 0 0,0 0 0,-2 0 0,-5 0 0,2 0 0,-3 3 0,0-3 0,0 6 0,0-3 0,0 0 0,1 3 0,-1-3 0,0 1 0,0 1 0,0-2 0,0 3 0,0-2 0,-3 1 0,2-2 0,-4 3 0,2 0 0,-3 0 0,0 0 0,0 0 0,0 0 0,0 0 0,0 0 0,0 0 0,-3 0 0,-4 1 0,-3 2 0,-3 1 0,-4 4 0,2 0 0,-2 0 0,4-1 0,-1-3 0,1 3 0,-1-6 0,4 3 0,1-4 0,5 0 0,-1 0 0,4 0 0,-1-3 0,2 0 0</inkml:trace>
  <inkml:trace contextRef="#ctx0" brushRef="#br0" timeOffset="5207">16187 6644 19889,'2'-5'0,"6"-2"2191,16-16-2191,0 6 796,-3-7-796,-1 9 411,-8 5-411,1 0 1288,-3 6-1288,-4-1 0,0 4 0,0-4 0,0 4 0,-6-2 0,3 6 0,-9-3 0,3 6 0,-6-3 0,-8 7 0,2 0 0,-5 0 0,3 3 0,-2-2 0,1 0 0,1 3 0,0-7 0,6 3 0,-6-3 0,10-1 0,-5 0 0,5 0 0,-2 1 0,5-1 0,-1-3 0,2 2 0,-1-2 0,2 3 0,7 0 0,2 0 0,10 0 0,1 1 0,4 1 0,4 3 0,-3 0 0,3 4 0,1 1 0,-8-2 0,6-2 0,-11-3 0,3-2 0,-3 0 0,-4-1 0,-1 1 0,-3-1 0,0-3 0,0 0 0,0-1 0,1-1 0,-1 2 0,-1-1 0,1-1 0,-3 2 0,0-3 0</inkml:trace>
  <inkml:trace contextRef="#ctx0" brushRef="#br0" timeOffset="45286">17381 7277 24575,'17'0'0,"8"0"0,13 8 0,10 6 0,3 14 0,-10-5 0,2 11 0,-4-11 0,-7 6 0,6-3 0,-19-4 0,3-2 0,-10-6 0,1-1 0,-7-6 0,-2 2 0,-1-3 0,-3 0 0,0 0 0,0 0 0,0-1 0,2 1 0,-1 1 0,4-1 0,-4 0 0,4 0 0,-1 0 0,2 0 0,0 0 0,0 0 0,0 0 0,0-3 0,-3 0 0,0-3 0</inkml:trace>
  <inkml:trace contextRef="#ctx0" brushRef="#br0" timeOffset="45984">17555 7666 24575,'4'-28'0,"14"-5"0,6-12 0,-5 16 0,1-1 0,-2 1 0,-2 0 0,-1-1 0,0-1 0,-1-1 0,0-1 0,9-18 0,4-1 0,-4 9 0,-7 11 0,-2 8 0,-9 3 0,1 11 0,-6 3 0,0 4 0</inkml:trace>
  <inkml:trace contextRef="#ctx0" brushRef="#br0" timeOffset="46881">15640 7358 13461,'7'8'0,"8"9"4484,26 17-4484,2 12 0,0-7 964,-20-12 1,-1 1-965,16 15 0,1 5 0,-4-8 1063,-15-12-1063,-1-6 3638,-11-4-3638,1-4 0,-8-5 0,4-3 0,-4-2 0,1-2 0</inkml:trace>
  <inkml:trace contextRef="#ctx0" brushRef="#br0" timeOffset="47684">15712 7821 14839,'-4'-5'0,"2"-15"4090,6-9-4090,8-13 0,8-13 0,12 2 0,-11 2 841,-6 20 1,1 2-842,2-13 0,6-17 912,-7 19-912,-1 2 3051,-8 16-3051,-1 5 0,-1 9 0,-3 0 0,1 7 0,-2-2 0</inkml:trace>
  <inkml:trace contextRef="#ctx0" brushRef="#br0" timeOffset="49999">15656 8305 19801,'1'4'0,"41"-2"0,4-2 0,12 0 0,5 0 0,-25 0 0,2 0-412,13 0 0,7 0 0,-4 0 412,-8 0 0,0 0-363,4 0 1,5 0 0,-3 0 362,7 0 0,-2 0 0,6 0 0,0 0 35,-15 0 1,-2 0-36,1 0 0,-2 0 0,-7 0 0,-1 0 154,0 0 0,2 0-154,3 0 0,0 0 0,21 0 0,1 0 0,-16 0 0,-2 0 1559,-5 0-1559,0 0 0,5 0 0,2 0 0,11 0 0,-14 0 2398,11 4-2398,6 5 0,-16 0 1886,14 4-1886,-31-5 875,-3-1-875,-2 1 0,-8-4 0,-1-1 0,-7-3 0,3 0 0,-6 0 0,2 0 0,-3 0 0,0 0 0,0 0 0,-16 0 0,-10 0 0,-15-4 0,-4-1 0,-25-1-564,23-1 0,0 0 564,-25-3 0,10 1 0,-7-1 0,3 1 0,15 0 0,3 1 0,15 0 0,0 1 0,12 0 0,-1 3 0,9-1 0,1 1 1128,6 1-1128,15 1 0,15 2 0,14-4 0,-11 3 0,2 1 0,0-2 0,0 0 0,7 2 0,0 0 0,24 0 0,-30 0 0,-1 0 0,23 0 0,5 0 0,-12 0 0,-10 0 0,-9 0 0,-8 0 0,-3 0 0,-11 0 0,-1 0 0,-3 0 0,0 0 0,-7 3 0,-8 4 0,-17 8 0,-3 1 0,-24 15 0,6-7 0,-4 0 0,-2 2 0,13-8 0,-9 5 0,10 1 0,2-9 0,8 3 0,3-6 0,7 2 0,2-3 0,7-1 0,0-4 0,7 0 0,-2 0 0,4 0 0,-2 3 0,3-5 0,0 2 0</inkml:trace>
  <inkml:trace contextRef="#ctx0" brushRef="#br0" timeOffset="51392">15699 8352 8191,'-17'4'0,"11"-1"5063,21-3-5063,19 8 2818,17 2-2818,-1 5 0,3 2 0,-2-3 0,3 0 1719,-4-1-1719,-6-4 0,-16-2 6784,-6-3-6784,-12-1 0,-1-3 0,-3 0 0,0 0 0,-5 0 0,-5 0 0,-15-3 0,-9-6 0,-10-8 0,-19-12 0,5 1-221,14 7 0,-1 1 221,-9-4 0,11 4 0,0 0 0,-10-4 0,15 9 0,0 0 0,-18-11 0,6 8 0,12 2 0,6 1 0,8 10 0,4-4 0,1 6 0,6-1 442,-2-2-442,8 6 0,22-7 0,2 6 0,18-6 0,-4 6 0,1-6 0,0 6 0,-5-6 0,-3 3 0,-7-1 0,0-1 0,-6 2 0,-3-3 0,-4 1 0,-1 2 0,-3-1 0,0 2 0,0-1 0,0-1 0,0 4 0,0-4 0,0 4 0,-3-5 0,3 6 0,-3-6 0,3 3 0,0-1 0,0-1 0,0 4 0,3-4 0,2 1 0,2 0 0,4-2 0,11 5 0,-14-2 0,5 3 0</inkml:trace>
  <inkml:trace contextRef="#ctx0" brushRef="#br0" timeOffset="69608">15717 7434 24161,'0'8'0,"6"-5"206,-2 14-206,10-2 69,-7-1-69,8 11 34,-4-5-34,4 6 105,0 0-105,0-3 0,-1 0 0,1-3 0,-5-5 0,4 5 0,-7-9 0,3 5 0,-4-9 0,0 3 0,-2-4 0,1 0 0,-4-1 0,1 1 0,-2 0 0,3-3 0,-2-1 0,1-2 0</inkml:trace>
  <inkml:trace contextRef="#ctx0" brushRef="#br0" timeOffset="70667">15779 7846 14133,'-4'-3'0,"2"-7"4300,2 2-4300,0-12 1809,0 9-1809,0-10 989,0 3-989,5-1 3344,-3-6-3344,7 6 0,-2-8 0,2 1 0,5 3 0,-6-3 0,3-1 0,-4 4 0,4-4 0,-3 5 0,3 0 0,-4 0 0,0 0 0,1-4 0,-1 6 0,4-15 0,-7 18 0,6-10 0,-10 14 0,3-1 0,-3 4 0,3 1 0,-2 3 0,1 0 0,-2-1 0,0 2 0,0-1 0,0 0 0,0 0 0,3 0 0,1-7 0,-1 8 0,1-5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8:23:47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11245 14127 24575,'52'0'0,"-12"0"0,8-2 0,5-1-3663,-14 1 1,2-2 3662,5-3 0,4-2 0,1-1 0,4-1 0,1-2 0,2 0 0,-7 3 0,2-1 0,2-1 0,4-1 0,-3 0 0,5-2 0,2 0 0,0-1 0,-2 2 0,-6 1-1060,0 2 0,-6 0 1,0 1-1,5-1 1060,-1 0 0,5-2 0,2-1 0,-1 0 0,-3 2 0,-6 1 0,5-1 0,-7 1 0,3 2 78,8-2 1,3 2 0,-1-1-79,-3-1 0,-1 0 0,-1 1 0,-4 3 0,0 1 0,-1 0 0,1-1 0,1 0 0,-1 0 0,0 1 0,-1-1 0,1 2 0,1 0 0,0 0 0,0 1 0,-1 1 0,0 1 0,-2 0 0,-3 0 0,0 0 0,-1 0 0,1 2 0,0 0 0,0 0 0,17-1 0,-1 2 0,2 3 0,-1 3 0,0 3 0,-3 4-396,-4 2 1,-2 4 395,4 0 0,-4 1 0,-16-5 0,-1-1 0,6 1 0,-2-1 0,14 4 0,-24-7 0,-1-1 0,22 3 0,-4-1 2071,-12-5-2071,-5 0 5167,-1-3-5167,-12-2 3109,6-3-3109,-11 0 1772,3 0-1772,-3 0 0,-1 0 0,0 0 0,1 0 0,-4 0 0,2 0 0,-2 0 0,0 0 0,3 0 0,-6 0 0,2 0 0,0 0 0,-2 0 0,2 0 0,-3 0 0,4 0 0,-3 0 0,2 0 0,-3 0 0,0 0 0,0 0 0,0 0 0,0 0 0,0 0 0,0 0 0,0 0 0,-3-2 0,-6-8 0,-18-2 0,-8-10 0,-5 5 0,-10-3 0,9 0 0,-13-3 0,4 1 0,2 1 0,-1 4 0,5 0 0,6 1 0,1 4 0,8-2 0,-3 6 0,4-3 0,0 4 0,4 0 0,1 3 0,0-3 0,2 3 0,-2 0 0,0-2 0,3 2 0,0 0 0,1-2 0,3 6 0,0-6 0,-3 5 0,9-4 0,-5 4 0,6-2 0,2 3 0,45 0 0,0 14 0,17-1 0,5 4 0,-18 3 0,-1 1-736,14 2 1,-1 0 735,-22-7 0,-3-1 0,2 0 0,-2-1 0,17 5 0,9 5 0,-16-11 0,-3 0 0,-10-5 0,-5-4 0,0 0 0,-5-4 0,0 0 1471,-4 0-1471,-1 0 0,-4 0 0,-3 0 0,-1 0 0,-3 0 0,0 0 0,0 0 0,0 0 0,-2 2 0,-2 2 0,-2 1 0,0 7 0,0-5 0,-6 8 0,-2-2 0,-19 7 0,1 4 0,-12 2 0,0-1 0,-2 1 0,-3 0 0,0 0 0,5-5 0,0 4 0,11-9 0,-7 7 0,15-9 0,-4 3 0,9-4 0,4 1 0,-3-4 0,-3 11 0,5-12 0,-5 9 0,10-12 0,3 0 0,-3 0 0,6 0 0,-5-2 0,4-2 0,-2-2 0</inkml:trace>
  <inkml:trace contextRef="#ctx0" brushRef="#br0" timeOffset="1956">11167 14209 24575,'0'-11'0,"0"-4"0,0-2 0,0-4 0,11-7 0,-1-1 0,15-13 0,-8 13 0,24-21 0,-21 23 0,25-19 0,-14 16 0,1-5 0,11 3 0,-11-2 0,2 8 0,-7 2 0,-4 5 0,-8 5 0,2 0 0,-7 1 0,0 2 0,-1 2 0,-3 5 0,0-1 0,0 4 0,-20 11 0,1 4 0,-34 24 0,14-7 0,-12 7 0,5-3 0,-2-3 0,2 3 0,-4-3 0,9 0 0,-2-9 0,7 5 0,4-12 0,3-1 0,1-1 0,-1-6 0,5 3 0,1-4 0,7-1 0,0 0 0,4 0 0,0 0 0,3 0 0,-3-3 0,6 2 0,-3-1 0,3 1 0,10 5 0,11 6 0,19 6 0,-10-8 0,3 0-537,2-1 0,2 0 537,8 3 0,2-1 0,-1-3 0,2-1-739,2 3 0,1 0 739,0-5 0,-1-1 0,-10 0 0,1 0 0,19-2 0,-3-1 0,3 1 0,-9-3 0,0-1 0,7-2-246,6 0 246,-8 0 0,-7 0 0,-11 0 0,4 0 0,-13 0 0,3 0 978,-11 0-978,-3 0 1538,-1 0-1538,-7 0 282,0 0-282,-4 0 0,0 0 0,2 0 0,-1 0 0,1 3 0,-2 0 0,0 0 0,-3 2 0,2-2 0,-1 1 0,2 1 0,-3-4 0,0 1 0</inkml:trace>
  <inkml:trace contextRef="#ctx0" brushRef="#br0" timeOffset="62637">3692 14291 12138,'-7'6'0,"1"0"4791,6 0-4791,0 0 2163,0 0-2163,0 0 1215,0 6-1215,0-5 4268,0 8-4268,0-1 0,11 6 0,1-5 0,21 5 0,20 1 0,7-5-605,1 1 605,-1-13 0,-21-4 0,10 0 0,-11-7 0,-4-10 0,-6-5 0,-10-10 0,-3-2 605,-10-4-605,-1 4 0,-4-12 0,-16 14 0,-2 0 0,-20 4 0,-12 8 0,8 5 0,-17 2 0,1 13 0,15 0 0,6 3 0,3 3 0,6 7 0,-17 13 0,16 4 0,6 4 0,2-1 0,10-6 0,7 4 0,0-11 0,4 5 0,10-10 0,7 0 0,21-4 0,21-6 0,-10-1 0,13-15 0,-28-4 0,0-10 0,-6 4 0,-12 3 0,-3 4 0,-9 0 0,-1 4 0,-3 1 0,-10 5 0,-2 2 0,-10 2 0,-4 0 0,2 0 0,2 3 0,5 0 0,6 4 0,5-1 0,3 0 0,3 0 0,0 4 0,14-3 0,9 0 0,10-3 0,9-4 0,-8 0 0,3-4 0,-14 0 0,-1-3 0,-12 0 0,0-2 0,-7 2 0,-5 0 0,-29 5 0,8 2 0,-8 0 0,21 0 0</inkml:trace>
  <inkml:trace contextRef="#ctx0" brushRef="#br0" timeOffset="65612">3923 13825 17894,'0'-6'0,"0"-27"0,0-11 0,0-6 0,0-9 0,0 1 0,0-9 0,0-2 0,0 3-1074,0 10 1,0 2 0,0-1-1,0-3 1074,0-4 0,0-3 0,0-2 0,0 0 0,0 3-465,0 9 0,0 2 0,0 1 0,0-3 0,0-3 465,0-1 0,0-5 0,0-2 0,0-2 0,0 1 0,0 3 0,0 3-188,0-4 0,0 5 0,0 0 0,0-1 0,0-5 188,0 10 0,0-4 0,0-2 0,0-2 0,0 0 0,0-1 0,0 1 0,0 1-205,0-1 1,0 1 0,0-2 0,0 1-1,0 1 1,0 0 0,0 2 0,0 2 204,0-6 0,0 2 0,0 2 0,0 0 0,0-2 0,0-2-64,0 9 0,0-3 1,0-1-1,0 0 0,0-1 1,0 1-1,0 0 0,0 2 64,0-4 0,0-1 0,0 1 0,0 1 0,0 1 0,0 4 0,0 3 0,0-9 0,0 7 0,0 0 0,0-7 0,0 4 0,0-6 0,0-5 0,0 0 0,0 1 0,0 5 0,0 6 0,0-3 0,0 7 0,0 2 0,0-3 90,0 0 1,0-1 0,0-1-1,0 0 1,0 2-91,0-8 0,0 1 0,0 1 0,0 2 0,0 3 0,0 1 0,0 2 0,0 4 1040,0-11 0,0-1-1040,0 5 0,0-6 0,0-5 0,0-4 0,0 14 0,0-5 0,0-3 0,0 0 0,0-1 0,0 2 0,0 3 0,0-8 0,0 4 0,0 1 0,0-3 0,0-4 0,0 9 0,0-6 0,0-3 0,0-1 0,0 1 0,0 3 0,0 5 0,0 8 472,0-19 1,0 10 0,0-1-473,0 6 0,0-3 0,0 1 0,0 5 0,0 1 0,-1 4 0,2 0 0,0 0 0,1 1 0,0 4 1102,1 0 1,0 3-1103,3-6 0,-1 1 0,-2 8 0,0 2 0,1-24-75,-4 16 75,0 2 5041,0 16-5041,0-3 3528,-6 6-3528,1-2 1067,-8 8-1067,4-3 667,0 7-667,2-3 0,0 3 0,3 4 0,1-6 0,3 1 0,0-12 0,0-5 0,0-17 0,0-9 0,0 24 0,0 0 0,0-23 0,0-10 0,4 17 0,1-12 0,4 13 0,0 6 0,-1 10 0,-1 7 0,-3 7 0,2 6 0,-5 0 0,2 6 0,-3-14 0,-3 9 0,-1-9 0,-2 13 0,0 3 0,0 5 0,0 0 0,0 0 0,-3 15 0,-2-1 0,0 17 0,0-3 0,0 3 0,2 1 0,-6-1 0,6-4 0,-2 0 0,0-5 0,3-5 0,-2 4 0,3-6 0,0 2 0,1-7 0,-1 2 0,0-2 0,1 0 0,2 3 0,-1-3 0,1 0 0,1-1 0,0-3 0,0 0 0,2-5 0,-1-5 0,2-5 0,0-5 0,0-3 0,0 3 0,0-7 0,0 3 0,0-1 0,0-2 0,0 7 0,0-7 0,3 7 0,1-7 0,3 3 0,0-9 0,4 0 0,6-6 0,0 1 0,7 3 0,-8 2 0,2 4 0,-4 5 0,-3 1 0,-1 7 0,-4-3 0,0 9 0,-2-5 0,1 9 0,-1 7 0,14 33 0,-5-9 0,2 1 0,16 26 0,-13-24 0,0-3 0,7 3 0,0 9 0,0-9 0,-4-3 0,-3-8 0,-7-8 0,-1 1 0,-4-9 0,0 2 0,0-3 0,-2 0 0,1 5 0,-4-4 0,2 5 0,-3-9 0,0-1 0</inkml:trace>
  <inkml:trace contextRef="#ctx0" brushRef="#br0" timeOffset="71422">4303 13182 24575,'28'0'0,"-2"-6"0,15 4 0,-11-7 0,-2 8 0,-2-5 0,2 1 0,18 1 0,-10-4 0,10 7 0,-18-2 0,-2 3 0,-4 0 0,-4 0 0,0 0 0,-1 0 0,-3 0 0,4 0 0,-1 0 0,1 0 0,8 3 0,-4 1 0,8 4 0,-2 0 0,14 4 0,3-2 0,0 3 0,-11-6 0,-1 0 0,8 3 0,-8-3 0,1 0-980,22 2 980,-5 0 0,10-3-462,-17-3 462,0-3 0,-8 0 0,-4 0 0,0-3 0,-5-5 957,-1-3-957,-4-4 485,0-3-485,-4 6 0,4-6 0,6 0 0,-8 6 0,16-6 0,-13 8 0,9 1 0,-1 1 0,6 4 0,6 4 0,2 0 0,3 0 0,-5 0 0,0 0 0,-1 0 0,2 0 0,-1 0 0,-5 0 0,4 0 0,-5 0 0,1 0 0,3 0 0,-3 0 0,10 0 0,-4 0 0,10 0 0,-6 0 0,-13 0 0,-1 0 0,13 0 0,-5 0 0,2 0-1354,11 0 1354,-20 0 0,2 0 0,7 0 0,0 0-473,17 0 473,-21 2 0,0 0 0,24 3 0,-12 4 0,9 1 0,-6-5 0,-6 3 0,-6-8 0,-6 8 0,-5-7 0,0 2 0,-6-3 0,5 0 1320,-8 0-1320,3 0 507,1 0-507,-4 0 0,8 0 0,-8 0 0,3 4 0,1-4 0,-4 4 0,3-4 0,-4 3 0,-3-2 0,-2 2 0,-4-3 0,1 0 0,-1 0 0,0 0 0,1 0 0,-4 0 0,3 0 0,-7 0 0,7 0 0,-6 0 0,2 0 0,-3 0 0,0 0 0,0 0 0,0 0 0,-5 0 0,-5 0 0,-10 0 0,-9 0 0,-19 0 0,11 0 0,-14 0 0,18 0 0,-1 0 0,2 0 0,4-3 0,4 2 0,1-5 0,3 5 0,1-5 0,3 5 0,0-2 0,4 3 0,0 0 0,0 0 0,0 0 0,0 0 0,0 0 0,0 0 0,0 0 0,0 0 0,0 0 0,0 0 0,0 0 0,0 0 0,0 0 0,0 0 0,-4 0 0,0 0 0,-3 0 0,-1-3 0,-3-8 0,2 0 0,-6-7 0,6 0 0,-3 3 0,4-6 0,0 7 0,0-7 0,0 7 0,3-4 0,-1 8 0,4 1 0,-1 2 0,6 1 0,-3 0 0,3 3 0,2 0 0,28 3 0,2 0 0,19 0 0,-15 0 0,-3 0 0,-7 0 0,7 3 0,-6-2 0,6 6 0,-6-3 0,2 4 0,0-4 0,1 3 0,0-3 0,4 4 0,-8-1 0,3 0 0,-4 1 0,0-4 0,-4 2 0,3-2 0,-7 3 0,3-3 0,-4 2 0,1-3 0,-1 1 0,0 2 0,-2-5 0,1 5 0,-5-6 0,2 3 0,-3 0 0,0-2 0,0 4 0,-3-2 0,2 3 0,-4-1 0,1 4 0,-2-3 0,0 3 0,-6-3 0,-1 4 0,-11 1 0,-6 8 0,0 1 0,-5 5 0,1-5 0,4 3 0,-3-6 0,4 1 0,0 1 0,4-7 0,1 6 0,5-8 0,-1 0 0,4 3 0,-3-6 0,6 3 0,-2-4 0,2 0 0,1 0 0,0 0 0,0 0 0,0 0 0,3 0 0,-3 0 0,3 0 0,-1 0 0,-1 0 0,2-2 0,-1 1 0,-1-4 0,4 4 0,-4-4 0,2 4 0,-10-4 0,8 1 0,-5-2 0</inkml:trace>
  <inkml:trace contextRef="#ctx0" brushRef="#br0" timeOffset="90166">9329 12965 20390,'5'0'0,"0"0"1973,11 0-1973,-3 0 709,4 0-709,6 0 365,8 0-365,8 0 0,9 0 1138,8 0-1138,5 0 0,3 0 0,-29 0 0,2 0 0,-4 0 0,6 0 0,18 0 0,11 0 0,-2 0-1414,-12 0 1,-2 0 0,3 0 1413,-5 0 0,2 0 0,0 0 0,-2 0 0,5 2 0,-2 0 0,-2 0-1272,8 1 1,-1 1 1271,-10-2 0,2 0 0,0 1 0,4 2 0,0 2 0,-1-2-967,-5-2 0,0-1 0,0 2 967,6 1 0,2 3 0,-3-2 0,11 0 0,-4 0-736,-6 0 1,-1-1 735,-3-1 0,-3-2 768,-13 1 1,0-2-769,2-1 0,-1 0 1879,25 0-1879,-17 0 3424,-7 0-3424,-12 0 2551,1 0-2551,-10 0 1544,-1 0-1544,-2-3 220,-5 0-220,6-4 0,3 4 0,32 0 0,23 3 0,0 0 0,-7 1 0,1 1 0,3 0-413,-14-2 1,3 0-1,2 0 1,0 1-1,-1-1 413,-1 1 0,2 0 0,0 0 0,-5 0 0,-6 0 0,14-1 0,-4 0 0,-3 0 0,3 0 0,-9 0-755,9 0 755,-20 0 0,1 0 0,23 0 0,-2 0 0,-10 0 0,-3 0 0,-4 0 0,5 0 0,-4 0 0,3 0 0,2 0 0,-5 0 0,5 0 1978,-7 0-1978,1 0 0,-5 0 840,-2 0-840,-13 0 0,23 0 0,19 0 0,-11 0 0,9 0 0,6-1 0,1 1 0,-5 1-1339,-10 0 0,-3 0 0,1 0 0,1 1 0,2-1 1339,5 1 0,4-1 0,1 1 0,0 0 0,-2 1 0,-7 0 0,3 2 0,-6 1 0,-2 0 0,1 0-880,2 0 0,-1 1 0,0-1 0,-1 0 880,13 2 0,-1-1 0,0 0-753,1 0 0,1-2 0,-6 1 753,1 0 0,-4 0-67,-8 0 1,-1-1 66,-6-2 0,-2 0 0,-5 0 0,-2-1 0,27-2 0,-11 0 0,-6 0 3823,-7-12-3823,-9 9 0,11 0 0,15 0 0,6-1 0,-4 3 0,7 1 0,-1 3 0,9 0-138,-21-2 1,7 0 0,3 1 0,1-1 0,1 0 0,-3 1 0,-3 0 137,4 0 0,-1 1 0,-3 0 0,0 0 0,-1 0 0,11 1 0,-1 0 0,-1 0 0,0 0 0,-5 0 0,-1-1 0,0 1 0,-4 0-510,6 0 0,-4 1 0,3-1 510,-3 0 0,1-1 0,1 1 0,-2 0 0,11 2 0,-1 1 0,-2 0-765,-1 0 0,-1 0 1,-1 0 764,-7 2 0,0 0 0,-2 0-171,-3-1 1,0 0 0,-4 0 170,5 4 0,-2-2 0,2-1 0,-3-1 0,-11 2 0,-1-1 0,6-3 0,1-1 0,-5 5 0,-2-1 2962,16-2-2962,-9-15 0,-2-4 0,-2-5 0,-2-2 0,0 0 4639,-2-5-4639,-2 7 4963,-8 0-4963,-2 4 1515,-9 5-1515,-3 2 0,-1 0 0,-8 5 0,-9-2 0,-6 3 0,-13 0 0,-14-7 0,5 2 0,-15-7 0,-6 0 0,9 3 0,-8-7 0,14 7 0,9-6 0,-4 2 0,5-3 0,5 4 0,1-2 0,8 3 0,1 0 0,3-2 0,1 6 0,3-2 0,-3 2 0,6 1 0,-2 2 0,3-1 0,0 4 0,0-2 0,0 3 0,8 3 0,11 1 0,14 7 0,7-2 0,7 3 0,-3-4 0,4 1 0,1-1 0,-5 1 0,3-5 0,-12 0 0,2-4 0,-9 0 0,-4 0 0,-4 0 0,-5 0 0,-3 0 0,0 0 0,0 0 0,0 0 0,-3 2 0,0 2 0,-3 2 0,0 0 0,0 0 0,0 7 0,0-2 0,0 10 0,0-3 0,-4 8 0,0 1 0,-8 5 0,-4 0 0,-2 5 0,-3 2 0,0 3 0,-1-3 0,-4 3 0,5-8 0,1 3 0,0-4 0,6-6 0,-4-3 0,10-3 0,-2-7 0,3 3 0,1-7 0,0-1 0,2 1 0,-1-4 0,4 4 0,-2-4 0,1 0 0,1-1 0,-1-1 0,2-2 0</inkml:trace>
  <inkml:trace contextRef="#ctx0" brushRef="#br0" timeOffset="114185">30899 13150 15966,'-1'6'0,"11"13"2988,13 14-2988,-1-6 0,2 3 0,3 4 0,1 2-625,7 10 1,0 0 624,0-4 0,-2-2 0,-8-6 0,0 0 312,6 0 0,-1-2-312,15 8 821,-22-15 0,0-1-821,22 14 387,-23-14-387,4-8 2557,-17-6-2557,3-4 1110,-9-3-1110,-7 3 550,-1-6-550,-24 7 0,-1-3 0,-18 5 0,-3 4-472,-10 7 472,29-10 0,0 0 0,-6 5 0,-1 0 0,2 1 0,0-1 0,-23 11 0,28-9 0,2-1 0,-17 12 0,-4-3 0,4 6 0,10-13 0,8 2 0,6-9 0,9-1 0,5-4 0,3-2 472,3-7-472,0-48 0,18 17 0,3-5-2500,-6-9 0,3-5 2500,4 11 0,6-3 0,1-2 0,1-2-1026,-2 2 0,1-1 1,1-2-1,0 0 1,-1 1 1025,5-8 0,0 1 0,0-1 0,3-3 0,-6 9 0,2-3 0,1-2 0,0 2 0,-2 3 0,-1 5-623,6-6 1,-2 6 0,2-4 622,1-4 0,3-5 0,-1 1 0,-3 8 0,5-1 0,-1 2 0,-1-3 0,2-3 0,-3 5 0,-3 11 0,-3 2-282,3-10 0,-1 1 282,-8 16 0,-2 4 2558,7-9-2558,-13 15 5191,-3 13-5191,-9 6 3448,-4 5-3448,-21 15 0,-8 5 0,4-4 0,-2 2-142,-7 5 0,-2 0 142,-3 3 0,-2 2-907,7-4 1,-2 1 0,0 0 906,0 1 0,0 0 0,0 1-974,-3 3 0,-1 1 1,0 1 973,0 1 0,0 1 0,1-1 0,1-2 0,1 0 0,1 0-488,-2 2 1,1 0 0,3-2 487,-3 1 0,2-1 0,-5 8 0,2-2 155,12-15 0,1 0-155,-2 6 0,0-1 981,2-6 0,2-1-981,-9 16 0,-4 4 0,14-16 3101,-4 4-3101,15-18 2130,2-1-2130,2-3 1143,1 0-1143,2-4 102,-1 0-102,7-3 0,-2 0 0,6-6 0,0 0 0,-3-3 0,2 0 0,-4 0 0,1 0 0,-2 0 0,0-4 0,0 3 0,0-5 0,0-7 0,-7-5 0,2-3 0,-10-4 0,3 8 0,-3-4 0,0 5 0,4 4 0,0 0 0,2 5 0,1-4 0,-2 2 0,3-6 0,0 3 0,-1-9 0,0 4 0,1-4 0,-1 5 0,-3-4 0,0-8 0,-1 6 0,-3-9 0,7 14 0,-7-7 0,3 7 0,-3-8 0,4 12 0,0-6 0,4 11 0,0 0 0,4 5 0,10 16 0,41 38 0,-11-6 0,3 5-1138,-10-14 1,1 2-1,1 1 1138,7 8 0,2 1 0,-4-2 0,2-1 0,-1-1-618,-4-6 1,1 1 0,-1-1 617,3 5 0,0-1-519,2-1 0,0-2 519,-7-4 0,-2-1 0,14 14 0,-11-15 2834,-13-4-2834,-6-13 2071,-5 0-2071,-3-4 1398,0 0-1398,0 0 0,-2 0 0,1 3 0,-1 1 0,3 4 0,-1-1 0,1 9 0,4-3 0,4 22 0,1-16 0,-1 8 0,-1-12 0,-7-7 0,3 3 0,-3-7 0,-1 0 0,0-4 0,0 0 0,0 0 0,0 0 0,4 0 0,0 1 0,7-1 0,1 2 0,4-1 0,-10-3 0,-2-1 0</inkml:trace>
  <inkml:trace contextRef="#ctx0" brushRef="#br0" timeOffset="116140">20472 14762 24575,'0'0'0</inkml:trace>
  <inkml:trace contextRef="#ctx0" brushRef="#br0" timeOffset="160816">17584 15253 24575,'0'-5'0,"0"-1"0,0 0 0,0 0 0,0-4 0,0 0 0,0-4 0,0 1 0,0-4 0,0-2 0,0-3 0,0 0 0,0-4 0,-4 2 0,0-2 0,-3 4 0,3 0 0,-3 0 0,3-10 0,-3 11 0,3-6 0,-2 10 0,5-4 0,-2 2 0,0 0 0,2 9 0,-2-3 0,0 6 0,2-6 0,-1 3 0,2 0 0,0 0 0,-3 4 0,2 0 0,-4 3 0,2 0 0,0 6 0,-3 3 0,6 4 0,-3-1 0,3 4 0,0-3 0,0 3 0,0 1 0,0-1 0,0 0 0,0 1 0,0-1 0,0 0 0,0 5 0,0-4 0,0 3 0,0-3 0,0-1 0,0 0 0,0 5 0,3-4 0,1 7 0,0-7 0,2 7 0,-2-3 0,4 9 0,-4-4 0,3 3 0,-3 1 0,4-4 0,-4 4 0,2-5 0,-5-4 0,6 3 0,-6-7 0,5 0 0,-6-4 0,3-4 0,-3 0 0,0 0 0,0 0 0,0-5 0,0-7 0,0-5 0,0-4 0,0-3 0,0 0 0,0-4 0,0-4 0,0 2 0,0-7 0,0 4 0,0-1 0,0-3 0,0 12 0,0-7 0,0 8 0,0 0 0,0 0 0,0 5 0,0-7 0,0 9 0,0-5 0,0 10 0,0 0 0,0 0 0,0 0 0,0 0 0,-3 3 0,0 0 0,-2 3 0,-1 0 0,0 0 0,3 3 0,-3 7 0,5 2 0,-6 13 0,3-6 0,0 8 0,-3-1 0,6 2 0,-6-1 0,6 4 0,-2-8 0,3 8 0,0-8 0,0 3 0,0-7 0,0-2 0,0-4 0,0 1 0,0-1 0,0-3 0,0-1 0,0-3 0,0 0 0,0 0 0,0 0 0,0 0 0,0 0 0,0 0 0,0-8 0,0-7 0,0-12 0,0-7 0,0-4 0,0-5 0,0 4 0,0-4 0,0 5 0,0 0 0,0 4 0,0 5 0,0 2 0,0 7 0,0 0 0,0 1 0,0 6 0,0-2 0,0 3 0,0-1 0,0 1 0,0 1 0,0-1 0,0 0 0,-2 3 0,1 6 0,-2 1 0,1 4 0,1-1 0,-4-1 0,4 0 0,-4 0 0,4 0 0,-2 0 0,0 3 0,2-2 0,-2 6 0,0-3 0,3 3 0,-3 0 0,3 1 0,0-1 0,0 5 0,0-4 0,0 3 0,-3-4 0,2 1 0,-2-1 0,3 1 0,0-1 0,0 0 0,0-3 0,0 3 0,0-6 0,0 5 0,0-5 0,0 3 0,0-4 0,0 0 0,0 0 0,0 0 0,0 0 0,0 0 0,0 0 0,0 0 0,0 0 0,0 0 0,0 0 0,0-1 0,0 1 0,0-6 0,0-3 0,0-3 0,2 0 0,-1 1 0,2 1 0,-1-1 0,-1-1 0,2 0 0,-3 0 0,2 3 0,-1-2 0,2 2 0,-3-5 0,0 1 0,0-4 0,0 0 0,0-6 0,0-1 0,0-5 0,-4-3 0,3 7 0,-2-7 0,-1 8 0,3 0 0,-5 4 0,6 1 0,-3 3 0,3-3 0,0 3 0,0 2 0,0 2 0,0 5 0,0 2 0</inkml:trace>
  <inkml:trace contextRef="#ctx0" brushRef="#br0" timeOffset="161506">17500 14483 24575,'0'0'0</inkml:trace>
  <inkml:trace contextRef="#ctx0" brushRef="#br0" timeOffset="162599">17538 12906 24575,'0'9'0,"0"-2"0,0 2 0,0-3 0,0 0 0,0-5 0,0-7 0,-6-2 0,-5-8 0,-7 8 0,-4-2 0,-5 2 0,4 1 0,1-1 0,1 4 0,6 1 0,2 3 0,3 0 0,7 3 0,0 3 0,6-2 0,3 1 0,8-2 0,1-2 0,2 2 0,-4-3 0,-3 0 0,-1 0 0,-3 0 0,-2-2 0,-2 1 0,-2-1 0</inkml:trace>
  <inkml:trace contextRef="#ctx0" brushRef="#br0" timeOffset="164983">17374 8937 20718,'0'47'0,"0"1"0,0 0 0,0 2 0,0 3 0,0 2 0,0 2 0,0-5 0,0 1 0,0 2 0,0 1 0,0 0-1009,1 5 0,0 4 0,0 0 0,0-4 0,-1-8 1009,0-3 0,0-6 0,1 0 0,1 5 0,1 0 0,0-5 406,0-8 1,0-3-407,1 1 0,1 1 531,-2 10 0,0 1-531,2-6 0,-1 0 0,-3 13 0,-1 1-186,2-8 1,0 0 185,-1 4 0,-2 2 0,1 2 0,0-2 0,0-13 0,0-1 0,0 11 0,0-1 0,0-14 0,0 0 0,0 5 0,0 2 0,3-3 0,-1 0 1300,-2-4 1,1 0-1301,3 28 0,-4-6 1506,0-3-1506,0-3 0,0 0 0,0 16 0,0-28 0,0 27 0,4-24 0,-2 9 0,5-1 761,-2-6-761,0-5 1498,3 5-1498,-4-10 1032,4-1-1032,-3-5 0,1-5 0,-2-1 0,0-3 0,-1 0 0,0-5 0,-2 0 0,2 1 0,-3-4 0,0 2 0,0-5 0,0 6 0,0-6 0,0 5 0,0-5 0,0 5 0,0-5 0,0 6 0,0-3 0,0 7 0,0-3 0,0 8 0,0-4 0,0 4 0,0 4 0,0 2 0,0-1 0,0 4 0,0-8 0,0 3 0,0-4 0,0-4 0,0-1 0,3-7 0,-3-1 0,3-2 0,-3-7 0,0-26 0,0 7 0,-4-32 0,-4 22 0,-5-13 0,-4 9 0,-4-9 0,4 9 0,-3-4 0,4 9 0,-3 1 0,6 4 0,-5 1 0,8 3 0,-2 2 0,3 4 0,2-1 0,1 4 0,-1 1 0,4 2 0,-3 1 0,6 0 0,-3 5 0,13 23 0,10 13 0,12 23 0,2-10 0,3 3-541,1-8 541,-4 8 0,8-2 0,-14-4 0,-2-11 0,-6-6 0,-9-10 0,-1-4 0,-4-1 0,0-7 541,-2 4-541,-1-9 0,-3-19 0,0 1 0,0-24 0,0-4 0,0-7 0,0-1 0,0 0 0,0-9-674,0 19 1,0-7-1,0 8 674,0-12 0,0 6 0,0-1-651,0-9 651,0-6 0,0 27 0,0 12 0</inkml:trace>
  <inkml:trace contextRef="#ctx0" brushRef="#br0" timeOffset="166516">17343 8872 24575,'-9'59'0,"0"0"0,3-14 0,-1 2 0,1 0 0,-2 6 0,0 0 0,2-6 0,0 6 0,1-2 0,-1 13 0,0-6 0,1-7 0,3-16 0,-1-3 0,0-1 0,3-4 0,0-11 0,0-9 0,0-41 0,3 0 0,3-6 0,3-17 0,2-6 0,-1 13 0,1-2 0,1 1-528,-1 2 0,2 1 1,-2 3 527,2-10 0,-1 4 0,-1 5 0,-1 7 0,-2 6 0,3 4 0,-8 17 0,2 8 0,-2 2 1583,7 21-1583,8 10 0,5 24 0,5 6 0,-8-14 0,-2 14 0,-6-14 0,1 14 0,-7-25 0,-1-1 0,0 13 0,-1-11 0,-1-1 0,-2 17 0,3-12 0,-4-11 0</inkml:trace>
  <inkml:trace contextRef="#ctx0" brushRef="#br0" timeOffset="176091">17379 11754 24575,'-31'-58'0,"13"32"0,-7-12 0,-1-2 0,-6 4 0,4 1 0,3 6 0,10 8 0,-2 6 0,2-2 0,-2 3 0,4 0 0,-1 1 0,-3-1 0,-1 0 0,-4-1 0,-5 0 0,-1-5 0,-4 3 0,-6-4 0,4 5 0,-7-1 0,3 0 0,-5 0 0,-5-1 0,4 5 0,-4 0 0,-6 0 0,-4 2-624,7 2 624,11 6 0,0 1 0,-21-2 0,27 3 0,-1 1 0,-12-3 0,1 1 0,-11 2 0,8 0 0,0 0-1126,-10 0 1126,8 0 0,-2 0 0,18 0 0,0 0 0,-19 0 0,-1 0 0,9 0 0,1 0 0,0 0 0,-1 0 0,-2 0 0,2 0 0,11 0 0,-1 0 0,-16 0 0,0 0 0,17 2 0,0 1 0,-9-1 0,-1 0 0,-3 3 0,3 1 0,10 1 0,2 0 0,-7-1 0,-2-1 0,-1 3 0,1-1 0,-18 7 0,24-9 0,0 1 0,-5 3 0,3 1-430,-7 3 430,-1-2 0,-1 0 0,3 6 0,1-4 0,-1 0 0,-15 7 0,26-10 0,1 0 0,-28 12 0,4-6 0,21-2 0,0 0 0,-20 6 0,18-8 0,2 1 0,-12 8 0,-10-1 0,8 6 0,0-3 0,5 3 0,-1 1 0,2-2 0,4 1 0,-1 0 0,-15 7 0,22-10 0,-17 12 0,17-13 0,-3 11 0,-6-6 0,7 3 0,-4 0 0,9-4 0,-4 3 575,9-5-575,-4 1 1135,5 4-1135,-1-4 470,4 7-470,2-8 0,3 6 0,1-2 0,2 4 0,-2 0 0,6 0 0,-7 5 0,7-4 0,-3 4 0,4 0 0,0-4 0,-1 9 0,1-9 0,3 4 0,-2-9 0,3 3 0,0-12 0,-3 6 0,6-10 0,-5 2 0,5-4 0,-5-3 0,6 3 0,-6-6 0,3 2 0,-1-3 0,-1 0 0,4 0 0,-4 0 0,1 0 0,1 0 0,-2-2 0,4 1 0,-4-4 0,4 4 0,-2-2 0,1 1 0,1 1 0,-2-2 0,1 1 0,-1-2 0,-3-4 0,-3-17 0,2 2 0,-7-13 0,3 8 0,-4 0 0,3-5 0,-2 4 0,2-4 0,1 5 0,0 0 0,4 4 0,0-3 0,0 6 0,0-2 0,3 3 0,-2 1 0,5-1 0,-5 1 0,6 3 0,-6-3 0,5 3 0,-5-4 0,2 1 0,0 3 0,-2-3 0,2 3 0,-2 0 0,-1-3 0,4 6 0,-3-2 0,5 3 0,-4 2 0,4 4 0,-2 11 0,14 18 0,-2 1 0,14 12 0,-5-9 0,2 5 0,-3-5 0,-2-1 0,1-1 0,-4-8 0,2 0 0,-6-2 0,1-7 0,-2 4 0,0-8 0,-1 2 0,-2-2 0,1 4 0,-4-1 0,5 0 0,-2 1 0,2-1 0,-2 0 0,2-2 0,-3 1 0,1-2 0,2 0 0,-6 0 0,3-4 0,0 0 0,0-3 0,3 0 0,-3-6 0,2-3 0,-1-8 0,7-9 0,5-10 0,11-7 0,6-11 0,0 8 0,4-8-582,-5 10 582,4 0 0,-4 1 0,-4 14 0,-3-2 0,-7 13 0,0 0 0,-8 5 0,0 4 582,-1 3-582,-2 0 0,2 0 0,-3 3 0,0-6 0,0 5 0,0-4 0,3 1 0,2-9 0,-3 7 0,-2-3 0</inkml:trace>
  <inkml:trace contextRef="#ctx0" brushRef="#br0" timeOffset="180103">12507 14547 24575,'0'45'0,"0"0"0,0-6 0,0 2 0,0 4 0,0 3 0,0-2-3296,-3 7 0,1-4 3296,1-12 0,1-2 0,-1-1 0,1-1 1920,5 17-1920,3 7 0,-3-21 1057,-1 0-1057,-4-18 0,0-5 0,0-3 3615,0-1-3615,0-3 0,0-5 0,0-14 0,0-13 0,4-19 0,-3 5 0,7-18 0,-3 17 0,0-14 0,3 12 0,-7 4 0,3 2 0,-4 10 0,0 0 0,0 9 0,0-3 0,0 6 0,0 1 0,0 2 0,0 2 0,0-1 0,0 2 0,0 8 0,0 34 0,0 3 0,-4 20 0,3-3 0,-2-13 0,-2 14 0,4-9 0,-6-1 0,6-7 0,-3-5 0,1-4 0,2-6 0,-5-5 0,5-6 0,-2-2 0,0-3 0,2 0 0,-1 0 0,-2-30 0,3-10 0,-5 0 0,-1-5-623,3-3 1,0 0 622,-1 5 0,-1 0 0,1-24 0,0 1 0,2 27 0,0-1 0,-3-22 0,1-1 0,-1-8 0,1 29 0,1 1-440,3-20 440,-7 11 0,8 13 0,-4 11 0,1 0 0,-1 12 1217,-2-2-1217,0 12 468,3 38-468,0-11 0,3 32 0,0-28 0,0 4 0,-3-5 0,2 0 0,-3 0 0,4 0 0,0-5 0,0 4 0,0-8 0,0 8 0,-3-8 0,2 3 0,-2-8 0,3 3 0,0-6 0,0 2 0,0-7 0,0 3 0,0-6 0,0 2 0,0-3 0,0 0 0,0 0 0,0 0 0,0 0 0,0 0 0,0 0 0,-3-1 0,2-1 0,-1-2 0</inkml:trace>
  <inkml:trace contextRef="#ctx0" brushRef="#br0" timeOffset="185323">12486 15857 24575,'0'9'0,"0"1"0,0 7 0,0 1 0,0 0 0,0 3 0,0-6 0,0 2 0,0-7 0,0 3 0,0-7 0,0 6 0,0-5 0,8-1 0,0-4 0,15-2 0,1 0 0,8 0 0,0 4 0,0-3 0,0 2 0,-5-3 0,0 0 0,-5 0 0,-4 0 0,-1 0 0,-7 0 0,3 0 0,-6-2 0,2-5 0,1-3 0,-3-4 0,3 1 0,-3-4 0,-3-2 0,2-3 0,-5 0 0,2-4 0,-3 6 0,0-5 0,0 10 0,0-2 0,0 3 0,0 4 0,0 1 0,0 3 0,0 0 0,-3-1 0,0 1 0,-6 0 0,2 2 0,-6-2 0,-1 2 0,-4 1 0,-4-4 0,0 6 0,0-5 0,-1 5 0,1-2 0,-4 3 0,3 0 0,0 0 0,2 0 0,6 0 0,-2 0 0,4 0 0,-1 2 0,4 5 0,-3 1 0,5 4 0,-1-1 0,5 2 0,-2 0 0,5 1 0,-5-4 0,6 2 0,-3-2 0,3 4 0,0-4 0,0-1 0,0-3 0,0 0 0,0 0 0,0 0 0,0 0 0,2-2 0,2-2 0,5-2 0,1 0 0,3 0 0,4 0 0,2 0 0,-1-3 0,3-4 0,-3-1 0,1-9 0,2 5 0,-6-10 0,0 4 0,-1-5 0,-6 1 0,3-4 0,-4 3 0,1-8 0,-1 7 0,1-2 0,-1 4 0,-3 0 0,0 3 0,-4 2 0,0 4 0,0-1 0,0 1 0,0-1 0,0 4 0,0-3 0,0 6 0,0-2 0,0 3 0,0 0 0,0 0 0,0 0 0,0 0 0,0 0 0,0-3 0,0 2 0,0-2 0,2 2 0,-1 1 0,4 0 0,-4 0 0,4 0 0,-1 0 0,-1 0 0,2 0 0,-1 0 0,-1-1 0,-1 1 0,1 0 0,-2 0 0,1 8 0,-2 3 0,4 11 0,-3 2 0,5 8 0,-1-2 0,-1 2 0,3 0 0,-3-2 0,4 2 0,-4-4 0,2 0 0,-2 0 0,0 0 0,3 0 0,-3-4 0,0 0 0,1-5 0,-4 1 0,5-1 0,-5-3 0,5 2 0,-6-5 0,6 6 0,-5-6 0,5 2 0,-6-3 0,3 0 0,0 0 0,-3 0 0,3 0 0,0-3 0,-3 3 0,6-5 0,-6 4 0,6-4 0,-6 4 0,5-2 0,-2 3 0,1 0 0,1-3 0,-5 2 0,6-2 0,-6 3 0,3 0 0,-1-3 0,-1 3 0,4-3 0,-4 3 0,4-2 0,-4 1 0,4-2 0,-4 3 0,4 0 0,-1 0 0,2 0 0,0 0 0,-3 0 0,3 1 0,-3-1 0,3 0 0,0 0 0,0 0 0,0 0 0,0 0 0,-2 0 0,1 0 0,-2 0 0,3 0 0,0-3 0,-3 2 0,3-4 0,-3 2 0,6-3 0,-3 0 0,3 0 0,-3 0 0,0 0 0,11 0 0,-1-4 0,1 3 0,-7-2 0</inkml:trace>
  <inkml:trace contextRef="#ctx0" brushRef="#br0" timeOffset="185572">13175 15986 24575,'0'0'0</inkml:trace>
  <inkml:trace contextRef="#ctx0" brushRef="#br0" timeOffset="186915">12987 15299 24575,'0'13'0,"0"-2"0,0 10 0,0-7 0,0 3 0,0-4 0,0-3 0,0 0 0,0-4 0,0-6 0,0-3 0,0-4 0,0-6 0,0 6 0,0-2 0,0 3 0,0-3 0,0 2 0,0-3 0,0 4 0,0 0 0,0-3 0,0 2 0,0-6 0,0 7 0,0-4 0,0 4 0,0 0 0,0 0 0,0 0 0,0 0 0,0 0 0,0 3 0,0 0 0</inkml:trace>
  <inkml:trace contextRef="#ctx0" brushRef="#br0" timeOffset="188412">12406 10833 8385,'0'-10'0,"0"4"0,0 3 0</inkml:trace>
  <inkml:trace contextRef="#ctx0" brushRef="#br0" timeOffset="190156">12348 9753 18752,'-4'2'0,"2"29"2669,2-8-2669,0 21 993,0-22-993,0-1 518,0-10-518,0 5 1643,0-9-1643,2-1 0,8-3 0,0-3 0,6 0 0,-3-3 0,1-8 0,0-3 0,-6-8 0,1 8 0,-9-2 0,3 9 0,-3-3 0,0 4 0,0 0 0,0 0 0,-6 0 0,-1 2 0,-7-2 0,-3 6 0,-1-3 0,-4 3 0,0 0 0,-4 0 0,3 0 0,-8 0 0,12 2 0,-3 2 0,9 6 0,2-3 0,2 11 0,5 0 0,1 12 0,9-8 0,5-2 0,8-6 0,7-6 0,1-1 0,10-3 0,1-4 0,5 0 0,-5 0 0,-1-4 0,-9-7 0,-5-2 0,-2-14 0,-10 11 0,-1-7 0,-7 9 0,-3 1 0,0 3 0,0 0 0,-2 4 0,-5 0 0,-3 2 0,-4 1 0,4 3 0,-2 0 0,5 0 0,-3 0 0,7 6 0,0 17 0,3-3 0,0 10 0,0-13 0,0-7 0,10 0 0,2-4 0,14-2 0,-3 0 0,8-4 0,-8 0 0,3-4 0,-8-6 0,3-8 0,-10 3 0,-1-3 0,-8 11 0,-10 1 0,0 3 0,-8 3 0,-2 0 0,4 0 0,-3 0 0,3 3 0,4 0 0,1 4 0,3-1 0,2 0 0,2 0 0,2 0 0,0 0 0,0-1 0,0 4 0,-3-3 0,-4 3 0,1-3 0,-4 0 0,7-2 0,0-2 0</inkml:trace>
  <inkml:trace contextRef="#ctx0" brushRef="#br0" timeOffset="191903">12468 9980 24575,'0'-12'0,"0"-3"0,-7-11 0,-6-26 0,2 15 0,-1-6 0,1-1 0,0-5 0,1 1 0,1 3 0,0 0 0,1-1 0,-2-7 0,1-1 0,0 2 0,-1-6 0,1 3 0,1 5 0,-1 5 0,-4-15 0,2 13 0,4 25 0,4-5 0,0 14 0,0 1 0,3 6 0,-3 0 0,3 0 0,0 1 0,0-1 0,0 0 0,0 0 0,0-2 0,0 1 0,0-4 0,0 4 0,0-2 0,0 6 0,0 0 0</inkml:trace>
  <inkml:trace contextRef="#ctx0" brushRef="#br0" timeOffset="193652">12236 8864 24575,'13'0'0,"6"0"0,8 0 0,0 0 0,4 0 0,-4 0 0,0 0 0,-5 0 0,-4 0 0,-8 0 0,-1 0 0,-3 0 0,-5 0 0,-5 0 0,-14 0 0,-6 0 0,-8-4 0,0 3 0,1-2 0,3 3 0,-3 0 0,12 0 0,-3 0 0,9 0 0,3 0 0,0 0 0,7 2 0,0 2 0,3 8 0,0 8 0,4 12 0,18 13 0,2-7 0,22 1 0,-20-22 0,7-6 0,-15-8 0,1-3 0,-9-3 0,-5-3 0,-5-3 0,0-1 0,-3 1 0,0 3 0,-12 3 0,0-2 0,-7 4 0,5-2 0,4 3 0,5 0 0,7 0 0,7-11 0,4-1 0,3-4 0,-7 4 0,-3 5 0,-3 1 0,0 0 0,0 0 0,0 0 0,-6 0 0,-11-1 0,-2 4 0,-9-4 0,6 6 0,4-2 0,1 3 0,-2 0 0,8 0 0,-1 3 0,9 0 0,3 3 0,2-1 0,2-1 0,1-2 0,1-2 0,-3 3 0,0 0 0,-3 0 0,0 0 0</inkml:trace>
  <inkml:trace contextRef="#ctx0" brushRef="#br0" timeOffset="199628">14976 14771 24575,'0'31'0,"0"3"0,0 20 0,0 3 0,0-5 0,4 7 0,1-15 0,4 1 0,-4-8 0,-2-14 0,0-6 0,-2-7 0,1-12 0,-2-21 0,-3-10 0,-3-33 0,1 24 0,1 6 0,-1 0 0,-4-10 0,-2-16 0,-2 13 0,5 9 0,3 9 0,2 13 0,0 0 0,2 8 0,-2 1 0,0 6 0,0 8 0,0 7 0,-3 8 0,5 7 0,-6-4 0,7 3 0,-4-4 0,4 0 0,0-7 0,-3 2 0,2-10 0,-2 2 0,3-3 0,-2 0 0,1 0 0,-2 0 0,1 0 0,1 0 0,-4-1 0,4 1 0,-1 0 0,2 0 0,0 0 0,0 0 0,0 0 0,0 0 0,0 0 0,0 0 0,0 0 0,0 0 0,0 0 0,0-3 0,0 0 0</inkml:trace>
  <inkml:trace contextRef="#ctx0" brushRef="#br0" timeOffset="205715">12296 12185 24575,'3'-29'0,"8"-4"0,2-12 0,5 8 0,-6 6 0,2 8 0,1-13 0,0 11 0,-1-3 0,0 11 0,-7 4 0,6-1 0,-3-3 0,4 3 0,4-8 0,6-1 0,1-3 0,13-8 0,3 2-483,13-6 483,3 4-468,-23 13 1,2 2 467,2 5 0,1 1 0,7-3 0,2 1 0,2 3 0,2 2-1350,4 1 1,-1 1 1349,-9 1 0,1 3 0,6 0 0,-1 2-257,-11 2 0,-1 0 257,2 0 0,-1 0 0,-5 0 0,-2 0 0,21 0 0,-7 0 0,-10 0 383,-6 3-383,-5 2 796,-5 2-796,4 0 2809,-3 1-2809,8 0 0,6 4 0,-7 0 643,30 16-643,-23-1 0,17 12-557,-25-16 1,0 3 556,-6-2 0,0 1 0,6 6 0,-1 0 0,10 21 0,-12-13 0,0 0 0,-7-6 0,0-1 0,5 5 0,0 0 0,-7-5 0,0-1 0,16 26-255,-4 1 255,1 0 0,-4-9 0,-9-12 0,0 0 0,-2-5 0,-7-1 0,4-3 0,-5 3 0,1-8 1097,-4 7-1097,-1-7 271,1 4-271,-4-1 0,4-3 0,-4 3 0,0 1 0,0-5 0,3 9 0,-2-8 0,6 12 0,-6-7 0,6 9 0,-6 0 0,6-3 0,-6 2 0,6-4 0,-6 0 0,6-5 0,-6-1 0,2-8 0,-3 0 0,0-5 0,0-3 0,0 3 0,0-7 0,0 4 0,0-4 0,-7-39 0,-13-7 0,-3-20-649,5 31 1,-1 1 648,-9-11 0,-7-7 0,7 6 0,-1 5 0,8 7 0,2 6 0,5 6 0,3 0 0,2 9 1297,2-3-1297,1 4 0,3 0 0,0 0 0,3 0 0,0 5 0,0 11 0,3 1 0,1 7 0,3-1 0,3 1 0,-2 5 0,6 3 0,-2-3 0,0 8 0,3-4 0,-3 5 0,16 19 0,-5-9 0,-6-12 0,0 2 0,0-2 0,0-1 0,11 18 0,-9-15 0,1-1 0,12 12 0,1 2 0,2-5 0,-14-11 0,2-5 0,-9-10 0,-4-5 0,-1-2 0,-3-2 0,0-1 0,0-2 0,0-2 0,-2-11 0,2-36 0,-1-1-685,0 5 0,0-2 685,0 8 0,0 2 0,-1 2 0,1-1 0,6-19 0,1 2 0,-1-2 0,4 7 0,0 1 0,0-4 0,8-2 0,-6 8 0,-5 10 0,-1 11 0,-4 4 0,0 5 0,-1 6 1370,0-2-1370,0 8 0,-3-4 0,0 4 0,-3-2 0</inkml:trace>
  <inkml:trace contextRef="#ctx0" brushRef="#br0" timeOffset="210044">17487 13974 24575,'0'0'0</inkml:trace>
  <inkml:trace contextRef="#ctx0" brushRef="#br0" timeOffset="216339">17476 14029 24575,'24'0'0,"-6"0"0,8 0 0,-8 0 0,-4 0 0,-1 0 0,0 0 0,-6 0 0,5 0 0,-5 0 0,6 0 0,-7 0 0,4 0 0,-1 0 0,-2 0 0,2 0 0,-3 0 0,0 0 0,0 0 0,0 0 0,0 0 0,0 0 0,0 0 0,0 0 0,0 0 0,3 0 0,-2 0 0,2 0 0,-2 0 0,-1 0 0,0 0 0,0 0 0,0 0 0,-3-3 0,-3 3 0,-15-3 0,6 3 0,-12 0 0,10 0 0,-6 0 0,3 0 0,-7 0 0,2 0 0,-3 0 0,-4 0 0,-1 0 0,-5 0 0,-5 0 0,4 3 0,-9-2 0,9 6 0,-9-6 0,9 6 0,-4-6 0,5 6 0,0-6 0,0 6 0,0-6 0,5 2 0,-4 1 0,8-3 0,0 2 0,2-3 0,7 0 0,-4 3 0,5-2 0,3 2 0,-3-3 0,3 3 0,0-2 0,0 2 0,4-1 0,-3-1 0,2 4 0,-2-4 0,3 2 0,-1-1 0,1-1 0,0 2 0,3-1 0,-2-1 0,6 1 0,3-2 0,2 0 0,3 0 0,0 0 0,1 0 0,3 0 0,1 0 0,3 0 0,-3 0 0,11 0 0,-5 0 0,6 0 0,0 0 0,-3-3 0,8-5 0,-3-1 0,-1-2 0,4 3 0,-8 1 0,7-1 0,-2 0 0,-1 0 0,4 0 0,-4 1 0,1 2 0,2-2 0,-7 3 0,8 0 0,-8-3 0,7 6 0,-7-5 0,8 5 0,-8-3 0,7 4 0,-6 0 0,6 0 0,-7 0 0,7 0 0,-3 0 0,5 0 0,-5 0 0,4 0 0,-8 0 0,4 0 0,-6 0 0,-3 0 0,3 0 0,-6 0 0,2 0 0,-4 0 0,0 0 0,1 0 0,-4 0 0,3 0 0,-7 0 0,7 0 0,-6 0 0,5 0 0,-5 0 0,3 0 0,-4 0 0,0 0 0,0 0 0,0 0 0,0 0 0,0 0 0,0 0 0,0-2 0,0 1 0,0-2 0,-3 1 0,0-1 0,-3-3 0,0 0 0,-6 0 0,2 3 0,-8-3 0,2 3 0,-4-4 0,1 0 0,0 0 0,-1 1 0,1 2 0,-1-2 0,1 2 0,3 0 0,-3-2 0,6 3 0,-2-1 0,2-1 0,1 4 0,0-2 0,0 1 0,0 1 0,0-2 0,3 1 0,-3 1 0,13-2 0,40 7 0,5 8 0,-16-8 0,-1 2 0,15 9 0,-18-7 0,-5-1 0,0 1 0,-9-1 0,-1 0 0,-4 0 0,-3-4 0,3 3 0,-6-5 0,2 4 0,-3-4 0,0 2 0,-3 0 0,-1 0 0,-4 2 0,-7 1 0,1-2 0,-7 2 0,5-3 0,-4 4 0,1 0 0,-4-1 0,2 1 0,-6 0 0,3 0 0,0 0 0,-3 1 0,7-2 0,-3 1 0,3 3 0,4-3 0,-3 2 0,6-2 0,-2-1 0,3 0 0,0 0 0,2 0 0,-1-3 0,4 3 0,-4-6 0,4 6 0,-2-3 0,3 0 0,0 0 0</inkml:trace>
  <inkml:trace contextRef="#ctx0" brushRef="#br0" timeOffset="217948">17000 14078 20500,'-3'-3'0,"9"-13"1924,4-5-1924,22-19 691,-13 11-691,14-6 355,-18 17-355,3 3 1105,-7 2-1105,1 2 0,-4 1 0,1 1 0,-3 5 0,0-1 0,-3 2 0,-2-1 0,-24 23 0,6-7 0,-18 26 0,7-16 0,1 11 0,-2-7 0,0 3 0,3-4 0,3-6 0,4 0 0,6-6 0,-1 0 0,4-3 0,1 0 0,3-4 0,0 0 0,0 0 0,2-1 0,4 1 0,7 0 0,3-3 0,7 3 0,1-2 0,4 4 0,0-1 0,4 0 0,-3 1 0,3-1 0,-4 1 0,-4-1 0,0 0 0,-5-4 0,0 3 0,-3-5 0,3 2 0,-6 0 0,2-3 0,-3 3 0,0-3 0,0 0 0,0 0 0,-1 0 0,1 3 0,-3-3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8:27:43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3378 24575,'-22'0'0,"0"0"0,-20 7 0,3 12 0,-13 10-992,23-7 1,-2 1 991,-3 0 0,0 1 0,2 4 0,0 0-251,-2 1 1,2 0 250,11-3 0,1 1 0,-14 11 0,0-1 0,2 8 0,6-10 0,0 1 0,-1 10-291,-5 6 291,7 2 0,-2-7 0,9 7 0,8-19 0,0 0 0,-5 26 0,5-20 0,0 1 0,-1 21 0,1-5 0,5-22 0,1 1 0,3 16 0,-6-16 0,1 0 0,3 21 0,-5 3 0,8-5 0,0-6 0,0-1 0,0-6 0,0 0 0,0-5 0,3-1 1405,2 0-1405,4 7 1038,-1-9-1038,0 12 0,0-19 332,-3 9-332,2-5 0,-3 0 0,1-4 0,2-2 0,-3-4 0,0-3 0,2-2 0,-2-4 0,2-3 0,1 3 0,-1-6 0,0 2 0,-3 0 0,3-2 0,-3 3 0,3-4 0,0 0 0,0 0 0,0 0 0,0 0 0,0-3 0,1 3 0,-1-3 0,0 0 0,0 3 0,0-6 0,0 6 0,0-6 0,0 3 0,0-3 0,0 3 0,0-3 0,3 3 0,1-3 0,1 3 0,1-2 0,-2 1 0,3-2 0,1 0 0,-1 0 0,-3 3 0,3-2 0,-6 1 0,5-2 0,-5 0 0,6 0 0,-6 0 0,5 0 0,-5 3 0,9-2 0,-5 1 0,7-2 0,-2 0 0,-1 0 0,6 0 0,-4 0 0,2 0 0,1 0 0,-5 0 0,2 0 0,0 0 0,-2 0 0,2 0 0,0 0 0,-3 0 0,7 0 0,-6 0 0,6 0 0,-3 0 0,9 0 0,-4-3 0,8-1 0,1-4 0,1-1 0,9-3 0,-8-1 0,8 0 0,-8-7 0,8 2 0,-8-3 0,5-8 0,-6 6 0,1-10 0,7-9 0,-13 10 0,7-16 0,-14 14 0,5-9 0,-4-6 0,-1 4 0,-6-9 0,-3 9-356,-7 12 0,0-1 356,4-14 0,-6 9 0,0-2 0,0-19 0,-2 23 0,-2-1 0,1 3 0,0 0 0,0-4 0,0 1 0,0-21 0,-2 11 0,-1 1 0,-2-4 0,-2 8 0,-1-1 0,-3-15 0,-3-4 0,5 1 0,-1 7 0,1 4 0,-3 3 0,2 4 0,-6 6 0,3 1 0,-3 0 0,-5 3 0,-6-10 0,5 13 0,-12-8 0,13 11 0,-13-7 0,4 5 0,-5-3 0,6 7 712,-10-8-712,8 7 0,-9-3 0,6 4 0,1 5 0,-1-4 0,6 9 0,-3-4 0,7 8 0,-2 1 0,4 4 0,0 2 0,0 2 0,10 3 0,2 0 0</inkml:trace>
  <inkml:trace contextRef="#ctx0" brushRef="#br0" timeOffset="2430">7852 4225 15230,'-9'0'0,"-1"0"3966,-24 12-3966,0 2 0,-10 17 0,4 0 0,-4 5 0,17-12 0,0 0 0,-13 10 0,12-10 0,0-1 0,-3 7 1614,-9 6-1614,6-2 0,0-4 0,-1 4 0,6-9 871,-1 9-871,6-10 0,4 4 2894,-4 0-2894,8 0 0,-5 5 0,5-2 0,0 6 0,0-4 0,3 3 0,-5 10 0,8-12 0,-1 12 0,4-15 0,6-3 0,-6-2 0,6-4 0,-5 4 0,5-3 0,-3 4 0,4-5 0,0 0 0,-3 0 0,2 0 0,-2 0 0,3 0 0,0 0 0,0 0 0,0 4 0,0-3 0,0 8 0,0-8 0,0 8 0,0 2 0,0 0 0,4 9 0,0-9 0,8 4 0,0-5 0,4-5 0,-4 4 0,1-11 0,-1 5 0,-2-11 0,4 1 0,-7-3 0,2-5 0,1 6 0,0-6 0,0 2 0,3-2 0,-3 0 0,0 2 0,7-1 0,-6 2 0,16 3 0,-11-2 0,11 3 0,-12-1 0,6-5 0,-3 5 0,4-5 0,0 6 0,-4-6 0,3 6 0,-6-6 0,12 5 0,-8-5 0,9 2 0,-9-3 0,6 1 0,-6-1 0,12 1 0,-3-4 0,4 0 0,0-4 0,5 0 0,-4 0 0,4 0 0,-5 0 0,-4 0 0,-2 0 0,-4 0 0,0 0 0,0 0 0,-3 0 0,2-4 0,-7 0 0,3-6 0,0 3 0,-2-6 0,6 1 0,-7-1 0,7-2 0,-2-3 0,3 2 0,2-7 0,-1 3 0,0 0 0,1-3 0,-1 3 0,-2-8 0,2 3 0,-7-1 0,4-2 0,-5 0 0,6-14 0,-7 12 0,6-17 0,-10 8 0,6-6 0,-6-4 0,3 6 0,-5 0 0,1-1 0,-1 1 0,-3 0 0,-1 5 0,-4-4 0,0 5 0,0-18 0,0 4 0,0-16 0,0 21 0,0 6 0,0 2 0,0-2 0,0 0 0,0 0 0,0 0 0,0-20 0,0 20 0,0-6 0,-3 13 0,-2-4 0,-3 5 0,-4-4 0,3 3 0,-6-4 0,2 0 0,-3 5 0,-1-5 0,2 9 0,-1-2 0,1 7 0,0-3 0,-3 3 0,-4-5 0,3 8 0,-1-4 0,6 11 0,1 0 0,-1-1 0,1 4 0,0-3 0,-1 6 0,4-3 0,-3 3 0,3 1 0,-3-1 0,3 4 0,-6-4 0,4 7 0,-5-4 0,0 4 0,3 0 0,-7 0 0,3 0 0,0 0 0,-3 0 0,3 0 0,0 3 0,1 1 0,9 0 0,2-1 0</inkml:trace>
  <inkml:trace contextRef="#ctx0" brushRef="#br0" timeOffset="8789">8700 3528 24575,'0'35'0,"-4"-4"0,3 16 0,-3-6 0,4-8 0,0 8 0,0-3 0,0-1 0,0-4 0,0-7 0,0-4 0,0-4 0,0-1 0,0-7 0,3 0 0,3-7 0,4 3 0,4-6 0,16 3 0,2-3 0,10 0 0,-5-3 0,-6-5 0,5-5 0,-6-7 0,3-5 0,-9-5 0,2-4 0,-4-4 0,-1-1 0,-8-4 0,-1 0 0,-3-4 0,-4 7 0,-2-6 0,-3 13 0,0 0 0,-11-2 0,-2 14 0,-16-12 0,-4 16 0,-6-4 0,-4 4 0,4 9 0,-2 3 0,-12-4 0,12 6 0,1 2 0,2 1 0,1 7 0,9 6 0,0 7 0,8 7 0,4 2 0,5 2 0,6 6 0,2 1 0,3 0 0,0-2 0,0-9 0,0 0 0,0-9 0,3-1 0,6-4 0,2-6 0,9-1 0,-6-6 0,16 0 0,-9-10 0,12-4 0,-4-19 0,-3-2 0,5-9 0,-5-5 0,-10 16 0,-2-2 0,7-26 0,-10 24 0,-2 1 0,0-14 0,-4 17 0,0 0 0,0-26 0,0 0 0,-5 15 0,0-1 0,0-13 0,0 7 0,0 1 0,0-4 0,0 2 0,-4 26 0,3 8 0,-5 4 0,6 4 0,-6 4 0,3 3 0,0 11 0,0 14 0,3 14 0,0 4 0,4 13 0,3 1 0,1 0-1128,4-5 1128,6 5 0,1 0 0,-7-6 0,4 3 0,1 0 0,1-3 0,-8-14 0,0 0 0,9 21 0,-3-11 0,-7-1 0,3-11 0,-5-9 0,7 8 0,-6-15 1128,5 3-1128,-7-6 0,0-6 0,3 5 0,1-8 0,3 1 0,0-5 0,5 0 0,0 0 0,3 0 0,1-3 0,4-5 0,3-13 0,0 0 0,4-13 0,-7 5 0,-4-2 0,-1-1 0,0-3 0,-4 3 0,-2 2 0,-7 11 0,-1-1 0,-4 10 0,-1 7 0,1 3 0,4 6 0,2 8 0,6 1 0,0 6 0,7-1 0,-3-1 0,3-4 0,4-1 0,2-5 0,14-1 0,-13-5 0,29-3 0,-16-8 0,5-5 0,-1-9 0,-16-6 0,3 2 0,-8-6 0,-9 8 0,-5-7 0,-7-1 0,0 7 0,-11-10 0,-11 14 0,-7-3 0,-9 5 0,-3 2 0,-4 1 0,-1 1 0,0 2 0,7 9 0,-13 1 0,21 3 0,3 0 0,7 2 0,7 5 0,1 0 0,5 5 0,-1-5 0,4 6 0,-2-3 0,3 0 0,0 2 0,0-1 0,0-1 0,0 2 0,0-5 0,3 2 0,0-3 0,7-2 0,13-2 0,-2-2 0,15 0 0,-9 0 0,4 0 0,1 0 0,-5 0 0,9-6 0,-15 1 0,6-5 0,-17 6 0,-1 1 0,-3 3 0,0 0 0,0 0 0,2 0 0,-1-6 0,2-1 0,12-30 0,-5 0 0,-2 5 0,1-2 0,-5-1 0,-1 1 0,6-25-705,-7 19 0,-1 0 705,-2-19 0,-2 22 0,-1-1-123,-2-2 1,0 2 122,0-15 0,0 2 0,0 28 0,-3 6 0,-4 4 0,0 2 0,-2 2 1392,3 3-1392,2 0 263,-1 3-263,4-3 0,-4 3 0,5-3 0,-3 1 0,1 2 0,1-3 0,-2 3 0,1-3 0,1 0 0,-4 0 0,4 13 0,15 21 0,6 8 0,-3-4 0,1 3-467,3 4 0,4 4 0,-2-3 467,-1-1 0,0-2 0,5 7 0,-1-1 0,-8-10 0,0-1 0,6 5 0,-1 0 0,-5-7 0,-1-1 0,16 28 0,-13-24 0,0-2 0,-9-13 0,-1-4 0,-4-5 0,0-3 1401,-3 0-1401,-2-5 0,-12-5 0,-4-7 0,-12-8 0,-2-2 0,-4 0 0,0-4 0,5 12 0,1-6 0,5 11 0,0-2 0,4 6 0,4 0 0,4 4 0,7 3 0,0 0 0,3 3 0,6 0 0,5 4 0,8-2 0,3 3 0,14-7 0,-1-1 0,7-3 0,0 0 0,-5 0 0,6-11 0,-5 1 0,3-11 0,-7 1 0,3 3 0,-8-7 0,1 7 0,-6-2 0,7 7 0,-9-2 0,5 6 0,-9-2 0,3 3 0,-3-1 0,4 1 0,9-3 0,-7 1 0,8-1 0,-10 2 0,0 1 0,4-1 0,-7-2 0,7-1 0,-12 0 0,3 1 0,-7 3 0,-1 1 0,-3-3 0,-2 2 0,-4-2 0,-15 6 0,-16 0 0,-28 3 0,6 0 0,-9 0 0,24 0 0,2 0 0,12 3 0,2 1 0,12 2 0,1 1 0,5-1 0,2 0 0,2 0 0,0 2 0,0-1 0,2 4 0,9-3 0,8 1 0,4-1 0,17-4 0,-10-1 0,7-3 0,-7 0 0,-7 0 0,3 0 0,0 0 0,-3 0 0,3-6 0,-4 1 0,-4-9 0,-1 7 0,-4-6 0,-3 9 0,0-5 0,-4 6 0,0-1 0,-3-1 0,0 2 0,-3-3 0,0 0 0,0 0 0,0 1 0,0-1 0,0 0 0,-3 3 0,2-3 0,-4 6 0,4-6 0,-7 3 0,7-3 0,-8 2 0,9-1 0,-6 2 0,6-4 0,-3 1 0,0 0 0,0 0 0,0 0 0,0 0 0,3 0 0,-3 3 0,3-2 0,-6 5 0,6-1 0,-3 7 0,3 4 0,0 3 0,3 0 0,1 4 0,7 1 0,0 4 0,7 1 0,9 14 0,-2-10 0,2 10 0,-4-14 0,-4 0 0,4-3 0,-4-2 0,2-7 0,-7 2 0,7-5 0,-7 1 0,3-2 0,-7 0 0,3-4 0,-6 0 0,5-3 0,-8 0 0,2 0 0</inkml:trace>
  <inkml:trace contextRef="#ctx0" brushRef="#br0" timeOffset="13723">4895 3123 21219,'7'5'0,"31"19"1603,8 5-1603,-16-9 0,1 3 0,-1-1 0,-3-1 0,5 7 0,-5-6 0,1 1 567,4 5-567,9 9 290,-13-13-290,-9-6 896,-2-7-896,-7-1 0,-1-7 0,-5-2 0,-2-14 0,-5 2 0,3-13 0,-10 2 0,8-6 0,-9-4 0,7 0 0,-1 1 0,-2-6 0,6-1 0,-1 4 0,0 0 0,2-15 0,0 15 0,0 0 0,0-3 0,0-1 0,0 15 0,0-3 0,0 12 0,0 0 0,5 7 0,6 4 0,6 3 0,9 7 0,-3 1 0,8 8 0,-8-1 0,3 0 0,-8-1 0,-1-3 0,-6 1 0,-2-4 0,-3 1 0,0-3 0,0-3 0,-2 3 0,-2-11 0,-2-3 0,0-6 0,0-11 0,0 6 0,0-8 0,0 5 0,0 0 0,0 0 0,0 4 0,0 1 0,0 3 0,0 4 0,0-3 0,0 6 0,0-2 0,3 0 0,1 2 0,2-2 0,0-1 0,0 6 0,0-4 0,0 4 0,0-2 0,4 3 0,-3-3 0,2 6 0,0-3 0,-2 3 0,5 0 0,-2 0 0,4 0 0,-1 0 0,1 10 0,0 2 0,-3 10 0,3-1 0,-3 1 0,1 0 0,1 0 0,-1 0 0,-1 0 0,6 10 0,-5-12 0,5 7 0,-7-14 0,3-2 0,-3-2 0,0-2 0,3-1 0,-3 1 0,0-4 0,3 0 0,-6-3 0,5 0 0,-2 0 0,4 0 0,-4-6 0,6-2 0,-4-9 0,6-2 0,-7-3 0,4-4 0,-4 3 0,8-14 0,-4 13 0,0-8 0,-5 14 0,-3 1 0,-1 7 0,-2-3 0,-1 6 0,-3-2 0,2 3 0,-1 0 0,4 0 0,-2 2 0,3 2 0,0 2 0,3 0 0,5 0 0,4 0 0,9 0 0,0 0 0,5 0 0,5-4 0,-4-1 0,8-3 0,-8 0 0,4-4 0,-5-1 0,-5-2 0,-4 0 0,-6 1 0,-3-3 0,-4 3 0,-3-3 0,-4 3 0,-3 1 0,-6-7 0,-10 8 0,-7-4 0,-9 8 0,0 0 0,0 3 0,5 2 0,-4 3 0,8 0 0,-3 0 0,4 0 0,4 0 0,4 0 0,4 0 0,4 2 0,3 2 0,0 2 0,3 0 0,0 3 0,0-2 0,0 5 0,0-2 0,0 4 0,0-4 0,3 2 0,4-5 0,3 3 0,3-3 0,4 0 0,1 0 0,4-3 0,0-1 0,4-3 0,-3 0 0,8-7 0,-3-6 0,6-9 0,-5-3 0,5-1 0,-13-1 0,6 5 0,-11-3 0,-2 13 0,-1-4 0,-6 9 0,2-3 0,-3 4 0,0 0 0,0 3 0,4 0 0,-4 0 0,7 0 0,-3-4 0,3 1 0,1 2 0,-1-2 0,0 2 0,0-5 0,-2 1 0,1-1 0,-5-1 0,3 0 0,-4 0 0,1-3 0,-4 6 0,0-5 0,-3 1 0,0 1 0,0-2 0,-3 2 0,-8-4 0,-8-1 0,-13 3 0,-1 0 0,-9 7 0,5-2 0,-7 6 0,2-3 0,4 4 0,-8 0 0,16 0 0,1 3 0,12 1 0,13 5 0,-4-2 0,7 6 0,-2-3 0,3 3 0,0 0 0,0 1 0,0-1 0,3 0 0,1 0 0,5-2 0,2-2 0,6-2 0,-3-3 0,7-1 0,-7-3 0,7 0 0,-3 0 0,10-11 0,-8-2 0,8-19 0,-11-2 0,3-9 0,-2-6 0,-4 5 0,-1-10 0,-8 10 0,-1-4 0,-4 9 0,0-2 0,-7 12 0,-6-8 0,-3 10 0,-8-7 0,2 1 0,-3 3 0,0-3 0,1 7 0,-1-2 0,2 8 0,0 1 0,5 5 0,1 3 0,0-1 0,7 5 0,-3 0 0,10 2 0,-2 4 0,4 3 0,10 19 0,11 9 0,12 20 0,6-2-424,-12-11 0,1-1 424,9 11 0,-10-8 0,1 0 0,6 11 0,1 6 0,-2-5 0,-7-9 0,-4-4 0,-1-6 0,-8-5 0,2-5 0,-6-4 0,2-4 848,-4-5-848,0-3 0,0 0 0,0 0 0,-3 0 0,3 0 0,-3-3 0,6 3 0,-3-3 0,3 0 0,-3 0 0,3 0 0,-2-2 0,5 2 0,-1-3 0,2 0 0,-3 0 0,3 0 0,-3 0 0,0 0 0,2 0 0,-5 0 0,6-10 0,-5-7 0,6-6 0,-5-13 0,5 8 0,-5-9 0,3 5 0,-5 1 0,1-2 0,-3 6 0,-2 0 0,-3 6 0,0 2 0,0 2 0,0 4 0,0 2 0,0-1 0,0 5 0,0-6 0,-2 6 0,-2-2 0,-5 3 0,2-1 0,-6 1 0,3-1 0,-7 0 0,3 3 0,-4 1 0,5 3 0,0 0 0,3 0 0,0 0 0,4 0 0,3 3 0,0 0 0,3 6 0,0-2 0,0 5 0,0-2 0,6 10 0,-2-6 0,6 6 0,-4-7 0,4 0 0,-3-3 0,6 3 0,-3-3 0,7 0 0,-3 3 0,7-5 0,-7 2 0,7-3 0,-2 0 0,3 0 0,-1 1 0,-2-4 0,1-1 0,-1-3 0,2 0 0,1 0 0,0 0 0,0 0 0,0 0 0,0 0 0,0-3 0,0-2 0,-4-5 0,0-4 0,-1-1 0,-1-11 0,-1 2 0,-4-7 0,2-12 0,-4 8 0,0-18 0,-5 8 0,-4-4 0,0-6 0,0 5 0,0 0 0,-4 2 0,-5 5 0,-4 0 0,-4 5 0,1 1 0,0 5 0,0 1 0,0 3 0,-3 1 0,3 5 0,-3-1 0,2 4 0,2 1 0,-6 7 0,6 1 0,-6 6 0,7 1 0,-3 3 0,4 0 0,-1 0 0,4 0 0,-2 0 0,8 3 0,-1 7 0,5 5 0,0 16 0,0 3 0,0 9 0,0-5 0,0 22 0,7-23 0,-3-4 0,2 0 0,10 7 0,6 8 0,-5-10 0,4-1 0,-2-9 0,-3-1 0,3-8 0,-6-2 0,-2-4 0,1-3 0,-5 0 0,6-4 0,-6 0 0,2 1 0,0-1 0,-2-3 0,3 3 0,-4-5 0,0 1 0,0 1 0,3-2 0,-2 1 0,2 1 0,-3-2 0,0 1 0,0 1 0,0-2 0,3 1 0,-2-2 0,2 3 0,0-2 0,-2 1 0,6-2 0,-3 0 0,3 0 0,4 0 0,-2 0 0,6 0 0,-3-3 0,3-4 0,1-1 0,0-6 0,-4 3 0,-1-3 0,-4 4 0,-5 3 0,-2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8:31:10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10665 6127 23866,'-6'0'0,"20"0"351,6 0-351,21 4 0,11 5 0,12 2-966,-27 0 0,3 2 966,21 0 0,3 0-1482,-14-2 0,2 2 1482,-5-2 0,4 2 0,3-1 0,-3-1-1122,7-2 0,-1-1 0,3 1 1122,-3 2 0,4 3 0,0 0 0,0-1 0,0-4 0,1-1 0,-1-1 0,-3 1 0,4 2 0,-2 0 0,1-1 0,-4-4 0,2-2 0,0 0 0,-4 1 0,1 0 0,-3-1 0,3 1 0,-4-2 0,2 0 0,1 0 0,-3 0 0,6 0 0,-3 1 0,1 0-691,3-1 1,1 0-1,-6 0 691,-4-2 0,-3 0 17,12 0 1,-1 0-18,-19 0 0,-2 0 0,5 0 0,1 0 0,0-2 0,-2 0 0,21-4 1679,-1-7-1679,-23 5 0,0 0 0,22-11 0,-19 10 0,0 1 0,22-6 0,-25 9 0,0 0 0,-2 0 0,-2 0 3394,31-1-3394,0-2 0,-7 7 3153,3-4-3153,0 5 0,-11 0 1437,-4 0-1437,-3 0 0,-5 0 994,-1 0-994,-6 0 0,-3 0 0,-3 0 0,-3 0 0,0 0 0,0 0 0,0 0 0,-4 0 0,3 0 0,-7 0 0,0 0 0,-1 0 0,-3 0 0,0 0 0,-1-2 0,-3 1 0,-13-4 0,-17 0 0,-29-3 0,-12-6-685,22 6 0,-3-1 685,-1-2 0,1 0 0,8 1 0,-1 0 0,-8 2 0,1-1-61,-13-9 61,-5 4 0,9-1 0,22 4 0,1 3 0,17 4 0,2 0 0,10 2 1365,-2 1-1365,6-2 66,11 3-66,8 0 0,28 0 0,4 0 0,6 0-437,-15 0 0,0 0 437,8 4 0,-8-2 0,1 1 0,13 7 0,0-1 0,2 0 0,-20-1 0,1-3 0,-12 2 0,-6-3 0,-5 0 0,-3-1 0,-4-1 874,-1-1-874,-3 2 0,-3-1 0,0 2 0,-3 1 0,0 1 0,0 0 0,0 0 0,-9 13 0,-10 8 0,-15 10 0,-2 2 0,0-7 0,-3 7 0,8-8 0,-14 10 0,13-7 0,-6-3 0,17-3 0,-6-7 0,12-4 0,1-3 0,4-4 0,7-1 0,-3-3 0,5 0 0,-4 0 0,4-3 0,-1 0 0</inkml:trace>
  <inkml:trace contextRef="#ctx0" brushRef="#br0" timeOffset="1394">10819 6244 15229,'9'0'0,"6"0"3967,15 7-3967,-3 1 1614,4 8-1614,-8-2 871,3-2-871,-8 1 2894,-1-5-2894,-4 4 0,4-4 0,-2 2 0,-2-4 0,0 1 0,-6-1 0,2 1 0,-3-4 0,0 2 0,0-1 0,0-1 0,0 0 0,-10-3 0,-14-8 0,-25-7 0,-3-7-204,1 0 1,-2 0 203,-4-8 0,7 6 0,1 0 0,-6-4 0,-8-5 0,12 7 0,2 4 0,19 5 0,2 4 0,12 8 0,1-3 0,5 4 407,-1 1-407,4-2 0,-2 2 0,19-7 0,-2 3 0,18-4 0,-5 3 0,5-3 0,0 2 0,0-3 0,-4 4 0,-2 1 0,-4-1 0,-4 1 0,-1 3 0,-4-2 0,-3 6 0,0-6 0,-4 5 0,0-2 0,0 3 0,0 0 0,-1 0 0,1 0 0,-2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8:34:04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5766 9929 24575,'12'7'0,"6"13"0,-3-10 0,9 17 0,-10-12 0,4 0 0,-5-3 0,0-2 0,0 0 0,-6-5 0,-7-19 0,-9-2 0,-5-12 0,-5 5 0,7 5 0,-5-4 0,9 8 0,-5-1 0,5 6 0,2 3 0,0 2 0,6-1 0,-3 7 0,3 1 0,0 3 0,0 6 0,0-5 0,0 6 0,0-3 0,3 3 0,1 0 0,2 1 0,-2-1 0,2 0 0,-2 1 0,2-1 0,1 0 0,-1 0 0,1 0 0,0 1 0,-1-4 0,0-1 0,0-3 0,0 0 0,0 0 0,-2 0 0,1 0 0,-9-3 0,-1 0 0,-7-3 0,-6 0 0,4 0 0,-3 0 0,3 0 0,1 0 0,3 0 0,0 0 0,4 0 0,3-8 0,7-9 0,4-4 0,3-7 0,2 9 0,-2 2 0,-1 4 0,0 3 0,-4 0 0,0 4 0,0 0 0,-3-2 0,0 1 0,-1-1 0,2 2 0,2 0 0,0 0 0,0 0 0,0 2 0,-3-1 0,2 4 0,-6 1 0,-3 7 0,-3 2 0,-6 2 0,6 1 0,-3-5 0,4 6 0,-1-6 0,1 2 0,3-3 0,-3 0 0,5 0 0,-4-3 0,4 2 0,-2-6 0,3-3 0,0-2 0,0 0 0,0 4 0</inkml:trace>
  <inkml:trace contextRef="#ctx0" brushRef="#br0" timeOffset="7756">5867 9964 24575,'3'-9'0,"0"3"0,7-6 0,0 2 0,0-1 0,3-5 0,-3 5 0,8-7 0,-4 4 0,8-4 0,-4 3 0,10-9 0,6-2 0,6-1 0,4-4 0,-6 13 0,4-6 0,1 6 0,7-5 0,5 1 0,1 7 0,-7 2 0,0 4 0,-6 4 0,-5 1 0,-1 4 0,-6 0 0,-3 0 0,3 0 0,-9 0 0,5 4 0,-1 4 0,-3 3 0,0 4 0,-2-1 0,-7 0 0,3 0 0,-3 3 0,0-3 0,0 7 0,-3-3 0,3 4 0,-7-4 0,4 3 0,-1-3 0,-2 4 0,2 0 0,-3-4 0,0-1 0,0-7 0,-1 2 0,-2-5 0,-1 3 0,-1-4 0,-1 0 0,2 0 0,-3 0 0,0 0 0,0-1 0,-3-1 0,0-5 0,-2 1 0,-1-5 0,0 4 0,-4-5 0,0 2 0,-7-3 0,-1 0 0,0 0 0,-3-3 0,2 2 0,2-2 0,-1 3 0,8 3 0,-2-2 0,5 3 0,-3-1 0,12 4 0,3 6 0,7 8 0,6 1 0,0 3 0,1-4 0,2 0 0,-7 0 0,3-3 0,-7-2 0,3-3 0,-7 1 0,4-1 0,-4 0 0,0-3 0,-1 0 0,1-3 0,0 0 0,-1 0 0,1 0 0,0 0 0,0 0 0,-3-3 0,2 0 0,-4-3 0,1-3 0,1-1 0,-2-4 0,5 1 0,-2-1 0,2 1 0,1 0 0,0-5 0,0 4 0,0-3 0,-1 3 0,1 1 0,0-1 0,-1 4 0,0-2 0,1 1 0,-1 1 0,1-2 0,-1 5 0,1-6 0,2 6 0,-2-3 0,0 7 0,-5 0 0</inkml:trace>
  <inkml:trace contextRef="#ctx0" brushRef="#br0" timeOffset="9491">7102 9758 19448,'-3'-5'0,"11"-12"2379,0 2-2379,19-19 872,-7 18-872,13-16 0,-10 15 452,25-13-452,-11 9 0,23-7 0,-25 13 0,22-6 0,-15 11 0,14-5 0,-2 1 0,-10 10 0,0 0 0,-7 4 1424,-6 0-1424,-3 0 0,-2 0 0,-8 0 0,3 0 0,-6 0 0,5 6 0,-1 6 0,0 3 0,4 12 0,-4-6 0,2 6 0,2-3 0,-7-2 0,2 1 0,-3-1 0,0 0 0,0 4 0,2 3 0,-4-1 0,0-4 0,-6-7 0,-1-7 0,0 3 0,1-6 0,-4 2 0,0-3 0,-3 0 0,3 0 0,-3 0 0,3 0 0,-3 0 0,3 0 0,-3 0 0,3 0 0,-6-2 0,-3-2 0,-4-5 0,-7-1 0,2-3 0,-2 0 0,4 1 0,-1 2 0,4-2 0,-2 6 0,5-6 0,-3 5 0,4-1 0,0-1 0,-3-1 0,2 1 0,-3-3 0,4 3 0,0-1 0,0-1 0,0 4 0,3-4 0,5 4 0,24 16 0,0 1 0,12 11 0,-5-3 0,-9-8 0,4 8 0,-6-8 0,-3-1 0,-2-5 0,-6-4 0,-2 1 0,-3-1 0,0-3 0,0 0 0,0-3 0,-1-3 0,-2 0 0,3-7 0,-2 0 0,3-7 0,-1 3 0,4-4 0,-3 5 0,3-4 0,-3 5 0,0-4 0,2 9 0,-2-2 0,1 2 0,-4 1 0,1 3 0,-4 0 0,1 3 0</inkml:trace>
  <inkml:trace contextRef="#ctx0" brushRef="#br0" timeOffset="11274">8180 9854 24575,'0'-20'0,"0"2"0,0-18 0,0-3 0,0 4 0,4-12 0,4 19 0,5-14 0,0 13 0,-2 1 0,-1 11 0,0 4 0,0 3 0,3 0 0,1 7 0,4 0 0,8 3 0,18 0 0,-8 0 0,29 0 0,-29 0 0,16 4 0,-14 4 0,5 9 0,-5 1 0,3 2 0,-12-4 0,2-1 0,-13-4 0,-1 0 0,-3-2 0,-4-2 0,2 3 0,-5-1 0,6-2 0,-6 6 0,6-3 0,-2 8 0,2-4 0,2 11 0,-1-5 0,2 10 0,-1-2 0,1 3 0,-4-3 0,0-2 0,-5-4 0,0-4 0,0-1 0,-1-3 0,1-1 0,-1-3 0,-2 3 0,-1-6 0,-3 2 0,0-3 0,0 0 0,0 0 0,-3-3 0,-3-7 0,-19-13 0,5 0 0,-18-16 0,9 11 0,-6-7 0,6 4 0,1 4 0,9 3 0,2 7 0,7 1 0,0 7 0,4-3 0,0 6 0,5-3 0,9 13 0,12 0 0,9 14 0,0-4 0,2 1 0,-7-2 0,2-4 0,-8-4 0,0 3 0,-8-7 0,5 5 0,-8-5 0,5-1 0,-9-1 0,3-4 0,-6 4 0,5-2 0,-1 0 0,1 0 0,1-3 0,0 3 0,0-3 0,0 3 0,-1-3 0,1 0 0,0 0 0,0 0 0,0 0 0,0-6 0,0-5 0,2-12 0,-1-4 0,5-10 0,-3 4 0,3-3 0,-4 4 0,-1 4 0,1 2 0,-1 8 0,0 0 0,-1 8 0,-2 1 0,-1 3 0,-1 2 0,-1 2 0,2 2 0</inkml:trace>
  <inkml:trace contextRef="#ctx0" brushRef="#br0" timeOffset="22940">12491 9747 24575,'-22'0'0,"-5"0"0,-15 0 0,0 0 0,-3 0 0,-20 0-2110,16 0 0,-2 0 2110,9-2 0,1-1 0,2 0 0,0 0-40,-14-2 1,-2-2 39,5-1 0,0 0 0,-9 2 0,-1-1-1155,-2-6 1,0-2 1154,-2 2 0,0 0 0,16 3 0,-1-1 0,0 0 0,0-1 0,1 0 0,-3-1-665,3 1 0,-3-1 0,0 0 0,1 0 665,-9-3 0,1-1 0,0 0 0,-1-3 0,0 0 0,1-1 0,3 1 0,1 1 0,1-1 0,5 0 0,0 1 0,0-1 0,-7-2 0,-2-1 0,0 0 0,-1-1 0,0-2 0,0 1 0,0 2 0,0 1 0,0-2 0,5-2 0,1-2 0,-1 2 0,-2 3 0,-1 0 0,1 0 0,5 0 0,2-2 0,0 2 0,-2 2 0,1 2 0,0 0 245,4 0 0,1 0 0,0 1-245,2 1 0,0 1 0,1 1 0,-19-7 0,1 1 0,1 1 0,0 1 0,-2 0 0,1 2 0,4 2 0,1 1 0,10 0 0,0 1 0,-12 1 0,1 1 38,12 3 0,1 0-38,-13-1 0,1 1 0,17 5 0,1 0 0,-11-2 0,0 0 0,13 4 0,0 1 0,-4-3 0,-1 0 0,-8 3 0,2 0 2002,4 0-2002,-1 0 0,-2 0 0,-9 0 1402,12 0 1,-2 0-1403,7 2 0,0 1 0,3-2 0,0 2 0,-6 4 0,-1 1 0,-3 1 0,0 1 0,-2 1 0,-2 1 0,-4-1 0,-2 2 0,-6 6 0,2 1 0,15-6 0,-1 1-87,-18 7 0,2 1 87,0 5 0,24-14 0,-1 2 155,-1 4 0,0 1-155,-18 5 0,8 0 0,-1 0 0,-9 1 0,19-5 0,-2 1 0,5-7 0,3-1 0,-18 17 0,11-14 0,-1 0 0,11-1 0,0 0-718,-13 5 1,-2 0 717,7-1 0,1-1 0,0 1 0,0-1 0,-3 1 0,0 0-179,2 0 1,1-1 178,4-3 0,-1 1 0,-10 6 0,1 0 0,-8 6 0,-1-3 0,2 1 0,2 2 0,1-3 0,2 0 0,7 1 0,-4-2 0,0 0 0,5 3 936,4-7 0,0 0-936,-4 9 0,7-9 0,0 0 0,-6 10 0,-16 10 0,16-11 0,-1 0 0,-4 4 657,5-5-657,5 0 1635,-3 0-1635,8-6 1070,0 0-1070,2 0 72,8-6-72,-4 0 0,9-4 0,0-1 0,3 0 0,1-2 0,-1 1 0,4 2 0,0 4 0,3 14 0,0-8 0,0 29 0,0-11 0,0 20 0,4-12-699,7-12 0,4 0 699,-1-6 0,2 0 0,8 9 0,4-1 0,1-2 0,2-1 0,1-1 0,2-1-845,4 4 0,3 1 845,2-2 0,0-1 0,-11-7 0,2 0 0,3-2 0,3 1 0,-2-2 0,1 0 0,-1 0 0,-2-1 0,1 1 0,0-2 0,8 4 0,-2-2 0,-3-2 0,0-2 0,6 3 0,2-2 0,3-1 0,1-1 0,-1 1 0,1-1 0,6 0 0,1-2 0,-4 1 0,1-2-1023,3 0 0,1-2 1023,3 1 0,1 0 0,-4 1 0,1-2 0,3-1 0,-1-1 0,-3 0 0,-1 0 0,4 0 0,1-1 0,0-1 0,2 0 0,-21-5 0,0 1 0,1-1-850,3 0 1,0 1-1,0-2 850,-2-2 0,0-1 0,-1 1 0,1 1 0,0 1 0,-2-2-261,4 1 0,1-1 261,-4 0 0,2-1 0,-3 0 0,0 1 0,0 0 0,10 1 0,5 0 0,-3-1 0,-1-1 0,-2 0 0,-9 0 0,2 2 0,-3-2 0,-3-3 0,-1-1 0,21 3 0,-1-1 91,-19-2 1,-1 0-92,9 0 0,1 0 0,4 3 0,-5-1 0,5 0 0,8 1 0,2-1 0,2-2 0,-13 0 0,1 0 0,-11 0 0,-1 0 0,4 0 0,2 0 0,2 0 0,0 0 0,-9 2 0,-1 0 0,4-1 0,0-1 0,-8 3 0,-1-1 0,4-2 0,0 0 0,0 0 0,-2 0 0,27 0 1269,-9 0-1269,-7 0 0,-4 0 0,-3 0 0,-3 0 2734,3 0-2734,-3-8 1957,0 3-1957,3-11 0,-3 6 0,11-11 0,0 6 0,-8-2 0,21-6-53,-13 8 53,-12 3 0,1-1 0,-1 3 0,1 0 0,4-1 0,0 1 0,1 2 0,-1 0 0,5-3 0,-2 1 0,-12 4 0,0 1 0,8 0 0,-1 0-27,19-3 27,-24 5 0,1 0 0,26-10 0,-7 2 0,1-2 0,-22 5 0,0 1 0,10-3-41,-11 1 0,-1 0 41,3-4 0,14-5 0,0 0 0,-4 0 0,4-4 0,5-1-486,-17-3 486,-1 9 0,-1-1 0,6-14 0,-12 15 0,1 0 0,2-5 0,-1 0 0,10-7 0,1-1 0,1 0 0,-3 4 0,-6-2 0,0 0 0,12-2 0,2-9 0,4 2 0,-7 5 0,-4 0 0,-1 1 0,-10 6 0,1 4 0,-6-2 1495,1 3-1495,-3 0 579,-3-2-579,0 7 90,-4-6-90,1 2 546,-5-7-546,3-11 0,-9-9-603,-2 7 0,0-5 603,-3-2 0,-2-4-878,-5 5 1,-3-2-1,0 0 878,-4-19 0,-1 3-455,-1 19 1,-2 4 454,-14-13 0,20 53 0,-6 0 984,3 0-984,1 0 2645,3 0-2645,-3 0 1119,6 0-1119,-6 0 0,3-3 0,-3 2 0,-1-2 0,4 1 0,1-2 0,-1-2 0,4 2 0,-4-1 0,7 1 0,-3-2 0,6 0 0,-6 0 0,6-3 0,-6-1 0,2-4 0,-3-3 0,0-1 0,0-4 0,-3 4 0,2-3 0,-2 7 0,3-3 0,0 6 0,4 2 0,-3 3 0,6 0 0,-6 2 0,6 2 0,-3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E9DB9-CBD4-8940-83E0-7952A213C1E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8D75-0206-7D4B-8B77-92E1A2CE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m is the nr. of different datapoints in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first option to adjust the ratio d/m. We could collect more data points for training set. What could be the problem here ? Note that we must know the labels of datapoints in the training set. However, we can use some domain knowledge do generate new datapoints synthetically(simulate it).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2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first option to adjust the ratio d/m. We could collect more data points for training set. What could be the problem here ? Note that we must know the labels of datapoints in the training set. However, we can use some domain knowledge do generate new datapoints synthetically(simulate it).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799D-6640-1B47-86B1-D69A777A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E35B-7525-CE49-9947-121026A55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E58E-0570-EA4F-9F58-560314EE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600"/>
            </a:lvl1pPr>
          </a:lstStyle>
          <a:p>
            <a:fld id="{1E4C7DF5-2517-C148-97A0-1EDF2AC7BE44}" type="datetime1">
              <a:rPr lang="fi-FI" smtClean="0"/>
              <a:pPr/>
              <a:t>8.11.2021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95D7-8E21-7B41-9DD8-F768D721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07F1-90A7-614F-BDC2-C3629C16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5399C925-308B-6F4D-8762-6363D7B6E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3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6D7F-09A3-F04B-ABC0-B02B3E95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784E-3D08-2740-97C7-C7F96A1EE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94C0-51E7-8244-917A-368AF124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A879-C5B8-5740-BD9A-F462E2DB3D5F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A466-677E-C242-A208-B63E7F2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7E1B-198B-D041-80F2-0AE2B26F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C255E-2187-C444-B1C8-DECB8DF4D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5C78-DA1D-DE44-BB21-23E7EE42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B661-983C-D448-B883-DF6BCF40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D5BF-D366-A943-AB58-F486DF4C53BD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AF4D-CAE3-A84D-911E-AEB6D512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6F71-0085-3144-854A-B95716F0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365-3512-7D4A-B4E8-87DFBAC8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CD01-6430-EF40-983B-C2D96445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3BA8-4DCD-E942-BE7B-6EDA75F0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B507-E18F-9E46-AB0F-E7FB3A10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6E45-7408-0940-904F-F702A868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96EF-5FF6-2D4B-B550-D265AC8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093F-659B-8646-99E7-93B12E4C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518F-D65C-BC43-B71D-BD014D98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5EA-3E8F-0E4E-B96A-80BECE1F38FC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6432-2893-D341-BC63-1BCAC00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68B3-671E-324D-8DB0-9CE7DA9E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CD8F-AD1A-9F41-AB06-0D72E790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13FE-E157-FC42-A61E-669D12D8F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209ED-1190-DF49-BAD1-31DDFCC16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EB0B9-AD53-EA4B-BD40-D68932D3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2BE-F400-134A-95FF-DF12B3297F8A}" type="datetime1">
              <a:rPr lang="fi-FI" smtClean="0"/>
              <a:t>8.11.2021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A183A-868D-A04B-BE50-1462DF68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6CC5-C119-2241-AAC5-C5BFC188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D97A-B6DA-514B-92CA-69B0625A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95462-7E55-7746-9B10-83C4B867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EAA28-7D38-214A-AFD9-32CC3EDF6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10AF8-A300-514E-A290-5F3E64D4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274DB-CAC0-054E-B1A6-4ED814805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E4118-C257-E84D-B133-7F4A2E57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7FCA-CD5E-EF45-87F1-85A0C168B1C7}" type="datetime1">
              <a:rPr lang="fi-FI" smtClean="0"/>
              <a:t>8.11.2021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64B80-0B32-EB4F-8447-B8187000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9041-61D0-DE4E-8814-CDD3421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5700-C9E3-864A-9070-A2CEC1D5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18E18-644C-714C-98EB-7C468654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E787-8BD2-0846-A812-D9CDEE90AB1C}" type="datetime1">
              <a:rPr lang="fi-FI" smtClean="0"/>
              <a:t>8.11.2021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9E259-7BAE-F744-9399-435A9E8D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A1414-BE79-284B-84B6-A3F71C8B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A798F-E403-284F-A44E-A6A98C6D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EF4E-E0B6-C547-B0F6-E0842E70BAB7}" type="datetime1">
              <a:rPr lang="fi-FI" smtClean="0"/>
              <a:t>8.11.2021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E4143-424B-264C-905C-E47688A3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0F55D-F792-FF4D-979E-84284790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97ED-EB2F-7A49-814E-03B63330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1195-093F-1D47-828B-79CF8E57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6C70-7F54-FD4D-B44A-542257027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F439D-533C-F643-8E0D-823A597F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FA60-8F09-9945-A32B-D84B2B66607E}" type="datetime1">
              <a:rPr lang="fi-FI" smtClean="0"/>
              <a:t>8.11.2021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8D5D0-B4DA-3D45-B9CF-01D9BD40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6F5E8-9007-9940-8B20-11C35962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03F0-0AEA-EC4B-99AD-2480164E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BD936-B2E0-F84F-96D5-0BCDE37BB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166B-1DB3-4D43-95E8-11F65984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84D2-5C0A-1F44-A787-CAF78BD2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130D-1B65-C74B-A268-0DDEFDA597F3}" type="datetime1">
              <a:rPr lang="fi-FI" smtClean="0"/>
              <a:t>8.11.2021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3A0D9-0F62-1046-87BD-37CD23CB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0E313-5F2A-8E49-92F8-BEA7A4C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6774B-4352-CA44-A6D8-5B121FD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666D4-A6A5-7645-A297-B2D6E674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24F-4811-824B-AD76-6F63F0D07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857E-B602-924D-A5B5-06997117CC3F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F9A1-4482-4447-BEA1-7A1D0F55F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E62D-37AA-F54C-9E69-0A455DC12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C925-308B-6F4D-8762-6363D7B6E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4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jpeg"/><Relationship Id="rId7" Type="http://schemas.openxmlformats.org/officeDocument/2006/relationships/image" Target="../media/image22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0.pn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EAE4B-18C0-9A49-A4E5-9AD46DAFA575}"/>
              </a:ext>
            </a:extLst>
          </p:cNvPr>
          <p:cNvSpPr txBox="1"/>
          <p:nvPr/>
        </p:nvSpPr>
        <p:spPr>
          <a:xfrm>
            <a:off x="638254" y="0"/>
            <a:ext cx="99594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/>
              <a:t>CS-EJ3311 – </a:t>
            </a:r>
          </a:p>
          <a:p>
            <a:r>
              <a:rPr lang="en-US" sz="4400" dirty="0"/>
              <a:t>Deep Learning with Python</a:t>
            </a:r>
            <a:endParaRPr lang="en-GB" sz="3600" dirty="0">
              <a:solidFill>
                <a:srgbClr val="0070C0"/>
              </a:solidFill>
            </a:endParaRPr>
          </a:p>
          <a:p>
            <a:r>
              <a:rPr lang="en-GB" sz="9600" dirty="0">
                <a:solidFill>
                  <a:srgbClr val="0070C0"/>
                </a:solidFill>
              </a:rPr>
              <a:t>Regularization</a:t>
            </a:r>
          </a:p>
          <a:p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7B0E5-8876-394E-9BC0-5AA6FC03EF26}"/>
              </a:ext>
            </a:extLst>
          </p:cNvPr>
          <p:cNvSpPr txBox="1"/>
          <p:nvPr/>
        </p:nvSpPr>
        <p:spPr>
          <a:xfrm>
            <a:off x="638254" y="4079329"/>
            <a:ext cx="3655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Alexander Jung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B98C6-1B38-F94B-AF71-6EEAE2AD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94707-C7B5-AB4F-AE9E-A4443B16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D8B-BDE4-6A40-BF73-F0C5F56FE950}" type="datetime1">
              <a:rPr lang="fi-FI" smtClean="0"/>
              <a:t>8.11.2021</a:t>
            </a:fld>
            <a:endParaRPr lang="en-US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A9FF8B9-A6F9-5B42-94CB-3ECA4BAF26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150" y="4464050"/>
            <a:ext cx="3390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2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10549" y="1421408"/>
            <a:ext cx="83757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bring d/m below critical value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703389" y="2770265"/>
            <a:ext cx="11253488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increase m by using more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decrease d by using smaller hypothesis space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95199-6184-754C-A4D5-859BB0CE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12E-1767-E447-9C7E-8AE37A32AC6F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1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58" y="149655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add a bit of noise to features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3DA07-1658-AE4C-B0D3-BE08B4F549BC}"/>
              </a:ext>
            </a:extLst>
          </p:cNvPr>
          <p:cNvSpPr/>
          <p:nvPr/>
        </p:nvSpPr>
        <p:spPr>
          <a:xfrm>
            <a:off x="2860866" y="4466740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66AD2-24B1-E646-ADC8-578BD09D6631}"/>
              </a:ext>
            </a:extLst>
          </p:cNvPr>
          <p:cNvSpPr/>
          <p:nvPr/>
        </p:nvSpPr>
        <p:spPr>
          <a:xfrm>
            <a:off x="4383358" y="215111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08904-6A29-5B49-A0A9-03D8AF657411}"/>
              </a:ext>
            </a:extLst>
          </p:cNvPr>
          <p:cNvSpPr/>
          <p:nvPr/>
        </p:nvSpPr>
        <p:spPr>
          <a:xfrm>
            <a:off x="5473631" y="365337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FAF9E-662A-734E-B7BA-4DB344EEEB65}"/>
              </a:ext>
            </a:extLst>
          </p:cNvPr>
          <p:cNvSpPr txBox="1"/>
          <p:nvPr/>
        </p:nvSpPr>
        <p:spPr>
          <a:xfrm>
            <a:off x="9700341" y="4453158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6D7F81-B1E5-074C-9A3C-3DE471A9CCD5}"/>
              </a:ext>
            </a:extLst>
          </p:cNvPr>
          <p:cNvCxnSpPr/>
          <p:nvPr/>
        </p:nvCxnSpPr>
        <p:spPr>
          <a:xfrm>
            <a:off x="997324" y="5218179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20D5D-F634-504B-ACB9-83B92C5B31CB}"/>
              </a:ext>
            </a:extLst>
          </p:cNvPr>
          <p:cNvCxnSpPr>
            <a:cxnSpLocks/>
          </p:cNvCxnSpPr>
          <p:nvPr/>
        </p:nvCxnSpPr>
        <p:spPr>
          <a:xfrm flipV="1">
            <a:off x="1701209" y="2052195"/>
            <a:ext cx="0" cy="34135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256298-C97A-A844-8A35-98B9B28C73A9}"/>
              </a:ext>
            </a:extLst>
          </p:cNvPr>
          <p:cNvSpPr txBox="1"/>
          <p:nvPr/>
        </p:nvSpPr>
        <p:spPr>
          <a:xfrm>
            <a:off x="892005" y="1465094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1A3686-EA3D-6246-8C2F-0960D288C510}"/>
              </a:ext>
            </a:extLst>
          </p:cNvPr>
          <p:cNvSpPr/>
          <p:nvPr/>
        </p:nvSpPr>
        <p:spPr>
          <a:xfrm>
            <a:off x="5771343" y="3613869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0D184B-2082-EA4D-B7E5-198DD006479E}"/>
              </a:ext>
            </a:extLst>
          </p:cNvPr>
          <p:cNvSpPr/>
          <p:nvPr/>
        </p:nvSpPr>
        <p:spPr>
          <a:xfrm>
            <a:off x="4098973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9E0726-FDE3-3045-A551-C5A9E2EAD201}"/>
              </a:ext>
            </a:extLst>
          </p:cNvPr>
          <p:cNvSpPr/>
          <p:nvPr/>
        </p:nvSpPr>
        <p:spPr>
          <a:xfrm>
            <a:off x="4701849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5AA782-BD65-6D49-884E-792A792CFE91}"/>
              </a:ext>
            </a:extLst>
          </p:cNvPr>
          <p:cNvSpPr/>
          <p:nvPr/>
        </p:nvSpPr>
        <p:spPr>
          <a:xfrm>
            <a:off x="5145368" y="3645121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C67674-76F7-2E4E-A9FB-E7435235174B}"/>
              </a:ext>
            </a:extLst>
          </p:cNvPr>
          <p:cNvSpPr/>
          <p:nvPr/>
        </p:nvSpPr>
        <p:spPr>
          <a:xfrm>
            <a:off x="3166528" y="4477476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CE3039-E501-9541-BFE2-59B672FDE51A}"/>
              </a:ext>
            </a:extLst>
          </p:cNvPr>
          <p:cNvSpPr/>
          <p:nvPr/>
        </p:nvSpPr>
        <p:spPr>
          <a:xfrm>
            <a:off x="2506204" y="4466739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A20EE0-3D95-E94C-9E92-59AA215E7EFE}"/>
              </a:ext>
            </a:extLst>
          </p:cNvPr>
          <p:cNvSpPr/>
          <p:nvPr/>
        </p:nvSpPr>
        <p:spPr>
          <a:xfrm>
            <a:off x="7644593" y="148942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C6534-C770-2742-97C2-A94497D6EA4A}"/>
              </a:ext>
            </a:extLst>
          </p:cNvPr>
          <p:cNvSpPr txBox="1"/>
          <p:nvPr/>
        </p:nvSpPr>
        <p:spPr>
          <a:xfrm>
            <a:off x="8057351" y="1278681"/>
            <a:ext cx="387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original datapoint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33160A-79EF-EE4B-9BE0-4DD602AA9AA2}"/>
              </a:ext>
            </a:extLst>
          </p:cNvPr>
          <p:cNvSpPr/>
          <p:nvPr/>
        </p:nvSpPr>
        <p:spPr>
          <a:xfrm>
            <a:off x="7736048" y="2272958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E58B8-36E4-3349-B7BA-2480BDC63CE3}"/>
              </a:ext>
            </a:extLst>
          </p:cNvPr>
          <p:cNvSpPr txBox="1"/>
          <p:nvPr/>
        </p:nvSpPr>
        <p:spPr>
          <a:xfrm>
            <a:off x="8154629" y="2083827"/>
            <a:ext cx="2561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augmented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A6FF2-0B92-8746-A960-546487B8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ECB64-9D1B-E54D-85DD-205F8DD29D72}"/>
              </a:ext>
            </a:extLst>
          </p:cNvPr>
          <p:cNvSpPr txBox="1"/>
          <p:nvPr/>
        </p:nvSpPr>
        <p:spPr>
          <a:xfrm>
            <a:off x="2326935" y="5465760"/>
            <a:ext cx="6727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have enlarged dataset by factor 3 !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ACAA3-17E7-3649-978B-CD5D6F27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982-4875-1945-8B51-FAF81C0066CD}" type="datetime1">
              <a:rPr lang="fi-FI" smtClean="0"/>
              <a:t>8.11.2021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5F2E20-5825-4D48-BB32-B3A7E438F99D}"/>
                  </a:ext>
                </a:extLst>
              </p14:cNvPr>
              <p14:cNvContentPartPr/>
              <p14:nvPr/>
            </p14:nvContentPartPr>
            <p14:xfrm>
              <a:off x="3786840" y="2139840"/>
              <a:ext cx="1601640" cy="27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5F2E20-5825-4D48-BB32-B3A7E438F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7480" y="2130480"/>
                <a:ext cx="162036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15" y="557869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rotated cat image is still cat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06E8-3441-A049-AEFD-2AEE69DF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6153-4CB2-F644-B2C8-1F6FE2510F0E}"/>
              </a:ext>
            </a:extLst>
          </p:cNvPr>
          <p:cNvSpPr/>
          <p:nvPr/>
        </p:nvSpPr>
        <p:spPr>
          <a:xfrm>
            <a:off x="1015999" y="2118849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t with solid fill">
            <a:extLst>
              <a:ext uri="{FF2B5EF4-FFF2-40B4-BE49-F238E27FC236}">
                <a16:creationId xmlns:a16="http://schemas.microsoft.com/office/drawing/2014/main" id="{BBEC7E18-DBD9-B345-96ED-1EFA93BEA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999" y="2533716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340E58-F0FB-114B-9B3C-25B682CB8E7B}"/>
              </a:ext>
            </a:extLst>
          </p:cNvPr>
          <p:cNvSpPr/>
          <p:nvPr/>
        </p:nvSpPr>
        <p:spPr>
          <a:xfrm>
            <a:off x="3979333" y="4925356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at with solid fill">
            <a:extLst>
              <a:ext uri="{FF2B5EF4-FFF2-40B4-BE49-F238E27FC236}">
                <a16:creationId xmlns:a16="http://schemas.microsoft.com/office/drawing/2014/main" id="{A6ECFE83-CFB5-1443-9C92-E75DFE714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7591">
            <a:off x="4233333" y="5340223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A1CBEA-CD41-7C41-A54F-780D235C5F2B}"/>
              </a:ext>
            </a:extLst>
          </p:cNvPr>
          <p:cNvGrpSpPr/>
          <p:nvPr/>
        </p:nvGrpSpPr>
        <p:grpSpPr>
          <a:xfrm>
            <a:off x="5825187" y="1892703"/>
            <a:ext cx="1490134" cy="1744134"/>
            <a:chOff x="5113867" y="2299103"/>
            <a:chExt cx="1490134" cy="17441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917B89-6B3D-4248-A85E-11BB028C158E}"/>
                </a:ext>
              </a:extLst>
            </p:cNvPr>
            <p:cNvSpPr/>
            <p:nvPr/>
          </p:nvSpPr>
          <p:spPr>
            <a:xfrm>
              <a:off x="5113867" y="2299103"/>
              <a:ext cx="1490134" cy="1744134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at with solid fill">
              <a:extLst>
                <a:ext uri="{FF2B5EF4-FFF2-40B4-BE49-F238E27FC236}">
                  <a16:creationId xmlns:a16="http://schemas.microsoft.com/office/drawing/2014/main" id="{8DA28F42-8376-0A4D-81AA-960AACD98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544894">
              <a:off x="5367867" y="2713970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D054F55-7906-CD4A-B2A1-D13319DE4DA0}"/>
              </a:ext>
            </a:extLst>
          </p:cNvPr>
          <p:cNvSpPr/>
          <p:nvPr/>
        </p:nvSpPr>
        <p:spPr>
          <a:xfrm>
            <a:off x="7865533" y="4396654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at with solid fill">
            <a:extLst>
              <a:ext uri="{FF2B5EF4-FFF2-40B4-BE49-F238E27FC236}">
                <a16:creationId xmlns:a16="http://schemas.microsoft.com/office/drawing/2014/main" id="{92E27451-0B94-4942-B6B5-164E67E5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531291">
            <a:off x="8119533" y="4811521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516ACD-D7AB-D043-9CC1-EA2DE6D768C1}"/>
              </a:ext>
            </a:extLst>
          </p:cNvPr>
          <p:cNvCxnSpPr/>
          <p:nvPr/>
        </p:nvCxnSpPr>
        <p:spPr>
          <a:xfrm>
            <a:off x="3251200" y="2764770"/>
            <a:ext cx="23706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17E0E-1335-3B4E-B328-8E217CFF5E2C}"/>
              </a:ext>
            </a:extLst>
          </p:cNvPr>
          <p:cNvCxnSpPr>
            <a:cxnSpLocks/>
          </p:cNvCxnSpPr>
          <p:nvPr/>
        </p:nvCxnSpPr>
        <p:spPr>
          <a:xfrm>
            <a:off x="2858763" y="3867620"/>
            <a:ext cx="1120570" cy="820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248647-F6DE-2D40-8C7D-121CD76320BC}"/>
              </a:ext>
            </a:extLst>
          </p:cNvPr>
          <p:cNvCxnSpPr>
            <a:cxnSpLocks/>
          </p:cNvCxnSpPr>
          <p:nvPr/>
        </p:nvCxnSpPr>
        <p:spPr>
          <a:xfrm>
            <a:off x="2966302" y="3381461"/>
            <a:ext cx="4501298" cy="1769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13AC5EDB-DA70-6E4F-93F9-BF6747EB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BAF0-1A7B-984D-8400-ED862DF5E9DD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15" y="557869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flipped cat image is still cat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27792-86A2-B74F-87D1-69FBD055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4621C-F98B-474A-A324-9C762202E0DA}"/>
              </a:ext>
            </a:extLst>
          </p:cNvPr>
          <p:cNvSpPr/>
          <p:nvPr/>
        </p:nvSpPr>
        <p:spPr>
          <a:xfrm>
            <a:off x="1015999" y="2118849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t with solid fill">
            <a:extLst>
              <a:ext uri="{FF2B5EF4-FFF2-40B4-BE49-F238E27FC236}">
                <a16:creationId xmlns:a16="http://schemas.microsoft.com/office/drawing/2014/main" id="{A4F51B23-CBB3-5247-B749-AC84B3C30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999" y="253371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D0135F-1F29-2D4B-B83D-89CB0BFE8BB7}"/>
              </a:ext>
            </a:extLst>
          </p:cNvPr>
          <p:cNvSpPr/>
          <p:nvPr/>
        </p:nvSpPr>
        <p:spPr>
          <a:xfrm>
            <a:off x="3979333" y="4925356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t with solid fill">
            <a:extLst>
              <a:ext uri="{FF2B5EF4-FFF2-40B4-BE49-F238E27FC236}">
                <a16:creationId xmlns:a16="http://schemas.microsoft.com/office/drawing/2014/main" id="{693DA4E4-D3FE-6640-A361-6D0FE45B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233333" y="5340223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726175-4201-E546-8ECE-E249A61595F3}"/>
              </a:ext>
            </a:extLst>
          </p:cNvPr>
          <p:cNvSpPr/>
          <p:nvPr/>
        </p:nvSpPr>
        <p:spPr>
          <a:xfrm>
            <a:off x="5825187" y="1892703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at with solid fill">
            <a:extLst>
              <a:ext uri="{FF2B5EF4-FFF2-40B4-BE49-F238E27FC236}">
                <a16:creationId xmlns:a16="http://schemas.microsoft.com/office/drawing/2014/main" id="{75449288-685E-FA4E-B123-4DBC5489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79187" y="230757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CC3C0C-F896-0B42-B079-5D4AC3182B1E}"/>
              </a:ext>
            </a:extLst>
          </p:cNvPr>
          <p:cNvCxnSpPr/>
          <p:nvPr/>
        </p:nvCxnSpPr>
        <p:spPr>
          <a:xfrm>
            <a:off x="3251200" y="2764770"/>
            <a:ext cx="23706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22FD7-835A-E04E-9528-69399EE27C06}"/>
              </a:ext>
            </a:extLst>
          </p:cNvPr>
          <p:cNvCxnSpPr>
            <a:cxnSpLocks/>
          </p:cNvCxnSpPr>
          <p:nvPr/>
        </p:nvCxnSpPr>
        <p:spPr>
          <a:xfrm>
            <a:off x="2858763" y="3867620"/>
            <a:ext cx="1120570" cy="820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E34D7F9-F236-384D-B361-30FABE50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2EE-A2F7-8947-B630-65D87A5B8643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15" y="557869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shifted cat image is still cat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E467E-15AA-7443-8E84-3F08410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91DA0-DCF1-D742-B03B-AFF60B976BAF}"/>
              </a:ext>
            </a:extLst>
          </p:cNvPr>
          <p:cNvSpPr/>
          <p:nvPr/>
        </p:nvSpPr>
        <p:spPr>
          <a:xfrm>
            <a:off x="1015999" y="2118849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t with solid fill">
            <a:extLst>
              <a:ext uri="{FF2B5EF4-FFF2-40B4-BE49-F238E27FC236}">
                <a16:creationId xmlns:a16="http://schemas.microsoft.com/office/drawing/2014/main" id="{EAC498A9-EFEE-DA4C-B1ED-837F06395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999" y="253371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7D1851-2959-A34C-A3A6-19F03D4CDB2C}"/>
              </a:ext>
            </a:extLst>
          </p:cNvPr>
          <p:cNvSpPr/>
          <p:nvPr/>
        </p:nvSpPr>
        <p:spPr>
          <a:xfrm>
            <a:off x="3979333" y="4925356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t with solid fill">
            <a:extLst>
              <a:ext uri="{FF2B5EF4-FFF2-40B4-BE49-F238E27FC236}">
                <a16:creationId xmlns:a16="http://schemas.microsoft.com/office/drawing/2014/main" id="{FF3A1471-7992-6741-987D-DD989E5C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9333" y="499583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2E201-010A-5544-A46A-C207C213F10A}"/>
              </a:ext>
            </a:extLst>
          </p:cNvPr>
          <p:cNvSpPr/>
          <p:nvPr/>
        </p:nvSpPr>
        <p:spPr>
          <a:xfrm>
            <a:off x="5825187" y="1892703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at with solid fill">
            <a:extLst>
              <a:ext uri="{FF2B5EF4-FFF2-40B4-BE49-F238E27FC236}">
                <a16:creationId xmlns:a16="http://schemas.microsoft.com/office/drawing/2014/main" id="{B451CEF2-AFEC-B941-9A2B-74D084AC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6934" y="1950142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52E81E-95B7-F640-8B61-C87CE2044E14}"/>
              </a:ext>
            </a:extLst>
          </p:cNvPr>
          <p:cNvSpPr/>
          <p:nvPr/>
        </p:nvSpPr>
        <p:spPr>
          <a:xfrm>
            <a:off x="7865533" y="4396654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at with solid fill">
            <a:extLst>
              <a:ext uri="{FF2B5EF4-FFF2-40B4-BE49-F238E27FC236}">
                <a16:creationId xmlns:a16="http://schemas.microsoft.com/office/drawing/2014/main" id="{D07A0AFE-F4B2-9141-8AE4-2C6C66C6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3766" y="5194976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A923E-DE8E-004B-9DEF-E27032FA7078}"/>
              </a:ext>
            </a:extLst>
          </p:cNvPr>
          <p:cNvCxnSpPr/>
          <p:nvPr/>
        </p:nvCxnSpPr>
        <p:spPr>
          <a:xfrm>
            <a:off x="3251200" y="2764770"/>
            <a:ext cx="23706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3D3856-4E32-C449-B730-A572EE73CB7F}"/>
              </a:ext>
            </a:extLst>
          </p:cNvPr>
          <p:cNvCxnSpPr>
            <a:cxnSpLocks/>
          </p:cNvCxnSpPr>
          <p:nvPr/>
        </p:nvCxnSpPr>
        <p:spPr>
          <a:xfrm>
            <a:off x="2858763" y="3867620"/>
            <a:ext cx="1120570" cy="820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51E53F-9563-0A4F-939C-2AF49A284A88}"/>
              </a:ext>
            </a:extLst>
          </p:cNvPr>
          <p:cNvCxnSpPr>
            <a:cxnSpLocks/>
          </p:cNvCxnSpPr>
          <p:nvPr/>
        </p:nvCxnSpPr>
        <p:spPr>
          <a:xfrm>
            <a:off x="2966302" y="3381461"/>
            <a:ext cx="4501298" cy="1769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52D743D-996B-474A-944F-FD45836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300-D374-0C42-BD0F-C6999B153311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E467E-15AA-7443-8E84-3F08410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15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52D743D-996B-474A-944F-FD45836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300-D374-0C42-BD0F-C6999B153311}" type="datetime1">
              <a:rPr lang="fi-FI" smtClean="0"/>
              <a:t>8.11.2021</a:t>
            </a:fld>
            <a:endParaRPr lang="en-US"/>
          </a:p>
        </p:txBody>
      </p:sp>
      <p:pic>
        <p:nvPicPr>
          <p:cNvPr id="19" name="Picture 18" descr="A collage of a cat&#10;&#10;Description automatically generated">
            <a:extLst>
              <a:ext uri="{FF2B5EF4-FFF2-40B4-BE49-F238E27FC236}">
                <a16:creationId xmlns:a16="http://schemas.microsoft.com/office/drawing/2014/main" id="{3D035AA0-FE2F-F74E-A0D1-E2035D90EB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112" y="359705"/>
            <a:ext cx="9063370" cy="59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1319513" y="2300186"/>
            <a:ext cx="10235178" cy="17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0" dirty="0"/>
              <a:t>Transfer Learning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649AD-6585-5D43-A047-61C84CB5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ABB3-A162-3647-A8E9-3EE342CF45A4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10549" y="1421408"/>
            <a:ext cx="83757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bring d/m below critical value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703389" y="2770265"/>
            <a:ext cx="11253488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increase m by using more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decrease d by using smaller hypothesis space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5BC7-D9BD-A94A-B167-ADE2CB56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4E1-F819-324D-8518-33D661DCEB05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384229" y="634914"/>
            <a:ext cx="5476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replace</a:t>
            </a:r>
            <a:r>
              <a:rPr lang="en-US" sz="4800" dirty="0"/>
              <a:t> original ERM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EB926-27DB-3648-A4B3-610C7CB7D713}"/>
                  </a:ext>
                </a:extLst>
              </p:cNvPr>
              <p:cNvSpPr txBox="1"/>
              <p:nvPr/>
            </p:nvSpPr>
            <p:spPr>
              <a:xfrm>
                <a:off x="723405" y="1656399"/>
                <a:ext cx="10273753" cy="160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36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f>
                        <m:f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36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EB926-27DB-3648-A4B3-610C7CB7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5" y="1656399"/>
                <a:ext cx="10273753" cy="1604606"/>
              </a:xfrm>
              <a:prstGeom prst="rect">
                <a:avLst/>
              </a:prstGeom>
              <a:blipFill>
                <a:blip r:embed="rId2"/>
                <a:stretch>
                  <a:fillRect t="-111811" b="-170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2DD349-B413-704E-8455-0C06C1C147D3}"/>
                  </a:ext>
                </a:extLst>
              </p:cNvPr>
              <p:cNvSpPr/>
              <p:nvPr/>
            </p:nvSpPr>
            <p:spPr>
              <a:xfrm>
                <a:off x="384229" y="3451493"/>
                <a:ext cx="7632795" cy="85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/>
                  <a:t>with ERM on </a:t>
                </a:r>
                <a:r>
                  <a:rPr lang="en-US" sz="4800" dirty="0">
                    <a:solidFill>
                      <a:srgbClr val="FF0000"/>
                    </a:solidFill>
                  </a:rPr>
                  <a:t>smaller</a:t>
                </a: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acc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2DD349-B413-704E-8455-0C06C1C14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9" y="3451493"/>
                <a:ext cx="7632795" cy="855747"/>
              </a:xfrm>
              <a:prstGeom prst="rect">
                <a:avLst/>
              </a:prstGeom>
              <a:blipFill>
                <a:blip r:embed="rId3"/>
                <a:stretch>
                  <a:fillRect l="-3654" t="-13043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7D08A-BB30-834A-85F1-EB715F36E767}"/>
                  </a:ext>
                </a:extLst>
              </p:cNvPr>
              <p:cNvSpPr txBox="1"/>
              <p:nvPr/>
            </p:nvSpPr>
            <p:spPr>
              <a:xfrm>
                <a:off x="723404" y="4665722"/>
                <a:ext cx="10273753" cy="160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36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̂"/>
                              <m:ctrlP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e>
                          </m:acc>
                        </m:sub>
                      </m:sSub>
                      <m:f>
                        <m:f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36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7D08A-BB30-834A-85F1-EB715F36E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4" y="4665722"/>
                <a:ext cx="10273753" cy="1604606"/>
              </a:xfrm>
              <a:prstGeom prst="rect">
                <a:avLst/>
              </a:prstGeom>
              <a:blipFill>
                <a:blip r:embed="rId4"/>
                <a:stretch>
                  <a:fillRect t="-111811" b="-170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DE53-8355-1D41-A39B-41C9389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AFC9-D6B8-6D43-8028-4F532840068A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A2FF8-1AE2-D34A-89A8-97894707F6E3}"/>
              </a:ext>
            </a:extLst>
          </p:cNvPr>
          <p:cNvSpPr/>
          <p:nvPr/>
        </p:nvSpPr>
        <p:spPr>
          <a:xfrm>
            <a:off x="838200" y="1534887"/>
            <a:ext cx="10515600" cy="495798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	                three hidden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D4860F-77B4-D242-9E69-2290C2BEA759}"/>
              </a:ext>
            </a:extLst>
          </p:cNvPr>
          <p:cNvSpPr/>
          <p:nvPr/>
        </p:nvSpPr>
        <p:spPr>
          <a:xfrm>
            <a:off x="952960" y="2155371"/>
            <a:ext cx="5709097" cy="372291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two hidden layers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Prune Network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9B688C-20B2-9646-9B45-66EE62349A22}"/>
              </a:ext>
            </a:extLst>
          </p:cNvPr>
          <p:cNvSpPr/>
          <p:nvPr/>
        </p:nvSpPr>
        <p:spPr>
          <a:xfrm>
            <a:off x="1186268" y="2778090"/>
            <a:ext cx="3908246" cy="208559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one hidden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84B9E-A35B-7143-9B75-7652EFF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EDA3C-EDE5-D645-B8CB-EACD9D0B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C739-5C99-EC43-88A1-A151D392A11A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1E8C-0D49-0E4B-BC63-60C061D6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What I want to teach you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A33A-5F14-F04B-8946-6406BCFF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9007929" cy="344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basic idea of regularization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regularization via data augmentation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regularization via transfer 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9C0D3-B32E-CE44-93BF-89BC052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9A9E2-0E21-464B-AC77-B1DE5C35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1981-CB55-0A47-96F1-72DC2D453519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FBC36B2-3081-994C-9C64-65A223918C62}"/>
              </a:ext>
            </a:extLst>
          </p:cNvPr>
          <p:cNvSpPr/>
          <p:nvPr/>
        </p:nvSpPr>
        <p:spPr>
          <a:xfrm>
            <a:off x="709786" y="1606095"/>
            <a:ext cx="10039857" cy="4690836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                          10000 iterations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A31BCD-39CD-3F49-AB1C-C9E1085307B9}"/>
              </a:ext>
            </a:extLst>
          </p:cNvPr>
          <p:cNvSpPr/>
          <p:nvPr/>
        </p:nvSpPr>
        <p:spPr>
          <a:xfrm>
            <a:off x="1105501" y="2829380"/>
            <a:ext cx="5670855" cy="2422525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100 iterations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00558" y="388593"/>
            <a:ext cx="111908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Prune Hypospace by Early Stopping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A81703-8B10-0141-9932-7B9B0E6C089D}"/>
              </a:ext>
            </a:extLst>
          </p:cNvPr>
          <p:cNvSpPr/>
          <p:nvPr/>
        </p:nvSpPr>
        <p:spPr>
          <a:xfrm>
            <a:off x="1442357" y="3233057"/>
            <a:ext cx="3211286" cy="1045028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 iterations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96F-AC38-A74C-8F92-4027E7B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9D80-2C54-8D49-BC87-609AE0DFDC40}" type="datetime1">
              <a:rPr lang="fi-FI" smtClean="0"/>
              <a:t>8.11.2021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78DB1A-AB39-F54E-81CA-E1EB807378EB}"/>
                  </a:ext>
                </a:extLst>
              </p14:cNvPr>
              <p14:cNvContentPartPr/>
              <p14:nvPr/>
            </p14:nvContentPartPr>
            <p14:xfrm>
              <a:off x="1510920" y="3039840"/>
              <a:ext cx="2986200" cy="127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78DB1A-AB39-F54E-81CA-E1EB807378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1560" y="3030480"/>
                <a:ext cx="3004920" cy="12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24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FBC36B2-3081-994C-9C64-65A223918C62}"/>
              </a:ext>
            </a:extLst>
          </p:cNvPr>
          <p:cNvSpPr/>
          <p:nvPr/>
        </p:nvSpPr>
        <p:spPr>
          <a:xfrm>
            <a:off x="709786" y="1606095"/>
            <a:ext cx="10039857" cy="4690836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all possible maps h(.)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00558" y="388593"/>
            <a:ext cx="55611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Transfer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A81703-8B10-0141-9932-7B9B0E6C089D}"/>
              </a:ext>
            </a:extLst>
          </p:cNvPr>
          <p:cNvSpPr/>
          <p:nvPr/>
        </p:nvSpPr>
        <p:spPr>
          <a:xfrm>
            <a:off x="3581400" y="2514600"/>
            <a:ext cx="3848100" cy="2171699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96F-AC38-A74C-8F92-4027E7B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9D80-2C54-8D49-BC87-609AE0DFDC40}" type="datetime1">
              <a:rPr lang="fi-FI" smtClean="0"/>
              <a:t>8.11.2021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C4ADE8-17A6-634F-A324-C8F56600C26F}"/>
              </a:ext>
            </a:extLst>
          </p:cNvPr>
          <p:cNvCxnSpPr/>
          <p:nvPr/>
        </p:nvCxnSpPr>
        <p:spPr>
          <a:xfrm>
            <a:off x="5290457" y="3429000"/>
            <a:ext cx="408214" cy="3429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323703-5102-A94D-8ACA-AE67DAE1DC7C}"/>
              </a:ext>
            </a:extLst>
          </p:cNvPr>
          <p:cNvCxnSpPr>
            <a:cxnSpLocks/>
          </p:cNvCxnSpPr>
          <p:nvPr/>
        </p:nvCxnSpPr>
        <p:spPr>
          <a:xfrm flipV="1">
            <a:off x="5290457" y="3429000"/>
            <a:ext cx="408214" cy="3429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E2FDCA-5910-CD49-B118-8D48F4AA1EB0}"/>
              </a:ext>
            </a:extLst>
          </p:cNvPr>
          <p:cNvCxnSpPr>
            <a:cxnSpLocks/>
          </p:cNvCxnSpPr>
          <p:nvPr/>
        </p:nvCxnSpPr>
        <p:spPr>
          <a:xfrm>
            <a:off x="7961128" y="606888"/>
            <a:ext cx="408214" cy="3429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D0F766-DB3B-F549-ADD9-6D9A62DC1CC4}"/>
              </a:ext>
            </a:extLst>
          </p:cNvPr>
          <p:cNvCxnSpPr>
            <a:cxnSpLocks/>
          </p:cNvCxnSpPr>
          <p:nvPr/>
        </p:nvCxnSpPr>
        <p:spPr>
          <a:xfrm flipV="1">
            <a:off x="7961128" y="606888"/>
            <a:ext cx="408214" cy="3440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24F01-B925-CD47-BF18-496547412080}"/>
                  </a:ext>
                </a:extLst>
              </p:cNvPr>
              <p:cNvSpPr txBox="1"/>
              <p:nvPr/>
            </p:nvSpPr>
            <p:spPr>
              <a:xfrm>
                <a:off x="8565128" y="136525"/>
                <a:ext cx="3552319" cy="1784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T" sz="3600" dirty="0"/>
                  <a:t>reference </a:t>
                </a:r>
              </a:p>
              <a:p>
                <a:r>
                  <a:rPr lang="en-AT" sz="3600" dirty="0"/>
                  <a:t>hypothesis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T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AT" sz="3600" dirty="0"/>
                  <a:t> </a:t>
                </a:r>
              </a:p>
              <a:p>
                <a:r>
                  <a:rPr lang="en-AT" sz="3600" dirty="0"/>
                  <a:t>(”pretrained net”)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24F01-B925-CD47-BF18-49654741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128" y="136525"/>
                <a:ext cx="3552319" cy="1784015"/>
              </a:xfrm>
              <a:prstGeom prst="rect">
                <a:avLst/>
              </a:prstGeom>
              <a:blipFill>
                <a:blip r:embed="rId2"/>
                <a:stretch>
                  <a:fillRect l="-4982" t="-4930" r="-3915" b="-1126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976F97-9329-8546-8933-27E29FFD2BDD}"/>
              </a:ext>
            </a:extLst>
          </p:cNvPr>
          <p:cNvCxnSpPr>
            <a:cxnSpLocks/>
          </p:cNvCxnSpPr>
          <p:nvPr/>
        </p:nvCxnSpPr>
        <p:spPr>
          <a:xfrm flipV="1">
            <a:off x="5698671" y="3040912"/>
            <a:ext cx="1467673" cy="574158"/>
          </a:xfrm>
          <a:prstGeom prst="straightConnector1">
            <a:avLst/>
          </a:prstGeom>
          <a:ln w="508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FAD056-D168-9A4E-B2EE-41D63E793CBA}"/>
              </a:ext>
            </a:extLst>
          </p:cNvPr>
          <p:cNvSpPr txBox="1"/>
          <p:nvPr/>
        </p:nvSpPr>
        <p:spPr>
          <a:xfrm rot="20429076">
            <a:off x="6144984" y="2749273"/>
            <a:ext cx="50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3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5384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981075"/>
                <a:ext cx="11353800" cy="48958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500" dirty="0"/>
                  <a:t>Problem I: classify image as “shows border collie” vs. “not”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Problem II: classify image as “shows a dog” vs. “not”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ML Problem I is our main interest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only little training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de-AT" sz="3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/>
                  <a:t>for Problem I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much more labeled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500" dirty="0"/>
                  <a:t> for Problem II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pre-train a hypothesis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/>
                  <a:t>, fine-tune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de-AT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5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981075"/>
                <a:ext cx="11353800" cy="4895850"/>
              </a:xfrm>
              <a:blipFill>
                <a:blip r:embed="rId2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0963" y="4758663"/>
                <a:ext cx="2451691" cy="1336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0963" y="4758663"/>
                <a:ext cx="2451691" cy="1336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54C25-9913-0D42-B195-755D1920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800" y="2126850"/>
            <a:ext cx="739030" cy="103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234F10-8D11-FB43-A82A-37F75B23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4045" y="3162403"/>
            <a:ext cx="868997" cy="10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3502" y="4797573"/>
                <a:ext cx="2451691" cy="1336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2" y="4797573"/>
                <a:ext cx="2451691" cy="1336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2D9DE5-AB69-0048-BBA0-6362B31771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4530" y="136525"/>
            <a:ext cx="4898213" cy="4898213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C67A7CEC-FC52-5E4E-9B99-5BAF1F721DB3}"/>
              </a:ext>
            </a:extLst>
          </p:cNvPr>
          <p:cNvSpPr/>
          <p:nvPr/>
        </p:nvSpPr>
        <p:spPr>
          <a:xfrm>
            <a:off x="463054" y="1041991"/>
            <a:ext cx="3152016" cy="3934046"/>
          </a:xfrm>
          <a:custGeom>
            <a:avLst/>
            <a:gdLst>
              <a:gd name="connsiteX0" fmla="*/ 578937 w 3152016"/>
              <a:gd name="connsiteY0" fmla="*/ 3615069 h 3934046"/>
              <a:gd name="connsiteX1" fmla="*/ 430081 w 3152016"/>
              <a:gd name="connsiteY1" fmla="*/ 3402418 h 3934046"/>
              <a:gd name="connsiteX2" fmla="*/ 408816 w 3152016"/>
              <a:gd name="connsiteY2" fmla="*/ 3317358 h 3934046"/>
              <a:gd name="connsiteX3" fmla="*/ 366286 w 3152016"/>
              <a:gd name="connsiteY3" fmla="*/ 3232297 h 3934046"/>
              <a:gd name="connsiteX4" fmla="*/ 345020 w 3152016"/>
              <a:gd name="connsiteY4" fmla="*/ 3147237 h 3934046"/>
              <a:gd name="connsiteX5" fmla="*/ 217430 w 3152016"/>
              <a:gd name="connsiteY5" fmla="*/ 2785730 h 3934046"/>
              <a:gd name="connsiteX6" fmla="*/ 196165 w 3152016"/>
              <a:gd name="connsiteY6" fmla="*/ 2594344 h 3934046"/>
              <a:gd name="connsiteX7" fmla="*/ 153634 w 3152016"/>
              <a:gd name="connsiteY7" fmla="*/ 2402958 h 3934046"/>
              <a:gd name="connsiteX8" fmla="*/ 111104 w 3152016"/>
              <a:gd name="connsiteY8" fmla="*/ 2105246 h 3934046"/>
              <a:gd name="connsiteX9" fmla="*/ 89839 w 3152016"/>
              <a:gd name="connsiteY9" fmla="*/ 1956390 h 3934046"/>
              <a:gd name="connsiteX10" fmla="*/ 26044 w 3152016"/>
              <a:gd name="connsiteY10" fmla="*/ 1403497 h 3934046"/>
              <a:gd name="connsiteX11" fmla="*/ 26044 w 3152016"/>
              <a:gd name="connsiteY11" fmla="*/ 786809 h 3934046"/>
              <a:gd name="connsiteX12" fmla="*/ 68574 w 3152016"/>
              <a:gd name="connsiteY12" fmla="*/ 616688 h 3934046"/>
              <a:gd name="connsiteX13" fmla="*/ 89839 w 3152016"/>
              <a:gd name="connsiteY13" fmla="*/ 552893 h 3934046"/>
              <a:gd name="connsiteX14" fmla="*/ 132369 w 3152016"/>
              <a:gd name="connsiteY14" fmla="*/ 510362 h 3934046"/>
              <a:gd name="connsiteX15" fmla="*/ 323755 w 3152016"/>
              <a:gd name="connsiteY15" fmla="*/ 297711 h 3934046"/>
              <a:gd name="connsiteX16" fmla="*/ 493876 w 3152016"/>
              <a:gd name="connsiteY16" fmla="*/ 170121 h 3934046"/>
              <a:gd name="connsiteX17" fmla="*/ 621467 w 3152016"/>
              <a:gd name="connsiteY17" fmla="*/ 127590 h 3934046"/>
              <a:gd name="connsiteX18" fmla="*/ 685262 w 3152016"/>
              <a:gd name="connsiteY18" fmla="*/ 85060 h 3934046"/>
              <a:gd name="connsiteX19" fmla="*/ 961709 w 3152016"/>
              <a:gd name="connsiteY19" fmla="*/ 42530 h 3934046"/>
              <a:gd name="connsiteX20" fmla="*/ 1301951 w 3152016"/>
              <a:gd name="connsiteY20" fmla="*/ 0 h 3934046"/>
              <a:gd name="connsiteX21" fmla="*/ 2024965 w 3152016"/>
              <a:gd name="connsiteY21" fmla="*/ 21265 h 3934046"/>
              <a:gd name="connsiteX22" fmla="*/ 2088760 w 3152016"/>
              <a:gd name="connsiteY22" fmla="*/ 63795 h 3934046"/>
              <a:gd name="connsiteX23" fmla="*/ 2258881 w 3152016"/>
              <a:gd name="connsiteY23" fmla="*/ 191386 h 3934046"/>
              <a:gd name="connsiteX24" fmla="*/ 2471532 w 3152016"/>
              <a:gd name="connsiteY24" fmla="*/ 425302 h 3934046"/>
              <a:gd name="connsiteX25" fmla="*/ 2662918 w 3152016"/>
              <a:gd name="connsiteY25" fmla="*/ 659218 h 3934046"/>
              <a:gd name="connsiteX26" fmla="*/ 2896834 w 3152016"/>
              <a:gd name="connsiteY26" fmla="*/ 1041990 h 3934046"/>
              <a:gd name="connsiteX27" fmla="*/ 2960630 w 3152016"/>
              <a:gd name="connsiteY27" fmla="*/ 1148316 h 3934046"/>
              <a:gd name="connsiteX28" fmla="*/ 3045690 w 3152016"/>
              <a:gd name="connsiteY28" fmla="*/ 1360967 h 3934046"/>
              <a:gd name="connsiteX29" fmla="*/ 3066955 w 3152016"/>
              <a:gd name="connsiteY29" fmla="*/ 1467293 h 3934046"/>
              <a:gd name="connsiteX30" fmla="*/ 3109486 w 3152016"/>
              <a:gd name="connsiteY30" fmla="*/ 1658679 h 3934046"/>
              <a:gd name="connsiteX31" fmla="*/ 3152016 w 3152016"/>
              <a:gd name="connsiteY31" fmla="*/ 2232837 h 3934046"/>
              <a:gd name="connsiteX32" fmla="*/ 3130751 w 3152016"/>
              <a:gd name="connsiteY32" fmla="*/ 2551814 h 3934046"/>
              <a:gd name="connsiteX33" fmla="*/ 3088220 w 3152016"/>
              <a:gd name="connsiteY33" fmla="*/ 2679404 h 3934046"/>
              <a:gd name="connsiteX34" fmla="*/ 3045690 w 3152016"/>
              <a:gd name="connsiteY34" fmla="*/ 2806995 h 3934046"/>
              <a:gd name="connsiteX35" fmla="*/ 3003160 w 3152016"/>
              <a:gd name="connsiteY35" fmla="*/ 2934586 h 3934046"/>
              <a:gd name="connsiteX36" fmla="*/ 2981895 w 3152016"/>
              <a:gd name="connsiteY36" fmla="*/ 2998381 h 3934046"/>
              <a:gd name="connsiteX37" fmla="*/ 2875569 w 3152016"/>
              <a:gd name="connsiteY37" fmla="*/ 3168502 h 3934046"/>
              <a:gd name="connsiteX38" fmla="*/ 2854304 w 3152016"/>
              <a:gd name="connsiteY38" fmla="*/ 3232297 h 3934046"/>
              <a:gd name="connsiteX39" fmla="*/ 2811774 w 3152016"/>
              <a:gd name="connsiteY39" fmla="*/ 3317358 h 3934046"/>
              <a:gd name="connsiteX40" fmla="*/ 2790509 w 3152016"/>
              <a:gd name="connsiteY40" fmla="*/ 3381153 h 3934046"/>
              <a:gd name="connsiteX41" fmla="*/ 2747979 w 3152016"/>
              <a:gd name="connsiteY41" fmla="*/ 3444949 h 3934046"/>
              <a:gd name="connsiteX42" fmla="*/ 2726713 w 3152016"/>
              <a:gd name="connsiteY42" fmla="*/ 3508744 h 3934046"/>
              <a:gd name="connsiteX43" fmla="*/ 2535327 w 3152016"/>
              <a:gd name="connsiteY43" fmla="*/ 3678865 h 3934046"/>
              <a:gd name="connsiteX44" fmla="*/ 2471532 w 3152016"/>
              <a:gd name="connsiteY44" fmla="*/ 3700130 h 3934046"/>
              <a:gd name="connsiteX45" fmla="*/ 2386472 w 3152016"/>
              <a:gd name="connsiteY45" fmla="*/ 3763925 h 3934046"/>
              <a:gd name="connsiteX46" fmla="*/ 2173820 w 3152016"/>
              <a:gd name="connsiteY46" fmla="*/ 3827721 h 3934046"/>
              <a:gd name="connsiteX47" fmla="*/ 1982434 w 3152016"/>
              <a:gd name="connsiteY47" fmla="*/ 3870251 h 3934046"/>
              <a:gd name="connsiteX48" fmla="*/ 1897374 w 3152016"/>
              <a:gd name="connsiteY48" fmla="*/ 3891516 h 3934046"/>
              <a:gd name="connsiteX49" fmla="*/ 1663458 w 3152016"/>
              <a:gd name="connsiteY49" fmla="*/ 3934046 h 3934046"/>
              <a:gd name="connsiteX50" fmla="*/ 1068034 w 3152016"/>
              <a:gd name="connsiteY50" fmla="*/ 3912781 h 3934046"/>
              <a:gd name="connsiteX51" fmla="*/ 940444 w 3152016"/>
              <a:gd name="connsiteY51" fmla="*/ 3870251 h 3934046"/>
              <a:gd name="connsiteX52" fmla="*/ 876648 w 3152016"/>
              <a:gd name="connsiteY52" fmla="*/ 3848986 h 3934046"/>
              <a:gd name="connsiteX53" fmla="*/ 749058 w 3152016"/>
              <a:gd name="connsiteY53" fmla="*/ 3763925 h 3934046"/>
              <a:gd name="connsiteX54" fmla="*/ 663997 w 3152016"/>
              <a:gd name="connsiteY54" fmla="*/ 3657600 h 3934046"/>
              <a:gd name="connsiteX55" fmla="*/ 621467 w 3152016"/>
              <a:gd name="connsiteY55" fmla="*/ 3615069 h 3934046"/>
              <a:gd name="connsiteX56" fmla="*/ 600202 w 3152016"/>
              <a:gd name="connsiteY56" fmla="*/ 3551274 h 393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52016" h="3934046">
                <a:moveTo>
                  <a:pt x="578937" y="3615069"/>
                </a:moveTo>
                <a:cubicBezTo>
                  <a:pt x="529318" y="3544185"/>
                  <a:pt x="473009" y="3477542"/>
                  <a:pt x="430081" y="3402418"/>
                </a:cubicBezTo>
                <a:cubicBezTo>
                  <a:pt x="415581" y="3377043"/>
                  <a:pt x="419078" y="3344723"/>
                  <a:pt x="408816" y="3317358"/>
                </a:cubicBezTo>
                <a:cubicBezTo>
                  <a:pt x="397685" y="3287676"/>
                  <a:pt x="377417" y="3261979"/>
                  <a:pt x="366286" y="3232297"/>
                </a:cubicBezTo>
                <a:cubicBezTo>
                  <a:pt x="356024" y="3204932"/>
                  <a:pt x="354747" y="3174797"/>
                  <a:pt x="345020" y="3147237"/>
                </a:cubicBezTo>
                <a:cubicBezTo>
                  <a:pt x="204843" y="2750070"/>
                  <a:pt x="269556" y="2994233"/>
                  <a:pt x="217430" y="2785730"/>
                </a:cubicBezTo>
                <a:cubicBezTo>
                  <a:pt x="210342" y="2721935"/>
                  <a:pt x="206718" y="2657659"/>
                  <a:pt x="196165" y="2594344"/>
                </a:cubicBezTo>
                <a:cubicBezTo>
                  <a:pt x="185421" y="2529882"/>
                  <a:pt x="166451" y="2467040"/>
                  <a:pt x="153634" y="2402958"/>
                </a:cubicBezTo>
                <a:cubicBezTo>
                  <a:pt x="131223" y="2290904"/>
                  <a:pt x="126783" y="2222842"/>
                  <a:pt x="111104" y="2105246"/>
                </a:cubicBezTo>
                <a:cubicBezTo>
                  <a:pt x="104480" y="2055563"/>
                  <a:pt x="94826" y="2006264"/>
                  <a:pt x="89839" y="1956390"/>
                </a:cubicBezTo>
                <a:cubicBezTo>
                  <a:pt x="35837" y="1416372"/>
                  <a:pt x="100363" y="1626459"/>
                  <a:pt x="26044" y="1403497"/>
                </a:cubicBezTo>
                <a:cubicBezTo>
                  <a:pt x="-4458" y="1128979"/>
                  <a:pt x="-12664" y="1148082"/>
                  <a:pt x="26044" y="786809"/>
                </a:cubicBezTo>
                <a:cubicBezTo>
                  <a:pt x="32271" y="728689"/>
                  <a:pt x="50090" y="672141"/>
                  <a:pt x="68574" y="616688"/>
                </a:cubicBezTo>
                <a:cubicBezTo>
                  <a:pt x="75662" y="595423"/>
                  <a:pt x="78307" y="572114"/>
                  <a:pt x="89839" y="552893"/>
                </a:cubicBezTo>
                <a:cubicBezTo>
                  <a:pt x="100154" y="535701"/>
                  <a:pt x="119534" y="525764"/>
                  <a:pt x="132369" y="510362"/>
                </a:cubicBezTo>
                <a:cubicBezTo>
                  <a:pt x="298831" y="310608"/>
                  <a:pt x="58119" y="563347"/>
                  <a:pt x="323755" y="297711"/>
                </a:cubicBezTo>
                <a:cubicBezTo>
                  <a:pt x="391141" y="230325"/>
                  <a:pt x="396997" y="214157"/>
                  <a:pt x="493876" y="170121"/>
                </a:cubicBezTo>
                <a:cubicBezTo>
                  <a:pt x="534689" y="151570"/>
                  <a:pt x="580500" y="145798"/>
                  <a:pt x="621467" y="127590"/>
                </a:cubicBezTo>
                <a:cubicBezTo>
                  <a:pt x="644822" y="117210"/>
                  <a:pt x="661332" y="94034"/>
                  <a:pt x="685262" y="85060"/>
                </a:cubicBezTo>
                <a:cubicBezTo>
                  <a:pt x="735250" y="66315"/>
                  <a:pt x="933406" y="46573"/>
                  <a:pt x="961709" y="42530"/>
                </a:cubicBezTo>
                <a:cubicBezTo>
                  <a:pt x="1269490" y="-1439"/>
                  <a:pt x="864782" y="43716"/>
                  <a:pt x="1301951" y="0"/>
                </a:cubicBezTo>
                <a:cubicBezTo>
                  <a:pt x="1542956" y="7088"/>
                  <a:pt x="1784645" y="1780"/>
                  <a:pt x="2024965" y="21265"/>
                </a:cubicBezTo>
                <a:cubicBezTo>
                  <a:pt x="2050439" y="23330"/>
                  <a:pt x="2068091" y="48763"/>
                  <a:pt x="2088760" y="63795"/>
                </a:cubicBezTo>
                <a:cubicBezTo>
                  <a:pt x="2146086" y="105487"/>
                  <a:pt x="2214600" y="136035"/>
                  <a:pt x="2258881" y="191386"/>
                </a:cubicBezTo>
                <a:cubicBezTo>
                  <a:pt x="2519227" y="516818"/>
                  <a:pt x="2129353" y="37499"/>
                  <a:pt x="2471532" y="425302"/>
                </a:cubicBezTo>
                <a:cubicBezTo>
                  <a:pt x="2538187" y="500844"/>
                  <a:pt x="2607035" y="575393"/>
                  <a:pt x="2662918" y="659218"/>
                </a:cubicBezTo>
                <a:cubicBezTo>
                  <a:pt x="2977147" y="1130563"/>
                  <a:pt x="2732560" y="740822"/>
                  <a:pt x="2896834" y="1041990"/>
                </a:cubicBezTo>
                <a:cubicBezTo>
                  <a:pt x="2916626" y="1078275"/>
                  <a:pt x="2943151" y="1110861"/>
                  <a:pt x="2960630" y="1148316"/>
                </a:cubicBezTo>
                <a:cubicBezTo>
                  <a:pt x="2992915" y="1217498"/>
                  <a:pt x="3045690" y="1360967"/>
                  <a:pt x="3045690" y="1360967"/>
                </a:cubicBezTo>
                <a:cubicBezTo>
                  <a:pt x="3052778" y="1396409"/>
                  <a:pt x="3058189" y="1432228"/>
                  <a:pt x="3066955" y="1467293"/>
                </a:cubicBezTo>
                <a:cubicBezTo>
                  <a:pt x="3104094" y="1615850"/>
                  <a:pt x="3080227" y="1424615"/>
                  <a:pt x="3109486" y="1658679"/>
                </a:cubicBezTo>
                <a:cubicBezTo>
                  <a:pt x="3135367" y="1865723"/>
                  <a:pt x="3139099" y="2013245"/>
                  <a:pt x="3152016" y="2232837"/>
                </a:cubicBezTo>
                <a:cubicBezTo>
                  <a:pt x="3144928" y="2339163"/>
                  <a:pt x="3145821" y="2446323"/>
                  <a:pt x="3130751" y="2551814"/>
                </a:cubicBezTo>
                <a:cubicBezTo>
                  <a:pt x="3124411" y="2596194"/>
                  <a:pt x="3102397" y="2636874"/>
                  <a:pt x="3088220" y="2679404"/>
                </a:cubicBezTo>
                <a:lnTo>
                  <a:pt x="3045690" y="2806995"/>
                </a:lnTo>
                <a:lnTo>
                  <a:pt x="3003160" y="2934586"/>
                </a:lnTo>
                <a:cubicBezTo>
                  <a:pt x="2996072" y="2955851"/>
                  <a:pt x="2995344" y="2980449"/>
                  <a:pt x="2981895" y="2998381"/>
                </a:cubicBezTo>
                <a:cubicBezTo>
                  <a:pt x="2920836" y="3079792"/>
                  <a:pt x="2914489" y="3077688"/>
                  <a:pt x="2875569" y="3168502"/>
                </a:cubicBezTo>
                <a:cubicBezTo>
                  <a:pt x="2866739" y="3189105"/>
                  <a:pt x="2863134" y="3211694"/>
                  <a:pt x="2854304" y="3232297"/>
                </a:cubicBezTo>
                <a:cubicBezTo>
                  <a:pt x="2841817" y="3261434"/>
                  <a:pt x="2824261" y="3288221"/>
                  <a:pt x="2811774" y="3317358"/>
                </a:cubicBezTo>
                <a:cubicBezTo>
                  <a:pt x="2802944" y="3337961"/>
                  <a:pt x="2800533" y="3361104"/>
                  <a:pt x="2790509" y="3381153"/>
                </a:cubicBezTo>
                <a:cubicBezTo>
                  <a:pt x="2779079" y="3404012"/>
                  <a:pt x="2759409" y="3422090"/>
                  <a:pt x="2747979" y="3444949"/>
                </a:cubicBezTo>
                <a:cubicBezTo>
                  <a:pt x="2737954" y="3464998"/>
                  <a:pt x="2740475" y="3491050"/>
                  <a:pt x="2726713" y="3508744"/>
                </a:cubicBezTo>
                <a:cubicBezTo>
                  <a:pt x="2690844" y="3554861"/>
                  <a:pt x="2602515" y="3645271"/>
                  <a:pt x="2535327" y="3678865"/>
                </a:cubicBezTo>
                <a:cubicBezTo>
                  <a:pt x="2515278" y="3688889"/>
                  <a:pt x="2492797" y="3693042"/>
                  <a:pt x="2471532" y="3700130"/>
                </a:cubicBezTo>
                <a:cubicBezTo>
                  <a:pt x="2443179" y="3721395"/>
                  <a:pt x="2418172" y="3748075"/>
                  <a:pt x="2386472" y="3763925"/>
                </a:cubicBezTo>
                <a:cubicBezTo>
                  <a:pt x="2319087" y="3797618"/>
                  <a:pt x="2245048" y="3807370"/>
                  <a:pt x="2173820" y="3827721"/>
                </a:cubicBezTo>
                <a:cubicBezTo>
                  <a:pt x="1980685" y="3882902"/>
                  <a:pt x="2302246" y="3806289"/>
                  <a:pt x="1982434" y="3870251"/>
                </a:cubicBezTo>
                <a:cubicBezTo>
                  <a:pt x="1953776" y="3875983"/>
                  <a:pt x="1926129" y="3886288"/>
                  <a:pt x="1897374" y="3891516"/>
                </a:cubicBezTo>
                <a:cubicBezTo>
                  <a:pt x="1617993" y="3942312"/>
                  <a:pt x="1856382" y="3885815"/>
                  <a:pt x="1663458" y="3934046"/>
                </a:cubicBezTo>
                <a:cubicBezTo>
                  <a:pt x="1464983" y="3926958"/>
                  <a:pt x="1265867" y="3930237"/>
                  <a:pt x="1068034" y="3912781"/>
                </a:cubicBezTo>
                <a:cubicBezTo>
                  <a:pt x="1023377" y="3908841"/>
                  <a:pt x="982974" y="3884428"/>
                  <a:pt x="940444" y="3870251"/>
                </a:cubicBezTo>
                <a:lnTo>
                  <a:pt x="876648" y="3848986"/>
                </a:lnTo>
                <a:cubicBezTo>
                  <a:pt x="714430" y="3686766"/>
                  <a:pt x="902929" y="3856247"/>
                  <a:pt x="749058" y="3763925"/>
                </a:cubicBezTo>
                <a:cubicBezTo>
                  <a:pt x="709560" y="3740226"/>
                  <a:pt x="690745" y="3691035"/>
                  <a:pt x="663997" y="3657600"/>
                </a:cubicBezTo>
                <a:cubicBezTo>
                  <a:pt x="651473" y="3641944"/>
                  <a:pt x="635644" y="3629246"/>
                  <a:pt x="621467" y="3615069"/>
                </a:cubicBezTo>
                <a:lnTo>
                  <a:pt x="600202" y="3551274"/>
                </a:lnTo>
              </a:path>
            </a:pathLst>
          </a:cu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8B207-99F4-9045-95ED-4B11EDEAF02C}"/>
                  </a:ext>
                </a:extLst>
              </p:cNvPr>
              <p:cNvSpPr txBox="1"/>
              <p:nvPr/>
            </p:nvSpPr>
            <p:spPr>
              <a:xfrm>
                <a:off x="6388673" y="5658061"/>
                <a:ext cx="5375189" cy="805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pre-train hypothesis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4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8B207-99F4-9045-95ED-4B11EDEAF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673" y="5658061"/>
                <a:ext cx="5375189" cy="805670"/>
              </a:xfrm>
              <a:prstGeom prst="rect">
                <a:avLst/>
              </a:prstGeom>
              <a:blipFill>
                <a:blip r:embed="rId7"/>
                <a:stretch>
                  <a:fillRect l="-4717" t="-14063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C49DB-F21E-4845-9F1C-6EFC75A34AF2}"/>
                  </a:ext>
                </a:extLst>
              </p:cNvPr>
              <p:cNvSpPr txBox="1"/>
              <p:nvPr/>
            </p:nvSpPr>
            <p:spPr>
              <a:xfrm>
                <a:off x="107889" y="5658061"/>
                <a:ext cx="5694636" cy="805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learn h by fine-tuning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4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C49DB-F21E-4845-9F1C-6EFC75A3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9" y="5658061"/>
                <a:ext cx="5694636" cy="805670"/>
              </a:xfrm>
              <a:prstGeom prst="rect">
                <a:avLst/>
              </a:prstGeom>
              <a:blipFill>
                <a:blip r:embed="rId8"/>
                <a:stretch>
                  <a:fillRect l="-4454" t="-14063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8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F27A-9329-6944-B2BB-B749787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FF003-6DDC-9149-8ACD-D330B05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/>
              <p:nvPr/>
            </p:nvSpPr>
            <p:spPr>
              <a:xfrm>
                <a:off x="838200" y="1977319"/>
                <a:ext cx="10025630" cy="1940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44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f>
                        <m:fPr>
                          <m:ctrlP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de-AT" sz="4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4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e-AT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AT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AT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7319"/>
                <a:ext cx="10025630" cy="1940724"/>
              </a:xfrm>
              <a:prstGeom prst="rect">
                <a:avLst/>
              </a:prstGeom>
              <a:blipFill>
                <a:blip r:embed="rId2"/>
                <a:stretch>
                  <a:fillRect l="-127" t="-112338" r="-759" b="-170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12E0A84E-E694-3642-BD0D-D80AE455FCDE}"/>
              </a:ext>
            </a:extLst>
          </p:cNvPr>
          <p:cNvSpPr/>
          <p:nvPr/>
        </p:nvSpPr>
        <p:spPr>
          <a:xfrm rot="16200000">
            <a:off x="5078651" y="1543682"/>
            <a:ext cx="679315" cy="542803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1DA0A1-D898-9644-AD09-FE04EAF0AF36}"/>
                  </a:ext>
                </a:extLst>
              </p:cNvPr>
              <p:cNvSpPr txBox="1"/>
              <p:nvPr/>
            </p:nvSpPr>
            <p:spPr>
              <a:xfrm>
                <a:off x="3340142" y="4943501"/>
                <a:ext cx="3371629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fine tuning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1DA0A1-D898-9644-AD09-FE04EAF0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42" y="4943501"/>
                <a:ext cx="3371629" cy="605294"/>
              </a:xfrm>
              <a:prstGeom prst="rect">
                <a:avLst/>
              </a:prstGeom>
              <a:blipFill>
                <a:blip r:embed="rId3"/>
                <a:stretch>
                  <a:fillRect l="-4511" t="-104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B4357436-2B1C-0846-8A33-0AD7F3F032DE}"/>
              </a:ext>
            </a:extLst>
          </p:cNvPr>
          <p:cNvSpPr/>
          <p:nvPr/>
        </p:nvSpPr>
        <p:spPr>
          <a:xfrm rot="16200000">
            <a:off x="9642542" y="2800982"/>
            <a:ext cx="679316" cy="291343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/>
              <p:nvPr/>
            </p:nvSpPr>
            <p:spPr>
              <a:xfrm>
                <a:off x="8075582" y="4661210"/>
                <a:ext cx="3835281" cy="1616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distance to</a:t>
                </a:r>
              </a:p>
              <a:p>
                <a:r>
                  <a:rPr lang="en-US" sz="3200" dirty="0"/>
                  <a:t>hypothesis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AT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3200" dirty="0"/>
                  <a:t> which is </a:t>
                </a:r>
              </a:p>
              <a:p>
                <a:r>
                  <a:rPr lang="en-US" sz="3200" dirty="0"/>
                  <a:t>pre-trained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82" y="4661210"/>
                <a:ext cx="3835281" cy="1616596"/>
              </a:xfrm>
              <a:prstGeom prst="rect">
                <a:avLst/>
              </a:prstGeom>
              <a:blipFill>
                <a:blip r:embed="rId4"/>
                <a:stretch>
                  <a:fillRect l="-3974" t="-5469" r="-3311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167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FBC36B2-3081-994C-9C64-65A223918C62}"/>
              </a:ext>
            </a:extLst>
          </p:cNvPr>
          <p:cNvSpPr/>
          <p:nvPr/>
        </p:nvSpPr>
        <p:spPr>
          <a:xfrm>
            <a:off x="838200" y="1637414"/>
            <a:ext cx="10039857" cy="370013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all possible maps h(.)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00558" y="388593"/>
            <a:ext cx="92367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Fine Tuning a Pretrained Net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A81703-8B10-0141-9932-7B9B0E6C089D}"/>
              </a:ext>
            </a:extLst>
          </p:cNvPr>
          <p:cNvSpPr/>
          <p:nvPr/>
        </p:nvSpPr>
        <p:spPr>
          <a:xfrm>
            <a:off x="3581400" y="2254102"/>
            <a:ext cx="4414284" cy="2432197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96F-AC38-A74C-8F92-4027E7B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9D80-2C54-8D49-BC87-609AE0DFDC40}" type="datetime1">
              <a:rPr lang="fi-FI" smtClean="0"/>
              <a:t>8.11.2021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C4ADE8-17A6-634F-A324-C8F56600C26F}"/>
              </a:ext>
            </a:extLst>
          </p:cNvPr>
          <p:cNvCxnSpPr/>
          <p:nvPr/>
        </p:nvCxnSpPr>
        <p:spPr>
          <a:xfrm>
            <a:off x="5290457" y="3429000"/>
            <a:ext cx="408214" cy="3429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323703-5102-A94D-8ACA-AE67DAE1DC7C}"/>
              </a:ext>
            </a:extLst>
          </p:cNvPr>
          <p:cNvCxnSpPr>
            <a:cxnSpLocks/>
          </p:cNvCxnSpPr>
          <p:nvPr/>
        </p:nvCxnSpPr>
        <p:spPr>
          <a:xfrm flipV="1">
            <a:off x="5290457" y="3429000"/>
            <a:ext cx="408214" cy="3429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4FEEF468-A90E-7E4A-BAF9-F8218CA4FD52}"/>
              </a:ext>
            </a:extLst>
          </p:cNvPr>
          <p:cNvSpPr/>
          <p:nvPr/>
        </p:nvSpPr>
        <p:spPr>
          <a:xfrm>
            <a:off x="5507665" y="3168502"/>
            <a:ext cx="637954" cy="318977"/>
          </a:xfrm>
          <a:custGeom>
            <a:avLst/>
            <a:gdLst>
              <a:gd name="connsiteX0" fmla="*/ 0 w 637954"/>
              <a:gd name="connsiteY0" fmla="*/ 297712 h 318977"/>
              <a:gd name="connsiteX1" fmla="*/ 63795 w 637954"/>
              <a:gd name="connsiteY1" fmla="*/ 148856 h 318977"/>
              <a:gd name="connsiteX2" fmla="*/ 233916 w 637954"/>
              <a:gd name="connsiteY2" fmla="*/ 21265 h 318977"/>
              <a:gd name="connsiteX3" fmla="*/ 318977 w 637954"/>
              <a:gd name="connsiteY3" fmla="*/ 0 h 318977"/>
              <a:gd name="connsiteX4" fmla="*/ 467833 w 637954"/>
              <a:gd name="connsiteY4" fmla="*/ 63796 h 318977"/>
              <a:gd name="connsiteX5" fmla="*/ 510363 w 637954"/>
              <a:gd name="connsiteY5" fmla="*/ 191386 h 318977"/>
              <a:gd name="connsiteX6" fmla="*/ 531628 w 637954"/>
              <a:gd name="connsiteY6" fmla="*/ 255182 h 318977"/>
              <a:gd name="connsiteX7" fmla="*/ 552893 w 637954"/>
              <a:gd name="connsiteY7" fmla="*/ 318977 h 318977"/>
              <a:gd name="connsiteX8" fmla="*/ 574158 w 637954"/>
              <a:gd name="connsiteY8" fmla="*/ 255182 h 318977"/>
              <a:gd name="connsiteX9" fmla="*/ 616688 w 637954"/>
              <a:gd name="connsiteY9" fmla="*/ 212651 h 318977"/>
              <a:gd name="connsiteX10" fmla="*/ 637954 w 637954"/>
              <a:gd name="connsiteY10" fmla="*/ 170121 h 3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954" h="318977">
                <a:moveTo>
                  <a:pt x="0" y="297712"/>
                </a:moveTo>
                <a:cubicBezTo>
                  <a:pt x="21265" y="248093"/>
                  <a:pt x="33850" y="193773"/>
                  <a:pt x="63795" y="148856"/>
                </a:cubicBezTo>
                <a:cubicBezTo>
                  <a:pt x="125896" y="55704"/>
                  <a:pt x="149437" y="45402"/>
                  <a:pt x="233916" y="21265"/>
                </a:cubicBezTo>
                <a:cubicBezTo>
                  <a:pt x="262018" y="13236"/>
                  <a:pt x="290623" y="7088"/>
                  <a:pt x="318977" y="0"/>
                </a:cubicBezTo>
                <a:cubicBezTo>
                  <a:pt x="359171" y="10049"/>
                  <a:pt x="440637" y="20283"/>
                  <a:pt x="467833" y="63796"/>
                </a:cubicBezTo>
                <a:cubicBezTo>
                  <a:pt x="491593" y="101812"/>
                  <a:pt x="496186" y="148856"/>
                  <a:pt x="510363" y="191386"/>
                </a:cubicBezTo>
                <a:lnTo>
                  <a:pt x="531628" y="255182"/>
                </a:lnTo>
                <a:lnTo>
                  <a:pt x="552893" y="318977"/>
                </a:lnTo>
                <a:cubicBezTo>
                  <a:pt x="559981" y="297712"/>
                  <a:pt x="562626" y="274403"/>
                  <a:pt x="574158" y="255182"/>
                </a:cubicBezTo>
                <a:cubicBezTo>
                  <a:pt x="584473" y="237990"/>
                  <a:pt x="604659" y="228690"/>
                  <a:pt x="616688" y="212651"/>
                </a:cubicBezTo>
                <a:cubicBezTo>
                  <a:pt x="626198" y="199971"/>
                  <a:pt x="630865" y="184298"/>
                  <a:pt x="637954" y="170121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E1D0EA4-B9E3-214D-8B25-F7FD73DBD02A}"/>
              </a:ext>
            </a:extLst>
          </p:cNvPr>
          <p:cNvSpPr/>
          <p:nvPr/>
        </p:nvSpPr>
        <p:spPr>
          <a:xfrm>
            <a:off x="6060558" y="2977116"/>
            <a:ext cx="871870" cy="468501"/>
          </a:xfrm>
          <a:custGeom>
            <a:avLst/>
            <a:gdLst>
              <a:gd name="connsiteX0" fmla="*/ 0 w 871870"/>
              <a:gd name="connsiteY0" fmla="*/ 446568 h 468501"/>
              <a:gd name="connsiteX1" fmla="*/ 42530 w 871870"/>
              <a:gd name="connsiteY1" fmla="*/ 297712 h 468501"/>
              <a:gd name="connsiteX2" fmla="*/ 63795 w 871870"/>
              <a:gd name="connsiteY2" fmla="*/ 233917 h 468501"/>
              <a:gd name="connsiteX3" fmla="*/ 106326 w 871870"/>
              <a:gd name="connsiteY3" fmla="*/ 191386 h 468501"/>
              <a:gd name="connsiteX4" fmla="*/ 148856 w 871870"/>
              <a:gd name="connsiteY4" fmla="*/ 127591 h 468501"/>
              <a:gd name="connsiteX5" fmla="*/ 212651 w 871870"/>
              <a:gd name="connsiteY5" fmla="*/ 85061 h 468501"/>
              <a:gd name="connsiteX6" fmla="*/ 255182 w 871870"/>
              <a:gd name="connsiteY6" fmla="*/ 42531 h 468501"/>
              <a:gd name="connsiteX7" fmla="*/ 382772 w 871870"/>
              <a:gd name="connsiteY7" fmla="*/ 0 h 468501"/>
              <a:gd name="connsiteX8" fmla="*/ 531628 w 871870"/>
              <a:gd name="connsiteY8" fmla="*/ 21265 h 468501"/>
              <a:gd name="connsiteX9" fmla="*/ 616689 w 871870"/>
              <a:gd name="connsiteY9" fmla="*/ 127591 h 468501"/>
              <a:gd name="connsiteX10" fmla="*/ 637954 w 871870"/>
              <a:gd name="connsiteY10" fmla="*/ 191386 h 468501"/>
              <a:gd name="connsiteX11" fmla="*/ 680484 w 871870"/>
              <a:gd name="connsiteY11" fmla="*/ 255182 h 468501"/>
              <a:gd name="connsiteX12" fmla="*/ 765544 w 871870"/>
              <a:gd name="connsiteY12" fmla="*/ 425303 h 468501"/>
              <a:gd name="connsiteX13" fmla="*/ 659219 w 871870"/>
              <a:gd name="connsiteY13" fmla="*/ 404037 h 468501"/>
              <a:gd name="connsiteX14" fmla="*/ 595423 w 871870"/>
              <a:gd name="connsiteY14" fmla="*/ 361507 h 468501"/>
              <a:gd name="connsiteX15" fmla="*/ 723014 w 871870"/>
              <a:gd name="connsiteY15" fmla="*/ 404037 h 468501"/>
              <a:gd name="connsiteX16" fmla="*/ 786809 w 871870"/>
              <a:gd name="connsiteY16" fmla="*/ 382772 h 468501"/>
              <a:gd name="connsiteX17" fmla="*/ 829340 w 871870"/>
              <a:gd name="connsiteY17" fmla="*/ 340242 h 468501"/>
              <a:gd name="connsiteX18" fmla="*/ 871870 w 871870"/>
              <a:gd name="connsiteY18" fmla="*/ 233917 h 468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870" h="468501">
                <a:moveTo>
                  <a:pt x="0" y="446568"/>
                </a:moveTo>
                <a:cubicBezTo>
                  <a:pt x="14177" y="396949"/>
                  <a:pt x="27702" y="347140"/>
                  <a:pt x="42530" y="297712"/>
                </a:cubicBezTo>
                <a:cubicBezTo>
                  <a:pt x="48971" y="276242"/>
                  <a:pt x="52262" y="253138"/>
                  <a:pt x="63795" y="233917"/>
                </a:cubicBezTo>
                <a:cubicBezTo>
                  <a:pt x="74110" y="216725"/>
                  <a:pt x="93801" y="207042"/>
                  <a:pt x="106326" y="191386"/>
                </a:cubicBezTo>
                <a:cubicBezTo>
                  <a:pt x="122292" y="171429"/>
                  <a:pt x="130784" y="145663"/>
                  <a:pt x="148856" y="127591"/>
                </a:cubicBezTo>
                <a:cubicBezTo>
                  <a:pt x="166928" y="109519"/>
                  <a:pt x="192694" y="101026"/>
                  <a:pt x="212651" y="85061"/>
                </a:cubicBezTo>
                <a:cubicBezTo>
                  <a:pt x="228307" y="72537"/>
                  <a:pt x="237250" y="51497"/>
                  <a:pt x="255182" y="42531"/>
                </a:cubicBezTo>
                <a:cubicBezTo>
                  <a:pt x="295280" y="22482"/>
                  <a:pt x="382772" y="0"/>
                  <a:pt x="382772" y="0"/>
                </a:cubicBezTo>
                <a:cubicBezTo>
                  <a:pt x="432391" y="7088"/>
                  <a:pt x="484078" y="5415"/>
                  <a:pt x="531628" y="21265"/>
                </a:cubicBezTo>
                <a:cubicBezTo>
                  <a:pt x="557598" y="29922"/>
                  <a:pt x="607183" y="113333"/>
                  <a:pt x="616689" y="127591"/>
                </a:cubicBezTo>
                <a:cubicBezTo>
                  <a:pt x="623777" y="148856"/>
                  <a:pt x="627930" y="171337"/>
                  <a:pt x="637954" y="191386"/>
                </a:cubicBezTo>
                <a:cubicBezTo>
                  <a:pt x="649384" y="214245"/>
                  <a:pt x="670104" y="231827"/>
                  <a:pt x="680484" y="255182"/>
                </a:cubicBezTo>
                <a:cubicBezTo>
                  <a:pt x="758676" y="431115"/>
                  <a:pt x="678201" y="337958"/>
                  <a:pt x="765544" y="425303"/>
                </a:cubicBezTo>
                <a:cubicBezTo>
                  <a:pt x="671209" y="456748"/>
                  <a:pt x="727902" y="458984"/>
                  <a:pt x="659219" y="404037"/>
                </a:cubicBezTo>
                <a:cubicBezTo>
                  <a:pt x="639262" y="388071"/>
                  <a:pt x="569865" y="361507"/>
                  <a:pt x="595423" y="361507"/>
                </a:cubicBezTo>
                <a:cubicBezTo>
                  <a:pt x="640254" y="361507"/>
                  <a:pt x="723014" y="404037"/>
                  <a:pt x="723014" y="404037"/>
                </a:cubicBezTo>
                <a:cubicBezTo>
                  <a:pt x="795480" y="512737"/>
                  <a:pt x="743652" y="469086"/>
                  <a:pt x="786809" y="382772"/>
                </a:cubicBezTo>
                <a:cubicBezTo>
                  <a:pt x="795775" y="364840"/>
                  <a:pt x="815163" y="354419"/>
                  <a:pt x="829340" y="340242"/>
                </a:cubicBezTo>
                <a:cubicBezTo>
                  <a:pt x="855617" y="261410"/>
                  <a:pt x="840581" y="296496"/>
                  <a:pt x="871870" y="233917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79898-0E8A-684E-ABB4-1FD2596664BE}"/>
              </a:ext>
            </a:extLst>
          </p:cNvPr>
          <p:cNvSpPr txBox="1"/>
          <p:nvPr/>
        </p:nvSpPr>
        <p:spPr>
          <a:xfrm>
            <a:off x="474635" y="5446110"/>
            <a:ext cx="99168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earning rate/step size used during fine tuning </a:t>
            </a:r>
            <a:r>
              <a:rPr lang="en-GB" sz="3200" dirty="0"/>
              <a:t>determines</a:t>
            </a:r>
            <a:r>
              <a:rPr lang="en-AT" sz="3200" dirty="0"/>
              <a:t> </a:t>
            </a:r>
          </a:p>
          <a:p>
            <a:r>
              <a:rPr lang="en-AT" sz="3200" dirty="0"/>
              <a:t>effective model size</a:t>
            </a:r>
          </a:p>
        </p:txBody>
      </p:sp>
    </p:spTree>
    <p:extLst>
      <p:ext uri="{BB962C8B-B14F-4D97-AF65-F5344CB8AC3E}">
        <p14:creationId xmlns:p14="http://schemas.microsoft.com/office/powerpoint/2010/main" val="123523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96F-AC38-A74C-8F92-4027E7B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9D80-2C54-8D49-BC87-609AE0DFDC40}" type="datetime1">
              <a:rPr lang="fi-FI" smtClean="0"/>
              <a:t>8.11.2021</a:t>
            </a:fld>
            <a:endParaRPr lang="en-US"/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98CDF9-CC8D-1F46-901E-35EE54440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2351" b="22944"/>
          <a:stretch/>
        </p:blipFill>
        <p:spPr>
          <a:xfrm>
            <a:off x="359155" y="1552352"/>
            <a:ext cx="11473689" cy="2488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83E43C-350C-1047-8A23-22DB2BEC24D6}"/>
              </a:ext>
            </a:extLst>
          </p:cNvPr>
          <p:cNvSpPr txBox="1"/>
          <p:nvPr/>
        </p:nvSpPr>
        <p:spPr>
          <a:xfrm>
            <a:off x="838200" y="4552029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3600" dirty="0"/>
              <a:t>https://www.tensorflow.org/api_docs/python/tf/keras/applications/vgg16/VGG16</a:t>
            </a:r>
          </a:p>
        </p:txBody>
      </p:sp>
    </p:spTree>
    <p:extLst>
      <p:ext uri="{BB962C8B-B14F-4D97-AF65-F5344CB8AC3E}">
        <p14:creationId xmlns:p14="http://schemas.microsoft.com/office/powerpoint/2010/main" val="48289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00558" y="388593"/>
            <a:ext cx="73555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Layer-Wise Fine Tuning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96F-AC38-A74C-8F92-4027E7B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9D80-2C54-8D49-BC87-609AE0DFDC40}" type="datetime1">
              <a:rPr lang="fi-FI" smtClean="0"/>
              <a:t>8.11.2021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8D65A-01E1-344C-ACBB-E90BE236CCBF}"/>
              </a:ext>
            </a:extLst>
          </p:cNvPr>
          <p:cNvSpPr txBox="1"/>
          <p:nvPr/>
        </p:nvSpPr>
        <p:spPr>
          <a:xfrm>
            <a:off x="500558" y="5628930"/>
            <a:ext cx="8900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2800" dirty="0"/>
              <a:t>https://www.quora.com/What-is-the-VGG-neural-network</a:t>
            </a: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D936AFE4-F9F7-894D-BA3A-02A626CB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90" y="2662989"/>
            <a:ext cx="9793754" cy="3035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5899AD-EBDE-804D-9C03-A3D9C8909DCE}"/>
              </a:ext>
            </a:extLst>
          </p:cNvPr>
          <p:cNvSpPr txBox="1"/>
          <p:nvPr/>
        </p:nvSpPr>
        <p:spPr>
          <a:xfrm>
            <a:off x="524578" y="1433458"/>
            <a:ext cx="4727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  <a:r>
              <a:rPr lang="en-AT" sz="3600" dirty="0"/>
              <a:t>ine –tune deeper layers</a:t>
            </a:r>
          </a:p>
          <a:p>
            <a:r>
              <a:rPr lang="en-GB" sz="3600" dirty="0"/>
              <a:t>“f</a:t>
            </a:r>
            <a:r>
              <a:rPr lang="en-AT" sz="3600" dirty="0"/>
              <a:t>reeze” input layers</a:t>
            </a:r>
          </a:p>
        </p:txBody>
      </p:sp>
      <p:pic>
        <p:nvPicPr>
          <p:cNvPr id="16" name="Picture 15" descr="A cat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0E1DAE5D-54C2-1643-AB52-49563A10E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5" y="3547371"/>
            <a:ext cx="802565" cy="8025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35C2A7-7F34-314E-BE7E-DACFA009BB53}"/>
              </a:ext>
            </a:extLst>
          </p:cNvPr>
          <p:cNvSpPr txBox="1"/>
          <p:nvPr/>
        </p:nvSpPr>
        <p:spPr>
          <a:xfrm>
            <a:off x="10788933" y="3569051"/>
            <a:ext cx="112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600" dirty="0"/>
              <a:t>“cat”</a:t>
            </a:r>
          </a:p>
        </p:txBody>
      </p:sp>
    </p:spTree>
    <p:extLst>
      <p:ext uri="{BB962C8B-B14F-4D97-AF65-F5344CB8AC3E}">
        <p14:creationId xmlns:p14="http://schemas.microsoft.com/office/powerpoint/2010/main" val="305727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00558" y="388593"/>
            <a:ext cx="6083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Feature Extraction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96F-AC38-A74C-8F92-4027E7B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9D80-2C54-8D49-BC87-609AE0DFDC40}" type="datetime1">
              <a:rPr lang="fi-FI" smtClean="0"/>
              <a:t>8.11.2021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8D65A-01E1-344C-ACBB-E90BE236CCBF}"/>
              </a:ext>
            </a:extLst>
          </p:cNvPr>
          <p:cNvSpPr txBox="1"/>
          <p:nvPr/>
        </p:nvSpPr>
        <p:spPr>
          <a:xfrm>
            <a:off x="500558" y="5628930"/>
            <a:ext cx="8900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2800" dirty="0"/>
              <a:t>https://www.quora.com/What-is-the-VGG-neural-network</a:t>
            </a: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D936AFE4-F9F7-894D-BA3A-02A626CB6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86"/>
          <a:stretch/>
        </p:blipFill>
        <p:spPr>
          <a:xfrm>
            <a:off x="1022690" y="2781863"/>
            <a:ext cx="5900846" cy="3035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5899AD-EBDE-804D-9C03-A3D9C8909DCE}"/>
              </a:ext>
            </a:extLst>
          </p:cNvPr>
          <p:cNvSpPr txBox="1"/>
          <p:nvPr/>
        </p:nvSpPr>
        <p:spPr>
          <a:xfrm>
            <a:off x="500558" y="1340054"/>
            <a:ext cx="912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“f</a:t>
            </a:r>
            <a:r>
              <a:rPr lang="en-AT" sz="3600" dirty="0"/>
              <a:t>rozen” input layers perform feature extraction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DB7AB7A9-B362-7C4F-8B7F-AB5C61599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87"/>
          <a:stretch/>
        </p:blipFill>
        <p:spPr>
          <a:xfrm>
            <a:off x="7910591" y="2687870"/>
            <a:ext cx="2840758" cy="30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BD389C-8EFC-5F4E-9E90-037EA1A70093}"/>
              </a:ext>
            </a:extLst>
          </p:cNvPr>
          <p:cNvSpPr txBox="1"/>
          <p:nvPr/>
        </p:nvSpPr>
        <p:spPr>
          <a:xfrm>
            <a:off x="577486" y="2199734"/>
            <a:ext cx="714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“f</a:t>
            </a:r>
            <a:r>
              <a:rPr lang="en-AT" sz="3600" dirty="0"/>
              <a:t>eature extractor” or ”base”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8DA37-F56B-3D48-95E5-8C5BD3DD7617}"/>
              </a:ext>
            </a:extLst>
          </p:cNvPr>
          <p:cNvSpPr txBox="1"/>
          <p:nvPr/>
        </p:nvSpPr>
        <p:spPr>
          <a:xfrm>
            <a:off x="8577398" y="2199733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600" dirty="0"/>
              <a:t>“head”</a:t>
            </a:r>
          </a:p>
        </p:txBody>
      </p:sp>
      <p:pic>
        <p:nvPicPr>
          <p:cNvPr id="9" name="Picture 8" descr="A cat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CDBD8B80-99BC-7747-B36A-3B3E3DE45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5" y="3542751"/>
            <a:ext cx="802565" cy="802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ED9CD-9C6A-B046-B2D3-8ABD49006817}"/>
              </a:ext>
            </a:extLst>
          </p:cNvPr>
          <p:cNvSpPr txBox="1"/>
          <p:nvPr/>
        </p:nvSpPr>
        <p:spPr>
          <a:xfrm>
            <a:off x="10788933" y="3569051"/>
            <a:ext cx="112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600" dirty="0"/>
              <a:t>“cat”</a:t>
            </a:r>
          </a:p>
        </p:txBody>
      </p:sp>
    </p:spTree>
    <p:extLst>
      <p:ext uri="{BB962C8B-B14F-4D97-AF65-F5344CB8AC3E}">
        <p14:creationId xmlns:p14="http://schemas.microsoft.com/office/powerpoint/2010/main" val="363733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187A-24E9-5445-B692-736CC5AB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6231-7DEC-554D-8D02-D9E0C38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F7F77E9-6597-DE4E-80FE-366290BD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791552"/>
            <a:ext cx="10240926" cy="3441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63A68D-44B9-FB4D-8D0A-0418734A3AE0}"/>
              </a:ext>
            </a:extLst>
          </p:cNvPr>
          <p:cNvSpPr txBox="1"/>
          <p:nvPr/>
        </p:nvSpPr>
        <p:spPr>
          <a:xfrm>
            <a:off x="975537" y="4971539"/>
            <a:ext cx="856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3600" dirty="0"/>
              <a:t>https://keras.io/guides/transfer_learning/</a:t>
            </a:r>
          </a:p>
        </p:txBody>
      </p:sp>
    </p:spTree>
    <p:extLst>
      <p:ext uri="{BB962C8B-B14F-4D97-AF65-F5344CB8AC3E}">
        <p14:creationId xmlns:p14="http://schemas.microsoft.com/office/powerpoint/2010/main" val="281981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What is ML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84B9E-A35B-7143-9B75-7652EFF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D735C-03C9-EC41-AD6C-6750741C2F5D}"/>
              </a:ext>
            </a:extLst>
          </p:cNvPr>
          <p:cNvSpPr txBox="1"/>
          <p:nvPr/>
        </p:nvSpPr>
        <p:spPr>
          <a:xfrm>
            <a:off x="578223" y="1869139"/>
            <a:ext cx="113224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informal: </a:t>
            </a:r>
            <a:r>
              <a:rPr lang="en-US" sz="3200" dirty="0"/>
              <a:t>learn </a:t>
            </a:r>
            <a:r>
              <a:rPr lang="en-US" sz="3200" dirty="0">
                <a:solidFill>
                  <a:srgbClr val="FF0000"/>
                </a:solidFill>
              </a:rPr>
              <a:t>hypothesis</a:t>
            </a:r>
            <a:r>
              <a:rPr lang="en-US" sz="3200" dirty="0"/>
              <a:t> out of a hypothesis space or “model” that incurs minimum </a:t>
            </a:r>
            <a:r>
              <a:rPr lang="en-US" sz="3200" dirty="0">
                <a:solidFill>
                  <a:srgbClr val="FF0000"/>
                </a:solidFill>
              </a:rPr>
              <a:t>loss</a:t>
            </a:r>
            <a:r>
              <a:rPr lang="en-US" sz="3200" dirty="0"/>
              <a:t> when predicting </a:t>
            </a:r>
            <a:r>
              <a:rPr lang="en-US" sz="3200" dirty="0">
                <a:solidFill>
                  <a:srgbClr val="FF0000"/>
                </a:solidFill>
              </a:rPr>
              <a:t>labels</a:t>
            </a:r>
            <a:r>
              <a:rPr lang="en-US" sz="3200" dirty="0"/>
              <a:t> of datapoints based on their </a:t>
            </a:r>
            <a:r>
              <a:rPr lang="en-US" sz="3200" dirty="0">
                <a:solidFill>
                  <a:srgbClr val="FF0000"/>
                </a:solidFill>
              </a:rPr>
              <a:t>features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EC22211-6795-834B-87DE-85AD86CBD8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832" y="3740361"/>
            <a:ext cx="6544890" cy="233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C1AA1-69AD-7C44-8452-7185F2848B36}"/>
              </a:ext>
            </a:extLst>
          </p:cNvPr>
          <p:cNvSpPr txBox="1"/>
          <p:nvPr/>
        </p:nvSpPr>
        <p:spPr>
          <a:xfrm>
            <a:off x="808609" y="6015693"/>
            <a:ext cx="481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see Ch. 4.1 of mlbook.cs.aalto.fi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698A-F037-5B4B-82CF-43A4D2B7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7B46-506F-2843-BAAB-06CF428E15BF}" type="datetime1">
              <a:rPr lang="fi-FI" smtClean="0"/>
              <a:t>8.11.2021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CFCE97-3BFD-6E4D-BE20-BD801B156747}"/>
              </a:ext>
            </a:extLst>
          </p:cNvPr>
          <p:cNvCxnSpPr/>
          <p:nvPr/>
        </p:nvCxnSpPr>
        <p:spPr>
          <a:xfrm flipH="1">
            <a:off x="6614809" y="3731131"/>
            <a:ext cx="2295727" cy="412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D2356-893D-D141-9551-95AB1F155071}"/>
              </a:ext>
            </a:extLst>
          </p:cNvPr>
          <p:cNvCxnSpPr>
            <a:cxnSpLocks/>
          </p:cNvCxnSpPr>
          <p:nvPr/>
        </p:nvCxnSpPr>
        <p:spPr>
          <a:xfrm flipH="1">
            <a:off x="7465996" y="3937557"/>
            <a:ext cx="1444540" cy="851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98FD22-E5C9-F740-AD7D-998FF9A1A52B}"/>
              </a:ext>
            </a:extLst>
          </p:cNvPr>
          <p:cNvSpPr txBox="1"/>
          <p:nvPr/>
        </p:nvSpPr>
        <p:spPr>
          <a:xfrm>
            <a:off x="8985191" y="3480280"/>
            <a:ext cx="2740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“training error”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AC2F03-FE7D-604E-AE6D-58EE296752A0}"/>
                  </a:ext>
                </a:extLst>
              </p14:cNvPr>
              <p14:cNvContentPartPr/>
              <p14:nvPr/>
            </p14:nvContentPartPr>
            <p14:xfrm>
              <a:off x="5198040" y="5459040"/>
              <a:ext cx="288720" cy="31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AC2F03-FE7D-604E-AE6D-58EE296752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8680" y="5449680"/>
                <a:ext cx="307440" cy="3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41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EC7B-539E-B346-8CCA-761128C5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800879"/>
            <a:ext cx="6019800" cy="12562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9600" dirty="0"/>
              <a:t>Questions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187A-24E9-5445-B692-736CC5AB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8.11.2021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6231-7DEC-554D-8D02-D9E0C38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882100" y="254257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807261" y="298210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3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279" t="-15789" b="-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44E22F-35C5-8745-8440-4E169CFC3236}"/>
              </a:ext>
            </a:extLst>
          </p:cNvPr>
          <p:cNvCxnSpPr>
            <a:cxnSpLocks/>
          </p:cNvCxnSpPr>
          <p:nvPr/>
        </p:nvCxnSpPr>
        <p:spPr>
          <a:xfrm>
            <a:off x="3890008" y="897467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/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blipFill>
                <a:blip r:embed="rId5"/>
                <a:stretch>
                  <a:fillRect l="-4532" t="-7071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E4276B72-97E8-664A-9113-20F01C1AB760}"/>
              </a:ext>
            </a:extLst>
          </p:cNvPr>
          <p:cNvSpPr/>
          <p:nvPr/>
        </p:nvSpPr>
        <p:spPr>
          <a:xfrm>
            <a:off x="4363844" y="1644513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1C7D26-498D-8E4C-B8E8-24D8E6A48065}"/>
              </a:ext>
            </a:extLst>
          </p:cNvPr>
          <p:cNvCxnSpPr>
            <a:cxnSpLocks/>
          </p:cNvCxnSpPr>
          <p:nvPr/>
        </p:nvCxnSpPr>
        <p:spPr>
          <a:xfrm flipH="1" flipV="1">
            <a:off x="3645480" y="189734"/>
            <a:ext cx="755140" cy="28504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CAC78-EC94-FA4A-B457-B9B37C3B2DFB}"/>
                  </a:ext>
                </a:extLst>
              </p:cNvPr>
              <p:cNvSpPr txBox="1"/>
              <p:nvPr/>
            </p:nvSpPr>
            <p:spPr>
              <a:xfrm>
                <a:off x="7667976" y="1502093"/>
                <a:ext cx="31642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hypothesis h(x) that </a:t>
                </a:r>
              </a:p>
              <a:p>
                <a:r>
                  <a:rPr lang="en-US" sz="2800" dirty="0"/>
                  <a:t>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CAC78-EC94-FA4A-B457-B9B37C3B2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976" y="1502093"/>
                <a:ext cx="3164264" cy="954107"/>
              </a:xfrm>
              <a:prstGeom prst="rect">
                <a:avLst/>
              </a:prstGeom>
              <a:blipFill>
                <a:blip r:embed="rId6"/>
                <a:stretch>
                  <a:fillRect l="-4000" t="-6579" r="-32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FBA5-1E20-D64D-BF0F-72091687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926E4F-90DD-AC48-B82D-0CC4B3B9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DC0-3C5C-8C43-8629-1E773D19C16C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882100" y="254257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807261" y="298210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FBA5-1E20-D64D-BF0F-72091687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926E4F-90DD-AC48-B82D-0CC4B3B9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DC0-3C5C-8C43-8629-1E773D19C16C}" type="datetime1">
              <a:rPr lang="fi-FI" smtClean="0"/>
              <a:t>8.11.2021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92D89E-3980-554F-96D6-5A8424A5D466}"/>
                  </a:ext>
                </a:extLst>
              </p14:cNvPr>
              <p14:cNvContentPartPr/>
              <p14:nvPr/>
            </p14:nvContentPartPr>
            <p14:xfrm>
              <a:off x="5181840" y="563040"/>
              <a:ext cx="1328040" cy="252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92D89E-3980-554F-96D6-5A8424A5D4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2480" y="553680"/>
                <a:ext cx="1346760" cy="25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43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B10-CB3E-244D-B637-8E779EE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" y="140906"/>
            <a:ext cx="12282678" cy="1325563"/>
          </a:xfrm>
        </p:spPr>
        <p:txBody>
          <a:bodyPr>
            <a:noAutofit/>
          </a:bodyPr>
          <a:lstStyle/>
          <a:p>
            <a:r>
              <a:rPr lang="en-US" sz="8800" b="1" dirty="0"/>
              <a:t>Data and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2E3D-5946-4548-BC14-9FEFE5C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66D399-651B-2443-9DB7-2E90DAA25833}"/>
              </a:ext>
            </a:extLst>
          </p:cNvPr>
          <p:cNvGrpSpPr/>
          <p:nvPr/>
        </p:nvGrpSpPr>
        <p:grpSpPr>
          <a:xfrm>
            <a:off x="372619" y="1466469"/>
            <a:ext cx="7088885" cy="3168203"/>
            <a:chOff x="552451" y="1757972"/>
            <a:chExt cx="9588704" cy="313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3DB76-FA79-9D45-96B6-BA143D1432D5}"/>
                </a:ext>
              </a:extLst>
            </p:cNvPr>
            <p:cNvSpPr/>
            <p:nvPr/>
          </p:nvSpPr>
          <p:spPr>
            <a:xfrm>
              <a:off x="1521590" y="1757972"/>
              <a:ext cx="8619565" cy="223275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training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11A6B2-E4BA-A945-BB4D-139F54D4D06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87" y="1757972"/>
              <a:ext cx="0" cy="223275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57E64-CBDC-664E-84F6-3B22265D3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90" y="4222672"/>
              <a:ext cx="846232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1DC760-3177-9340-B6F7-75F7706B2DE4}"/>
                </a:ext>
              </a:extLst>
            </p:cNvPr>
            <p:cNvSpPr txBox="1"/>
            <p:nvPr/>
          </p:nvSpPr>
          <p:spPr>
            <a:xfrm>
              <a:off x="3856134" y="4254902"/>
              <a:ext cx="4238130" cy="639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nr. of features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8A338-5338-7C46-8673-B0FDFCC7B2BB}"/>
                </a:ext>
              </a:extLst>
            </p:cNvPr>
            <p:cNvSpPr txBox="1"/>
            <p:nvPr/>
          </p:nvSpPr>
          <p:spPr>
            <a:xfrm>
              <a:off x="552451" y="2281147"/>
              <a:ext cx="553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8ABDF8A-3D4D-2F47-AFF5-D0FD2FEF094C}"/>
              </a:ext>
            </a:extLst>
          </p:cNvPr>
          <p:cNvSpPr/>
          <p:nvPr/>
        </p:nvSpPr>
        <p:spPr>
          <a:xfrm>
            <a:off x="8429247" y="2682465"/>
            <a:ext cx="3105906" cy="2329102"/>
          </a:xfrm>
          <a:prstGeom prst="ellipse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hypospace/model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B4A43-6661-494A-92A5-FE5D586AB605}"/>
              </a:ext>
            </a:extLst>
          </p:cNvPr>
          <p:cNvCxnSpPr>
            <a:cxnSpLocks/>
          </p:cNvCxnSpPr>
          <p:nvPr/>
        </p:nvCxnSpPr>
        <p:spPr>
          <a:xfrm>
            <a:off x="8610600" y="5300941"/>
            <a:ext cx="292608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3392A-20D0-264D-AEE9-22E8A329D370}"/>
              </a:ext>
            </a:extLst>
          </p:cNvPr>
          <p:cNvSpPr txBox="1"/>
          <p:nvPr/>
        </p:nvSpPr>
        <p:spPr>
          <a:xfrm>
            <a:off x="9768840" y="530094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11C60-8614-C94A-88EE-178418264D58}"/>
              </a:ext>
            </a:extLst>
          </p:cNvPr>
          <p:cNvSpPr txBox="1"/>
          <p:nvPr/>
        </p:nvSpPr>
        <p:spPr>
          <a:xfrm>
            <a:off x="372618" y="4875551"/>
            <a:ext cx="6227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crucial parameter is the </a:t>
            </a:r>
          </a:p>
          <a:p>
            <a:r>
              <a:rPr lang="en-US" sz="4800" dirty="0"/>
              <a:t>ratio d/m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19A8-71F3-3A43-9EDE-5131564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17F3-7935-7841-BDB7-01638C291CA9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603813" y="5397337"/>
            <a:ext cx="103978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81516" y="1264710"/>
            <a:ext cx="0" cy="4676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10243268" y="5525353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 /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7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B41979-C564-7D45-9321-C1DB8A8FFA30}"/>
              </a:ext>
            </a:extLst>
          </p:cNvPr>
          <p:cNvSpPr/>
          <p:nvPr/>
        </p:nvSpPr>
        <p:spPr>
          <a:xfrm>
            <a:off x="1385053" y="1095276"/>
            <a:ext cx="6378012" cy="4248559"/>
          </a:xfrm>
          <a:custGeom>
            <a:avLst/>
            <a:gdLst>
              <a:gd name="connsiteX0" fmla="*/ 0 w 4956048"/>
              <a:gd name="connsiteY0" fmla="*/ 0 h 4262006"/>
              <a:gd name="connsiteX1" fmla="*/ 18288 w 4956048"/>
              <a:gd name="connsiteY1" fmla="*/ 146304 h 4262006"/>
              <a:gd name="connsiteX2" fmla="*/ 91440 w 4956048"/>
              <a:gd name="connsiteY2" fmla="*/ 310896 h 4262006"/>
              <a:gd name="connsiteX3" fmla="*/ 109728 w 4956048"/>
              <a:gd name="connsiteY3" fmla="*/ 365760 h 4262006"/>
              <a:gd name="connsiteX4" fmla="*/ 237744 w 4956048"/>
              <a:gd name="connsiteY4" fmla="*/ 530352 h 4262006"/>
              <a:gd name="connsiteX5" fmla="*/ 329184 w 4956048"/>
              <a:gd name="connsiteY5" fmla="*/ 621792 h 4262006"/>
              <a:gd name="connsiteX6" fmla="*/ 420624 w 4956048"/>
              <a:gd name="connsiteY6" fmla="*/ 731520 h 4262006"/>
              <a:gd name="connsiteX7" fmla="*/ 493776 w 4956048"/>
              <a:gd name="connsiteY7" fmla="*/ 841248 h 4262006"/>
              <a:gd name="connsiteX8" fmla="*/ 548640 w 4956048"/>
              <a:gd name="connsiteY8" fmla="*/ 877824 h 4262006"/>
              <a:gd name="connsiteX9" fmla="*/ 694944 w 4956048"/>
              <a:gd name="connsiteY9" fmla="*/ 1060704 h 4262006"/>
              <a:gd name="connsiteX10" fmla="*/ 822960 w 4956048"/>
              <a:gd name="connsiteY10" fmla="*/ 1188720 h 4262006"/>
              <a:gd name="connsiteX11" fmla="*/ 914400 w 4956048"/>
              <a:gd name="connsiteY11" fmla="*/ 1298448 h 4262006"/>
              <a:gd name="connsiteX12" fmla="*/ 969264 w 4956048"/>
              <a:gd name="connsiteY12" fmla="*/ 1335024 h 4262006"/>
              <a:gd name="connsiteX13" fmla="*/ 1042416 w 4956048"/>
              <a:gd name="connsiteY13" fmla="*/ 1389888 h 4262006"/>
              <a:gd name="connsiteX14" fmla="*/ 1207008 w 4956048"/>
              <a:gd name="connsiteY14" fmla="*/ 1499616 h 4262006"/>
              <a:gd name="connsiteX15" fmla="*/ 1261872 w 4956048"/>
              <a:gd name="connsiteY15" fmla="*/ 1536192 h 4262006"/>
              <a:gd name="connsiteX16" fmla="*/ 1316736 w 4956048"/>
              <a:gd name="connsiteY16" fmla="*/ 1572768 h 4262006"/>
              <a:gd name="connsiteX17" fmla="*/ 1481328 w 4956048"/>
              <a:gd name="connsiteY17" fmla="*/ 1700784 h 4262006"/>
              <a:gd name="connsiteX18" fmla="*/ 1664208 w 4956048"/>
              <a:gd name="connsiteY18" fmla="*/ 1847088 h 4262006"/>
              <a:gd name="connsiteX19" fmla="*/ 1737360 w 4956048"/>
              <a:gd name="connsiteY19" fmla="*/ 1901952 h 4262006"/>
              <a:gd name="connsiteX20" fmla="*/ 1810512 w 4956048"/>
              <a:gd name="connsiteY20" fmla="*/ 1956816 h 4262006"/>
              <a:gd name="connsiteX21" fmla="*/ 1920240 w 4956048"/>
              <a:gd name="connsiteY21" fmla="*/ 2048256 h 4262006"/>
              <a:gd name="connsiteX22" fmla="*/ 1993392 w 4956048"/>
              <a:gd name="connsiteY22" fmla="*/ 2121408 h 4262006"/>
              <a:gd name="connsiteX23" fmla="*/ 2231136 w 4956048"/>
              <a:gd name="connsiteY23" fmla="*/ 2304288 h 4262006"/>
              <a:gd name="connsiteX24" fmla="*/ 2340864 w 4956048"/>
              <a:gd name="connsiteY24" fmla="*/ 2414016 h 4262006"/>
              <a:gd name="connsiteX25" fmla="*/ 2487168 w 4956048"/>
              <a:gd name="connsiteY25" fmla="*/ 2523744 h 4262006"/>
              <a:gd name="connsiteX26" fmla="*/ 2542032 w 4956048"/>
              <a:gd name="connsiteY26" fmla="*/ 2578608 h 4262006"/>
              <a:gd name="connsiteX27" fmla="*/ 2615184 w 4956048"/>
              <a:gd name="connsiteY27" fmla="*/ 2615184 h 4262006"/>
              <a:gd name="connsiteX28" fmla="*/ 2670048 w 4956048"/>
              <a:gd name="connsiteY28" fmla="*/ 2651760 h 4262006"/>
              <a:gd name="connsiteX29" fmla="*/ 2724912 w 4956048"/>
              <a:gd name="connsiteY29" fmla="*/ 2670048 h 4262006"/>
              <a:gd name="connsiteX30" fmla="*/ 2779776 w 4956048"/>
              <a:gd name="connsiteY30" fmla="*/ 2706624 h 4262006"/>
              <a:gd name="connsiteX31" fmla="*/ 2926080 w 4956048"/>
              <a:gd name="connsiteY31" fmla="*/ 2779776 h 4262006"/>
              <a:gd name="connsiteX32" fmla="*/ 3072384 w 4956048"/>
              <a:gd name="connsiteY32" fmla="*/ 2889504 h 4262006"/>
              <a:gd name="connsiteX33" fmla="*/ 3218688 w 4956048"/>
              <a:gd name="connsiteY33" fmla="*/ 3035808 h 4262006"/>
              <a:gd name="connsiteX34" fmla="*/ 3273552 w 4956048"/>
              <a:gd name="connsiteY34" fmla="*/ 3090672 h 4262006"/>
              <a:gd name="connsiteX35" fmla="*/ 3383280 w 4956048"/>
              <a:gd name="connsiteY35" fmla="*/ 3182112 h 4262006"/>
              <a:gd name="connsiteX36" fmla="*/ 3493008 w 4956048"/>
              <a:gd name="connsiteY36" fmla="*/ 3255264 h 4262006"/>
              <a:gd name="connsiteX37" fmla="*/ 3621024 w 4956048"/>
              <a:gd name="connsiteY37" fmla="*/ 3383280 h 4262006"/>
              <a:gd name="connsiteX38" fmla="*/ 3785616 w 4956048"/>
              <a:gd name="connsiteY38" fmla="*/ 3529584 h 4262006"/>
              <a:gd name="connsiteX39" fmla="*/ 3858768 w 4956048"/>
              <a:gd name="connsiteY39" fmla="*/ 3584448 h 4262006"/>
              <a:gd name="connsiteX40" fmla="*/ 4096512 w 4956048"/>
              <a:gd name="connsiteY40" fmla="*/ 3785616 h 4262006"/>
              <a:gd name="connsiteX41" fmla="*/ 4151376 w 4956048"/>
              <a:gd name="connsiteY41" fmla="*/ 3822192 h 4262006"/>
              <a:gd name="connsiteX42" fmla="*/ 4261104 w 4956048"/>
              <a:gd name="connsiteY42" fmla="*/ 3913632 h 4262006"/>
              <a:gd name="connsiteX43" fmla="*/ 4389120 w 4956048"/>
              <a:gd name="connsiteY43" fmla="*/ 4059936 h 4262006"/>
              <a:gd name="connsiteX44" fmla="*/ 4462272 w 4956048"/>
              <a:gd name="connsiteY44" fmla="*/ 4169664 h 4262006"/>
              <a:gd name="connsiteX45" fmla="*/ 4828032 w 4956048"/>
              <a:gd name="connsiteY45" fmla="*/ 4261104 h 4262006"/>
              <a:gd name="connsiteX46" fmla="*/ 4956048 w 4956048"/>
              <a:gd name="connsiteY46" fmla="*/ 4261104 h 42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6048" h="4262006">
                <a:moveTo>
                  <a:pt x="0" y="0"/>
                </a:moveTo>
                <a:cubicBezTo>
                  <a:pt x="6096" y="48768"/>
                  <a:pt x="7990" y="98247"/>
                  <a:pt x="18288" y="146304"/>
                </a:cubicBezTo>
                <a:cubicBezTo>
                  <a:pt x="53674" y="311439"/>
                  <a:pt x="38119" y="204253"/>
                  <a:pt x="91440" y="310896"/>
                </a:cubicBezTo>
                <a:cubicBezTo>
                  <a:pt x="100061" y="328138"/>
                  <a:pt x="100366" y="348909"/>
                  <a:pt x="109728" y="365760"/>
                </a:cubicBezTo>
                <a:cubicBezTo>
                  <a:pt x="202171" y="532158"/>
                  <a:pt x="148887" y="423723"/>
                  <a:pt x="237744" y="530352"/>
                </a:cubicBezTo>
                <a:cubicBezTo>
                  <a:pt x="313944" y="621792"/>
                  <a:pt x="228600" y="554736"/>
                  <a:pt x="329184" y="621792"/>
                </a:cubicBezTo>
                <a:cubicBezTo>
                  <a:pt x="459884" y="817842"/>
                  <a:pt x="256344" y="520303"/>
                  <a:pt x="420624" y="731520"/>
                </a:cubicBezTo>
                <a:cubicBezTo>
                  <a:pt x="447612" y="766219"/>
                  <a:pt x="457200" y="816864"/>
                  <a:pt x="493776" y="841248"/>
                </a:cubicBezTo>
                <a:cubicBezTo>
                  <a:pt x="512064" y="853440"/>
                  <a:pt x="533788" y="861622"/>
                  <a:pt x="548640" y="877824"/>
                </a:cubicBezTo>
                <a:cubicBezTo>
                  <a:pt x="601392" y="935371"/>
                  <a:pt x="639742" y="1005502"/>
                  <a:pt x="694944" y="1060704"/>
                </a:cubicBezTo>
                <a:cubicBezTo>
                  <a:pt x="737616" y="1103376"/>
                  <a:pt x="789485" y="1138508"/>
                  <a:pt x="822960" y="1188720"/>
                </a:cubicBezTo>
                <a:cubicBezTo>
                  <a:pt x="858924" y="1242666"/>
                  <a:pt x="861596" y="1254444"/>
                  <a:pt x="914400" y="1298448"/>
                </a:cubicBezTo>
                <a:cubicBezTo>
                  <a:pt x="931285" y="1312519"/>
                  <a:pt x="951379" y="1322249"/>
                  <a:pt x="969264" y="1335024"/>
                </a:cubicBezTo>
                <a:cubicBezTo>
                  <a:pt x="994067" y="1352740"/>
                  <a:pt x="1017446" y="1372409"/>
                  <a:pt x="1042416" y="1389888"/>
                </a:cubicBezTo>
                <a:lnTo>
                  <a:pt x="1207008" y="1499616"/>
                </a:lnTo>
                <a:lnTo>
                  <a:pt x="1261872" y="1536192"/>
                </a:lnTo>
                <a:cubicBezTo>
                  <a:pt x="1280160" y="1548384"/>
                  <a:pt x="1301194" y="1557226"/>
                  <a:pt x="1316736" y="1572768"/>
                </a:cubicBezTo>
                <a:cubicBezTo>
                  <a:pt x="1473721" y="1729753"/>
                  <a:pt x="1299813" y="1567673"/>
                  <a:pt x="1481328" y="1700784"/>
                </a:cubicBezTo>
                <a:cubicBezTo>
                  <a:pt x="1544282" y="1746950"/>
                  <a:pt x="1602823" y="1798857"/>
                  <a:pt x="1664208" y="1847088"/>
                </a:cubicBezTo>
                <a:cubicBezTo>
                  <a:pt x="1688175" y="1865919"/>
                  <a:pt x="1712976" y="1883664"/>
                  <a:pt x="1737360" y="1901952"/>
                </a:cubicBezTo>
                <a:cubicBezTo>
                  <a:pt x="1761744" y="1920240"/>
                  <a:pt x="1788959" y="1935263"/>
                  <a:pt x="1810512" y="1956816"/>
                </a:cubicBezTo>
                <a:cubicBezTo>
                  <a:pt x="2000758" y="2147062"/>
                  <a:pt x="1742012" y="1895489"/>
                  <a:pt x="1920240" y="2048256"/>
                </a:cubicBezTo>
                <a:cubicBezTo>
                  <a:pt x="1946422" y="2070698"/>
                  <a:pt x="1966901" y="2099332"/>
                  <a:pt x="1993392" y="2121408"/>
                </a:cubicBezTo>
                <a:cubicBezTo>
                  <a:pt x="1999112" y="2126175"/>
                  <a:pt x="2202107" y="2275259"/>
                  <a:pt x="2231136" y="2304288"/>
                </a:cubicBezTo>
                <a:cubicBezTo>
                  <a:pt x="2267712" y="2340864"/>
                  <a:pt x="2301590" y="2380353"/>
                  <a:pt x="2340864" y="2414016"/>
                </a:cubicBezTo>
                <a:cubicBezTo>
                  <a:pt x="2387148" y="2453688"/>
                  <a:pt x="2444063" y="2480639"/>
                  <a:pt x="2487168" y="2523744"/>
                </a:cubicBezTo>
                <a:cubicBezTo>
                  <a:pt x="2505456" y="2542032"/>
                  <a:pt x="2520986" y="2563575"/>
                  <a:pt x="2542032" y="2578608"/>
                </a:cubicBezTo>
                <a:cubicBezTo>
                  <a:pt x="2564216" y="2594454"/>
                  <a:pt x="2591514" y="2601658"/>
                  <a:pt x="2615184" y="2615184"/>
                </a:cubicBezTo>
                <a:cubicBezTo>
                  <a:pt x="2634267" y="2626089"/>
                  <a:pt x="2650389" y="2641930"/>
                  <a:pt x="2670048" y="2651760"/>
                </a:cubicBezTo>
                <a:cubicBezTo>
                  <a:pt x="2687290" y="2660381"/>
                  <a:pt x="2707670" y="2661427"/>
                  <a:pt x="2724912" y="2670048"/>
                </a:cubicBezTo>
                <a:cubicBezTo>
                  <a:pt x="2744571" y="2679878"/>
                  <a:pt x="2760480" y="2696099"/>
                  <a:pt x="2779776" y="2706624"/>
                </a:cubicBezTo>
                <a:cubicBezTo>
                  <a:pt x="2827643" y="2732733"/>
                  <a:pt x="2882461" y="2747061"/>
                  <a:pt x="2926080" y="2779776"/>
                </a:cubicBezTo>
                <a:cubicBezTo>
                  <a:pt x="2974848" y="2816352"/>
                  <a:pt x="3029279" y="2846399"/>
                  <a:pt x="3072384" y="2889504"/>
                </a:cubicBezTo>
                <a:lnTo>
                  <a:pt x="3218688" y="3035808"/>
                </a:lnTo>
                <a:cubicBezTo>
                  <a:pt x="3236976" y="3054096"/>
                  <a:pt x="3252033" y="3076326"/>
                  <a:pt x="3273552" y="3090672"/>
                </a:cubicBezTo>
                <a:cubicBezTo>
                  <a:pt x="3469602" y="3221372"/>
                  <a:pt x="3172063" y="3017832"/>
                  <a:pt x="3383280" y="3182112"/>
                </a:cubicBezTo>
                <a:cubicBezTo>
                  <a:pt x="3417979" y="3209100"/>
                  <a:pt x="3461924" y="3224180"/>
                  <a:pt x="3493008" y="3255264"/>
                </a:cubicBezTo>
                <a:cubicBezTo>
                  <a:pt x="3535680" y="3297936"/>
                  <a:pt x="3573901" y="3345581"/>
                  <a:pt x="3621024" y="3383280"/>
                </a:cubicBezTo>
                <a:cubicBezTo>
                  <a:pt x="3929466" y="3630033"/>
                  <a:pt x="3516942" y="3294494"/>
                  <a:pt x="3785616" y="3529584"/>
                </a:cubicBezTo>
                <a:cubicBezTo>
                  <a:pt x="3808555" y="3549655"/>
                  <a:pt x="3835240" y="3565072"/>
                  <a:pt x="3858768" y="3584448"/>
                </a:cubicBezTo>
                <a:cubicBezTo>
                  <a:pt x="3938903" y="3650441"/>
                  <a:pt x="4010136" y="3728032"/>
                  <a:pt x="4096512" y="3785616"/>
                </a:cubicBezTo>
                <a:cubicBezTo>
                  <a:pt x="4114800" y="3797808"/>
                  <a:pt x="4134491" y="3808121"/>
                  <a:pt x="4151376" y="3822192"/>
                </a:cubicBezTo>
                <a:cubicBezTo>
                  <a:pt x="4292188" y="3939535"/>
                  <a:pt x="4124887" y="3822821"/>
                  <a:pt x="4261104" y="3913632"/>
                </a:cubicBezTo>
                <a:cubicBezTo>
                  <a:pt x="4346448" y="4041648"/>
                  <a:pt x="4297680" y="3998976"/>
                  <a:pt x="4389120" y="4059936"/>
                </a:cubicBezTo>
                <a:cubicBezTo>
                  <a:pt x="4413504" y="4096512"/>
                  <a:pt x="4425696" y="4145280"/>
                  <a:pt x="4462272" y="4169664"/>
                </a:cubicBezTo>
                <a:cubicBezTo>
                  <a:pt x="4637266" y="4286326"/>
                  <a:pt x="4539687" y="4247373"/>
                  <a:pt x="4828032" y="4261104"/>
                </a:cubicBezTo>
                <a:cubicBezTo>
                  <a:pt x="4870656" y="4263134"/>
                  <a:pt x="4913376" y="4261104"/>
                  <a:pt x="4956048" y="4261104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8FF4C-EDF5-F24A-82E2-68C585C380C0}"/>
              </a:ext>
            </a:extLst>
          </p:cNvPr>
          <p:cNvSpPr txBox="1"/>
          <p:nvPr/>
        </p:nvSpPr>
        <p:spPr>
          <a:xfrm>
            <a:off x="172934" y="312389"/>
            <a:ext cx="3238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training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BF1B-A131-E848-9EAF-0259AA0EA445}"/>
              </a:ext>
            </a:extLst>
          </p:cNvPr>
          <p:cNvSpPr txBox="1"/>
          <p:nvPr/>
        </p:nvSpPr>
        <p:spPr>
          <a:xfrm>
            <a:off x="7763070" y="600018"/>
            <a:ext cx="3727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validation error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EBF9D3-C95F-524A-AB48-7F6E70D93479}"/>
              </a:ext>
            </a:extLst>
          </p:cNvPr>
          <p:cNvSpPr/>
          <p:nvPr/>
        </p:nvSpPr>
        <p:spPr>
          <a:xfrm>
            <a:off x="2414016" y="1282998"/>
            <a:ext cx="5431536" cy="2249424"/>
          </a:xfrm>
          <a:custGeom>
            <a:avLst/>
            <a:gdLst>
              <a:gd name="connsiteX0" fmla="*/ 0 w 5431536"/>
              <a:gd name="connsiteY0" fmla="*/ 347472 h 2249424"/>
              <a:gd name="connsiteX1" fmla="*/ 128016 w 5431536"/>
              <a:gd name="connsiteY1" fmla="*/ 493776 h 2249424"/>
              <a:gd name="connsiteX2" fmla="*/ 237744 w 5431536"/>
              <a:gd name="connsiteY2" fmla="*/ 603504 h 2249424"/>
              <a:gd name="connsiteX3" fmla="*/ 274320 w 5431536"/>
              <a:gd name="connsiteY3" fmla="*/ 658368 h 2249424"/>
              <a:gd name="connsiteX4" fmla="*/ 347472 w 5431536"/>
              <a:gd name="connsiteY4" fmla="*/ 713232 h 2249424"/>
              <a:gd name="connsiteX5" fmla="*/ 493776 w 5431536"/>
              <a:gd name="connsiteY5" fmla="*/ 877824 h 2249424"/>
              <a:gd name="connsiteX6" fmla="*/ 548640 w 5431536"/>
              <a:gd name="connsiteY6" fmla="*/ 914400 h 2249424"/>
              <a:gd name="connsiteX7" fmla="*/ 603504 w 5431536"/>
              <a:gd name="connsiteY7" fmla="*/ 969264 h 2249424"/>
              <a:gd name="connsiteX8" fmla="*/ 676656 w 5431536"/>
              <a:gd name="connsiteY8" fmla="*/ 1005840 h 2249424"/>
              <a:gd name="connsiteX9" fmla="*/ 822960 w 5431536"/>
              <a:gd name="connsiteY9" fmla="*/ 1115568 h 2249424"/>
              <a:gd name="connsiteX10" fmla="*/ 877824 w 5431536"/>
              <a:gd name="connsiteY10" fmla="*/ 1152144 h 2249424"/>
              <a:gd name="connsiteX11" fmla="*/ 932688 w 5431536"/>
              <a:gd name="connsiteY11" fmla="*/ 1207008 h 2249424"/>
              <a:gd name="connsiteX12" fmla="*/ 987552 w 5431536"/>
              <a:gd name="connsiteY12" fmla="*/ 1243584 h 2249424"/>
              <a:gd name="connsiteX13" fmla="*/ 1097280 w 5431536"/>
              <a:gd name="connsiteY13" fmla="*/ 1353312 h 2249424"/>
              <a:gd name="connsiteX14" fmla="*/ 1170432 w 5431536"/>
              <a:gd name="connsiteY14" fmla="*/ 1389888 h 2249424"/>
              <a:gd name="connsiteX15" fmla="*/ 1298448 w 5431536"/>
              <a:gd name="connsiteY15" fmla="*/ 1481328 h 2249424"/>
              <a:gd name="connsiteX16" fmla="*/ 1408176 w 5431536"/>
              <a:gd name="connsiteY16" fmla="*/ 1554480 h 2249424"/>
              <a:gd name="connsiteX17" fmla="*/ 1463040 w 5431536"/>
              <a:gd name="connsiteY17" fmla="*/ 1591056 h 2249424"/>
              <a:gd name="connsiteX18" fmla="*/ 1517904 w 5431536"/>
              <a:gd name="connsiteY18" fmla="*/ 1645920 h 2249424"/>
              <a:gd name="connsiteX19" fmla="*/ 1572768 w 5431536"/>
              <a:gd name="connsiteY19" fmla="*/ 1682496 h 2249424"/>
              <a:gd name="connsiteX20" fmla="*/ 1645920 w 5431536"/>
              <a:gd name="connsiteY20" fmla="*/ 1737360 h 2249424"/>
              <a:gd name="connsiteX21" fmla="*/ 1737360 w 5431536"/>
              <a:gd name="connsiteY21" fmla="*/ 1773936 h 2249424"/>
              <a:gd name="connsiteX22" fmla="*/ 1865376 w 5431536"/>
              <a:gd name="connsiteY22" fmla="*/ 1847088 h 2249424"/>
              <a:gd name="connsiteX23" fmla="*/ 1975104 w 5431536"/>
              <a:gd name="connsiteY23" fmla="*/ 1883664 h 2249424"/>
              <a:gd name="connsiteX24" fmla="*/ 2029968 w 5431536"/>
              <a:gd name="connsiteY24" fmla="*/ 1920240 h 2249424"/>
              <a:gd name="connsiteX25" fmla="*/ 2121408 w 5431536"/>
              <a:gd name="connsiteY25" fmla="*/ 1938528 h 2249424"/>
              <a:gd name="connsiteX26" fmla="*/ 2194560 w 5431536"/>
              <a:gd name="connsiteY26" fmla="*/ 1956816 h 2249424"/>
              <a:gd name="connsiteX27" fmla="*/ 2304288 w 5431536"/>
              <a:gd name="connsiteY27" fmla="*/ 1993392 h 2249424"/>
              <a:gd name="connsiteX28" fmla="*/ 2450592 w 5431536"/>
              <a:gd name="connsiteY28" fmla="*/ 2029968 h 2249424"/>
              <a:gd name="connsiteX29" fmla="*/ 2615184 w 5431536"/>
              <a:gd name="connsiteY29" fmla="*/ 2103120 h 2249424"/>
              <a:gd name="connsiteX30" fmla="*/ 2761488 w 5431536"/>
              <a:gd name="connsiteY30" fmla="*/ 2176272 h 2249424"/>
              <a:gd name="connsiteX31" fmla="*/ 2926080 w 5431536"/>
              <a:gd name="connsiteY31" fmla="*/ 2249424 h 2249424"/>
              <a:gd name="connsiteX32" fmla="*/ 3273552 w 5431536"/>
              <a:gd name="connsiteY32" fmla="*/ 2121408 h 2249424"/>
              <a:gd name="connsiteX33" fmla="*/ 3438144 w 5431536"/>
              <a:gd name="connsiteY33" fmla="*/ 2029968 h 2249424"/>
              <a:gd name="connsiteX34" fmla="*/ 3566160 w 5431536"/>
              <a:gd name="connsiteY34" fmla="*/ 1956816 h 2249424"/>
              <a:gd name="connsiteX35" fmla="*/ 3621024 w 5431536"/>
              <a:gd name="connsiteY35" fmla="*/ 1938528 h 2249424"/>
              <a:gd name="connsiteX36" fmla="*/ 3785616 w 5431536"/>
              <a:gd name="connsiteY36" fmla="*/ 1847088 h 2249424"/>
              <a:gd name="connsiteX37" fmla="*/ 3858768 w 5431536"/>
              <a:gd name="connsiteY37" fmla="*/ 1828800 h 2249424"/>
              <a:gd name="connsiteX38" fmla="*/ 4005072 w 5431536"/>
              <a:gd name="connsiteY38" fmla="*/ 1773936 h 2249424"/>
              <a:gd name="connsiteX39" fmla="*/ 4059936 w 5431536"/>
              <a:gd name="connsiteY39" fmla="*/ 1737360 h 2249424"/>
              <a:gd name="connsiteX40" fmla="*/ 4114800 w 5431536"/>
              <a:gd name="connsiteY40" fmla="*/ 1719072 h 2249424"/>
              <a:gd name="connsiteX41" fmla="*/ 4334256 w 5431536"/>
              <a:gd name="connsiteY41" fmla="*/ 1481328 h 2249424"/>
              <a:gd name="connsiteX42" fmla="*/ 4498848 w 5431536"/>
              <a:gd name="connsiteY42" fmla="*/ 1316736 h 2249424"/>
              <a:gd name="connsiteX43" fmla="*/ 4645152 w 5431536"/>
              <a:gd name="connsiteY43" fmla="*/ 1152144 h 2249424"/>
              <a:gd name="connsiteX44" fmla="*/ 4700016 w 5431536"/>
              <a:gd name="connsiteY44" fmla="*/ 1078992 h 2249424"/>
              <a:gd name="connsiteX45" fmla="*/ 4901184 w 5431536"/>
              <a:gd name="connsiteY45" fmla="*/ 877824 h 2249424"/>
              <a:gd name="connsiteX46" fmla="*/ 4956048 w 5431536"/>
              <a:gd name="connsiteY46" fmla="*/ 822960 h 2249424"/>
              <a:gd name="connsiteX47" fmla="*/ 5010912 w 5431536"/>
              <a:gd name="connsiteY47" fmla="*/ 749808 h 2249424"/>
              <a:gd name="connsiteX48" fmla="*/ 5084064 w 5431536"/>
              <a:gd name="connsiteY48" fmla="*/ 640080 h 2249424"/>
              <a:gd name="connsiteX49" fmla="*/ 5102352 w 5431536"/>
              <a:gd name="connsiteY49" fmla="*/ 585216 h 2249424"/>
              <a:gd name="connsiteX50" fmla="*/ 5138928 w 5431536"/>
              <a:gd name="connsiteY50" fmla="*/ 438912 h 2249424"/>
              <a:gd name="connsiteX51" fmla="*/ 5157216 w 5431536"/>
              <a:gd name="connsiteY51" fmla="*/ 384048 h 2249424"/>
              <a:gd name="connsiteX52" fmla="*/ 5303520 w 5431536"/>
              <a:gd name="connsiteY52" fmla="*/ 237744 h 2249424"/>
              <a:gd name="connsiteX53" fmla="*/ 5340096 w 5431536"/>
              <a:gd name="connsiteY53" fmla="*/ 164592 h 2249424"/>
              <a:gd name="connsiteX54" fmla="*/ 5413248 w 5431536"/>
              <a:gd name="connsiteY54" fmla="*/ 54864 h 2249424"/>
              <a:gd name="connsiteX55" fmla="*/ 5431536 w 5431536"/>
              <a:gd name="connsiteY55" fmla="*/ 0 h 22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31536" h="2249424">
                <a:moveTo>
                  <a:pt x="0" y="347472"/>
                </a:moveTo>
                <a:cubicBezTo>
                  <a:pt x="42672" y="396240"/>
                  <a:pt x="83922" y="446290"/>
                  <a:pt x="128016" y="493776"/>
                </a:cubicBezTo>
                <a:cubicBezTo>
                  <a:pt x="163213" y="531681"/>
                  <a:pt x="209051" y="560465"/>
                  <a:pt x="237744" y="603504"/>
                </a:cubicBezTo>
                <a:cubicBezTo>
                  <a:pt x="249936" y="621792"/>
                  <a:pt x="258778" y="642826"/>
                  <a:pt x="274320" y="658368"/>
                </a:cubicBezTo>
                <a:cubicBezTo>
                  <a:pt x="295873" y="679921"/>
                  <a:pt x="325919" y="691679"/>
                  <a:pt x="347472" y="713232"/>
                </a:cubicBezTo>
                <a:cubicBezTo>
                  <a:pt x="457414" y="823174"/>
                  <a:pt x="263372" y="724221"/>
                  <a:pt x="493776" y="877824"/>
                </a:cubicBezTo>
                <a:cubicBezTo>
                  <a:pt x="512064" y="890016"/>
                  <a:pt x="531755" y="900329"/>
                  <a:pt x="548640" y="914400"/>
                </a:cubicBezTo>
                <a:cubicBezTo>
                  <a:pt x="568509" y="930957"/>
                  <a:pt x="582458" y="954231"/>
                  <a:pt x="603504" y="969264"/>
                </a:cubicBezTo>
                <a:cubicBezTo>
                  <a:pt x="625688" y="985110"/>
                  <a:pt x="653973" y="990718"/>
                  <a:pt x="676656" y="1005840"/>
                </a:cubicBezTo>
                <a:cubicBezTo>
                  <a:pt x="727378" y="1039655"/>
                  <a:pt x="772238" y="1081753"/>
                  <a:pt x="822960" y="1115568"/>
                </a:cubicBezTo>
                <a:cubicBezTo>
                  <a:pt x="841248" y="1127760"/>
                  <a:pt x="860939" y="1138073"/>
                  <a:pt x="877824" y="1152144"/>
                </a:cubicBezTo>
                <a:cubicBezTo>
                  <a:pt x="897693" y="1168701"/>
                  <a:pt x="912819" y="1190451"/>
                  <a:pt x="932688" y="1207008"/>
                </a:cubicBezTo>
                <a:cubicBezTo>
                  <a:pt x="949573" y="1221079"/>
                  <a:pt x="971124" y="1228982"/>
                  <a:pt x="987552" y="1243584"/>
                </a:cubicBezTo>
                <a:cubicBezTo>
                  <a:pt x="1026213" y="1277949"/>
                  <a:pt x="1051015" y="1330179"/>
                  <a:pt x="1097280" y="1353312"/>
                </a:cubicBezTo>
                <a:cubicBezTo>
                  <a:pt x="1121664" y="1365504"/>
                  <a:pt x="1146762" y="1376362"/>
                  <a:pt x="1170432" y="1389888"/>
                </a:cubicBezTo>
                <a:cubicBezTo>
                  <a:pt x="1216676" y="1416313"/>
                  <a:pt x="1254835" y="1450799"/>
                  <a:pt x="1298448" y="1481328"/>
                </a:cubicBezTo>
                <a:cubicBezTo>
                  <a:pt x="1334461" y="1506537"/>
                  <a:pt x="1371600" y="1530096"/>
                  <a:pt x="1408176" y="1554480"/>
                </a:cubicBezTo>
                <a:cubicBezTo>
                  <a:pt x="1426464" y="1566672"/>
                  <a:pt x="1447498" y="1575514"/>
                  <a:pt x="1463040" y="1591056"/>
                </a:cubicBezTo>
                <a:cubicBezTo>
                  <a:pt x="1481328" y="1609344"/>
                  <a:pt x="1498035" y="1629363"/>
                  <a:pt x="1517904" y="1645920"/>
                </a:cubicBezTo>
                <a:cubicBezTo>
                  <a:pt x="1534789" y="1659991"/>
                  <a:pt x="1554883" y="1669721"/>
                  <a:pt x="1572768" y="1682496"/>
                </a:cubicBezTo>
                <a:cubicBezTo>
                  <a:pt x="1597571" y="1700212"/>
                  <a:pt x="1619276" y="1722558"/>
                  <a:pt x="1645920" y="1737360"/>
                </a:cubicBezTo>
                <a:cubicBezTo>
                  <a:pt x="1674617" y="1753303"/>
                  <a:pt x="1707998" y="1759255"/>
                  <a:pt x="1737360" y="1773936"/>
                </a:cubicBezTo>
                <a:cubicBezTo>
                  <a:pt x="1869327" y="1839919"/>
                  <a:pt x="1705066" y="1782964"/>
                  <a:pt x="1865376" y="1847088"/>
                </a:cubicBezTo>
                <a:cubicBezTo>
                  <a:pt x="1901173" y="1861407"/>
                  <a:pt x="1943025" y="1862278"/>
                  <a:pt x="1975104" y="1883664"/>
                </a:cubicBezTo>
                <a:cubicBezTo>
                  <a:pt x="1993392" y="1895856"/>
                  <a:pt x="2009388" y="1912523"/>
                  <a:pt x="2029968" y="1920240"/>
                </a:cubicBezTo>
                <a:cubicBezTo>
                  <a:pt x="2059073" y="1931154"/>
                  <a:pt x="2091065" y="1931785"/>
                  <a:pt x="2121408" y="1938528"/>
                </a:cubicBezTo>
                <a:cubicBezTo>
                  <a:pt x="2145944" y="1943980"/>
                  <a:pt x="2170486" y="1949594"/>
                  <a:pt x="2194560" y="1956816"/>
                </a:cubicBezTo>
                <a:cubicBezTo>
                  <a:pt x="2231489" y="1967895"/>
                  <a:pt x="2266885" y="1984041"/>
                  <a:pt x="2304288" y="1993392"/>
                </a:cubicBezTo>
                <a:lnTo>
                  <a:pt x="2450592" y="2029968"/>
                </a:lnTo>
                <a:cubicBezTo>
                  <a:pt x="2701967" y="2180793"/>
                  <a:pt x="2409697" y="2017500"/>
                  <a:pt x="2615184" y="2103120"/>
                </a:cubicBezTo>
                <a:cubicBezTo>
                  <a:pt x="2665514" y="2124091"/>
                  <a:pt x="2709762" y="2159030"/>
                  <a:pt x="2761488" y="2176272"/>
                </a:cubicBezTo>
                <a:cubicBezTo>
                  <a:pt x="2892068" y="2219799"/>
                  <a:pt x="2839137" y="2191462"/>
                  <a:pt x="2926080" y="2249424"/>
                </a:cubicBezTo>
                <a:cubicBezTo>
                  <a:pt x="2996672" y="2225893"/>
                  <a:pt x="3214408" y="2156894"/>
                  <a:pt x="3273552" y="2121408"/>
                </a:cubicBezTo>
                <a:cubicBezTo>
                  <a:pt x="3502395" y="1984102"/>
                  <a:pt x="3245745" y="2134913"/>
                  <a:pt x="3438144" y="2029968"/>
                </a:cubicBezTo>
                <a:cubicBezTo>
                  <a:pt x="3481290" y="2006434"/>
                  <a:pt x="3522201" y="1978795"/>
                  <a:pt x="3566160" y="1956816"/>
                </a:cubicBezTo>
                <a:cubicBezTo>
                  <a:pt x="3583402" y="1948195"/>
                  <a:pt x="3603782" y="1947149"/>
                  <a:pt x="3621024" y="1938528"/>
                </a:cubicBezTo>
                <a:cubicBezTo>
                  <a:pt x="3690863" y="1903608"/>
                  <a:pt x="3715167" y="1873506"/>
                  <a:pt x="3785616" y="1847088"/>
                </a:cubicBezTo>
                <a:cubicBezTo>
                  <a:pt x="3809150" y="1838263"/>
                  <a:pt x="3835234" y="1837625"/>
                  <a:pt x="3858768" y="1828800"/>
                </a:cubicBezTo>
                <a:cubicBezTo>
                  <a:pt x="4050034" y="1757075"/>
                  <a:pt x="3817303" y="1820878"/>
                  <a:pt x="4005072" y="1773936"/>
                </a:cubicBezTo>
                <a:cubicBezTo>
                  <a:pt x="4023360" y="1761744"/>
                  <a:pt x="4040277" y="1747190"/>
                  <a:pt x="4059936" y="1737360"/>
                </a:cubicBezTo>
                <a:cubicBezTo>
                  <a:pt x="4077178" y="1728739"/>
                  <a:pt x="4099880" y="1731279"/>
                  <a:pt x="4114800" y="1719072"/>
                </a:cubicBezTo>
                <a:cubicBezTo>
                  <a:pt x="4303883" y="1564368"/>
                  <a:pt x="4209430" y="1615756"/>
                  <a:pt x="4334256" y="1481328"/>
                </a:cubicBezTo>
                <a:cubicBezTo>
                  <a:pt x="4387052" y="1424471"/>
                  <a:pt x="4450378" y="1377323"/>
                  <a:pt x="4498848" y="1316736"/>
                </a:cubicBezTo>
                <a:cubicBezTo>
                  <a:pt x="4745601" y="1008294"/>
                  <a:pt x="4410062" y="1420818"/>
                  <a:pt x="4645152" y="1152144"/>
                </a:cubicBezTo>
                <a:cubicBezTo>
                  <a:pt x="4665223" y="1129205"/>
                  <a:pt x="4679513" y="1101545"/>
                  <a:pt x="4700016" y="1078992"/>
                </a:cubicBezTo>
                <a:lnTo>
                  <a:pt x="4901184" y="877824"/>
                </a:lnTo>
                <a:cubicBezTo>
                  <a:pt x="4919472" y="859536"/>
                  <a:pt x="4940530" y="843651"/>
                  <a:pt x="4956048" y="822960"/>
                </a:cubicBezTo>
                <a:cubicBezTo>
                  <a:pt x="4974336" y="798576"/>
                  <a:pt x="4993433" y="774778"/>
                  <a:pt x="5010912" y="749808"/>
                </a:cubicBezTo>
                <a:cubicBezTo>
                  <a:pt x="5036121" y="713795"/>
                  <a:pt x="5070163" y="681783"/>
                  <a:pt x="5084064" y="640080"/>
                </a:cubicBezTo>
                <a:cubicBezTo>
                  <a:pt x="5090160" y="621792"/>
                  <a:pt x="5097280" y="603814"/>
                  <a:pt x="5102352" y="585216"/>
                </a:cubicBezTo>
                <a:cubicBezTo>
                  <a:pt x="5115579" y="536718"/>
                  <a:pt x="5123032" y="486601"/>
                  <a:pt x="5138928" y="438912"/>
                </a:cubicBezTo>
                <a:cubicBezTo>
                  <a:pt x="5145024" y="420624"/>
                  <a:pt x="5145009" y="398968"/>
                  <a:pt x="5157216" y="384048"/>
                </a:cubicBezTo>
                <a:cubicBezTo>
                  <a:pt x="5200889" y="330669"/>
                  <a:pt x="5272676" y="299431"/>
                  <a:pt x="5303520" y="237744"/>
                </a:cubicBezTo>
                <a:cubicBezTo>
                  <a:pt x="5315712" y="213360"/>
                  <a:pt x="5326070" y="187969"/>
                  <a:pt x="5340096" y="164592"/>
                </a:cubicBezTo>
                <a:cubicBezTo>
                  <a:pt x="5362713" y="126898"/>
                  <a:pt x="5399347" y="96567"/>
                  <a:pt x="5413248" y="54864"/>
                </a:cubicBezTo>
                <a:lnTo>
                  <a:pt x="543153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E2E1C-37FE-D34F-9F2D-1A3A38AE88AB}"/>
              </a:ext>
            </a:extLst>
          </p:cNvPr>
          <p:cNvSpPr txBox="1"/>
          <p:nvPr/>
        </p:nvSpPr>
        <p:spPr>
          <a:xfrm>
            <a:off x="372844" y="5837725"/>
            <a:ext cx="741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adjust model and/or data to reach </a:t>
            </a: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6352C331-9662-A844-B76C-8425C0E61C04}"/>
              </a:ext>
            </a:extLst>
          </p:cNvPr>
          <p:cNvSpPr/>
          <p:nvPr/>
        </p:nvSpPr>
        <p:spPr>
          <a:xfrm>
            <a:off x="4992624" y="2962656"/>
            <a:ext cx="810107" cy="78967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7D137E7C-EBE3-2E4B-AA75-6935C5F701CD}"/>
              </a:ext>
            </a:extLst>
          </p:cNvPr>
          <p:cNvSpPr/>
          <p:nvPr/>
        </p:nvSpPr>
        <p:spPr>
          <a:xfrm>
            <a:off x="7543393" y="5819813"/>
            <a:ext cx="689960" cy="67309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DC82F-8786-9441-B87D-44D6926E4EA2}"/>
              </a:ext>
            </a:extLst>
          </p:cNvPr>
          <p:cNvCxnSpPr>
            <a:cxnSpLocks/>
          </p:cNvCxnSpPr>
          <p:nvPr/>
        </p:nvCxnSpPr>
        <p:spPr>
          <a:xfrm flipV="1">
            <a:off x="7233314" y="4700016"/>
            <a:ext cx="0" cy="113771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E7B9D-129F-9E4B-BC2F-09BDD41A8B79}"/>
              </a:ext>
            </a:extLst>
          </p:cNvPr>
          <p:cNvSpPr txBox="1"/>
          <p:nvPr/>
        </p:nvSpPr>
        <p:spPr>
          <a:xfrm>
            <a:off x="6686607" y="4076351"/>
            <a:ext cx="46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“critical value” (d/m=1)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DC83-3F7B-0A41-80B8-A2461A9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56A-5FD8-F34F-9480-CF06D3D9CC57}" type="datetime1">
              <a:rPr lang="fi-FI" smtClean="0"/>
              <a:t>8.11.2021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4E87F1-FB41-684E-91DF-835CACFABD9C}"/>
                  </a:ext>
                </a:extLst>
              </p14:cNvPr>
              <p14:cNvContentPartPr/>
              <p14:nvPr/>
            </p14:nvContentPartPr>
            <p14:xfrm>
              <a:off x="1310040" y="1461600"/>
              <a:ext cx="10180080" cy="431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4E87F1-FB41-684E-91DF-835CACFABD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0680" y="1452240"/>
                <a:ext cx="10198800" cy="43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10549" y="1421408"/>
            <a:ext cx="83757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bring d/m below critical value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703389" y="2770265"/>
            <a:ext cx="11253488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increase m by using more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decrease d by using smaller hypothesis space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B45CA-9DE4-9F4C-B76C-6AC25742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646F-F7DC-9742-93CE-BDC2C19B11A1}" type="datetime1">
              <a:rPr lang="fi-FI" smtClean="0"/>
              <a:t>8.11.2021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9CCB29-E821-1247-9DE4-7DA207D714C0}"/>
                  </a:ext>
                </a:extLst>
              </p14:cNvPr>
              <p14:cNvContentPartPr/>
              <p14:nvPr/>
            </p14:nvContentPartPr>
            <p14:xfrm>
              <a:off x="1762200" y="365400"/>
              <a:ext cx="2391480" cy="187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9CCB29-E821-1247-9DE4-7DA207D71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2840" y="356040"/>
                <a:ext cx="2410200" cy="18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66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1319513" y="2300186"/>
            <a:ext cx="10235178" cy="17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0" dirty="0"/>
              <a:t>Data Augmentation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649AD-6585-5D43-A047-61C84CB5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ABB3-A162-3647-A8E9-3EE342CF45A4}" type="datetime1">
              <a:rPr lang="fi-FI" smtClean="0"/>
              <a:t>8.11.2021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775</Words>
  <Application>Microsoft Macintosh PowerPoint</Application>
  <PresentationFormat>Widescreen</PresentationFormat>
  <Paragraphs>225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What I want to teach you today:</vt:lpstr>
      <vt:lpstr>What is ML ? </vt:lpstr>
      <vt:lpstr>PowerPoint Presentation</vt:lpstr>
      <vt:lpstr>PowerPoint Presentation</vt:lpstr>
      <vt:lpstr>Data and Model Size</vt:lpstr>
      <vt:lpstr>PowerPoint Presentation</vt:lpstr>
      <vt:lpstr>PowerPoint Presentation</vt:lpstr>
      <vt:lpstr>PowerPoint Presentation</vt:lpstr>
      <vt:lpstr>PowerPoint Presentation</vt:lpstr>
      <vt:lpstr>add a bit of noise to features</vt:lpstr>
      <vt:lpstr>rotated cat image is still cat image</vt:lpstr>
      <vt:lpstr>flipped cat image is still cat image</vt:lpstr>
      <vt:lpstr>shifted cat image is still cat image</vt:lpstr>
      <vt:lpstr>PowerPoint Presentation</vt:lpstr>
      <vt:lpstr>PowerPoint Presentation</vt:lpstr>
      <vt:lpstr>PowerPoint Presentation</vt:lpstr>
      <vt:lpstr>PowerPoint Presentation</vt:lpstr>
      <vt:lpstr>Prune Network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99</cp:revision>
  <dcterms:created xsi:type="dcterms:W3CDTF">2021-02-02T10:49:04Z</dcterms:created>
  <dcterms:modified xsi:type="dcterms:W3CDTF">2021-11-08T08:56:38Z</dcterms:modified>
</cp:coreProperties>
</file>