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684" r:id="rId3"/>
    <p:sldId id="685" r:id="rId4"/>
    <p:sldId id="686" r:id="rId5"/>
    <p:sldId id="687" r:id="rId6"/>
    <p:sldId id="688" r:id="rId7"/>
    <p:sldId id="689" r:id="rId8"/>
    <p:sldId id="691" r:id="rId9"/>
    <p:sldId id="690" r:id="rId10"/>
    <p:sldId id="679" r:id="rId11"/>
    <p:sldId id="680" r:id="rId12"/>
    <p:sldId id="681" r:id="rId13"/>
    <p:sldId id="683" r:id="rId14"/>
    <p:sldId id="693" r:id="rId15"/>
    <p:sldId id="694" r:id="rId16"/>
    <p:sldId id="695" r:id="rId17"/>
    <p:sldId id="696" r:id="rId18"/>
    <p:sldId id="697" r:id="rId19"/>
    <p:sldId id="698" r:id="rId20"/>
    <p:sldId id="682" r:id="rId21"/>
    <p:sldId id="699" r:id="rId22"/>
    <p:sldId id="700" r:id="rId23"/>
    <p:sldId id="36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96"/>
    <p:restoredTop sz="83934"/>
  </p:normalViewPr>
  <p:slideViewPr>
    <p:cSldViewPr snapToGrid="0" snapToObjects="1">
      <p:cViewPr>
        <p:scale>
          <a:sx n="57" d="100"/>
          <a:sy n="57" d="100"/>
        </p:scale>
        <p:origin x="28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25:06.7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15459 6832 24575,'56'-10'0,"2"-9"0,9-6 0,-13 5 0,3-1 0,0 0-1124,1-1 1,0 0 0,5-3 1123,-14 4 0,5-3 0,2-1 0,0-1 0,-3 2 0,-6 4-1859,3-1 0,-5 4 0,7-4 1859,1-3 0,10-4 0,3-3 0,1 0 0,-5 3 0,-10 5 0,-6 4 0,-7 4 0,5-2-8,2-1 0,5-3 0,3 0 0,0-1 0,-2 2 8,6-1 0,-2 0 0,2 0 0,2 0 0,-10 4 0,2 0 0,2 0 0,0-1 0,0 1 0,-1-1-596,8-2 0,0 0 1,-1-1-1,0 1 1,-1 1 595,-1-1 0,1 1 0,-1 0 0,-2 1 0,-3 2 0,9-2 0,-5 3 0,3-3 0,0-2 0,2-3 0,1-1 0,-4 3 0,2 2 0,-4 3 0,4-3-22,-1-2 1,4-3 0,0 0-1,-4 1 22,3-1 0,-5 1 0,3-2 0,-6 3 0,1-1 0,1-1 0,-2-1 720,-2 0 0,0-1 1,-1 0-1,0 0-720,2 0 0,1-1 0,-2 0 0,-3 0 0,2-3 0,-3 1 0,-4 1 0,11-7 0,-6 3 0,-21 9 0,-2 3 0,5 3 0,-1 2 0,22-18 0,-1 12 0,12-2 0,-1-2 0,-17 6 0,-2-2 0,2 0 0,4 0 27,3-2 1,5 0 0,1 0-1,1-1 1,-2 1-28,-4 1 0,-1 0 0,0 1 0,-1 0 0,-1 0 0,5-2 0,-1 0 0,-2 1 0,-1 0 869,-2 3 0,-1-1 0,-2 1 0,-2 1-869,0-1 0,-2 1 0,-3 1 0,8-5 0,-4 1 784,-6 5 1,-3 1-785,17-13 0,-1-1 0,-7 4 791,-7 2-791,-15 9 2497,0 3-2497,0-1 699,-3-1-699,1 5 0,-5-5 0,2 5 0,-4-1 0,4-2 0,-2 4 0,6-7 0,3 3 0,8-7 0,12-1 0,6 0 0,8-4 0,-3 4 0,-24 6 0,1-2 0,18-11 0,7-5 0,-21 7 0,-4 3 0,-5 1 0,-11 1 0,1 4 0,-10 5 0</inkml:trace>
  <inkml:trace contextRef="#ctx0" brushRef="#br0" timeOffset="3349">3490 15062 24575,'52'-4'0,"4"-1"0,5-9 0,-8 3 0,13-3 0,6-1 0,-4 0-1522,-13 3 1,-3 0 0,2 0 0,6-1 1521,-6 2 0,4 0 0,4-1 0,1 0 0,0 1 0,-1-1 0,-5 2 0,9-3 0,-4 1 0,-1 0 0,0 1 0,1 1 0,0 0 0,0 0 0,1 1 0,-2 1 0,0-1 0,-5 1 0,0 0 0,-1 0 0,-1 0 0,-2 0 0,3 0 0,-1-1 0,-1 1 0,-2 1-177,9-2 1,-2 1-1,-4 0 177,5-3 0,-6 1 528,-11 3 1,-4 0-529,12-2 0,-7 1 0,-6 3 0,-10-2 0,-5 4 2877,-5-1-2877,-6 1 2194,-2 3-2194,-3 0 487,0 0-487,-3-3 0,-8 2 0,-12-2 0,6 1 0,-2-7 0,36-49 0,-10 15 0,1-5 0,4-8 0,0-3-500,-4-4 1,-2-4 499,0 14 0,2-2 0,-2 0 0,-3 2 0,-1 0 0,1-2 0,2 5 0,3-1 0,-1-1 0,-2 4 0,-1-4 0,-1 3 0,0 3 0,5-12 0,-1 7 0,2-8 0,-7 30 0,0 19 0,21 8 0,36-3 0,-28 5 0,6-1-1291,3 0 0,10 0 1,5 0-1,-2 0 1,-6 1 1290,2 0 0,-5 0 0,6 0 0,-2 0 0,6 0 0,3 0 0,-1 0 0,-3 0-199,1 0 0,-3 0 0,-1 0 1,0 0 198,9 0 0,-1 0 0,5 0 0,-11 0 0,6 0 0,1 0 0,-2 0 0,-5 0 0,7 0 0,-6 0 0,2 0-135,-7 0 0,2 0 1,-2 0-1,-4 0 135,13 0 0,-6 0 0,-12-2 0,-3 0 0,-4 2 0,-3-1 0,8-7 0,-4 7 0,16-10 0,-18 9 5792,19-9-5792,-23 10 2092,4-6-2092,-5 6 902,13-6-902,-14 6 0,14-6 0,-22 6 0,8-3 0,10 4 0,14 0 0,-21 0 0,2 0 0,3 0 0,2 0 0,-1 0 0,1 0 0,0 1 0,-1-2 0,1 0 0,-2-1 0,27-6 0,-32 4 0,-1-1 0,18-6 0,1 7 0,-3 1 0,0 3 0,-9 3 0,-4 1 0,-14 7 0,-4 0 0,3 3 0,-7-4 0,-3-2 0,-5-5 0</inkml:trace>
  <inkml:trace contextRef="#ctx0" brushRef="#br0" timeOffset="17133">21958 4951 24575,'0'31'0,"0"32"0,4-9 0,3 8-2481,0-5 1,1 4-1,1 1 2481,2-1 0,0 0 0,1-1 0,-2 3 0,0-1 0,1-5-373,3-1 0,-1-4 373,-4 1 0,-1-2 250,2-10 1,1-2-251,-1 2 0,1 0 0,-3-5 0,-1-2 0,6 10 3240,-2 1-3240,-5-20 2726,3-2-2726,-6-22 1721,0-12-1721,7-35 0,-5 13 0,0-3 0,5-10 0,2-3 0,1-3 0,1 0 0,-1 9 0,0 2 0,1 4 0,1 3 0,6-9 0,3 19 0,4 11 0,-7 6 0,11 3 0,-13 1 0,12 3 0,-4 0 0,5 0 0,0 0 0,0 0 0,0 0 0,4 0 0,-8 0 0,2 7 0,5 21 0,-9 4 0,2 19 0,-17-3 0,-8-3 0,-3-8 0,0-3 0,0-17 0,0-1 0,0-7 0,0-3 0,0 0 0,0-3 0,0 0 0</inkml:trace>
  <inkml:trace contextRef="#ctx0" brushRef="#br0" timeOffset="18051">22579 4538 8295,'-12'-3'0,"-9"25"5074,-3-1-5074,-11 23 0,13 7 0,-2-18 2803,4 27-2803,8-15 0,4-5 1704,4 1-1704,4-13 6699,0 5-6699,0 3 0,14 8 0,15-6 0,15 5 0,11-7 0,-9-6 0,-6-8 0,-9-8 0,-17-7 0,-2-5 0</inkml:trace>
  <inkml:trace contextRef="#ctx0" brushRef="#br0" timeOffset="19166">22824 5003 24575,'22'-21'0,"-1"-5"0,10-9 0,-5 1 0,-6 9 0,-8 22 0,-7 15 0,-5 7 0,3 10 0,1-7 0,-1 3 0,3-6 0,-5-6 0,5-1 0,-6-2 0,3-2 0,-3-2 0,3 0 0,0 0 0,6 6 0,1 1 0,2 3 0,-2-3 0,-4-4 0,-4-4 0,-2 1 0,3 0 0,3 0 0,-2-3 0,1-1 0</inkml:trace>
  <inkml:trace contextRef="#ctx0" brushRef="#br0" timeOffset="19987">22876 4570 24575,'16'0'0,"7"0"0,2 0 0,-6 0 0,-7 0 0</inkml:trace>
  <inkml:trace contextRef="#ctx0" brushRef="#br0" timeOffset="20816">23122 4423 24575,'3'3'0,"15"27"0,15 11 0,-12-5 0,-1 3 0,-1-2 0,-2-1 0,5 25 0,-10-11 0,-6-12 0,-5-10 0,2 8 0,-3-7 0,0 19 0,0-20 0,-6 13 0,-5-21 0,-4 3 0,-2-2 0,-3-1 0,11-12 0,-3 1 0</inkml:trace>
  <inkml:trace contextRef="#ctx0" brushRef="#br0" timeOffset="21667">24041 4618 24575,'-35'26'0,"10"-4"0,0 4 0,-10 17 0,1 2 0,9-11 0,-1 1-851,-12 19 0,4-5 851,15-13 0,-5 3 0,-2-1 0,2-2 0,-4 10 551,2-4-551,14-9 282,-5 9-282,5 10 0,2 4 0,-1 9 0,10-12 0,-4 10 0,5-20 0,0 3 0,0-5 0,0 4 0,2 2 0,1 4 0,2-2 0,4 2 0,4-1 0,-2-6 0,2 1 0,2-3 434,8 3 1,3-4-435,-3-3 0,1-3 0,19 13 0,-6-17 0,-6-11 0,0-12 0,-16-2 0,-3-6 0</inkml:trace>
  <inkml:trace contextRef="#ctx0" brushRef="#br0" timeOffset="22399">24457 5281 24575,'42'47'0,"1"1"0,-6-7 0,4 2 0,2 3 0,4 4 0,-4-4-1512,-3-4 1,-1 0 1511,-5-5 0,0 3 0,-5-6 955,4 9-955,-2 9 0,-15-22 0,6 17 0,-2-18 496,-7-2-496,-2-9 0,-5-7 0,-6 0 0,3-7 0,-3 2 0</inkml:trace>
  <inkml:trace contextRef="#ctx0" brushRef="#br0" timeOffset="23133">24534 6148 24575,'17'-55'0,"2"12"0,4-3 0,2-8 0,3-2-1537,-5 13 0,2-1 1,-3 2 1536,3-12 0,-2 3 0,6-4 0,-1 3 704,-12 14 0,1 0-704,13-17 0,0 1 375,-13 20 0,0 1-375,5-4 0,-2 1 0,-3-5 0,-6 31 0,-10 4 0,1 6 0</inkml:trace>
  <inkml:trace contextRef="#ctx0" brushRef="#br0" timeOffset="23766">24599 6497 24575,'39'0'0,"1"0"0,0 0 0,3 0 0,6 0 0,6 0 0,-4 0-2117,3 0 0,-1 0 2117,-4 0 0,2 0 0,-2 0 0,11 0 0,-1 0 0,-10 0 0,2 0 0,-3 0 0,9 0 0,-3 0 0,4 0 0,-5 0 1304,8 0-1304,-18 0 0,-2 0 172,4 0 1,-8 0 0,-25 0-1</inkml:trace>
  <inkml:trace contextRef="#ctx0" brushRef="#br0" timeOffset="24553">25322 5043 9823,'24'9'0,"12"22"0,12 18 0,0-1 1099,-5-8 1,0 0 0,2 4-1100,-8-6 0,3 4 0,0 1 0,0 0 0,-3-3 0,-1 1 0,-1-2 0,-2-1 0,-3 0 844,1 3 1,-3 0-1,-2 0-844,-1 1 0,-2 2 0,-4 0 0,-2 18 0,-6 2 0,-5-18 0,-1 1 0,-3 0 0,-3 2 0,-3 1 0,0-2 487,-3 12 0,-2-4-487,1-10 0,-4-2 2351,-9-1 0,-3-1-2351,6-1 0,0 0 0,-6 2 0,1-2 0,-1 20 0,12-42 0</inkml:trace>
  <inkml:trace contextRef="#ctx0" brushRef="#br0" timeOffset="26583">7510 14144 24575,'0'41'0,"0"0"0,0 6 0,0 5 0,0 7 0,0-1 0,0 6 0,0 5 0,0-1 0,0-3-1916,0-10 0,0-2 1,0-1-1,0 1 1,0 3 1915,0 1 0,0 4 0,0 1 0,0-1 0,0-2 0,0-6 0,0 2 0,0-5 0,0-1 0,0-1 704,0 16 1,0-1 0,0-3-705,0-12 0,0-3 0,0-1 0,0 19 0,0-10 0,0-15 1562,0-4-1562,0-53 0,5-40 0,3 9 0,3-4 0,-3 8 0,1 0 2107,4-11 0,3 3-2107,7-6 0,-10 25 0,0 0 196,-1 3 0,0 2-196,10-16 0,-2-6 0,-7 25 0,4-1 0,-7 18 1213,10 0-1213,9 6 83,2-2-83,7 2 0,13 3 0,0-2 0,9 3 0,-15 0 0,-13 5 0,-7 30 0,-5 29 0,-11-32 0,-2 1 0,-1 5 0,-2 2 0,0 1 0,0-1 0,-1 2 0,-1-1 0,1 1 0,-1-3 0,3 23 0,-5-30 0,3-4 0,-2-6 0,2-1 0,-3-6 0,0 2 0,0-7 0,0 6 0,0-4 0,0-1 0,0-5 0</inkml:trace>
  <inkml:trace contextRef="#ctx0" brushRef="#br0" timeOffset="27420">8298 13806 24575,'-31'12'0,"-16"14"0,10 1 0,7-4 0,2 0 0,1 4 0,-10 7 0,13-6 0,8-4 0,5 12 0,7 12 0,0 14 0,4 3 0,0-5 0,7-13 0,4-6 0,14-5 0,4-8 0,7-6 0,3-5 0,-18-9 0,-2-2 0</inkml:trace>
  <inkml:trace contextRef="#ctx0" brushRef="#br0" timeOffset="28169">8541 13976 24575,'0'62'0,"0"-5"0,0-19 0,0 0 0,0 19 0,-1-18 0,2 1 0,2 21 0,-2-26 0,-1-2 0,4 5 0,-4-23 0,-2-9 0,-4-3 0,-3-6 0,0 0 0,0 0 0,3 0 0,2 3 0,2 0 0</inkml:trace>
  <inkml:trace contextRef="#ctx0" brushRef="#br0" timeOffset="29117">8519 13819 24575,'5'0'0,"4"0"0,-5 0 0,1 0 0</inkml:trace>
  <inkml:trace contextRef="#ctx0" brushRef="#br0" timeOffset="29933">8803 13688 24575,'24'40'0,"0"-1"0,-4-8 0,-1 0 0,5 16 0,-2 0 0,4 12 0,-12-20 0,0 0 0,-3-4 0,-2 0 0,-5 3 0,0-2 0,7 25 0,-11-5 0,0-18 0,0-5 0,0 2 0,0-8 0,-13 11 0,-6-2 0,-13-9 0,12-10 0,6-13 0</inkml:trace>
  <inkml:trace contextRef="#ctx0" brushRef="#br0" timeOffset="30720">9770 14010 24575,'-26'43'0,"1"0"0,8-10 0,0 1 0,-15 21 0,-1 2 0,10-13 0,1 0 0,-2 10 0,-1 1 0,-2-1 0,3 0 0,8-4 0,2-2 0,1-5 0,3 0 0,4 3 0,4-2 0,2 6 0,0 6 0,0 2 0,0 1 0,0-7 0,0 1 0,3 13 0,7-13 0,5-17 0,12-15 0,-4-8 0,4-2 0,10-1 0,2 2 0,14 0 0,-23-4 0,-6-5 0</inkml:trace>
  <inkml:trace contextRef="#ctx0" brushRef="#br0" timeOffset="31350">10270 14707 24575,'17'33'0,"1"6"0,5 7 0,1-4 0,2 5 0,2 1-422,-2-3 1,2 3 0,0 1 0,-1-1 421,-2-1 0,0 1 0,-1-1 0,0-2-593,2 3 1,-1-3 0,-2-2 592,2 7 0,-5-5 0,-1 0 806,6-6-806,-12-10 0,-2-10 0,-5-5 0,-5-8 0,2-6 0</inkml:trace>
  <inkml:trace contextRef="#ctx0" brushRef="#br0" timeOffset="32133">10339 15591 24575,'18'-40'0,"6"-11"0,-6 15 0,1-2-438,-1-1 1,-1 1 437,3-15 0,7-6 0,-12 13 0,7-4 0,0 1 288,-5 10-288,3 1 145,-5 10-145,-1-3 0,2 9 0,2-8 110,3 1 1,-10 9-1,-1 5 1</inkml:trace>
  <inkml:trace contextRef="#ctx0" brushRef="#br0" timeOffset="32750">10896 14035 24575,'13'43'0,"0"-1"0,1 1 0,1 2 0,2 4 0,2 1 0,1 1 0,1-4 0,2 2 0,1 0 0,0 1 0,-2 0-1751,-1 1 0,-1 0 1,0 0-1,0 0 0,0-2 1751,4 7 0,1-1 0,-1-1 0,-3-1 0,0 13 0,-5-2 0,1-2-227,-2-9 0,1-2 0,-1 1 227,0 7 0,-1 2 0,-2-6 456,-4-8 0,-1-4-456,3 12 0,-2-4 0,-8 1 0,0 4 0,0-8 0,0-10 3845,0-5-3845,0-2 3199,-6-12-3199,-2 6 1479,-9-13-1479,-4 10 0,-8-12 0,13 2 0,0-9 0</inkml:trace>
  <inkml:trace contextRef="#ctx0" brushRef="#br0" timeOffset="33433">10407 16096 24575,'47'0'0,"-8"0"0,4 0 0,10 0 0,0 0-632,-5 0 0,-2 0 632,-5 0 0,-3 0 412,23 0-412,-2 0 210,-6 0-210,-28 0 0,-13 0 0,-6 0 0,-3 0 0,0 0 0</inkml:trace>
  <inkml:trace contextRef="#ctx0" brushRef="#br0" timeOffset="35250">8554 14416 24575,'0'19'0,"0"3"0,0 8 0,-3-3 0,3 3 0,-3-11 0,3-10 0,-3 0 0,2-1 0,-7-1 0,5-1 0,-3-1 0,0-4 0,1 4 0,0-2 0,-3 0 0,5 0 0,-3 0 0,-6 0 0,5 3 0,-4-3 0,2 2 0,0-2 0,0 1 0,0-2 0,4-2 0,-1 0 0,3 0 0,0 0 0</inkml:trace>
  <inkml:trace contextRef="#ctx0" brushRef="#br1" timeOffset="62966">6726 9332 24575,'19'0'0,"3"0"0,9 0 0,-6-3 0,-9-4 0,-7 0 0,-2-3 0,-4 2 0,0-9 0,-13 2 0,-12-6 0,-3 10 0,-6 3 0,7 5 0,-1 3 0,1 0 0,9 6 0,7 1 0,8 6 0,0 13 0,0 1 0,5 8 0,3-11 0,5-7 0,3-8 0,-2-5 0,-2-1 0,-8-3 0,-2 5 0,-5-1 0,6-1 0,-3-6 0,3-4 0,-3-4 0,-6 4 0,2 1 0,-2 4 0,4 2 0</inkml:trace>
  <inkml:trace contextRef="#ctx0" brushRef="#br1" timeOffset="64270">7443 9162 24575,'0'15'0,"0"14"0,3-6 0,13 8 0,3-17 0,8-4 0,0-10 0,-13 0 0,1 0 0,-12-3 0,0-3 0,-6 2 0,-3-1 0,-6 5 0,2 0 0,-2 0 0,8 2 0,2 1 0,2 3 0,0 0 0,0 3 0,3 5 0,13 4 0,7 3 0,6-7 0,-6-4 0,-10-7 0,-4-3 0,-5-2 0,-4-2 0,-11 1 0,-14-3 0,-5 2 0,-2 0 0,16 1 0,11 3 0,11 0 0,0-3 0,0 0 0,-3-3 0,-3 3 0,-3 0 0,-1 9 0,2-2 0,2 1 0,0-2 0</inkml:trace>
  <inkml:trace contextRef="#ctx0" brushRef="#br1" timeOffset="65633">8139 9064 12087,'0'5'0,"0"4"4801,0 14-4801,0 2 2173,0-5-2173,0-4 1220,2-10-1220,11-3 4294,1-3-4294,10-4 0,-10-3 0,2-3 0,-8-4 0,1 4 0,-2-3 0,-4 6 0,0-2 0,-3 3 0,0 0 0,-3 2 0,0 2 0,-3 2 0,3 5 0,1 24 0,16 13 0,-2-8 0,3 2 0,4-5 0,3-3 0,16 19 0,-9-22 0,-11-15 0,-8-3 0,2-3 0,-6-2 0,3-2 0,-6-2 0,0-5 0,-3-3 0,0-9 0,0 4 0,-3-2 0,-7 7 0,-11 1 0,-13 0 0,-6-1 0,4 6 0,4 1 0,12 3 0,7 0 0,7 5 0,3-1 0,6 4 0,3-5 0,-2 0 0,1-3 0</inkml:trace>
  <inkml:trace contextRef="#ctx0" brushRef="#br1" timeOffset="66718">8269 9287 24575,'-5'0'0,"2"2"0,0 7 0,3-2 0,0 4 0,0-5 0,0 0 0,0 0 0,3-3 0,0 0 0,2-3 0,4 0 0,-3-9 0,3 1 0,-2-8 0,-3 2 0,2 1 0,-6-1 0,3 4 0,-3-5 0,0 7 0,-2-4 0,-5 9 0,-3-3 0,-9 5 0,1-2 0,2 3 0,-3 0 0,12 0 0,-2 3 0,6 3 0,3 4 0,0 8 0,3 2 0,7 4 0,4-4 0,5-4 0,4-9 0,-3-2 0,0-13 0,-4-10 0,-9-1 0,-1-1 0,-6 8 0,0 5 0,0 0 0,0 5 0</inkml:trace>
  <inkml:trace contextRef="#ctx0" brushRef="#br1" timeOffset="67869">6229 9954 8191,'-1'-3'0,"26"23"2433,-2 3 1,2 2-2434,22 19 0,-18-10 0,-1-2 0,2-1 2842,7 9-2842,-9-11 1743,-4-5-1743,-11-12 6712,-4-3-6712,-3-3 55,2 2 0,-4-4 0,1 2 0</inkml:trace>
  <inkml:trace contextRef="#ctx0" brushRef="#br1" timeOffset="68783">6193 10362 24575,'20'-62'0,"8"6"0,-5 11 0,3 0 0,-6 16 0,0 3 0,9-26 0,-11 28 0,-13 10 0,4 4 0,-6 7 0,0 0 0,0 3 0</inkml:trace>
  <inkml:trace contextRef="#ctx0" brushRef="#br1" timeOffset="69820">6610 9707 24575,'0'26'0,"0"-2"0,-3 10 0,2-2 0,-9 7 0,8-9 0,-4-5 0,6-3 0,0-4 0,0-1 0,0-2 0,0-9 0,0 0 0,0 0 0,0 0 0,0 0 0,0 0 0,0 0 0,0 0 0,0-1 0,3 1 0,3 0 0,0 0 0,3 0 0,0 3 0,0-3 0,3 0 0,-3 0 0,0-6 0,-3 3 0,-3-3 0,0 0 0</inkml:trace>
  <inkml:trace contextRef="#ctx0" brushRef="#br1" timeOffset="71133">6756 9856 8654,'3'-8'0,"6"4"5103,2-10-5103,2 8 2750,-1-1-2750,-5 4 1655,-1-3-1655,2 6 6413,-4-3-6413,4 3 0,-2 5 0,0 2 0,-1 5 0,1 3 0,-2-2 0,1 0 0,-4 0 0,1-4 0,-2 7 0,0-6 0,0 2 0,0-3 0,0 1 0,0-1 0,0 0 0,0-4 0,0 4 0,0 7 0,0 8 0,4 11 0,0 9 0,0-18 0,-1-2 0</inkml:trace>
  <inkml:trace contextRef="#ctx0" brushRef="#br1" timeOffset="72283">6824 9642 24575,'12'0'0,"6"0"0,-7 0 0,4 0 0,-11-2 0,-2 10 0,-2 7 0,0 0 0,0 12 0,0-20 0,0 10 0,0-10 0,0 5 0,0-5 0,0 14 0,0-3 0,3 11 0,-2-2 0,2 0 0,-3-4 0,0-3 0,3-7 0,-3-2 0,3-1 0,-3-1 0,0 0 0,3-3 0,-3 0 0,5-3 0,-4-1 0,1-2 0</inkml:trace>
  <inkml:trace contextRef="#ctx0" brushRef="#br1" timeOffset="73453">7007 9594 24575,'0'26'0,"3"2"0,4 5 0,1-9 0,-1 2 0,-4-11 0,-3 4 0,0 0 0,0 0 0,0 11 0,3-4 0,-2 4 0,2-3 0,-3-4 0,0 3 0,0-6 0,0 3 0,0-4 0,0-2 0,0 1 0,0-5 0,-3 0 0,2-5 0,-1-2 0,2 0 0,0-3 0,0-1 0</inkml:trace>
  <inkml:trace contextRef="#ctx0" brushRef="#br1" timeOffset="74749">7535 9836 8235,'5'-3'0,"-1"-2"5068,31 22-5068,-5 2 2811,20 18-2811,-20-7 0,-2-1 1713,3 9-1713,-2-5 6748,-1 5-6748,-9-17 0,-15-9 0,2-8 0,-6-2 0</inkml:trace>
  <inkml:trace contextRef="#ctx0" brushRef="#br1" timeOffset="75787">7582 10159 24575,'4'-19'0,"2"3"0,6-10 0,2 7 0,6-13 0,-7 9 0,12-11 0,-18 17 0,12-6 0,-15 13 0,5 3 0,-5-1 0,4 2 0,-2-1 0,6-4 0,-2 1 0,-2 3 0,-4-1 0,1 8 0,-2-3 0,3 3 0,0 0 0,-3 0 0,0 0 0</inkml:trace>
  <inkml:trace contextRef="#ctx0" brushRef="#br1" timeOffset="77003">7972 9635 24575,'-3'5'0,"-2"1"0,4 6 0,-2-2 0,3 3 0,0-5 0,0 1 0,0-3 0,0 3 0,0-4 0,0 1 0,0 0 0,0 2 0,0-1 0,0 1 0,0-2 0,0 0 0,0 0 0,0 0 0,0 0 0,0 0 0,0 2 0,3-1 0,3 7 0,1-4 0,1 5 0,-2-3 0,0-3 0,0 0 0,0-6 0,0 3 0,0-6 0,0 5 0,2 1 0,-2 0 0,3 3 0,-3-3 0,3 3 0,-2 1 0,0-2 0,-4-2 0</inkml:trace>
  <inkml:trace contextRef="#ctx0" brushRef="#br1" timeOffset="78266">8156 9686 24575,'19'0'0,"-8"0"0,10 0 0,-13 0 0,7 0 0,-6 0 0,0 0 0,2 3 0,-4 3 0,-1 4 0,-4-1 0,-2 6 0,0-1 0,0 5 0,0-2 0,0-1 0,0 0 0,0 1 0,0 2 0,-2-3 0,-2-3 0,1-5 0,-2-2 0,1 0 0,-2 0 0,0 0 0,0 0 0,0 0 0,10-2 0,4-2 0,21-2 0,8 0 0,7 0 0,-5-3 0,-11 2 0,-8-5 0,-7 5 0,0-1 0,-7 2 0,-4 0 0</inkml:trace>
  <inkml:trace contextRef="#ctx0" brushRef="#br1" timeOffset="79340">8357 9686 8191,'5'-3'0,"12"0"5063,-2 3-5063,8 0 2818,-10 3-2818,8 11 1719,-6-2-1719,5 9 6784,-10-5-6784,2 0 0,-8 0 0,1-3 0,-5 2 0,3-4 0,-2 2 0,1-4 0,-2-3 0,0 0 0,0 3 0,0-3 0,0 3 0,0-1 0,0-1 0,0 7 0,0-9 0,0 4 0</inkml:trace>
  <inkml:trace contextRef="#ctx0" brushRef="#br1" timeOffset="82804">7558 7729 24575,'0'50'0,"0"-11"0,0 22 0,0-6 0,-2-20 0,0 2 0,3 6 0,1 0 0,-1 0 0,1-2 0,6 22 0,0-26 0,-2-7 0,1-5 0,4 10 0,0 4 0,-4-6 0,-1-8 0,-5-10 0,2-6 0,-3 0 0,0 1 0,0-4 0,0-4 0</inkml:trace>
  <inkml:trace contextRef="#ctx0" brushRef="#br1" timeOffset="83566">7456 8190 24575,'39'0'0,"-6"0"0,8 0 0,-9 0 0,10 0 0,-10 0 0,7 0 0,-18 0 0,-4 0 0,-6 0 0,-7 0 0,2 0 0</inkml:trace>
  <inkml:trace contextRef="#ctx0" brushRef="#br1" timeOffset="84720">7940 8190 24575,'35'0'0,"2"0"0,-4 1 0,2-2 0,17-7 0,-5 3 0,-15-7 0,-14 5 0,-1 0 0,-7 1 0,-3-1 0,-2 4 0,-4-3 0,2 1 0,-8 1 0,-7-2 0,-15 6 0,-11 0 0,-12 0 0,-4 0 0,8 0 0,12 0 0,11 3 0,6 7 0,3 7 0,0 5 0,1 2 0,-3 12 0,-3 4 0,2 0 0,3-4 0,6-14 0,1 0 0,3-4 0,0 0 0,4-5 0,0 0 0,0-3 0,0 6 0,0 0 0,3 5 0,10 2 0,12-6 0,8 0 0,10-3 0,-3-6 0,-9-1 0,0-7 0,-7 0 0,5 0 0,-3 0 0,-3 0 0,-10-3 0,-3-1 0,9-9 0,-7 5 0,7-7 0,-6 7 0,-5 1 0,-2 4 0</inkml:trace>
  <inkml:trace contextRef="#ctx0" brushRef="#br1" timeOffset="85937">8652 8092 24575,'-16'0'0,"6"0"0,-17 0 0,9 0 0,-7 0 0,9 0 0,10 6 0,4 1 0,2 5 0,0-2 0,0 2 0,0-5 0,0 9 0,0-1 0,0 13 0,0-11 0,0 9 0,0-9 0,12 7 0,3 0 0,15-1 0,2-5 0,3-1 0,-7-7 0,-7 0 0,-6-7 0,-5 2 0,2-4 0,-2 4 0,-4-1 0,-3 2 0,-3-1 0,2 1 0,-1 0 0,2 0 0,-3 3 0,0-3 0,0 3 0,-12 3 0,-7 2 0,-13 3 0,-3 0 0,-1-9 0,5-2 0,3-3 0,5-2 0,7 2 0,3-3 0,7 2 0,4-1 0,2 2 0</inkml:trace>
  <inkml:trace contextRef="#ctx0" brushRef="#br1" timeOffset="87116">9135 7419 24575,'0'38'0,"0"0"0,0 16 0,0 3-2057,0 7 0,0 1 2057,0 3 0,0-4 0,0-22 0,0-2 356,0-3 1,0-1-357,0 22 793,0-4-793,0-6 0,0-20 0,0-5 2120,0-10-2120,0-3 488,0-2-488,0-1 0,0 1 0,0-2 0,0 0 0,0 0 0,0-1 0,0 1 0,0 3 0,0 0 0,0 14 0,-3 2 0,-1 6 0,1-4 0,0-7 0,3-7 0,0-3 0,0-4 0,-3 2 0,2 2 0,-1-1 0,2 0 0,0 0 0,0-3 0,-3 3 0,2-3 0,-2 0 0,3 0 0,0 0 0,-2-3 0,1 0 0,-2-3 0</inkml:trace>
  <inkml:trace contextRef="#ctx0" brushRef="#br1" timeOffset="87816">8894 7904 24575,'38'0'0,"0"0"0,10 0 0,-6 0 0,-1 0 0,6 0 0,10 0 0,-8 0 0,-6 0 0,-9 0 0,3 0 0,-18 0 0,1 0 0,-12 0 0,-2 0 0,-3 0 0,-1 0 0</inkml:trace>
  <inkml:trace contextRef="#ctx0" brushRef="#br1" timeOffset="92366">10469 7880 24575,'-31'0'0,"-23"0"0,0 8 0,-5 4 0,11 0 0,-1 2 0,-11 7 0,4 2 0,22-6 0,5 1 0,-19 12 0,23-15 0,15-3 0,7 7 0,3 3 0,7 17 0,11 2 0,19 6 0,6-13 0,3 2 0,-4-18 0,-7 2 0,12 0 0,-17-7 0,2 1 0,-15-7 0,-7 0 0,0-1 0,-4 0 0,-3 0 0,0 0 0,-3 0 0,-3 6 0,-4-1 0,-23 17 0,-6-4 0,7-6 0,-2 0 0,-25 9 0,2-4 0,13-11 0,13-6 0,15-6 0,7 0 0</inkml:trace>
  <inkml:trace contextRef="#ctx0" brushRef="#br1" timeOffset="93583">10655 8200 24575,'47'0'0,"10"0"0,-12 0 0,2 0 0,-7 0 0,-3 0 0,23 0 0,-24 0 0,-12 0 0,-12 0 0,-6-2 0,-3-7 0,-6-8 0,-4 0 0,-7 1 0,-5 2 0,-7 6 0,3 0 0,-8 1 0,3 6 0,-4-2 0,5 3 0,-4 0 0,3 0 0,-9 6 0,2 5 0,-1 6 0,8 7 0,5 3 0,2 5 0,3 11 0,0-6 0,6 11 0,5-16 0,4 3 0,3-12 0,0-3 0,0-5 0,0-6 0,0 0 0,9 0 0,-1-2 0,11 3 0,2-1 0,7 2 0,-6 0 0,11-1 0,-11-7 0,12 0 0,3-3 0,-1 0 0,-12 0 0,-8 0 0</inkml:trace>
  <inkml:trace contextRef="#ctx0" brushRef="#br1" timeOffset="95899">11222 7571 24575,'0'52'0,"0"4"0,0 4 0,0-8 0,0 2-1305,0-5 0,0 3 1,0-8 1304,0 18 0,0-25 0,0-2 1213,0 12-1213,0-11 0,0-2 0,0 9 640,0 9-640,0-33 0,0 0 0,0-10 2061,0-1-2061,0-1 0,0 1 0,0-5 0,0 0 0</inkml:trace>
  <inkml:trace contextRef="#ctx0" brushRef="#br1" timeOffset="96666">11040 7937 9574,'9'0'0,"31"0"5114,22 0-5114,-22 0 0,1 0 1301,-1 0 1,-3 0-1302,19 0 1533,-20 0-1533,-17 0 1437,-13 0 1,-3 0 0,0 0 0</inkml:trace>
  <inkml:trace contextRef="#ctx0" brushRef="#br1" timeOffset="113970">8937 13514 9204,'-13'0'0,"-38"0"3925,-9 0-3925,25 0 0,-1 0 0,-7 0 0,-1 0 1417,-3 0 0,-3 0-1417,5 0 0,-2 0 0,0 0 0,-13 0 0,3 0 867,5 0 0,2 0-867,7 0 0,1 0 0,-4 2 0,0 0 0,3 0 0,0 1 0,-2 1 0,3 1 0,-8 8 0,-5-7 0,10 10 0,-4-7 5645,6 9-5645,0-1 1233,-1 0-1233,13-3 0,0 1 0,-17 9 0,17-8 0,0 1 0,-8 13 0,3-4 0,2 2 0,-5 12-232,-2-1 1,1 0 231,15-5 0,-8 6 0,0 4 0,13-11 0,1 0 0,-10 16 0,1 4 0,6 3 0,4 1 0,4-1 0,4 2 0,5-13 0,0 2 0,2 0 0,1 1 0,1 2 0,0 0 0,0 4 0,1 0 0,1 0 0,0-4 0,0-1 0,1 2 0,2-1 0,1 3 0,0-2 0,0-4-1093,2 12 0,0-3 1093,1 0 0,0 3 0,0-9 0,1 6-543,-1-5 1,1 0 542,6 8 34,-1-1 1,3 2-35,-3-13 0,2-3 0,-1 4 0,0-2 0,1-6 0,0-4 0,11 16 0,2 3 0,8-8 0,0 0 0,-12-17 0,2 0 0,1-6 0,2 0 1030,12 14 1,1-1-1031,-4-9 0,-1-1 611,3 3 1,-1-2-612,-9-7 0,-2-2 381,17 9-381,-7-7 0,0-10 0,6-4 0,9-4 0,5-3 0,-22 1 0,0-2 0,1-5 0,1-3 0,2-3 0,0-3 0,-6-3 0,-2-2 0,-5-1 0,-2 0 0,19-16 0,-9 2-273,-11 9 1,-1-2 272,9-20 0,5-2 0,-11-2 0,-1 10 0,-9 9 0,0-1 0,12-26 0,-11 23 0,-1 0 0,11-21 0,-13 25 0,0-2 0,-3 4 0,0-2 0,4-5 0,-2 0 0,2-17 0,0 5 0,0-2 0,-5 10 0,-1-1 0,6-19 0,1-1 0,-5 6 0,0 2 0,-1 1 0,0 3 0,-2 3 0,-1 2 0,1 2 0,0 1 272,-2 5 1,2 1-273,2 2 0,1 1 0,4 0 0,2 2 0,13-20 0,10 7 0,-14 11 0,7 7 0,0-3 0,2 4 0,2 0 0,-4 0 0,16-15 0,-17 13 0,16-17 0,-23 15 0,4-5 0,3-19 0,-5 11 0,-9 8 0,-1-3 0,8-23 0,-13 26 0,-1 0 0,-2 2 0,0 1 0,2-22 0,-2 13 0,-6 6 0,-1 4 0,-3-4 0,-14-15 0,-17-7 0,10 24 0,-1 3 0,-17-14 0,6 10 0,18 23 0,-10 0 0,-9 8 0,0-1 0,-13 4 0,14 0 0,-5 0 0,11 0 0,0 0 0,9 0 0,7 0 0,5 0 0</inkml:trace>
  <inkml:trace contextRef="#ctx0" brushRef="#br1" timeOffset="116786">23165 4157 8308,'-7'-3'0,"-24"1"5076,-13 2-5076,6 0 0,-4 0 0,-10 0 0,1 0 1146,16 0 1,1 0-1147,-19 0 0,4 0 0,7 0 886,-5 2 0,-5 4-886,6 7 0,-1 2 0,-4-2 0,1 2 2963,1 12 0,0 4-2963,10-7 0,-1 1 0,0 3-534,-5 6 1,1 3 0,-4 2 533,0-5 0,-2 1 0,-2 2 0,2 1 0,3 1 0,1 3 0,2 0 0,-1-1 0,5-6 0,0-1 0,1 1 0,1 1 0,0 5 0,0 2 0,2 0 0,3-2-23,4-1 1,2-1 0,1 2 22,-6 12 0,1 3 0,4-1 0,10-7 0,4 0 0,1 2 0,0 7 0,2 2 0,1 2-864,4 4 0,2 1 1,1-4 863,-1 2 0,1-1 0,2-16 0,0 1 0,0-2 164,0 3 1,0-2-165,4-1 0,0 1 0,-3-1 0,3-1 694,6-10 1,2-4-695,6 0 613,9 6-613,-4-20 2997,0 1-2997,13-3 130,8 1-130,-13-6 0,3-1 0,2-2 0,2-2 0,2 2 0,2-1 0,0-2 0,2 0 0,-1 0 0,0 1 0,0-1 0,0 0 0,9-1 0,0-1 0,-3 2 0,-1 0 0,-1-3 0,-2-1 0,-3 5 0,-1-1 0,0-3 0,-1-1 0,-3 2 0,0 1-466,11-3 1,-1 0 465,-11 0 0,-1 0 0,4 0 0,-2 0-479,17-4 479,-16 0 0,3-3 0,3-6 0,-1-2 0,-6 6 0,1-1 0,8-8 0,-3 1 0,2 2 0,11-8 0,-21 9 0,-1-2 0,-2 0 0,1-4 0,15-12 0,-1-5 0,-9 3 0,0-3 0,-2-3 0,2-4 0,-3-1-258,-9 4 1,-2 0 0,-1-2 257,2-9 0,0-2 0,-4-2 0,-5 2 0,-3-2 0,-2-1 0,-2-5 0,-2-1 0,-2 1 0,0 5 0,-2 1 0,0 0 0,-1-3 0,-1-1 0,1 3 0,2-8 0,0 4 0,0 3 0,2 3 344,2 12 1,1 4-345,4-20 477,-2 22-477,0-4 0,-3 16 0,3-16 821,-4 18-821,1-8 195,0 3-195,0 1 0,-1-4 0,1 3 0,-3 0 0,-2 2 0,0 4 0,-2 0 0,2 0 0,-3 3 0,0 2 0,0-6 0,-3 1 0,-9-9 0,-10 3 0,-23-5 0,15 17 0,-3 3 0,-12-1 0,-4 2 0,-2 4 0,-2 3 0,-8 2 0,-1 2 0,7 0 0,2 2 0,4 2 0,4 1 0,-6-2 0,22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28:09.8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20516 3461 24575,'0'35'0,"0"13"0,0 1 0,0 9 0,0-7 0,0 3 0,0 0-3277,0-3 0,0-2 0,0 1 2780,0 1 1,0 1-1,0-4 1906,0 6 0,0-2-1409,0 2 0,0 0 0,0 5 0,0-1 552,0-10 0,0-2-552,0-4 0,0-3 0,0 12-136,0-14 1,0 1 135,0 15 6345,0 3-6345,0-9 0,0-12 0,0-1 900,0-11-900,0-7 425,0 4-425,0 0 0,0-1 0,0-6 0,0-29 0,8-20 0,0-2 0,2-3 0,-1 6 0,1 0 0,3-6 0,1 2 0,3-10 0,-4 12 0,0 0 0,10-12 0,-9 15 0,-1 0 0,8-9 0,0 4 0,7-10 0,4 11 0,-3 6 0,-5 9 0,-7 15 0,-3-2 0,17 3 0,4-4 0,14 6 0,0-5 0,-8 9 0,-10-2 0,-14 3 0,-5 0 0,-6 0 0,3 18 0,-1 20 0,4 19 0,-7-2 0,-1 4 0,0-15 0,-3 6 0,3-2 0,-4-10 0,0-5 0,0-10 0,0-4 0,0-5 0,0-2 0,0-3 0,0-3 0,0 6 0,0 4 0,0 2 0,0-5 0,0-7 0</inkml:trace>
  <inkml:trace contextRef="#ctx0" brushRef="#br0" timeOffset="1068">21393 3128 8542,'-15'3'0,"-15"31"5096,-15 15-5096,17-10 0,1 3 0,4-2 0,2-2 0,-12 18 2766,17-11-2766,9-23 1671,7 4-1671,0-6 6500,0 10-6500,0-11 0,0 21 0,0 0 0,0 4 0,0-7 0,0 0 0,6-11 0,1 9 0,7-11 0,-2-5 0,4-3 0,-4-4 0,7-3 0,-6-2 0,0-5 0,5-2 0,0 0 0,-1 0 0,-4 0 0,-10 0 0</inkml:trace>
  <inkml:trace contextRef="#ctx0" brushRef="#br0" timeOffset="2916">21519 3573 24575,'0'13'0,"0"12"0,4 11 0,0 6 0,4-15 0,-1-1 0,-3-8 0,-1-4 0,-3-5 0,0-3 0,0 10 0,0 7 0,0 10 0,0-5 0,0-6 0,0-13 0,0 0 0,3-6 0,3-10 0,8-15 0,12-17 0,-5 3 0,4 4 0,-14 10 0,2 11 0,-3-5 0,0 9 0,-1 1 0,-4 0 0,4 3 0,-2 0 0,4-3 0,1 3 0,-2-3 0,1 2 0,-5 2 0,0 13 0,0-2 0,0 10 0,-2-6 0,2 3 0,-3-3 0,0 0 0,0-4 0,0-3 0,0 2 0,3-1 0,-3 1 0,-1-2 0,-2 0 0,3-6 0,3-10 0,4 2 0,1-15 0,2 15 0,-5-13 0,7 7 0,-7-4 0,7 3 0,-5-1 0,0 5 0,-1-1 0,0-3 0,4-3 0,8-16 0,5-7 0,-9 11 0,1-1 0,3-2 0,-1-1 0,12-23 0,-1 9 0,-12 16 0,-5 9 0,0 3 0,-5 8 0,-4 6 0,-1 2 0,-2 1 0</inkml:trace>
  <inkml:trace contextRef="#ctx0" brushRef="#br0" timeOffset="3715">21686 4079 8844,'13'0'0,"26"0"5113,3 0-5113,22 0 0,-28 0 2720,-5 0-2720,-21 0 1630,-1 0-1630,-3 0 0,-2 0 0,-2 0 0</inkml:trace>
  <inkml:trace contextRef="#ctx0" brushRef="#br0" timeOffset="4632">22389 3162 9130,'13'9'0,"6"14"5120,9 5-5120,-2 10 2675,-14-6-2675,0 0 1591,-8 5-1591,0 6 0,-1-4 6059,-2 7-6059,3-2 0,-4 6 0,0-7 0,0 2 0,-4 19 0,0-22 0,-1-2 0,-4-1 0,-21 21 0,12-25 0,-13 18 0,10-29 0,10-10 0,2-9 0</inkml:trace>
  <inkml:trace contextRef="#ctx0" brushRef="#br0" timeOffset="5299">23236 4427 24575,'46'0'0,"4"0"0,6 0 0,-21 0 0,1 0 0,3 0 0,1 0 0,-5 0 0,0 0 0,24 0 0,-34 0 0,-9 0 0</inkml:trace>
  <inkml:trace contextRef="#ctx0" brushRef="#br0" timeOffset="6034">23364 4190 24575,'38'0'0,"0"0"0,14 0 0,-16 0 0,-1 0 0,10 0 0,11 0 0,-15 0 0,1 0 0,-15 0 0,0 0 0,-5 0 0,-10 0 0,-2 0 0,-7 0 0,0 0 0</inkml:trace>
  <inkml:trace contextRef="#ctx0" brushRef="#br0" timeOffset="7282">24535 4076 24575,'0'27'0,"11"15"0,-4-1 0,8 14 0,0-12 0,-5-7 0,4 4 0,-10-21 0,0-5 0,-4-5 0,0-3 0,0-5 0,0-14 0,0-12 0,3-23 0,12-7 0,5 0 0,7 9 0,-6 15 0,-8 13 0,-4 9 0,-3 6 0,0 15 0,4 15 0,-2 10 0,7 6 0,1 7 0,7-8 0,-6-3 0,-1-12 0,-6-17 0,0 2 0,0-5 0,-2-1 0,-2-3 0,0-3 0,6 0 0,-4 0 0,4 0 0,-6 0 0,0 0 0,0 0 0,-1 0 0,1 0 0,0 0 0,3 0 0,3-12 0,3-19 0,3-17 0,-2-1 0,-4 7 0,2 2 0,-2 14 0,-1-6 0,-1 14 0,-3 5 0,-1 3 0,0 0 0,-2 7 0,-2 0 0</inkml:trace>
  <inkml:trace contextRef="#ctx0" brushRef="#br0" timeOffset="7882">25386 3634 24575,'0'35'0,"0"0"0,0 12 0,0 1 0,0-2 0,0-1 0,0 5 0,0-2 0,0 8 0,0-20 0,0-24 0,0-4 0,0-3 0</inkml:trace>
  <inkml:trace contextRef="#ctx0" brushRef="#br0" timeOffset="8599">25114 3638 9526,'1'0'0,"17"0"5116,20 0-5116,13 0 2611,3 0-2611,-5 0 1539,-7 0-1539,6 0 5783,0 0-5783,-8 0 0,-8 0 0,-18 0 0,-5 0 0,1 0 0,-1 0 0,-2 0 0,-2 0 0</inkml:trace>
  <inkml:trace contextRef="#ctx0" brushRef="#br0" timeOffset="9367">25796 3993 24575,'25'0'0,"18"7"0,-5 2 0,8 6 0,-20 0 0,-4 0 0,-7-4 0,-2-1 0,-7-4 0,0 5 0,1 10 0,8 10 0,-6 4 0,22 22 0,-15-27 0,0 2 0,7 7 0,2 1 0,-3-5 0,-2-2 0,9 18 0,-15-29 0,-11-10 0</inkml:trace>
  <inkml:trace contextRef="#ctx0" brushRef="#br0" timeOffset="10203">25697 4538 24575,'16'-9'0,"23"-14"0,-8 8 0,2 0 0,1-4 0,1 0 0,5-2 0,-1 0 0,13-11 0,3-3 0,-22 9 0,-13 9 0,-8 1 0,-3 9 0,-2-2 0,2 3 0,-3 3 0,6-6 0,-2 2 0,6-4 0,-2 1 0,-7 7 0,-1 0 0</inkml:trace>
  <inkml:trace contextRef="#ctx0" brushRef="#br0" timeOffset="11299">22259 4212 24575,'-25'24'0,"0"1"0,-13 12 0,12-1 0,2 4 0,4-8 0,1-1 0,-10 26 0,12-25 0,0 0 0,-12 22 0,13-8 0,-5-1 0,19 6 0,-5-15 0,7 20 0,0-18 0,0 0 0,0 9 0,12 11 0,2-9 0,6-7 0,4-2 0,11 2 0,-14-14 0,0-3 0,3-1 0,-5-11 0,0-7 0,-7-4 0,0-2 0</inkml:trace>
  <inkml:trace contextRef="#ctx0" brushRef="#br0" timeOffset="12082">22325 4599 11449,'5'-3'0,"30"20"4918,-11-2-4918,28 18 2285,-26-9-2285,16 8 0,-16-8 0,4-4 1296,-21-8-1296,-6-6 4627,0 0-4627,0 5 0,3-1 0,0-1 0,0 0 0,0-1 0,0 1 0,0-2 0,-3-2 0,0-5 0</inkml:trace>
  <inkml:trace contextRef="#ctx0" brushRef="#br0" timeOffset="12882">22330 4882 24575,'14'-24'0,"10"-5"0,11-12 0,1 5 0,-2 2 0,-9 4 0,17-15 0,-22 17 0,9-3 0,-21 15 0,2 5 0,-4-3 0,0 8 0,-3-3 0,-1 8 0,-2-5 0</inkml:trace>
  <inkml:trace contextRef="#ctx0" brushRef="#br0" timeOffset="14370">22417 5084 11293,'11'0'0,"19"0"4944,16 0-4944,13 0 2311,-13 0-2311,-12 0 1316,-11 0-1316,-13 0 4711,-1 0-4711,-1 0 0,-1 0 0,-4 0 0,-21 0 0,-23 0 0,9 0 0,-3 0 0,-8 0 0,-1 0 0,9 0 0,1 0 0,-28 0 0,23 0 0,15 0 0,4 0 0,10 0 0,10 0 0,10 0 0,9 0 0,26 0 0,5 0 0,14 0 0,-12 0 0,-8 0 0,-23 0 0,-6 0 0,-9 0 0,0 0 0,1 0 0,-2 0 0,1 0 0,3 0 0,-6-2 0,2 1 0,-5-2 0</inkml:trace>
  <inkml:trace contextRef="#ctx0" brushRef="#br0" timeOffset="15481">22919 4221 24575,'0'43'0,"0"0"0,0-3 0,0-1 0,0 25 0,0-14 0,0-2 0,0-11 0,0 10 0,0-4 0,0 9 0,0-7 0,-3-4 0,2-13 0,-2-12 0,0-3 0,-1-3 0,-3 9 0,-2 2 0,1 0 0,-5 4 0,9-10 0,-5 4 0,5-6 0,-2 3 0,0-6 0,2 2 0,-1-6 0,4-1 0,-4 1 0,1 0 0,1 0 0,0-2 0,3-2 0</inkml:trace>
  <inkml:trace contextRef="#ctx0" brushRef="#br0" timeOffset="67215">23352 6974 24575,'-40'0'0,"1"0"0,-24 2 0,-7 1 0,17 1 0,-2 0 0,-2 1-645,-3 1 1,-1 2-1,-5 2 645,11 2 0,-4 2 0,-1 1 0,-1 2 0,1 1-789,0 0 1,1 2 0,0 1 0,-1 1 0,-3 1 788,7-3 0,-2 0 0,-1 2 0,-1 0 0,0 0 0,1 2 0,3 0 0,-2 4 0,0 0 0,1 1 0,2 0 0,1 2 0,2 1 0,-4 4 0,2 2 0,2 1 0,2 0 0,1 2-53,5-2 1,1 1-1,2 1 1,2 1-1,-1 3 53,-1 5 0,1 3 0,1 1 0,1 0 0,4-3 0,3-3 0,3-3 0,2 1 0,-2 1-561,-3 8 1,-2 2 0,2-1 0,6-7 560,2 7 0,3-6 0,-4 1 0,1 0 283,2 2 0,3 0-283,4-8 0,1 0 0,-1 0 0,1-1 1119,8-8 1,1-4-1120,1 10 1611,3 2-1611,0-11 0,0 2 0,0 20 1192,-2-10 1,4-1-1193,9 9 0,-2-15 0,4 0 0,12 2 0,5-1 0,-5-6 0,3 0-682,11 12 0,2-3 682,-4-11 0,1-3 0,6 6 0,5 2 0,-9-9 0,5 3 0,2 0 0,-2 0 0,0 1 0,-1 0 0,1 0 0,3 2-413,3-1 0,2 0 0,3 2 0,0 0 0,0 0 413,0 1 0,-1 0 0,1 1 0,1-1 0,-1 0-460,-8-6 0,0-1 0,0 0 1,1 0-1,0 0 0,1 0 460,5 4 0,1 0 0,1 0 0,0 0 0,-1 0 0,0 0 0,-4-2 0,0 0 0,-1 0 0,0-1 0,1 1 0,0-1 0,2 0 0,1 0 0,1 0 0,-1-1 0,0 0 0,-1 0 0,-3-1 0,0-1 0,-1 1 0,0-1 0,0-2 0,-1-1-782,5 0 0,-1-2 1,0-2-1,-2 0 1,-1 0 781,2 3 0,-2-1 0,-2-1 0,-1-4 0,2-4 0,-2-3 0,-4-1 360,2 3 1,-4-1-361,11-5 0,5 0 0,-2-11 0,11-5 0,-10 4 0,7-1 0,6 0 0,6 0-222,-21 3 0,5-1 0,4 1 1,2-1-1,2 0 0,1 1 1,0-1-1,-1 1 0,-1 0 222,-2 1 0,0 0 0,0 0 0,-1 0 0,2 0 0,0 0 0,2 1 0,2 0 0,3 0-101,-11 0 1,1 1 0,3 0 0,1-1 0,1 1 0,1 0 0,1 0 0,1 0 0,-1 1 0,0-1 0,-1 0 0,0 1 0,-2 0 0,-1 0 100,3 0 0,0 1 0,-1-1 0,0 1 0,0 0 0,-1 0 0,0 0 0,-1 1 0,-1-1 0,0 0 0,-1 1 0,-1-1 0,3 0 0,0 1 0,-1-1 0,-1 1 0,-1 0 0,0-1 0,0 1 0,-1 0 0,0-1 0,0 1 0,5 0 0,0 0 0,0-1 0,1 1 0,-2 0 0,-1 0 0,-3 0 0,-3 1 0,-3 0 0,9 1 0,-4 1 0,-4 1 0,-1-1 0,1 0 0,-1-1 0,0-1 0,0 0 0,0 0 0,-1 0-399,11 1 1,1 1 0,-3-1-1,-6-1 399,12-1 0,-5-2 846,-4 0 0,3-3-846,-16-3 0,5-2 0,0-2 0,0 0 0,-4 1 0,-1-2 0,2 0 0,2-2 0,4 0 0,3-1 0,2-1 0,0 0 0,-1-1 0,-5 0 0,0-1 0,-1 0 0,0 0 0,1 1 0,2-1 0,1 0 0,0 0 0,0 0 0,1-1 0,-5 1 0,0-1 0,1 0 0,0-1 0,-2 1 0,-3 1 0,10-4 0,-4 2 0,-1-1 0,2-2 0,-3 2 0,1-1 0,0-1 1,-1 0-1,-4 0 0,11-5 0,-4 0 0,2-2-241,-5 3 0,2-2 0,0 0 0,-1-1 241,-7 3 0,-1 0 0,-1 0 0,-1 0 628,10-9 0,-1 0 1,0-3-629,-11 6 0,1-2 0,0-1 0,-3-1 0,6-11 0,-2-1 0,0-1 705,-11 12 1,0-1 0,-1 0 0,-3-3-706,0-3 0,-3-2 0,-2-2 0,-3 2 0,-1-10 0,-5 1 0,0-4 0,-1 5 0,0-3 0,-1-1 0,-3 0 466,-3 2 0,-3 0 0,0 0 1,-1-1-467,1-2 0,0-2 0,-1 1 0,-3 0 0,-4 1 0,-2 1 0,-2 0 0,-1 0-412,-1-2 1,-2 0 0,-1 0 0,-1 3 411,1 8 0,-1 2 0,-1 1 0,-2-3 0,-6-10 0,-3-3 0,0 2 0,3 5-284,5 9 1,3 4 0,-2-3 283,-2-1 0,-3-3 0,0-2 0,1 2-196,0 2 0,1 1 1,1-1-1,-1 2 196,-6-13 0,0 1 0,0 0 0,-2-2 0,0 0 0,0 3 0,6 13 0,1 2 0,-5 2 0,-9 3 0,-5 3 0,-2 2 0,3 3 0,-2 2 0,-3 3 0,-13-1 0,-4 4 0,0 4 0,4 8 0,-1 4 0,0 2 0,0 1 0,-1 3 0,-5 0 0,4-1 0,-5-1 0,-3 1 0,1 0 0,2 1-323,11 0 0,2 0 0,0 0 0,-1 1 0,-3 0 323,-1 0 0,-2 1 0,-2 0 0,-1 1 0,0 0 0,0 2 0,-2 2 0,0 1 0,-2 0 0,2 2 0,0-1 0,1 0 283,-3 1 0,2 0 0,1 0 1,-2 1-1,-3 0-283,9-1 0,-3 0 0,-2 1 0,-1 0 0,1 0 0,2 0 0,2 0 280,1-1 0,2 1 1,0 0-1,2 0 1,2-1-1,0-1-280,-12 1 0,3-2 0,1 0 0,3 1 380,-8 3 0,4 0 0,0-4-380,6-6 0,0-4 0,-1-1-230,-5-2 0,-2-1 1,-2 0 229,11 2 0,0 0 0,-4-1 0,-8-3 0,14 1 0,-4-2 0,-6 0 0,-3-2 0,-3-1 0,0 0 0,-1 0 0,1 1 0,2-1 0,3 2-198,3 1 1,1-1-1,2 1 1,1 1-1,-1-1 1,0 0-1,-2 0 1,-2 0-1,-3-1 198,6 2 0,-2-2 0,-2 1 0,-1-1 0,-2 0 0,0 0 0,-1 0 0,-1-1 0,1 2 0,1-1 0,0 1 0,2 0 0,2 0-247,-5 1 0,1-1 0,1 1 0,-1 0 0,2 0 0,0 1 0,0-1 0,2 2 0,0-1 0,1 1 0,1 0 247,-3 0 0,1 1 0,2 1 0,0 0 0,1 0 0,0 0 0,1 0 0,0 1 0,0-1-63,-2-1 0,-1 1 0,0-1 1,1 1-1,1 0 0,1 0 1,1 0-1,3 2 63,-16-1 0,3 2 0,1 1 0,5-1 0,5 1 907,-3-2 1,7 1 0,-2 1-908,-5 0 0,-2 2 0,7 1 0,6 2 0,3 2 0,-15 2 0,-1 3 0,8 1 0,5 1 0,15-6 0,1 1 0,-28 8 4072,34-10-4072,4-1 5567,4 0-5567,-2-3 2621,9 2-2621,-1-6 0,6 3 0,2 0 0,2 0 0,-1 6 0,2-5 0,-2 2 0</inkml:trace>
  <inkml:trace contextRef="#ctx0" brushRef="#br0" timeOffset="69298">24622 8258 8191,'-2'-3'0,"-27"0"2117,-7 3 0,-6 0-2117,-4 0 0,-3 0 0,8-1 0,-3 0 0,-5-2 0,1-1 0,-4-2 0,-4-1 0,0 0 0,2 0 0,-5-1 0,1-1 0,-2 0 0,-4 0 95,5 1 1,-6 0 0,-2 0-1,0 0 1,1 0 0,4 1-96,0-1 0,3 0 0,1 0 0,1 1 0,-1 0 0,1 2 0,0 1 0,0 0 0,2 1 0,3-1 0,-12 0 0,5-1 0,1 2 0,6 1 0,1 0 0,4 1 1030,-3 0 1,0 2-1031,-15 2 0,0 2 0,9 5 0,3 2 2465,-2 1 1,4 4-2466,19-1 0,2 2 0,-2 7 0,4-1 0,-6 5 0,0 3 0,2 3 0,2 3 0,4 0 0,-2 3 0,4-6 0,2-1 0,6-3 0,-1 2 0,-8 19 0,1 1 0,2 7-84,2-3 1,0 0 83,11-21 0,2 0 0,-7 19 0,3 1 0,7-17 0,2-2 0,-3 4 0,1 3 0,3 13 0,2-3 0,-1-3 1503,0 3 1,0 1-1504,1-19 0,2-2 0,2 11 0,3 2 0,4 8 0,3 0 0,3-2 0,2 0 0,4-1 0,1 0 0,0-2 0,0-1 295,1-2 0,1-1-295,-1-2 0,1 0 0,-2-1 0,1-1 0,0-4 0,0-1 0,-1 2 0,2-1 577,7-1 0,2-3-577,-6-5 0,3-1 0,20 9 0,0-4 0,5 0-788,-6-7 0,1-3 788,-18-14 0,1-3 0,13 5 0,3 0 0,2-5 0,1-1 0,3-1 0,2-2-1193,5 1 1,0 0 1192,-21-2 0,0-1 0,4-1 0,12-2 0,6-2 0,3-1 0,-4-3 0,-9-2 0,-2-2 0,1-2 0,3-2 0,-7 4 0,4-2 0,1 0 0,0-1 0,-2-2 0,-2-1 0,-2-4 0,-1-2 0,-3 0 0,0-3 0,1 1 0,1-3 0,-1 0 0,1-2 0,-1 0 0,-2 0 0,8-8 0,-2 0 0,0-1 0,-1-1 0,-9 7 0,0-2 0,-1 1 0,0-1 0,-3-1 0,6-7 0,-1-1 0,-3 0 0,-1-1 0,-2 0 0,-2-1 0,-2 0 0,-3 4-813,-1 2 1,-4 3 0,-2-2 812,0-6 0,-3-2 0,-3 5 0,-4 8 0,-3 1-188,4-15 1,-3-4 187,-3 9 0,-2-3 0,-1 2 0,-1-12 0,0-2-107,-1 9 1,0-3-1,-1 3 107,-1-9 0,0 4 0,0 11 0,0 0 0,0-11 0,0 2 555,0 16 0,0 1-555,0-9 0,0-2 1254,-4 0 0,0 3-1254,0 10 0,-1 2 232,-3-2 1,-3 4-233,-18-3 1909,-3 17-1909,-7 9 550,-1 4 1,-4 0-551,10 1 0,-1 1 0,-27-3 0,-4 0 0,12 2 0,1 1 0,-4-1 0,1 1 0,6 2 0,1 0 0,6 0 0,1 0 0,-23 4 0,6 13 0,30-10 0,9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30:02.57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23342 7825 24575,'0'64'0,"0"0"0,0-14 0,0 0 0,0 7 0,0 6 0,0-12 0,0 4 0,0 1 0,0-4-659,0-4 0,0-3 0,0 4 659,0 11 0,0 7 0,0-1 0,0-9 0,0 3 0,0-7 318,-1-2 0,-1-6-318,1 6 327,-8-20-327,2-13 0,-1-9 0,2-6 0</inkml:trace>
  <inkml:trace contextRef="#ctx0" brushRef="#br0" timeOffset="732">23061 7698 24575,'60'0'0,"-4"0"0,-7 0 0,10 0 0,1 0-845,1 0 0,2 1 1,0-2 844,2 0 0,1-1 0,1 0 0,-15 2 0,2 0 0,-2 0 0,-4-1 0,14-2 0,-5 1 403,-6 2 1,-5 0-404,13 0 418,-29 0-418,-7 0 0,-4 0 0,-4 0 0,-2 0 0,-7 0 0</inkml:trace>
  <inkml:trace contextRef="#ctx0" brushRef="#br0" timeOffset="1332">23102 8474 24575,'49'0'0,"1"0"0,7 0 0,6 0 0,3 0 0,-9 0 0,2 0 0,1 0 0,1 0-712,-6 0 1,2 0 0,0 0 0,-1 0 0,-3 0 711,4 0 0,-2 0 0,-2 0 0,-4 0 0,1 0 0,-4 0 0,-2 0 0,11 0 0,-8 0 1111,-2 0-1111,-25 0 0,-3 0 0,-14 0 0</inkml:trace>
  <inkml:trace contextRef="#ctx0" brushRef="#br0" timeOffset="2702">24775 8316 24575,'20'0'0,"3"0"0,28 0 0,10 0 0,-3 0 0,-2 0 0,-22 0 0,-7 0 0,-6-6 0,-7-2 0,-8-5 0,-2-1 0,2 1 0,-5-4 0,2-11 0,-3 3 0,0-6 0,-4 5 0,0 6 0,-7-5 0,-3 13 0,-5-5 0,-13 9 0,-2 0 0,-19 5 0,-3 22 0,19-5 0,1 5 0,-1 10 0,2 4 0,-2 5 0,1 1 0,1 1 0,4 1 0,4 2 0,4 1 0,0-4 0,4 2 0,8 1 0,3 0 0,2-9 0,1-1 0,5 29 0,0-5 0,3-5 0,5-3 0,7-12 0,4-18 0,8 0 0,5-3 0,12 1 0,6-3 0,12-1 0,2-7 0,-21-2 0,1 0 0,-7-3 0,-1-1 0,6 3 0,-3-2 0,-3-1 0,-12 0 0</inkml:trace>
  <inkml:trace contextRef="#ctx0" brushRef="#br0" timeOffset="4299">25708 8435 24575,'-18'42'0,"-5"18"0,21-35 0,-6 29 0,8-31 0,0 5 0,0-12 0,0-7 0,0 3 0,16-5 0,2 3 0,15-6 0,-1-1 0,5-3 0,7 0 0,-9 0 0,17 0 0,-17 0 0,14-11 0,-6 0 0,0-14 0,11-8 0,-28 11 0,-2-4 0,1-7 0,-2-3 0,-4-5 0,-5-2 0,-5-1 0,-4 0 0,-1 3 0,-4 0 0,-6 7 0,-6 2 0,-19-12 0,-25 17 0,22 20 0,-3 3 0,-18 1 0,-2 2 0,10 4 0,-1 2 0,-17 6 0,2 5 0,19 2 0,3 5 0,-3 5 0,4 2 0,14-7 0,3 1 0,-12 21 0,22-8 0,5 1 0,4 0 0,4 4 0,0 7 0,0-13 0,4 16 0,9-18 0,5 5 0,11 0 0,-3-10 0,20-1 0,0-11 0,4-6 0,5-7 0,-24-18 0,0-6 0,7-5 0,1-6 0,-8 1 0,0-3 0,-1-3-292,2-6 0,-1-2 1,-3-2 291,-2-3 0,-2-2 0,-1-1 0,2-5 0,-2-2 0,-3 1 0,-5 5 0,-3 0 0,0 1 0,0 0 0,0 0 0,-2 3 0,1-7 0,-3 4 0,-3 7 0,0 5 0,2-6 0,-7 20 0,0 19 0,0-2 0,0 10 875,0 17-875,0 17 0,0 14 0,4-2 0,2 6 0,-1 7 0,2 4 0,1-15 0,2 3 0,0 0-149,1 4 0,-1 1 0,2-3 149,0-9 0,1-2 0,0-1 0,5 12 0,0-4 0,-5-11 0,0-7 0,7 1 0,-10-13 0,1-14 0,-1-3 447,2-3-447,0 0 0,-5 0 0,-1 0 0</inkml:trace>
  <inkml:trace contextRef="#ctx0" brushRef="#br0" timeOffset="5373">27799 7539 10051,'-10'0'0,"-29"0"2544,2 0 0,-4 0-2544,-4 0 0,-1 0 0,0 0 0,2 0 0,8 0 0,2 0 0,-16 0 2525,7 0-2525,0 10 1471,19-2-1471,-5 18 5440,18-7-5440,-5 21 0,11-14 0,-3 38 0,8-20 0,0-11 0,0 2 0,0 26 0,1-27 0,2 3 0,11 11 0,3 0 0,-4-7 0,3-3 0,7 1 0,3-3 0,-1-9 0,2-3 0,28 12 0,-18-18 0,3-2 0,10-3 0,0-5 0,-7-3 0,0-2 0,7-3 0,-1 0 0,12-3 0,-11 2 0,-21 4 0,-12 31 0,-11 13 0,-2-11 0,-4 2 0,-6-4 0,-3-1 0,-10 21 0,-19-17 0,-15-5 0,7-17 0,-2-1 0,14-3 0,0 0-384,-18 2 1,1-2 383,-7-2 0,23-4 0,0 0 0,-28 0 0,27-2 0,1-1 0,-17-2 0,8 0 0,20 0 0,12 0 0,7 0 0,-1 0 0</inkml:trace>
  <inkml:trace contextRef="#ctx0" brushRef="#br0" timeOffset="7398">29162 7649 24575,'-19'0'0,"-41"0"0,0 0 0,8 0 0,0 0 0,-9 0 0,28 0 0,-1 0 0,-1 0 0,2 0 0,-26 3 0,-2 2 0,12 10 0,14 8 0,-12 15 0,16-7 0,2 5 0,6 2 0,0 3-643,-6 5 1,2 3 642,8-2 0,4 3 0,-4 11 0,0 4 0,7-14 0,0 2 0,2 1 0,3 4 0,1 1 0,1 1-271,-2-1 1,1-1 0,3 0 270,2-8 0,3-2 0,5 0 0,6-3 0,4-2 0,1-2-51,4 12 1,7-5 50,3-14 0,6-3 0,0-4 0,5 1 0,3-5 0,8-1 0,0-5 0,-9-8 0,-2-4 612,0-1 0,-1-4-612,-5-10 0,-2-4 0,17-11 0,-2-14 860,-22-3-860,1 9 113,-10-1-113,-9 7 0,-7 12 0,-3-2 0,-12 0 0,-1 6 0,-16-6 0,1 8 0,-4-3 0,0 8 0,-10-3 0,-2 6 0,-2-2 0,10 3 0,12 0 0,12 0 0,6-2 0,32-6 0,25-4 0,-2-3 0,3-1 0,-15 8 0,-1-1-232,10-6 0,-2-1 232,1-2 0,5 3 0,-6-6 0,-12 12 0,-9-2 0,-9 5 0,-5 2 0,-3 1 464,-3 8-464,0 11 0,-7 39 0,0 0 0,0-18 0,0-1 0,-1 6 0,-1-11 0,5-15 0,-2 5 0,3 3 0,0-2 0,0 5 0,0-9 0,0 4 0,0-4 0,0-1 0,0 6 0,3-7 0,1 11 0,0-19 0,-1 2 0</inkml:trace>
  <inkml:trace contextRef="#ctx0" brushRef="#br0" timeOffset="8415">29463 8095 24575,'0'54'0,"0"8"0,0-6 0,0 3 0,0-10 0,0-1 0,0-5 0,0-3 0,0 11 0,0-24 0,0-9 0,0-1 0,0-4 0,0-1 0,0 0 0,0 0 0,0-2 0,0-2 0,0-2 0,0 3 0,0 6 0,0 2 0,0 2 0,0-7 0,0-3 0,0-3 0,0 0 0,0 3 0,0 0 0,0 6 0,0 4 0,0-5 0,0 1 0,0-6 0,0-2 0,0 1 0,0-2 0,0 0 0,0 6 0,0-5 0,0 2 0,0-6 0</inkml:trace>
  <inkml:trace contextRef="#ctx0" brushRef="#br0" timeOffset="9502">29354 8211 24575,'47'-23'0,"13"-1"0,-28 8 0,3 0 0,9 1 0,1 0 0,-9 1 0,0 1 0,3 4 0,-2 3 0,26-5 0,-9 11 0,1 15 0,-24-2 0,-1 4 0,-1 9 0,-2 4 0,4 4 0,-2 3-3392,-3 7 0,-4 0 3392,-5-14 0,-2 1 0,-1 17 0,-4 3 0,-7-17 0,-2 1 0,0 17 0,-6 1 0,-15-5 0,-5-3 0,0-5 0,-5-3 0,-14 2 0,-4-5 0,4-8 0,-1-2 0,2 2 0,2-1 0,7-10 0,2-2 0,-19 13 6784,24-18-6784,-4 4 0,-2-2 0,8-1 0,-6 1 0,13-3 0,0 0 0,-3 0 0,0 0 0,3 0 0,-2-1 0,10 1 0,4-4 0,3 0 0</inkml:trace>
  <inkml:trace contextRef="#ctx0" brushRef="#br0" timeOffset="58798">7582 8463 24575,'0'65'0,"0"-25"0,0 4 0,0 6 0,0 4 0,0-3-1777,0 2 1,0 0 1776,0-3 0,0 2 0,0-6 0,0-12 0,0-1 228,0 12 1,0 0-229,0 15 0,0-25 0,0-2 0,0 11 727,0-4-727,0-9 0,0-3 0,0 1 1810,0 11-1810,-3 0 559,2 8-559,-2-7 0,3 3 0,0-19 0,0-3 0,0-13 0,0 0 0,0-6 0,0 0 0</inkml:trace>
  <inkml:trace contextRef="#ctx0" brushRef="#br0" timeOffset="59648">7267 8457 24575,'57'0'0,"1"0"0,-1 0 0,-2 0 0,0 0 0,5 0 0,-5 0 0,6 0 0,1 0 0,0 0 0,-3 0-1994,-1 0 1,-2 0-1,-2 0 1,2 0 1993,1 0 0,1 0 0,-2 0 0,-5 0 0,18-3 0,-8 1 964,-16 2 0,-5-1-964,3-3 1319,3 0-1319,-25 3 0,3-3 0,-11 4 0,-10 0 0,0 0 0</inkml:trace>
  <inkml:trace contextRef="#ctx0" brushRef="#br0" timeOffset="60465">7282 9232 8191,'23'-4'0,"-1"1"5063,25 3-5063,10 0 0,5 0 0,-15 0 0,1 0 0,5 0 0,5 0 0,-4 0 0,3 0 0,-5 0 1251,-9 0 1,-4 0-1252,-3 0 0,-4 0 1763,1 0-1763,-2 0 0,-13 0 0,-6 0 0</inkml:trace>
  <inkml:trace contextRef="#ctx0" brushRef="#br0" timeOffset="61537">8620 9434 24575,'23'0'0,"32"0"0,1 0 0,-12 1 0,2-2 0,-11-2 0,-1-1 0,27 0 0,-15-10 0,-25 0 0,-5-3 0,-10 7 0,-2-5 0,-2 11 0,-2-6 0,0 1 0,0 2 0,-3-5 0,-13 5 0,-1-3 0,-16 6 0,6-3 0,-10 2 0,-2-3 0,-23 3 0,29 3 0,-2 0 0,-6 2 0,1 0 0,-22 0 0,11 0 0,13 14 0,-3 11 0,1 19 0,19-15 0,2 4 0,4-1 0,1 2 0,0 8 0,2 2 0,5-3 0,1 1 0,2 1 0,1 0 0,0-5 0,6-1 0,7-5 0,5-2 0,15 18 0,16-19 0,1-7 0,-9-13 0,5 3 0,-9-8 0,1-3 0,14 3 0,-15-4 0,0 0 0,3 0 0,5 0 0,-8 0 0,13-18 0,-17 7 0,-3-8 0,-17 12 0</inkml:trace>
  <inkml:trace contextRef="#ctx0" brushRef="#br0" timeOffset="63250">9654 9438 8191,'-24'27'0,"5"2"5063,3 9-5063,8 7 0,5-1 0,3 0 2818,0-12-2818,0-9 1719,0-2-1719,0 3 6784,6-4-6784,5 3 0,7-8 0,4-4 0,24 11 0,-14-12 0,24 10 0,-13-12 0,11 1 0,-17-6 0,1-1 0,-4 0 0,1-1 0,5-4 0,0-5 0,17-20 0,-8-18 0,-30 17 0,-2-3 0,-6-2 0,-2-1 0,3-21 0,-19-3 0,-21 17 0,-26 5 0,0 17 0,21 11 0,-2 2 0,1 6 0,-1 1 0,-4-2 0,-2 0 0,-6 5 0,1 2 0,8 1 0,3 1 0,-18 10 0,16 8 0,12-5 0,-7 19 0,11-12 0,1 10 0,13-15 0,4 4 0,3 30 0,11-1 0,2-16 0,4-1 0,4-10 0,5-4 0,6-1 0,4-4 0,2-8 0,2-5 0,7-2 0,0-8 0,-1-12 0,-2-7 0,8-9 0,-3-8 0,-20 6 0,-3-5 0,-2-1-608,0-3 0,-1-1 0,-3 2 608,3-8 0,-5 1 0,-5-1 0,-3 2 0,-1-10 0,0-4-490,-3 0 490,-2 11 0,-4 2 0,0 11 0,0 5 0,0 7 1776,0-8-1776,0 3 538,0-11-538,0 11 0,-3 0 0,2 10 0,-2 5 0,1 10 0,-1 4 0,-3 2 0,0 0 0,-3 8 0,2 28 0,0 0 0,3-4 0,0 4 0,3 7 0,1 3 0,-2 8 0,0 1 0,1 4 0,2-2-418,-1-3 1,0-4 417,-1-11 0,2-2 0,0 4 0,1-1 0,3 15 0,3 7 0,6-24 0,2-3 0,2 0 0,-1-8 0,-5-4 208,-4-10 1,-3-3 0,-5-8 0</inkml:trace>
  <inkml:trace contextRef="#ctx0" brushRef="#br0" timeOffset="64148">10803 8903 8191,'-7'5'0,"1"47"2450,5-12 1,2 5-2451,3 0 0,2 4 0,-2-1 0,-2-3 0,-2 0 0,2 0 0,2 4 0,2 0 0,-2-4 1139,-4 1 0,0-4-1139,0-1 0,0-1 1815,0 23-1815,0-19 6483,0 4-6483,0-27 175,0-7-175,0-8 0,0-3 0,0-1 0</inkml:trace>
  <inkml:trace contextRef="#ctx0" brushRef="#br0" timeOffset="65602">10901 9042 11332,'-3'-5'0,"15"-13"4937,5-5-4937,20-18 2305,10 1-2305,-19 17 0,1 2 655,3 4 1,2 4-656,6 1 0,1 4 0,-3 1 0,1 6 2345,4 14 0,-2 7-2345,-5-3 0,-4 4 0,-3 17 0,-4 2 0,9 15 0,-14-4 0,-13-11 0,-3-15 0,0 11 0,-4-14 0,-4 0 0,-7 1 0,-15 5 0,1-7 0,-2 0 0,-2-1 0,-14 5 0,8-7 0,0 0 0,-12 4 0,6-11 0,-2 0 0,11 0 0,-1 0 0,-11 0 0,1 0 0,-18 5 0,16-8 0,21-4 0,8-4 0,8 2 0,9 1 0,32 27 0,8-3 0,-1 3 0,5 4 0,0-4 0,1 1 0,3 4 0,0 0 0,-5-6 0,-2-2 0,-11-6 0,-4-2 0,8 2 0,-15-8 0,-8-7 0,-3 0 0,-3-6 0,2 6 0,2 0 0,8 4 0,-4 2 0,2 1 0,-10-6 0,-3-1 0</inkml:trace>
  <inkml:trace contextRef="#ctx0" brushRef="#br0" timeOffset="66798">11783 9711 24575,'15'0'0,"42"0"0,-6 0 0,-7 1 0,1-2 0,21-9 0,-21 2 0,-6-11 0,-23 5 0,3-9 0,-2 7 0,-11-10 0,10 8 0,-15-4 0,6 3 0,-7-2 0,0 4 0,0-1 0,0 2 0,-6 3 0,-15-2 0,-10 8 0,-22 0 0,7 7 0,-1 0 0,-5 0 0,3 4 0,-7 7 0,3 7 0,17 7 0,3 15 0,8 7 0,12 17 0,3-7 0,10 0 0,0 1 0,0-12 0,0 3 0,6-9 0,8-13 0,5 2 0,5-9 0,-2-9 0,19 4 0,4-3 0,-12-6 0,3 0 0,-1 1 0,0-2 0,0-2 0,0-1 0,29 2 0,-10-4 0,-9 0 0,-13 0 0,-14 0 0,-10 0 0</inkml:trace>
  <inkml:trace contextRef="#ctx0" brushRef="#br0" timeOffset="67635">12437 8920 10132,'0'13'0,"0"19"932,0 21 1,0 8-933,0-10 0,0 5 478,0-1 1,0 9 0,0 1-1,0-5-478,2-5 0,0-4 0,-1 3 420,1-1 1,-1 4-1,0-2 1,1-4-421,3 16 0,0-9 0,-3-16 0,1-5 4106,0 10-4106,-3-30 2907,0-8-2907,0-3 1449,0 0-1449,3-3 520,0 0-520,13 0 0,9-2 0,6 2 0,20-3 0,10-21 0,-7 4 0,-24-1 0,-5-2 0,-7 5 0,-7 0 0</inkml:trace>
  <inkml:trace contextRef="#ctx0" brushRef="#br0" timeOffset="69016">12979 9533 24575,'-7'40'0,"-4"9"0,6 10 0,-3 6 0,8-10 0,0-16 0,0-12 0,0-10 0,6-2 0,5-1 0,7-1 0,18 2 0,-1-6 0,-2-1 0,0-1 0,6-6 0,-2 1 0,1 0 0,12-2 0,-12 0 0,3-4 0,-2-4 0,-1-4 0,-1-4 0,-3-4 0,-2-3 0,-5-5 0,-7-1 0,-6-3 0,-4-6 0,-5 0 0,-13-27 0,-7 23 0,-5 2 0,-3 10 0,-4 4 0,-8-1 0,-3 4 0,3 7 0,-2 3 0,-3 5 0,0 4 0,-22 0 0,0 4 0,19 4 0,4 4 0,2 5 0,6 2 0,7 0 0,3-1 0,7 0 0,4-1 0,0 1 0,6 3 0,1 1 0,3 18 0,4 8 0,8-13 0,4 0 0,15 22 0,-5-26 0,5-3 0,7-3 0,3-4 0,-3-3 0,2-3 0,20 1 0,2-7 0,-19-10 0,-1-5 0,9-5 0,-4-6 0,-16-6 0,-5-3 0,-4 1 0,-2 0 0,6-14 0,-18 16 0,0 17 0,-5 17 0,8 36 0,1-1 0,3 4 0,1 1 0,4 4 0,-4-14 0,2-1 0,15 14 0,3-15 0,11 0 0,-3-23 0,0-17 0,-19 3 0,-5-9 0</inkml:trace>
  <inkml:trace contextRef="#ctx0" brushRef="#br0" timeOffset="69782">14111 9540 24575,'35'38'0,"3"9"0,-15-19 0,1 1 0,-2 3 0,0 0 0,1-1 0,-1 0 0,10 23 0,0-9 0,-5-1 0,15 7 0,-6-8 0,-1-7 0,-11-13 0,-11-13 0,-7-4 0,-4-3 0</inkml:trace>
  <inkml:trace contextRef="#ctx0" brushRef="#br0" timeOffset="70649">14198 10208 24575,'0'-61'0,"10"-1"0,-3 14 0,2-2-1240,4 6 1,2 2 1239,0-3 0,1 0 0,2-5 0,-1 2 0,-3 10 0,-1 1 0,0-1 0,0 1 791,4-6-791,-4 7 102,-2 16 0,-7 7 0,-2 11 0</inkml:trace>
  <inkml:trace contextRef="#ctx0" brushRef="#br0" timeOffset="81348">9298 8006 8191,'18'-15'0,"-4"2"5063,-7 3-5063,-2 4 2818,-4-4-2818,-4 7 1719,-18 0-1719,-17-1 0,-10-1 0,7 4 0,-5 1 0,-3-1 410,-9-1 0,-6-1 1,-2 0-1,3 2-410,9 0 0,2 1 0,0 0 0,-5 1 0,5-1 0,-4 0 0,-2 0 0,-1 0 0,3 0 0,2 0 0,-9-1 0,4 1 0,-1 0 0,-3 1 0,8 0 0,-3 0 0,-1 1 0,-1 0 0,2 1 0,3-1 0,-8 1 0,2 0 0,3 1 0,-2 2 0,-1 1 0,-1 2 0,2 1 0,2 2-852,-2 3 1,3 2 0,2 0 851,4-2 0,2 0 0,-2 3 0,4 3 0,-1 4 0,-1 0 0,4-3 0,-1-3 0,2-1 0,0 2 0,-9 10 0,0 4 0,5-2-587,-1 3 0,4 0 587,5-3 0,1 4-208,-3 9 0,-2 5 1,3 0 207,11-11 0,2 0 0,-1 3 0,-1 6 0,-2 5 0,1-1 0,5-5 0,-1 4 0,6-2 0,3 11 0,4 1 0,8-12 0,3 1 1715,-2 7 0,4 3-1715,6-11 0,4 2 0,5-1 0,6-2 0,6-1 0,6 0 75,7-4 0,7-1 0,5 0 1,1-2-76,-2-4 0,2-2 0,2 0 0,3 0 0,3 0-456,-7-4 0,2 0 0,2 0 0,1 1 0,2-1 1,1-1-1,0-1 456,-3-3 0,1-1 0,1 0 0,1-1 0,0 0 0,2 0 0,0-1 0,0 1-339,-7-4 1,2 0 0,0 1 0,1-1 0,0 0 0,0-1 0,0 1 0,-1-2 0,0 0 0,-2-1 338,7 2 0,-1-2 0,-1 0 0,0-1 0,-1 0 0,0-1 0,1 0 0,-1 0-326,1 0 1,1 0 0,1-1 0,-1 1-1,-1-1 1,-2-2 0,-2 0 0,-5-1 325,15 1 0,-8-3 0,0 0 0,6 0-64,-4 0 1,4-1 0,2 1 0,1 0 0,-2-1 0,-3-1 63,-1-1 0,-4 0 0,0 0 0,0-1 0,2 0 0,-2 0 0,3 0 0,1-1 0,-1 1 0,-3-1 0,-2 1 0,6-1 0,-3 1 0,-3-1 0,-2-1 0,2-1 0,-4-1 0,-5-1 1048,-3 1 0,-3 0-1048,-5 0 0,4 0 0,2 0 0,4 0 0,2 0 406,6 0 0,1 0 0,3 0-406,-6 0 0,2 0 0,3 0 0,2 0 0,-1 0 0,2 0 0,2 0 0,2 0 0,2 0 0,-8 0 0,2 0 0,2 0 0,0 0 0,0 0 0,-1 0 0,-3 0-266,10 1 1,-4 0 0,0 1 0,2-1 0,5 1 265,-11-1 0,5 0 0,3 0 0,1 0 0,0 1 0,-1-1 0,-2 1 0,-5 0-395,2 0 0,-4 1 0,-2 0 1,0 0-1,0 0 0,3 0 395,0 0 0,2 0 0,1 0 0,1-1 0,-2 1 0,-1 0 0,-3 0 46,6 0 1,-3 1 0,-2-1 0,2 1 0,3-1-47,-4-1 0,4-1 0,3 1 0,0-1 0,-3 0 0,-5 0 0,-8 0 0,9 2 0,-10-1 0,9-1 0,-9 0 0,9 0 0,4-1 0,2 0 0,-2 0 0,-6-1 0,-10 0 450,2-1 1,-8-1-1,3 0-450,18 1 0,5 0 0,-11-3 1577,-14-4 0,-9-4-1577,0-9 4717,-5-8-4717,-1 2 3144,-3-7-3144,5 2 3097,13-13-3097,-16 18 0,-1-3 0,5-13 0,-1-2-770,-5 6 0,-1-1 770,0-9 0,-3 0 0,-6 11 0,-2-1 0,2-9 0,-1-2 0,-3-1 0,-2-1-1413,1-10 0,-1-2 1413,-4 1 0,-1-2 0,-1 20 0,1-1 0,-2 1-636,-1-17 0,-6-1 636,-5 4 0,-7-2 0,-3 0 0,-5 2 0,-4 2 0,-3 0 0,7 12 0,-1 1 0,-1 0 0,-3 2-782,-11-7 1,-2 2-1,0 5 782,9 10 0,-1 2 0,0 3 0,0 2 0,0 3 0,-5-2-139,-12-4 0,-6-2 0,-3 1 0,3 2 139,7 5 0,3 3 0,-3 0 0,-7 0 0,11 4 0,-4-1 0,-4-1 0,-3 1 0,-1 0 0,1 0 0,0 1 0,3 2-217,-1-1 0,1 2 0,1 1 0,0 0 0,-1 0 0,-2 0 0,-2 0 217,3 0 0,-2 0 0,-1 0 0,-2 0 0,0 0 0,-1 0 0,1 0 0,1 0 0,0 0 0,-3-1 0,1 0 0,-1 0 0,1 1 0,0-1 0,1 0 0,-1 1 0,2-1 0,2 1 0,1 0 0,0 1 0,0-1 0,1 1 0,0-1 0,0-1 0,0 0 0,-8-3 0,1 0 0,-1-1 0,1 0 0,0 0 0,2 0 0,0 0 0,-4 0 0,1 0 0,2 0 0,-1 0 0,1 0 0,-1-1 0,9 2 0,0-1 0,0 0 0,0 1 0,0-1 0,0 1 0,0 1 0,-7-1 0,-1 1 0,1 1 0,0 0 0,2 1 0,2 0 0,1 0 0,3 0 0,0 0 0,2 1 0,0 2 0,-9-2 0,1 2 0,0 1 0,1 1-61,3 1 1,1 2-1,0 1 1,1-1 60,2 1 0,0 1 0,1 0 0,0 0 0,-1 1 0,1 1 0,0-1 0,2 2 0,-7-1 0,2 1 0,5 1 0,-1-1 0,5 0 0,5 0 0,1 0 866,1 0 0,1 0-866,-26 0 0,28-1 0,1 2 0,-29 3 0,6 1 0,8 11 0,25-9 0,5 4 0</inkml:trace>
  <inkml:trace contextRef="#ctx0" brushRef="#br0" timeOffset="114731">9555 4747 24575,'-60'0'0,"27"0"0,-2 0 0,-11 0 0,-2 0-480,-4 0 0,-4 0 480,4 1 0,-5 1 0,0 1-558,-2 1 1,0 2-1,-3 1 558,7-1 0,-3 0 0,0 2 0,1 1 0,4 0 0,0 2 0,1 1 0,1 1 0,-11 5 0,2 2 0,1 1 0,2 2 0,1 2 0,3 1 0,8-1 0,2 0 0,2 2-460,1 4 0,1 1 0,3-1 460,2-2 0,3 2 0,-11 16 0,2 2 0,15-13 0,1 0 0,-9 11 0,1 0 20,10-12 1,2-2-21,-12 19 0,9-10 0,6-7 1360,-6 2-1360,11-6 2176,-3-3-2176,-4 32 0,-7-2 0,15-23 0,1 0 0,-14 22 0,8-4 436,-2 1-436,-1 6 0,6-2 0,5-9 0,5 4 0,3-3 0,0 8 0,0-3 0,14 8 0,8-3 0,0-14 0,3-4 0,-10-14 0,2-3 0,0-1 0,2-2 0,-5-11 0,-1 5 0,6-3 0,3 8 0,5 0 0,2-4 0,-9-1 0,7-5 0,-2 6 0,11-2 0,3 5 0,1-5 0,4 3 0,0-3 0,8 0 0,3 0 0,9 1 0,-14-7 0,-4 2 0,-14-10 0,4 6 0,12-6 0,-8 3 0,12-4 0,-19 0 0,23 0 0,-20 0 0,15 0 0,-19 0 0,0 0 0,9-7 0,3-9 0,6-7 0,3-12 0,-5-4 0,-21 17 0,2-1 0,-1-3 0,2-2 0,2 1 0,0-2 0,1 0 0,-1-2 0,3-1 0,-2-1 0,-3 1 0,-2-1 0,2 0 0,-1 1 0,11-21 0,-8 9 0,0-4 0,-14 16 0,9-14 0,-7 13 0,-3 0 0,8-5 0,-8 1 0,8-3 0,-2-9 0,-6 20 0,0 0 0,3-19 0,6-5 0,1-4 0,-12 13 0,-1-1 0,2 3 0,3-4 0,-1 2 0,1-10 0,-2 2 0,-3 8 0,0 1 0,0 2 0,0 2 0,-5 4 0,-1 0 0,2-2 0,0 0 0,-2-1 0,0 0 0,-1-1 0,-1 2 0,3-25 0,-2 11 0,-6 13 0,3 0 0,-4 7 0,0 4 0,0 14 0,0 2 0,0-1 0,0 6 0,-5-3 0,-3 2 0,-5 1 0,0-1 0,-4 0 0,2 0 0,-16-7 0,5 3 0,-17-4 0,6 5 0,2 3 0,4 3 0,7 1 0,1 0 0,0-1 0,3-2 0,0-1 0,7 1 0,1 2 0,5-1 0,-2 4 0,6-2 0,0 3 0</inkml:trace>
  <inkml:trace contextRef="#ctx0" brushRef="#br0" timeOffset="119248">10524 4645 8191,'1'-3'0,"-9"0"5063,-16 3-5063,-15 0 0,0 0 1409,-5 0 0,-3 0-1409,-17 0 0,21 0 0,2 0 0,2 0 1719,24 0-1719,9 0 6784,-6 3-6784,4 4 0,-4 3 0,-1 7 0,5-3 0,-5 2 0,7-6 0,2 3 0,-2-3 0,2 13 0,-3 3 0,3 9 0,-2-3 0,5-8 0,-4-6 0,4-8 0,-2-2 0,3-2 0,-3-2 0,3-7 0,-3-6 0,3-1 0,0-2 0,0 0 0,0-5 0,0-4 0,0 2 0,0 0 0,0-4 0,-6-2 0,1-4 0,-5 9 0,3 0 0,1 6 0,0 1 0,0 7 0,0 4 0,1 4 0,2 1 0,0 3 0,3 0 0,0 2 0,0 2 0,0 2 0,0 3 0,-3-2 0,3 4 0,-7-4 0,7 4 0,-6 4 0,5-3 0,-5 2 0,2 3 0,-3-7 0,4 7 0,0-10 0,0-3 0,2 3 0,-1-4 0,-1 1 0,2-1 0,13-6 0,7 0 0,16-3 0,-10 0 0,-2 0 0,-7 0 0,-5 0 0,1 0 0,-6 0 0,0 0 0,0 0 0,-1-3 0,1 3 0,3-6 0,-2 6 0,1-6 0,4 0 0,2-1 0,2 1 0,-3 0 0,-1 5 0,1-4 0,0 1 0,2 0 0,-3-1 0,-3 4 0,0-4 0,-3 4 0,0-4 0,0 5 0,-1-3 0,-1 1 0,-4 1 0,-9-2 0,-2 3 0,-4 0 0,-9 0 0,2 0 0,-8 3 0,9 1 0,2 2 0,10-2 0,0-2 0,1 1 0,-5 0 0,-6 3 0,1-2 0,-1-1 0,5-3 0,4 3 0,1-2 0,0 1 0,5-4 0,-2-2 0,6-1 0,0-4 0,0 2 0,3-8 0,-2 1 0,2-12 0,0 7 0,-2-8 0,2 9 0,0-1 0,-3-2 0,7-1 0,-6-2 0,6-2 0,-7 4 0,7-5 0,-3 4 0,4 1 0,-4 1 0,1 6 0,-1-6 0,3 4 0,3-1 0,-3 3 0,-1 8 0,-4 2 0</inkml:trace>
  <inkml:trace contextRef="#ctx0" brushRef="#br0" timeOffset="122048">10822 4542 24575,'15'-45'0,"0"1"0,1 10 0,1 1 0,6-15 0,4 0 0,-2 13 0,0 2 0,7-22 0,-11 26 0,0 0 0,13-21 0,5 6 0,0-7 0,-3 14 0,3-13 0,5 4-497,-4-6 497,2 6 0,-10 4 0,-8 11 0,1 0 0,14-14 0,-1-2 0,-15 21 0,-9 11 0,3 1 0,-9 7 0,0 5 0</inkml:trace>
  <inkml:trace contextRef="#ctx0" brushRef="#br0" timeOffset="123317">12624 3084 8191,'-24'-7'0,"-24"1"2141,11 6 1,-2 0-2142,-1 0 0,1 0 1315,-2 3 0,3 2-1315,-15 4 1848,1 4-1848,18 6 6369,7-6-6369,5 11 874,1 1-874,6 7 380,5 0-380,6-5 0,4-1 0,16-8 0,32 0 0,-14-12 0,3-1 0,12-2 0,0-1 0,-10 0 0,-3 0 0,22 1 0,-24 1 0,-18 2 0,0 4 0,-13 4 0,0 8 0,-3 11 0,-4 4 0,-8 3 0,-14 15 0,2-22 0,-2 0 0,5-1 0,-2 0 0,-4 3 0,0-2 0,-10 12 0,16-19 0,0 0 0,-13 16 0,2-3 0,16-16 0,12-13 0,20-5 0,41-21 0,-9-1 0,4-3 0,9-2 0,2-2-653,-16 6 1,0-1-1,-3 1 653,2 1 0,-2 1 0,-3 2 0,-4 1 0,-3 0 0,2 1 0,-17 8 0,-1-2 0,-8 5 0,-4-2 1958,0 3-1958,0 0 0,-3 0 0,0 0 0</inkml:trace>
  <inkml:trace contextRef="#ctx0" brushRef="#br0" timeOffset="130266">14987 3621 24575,'56'0'0,"-1"0"0,2 0 0,-4 0 0,8 0 0,-12 0 0,-26 0 0,-17 0 0,-3 0 0</inkml:trace>
  <inkml:trace contextRef="#ctx0" brushRef="#br0" timeOffset="131698">15603 3395 24575,'7'36'0,"2"5"0,3-2 0,-4-6 0,-4-17 0,-4-7 0,0 0 0,0-3 0,0 3 0,0-3 0,0 0 0,0-5 0,3-6 0,4-8 0,11-15 0,2-2 0,9-13 0,-2 11 0,-6 1 0,-5 14 0,-7 7 0,-3 8 0,0 17 0,4 5 0,0 15 0,4-7 0,-4-7 0,-4-9 0,0-4 0,-3-1 0,3 2 0,3-6 0,0 2 0,1-1 0,-2-1 0,-2 2 0,-3-2 0,2 0 0,1 0 0,3-3 0,3 0 0,1 0 0,-1-3 0,10-27 0,-1-14 0,3-7 0,-7-5 0,-6 27 0,-3-7 0,-1 11 0,-3 5 0,-1 4 0,-3 10 0,0 3 0,0 0 0</inkml:trace>
  <inkml:trace contextRef="#ctx0" brushRef="#br0" timeOffset="132369">16244 3135 24575,'0'17'0,"0"8"0,0 8 0,0-4 0,0-6 0,0-7 0,0-5 0,0 4 0,0-8 0,0 1 0,0-2 0,0-1 0,3 1 0,-3-3 0,3 0 0</inkml:trace>
  <inkml:trace contextRef="#ctx0" brushRef="#br0" timeOffset="133081">16139 3156 24575,'26'0'0,"-1"0"0,5 0 0,-5 0 0,-14 0 0,-2 0 0,-6 0 0</inkml:trace>
  <inkml:trace contextRef="#ctx0" brushRef="#br0" timeOffset="134418">16085 3194 24575,'13'0'0,"-3"0"0,17 0 0,-11 0 0,9 0 0,-9 0 0,-2 0 0,-2 0 0,-4 0 0,-1 0 0,2 0 0,-1 0 0,1 0 0,0 0 0,0 0 0,-3 0 0,0 0 0,2 0 0,-4 0 0,1 0 0</inkml:trace>
  <inkml:trace contextRef="#ctx0" brushRef="#br0" timeOffset="155466">12402 2864 24575,'-39'0'0,"7"0"0,-20 0 0,3-1 0,-2 2 0,7 2 0,-2 2 0,-1-1 0,-4 2 0,2 3 0,-12 10 0,1 4 0,1 3 0,1 4 0,18-6 0,2 1 0,1 2 0,-12 16 0,2 2 0,4-3 0,1 3 0,13-7 0,1 4 0,2-2 0,-5 5 0,3 2 0,9-7 0,1 2 0,2-1 0,1 9 0,3 0-886,4 16 0,2-1 886,1-18 0,2-2 0,2 3 0,2-3 0,-1 10-311,0 0 311,4 3 0,5-18 0,3 1 0,0-4 0,4 0 0,8 7 0,3 0 0,0-5 0,2-1 871,6-2 0,4-2-871,8-1 0,4-3 0,3-3 0,5-3-1327,-7-8 1,4-3 0,-2-2 1326,-8-3 0,-2-2 0,2 0 0,6-2 0,2-1 0,1 0-501,9-2 0,2-1 0,2-1 501,-12-1 0,0-1 0,1 0 0,1-1 0,6 0 0,2 0 0,-1-1 0,1-1 0,-1 0 0,2-2 0,-3 0 0,-4 0 0,0-3 0,-4 0 0,-3 0 0,11-2 0,-6 1 0,-17 4 0,1 2 0,8 2 0,6 2 0,0 0-625,-6 2 0,0 0 1,5 0 624,-6 0 0,5 0 0,1 0 0,1 0 0,-2 0-336,7 0 0,-1 0 0,0 0 0,1 0 336,-8 0 0,0 0 0,0 0 0,3 0 0,3 0 0,-1 0 0,4 1 0,2-1 0,1 0 0,0 0 0,-4 0 0,-3-1 0,0 1 0,-5-2 0,-1 1 0,1 0 0,3 0 0,7 0 0,5 1 0,1 0 0,0 0 0,-4 0 0,-8-1 0,12 0 0,-9-1 0,2 0 123,-11 1 0,1 0 1,-1-1-1,1 0-123,0-1 0,0-1 0,-1-1 0,-3 0 0,3-1 0,-2 0 0,-2-2 0,-1 0 0,0-1 0,-5-1 0,-2-2 0,-4 0 0,-1 5 0,1 2 0,10-2 0,3 2 0,7 4 0,4 2-212,-8-1 1,4 0 0,6 0 211,-4 0 0,4 0 0,4 0 0,2 0 0,1 0-100,-4 0 1,2 0-1,1 0 1,1 0-1,-1 0 1,-2 0 99,-7 0 0,-1 0 0,0 0 0,-1 0 0,1 0 0,1 0-360,7 0 1,2 0 0,2 0-1,-3 0 1,-4 0 0,-6 0 359,5 1 0,-6-1 0,4-1-197,-4 0 0,4-2 1,3 1-1,0-1 0,-3 0 197,4 0 0,-2 1 0,0-2 0,2-1 0,-8-1 0,3-2 0,-1 0 0,-2-1 0,-4 1 0,9-1 0,-5-1 0,-3-1 0,-7-3 0,-2-1 0,-2-3 0,10-10 0,-4-3 748,-6-2 1,-1-4-749,-4 7 0,1-3 0,-3-3 0,-7-3 0,-3-3 0,-2 3 0,6 0 0,-5-1 0,-1-22 0,-6 0 0,-10 24 0,-3 0 0,1-22 0,-2-2 1863,1 14 0,-1 2-1863,-2 1 0,-4 2 1990,-8 0 0,-6 1-1990,-12-8 0,-5 0 0,4 5 0,-2 1 138,-10-5 0,1 6-138,-1 4 0,10 8 0,-5 1 0,-5 6 0,-3 0 0,-1-6 0,-2 1 0,-8 2 0,-1 4 0,11 8 0,0 2 0,-9-1 0,-2 1 0,1 3 0,0 1 0,13 1 0,-2 0 0,1 1 0,-17 0 0,-3 0 0,19 2 0,-4-1 0,-1 0 0,-1 0 0,-3 1 0,0 0 0,-1 0 0,0 0 0,2 0 0,1 1 0,-1-1 0,1 0-529,-1-1 1,1 0 0,0 0 0,-3-1 528,2 1 0,-1-1 0,-1 0 0,-2-1 0,1 1-439,-4 0 1,0-1-1,-1 0 1,-1 1-1,-2-1 439,10 2 0,-1-1 0,-1 1 0,-1-1 0,-1 1 0,1 0 0,-1 0 0,-2 1 0,-1 1 0,0-1 0,0 1 0,0 0 0,0 1 0,2-1 0,-5 0 0,0 1 0,2 0 0,0-1 0,-1 2 0,-1-1 0,8 0 0,0 1 0,0 1 0,-1-1 0,-1 0 0,0 0 0,-2-1 0,-1 0 0,-1 0 0,-2 0 0,-1-1 0,1 0 0,0 1 0,1-1 0,2 1 0,-1 0 0,2 1 0,1 0 0,1 0 0,-1 0 0,-1-1 0,-1 1 0,1 0 0,-2-1 0,-1 0 0,-1 0 0,2 0 0,0 1 0,3-1 0,3 1-567,-10 1 1,2-1 0,4 1 0,1 1-1,0-1 567,-6 1 0,2 0 0,2 0 0,0 0 0,5 0 0,2 0 0,0 0 0,0 0 87,3 0 1,0 0 0,1 0 0,-2 0-88,-1 0 0,-1 0 0,0 0 0,0 0 0,0 0 0,-2 0 0,2 0 0,3 0 0,4 2 0,3-1 0,0 0 263,-2 0 0,0-1 0,7 0 0,-10 5 1,25-5-1</inkml:trace>
  <inkml:trace contextRef="#ctx0" brushRef="#br0" timeOffset="183230">16683 2911 24575,'0'0'0</inkml:trace>
  <inkml:trace contextRef="#ctx0" brushRef="#br0" timeOffset="184166">16548 3248 24575,'32'22'0,"0"0"0,4-1 0,-2 2 0,-8 3 0,-1 0 0,23 11 0,-18-10 0,-14-12 0,-4-5 0,-5-1 0,2 1 0,0-4 0,-2 6 0,1-5 0,-1 2 0,-1 0 0,-3-5 0,2 4 0,-4-5 0,2 0 0</inkml:trace>
  <inkml:trace contextRef="#ctx0" brushRef="#br0" timeOffset="185099">16596 3627 10920,'0'-18'0,"10"-18"0,6-8 2499,1 3 0,1-4-2499,0 1 0,2-5 0,0 5 0,8-4 0,-1 4 1188,-7 3 0,-1 4-1188,9-15 1361,-11 23-1361,-7 13 4920,-1 7-4920,-3 1 0,-3 4 0,0-2 0</inkml:trace>
  <inkml:trace contextRef="#ctx0" brushRef="#br0" timeOffset="187081">16198 3191 24575,'0'29'0,"0"-1"0,0 7 0,0-14 0,0-6 0,0-9 0,0 0 0,0-8 0,0-5 0,0-12 0,0 1 0,0-1 0,0 8 0,0-1 0,0 1 0,0 1 0,0-2 0,0 5 0,0-3 0,0 4 0,0 0 0,0-3 0,0 3 0,-6 0 0,4 1 0,-7 1 0,0-5 0,-2 2 0,-5-3 0,-4 4 0,3 2 0,-6-2 0,9 5 0,2-2 0,3 3 0,0 0 0,-1 0 0,2 0 0,2 0 0,33 0 0,12 0 0,-6 0 0,2 0 0,29 0 0,-17 0 0,-12 0 0,-15 0 0,-5 0 0,-3 0 0,-3 0 0,0 0 0,-1 0 0,2 0 0,2 0 0,-3 0 0,-1 0 0,1 0 0,-3 0 0,0 0 0,-4 0 0</inkml:trace>
  <inkml:trace contextRef="#ctx0" brushRef="#br0" timeOffset="188639">15466 3792 24575,'26'41'0,"-2"-3"0,7-1 0,5 4 0,-3-8 0,16 1 0,-12-19 0,10-1 0,-16-14 0,5 4 0,-9-4 0,1 0 0,3 0 0,-3-4 0,11-13 0,1-4 0,1-2 0,2-5 0,-1 0 0,-11 1 0,8-3 0,6-7 0,-4 11 0,0-2 0,-13 14 0,-1 10 0,-1 1 0,13 3 0,-3 3 0,-1 8 0,-7 1 0,-6 16 0,-1-5 0,-6-2 0,-3-6 0,-9-6 0,3-2 0,-3-1 0,2-4 0,4-7 0,1-2 0,12-10 0,8-1 0,10-4 0,13-1 0,2 3 0,-24 10 0,2 0 0,-1 1 0,0-1 0,0 0 0,0-1 0,0-2 0,0-2 0,27-12 0,-29 9 0,-1 0 0,22-17 0,-4-8 0,-16 11 0,-6 3 0,-11-2 0,-3 14 0,-4-10 0,-4 10 0,-3 2 0,0 1 0,0-1 0,-3 7 0,0-4 0,-6 6 0,2-1 0,-6 4 0,9 0 0,-2 3 0</inkml:trace>
  <inkml:trace contextRef="#ctx0" brushRef="#br0" timeOffset="189866">17285 4014 24575,'4'40'0,"13"16"0,-10-20 0,14 18 0,-7-16 0,3 5 0,-4-10 0,2 8 0,-8-23 0,3 4 0,-7-33 0,0-14 0,-3-6 0,0-9 0,0 2 0,6-1 0,5-6 0,4 15 0,6 6 0,-3 10 0,4 0 0,0 2 0,5 1 0,5 4 0,-3 2 0,3 2 0,-14 3 0,6 0 0,-9 0 0,1 0 0,-4 0 0,-2 3 0,-1 10 0,0 8 0,1 15 0,-2 0 0,6 8 0,-4-12 0,4 2 0,-1-10 0,0-5 0,-6-6 0,1-4 0,-7-6 0,1 0 0</inkml:trace>
  <inkml:trace contextRef="#ctx0" brushRef="#br0" timeOffset="190734">18018 3728 8191,'4'5'0,"-1"10"5063,-3 39-5063,0-12 2818,0 9-2818,0 0 0,0-9 1719,0 11-1719,0-12 0,0-8 0,0 4 6784,0-5-6784,0 0 0,0-8 0,0 1 0,0-8 0,0 1 0,6 0 0,0-5 0,10 3 0,3-4 0,5-2 0,6-3 0,-2-4 0,-10-3 0,-6 0 0</inkml:trace>
  <inkml:trace contextRef="#ctx0" brushRef="#br0" timeOffset="191449">18264 4094 12383,'5'-4'0,"29"5"4740,19 20-4740,-18-9 0,2 2 1060,4 8 0,-2 3-1060,-9-2 0,-1-1 1186,26 12-1186,-24-5 1036,-11-18 1,-13-5-1,-5-3 1</inkml:trace>
  <inkml:trace contextRef="#ctx0" brushRef="#br0" timeOffset="192238">18473 4423 24575,'0'-26'0,"11"-19"0,2-9 0,11-6 0,-11 21 0,-3 12 0,-8 16 0,-1 2 0,2 3 0,-3-3 0,0-13 0,7-12 0,1 0 0,0 7 0,-1 17 0</inkml:trace>
  <inkml:trace contextRef="#ctx0" brushRef="#br0" timeOffset="193131">18610 3683 24575,'30'0'0,"-3"0"0,7 4 0,-4 0 0,-2 7 0,-1 1 0,1 7 0,-2-2 0,-3 7 0,3 2 0,-11 9 0,-1 14 0,-7 7 0,-3 8 0,0 0 0,-4-4 0,0-6 0,0-10 0,0-11 0,0 0 0,0-1 0,0 7 0,0-9 0,0-3 0,0-8 0,0 2 0,0 0 0,0-2 0,0-12 0,0-1 0</inkml:trace>
  <inkml:trace contextRef="#ctx0" brushRef="#br0" timeOffset="213764">13520 3427 24575,'12'12'0,"-1"-3"0,6 15 0,3 0 0,16 10 0,-5-1 0,8-7 0,-19-13 0,0-7 0,-10-3 0,2 0 0,-6 0 0,-3-1 0,0 2 0,-3 1 0,0 3 0,0 2 0,0 5 0,3-5 0,-3 5 0,3-8 0,0 5 0,1 1 0,-1 3 0,3 0 0,-3-6 0,3-5 0,0-8 0,0-3 0,4-18 0,4-6 0,1-4 0,0 2 0,2 4 0,-6 5 0,6-1 0,-10 11 0,1 4 0,-7 3 0,4 3 0,-4-3 0,4 6 0,-4 5 0,-2 2 0,-15 41 0,-10 3 0,13-19 0,-1 2 0,-15 24 0,8-15 0,3 0 0,-6 5 0,7-3 0,5-14 0,3 1 0,8-20 0,-2 7 0,3 0 0,0 6 0,0-3 0,0 5 0,0-11 0,0 8 0,0-4 0,0-3 0,0-5 0,0-6 0,0-3 0,0 0 0</inkml:trace>
  <inkml:trace contextRef="#ctx0" brushRef="#br0" timeOffset="214850">14390 2886 24575,'-16'26'0,"-3"8"0,-12 20 0,10-13 0,0 0 0,16-14 0,-8-8 0,12 6 0,-8-5 0,8 2 0,-2-2 0,3-4 0,0-6 0,0-1 0,0 0 0,0 1 0,0-1 0,0 3 0,0-5 0,0 2 0,0-3 0,0 0 0,0 3 0,3 0 0,3 0 0,0 0 0,3-3 0,0 3 0,1-2 0,-1 2 0,3 0 0,-8-5 0,2 1 0</inkml:trace>
  <inkml:trace contextRef="#ctx0" brushRef="#br0" timeOffset="216114">14659 3226 24575,'2'-6'0,"-1"1"0,2-1 0,-1 0 0,4 3 0,-2-3 0,4 0 0,-5 2 0,3-2 0,0 1 0,0 4 0,-3 6 0,-3 10 0,-1 8 0,-2 1 0,3-6 0,0 9 0,0-8 0,0 4 0,0-8 0,0-5 0,0-1 0,2-6 0,11-6 0,-8 1 0,7-4 0</inkml:trace>
  <inkml:trace contextRef="#ctx0" brushRef="#br0" timeOffset="216961">14740 3020 24575,'0'-9'0,"2"4"0,-1 2 0,1 3 0</inkml:trace>
  <inkml:trace contextRef="#ctx0" brushRef="#br0" timeOffset="217795">14915 2803 11292,'3'7'0,"-2"9"4943,5 15-4943,-5 9 2312,2-4-2312,-3 8 1316,0-7-1316,0 3 4712,0-1-4712,0-3 0,0-3 0,0-5 0,-3-6 0,-1-4 0,-6 9 0,2-1 0,-2-4 0,0 1 0,3-16 0,-6 2 0,9-5 0,-2-1 0</inkml:trace>
  <inkml:trace contextRef="#ctx0" brushRef="#br0" timeOffset="219045">17078 2678 24575,'-9'19'0,"1"-6"0,-5 10 0,7-9 0,3-1 0,3 2 0,0 1 0,0 7 0,0 8 0,0-4 0,0 1 0,0 2 0,0-13 0,0 7 0,0-15 0,3 6 0,0-4 0,3 1 0,-3-3 0,2-6 0,-1 2 0,-1-2 0,0 0 0,-3 0 0</inkml:trace>
  <inkml:trace contextRef="#ctx0" brushRef="#br0" timeOffset="220343">17075 3050 24575,'5'-3'0,"4"-7"0,1-1 0,0-1 0,-2 5 0,-2 4 0,0 1 0,-1 1 0,1-2 0,-3 1 0,2 1 0,-4-4 0,4 4 0,-2-2 0,0 0 0,2 3 0,-2-3 0,3 3 0,0 0 0,-3 5 0,-1 2 0,1 4 0,0-2 0,0 0 0,2-6 0,-4 2 0,4-2 0,-1 3 0,4 3 0,5 1 0,0-1 0,0 4 0,0-3 0,-2 4 0,-1-1 0,0 0 0,-4-2 0,0-2 0,-2-6 0,-2 0 0</inkml:trace>
  <inkml:trace contextRef="#ctx0" brushRef="#br0" timeOffset="221658">17264 2825 24575,'-8'8'0,"-3"-1"0,-2-1 0,3-4 0,2-4 0,8 1 0,3-1 0,3 2 0,-3 5 0,-1-1 0,-4 1 0,-1-2 0,-1-8 0,2 1 0,2-5 0,0 3 0,8 3 0,-6 0 0,7 3 0</inkml:trace>
  <inkml:trace contextRef="#ctx0" brushRef="#br0" timeOffset="222424">17571 2700 24575,'0'44'0,"4"13"0,-3-5 0,3 7 0,-4-21 0,0-6 0,0-10 0,0 0 0,0-4 0,-4 13 0,0-11 0,-3 5 0,0-5 0,1-8 0,-4 5 0,5-4 0,-7 10 0,7 11 0,-2-2 0,4-6 0,3-16 0</inkml:trace>
  <inkml:trace contextRef="#ctx0" brushRef="#br0" timeOffset="223490">13212 3136 8191,'7'4'0,"-5"39"1962,-12-8 1,-2 4-1963,3 7 0,-1 3 0,-10 4 0,2-3 0,5 11 0,5-24 0,2-2 0,1 18 1275,5-18 1,-1 0-1276,-3 29 0,4-2 0,0-12 0,0-16 0,0 0 0,0 14 950,12-3 0,6-1-950,15 13 3089,-2-20 0,4-4-3089,-4-10 0,0-5 639,-1-1 1,0-2-640,19 4 551,-9-7-551,-10-6 0,-9-6 0,-8 0 0,-7 0 0</inkml:trace>
  <inkml:trace contextRef="#ctx0" brushRef="#br0" timeOffset="224836">17932 2782 24575,'29'37'0,"-2"8"0,-4-3 0,0 3 0,-8-5 0,-2-1 0,1-3 0,-2 0 0,-7 1 0,-2-3 0,1 8 0,-4 4 0,0-10 0,0-12 0,0 26 0,-8 1 0,0 6 0,-11 5 0,3-17 0,-5-1 0,5-5 0,-4-4 0,8-6 0,0-6 0,5-8 0,1-6 0,3-1 0,0-5 0,3 0 0</inkml:trace>
  <inkml:trace contextRef="#ctx0" brushRef="#br0" timeOffset="226171">18248 2887 24575,'12'-9'0,"0"-1"0,5-1 0,-2 1 0,-1 6 0,1 1 0,-5 3 0,9 0 0,-3 0 0,7 13 0,-5-1 0,-2 8 0,-9-7 0,2 6 0,-8-8 0,5 5 0,-6-3 0,0-3 0,0 3 0,0 4 0,0-3 0,0 3 0,0-3 0,-12 5 0,7-7 0,-14 6 0,3-8 0,-2 6 0,-8 1 0,6 0 0,0-2 0,10-2 0,2-7 0,12 0 0,14-16 0,16-3 0,1-6 0,1 1 0,-18 7 0,-1 1 0,-3 3 0,-7 3 0,-1 1 0</inkml:trace>
  <inkml:trace contextRef="#ctx0" brushRef="#br0" timeOffset="226835">18827 3416 24575,'42'0'0,"1"0"0,10 0 0,0 0 0,-3 0 0,-2 0-525,-1 0 0,-3 0 525,19 0 344,-26 0-344,-2 0 0,-20 0 0,-2 0 0</inkml:trace>
  <inkml:trace contextRef="#ctx0" brushRef="#br0" timeOffset="227820">19189 3338 9364,'-3'2'0,"0"18"2739,3 21-2739,0 1 2943,0 9-2943,0-11 1856,0-18-1856,0 3 5175,0-19-5175,0-1 2498,0 4-2498,0-3 0,0 3 0,0-3 0,0 0 0,0 3 0,0-5 0,0 2 0</inkml:trace>
  <inkml:trace contextRef="#ctx0" brushRef="#br0" timeOffset="229132">18328 3148 24575,'41'0'0,"-9"0"0,6 0 0,-16 0 0,1 0 0,-10 0 0,-5 0 0,-2 0 0,0 0 0,-1 0 0,4 0 0,0 0 0,6 0 0,1 0 0,4 0 0,-7 0 0,-1 0 0,-6 0 0,0 0 0,0 0 0,3 0 0,0 0 0,0 0 0,0 0 0,-4 0 0,-1 0 0,-2 0 0</inkml:trace>
  <inkml:trace contextRef="#ctx0" brushRef="#br0" timeOffset="230681">20151 3146 24575,'-45'15'0,"19"-5"0,-19 13 0,16-11 0,-15 14 0,-1-8 0,-1 12 0,3-8 0,6 2 0,-7 2 0,11-4 0,-7-1 0,16-8 0,3-6 0,9-1 0,3-6 0,3 0 0,-3 0 0,0 0 0,2 0 0,-5-3 0,-1-10 0,1-7 0,-1-5 0,5-6 0,4-6 0,-3 7 0,6-3 0,-2 16 0,3 4 0,0-4 0,0 7 0,0-2 0,0 6 0,0 0 0,6 2 0,-2-1 0,18 1 0,1-3 0,16 4 0,-3-4 0,0 7 0,-9-3 0,-4 3 0,-10 0 0,-1 0 0,-3 2 0,1 8 0,-1 0 0,1 7 0,-4-4 0,1 0 0,-3-2 0,2 1 0,-3-5 0,4 2 0,-4 1 0,5-1 0,-1 4 0,5-1 0,1-2 0,10 9 0,3-3 0,5 7 0,-4-5 0,-4-2 0,-4-4 0,1 1 0,-4-3 0,3-1 0,0-3 0,-5-2 0,5 2 0,-12-6 0,2 6 0,0-5 0,-2 1 0,2-2 0,-5 0 0,-2 0 0</inkml:trace>
  <inkml:trace contextRef="#ctx0" brushRef="#br0" timeOffset="231551">20526 3025 8191,'-7'-2'0,"2"22"5063,5 24-5063,0 7 2818,0 11-2818,0-17 1719,0-4-1719,0-9 6784,0-9-6784,0-10 0,0 5 0,0-7 0,0 1 0,0 4 0,0-6 0,0 5 0,0-5 0,0-2 0,0 1 0,0-2 0,0-1 0,0-3 0</inkml:trace>
  <inkml:trace contextRef="#ctx0" brushRef="#br0" timeOffset="232364">20641 3139 24575,'0'45'0,"0"5"0,0-9 0,0-4 0,0-10 0,0-15 0,0 7 0,0-11 0,0-1 0,0 4 0,0-4 0,0 17 0,0-11 0,0 7 0,0-14 0</inkml:trace>
  <inkml:trace contextRef="#ctx0" brushRef="#br0" timeOffset="234113">20901 3234 24575,'0'15'0,"0"6"0,0 0 0,0-1 0,0-11 0,0-4 0,0 1 0,0-1 0,3-2 0,0 2 0,3 1 0,0 1 0,0 1 0,0 1 0,-3-2 0,2 2 0,-1 2 0,2-4 0,-3 5 0,0-6 0,-1 0 0,-1-1 0,4-1 0,-2-2 0,5-2 0,1 0 0,7 0 0,3-9 0,4-5 0,-5-1 0,-3 0 0,-6 6 0,0 2 0,0 1 0,-3 16 0,-3 3 0,-3 17 0,0-4 0,0-2 0,0-8 0,2-9 0,1-5 0,6-2 0,-3 0 0,6 0 0,1-5 0,1-3 0,2-9 0,-2 3 0,1-8 0,-1 4 0,0-4 0,3-2 0,-2 5 0,1 0 0,-5 5 0,-2 1 0,1 2 0,0-1 0,2 3 0,-2 2 0,-2-1 0,1 4 0,0-2 0,-2 0 0,1 3 0,-7-3 0,4 0 0,-4 2 0,1-1 0</inkml:trace>
  <inkml:trace contextRef="#ctx0" brushRef="#br0" timeOffset="234829">21555 3008 24575,'0'36'0,"0"-5"0,0-1 0,0 7 0,0 7 0,0-2 0,0-9 0,0-17 0,0 10 0,0 15 0,4-7 0,1 4 0,-3 2 0,2 2 0,3 2 0,2-1 0,2 19 0,0-17 0,-4-25 0,-5-10 0,-2-8 0</inkml:trace>
  <inkml:trace contextRef="#ctx0" brushRef="#br0" timeOffset="235662">21637 3095 24575,'0'35'0,"0"11"0,0-5 0,0 1 0,0-1 0,0-16 0,0 16 0,0-22 0,0 6 0,0-10 0,0 15 0,0-13 0,0 14 0,0-3 0,7 2 0,-6 2 0,8-11 0,-8-9 0,1-3 0,-2-3 0,0 3 0,0-3 0,0-3 0,0 0 0</inkml:trace>
  <inkml:trace contextRef="#ctx0" brushRef="#br0" timeOffset="237565">21784 3098 24575,'6'0'0,"0"0"0,0 0 0,0 0 0,0 0 0,-3 5 0,-1 8 0,-5 7 0,0 1 0,-1-5 0,-5-4 0,7-5 0,-4 2 0,6-3 0,0 0 0,0 0 0,-6 1 0,3-4 0,-4-2 0,4-5 0,3-5 0,0-4 0,0-7 0,0 0 0,0 0 0,0 7 0,3 5 0,-2 2 0,4 2 0,1-1 0,7 4 0,10-1 0,-5 2 0,5 0 0,-10 0 0,5 0 0,-4 0 0,3 0 0,-4 0 0,-3 0 0,0 2 0,-4 2 0,0-1 0,0 5 0,-3-1 0,0 2 0,-3 3 0,0 8 0,-6 2 0,-5 8 0,-6-6 0,0-1 0,1-7 0,7-1 0,2-5 0,2-4 0,21-4 0,19-2 0,4 0 0,8 0 0,-18 0 0,-6 0 0,-5 0 0,-3 0 0,-8 0 0,-1 0 0,-3 0 0</inkml:trace>
  <inkml:trace contextRef="#ctx0" brushRef="#br0" timeOffset="238828">21787 3741 10767,'4'0'0,"2"0"5017,12 0-5017,6 0 2403,-1 0-2403,-3 0 1380,-10 2-1380,-8 4 5008,-2 17-5008,0 3 0,-3 4 0,0-7 0,-1-6 0,-5-3 0,4 4 0,-4-5 0,2 0 0,0 5 0,0-4 0,0 3 0,0-4 0,0 1 0,4-1 0,-3 0 0,2 0 0,13-7 0,4 0 0,12-10 0,-5 4 0,3-4 0,-8 4 0,4-3 0,-6 2 0,-2-2 0,1 3 0,-5 0 0,5 0 0,-5 0 0,4 0 0,-4-2 0,2 1 0,-3-2 0,0 3 0,0-2 0,0-2 0,-3 1 0,0 0 0</inkml:trace>
  <inkml:trace contextRef="#ctx0" brushRef="#br0" timeOffset="240961">24644 3778 24575,'0'42'0,"0"-1"0,0 2 0,0 2 0,0 18 0,0 0-780,0-19 0,0-3 780,0 2 0,0-6 506,0-7-506,0 0 258,0-11-258,0 8 0,0 11 0,0 8 796,7 8-796,-2-4 0,6-9 0,-4-13 0,-3-10 0,1-11 0,-5 1 0,3-7 0,-3 1 0</inkml:trace>
  <inkml:trace contextRef="#ctx0" brushRef="#br0" timeOffset="242243">24245 3915 10900,'0'-9'0,"0"-10"5000,20-3-5000,23-17 0,5 14 0,-17 11 0,1 2 0,17 0 2380,-10 7-2380,15 0 0,-15 5 0,10 0 1364,-7 0-1364,-4 0 4931,-5 0-4931,-6 0 0,-9 0 0,8 0 0,-8 0 0,5 9 0,-6 9 0,-1 7 0,-1 9 0,-4-6 0,-5-1 0,-6-1 0,-3-6 0,-10 3 0,-4-3 0,-14-3 0,9-1 0,-1-5 0,9-1 0,1-4 0,-7 4 0,9-3 0,-5 3 0,10-4 0,0 0 0,-3 2 0,3-1 0,-1 2 0,2-6 0,4 3 0,-2-3 0,3 3 0,0-1 0,0 1 0,27 33 0,-5-15 0,5 3 0,14 16 0,4 3 0,1-6 0,3-2 0,1 3 0,-2-3 0,-17-14 0,-2-2 0,19 11 0,-26-15 0,-11-10 0,2 2 0,-3-4 0,-3-3 0,-1 0 0,-3-3 0</inkml:trace>
  <inkml:trace contextRef="#ctx0" brushRef="#br0" timeOffset="243044">25386 4254 24575,'0'34'0,"0"0"0,0 6 0,0-11 0,0-10 0,0-9 0,0-1 0,0-3 0,0 5 0,0 5 0,0 1 0,0 2 0,0-8 0,0 1 0,3-3 0,-2 3 0,4-5 0,-4-2 0,1-5 0</inkml:trace>
  <inkml:trace contextRef="#ctx0" brushRef="#br0" timeOffset="243544">25377 4110 24575,'0'0'0</inkml:trace>
  <inkml:trace contextRef="#ctx0" brushRef="#br0" timeOffset="246659">25737 4167 11807,'-6'0'0,"-3"16"4855,2 0-4855,1 14 2222,3 6-2222,3 4 1254,0 6-1254,0 3 0,0-18 4437,0-4-4437,0-4 0,13-4 0,6 11 0,27-7 0,10-4 0,-22-12 0,2-2 0,30-2 0,-28-16 0,-2-6 0,15-15 0,-28 10 0,-3-5 0,0-9 0,-5-3 0,-8 6 0,-2-1 0,4-11 0,-1 0 0,-4 7 0,-7 4 0,-27-23 0,-20 23 0,5 22 0,-5 4 0,8 4 0,-2 3 0,-12 1 0,1 4 0,13 9 0,3 2 0,5-6 0,2 2 0,-16 27 0,27-18 0,5 6 0,6-3 0,7 2 0,3-6 0,0 0 0,3 0 0,18 5 0,-4-6 0,19 1 0,-4-9 0,26-4 0,-24-10 0,1-4 0,6-7 0,-1-4 0,2-11 0,-3-6 0,-4-7 0,-4-3 0,-4 0 0,-4-1 0,-1 0 0,-4 0 0,-7 9 0,-1 2 0,7-18 0,-7 20 0,-6 16 0,2 7 0,-3 4 0,3 6 0,3 15 0,-1 37 0,3-8 0,-4 14 0,0 6 0,-1-20 0,2 1 0,1 2 0,0 3 0,1-2-231,0-1 1,0-3 230,3 0 0,1-3 0,6 10 0,-1-11 0,-1-5 0,-5-13 0,-2-13 0,-4 0 461,1-6-461,8 0 0,5 0 0,10 0 0,6-21 0,-10 2 0,-5-19 0,-10 6 0,-4 0 0,3-10 0,-6 12 0,2-2 0,-7 18 0,0 1 0,4 33 0,14 11 0,7 5 0,-3-1 0,3 2 0,15 16 0,4-4 0,-6-19 0,-1-6 0,20 10 0,-10-18 0,-7-12 0,-11-28 0,2 9 0,-13-26 0,-11-1 0,-2-7 0,-5-1 0,-12 8 0,-19 7 0,-10 10 0,0 4 0,1 11 0,12 10 0,-4 0 0,4 0 0,-2 0 0,2 7 0,-6 16 0,9-5 0,0 14 0,17-18 0,1 3 0,7 10 0,25-2 0,19 13 0,-12-25 0,3-4 0,0 0 0,0-2 0,29-14 0,-16-16 0,-16-2 0,-11-4 0,-12 8 0,-2 11 0,6 25 0,-2 21 0,5 16 0,0 5 0,6-9 0,-4-4 0,8 1 0,-8-3 0,6 3 0,-10-10 0,0 1 0,-7-18 0,-3 5 0,-1-8 0,-3 5 0,-6-1 0,-11-1 0,-13 3 0,-10-7 0,0-7 0,8-3 0,4-10 0,14-8 0,5-11 0,6-15 0,3 9 0,0-6 0,15-5 0,-1 14 0,16-19 0,-6 21 0,0-2 0,0 4 0,-1 1 0,16-12 0,-12 8 0,11-7 0,-15 10 0,8-10 0,-2-2 0,0-5 0,-12 4 0,-8 10 0,-9 10 0,-13 8 0,-2 6 0,-15 12 0,4 0 0,2 5 0,10-1 0,1-6 0,3 9 0,-3-6 0,6 6 0,1-7 0,6 10 0,0-4 0,0 5 0,3-3 0,5 0 0,6-2 0,7 5 0,-3-5 0,5-2 0,-9-3 0,4-3 0,-5-3 0,0-1 0,7-3 0,0 0 0,-5 0 0,-3 0 0</inkml:trace>
  <inkml:trace contextRef="#ctx0" brushRef="#br0" timeOffset="248559">27748 3740 24575,'0'27'0,"0"25"0,0-5 0,0-13 0,0 2 0,0 28 0,0-1 0,0-4 0,0-9 0,0-9 0,0-14 0,0-5 0,0-1 0,0-7 0,0-2 0,0-3 0,0-15 0,0-54 0,0 9 0,0-6 0,0 10 0,0-2 0,0-1 0,0 0 0,0 0 0,0 4 0,0-6 0,0 5 0,0-18 0,0 32 0,0 19 0,0 5 0,0 3 0,0 0 0,6-3 0,1 2 0,20-10 0,-6 8 0,10-5 0,-12 7 0,4 0 0,-2 3 0,2 1 0,-3 3 0,-4 3 0,-6 8 0,3 18 0,-1 11 0,0 14 0,-5-5 0,-4 8 0,-3-2 0,-13 4 0,-4-5 0,-12-9 0,10-18 0,0-8 0,6-10 0,-1-2 0,-2 3 0,-3-1 0,4-5 0,2 4 0,1-7 0,8 4 0,-5-2 0,5 3 0,4 2 0,14 2 0,11 3 0,2 1 0,9 1 0,-13 0 0,0-3 0,-2 1 0,-10-5 0,8 4 0,-9-2 0,2-3 0,-6 1 0,0-5 0,-3 0 0,3 5 0,0-4 0,3 8 0,6 0 0,2 5 0,5-1 0,-5-1 0,-4-5 0,-7-4 0,-4-3 0</inkml:trace>
  <inkml:trace contextRef="#ctx0" brushRef="#br0" timeOffset="249743">28381 4178 11656,'8'-3'0,"13"0"4883,11 3-4883,7 0 2248,-7 0-2248,-4 0 1272,-9 0-1272,-48-4 4516,-10 3-4516,-4-1 0,-3 0 0,6 2 0,2 0 0,1 0 0,3 0 0,-17 0 0,22 3 0,10 1 0,11 5 0,-1-2 0,3 1 0,5-2 0,-1 0 0,2 3 0,0 4 0,0 10 0,0-1 0,3 2 0,4-3 0,8-2 0,5 4 0,23 9 0,3-3 0,-15-12 0,2-1 0,26 7 0,0-10 0,-1-7 0,-3-6 0,-1-13 0,-13-6 0,-9-18 0,-14 11 0,-4-5 0,-8 20 0,-2-5 0,-1 6 0,-1 0 0,-1 1 0,2 6 0,-3 0 0</inkml:trace>
  <inkml:trace contextRef="#ctx0" brushRef="#br0" timeOffset="251129">28238 4226 10124,'5'-3'0,"12"1"5083,1 2-5083,6 0 2512,-10-3-2512,2 2 1461,-9-4-1461,5 4 5395,-3-4-5395,-3 4 0,6-5 0,-8 3 0,7-4 0,-4 1 0,3-2 0,-4-2 0,-4 1 0,-2 0 0,0 4 0,0-1 0,0 0 0,0 1 0,0-1 0,0 0 0,-5-3 0,1 3 0,-5-3 0,0 2 0,-1 4 0,-4-3 0,-9-1 0,-3-1 0,-9-2 0,3 3 0,1 0 0,8 3 0,6 2 0,2 2 0,5 0 0,-3 0 0,3 0 0,2 2 0,2 1 0,2 3 0,2 0 0,2 0 0,0 0 0,0 3 0,0-2 0,0 19 0,0 5 0,0 34 0,1-32 0,2 1 0,2 3 0,5 0 0,6 3 0,3-3 0,12 3 0,-1-3 0,-20-34 0</inkml:trace>
  <inkml:trace contextRef="#ctx0" brushRef="#br0" timeOffset="252808">28729 4198 8191,'3'9'0,"-1"16"5063,-2 6-5063,0 9 2818,9-13-2818,9-6 1719,11-4-1719,14-10 0,18-4 0,3-3 6784,2 0-6784,-31-6 0,-1-3 0,13-6 0,6-14 0,-20 4 0,-9 1 0,-8-22 0,-9 13 0,-11-23 0,-18 21 0,-4 7 0,-8 2 0,-8 2 0,-3 2 0,-1 1 0,0 2 0,-4 5 0,1 5 0,-14 5 0,6 4 0,23 5 0,15 9 0,12 10 0,5 21 0,20 7 0,-4-20 0,3-2 0,23 17 0,4-11 0,-1-16 0,-8-7 0,6-6 0,5-3 0,5-16 0,-5-1 0,-7-8 0,-21 3 0,-5 8 0,-3-3 0,2 6 0,-7-2 0,2 8 0,-2 17 0,6 15 0,4 31 0,6-3 0,4 6 0,-12-23 0,0 0 0,2 3-216,7 14 1,2 4 0,-2-3 215,-5-14 0,-2-2 0,-1-2 0,7 18 0,-2-4 0,-6-19 0,-2-4 0,-2 10 0,-3-11 0,-6-4 0,-3-5 0,-7 2 646,-6-7-646,-6-7 0,-15 0 0,2-6 0,-4-1 0,3-8 0,7-8 0,1-5 0,-1-8 0,5-13 0,8-2 0,5-19 0,9 22 0,5-1 0,6 1 0,6-1 0,4-9 0,4 0 0,5 7 0,2 3 0,1-1 0,0 1 0,-6 11 0,-3 3 0,7-13 0,-12 23 0,-14 7 0</inkml:trace>
  <inkml:trace contextRef="#ctx0" brushRef="#br0" timeOffset="254075">29382 3913 10931,'-4'14'0,"9"23"4996,6 10-4996,-1-12 0,0-1 2374,6 13-2374,-2 1 1361,-8-20-1361,-2-5 4913,-2-7-4913,-2-7 0,0-1 0,0-2 0,0-1 0,0 1 0,0 2 0,0-1 0,3 7 0,4 3 0,1 4 0,4 5 0,-1-4 0,-1 0 0,-1-5 0,-5-13 0,-2-15 0,-2-18 0,-3-6 0,2 2 0,-3 1 0,4 8 0,0 0 0,0 7 0,0 3 0,0 1 0,0-4 0,0 2 0,4-16 0,6 5 0,4-10 0,4 11 0,-5 9 0,2 3 0,-4 7 0,10-1 0,0 4 0,9 3 0,-14 0 0,-1 0 0</inkml:trace>
  <inkml:trace contextRef="#ctx0" brushRef="#br0" timeOffset="255324">29720 4127 24575,'42'0'0,"5"0"0,-6 0 0,3 0 0,-8 0 0,-1 0 0,30 0 0,-20 0 0,-20 0 0,-7-3 0,-11-6 0,-1-9 0,-3-6 0,-3 4 0,0 1 0,-5 7 0,-2 2 0,-6 1 0,-1 5 0,1-2 0,-14 2 0,10 0 0,-14 1 0,13 3 0,-19 0 0,12 0 0,-11 3 0,13 4 0,5 4 0,1 3 0,3-3 0,1 4 0,3-1 0,4 12 0,3 6 0,3 11 0,0 16 0,4 1 0,-1-25 0,2 0 0,3 21 0,3-10 0,-5-18 0,0-9 0,3-4 0,7 1 0,3 2 0,5-4 0,2-3 0,2-4 0,4 1 0,0-3 0,5-2 0,-4-3 0,13 0 0,-11 0 0,2-3 0,-10-5 0,-2-12 0,-10 3 0,-1 0 0,-11 11 0</inkml:trace>
  <inkml:trace contextRef="#ctx0" brushRef="#br0" timeOffset="256311">30771 4080 11528,'-23'0'0,"-14"0"4905,-23 0-4905,11 0 2270,2 0-2270,9 0 1288,3 0-1288,6 0 4584,19 3-4584,7 0 0,3 6 0,0 11 0,3 10 0,15 11 0,11 6 0,-6-20 0,2-2 0,-1-2 0,1 0 0,2 0 0,1-3 0,23 8 0,-7-9 0,-7-12 0,7 0 0,-7-3 0,5 4 0,-14-4 0,-8 5 0,-9-5 0,4 14 0,-11 0 0,2 6 0,-6 4 0,-16 1 0,-3 3 0,-32 5 0,20-18 0,-1-2 0,-5 1 0,-1-3 0,0-5 0,1-2 0,-20 3 0,25-11 0,16 0 0</inkml:trace>
  <inkml:trace contextRef="#ctx0" brushRef="#br0" timeOffset="257378">31580 4179 24575,'-15'0'0,"3"0"0,-16 0 0,5 0 0,-19 0 0,-6 0 0,1 0 0,3 0 0,16 0 0,8 0 0,10 15 0,5 17 0,5 24 0,0 8 0,0-13 0,0-15 0,6-19 0,1-7 0,12 3 0,-4-6 0,4 0 0,-5-4 0,5-3 0,-8 0 0,8 0 0,-10 0 0,1 0 0,-4 3 0,-3 0 0,-3 9 0,0-2 0,-3 6 0,-4 2 0,-4-4 0,-21 10 0,-8-4 0,-5 0 0,3-5 0,6-5 0,2-5 0,-6 2 0,2-7 0,19 0 0,5 0 0</inkml:trace>
  <inkml:trace contextRef="#ctx0" brushRef="#br0" timeOffset="258108">31966 4288 24575,'0'34'0,"0"2"0,0 3 0,0 28 0,0-13 0,0 1 0,0-15 0,0-3 0,0 26 0,0-27 0,0-23 0,0-7 0</inkml:trace>
  <inkml:trace contextRef="#ctx0" brushRef="#br0" timeOffset="258342">31966 4768 24575,'0'0'0</inkml:trace>
  <inkml:trace contextRef="#ctx0" brushRef="#br0" timeOffset="259691">31838 3852 8826,'-4'11'0,"2"-3"5112,2 8-5112,2-10 2723,2-4-2723,4-2 1632,-1 0-1632,2 0 6282,-8 0-6282,-11 0 0,2 3 0,-4 0 0,7 3 0,4 0 0,-1 0 0,4-1 0,15 2 0,-2-4 0,8 0 0,-10-3 0,-3 0 0,-4 0 0,0 0 0,-3 0 0,0 0 0</inkml:trace>
  <inkml:trace contextRef="#ctx0" brushRef="#br0" timeOffset="261124">32257 4222 11603,'0'14'0,"-7"15"4892,2 3-4892,-6 1 2257,7-7-2257,1-8 1279,3-4-1279,0 0 4544,0-9-4544,0 1 0,0 0 0,0 0 0,0 4 0,3-4 0,12 6 0,3-2 0,15 1 0,-5-2 0,2-1 0,1-5 0,1 1 0,4-4 0,-1 0 0,-10 0 0,-2 0 0,-3 0 0,-3-12 0,3 3 0,-6-10 0,-2-1 0,-4 5 0,1-4 0,-5 6 0,-1-1 0,-3 1 0,0-1 0,0 1 0,-6 0 0,-2-1 0,-19 0 0,-18-1 0,-16 7 0,21 4 0,-1 0 0,5 4 0,0 0 0,-29 0 0,23 0 0,17 0 0,13 0 0,6 0 0,3 6 0,0-2 0,3 4 0,0-2 0,0 0 0,0-1 0,3 1 0,0 0 0,3-3 0,9 2 0,-1-1 0,4-1 0,-5 0 0,-7-1 0,-1 2 0,-1-1 0,-1 0 0,0-3 0</inkml:trace>
  <inkml:trace contextRef="#ctx0" brushRef="#br0" timeOffset="262707">32676 4150 24575,'0'37'0,"3"-6"0,2 10 0,-1-17 0,0 7 0,-4-12 0,0 6 0,0-10 0,0 0 0,0-3 0,0-3 0,0-1 0,0 1 0,0-3 0,0 10 0,6 5 0,-1 7 0,8 0 0,-4-1 0,7-3 0,-7-1 0,4-6 0,-4-1 0,-3-7 0,3-4 0,-3-16 0,-2-15 0,2-14 0,-5 1 0,2 6 0,-3 0 0,0 11 0,3-2 0,-2 8 0,7 4 0,-6 2 0,11-4 0,-2 4 0,5-3 0,0 4 0,-3 2 0,0 3 0,10-2 0,6 5 0,11-2 0,5 13 0,0 9 0,-2 15 0,-6 4 0,-11 2 0,-6-9 0,-6 0 0,-4-8 0,-3-3 0,-1-5 0,-6-6 0,3 0 0,-3-3 0,0-3 0,0-1 0</inkml:trace>
  <inkml:trace contextRef="#ctx0" brushRef="#br1" timeOffset="1.78482E6">14488 6975 8503,'10'3'0,"7"-4"5094,22-8-5094,10-10 0,-3 2 0,3-4 0,8-6 0,2-3 0,-9 4 0,2-2 0,0-3 0,3-5 0,1-3 0,-3 1 278,-6 6 0,-2 0 0,-2 0-278,8-12 0,-5 2 0,-14 17 0,-4-1 935,-1-4 1,-1-1-936,19-11 0,-9 5 0,1 1 0,12-3 0,-3-3 0,-7 11 0,-9 2 5714,14-4-5714,4-10 0,-6 9 0,2-3 0,-4 2 2465,3 1-2465,-18 12 0,1 0 94,19-13-94,-4 5 0,-2 6 0,-7 3 0,-8 4 0,-8 4 0,-8 4 0,-1 6 0,-1 0 0,-3 0 0,-15 3 0,-20-3 0,-10 3 0,-5 0 0,5 0 0,-10 7 0,0 2 0,-8 3 0,19-1 0,15-5 0,11-2 0,16-2 0,17-2 0,2 0 0,16-7 0,-8 2 0,-1-7 0,4 4 0,-8 1 0,4-1 0,-5 1 0,-4 3 0,-1 1 0,2 3 0,-7 0 0,6 0 0,-11 0 0,2 0 0,3 2 0,-7 11 0,3 12 0,-8 8 0,0 10 0,0-7 0,0-1 0,0-4 0,-3-11 0,0-1 0,-1-10 0,-1 0 0,-1-1 0,2-4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4.0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21811 15834 24575,'37'0'0,"1"0"0,9 0 0,8 0 0,9 0 0,-13 0 0,6 0 0,5 0 0,3 0 0,1 0 0,-1 0 0,-2 0-1405,-6 0 1,-1 0 0,-1 0-1,0 1 1,3-1 0,4-1-1,5 1 1298,-14-2 1,3 1-1,4-1 1,2 0 0,2 0-1,2-1 1,1 1-1,0-1 1,1 0 0,-1 1-1,-1-1 1,-1 1-1,-1 0 1,-3 0-90,6 0 0,-2 0 0,-1 1 0,-1 0 0,-1 0 0,1 0 1,-1-1-1,2 1 0,1-1 0,2 0 0,2-1 196,-9 0 0,1 0 0,3 0 0,0-1 0,2 1 0,0-2 0,1 1 0,0 0 0,0 0 0,0-1 0,0 1 0,-1 0 0,-1 0 0,-1 0 0,-2 1 0,-2-1-74,7 1 1,-1 0 0,-2 1 0,-1-1 0,0 1-1,-1-1 1,-1 1 0,0 0 0,0-1 0,0 0-1,1 0 1,-1-1 73,5 0 0,2-1 0,1-1 0,-1 1 0,1-1 0,-2 0 0,-1 0 0,-2 0 0,-3 1 0,-3 0 0,-4 0 0,19-1 0,-8 0 0,-4 0 0,-1 1 0,5 0 0,-2 1 0,2-1 0,2 1 0,-2 0 0,-3 2 0,-5 3 0,-3 3 0,-6 3 0,0 1 0,8 1 47,0-2 1,6 2 0,5-1 0,2 1 0,1 1 0,0 0 0,-2 0-48,-8-1 0,0 0 0,1 2 0,-1-1 0,1 0 0,0 0 0,0 0 0,0-1 0,1 0 0,1 0 0,0 0 0,0-1 0,0 1 0,0-1 0,-2-1 0,0 1 256,1-1 0,1 1 0,-2-1 0,0 0 0,-2-1 0,-1 0 0,-2-1-256,7-1 0,-1-1 0,-3 0 0,-2-1 0,-4-1 1262,13 0 1,-4 0-1,-3-2-1262,-4-2 0,-3-1 0,-5-1 0,-4-1 0,-6-2 0,9-10 0,-23 10 5032,-13 0-5032,-2 8 2911,-5-6-2911,3 6 0,-3-3 0,0 3 0</inkml:trace>
  <inkml:trace contextRef="#ctx0" brushRef="#br0" timeOffset="2034">5633 15809 24575,'47'0'0,"0"0"0,1 0 0,2 0 0,1 0 0,6 0 0,2 0-2458,-3 0 0,3 0 1,1 0-1,2 0 2162,-5 0 0,1 0 1,1 0-1,1 0 1,0 0 295,-2 0 0,-2 0 0,1 0 0,4 0 0,7 0 0,-16 0 0,3 0 0,4 0 0,2 0 0,2 0 0,2 0 0,1 0 0,0 0 0,-1 0 0,0 0 0,-2 0-197,-2 0 1,0 0-1,-1 0 1,0 0 0,1 0-1,-1 0 1,2 0-1,0 0 1,1 0 0,2 0-1,2 0 197,-5 0 0,1 0 0,3 0 0,1 0 0,1 0 0,1 0 0,1 0 0,0 0 0,-1 0 0,0 0 0,-1 0 0,-1 0 0,-2 0 0,-1 0 0,-3 0-53,5 0 0,-3-1 0,-1 1 0,-2-1 0,0 1 0,-2-1 0,1 1 1,1 0-1,0 0 0,1 1 0,3 1 53,-1-1 0,2 2 0,4 0 0,1 0 0,0 1 0,1-1 0,-1 1 0,-2 0 0,-2 0 0,-2 0 0,-5-1 0,-4 0 0,-5 0-426,12 1 0,-10-2 0,-4 1 1,2 0-1,8 2 426,-4 0 0,5 2 0,5 1 0,3 0 0,0 0 0,-2 1 0,-2-1 0,-5-1 0,-7 0 205,10 0 1,-7-1-1,-3 0 1,0 0-206,15 5 0,-2 2 0,2-1 634,-7-3 0,4 1 0,-4 0 0,-12-2-634,15 6 0,-16-6 0,8 0 0,-3-2 1329,6-6 1,1 0-1330,1 4 0,5 2 0,4 0 523,-7-2 0,3 0 1,2-1-1,5 2-523,-16-1 0,3 1 0,2 0 0,1 0 0,1 1 0,0-1 0,0 0 0,1-1 0,2 1 0,-1-1 0,1 0 0,0 0 0,0 0 0,-1 0-286,2 0 0,-1 0 1,1 0-1,0-1 1,-2 1-1,0 0 1,-3-1 285,0 1 0,-1 0 0,-1-1 0,-2 1 0,-1 0 0,-2-1 0,10 1 0,-3 0 0,-2 0 0,-2 0-740,7 0 0,-2 1 0,0-1 740,-11 0 0,1-1 0,0 1 0,0 0 0,0 1 0,0 0 0,-2 1 0,-3-1-229,17 1 1,-3 1 228,-14-1 0,2 1 0,-6-1 940,-5-1 0,-1-1-940,20 2 0,-2-1 4762,-4 1-4762,7-3 0,4-2 0,-11 0 0,0-2 239,15 1 1,1 0-240,-1 0 0,-1 0 0,2 1 0,0-2 161,-23 0 1,1-2 0,4 1-162,9 1 0,7 1 0,1 0 0,-5 0 0,1-2 0,-4 0 0,2-1-522,-3 2 1,4-1 0,-3 1 0,-7 0 521,1 1 0,-2-2 0,-1-2 0,2-1 0,-2-1 0,2 1 0,-1-1 0,15-5 0,-2-1 1524,-18 4 1,-6-2-1525,8-9 348,-23 6 0,-14 6 0,-8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lq6XQnevu8eo7gqxtC3CHi9dGAvoUeZWQmFUmZ229YQ/ed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jungaalto/FederatedLearning/blob/main/material/ResponseLetterSPL-28200-2020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“FL Project”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4/11/23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12803" y="169825"/>
            <a:ext cx="102413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FL Project Credits and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AECF2-14BD-256A-714F-7DAAD3258F88}"/>
              </a:ext>
            </a:extLst>
          </p:cNvPr>
          <p:cNvSpPr txBox="1"/>
          <p:nvPr/>
        </p:nvSpPr>
        <p:spPr>
          <a:xfrm>
            <a:off x="512803" y="1456241"/>
            <a:ext cx="111663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extends course from 5 to 10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project points P2 (max. 80 report/max 20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basic variant points P1 (max 100)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grade for 10 credit variant determined from</a:t>
            </a:r>
          </a:p>
          <a:p>
            <a:r>
              <a:rPr lang="en-GB" sz="4000" dirty="0"/>
              <a:t>½ ( P1 + P2)</a:t>
            </a:r>
          </a:p>
          <a:p>
            <a:endParaRPr lang="en-GB" sz="4000" dirty="0"/>
          </a:p>
          <a:p>
            <a:r>
              <a:rPr lang="en-GB" sz="4000" b="1" dirty="0"/>
              <a:t>1: 50-59; 2: 60-69; 3: 70-79; 4: 80-89; 5: 90-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1943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12803" y="169825"/>
            <a:ext cx="794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FL Project Deliverables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AECF2-14BD-256A-714F-7DAAD3258F88}"/>
              </a:ext>
            </a:extLst>
          </p:cNvPr>
          <p:cNvSpPr txBox="1"/>
          <p:nvPr/>
        </p:nvSpPr>
        <p:spPr>
          <a:xfrm>
            <a:off x="512803" y="1277821"/>
            <a:ext cx="116791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project teams of max. three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each student submits project report + notebook </a:t>
            </a:r>
          </a:p>
          <a:p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peer grading during 15 – 31.05.2023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final submission = project report + python notebook </a:t>
            </a:r>
          </a:p>
          <a:p>
            <a:r>
              <a:rPr lang="en-GB" sz="4000" dirty="0"/>
              <a:t>+ response to peer reviews </a:t>
            </a:r>
          </a:p>
        </p:txBody>
      </p:sp>
    </p:spTree>
    <p:extLst>
      <p:ext uri="{BB962C8B-B14F-4D97-AF65-F5344CB8AC3E}">
        <p14:creationId xmlns:p14="http://schemas.microsoft.com/office/powerpoint/2010/main" val="401204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12803" y="169825"/>
            <a:ext cx="68571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FL Project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95569-D0B1-23F9-6CDF-CA4C25B4985B}"/>
              </a:ext>
            </a:extLst>
          </p:cNvPr>
          <p:cNvSpPr txBox="1"/>
          <p:nvPr/>
        </p:nvSpPr>
        <p:spPr>
          <a:xfrm>
            <a:off x="716763" y="1134053"/>
            <a:ext cx="1205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now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6F77DE7-A74E-F14D-72E7-D44280058F72}"/>
              </a:ext>
            </a:extLst>
          </p:cNvPr>
          <p:cNvSpPr/>
          <p:nvPr/>
        </p:nvSpPr>
        <p:spPr>
          <a:xfrm rot="758233">
            <a:off x="2608895" y="1980394"/>
            <a:ext cx="4322193" cy="7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96DBD-C1D5-D607-AB3A-E5E10D29F9BE}"/>
              </a:ext>
            </a:extLst>
          </p:cNvPr>
          <p:cNvSpPr txBox="1"/>
          <p:nvPr/>
        </p:nvSpPr>
        <p:spPr>
          <a:xfrm>
            <a:off x="4759414" y="1134053"/>
            <a:ext cx="479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prepare project report + </a:t>
            </a:r>
          </a:p>
          <a:p>
            <a:r>
              <a:rPr lang="en-GB" sz="3200" dirty="0"/>
              <a:t>notebook with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875E0-9A8E-77CA-FEF8-D5929F9E1ADE}"/>
              </a:ext>
            </a:extLst>
          </p:cNvPr>
          <p:cNvSpPr txBox="1"/>
          <p:nvPr/>
        </p:nvSpPr>
        <p:spPr>
          <a:xfrm>
            <a:off x="7617825" y="3129773"/>
            <a:ext cx="3147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peer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A94FF-7959-3EBB-0EFA-FA9E788ED211}"/>
              </a:ext>
            </a:extLst>
          </p:cNvPr>
          <p:cNvSpPr txBox="1"/>
          <p:nvPr/>
        </p:nvSpPr>
        <p:spPr>
          <a:xfrm>
            <a:off x="6962456" y="2466640"/>
            <a:ext cx="412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15.05.2023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BE0E-55D5-951E-CB11-D5199105E745}"/>
              </a:ext>
            </a:extLst>
          </p:cNvPr>
          <p:cNvSpPr txBox="1"/>
          <p:nvPr/>
        </p:nvSpPr>
        <p:spPr>
          <a:xfrm>
            <a:off x="6962455" y="3951900"/>
            <a:ext cx="412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31.05.2023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6917E91-8659-A75D-03A6-1B6DA0FF0A54}"/>
              </a:ext>
            </a:extLst>
          </p:cNvPr>
          <p:cNvSpPr/>
          <p:nvPr/>
        </p:nvSpPr>
        <p:spPr>
          <a:xfrm rot="10163438">
            <a:off x="2598317" y="4567258"/>
            <a:ext cx="4322193" cy="7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D5715-DB5D-18B0-D0FA-2014F2718D46}"/>
              </a:ext>
            </a:extLst>
          </p:cNvPr>
          <p:cNvSpPr txBox="1"/>
          <p:nvPr/>
        </p:nvSpPr>
        <p:spPr>
          <a:xfrm>
            <a:off x="5176583" y="4927415"/>
            <a:ext cx="5906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revise project report + </a:t>
            </a:r>
          </a:p>
          <a:p>
            <a:r>
              <a:rPr lang="en-GB" sz="3200" dirty="0"/>
              <a:t>notebook with experiments</a:t>
            </a:r>
          </a:p>
          <a:p>
            <a:r>
              <a:rPr lang="en-GB" sz="3200" dirty="0"/>
              <a:t>prepare </a:t>
            </a:r>
            <a:r>
              <a:rPr lang="en-GB" sz="3200" dirty="0">
                <a:solidFill>
                  <a:srgbClr val="FF0000"/>
                </a:solidFill>
              </a:rPr>
              <a:t>response letter</a:t>
            </a:r>
          </a:p>
        </p:txBody>
      </p:sp>
      <p:pic>
        <p:nvPicPr>
          <p:cNvPr id="21" name="Graphic 20" descr="Race Flag with solid fill">
            <a:extLst>
              <a:ext uri="{FF2B5EF4-FFF2-40B4-BE49-F238E27FC236}">
                <a16:creationId xmlns:a16="http://schemas.microsoft.com/office/drawing/2014/main" id="{A7CB16D4-6E5D-D379-3008-08F6966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63" y="4596044"/>
            <a:ext cx="1760306" cy="17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88190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AutoNum type="arabicPeriod"/>
            </a:pPr>
            <a:r>
              <a:rPr lang="en-GB" sz="6600" dirty="0"/>
              <a:t>Introduction</a:t>
            </a:r>
          </a:p>
          <a:p>
            <a:pPr marL="1143000" indent="-1143000">
              <a:buAutoNum type="arabicPeriod"/>
            </a:pPr>
            <a:r>
              <a:rPr lang="en-GB" sz="6600" dirty="0"/>
              <a:t>Problem Formulation </a:t>
            </a:r>
          </a:p>
          <a:p>
            <a:pPr marL="1143000" indent="-1143000">
              <a:buAutoNum type="arabicPeriod"/>
            </a:pPr>
            <a:r>
              <a:rPr lang="en-GB" sz="6600" dirty="0"/>
              <a:t>Methods</a:t>
            </a:r>
          </a:p>
          <a:p>
            <a:pPr marL="1143000" indent="-1143000">
              <a:buAutoNum type="arabicPeriod"/>
            </a:pPr>
            <a:r>
              <a:rPr lang="en-GB" sz="6600" dirty="0"/>
              <a:t>Results</a:t>
            </a:r>
          </a:p>
          <a:p>
            <a:pPr marL="1143000" indent="-1143000">
              <a:buAutoNum type="arabicPeriod"/>
            </a:pPr>
            <a:r>
              <a:rPr lang="en-GB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1868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76361" y="665173"/>
            <a:ext cx="811190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AutoNum type="arabicPeriod"/>
            </a:pPr>
            <a:r>
              <a:rPr lang="en-GB" sz="6600" dirty="0"/>
              <a:t>Introduction</a:t>
            </a:r>
          </a:p>
          <a:p>
            <a:endParaRPr lang="en-GB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describe application domain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summarize existing work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/>
              <a:t>outline of paper</a:t>
            </a:r>
          </a:p>
        </p:txBody>
      </p:sp>
    </p:spTree>
    <p:extLst>
      <p:ext uri="{BB962C8B-B14F-4D97-AF65-F5344CB8AC3E}">
        <p14:creationId xmlns:p14="http://schemas.microsoft.com/office/powerpoint/2010/main" val="119064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8498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2. Problem Formulation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AFCF1-1C41-4102-FBD5-AC6C7A813FEF}"/>
              </a:ext>
            </a:extLst>
          </p:cNvPr>
          <p:cNvSpPr txBox="1"/>
          <p:nvPr/>
        </p:nvSpPr>
        <p:spPr>
          <a:xfrm>
            <a:off x="525966" y="1486127"/>
            <a:ext cx="11666034" cy="553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 provide qualitative description of local datasets: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what are datapoints? [2, Ch. 2]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what is the quantity of interest (label)? [2,Ch. 2]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what is the data source ?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intrinsic similarity </a:t>
            </a:r>
            <a:r>
              <a:rPr lang="en-GB" sz="4000" dirty="0" err="1"/>
              <a:t>betw</a:t>
            </a:r>
            <a:r>
              <a:rPr lang="en-GB" sz="4000" dirty="0"/>
              <a:t>. local </a:t>
            </a:r>
            <a:r>
              <a:rPr lang="en-GB" sz="4000" dirty="0" err="1"/>
              <a:t>datas</a:t>
            </a:r>
            <a:r>
              <a:rPr lang="en-GB" sz="4000" dirty="0"/>
              <a:t>.? [1, Sec. 6]</a:t>
            </a:r>
          </a:p>
          <a:p>
            <a:pPr>
              <a:lnSpc>
                <a:spcPct val="150000"/>
              </a:lnSpc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6621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4107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3.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5D0F8-A8F6-AFD0-3878-DC5E88CD548B}"/>
              </a:ext>
            </a:extLst>
          </p:cNvPr>
          <p:cNvSpPr txBox="1"/>
          <p:nvPr/>
        </p:nvSpPr>
        <p:spPr>
          <a:xfrm>
            <a:off x="525966" y="1486127"/>
            <a:ext cx="11666034" cy="553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how data split into train/</a:t>
            </a:r>
            <a:r>
              <a:rPr lang="en-GB" sz="4000" dirty="0" err="1"/>
              <a:t>val</a:t>
            </a:r>
            <a:r>
              <a:rPr lang="en-GB" sz="4000" dirty="0"/>
              <a:t>/test set? [2, Ch. 6]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which local models/local loss and why those?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which discrepancy measure ? [1, Sec. 7.1, 7.4]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which FL algorithm used ? [1, Sec. 9]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how did you validate trained models? [2, Ch. 6]</a:t>
            </a:r>
          </a:p>
          <a:p>
            <a:pPr>
              <a:lnSpc>
                <a:spcPct val="150000"/>
              </a:lnSpc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6885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3470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4.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C7B6BD-B81D-9275-3CE8-0A49FF49F797}"/>
                  </a:ext>
                </a:extLst>
              </p:cNvPr>
              <p:cNvSpPr txBox="1"/>
              <p:nvPr/>
            </p:nvSpPr>
            <p:spPr>
              <a:xfrm>
                <a:off x="525966" y="2107904"/>
                <a:ext cx="11666034" cy="461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000" dirty="0"/>
                  <a:t>report train/</a:t>
                </a:r>
                <a:r>
                  <a:rPr lang="en-GB" sz="4000" dirty="0" err="1"/>
                  <a:t>val</a:t>
                </a:r>
                <a:r>
                  <a:rPr lang="en-GB" sz="4000" dirty="0"/>
                  <a:t> errors for each local model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000" dirty="0"/>
                  <a:t>diagnose FL algorithm [2, Ch. 6.6.] 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000" dirty="0"/>
                  <a:t>final choice for edge weights, </a:t>
                </a:r>
                <a:r>
                  <a:rPr lang="en-GB" sz="4000" dirty="0" err="1"/>
                  <a:t>GTVMin</a:t>
                </a:r>
                <a:r>
                  <a:rPr lang="en-GB" sz="4000" dirty="0"/>
                  <a:t> param.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4000" dirty="0"/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000" dirty="0"/>
                  <a:t>final chosen local models and their test errors?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C7B6BD-B81D-9275-3CE8-0A49FF49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6" y="2107904"/>
                <a:ext cx="11666034" cy="4613571"/>
              </a:xfrm>
              <a:prstGeom prst="rect">
                <a:avLst/>
              </a:prstGeom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B35705-E9EA-B43F-FFF0-8D1061CEBE24}"/>
                  </a:ext>
                </a:extLst>
              </p14:cNvPr>
              <p14:cNvContentPartPr/>
              <p14:nvPr/>
            </p14:nvContentPartPr>
            <p14:xfrm>
              <a:off x="2027880" y="5610600"/>
              <a:ext cx="8979480" cy="27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B35705-E9EA-B43F-FFF0-8D1061CEBE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8520" y="5601240"/>
                <a:ext cx="89982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46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4770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5.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7B6BD-B81D-9275-3CE8-0A49FF49F797}"/>
              </a:ext>
            </a:extLst>
          </p:cNvPr>
          <p:cNvSpPr txBox="1"/>
          <p:nvPr/>
        </p:nvSpPr>
        <p:spPr>
          <a:xfrm>
            <a:off x="262983" y="2507209"/>
            <a:ext cx="11666034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recap your findings during the project work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ponder about limitations and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2003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838200" y="620568"/>
            <a:ext cx="3962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7B6BD-B81D-9275-3CE8-0A49FF49F797}"/>
              </a:ext>
            </a:extLst>
          </p:cNvPr>
          <p:cNvSpPr txBox="1"/>
          <p:nvPr/>
        </p:nvSpPr>
        <p:spPr>
          <a:xfrm>
            <a:off x="525966" y="3120666"/>
            <a:ext cx="11666034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[1] AJ, “Lecture Notes CS-E4740”, 2023</a:t>
            </a:r>
          </a:p>
          <a:p>
            <a:pPr>
              <a:lnSpc>
                <a:spcPct val="150000"/>
              </a:lnSpc>
            </a:pPr>
            <a:r>
              <a:rPr lang="en-GB" sz="4000" dirty="0"/>
              <a:t>[2] AJ, “Machine Learning: The Basics,”, Springer, 2023</a:t>
            </a:r>
          </a:p>
        </p:txBody>
      </p:sp>
    </p:spTree>
    <p:extLst>
      <p:ext uri="{BB962C8B-B14F-4D97-AF65-F5344CB8AC3E}">
        <p14:creationId xmlns:p14="http://schemas.microsoft.com/office/powerpoint/2010/main" val="102841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9889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FL Project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F7EF62-1DC0-DEE0-848A-40E46027C305}"/>
              </a:ext>
            </a:extLst>
          </p:cNvPr>
          <p:cNvSpPr txBox="1"/>
          <p:nvPr/>
        </p:nvSpPr>
        <p:spPr>
          <a:xfrm>
            <a:off x="324637" y="1581156"/>
            <a:ext cx="114349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pick </a:t>
            </a:r>
            <a:r>
              <a:rPr lang="en-GB" sz="3200" dirty="0">
                <a:solidFill>
                  <a:srgbClr val="FF0000"/>
                </a:solidFill>
              </a:rPr>
              <a:t>any application you like </a:t>
            </a:r>
            <a:r>
              <a:rPr lang="en-GB" sz="3200" dirty="0"/>
              <a:t>and model it as a FL problem</a:t>
            </a:r>
          </a:p>
          <a:p>
            <a:endParaRPr lang="en-GB" sz="3200" dirty="0"/>
          </a:p>
          <a:p>
            <a:r>
              <a:rPr lang="en-GB" sz="3200" dirty="0"/>
              <a:t>you must: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define/choose local datasets (train/</a:t>
            </a:r>
            <a:r>
              <a:rPr lang="en-GB" sz="3200" dirty="0" err="1"/>
              <a:t>val</a:t>
            </a:r>
            <a:r>
              <a:rPr lang="en-GB" sz="3200" dirty="0"/>
              <a:t>/test sets)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define/choose local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define/choose loss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define/choose edges and their weights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define/choose discrepancy measure</a:t>
            </a:r>
          </a:p>
        </p:txBody>
      </p:sp>
    </p:spTree>
    <p:extLst>
      <p:ext uri="{BB962C8B-B14F-4D97-AF65-F5344CB8AC3E}">
        <p14:creationId xmlns:p14="http://schemas.microsoft.com/office/powerpoint/2010/main" val="171933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1499393" y="2672393"/>
            <a:ext cx="8041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Peer Review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1EA43-EBC1-941B-A103-3AEA43BBCD69}"/>
              </a:ext>
            </a:extLst>
          </p:cNvPr>
          <p:cNvSpPr txBox="1"/>
          <p:nvPr/>
        </p:nvSpPr>
        <p:spPr>
          <a:xfrm>
            <a:off x="1772726" y="4745204"/>
            <a:ext cx="69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draft for you to comment: </a:t>
            </a:r>
            <a:r>
              <a:rPr lang="en-GB" sz="3600" dirty="0">
                <a:hlinkClick r:id="rId2"/>
              </a:rPr>
              <a:t>click here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020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73206" y="2367171"/>
            <a:ext cx="11093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revise report and notebook based on peer review</a:t>
            </a:r>
          </a:p>
        </p:txBody>
      </p:sp>
    </p:spTree>
    <p:extLst>
      <p:ext uri="{BB962C8B-B14F-4D97-AF65-F5344CB8AC3E}">
        <p14:creationId xmlns:p14="http://schemas.microsoft.com/office/powerpoint/2010/main" val="168106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49198" y="806000"/>
            <a:ext cx="1109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Final Submission: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E072C-037E-4D48-D26A-940789732704}"/>
              </a:ext>
            </a:extLst>
          </p:cNvPr>
          <p:cNvSpPr txBox="1"/>
          <p:nvPr/>
        </p:nvSpPr>
        <p:spPr>
          <a:xfrm>
            <a:off x="549198" y="1913996"/>
            <a:ext cx="110936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revised report (pdf)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revised notebook with experiments (</a:t>
            </a:r>
            <a:r>
              <a:rPr lang="en-GB" sz="4400" dirty="0" err="1"/>
              <a:t>ipynb</a:t>
            </a:r>
            <a:r>
              <a:rPr lang="en-GB" sz="4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response letter that explains how you used the peer review (</a:t>
            </a:r>
            <a:r>
              <a:rPr lang="en-GB" sz="4400" dirty="0">
                <a:hlinkClick r:id="rId2"/>
              </a:rPr>
              <a:t>sample</a:t>
            </a:r>
            <a:r>
              <a:rPr lang="en-GB" sz="4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C4E05-9844-8A89-A9C1-84F86902F6D6}"/>
              </a:ext>
            </a:extLst>
          </p:cNvPr>
          <p:cNvSpPr txBox="1"/>
          <p:nvPr/>
        </p:nvSpPr>
        <p:spPr>
          <a:xfrm>
            <a:off x="549198" y="5618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4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4/11/23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9889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Local 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806E7-CD6B-C0B8-4251-4FCB1359BC9C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97E787-E0BA-E63D-E9BE-101AEE010F31}"/>
              </a:ext>
            </a:extLst>
          </p:cNvPr>
          <p:cNvSpPr/>
          <p:nvPr/>
        </p:nvSpPr>
        <p:spPr>
          <a:xfrm>
            <a:off x="884403" y="16181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E0235-157E-422D-E12B-DDB59EADFAB5}"/>
              </a:ext>
            </a:extLst>
          </p:cNvPr>
          <p:cNvSpPr txBox="1"/>
          <p:nvPr/>
        </p:nvSpPr>
        <p:spPr>
          <a:xfrm>
            <a:off x="1797942" y="1596085"/>
            <a:ext cx="4023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each local dataset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FBA2A-8188-8371-3BE9-3EDB0D70CE85}"/>
                  </a:ext>
                </a:extLst>
              </p:cNvPr>
              <p:cNvSpPr txBox="1"/>
              <p:nvPr/>
            </p:nvSpPr>
            <p:spPr>
              <a:xfrm>
                <a:off x="5608133" y="1401834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FBA2A-8188-8371-3BE9-3EDB0D70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133" y="1401834"/>
                <a:ext cx="1524905" cy="957891"/>
              </a:xfrm>
              <a:prstGeom prst="rect">
                <a:avLst/>
              </a:prstGeom>
              <a:blipFill>
                <a:blip r:embed="rId2"/>
                <a:stretch>
                  <a:fillRect l="-3306" r="-1653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E44383F-EFAE-8389-F2D1-D5F0D289744E}"/>
              </a:ext>
            </a:extLst>
          </p:cNvPr>
          <p:cNvSpPr txBox="1"/>
          <p:nvPr/>
        </p:nvSpPr>
        <p:spPr>
          <a:xfrm>
            <a:off x="296133" y="3294915"/>
            <a:ext cx="11057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consists of 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train set: used to define local loss in </a:t>
            </a:r>
            <a:r>
              <a:rPr lang="en-GB" sz="4000" dirty="0" err="1"/>
              <a:t>GTVMin</a:t>
            </a:r>
            <a:r>
              <a:rPr lang="en-GB" sz="4000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err="1"/>
              <a:t>val</a:t>
            </a:r>
            <a:r>
              <a:rPr lang="en-GB" sz="4000" dirty="0"/>
              <a:t> set: used to select local models and/or edges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test set: used for final performance assessment  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1C8D37-5873-A331-1771-83F31854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69" y="3050308"/>
            <a:ext cx="4260230" cy="7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9889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Local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806E7-CD6B-C0B8-4251-4FCB1359BC9C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97E787-E0BA-E63D-E9BE-101AEE010F31}"/>
              </a:ext>
            </a:extLst>
          </p:cNvPr>
          <p:cNvSpPr/>
          <p:nvPr/>
        </p:nvSpPr>
        <p:spPr>
          <a:xfrm>
            <a:off x="884403" y="16181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E0235-157E-422D-E12B-DDB59EADFAB5}"/>
              </a:ext>
            </a:extLst>
          </p:cNvPr>
          <p:cNvSpPr txBox="1"/>
          <p:nvPr/>
        </p:nvSpPr>
        <p:spPr>
          <a:xfrm>
            <a:off x="1797942" y="159608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FBA2A-8188-8371-3BE9-3EDB0D70CE85}"/>
                  </a:ext>
                </a:extLst>
              </p:cNvPr>
              <p:cNvSpPr txBox="1"/>
              <p:nvPr/>
            </p:nvSpPr>
            <p:spPr>
              <a:xfrm>
                <a:off x="4655550" y="1471082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EFBA2A-8188-8371-3BE9-3EDB0D70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50" y="1471082"/>
                <a:ext cx="1524905" cy="957891"/>
              </a:xfrm>
              <a:prstGeom prst="rect">
                <a:avLst/>
              </a:prstGeom>
              <a:blipFill>
                <a:blip r:embed="rId2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5B8EF7-6FFF-7E9E-C160-C6D1347F0287}"/>
              </a:ext>
            </a:extLst>
          </p:cNvPr>
          <p:cNvSpPr txBox="1"/>
          <p:nvPr/>
        </p:nvSpPr>
        <p:spPr>
          <a:xfrm>
            <a:off x="1752255" y="2418081"/>
            <a:ext cx="9189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local model can be anything listed in MyCourses Section “FL Project”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FC5A1-EEBA-C7E6-72A8-18C810DE03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524" y="4397292"/>
            <a:ext cx="10136489" cy="528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89945-0C22-8F98-188E-54D72A321055}"/>
              </a:ext>
            </a:extLst>
          </p:cNvPr>
          <p:cNvSpPr txBox="1"/>
          <p:nvPr/>
        </p:nvSpPr>
        <p:spPr>
          <a:xfrm>
            <a:off x="1330179" y="4945244"/>
            <a:ext cx="782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where did we choose loss function here?</a:t>
            </a:r>
          </a:p>
        </p:txBody>
      </p:sp>
    </p:spTree>
    <p:extLst>
      <p:ext uri="{BB962C8B-B14F-4D97-AF65-F5344CB8AC3E}">
        <p14:creationId xmlns:p14="http://schemas.microsoft.com/office/powerpoint/2010/main" val="23560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9889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Choose Edges and Weights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4BED7-DD08-DFBD-A64E-AE4482522ADB}"/>
              </a:ext>
            </a:extLst>
          </p:cNvPr>
          <p:cNvSpPr/>
          <p:nvPr/>
        </p:nvSpPr>
        <p:spPr>
          <a:xfrm>
            <a:off x="1945894" y="17917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406B77-C7EE-8378-90D8-8650B5C118B3}"/>
              </a:ext>
            </a:extLst>
          </p:cNvPr>
          <p:cNvSpPr/>
          <p:nvPr/>
        </p:nvSpPr>
        <p:spPr>
          <a:xfrm>
            <a:off x="1145796" y="385624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03B45-BB07-6757-AD7D-83B85CF8FA42}"/>
              </a:ext>
            </a:extLst>
          </p:cNvPr>
          <p:cNvCxnSpPr>
            <a:cxnSpLocks/>
          </p:cNvCxnSpPr>
          <p:nvPr/>
        </p:nvCxnSpPr>
        <p:spPr>
          <a:xfrm flipV="1">
            <a:off x="1661500" y="2050306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616D0B-D659-A58E-DB1A-6B277F892AA9}"/>
              </a:ext>
            </a:extLst>
          </p:cNvPr>
          <p:cNvSpPr txBox="1"/>
          <p:nvPr/>
        </p:nvSpPr>
        <p:spPr>
          <a:xfrm>
            <a:off x="2362499" y="1146057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D5A144-BC77-CF07-AFA0-23D7A467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2" y="2577832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0D94E3-B4DD-0513-FAC6-B818FD60FCEF}"/>
                  </a:ext>
                </a:extLst>
              </p:cNvPr>
              <p:cNvSpPr txBox="1"/>
              <p:nvPr/>
            </p:nvSpPr>
            <p:spPr>
              <a:xfrm>
                <a:off x="5240769" y="953589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0D94E3-B4DD-0513-FAC6-B818FD60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69" y="953589"/>
                <a:ext cx="1524905" cy="957891"/>
              </a:xfrm>
              <a:prstGeom prst="rect">
                <a:avLst/>
              </a:prstGeom>
              <a:blipFill>
                <a:blip r:embed="rId3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0C19-7A2A-A4FA-79E4-764A93277BAF}"/>
                  </a:ext>
                </a:extLst>
              </p:cNvPr>
              <p:cNvSpPr txBox="1"/>
              <p:nvPr/>
            </p:nvSpPr>
            <p:spPr>
              <a:xfrm>
                <a:off x="77284" y="3223016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0C19-7A2A-A4FA-79E4-764A9327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4" y="3223016"/>
                <a:ext cx="1584216" cy="957891"/>
              </a:xfrm>
              <a:prstGeom prst="rect">
                <a:avLst/>
              </a:prstGeom>
              <a:blipFill>
                <a:blip r:embed="rId4"/>
                <a:stretch>
                  <a:fillRect l="-3968" r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7A54895-28AA-42CA-0D36-668B487CA3FB}"/>
              </a:ext>
            </a:extLst>
          </p:cNvPr>
          <p:cNvSpPr txBox="1"/>
          <p:nvPr/>
        </p:nvSpPr>
        <p:spPr>
          <a:xfrm>
            <a:off x="2209800" y="3247581"/>
            <a:ext cx="9729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either choose manually (using your domain expertise) or a graph learning method (see Sec. 7.5 of lecture notes)</a:t>
            </a:r>
          </a:p>
        </p:txBody>
      </p:sp>
    </p:spTree>
    <p:extLst>
      <p:ext uri="{BB962C8B-B14F-4D97-AF65-F5344CB8AC3E}">
        <p14:creationId xmlns:p14="http://schemas.microsoft.com/office/powerpoint/2010/main" val="298475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1164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Discrepancy Measure (Variation)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4BED7-DD08-DFBD-A64E-AE4482522ADB}"/>
              </a:ext>
            </a:extLst>
          </p:cNvPr>
          <p:cNvSpPr/>
          <p:nvPr/>
        </p:nvSpPr>
        <p:spPr>
          <a:xfrm>
            <a:off x="1945894" y="17917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406B77-C7EE-8378-90D8-8650B5C118B3}"/>
              </a:ext>
            </a:extLst>
          </p:cNvPr>
          <p:cNvSpPr/>
          <p:nvPr/>
        </p:nvSpPr>
        <p:spPr>
          <a:xfrm>
            <a:off x="1145796" y="385624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03B45-BB07-6757-AD7D-83B85CF8FA42}"/>
              </a:ext>
            </a:extLst>
          </p:cNvPr>
          <p:cNvCxnSpPr>
            <a:cxnSpLocks/>
          </p:cNvCxnSpPr>
          <p:nvPr/>
        </p:nvCxnSpPr>
        <p:spPr>
          <a:xfrm flipV="1">
            <a:off x="1661500" y="2050306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616D0B-D659-A58E-DB1A-6B277F892AA9}"/>
              </a:ext>
            </a:extLst>
          </p:cNvPr>
          <p:cNvSpPr txBox="1"/>
          <p:nvPr/>
        </p:nvSpPr>
        <p:spPr>
          <a:xfrm>
            <a:off x="2817086" y="1634808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D5A144-BC77-CF07-AFA0-23D7A467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2" y="2577832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0D94E3-B4DD-0513-FAC6-B818FD60FCEF}"/>
                  </a:ext>
                </a:extLst>
              </p:cNvPr>
              <p:cNvSpPr txBox="1"/>
              <p:nvPr/>
            </p:nvSpPr>
            <p:spPr>
              <a:xfrm>
                <a:off x="5608263" y="1387602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0D94E3-B4DD-0513-FAC6-B818FD60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263" y="1387602"/>
                <a:ext cx="1524905" cy="957891"/>
              </a:xfrm>
              <a:prstGeom prst="rect">
                <a:avLst/>
              </a:prstGeom>
              <a:blipFill>
                <a:blip r:embed="rId3"/>
                <a:stretch>
                  <a:fillRect l="-3306" r="-1653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0C19-7A2A-A4FA-79E4-764A93277BAF}"/>
                  </a:ext>
                </a:extLst>
              </p:cNvPr>
              <p:cNvSpPr txBox="1"/>
              <p:nvPr/>
            </p:nvSpPr>
            <p:spPr>
              <a:xfrm>
                <a:off x="1869244" y="4024589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0C19-7A2A-A4FA-79E4-764A9327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244" y="4024589"/>
                <a:ext cx="1584216" cy="957891"/>
              </a:xfrm>
              <a:prstGeom prst="rect">
                <a:avLst/>
              </a:prstGeom>
              <a:blipFill>
                <a:blip r:embed="rId4"/>
                <a:stretch>
                  <a:fillRect l="-3175" r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DE8560-D020-6158-B630-7587E3EF131B}"/>
              </a:ext>
            </a:extLst>
          </p:cNvPr>
          <p:cNvSpPr txBox="1"/>
          <p:nvPr/>
        </p:nvSpPr>
        <p:spPr>
          <a:xfrm>
            <a:off x="3453460" y="2794416"/>
            <a:ext cx="8381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compare local hypothesis at node </a:t>
            </a:r>
            <a:r>
              <a:rPr lang="en-GB" sz="4400" dirty="0" err="1"/>
              <a:t>i</a:t>
            </a:r>
            <a:r>
              <a:rPr lang="en-GB" sz="4400" dirty="0"/>
              <a:t> with local hypothesis at node j </a:t>
            </a:r>
          </a:p>
          <a:p>
            <a:r>
              <a:rPr lang="en-GB" sz="4400" dirty="0"/>
              <a:t>via some discrepancy measure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B20883-C9B9-D1E7-257B-24AABF356C10}"/>
                  </a:ext>
                </a:extLst>
              </p:cNvPr>
              <p:cNvSpPr txBox="1"/>
              <p:nvPr/>
            </p:nvSpPr>
            <p:spPr>
              <a:xfrm>
                <a:off x="5237490" y="4973427"/>
                <a:ext cx="3373109" cy="926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48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GB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B20883-C9B9-D1E7-257B-24AABF356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490" y="4973427"/>
                <a:ext cx="3373109" cy="926087"/>
              </a:xfrm>
              <a:prstGeom prst="rect">
                <a:avLst/>
              </a:prstGeom>
              <a:blipFill>
                <a:blip r:embed="rId5"/>
                <a:stretch>
                  <a:fillRect l="-8271" t="-8108" b="-31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BCE1EA-BD87-8D12-2A6E-DB09A3052D18}"/>
                  </a:ext>
                </a:extLst>
              </p14:cNvPr>
              <p14:cNvContentPartPr/>
              <p14:nvPr/>
            </p14:nvContentPartPr>
            <p14:xfrm>
              <a:off x="1256400" y="1307160"/>
              <a:ext cx="8150760" cy="470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BCE1EA-BD87-8D12-2A6E-DB09A3052D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7040" y="1297800"/>
                <a:ext cx="816948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1164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Variation of Parametric Models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4BED7-DD08-DFBD-A64E-AE4482522ADB}"/>
              </a:ext>
            </a:extLst>
          </p:cNvPr>
          <p:cNvSpPr/>
          <p:nvPr/>
        </p:nvSpPr>
        <p:spPr>
          <a:xfrm>
            <a:off x="1945894" y="17917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406B77-C7EE-8378-90D8-8650B5C118B3}"/>
              </a:ext>
            </a:extLst>
          </p:cNvPr>
          <p:cNvSpPr/>
          <p:nvPr/>
        </p:nvSpPr>
        <p:spPr>
          <a:xfrm>
            <a:off x="1145796" y="385624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03B45-BB07-6757-AD7D-83B85CF8FA42}"/>
              </a:ext>
            </a:extLst>
          </p:cNvPr>
          <p:cNvCxnSpPr>
            <a:cxnSpLocks/>
          </p:cNvCxnSpPr>
          <p:nvPr/>
        </p:nvCxnSpPr>
        <p:spPr>
          <a:xfrm flipV="1">
            <a:off x="1661500" y="2050306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616D0B-D659-A58E-DB1A-6B277F892AA9}"/>
              </a:ext>
            </a:extLst>
          </p:cNvPr>
          <p:cNvSpPr txBox="1"/>
          <p:nvPr/>
        </p:nvSpPr>
        <p:spPr>
          <a:xfrm>
            <a:off x="2817086" y="1634808"/>
            <a:ext cx="522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model param. </a:t>
            </a:r>
            <a:r>
              <a:rPr lang="en-US" sz="4000" dirty="0" err="1"/>
              <a:t>vec</a:t>
            </a:r>
            <a:r>
              <a:rPr lang="en-US" sz="4000" dirty="0"/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D5A144-BC77-CF07-AFA0-23D7A467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2" y="2577832"/>
            <a:ext cx="976214" cy="63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6F495-963D-0DF2-A500-09B259912C1C}"/>
              </a:ext>
            </a:extLst>
          </p:cNvPr>
          <p:cNvSpPr txBox="1"/>
          <p:nvPr/>
        </p:nvSpPr>
        <p:spPr>
          <a:xfrm>
            <a:off x="296133" y="4809521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model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52A4F-3B48-61BB-4EC7-096C1CCF23C5}"/>
              </a:ext>
            </a:extLst>
          </p:cNvPr>
          <p:cNvSpPr txBox="1"/>
          <p:nvPr/>
        </p:nvSpPr>
        <p:spPr>
          <a:xfrm>
            <a:off x="666582" y="1207639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</a:t>
            </a:r>
            <a:r>
              <a:rPr lang="en-GB" sz="4400" dirty="0" err="1"/>
              <a:t>i</a:t>
            </a:r>
            <a:endParaRPr lang="en-GB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4EEF5-9667-092A-0EEC-D15C911DFF16}"/>
              </a:ext>
            </a:extLst>
          </p:cNvPr>
          <p:cNvSpPr txBox="1"/>
          <p:nvPr/>
        </p:nvSpPr>
        <p:spPr>
          <a:xfrm>
            <a:off x="1855296" y="3610989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9C9A3-D85C-6EC6-F281-D95188C8B1FA}"/>
                  </a:ext>
                </a:extLst>
              </p:cNvPr>
              <p:cNvSpPr txBox="1"/>
              <p:nvPr/>
            </p:nvSpPr>
            <p:spPr>
              <a:xfrm>
                <a:off x="7728080" y="1578253"/>
                <a:ext cx="1317733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9C9A3-D85C-6EC6-F281-D95188C8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80" y="1578253"/>
                <a:ext cx="1317733" cy="79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188D27-DE23-5833-712F-B889310BBBF1}"/>
                  </a:ext>
                </a:extLst>
              </p:cNvPr>
              <p:cNvSpPr txBox="1"/>
              <p:nvPr/>
            </p:nvSpPr>
            <p:spPr>
              <a:xfrm>
                <a:off x="5131790" y="4676011"/>
                <a:ext cx="1367426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188D27-DE23-5833-712F-B889310BB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90" y="4676011"/>
                <a:ext cx="1367426" cy="797654"/>
              </a:xfrm>
              <a:prstGeom prst="rect">
                <a:avLst/>
              </a:prstGeom>
              <a:blipFill>
                <a:blip r:embed="rId4"/>
                <a:stretch>
                  <a:fillRect r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CB7C0-B193-4768-9464-42C71865EB91}"/>
                  </a:ext>
                </a:extLst>
              </p:cNvPr>
              <p:cNvSpPr txBox="1"/>
              <p:nvPr/>
            </p:nvSpPr>
            <p:spPr>
              <a:xfrm>
                <a:off x="3601407" y="2777304"/>
                <a:ext cx="8336166" cy="1810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8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de-DE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4800" dirty="0"/>
              </a:p>
              <a:p>
                <a:pPr/>
                <a:endParaRPr lang="en-GB" sz="4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CB7C0-B193-4768-9464-42C71865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07" y="2777304"/>
                <a:ext cx="8336166" cy="1810624"/>
              </a:xfrm>
              <a:prstGeom prst="rect">
                <a:avLst/>
              </a:prstGeom>
              <a:blipFill>
                <a:blip r:embed="rId5"/>
                <a:stretch>
                  <a:fillRect l="-3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7C6E97-791C-86F4-4A9A-73D045DF6804}"/>
                  </a:ext>
                </a:extLst>
              </p14:cNvPr>
              <p14:cNvContentPartPr/>
              <p14:nvPr/>
            </p14:nvContentPartPr>
            <p14:xfrm>
              <a:off x="7329600" y="1126080"/>
              <a:ext cx="4550760" cy="306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7C6E97-791C-86F4-4A9A-73D045DF68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0240" y="1116720"/>
                <a:ext cx="4569480" cy="30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5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1164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Variation of Non-Param. Models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4BED7-DD08-DFBD-A64E-AE4482522ADB}"/>
              </a:ext>
            </a:extLst>
          </p:cNvPr>
          <p:cNvSpPr/>
          <p:nvPr/>
        </p:nvSpPr>
        <p:spPr>
          <a:xfrm>
            <a:off x="1945894" y="179177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406B77-C7EE-8378-90D8-8650B5C118B3}"/>
              </a:ext>
            </a:extLst>
          </p:cNvPr>
          <p:cNvSpPr/>
          <p:nvPr/>
        </p:nvSpPr>
        <p:spPr>
          <a:xfrm>
            <a:off x="1145796" y="3856245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03B45-BB07-6757-AD7D-83B85CF8FA42}"/>
              </a:ext>
            </a:extLst>
          </p:cNvPr>
          <p:cNvCxnSpPr>
            <a:cxnSpLocks/>
          </p:cNvCxnSpPr>
          <p:nvPr/>
        </p:nvCxnSpPr>
        <p:spPr>
          <a:xfrm flipV="1">
            <a:off x="1661500" y="2050306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616D0B-D659-A58E-DB1A-6B277F892AA9}"/>
                  </a:ext>
                </a:extLst>
              </p:cNvPr>
              <p:cNvSpPr txBox="1"/>
              <p:nvPr/>
            </p:nvSpPr>
            <p:spPr>
              <a:xfrm>
                <a:off x="2817086" y="1634808"/>
                <a:ext cx="5464509" cy="73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local hypothesis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616D0B-D659-A58E-DB1A-6B277F89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86" y="1634808"/>
                <a:ext cx="5464509" cy="733534"/>
              </a:xfrm>
              <a:prstGeom prst="rect">
                <a:avLst/>
              </a:prstGeom>
              <a:blipFill>
                <a:blip r:embed="rId2"/>
                <a:stretch>
                  <a:fillRect l="-3935" t="-10169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6D5A144-BC77-CF07-AFA0-23D7A467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82" y="2577832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26F495-963D-0DF2-A500-09B259912C1C}"/>
                  </a:ext>
                </a:extLst>
              </p:cNvPr>
              <p:cNvSpPr txBox="1"/>
              <p:nvPr/>
            </p:nvSpPr>
            <p:spPr>
              <a:xfrm>
                <a:off x="296133" y="4809521"/>
                <a:ext cx="3826240" cy="73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local hypoth.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26F495-963D-0DF2-A500-09B25991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3" y="4809521"/>
                <a:ext cx="3826240" cy="733534"/>
              </a:xfrm>
              <a:prstGeom prst="rect">
                <a:avLst/>
              </a:prstGeom>
              <a:blipFill>
                <a:blip r:embed="rId4"/>
                <a:stretch>
                  <a:fillRect l="-5629" t="-10169" r="-662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A452A4F-3B48-61BB-4EC7-096C1CCF23C5}"/>
              </a:ext>
            </a:extLst>
          </p:cNvPr>
          <p:cNvSpPr txBox="1"/>
          <p:nvPr/>
        </p:nvSpPr>
        <p:spPr>
          <a:xfrm>
            <a:off x="666582" y="1207639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</a:t>
            </a:r>
            <a:r>
              <a:rPr lang="en-GB" sz="4400" dirty="0" err="1"/>
              <a:t>i</a:t>
            </a:r>
            <a:endParaRPr lang="en-GB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4EEF5-9667-092A-0EEC-D15C911DFF16}"/>
              </a:ext>
            </a:extLst>
          </p:cNvPr>
          <p:cNvSpPr txBox="1"/>
          <p:nvPr/>
        </p:nvSpPr>
        <p:spPr>
          <a:xfrm>
            <a:off x="1855296" y="3610989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CB7C0-B193-4768-9464-42C71865EB91}"/>
                  </a:ext>
                </a:extLst>
              </p:cNvPr>
              <p:cNvSpPr txBox="1"/>
              <p:nvPr/>
            </p:nvSpPr>
            <p:spPr>
              <a:xfrm>
                <a:off x="3601407" y="2777304"/>
                <a:ext cx="8336166" cy="166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8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GB" sz="4800" dirty="0"/>
              </a:p>
              <a:p>
                <a:pPr/>
                <a:endParaRPr lang="en-GB" sz="4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CB7C0-B193-4768-9464-42C71865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07" y="2777304"/>
                <a:ext cx="8336166" cy="1664751"/>
              </a:xfrm>
              <a:prstGeom prst="rect">
                <a:avLst/>
              </a:prstGeom>
              <a:blipFill>
                <a:blip r:embed="rId5"/>
                <a:stretch>
                  <a:fillRect l="-3349" t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296133" y="108035"/>
            <a:ext cx="1164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Putting Together the Pieces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414132-12A0-E182-9437-D01DBB217D5A}"/>
                  </a:ext>
                </a:extLst>
              </p:cNvPr>
              <p:cNvSpPr txBox="1"/>
              <p:nvPr/>
            </p:nvSpPr>
            <p:spPr>
              <a:xfrm>
                <a:off x="548268" y="1519029"/>
                <a:ext cx="9931950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sz="4000" dirty="0"/>
                            <m:t>d</m:t>
                          </m:r>
                          <m:d>
                            <m:d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40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414132-12A0-E182-9437-D01DBB2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" y="1519029"/>
                <a:ext cx="9931950" cy="1936684"/>
              </a:xfrm>
              <a:prstGeom prst="rect">
                <a:avLst/>
              </a:prstGeom>
              <a:blipFill>
                <a:blip r:embed="rId2"/>
                <a:stretch>
                  <a:fillRect l="-5492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6B6C2B-6E58-C90A-B576-826301E5B715}"/>
              </a:ext>
            </a:extLst>
          </p:cNvPr>
          <p:cNvSpPr txBox="1"/>
          <p:nvPr/>
        </p:nvSpPr>
        <p:spPr>
          <a:xfrm>
            <a:off x="548268" y="3468029"/>
            <a:ext cx="10547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FL Algos obtained by applying (very) well-known optimization methods to solve this </a:t>
            </a:r>
            <a:r>
              <a:rPr lang="en-GB" sz="5400" dirty="0" err="1"/>
              <a:t>GTVMin</a:t>
            </a:r>
            <a:r>
              <a:rPr lang="en-GB" sz="5400" dirty="0"/>
              <a:t> [1, Sec. 9]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75CC99-B4DA-9C86-B804-25FD7998E332}"/>
                  </a:ext>
                </a:extLst>
              </p14:cNvPr>
              <p14:cNvContentPartPr/>
              <p14:nvPr/>
            </p14:nvContentPartPr>
            <p14:xfrm>
              <a:off x="2095920" y="834840"/>
              <a:ext cx="9874800" cy="3136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75CC99-B4DA-9C86-B804-25FD7998E3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560" y="825480"/>
                <a:ext cx="9893520" cy="31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8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16670</TotalTime>
  <Words>719</Words>
  <Application>Microsoft Macintosh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“FL Project”  Dipl.-Ing. Dr.techn. Alexander Jung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291</cp:revision>
  <cp:lastPrinted>2022-09-29T08:05:50Z</cp:lastPrinted>
  <dcterms:created xsi:type="dcterms:W3CDTF">2021-05-05T08:57:28Z</dcterms:created>
  <dcterms:modified xsi:type="dcterms:W3CDTF">2023-04-12T17:06:16Z</dcterms:modified>
</cp:coreProperties>
</file>