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htinen Eeva" initials="LE" lastIdx="5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FFFFFF"/>
    <a:srgbClr val="EF363B"/>
    <a:srgbClr val="00965E"/>
    <a:srgbClr val="EE353B"/>
    <a:srgbClr val="FF0000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87220" autoAdjust="0"/>
  </p:normalViewPr>
  <p:slideViewPr>
    <p:cSldViewPr snapToGrid="0" snapToObjects="1">
      <p:cViewPr varScale="1">
        <p:scale>
          <a:sx n="153" d="100"/>
          <a:sy n="153" d="100"/>
        </p:scale>
        <p:origin x="83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CC29D-C729-694F-A788-B5007BCA57F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BB66-2831-4C42-9675-9DAB3962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FD53-F29D-C94E-BF8B-0D8B7431C95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4E42-DED0-9246-9B1B-B67105F6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www.facebook.com/aaltobiz/" TargetMode="External"/><Relationship Id="rId7" Type="http://schemas.openxmlformats.org/officeDocument/2006/relationships/hyperlink" Target="https://twitter.com/AaltoBIZ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biz.aalto.fi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://www.aalto.fi/snapchat/" TargetMode="External"/><Relationship Id="rId5" Type="http://schemas.openxmlformats.org/officeDocument/2006/relationships/hyperlink" Target="https://www.instagram.com/aaltouniversity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user/aaltouniversity" TargetMode="External"/><Relationship Id="rId1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Hea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31800" y="1638135"/>
            <a:ext cx="7948556" cy="663264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1800" y="2571750"/>
            <a:ext cx="7998597" cy="501388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No Image - Sub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966372" y="4215388"/>
            <a:ext cx="2464025" cy="294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5966372" y="4509807"/>
            <a:ext cx="2464025" cy="294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Body slide - Text -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 userDrawn="1"/>
        </p:nvSpPr>
        <p:spPr>
          <a:xfrm>
            <a:off x="-1066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1347789"/>
            <a:ext cx="4150122" cy="293891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100" b="1" smtClean="0">
                <a:solidFill>
                  <a:srgbClr val="FFFFFF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>
                <a:solidFill>
                  <a:srgbClr val="FFFFFF"/>
                </a:solidFill>
              </a:defRPr>
            </a:lvl2pPr>
            <a:lvl3pPr marL="804863" indent="-176213"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1510"/>
            <a:ext cx="8497093" cy="115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706540" y="1347788"/>
            <a:ext cx="4077891" cy="29406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000" b="1">
                <a:solidFill>
                  <a:srgbClr val="FFFFFF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>
                <a:solidFill>
                  <a:srgbClr val="FFFFFF"/>
                </a:solidFill>
              </a:defRPr>
            </a:lvl2pPr>
            <a:lvl3pPr marL="804863" indent="-176213"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2DDC196-D49A-4DB6-A68D-238E3C73DA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1265EED-F2E6-43DA-B5C9-706015FF2F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11BD5-68CE-472A-A314-532B85BA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95" userDrawn="1">
          <p15:clr>
            <a:srgbClr val="FBAE40"/>
          </p15:clr>
        </p15:guide>
        <p15:guide id="2" pos="2965" userDrawn="1">
          <p15:clr>
            <a:srgbClr val="FBAE40"/>
          </p15:clr>
        </p15:guide>
        <p15:guide id="3" orient="horz" pos="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Body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8435"/>
            <a:ext cx="8497093" cy="10070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6" name="Table Placeholder 12">
            <a:extLst>
              <a:ext uri="{FF2B5EF4-FFF2-40B4-BE49-F238E27FC236}">
                <a16:creationId xmlns:a16="http://schemas.microsoft.com/office/drawing/2014/main" id="{D90CC8CD-0F46-F240-AF4E-99DE2A9ECF91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287338" y="1208314"/>
            <a:ext cx="8497093" cy="3075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4CDEE4-AFAC-4BB1-B02E-FDE939F20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C686F0-0C1B-46BD-9DE7-A93BAA6AC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Alatunnisteen paikkamerkki 1">
            <a:extLst>
              <a:ext uri="{FF2B5EF4-FFF2-40B4-BE49-F238E27FC236}">
                <a16:creationId xmlns:a16="http://schemas.microsoft.com/office/drawing/2014/main" id="{4338FCB4-9412-423F-84B9-91EDDBA2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056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0" userDrawn="1">
          <p15:clr>
            <a:srgbClr val="FBAE40"/>
          </p15:clr>
        </p15:guide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Body slide -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4" name="Table Placeholder 12">
            <a:extLst>
              <a:ext uri="{FF2B5EF4-FFF2-40B4-BE49-F238E27FC236}">
                <a16:creationId xmlns:a16="http://schemas.microsoft.com/office/drawing/2014/main" id="{BBBD8CFA-2274-400B-84ED-AD95B6C224E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287338" y="1198547"/>
            <a:ext cx="5486014" cy="1443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93B047F6-3228-402F-9203-526F72E0AFAD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287338" y="2803849"/>
            <a:ext cx="5486014" cy="1480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2" name="Suorakulmio 1"/>
          <p:cNvSpPr/>
          <p:nvPr userDrawn="1"/>
        </p:nvSpPr>
        <p:spPr>
          <a:xfrm>
            <a:off x="6288119" y="1198545"/>
            <a:ext cx="2167128" cy="31120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13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7451"/>
            <a:ext cx="8167909" cy="1009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4722C4-26CA-4157-95A3-B7176EEF8B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8279" y="1450909"/>
            <a:ext cx="1624668" cy="262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7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1pPr>
            <a:lvl2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2pPr>
            <a:lvl3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3pPr>
            <a:lvl4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4pPr>
            <a:lvl5pPr>
              <a:defRPr lang="fi-FI" sz="1500" b="1" kern="1200" dirty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DAB2CE-4212-44E9-B137-C1C680FB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E096FB-FCA1-4B5C-ACD6-0CEFB3F91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Alatunnisteen paikkamerkki 1">
            <a:extLst>
              <a:ext uri="{FF2B5EF4-FFF2-40B4-BE49-F238E27FC236}">
                <a16:creationId xmlns:a16="http://schemas.microsoft.com/office/drawing/2014/main" id="{3C30B25E-7918-4E31-B8C8-B2EDDFA1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3304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Body slide - Black and red tex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642BD-45BB-4F77-82AA-AE37473C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652838-FE86-4ABD-9F9D-AFD4E96BB5D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Alatunnisteen paikkamerkki 1">
            <a:extLst>
              <a:ext uri="{FF2B5EF4-FFF2-40B4-BE49-F238E27FC236}">
                <a16:creationId xmlns:a16="http://schemas.microsoft.com/office/drawing/2014/main" id="{0B96DB4D-EBEA-407A-A811-A01FA90F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09161BE7-F8D2-4ACD-83CC-1D9839ED404B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654028" y="519112"/>
            <a:ext cx="5130403" cy="415362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>
                <a:solidFill>
                  <a:schemeClr val="tx1">
                    <a:alpha val="17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chart</a:t>
            </a:r>
            <a:endParaRPr lang="fi-FI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F71F6C-31BF-8A4F-AA9D-13A108C26B8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2615909"/>
            <a:ext cx="3015455" cy="1668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tx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18ADAA-0D73-2649-A90F-A489016A109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87339" y="394855"/>
            <a:ext cx="3015456" cy="18722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81" userDrawn="1">
          <p15:clr>
            <a:srgbClr val="FBAE40"/>
          </p15:clr>
        </p15:guide>
        <p15:guide id="2" pos="2302" userDrawn="1">
          <p15:clr>
            <a:srgbClr val="FBAE40"/>
          </p15:clr>
        </p15:guide>
        <p15:guide id="3" pos="553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Process slide -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4503" y="27708"/>
            <a:ext cx="8489928" cy="995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6A9AB-7FD4-4A4D-8EF5-3255560CF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0831" y="2534491"/>
            <a:ext cx="1539000" cy="1753903"/>
          </a:xfrm>
          <a:prstGeom prst="rect">
            <a:avLst/>
          </a:prstGeom>
        </p:spPr>
        <p:txBody>
          <a:bodyPr lIns="0" tIns="0" rIns="0" bIns="0"/>
          <a:lstStyle>
            <a:lvl1pPr marL="81000" indent="-81000" algn="l" defTabSz="514436" rtl="0" eaLnBrk="1" latinLnBrk="0" hangingPunct="1">
              <a:lnSpc>
                <a:spcPct val="100000"/>
              </a:lnSpc>
              <a:buFont typeface="Arial" charset="0"/>
              <a:buChar char="•"/>
              <a:defRPr sz="1400" b="1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buNone/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  <a:lvl3pPr>
              <a:buClr>
                <a:schemeClr val="bg1"/>
              </a:buClr>
              <a:defRPr sz="788">
                <a:solidFill>
                  <a:schemeClr val="bg1"/>
                </a:solidFill>
              </a:defRPr>
            </a:lvl3pPr>
          </a:lstStyle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r>
              <a:rPr lang="fi-FI" dirty="0"/>
              <a:t>Add 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987C57-966C-4855-9310-5E356BB3CB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9978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C2BD28-BA40-4C62-9684-204677B491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0020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2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2014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E8425B5-2F4C-4E05-8123-3A8B01FC87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09168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2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2015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C20D224-7563-4C76-AD81-513A7C882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3649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2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2016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06BCED4-D727-4040-AD5B-6450A58ED4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84135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2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2017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294EAA4E-E8D4-4CC5-BDD1-70053B25FE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14621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2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2018</a:t>
            </a:r>
          </a:p>
        </p:txBody>
      </p:sp>
      <p:pic>
        <p:nvPicPr>
          <p:cNvPr id="16" name="Kuva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827BBD5-9E69-4D6A-ACDE-EC26CFE2F6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1501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BA48B8B-BD2C-4A39-82AF-63EB5DF45D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15995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DACDC4A-3163-4169-8C73-15CC127E5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47518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7A6B884-331F-40FA-8908-119224136FDB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749CABA-9FF3-45EA-9953-7B719CB699D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F271C0B-E7D3-474B-A483-3CBA7656076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Process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uva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9F47391-4AC0-4F7E-BFA1-6D69FD78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EF0705C-E100-4768-B5FA-237B27E15CFD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Alatunnisteen paikkamerkki 1">
            <a:extLst>
              <a:ext uri="{FF2B5EF4-FFF2-40B4-BE49-F238E27FC236}">
                <a16:creationId xmlns:a16="http://schemas.microsoft.com/office/drawing/2014/main" id="{84C2D171-9BD9-4BE0-A001-56E727390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8264"/>
            <a:ext cx="8497093" cy="11366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C2BD28-BA40-4C62-9684-204677B491A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31754" y="1312197"/>
            <a:ext cx="864000" cy="8588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1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E8425B5-2F4C-4E05-8123-3A8B01FC870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385879" y="1312197"/>
            <a:ext cx="864000" cy="8588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C20D224-7563-4C76-AD81-513A7C8829B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4126004" y="1312197"/>
            <a:ext cx="864000" cy="8588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3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06BCED4-D727-4040-AD5B-6450A58ED4DF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856800" y="1312197"/>
            <a:ext cx="864000" cy="8588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4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294EAA4E-E8D4-4CC5-BDD1-70053B25FE6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7582931" y="1312197"/>
            <a:ext cx="864000" cy="8588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5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20109F-4A5D-AF40-A937-1636D1D64A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94254" y="2304305"/>
            <a:ext cx="1539000" cy="197969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1A38691-037D-394F-800A-B98CC5204D3A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2048379" y="2318301"/>
            <a:ext cx="1539000" cy="19657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91022EE-194A-0147-A4C1-5527DCEE10B9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3788504" y="2318300"/>
            <a:ext cx="1539000" cy="19657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59974140-1C49-A14E-96F4-B74CDFC7AA8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5519300" y="2318299"/>
            <a:ext cx="1539000" cy="19657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4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A54D1A0-56C3-904B-A447-7E1980F40DB9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245431" y="2318299"/>
            <a:ext cx="1539000" cy="196570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4</a:t>
            </a:r>
          </a:p>
        </p:txBody>
      </p:sp>
    </p:spTree>
    <p:extLst>
      <p:ext uri="{BB962C8B-B14F-4D97-AF65-F5344CB8AC3E}">
        <p14:creationId xmlns:p14="http://schemas.microsoft.com/office/powerpoint/2010/main" val="401204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Closing slide - Red - Social media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6450" y="0"/>
            <a:ext cx="9160449" cy="51435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20"/>
          </a:p>
        </p:txBody>
      </p:sp>
      <p:sp>
        <p:nvSpPr>
          <p:cNvPr id="12" name="Otsikko 1">
            <a:hlinkClick r:id="rId2"/>
          </p:cNvPr>
          <p:cNvSpPr txBox="1">
            <a:spLocks/>
          </p:cNvSpPr>
          <p:nvPr userDrawn="1"/>
        </p:nvSpPr>
        <p:spPr>
          <a:xfrm>
            <a:off x="3717365" y="3568351"/>
            <a:ext cx="1709289" cy="3643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 kern="1200" spc="-100">
                <a:solidFill>
                  <a:srgbClr val="FFFFFF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fi-FI" sz="1800" spc="0" baseline="0" dirty="0">
                <a:latin typeface="Arial"/>
                <a:cs typeface="Arial"/>
              </a:rPr>
              <a:t>aalto.fi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94339" y="2868216"/>
            <a:ext cx="2955323" cy="353760"/>
            <a:chOff x="4484925" y="3824288"/>
            <a:chExt cx="3940431" cy="471680"/>
          </a:xfrm>
        </p:grpSpPr>
        <p:pic>
          <p:nvPicPr>
            <p:cNvPr id="7" name="Picture 6" descr="FB.png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4925" y="3824416"/>
              <a:ext cx="471553" cy="471552"/>
            </a:xfrm>
            <a:prstGeom prst="rect">
              <a:avLst/>
            </a:prstGeom>
          </p:spPr>
        </p:pic>
        <p:pic>
          <p:nvPicPr>
            <p:cNvPr id="8" name="Picture 7" descr="IG.png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4502" y="3824416"/>
              <a:ext cx="471553" cy="471552"/>
            </a:xfrm>
            <a:prstGeom prst="rect">
              <a:avLst/>
            </a:prstGeom>
          </p:spPr>
        </p:pic>
        <p:pic>
          <p:nvPicPr>
            <p:cNvPr id="9" name="Picture 8" descr="Twitter.png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4079" y="3824416"/>
              <a:ext cx="471553" cy="471552"/>
            </a:xfrm>
            <a:prstGeom prst="rect">
              <a:avLst/>
            </a:prstGeom>
          </p:spPr>
        </p:pic>
        <p:pic>
          <p:nvPicPr>
            <p:cNvPr id="10" name="Picture 9" descr="Youtube.png">
              <a:hlinkClick r:id="rId9"/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3656" y="3824416"/>
              <a:ext cx="471553" cy="471552"/>
            </a:xfrm>
            <a:prstGeom prst="rect">
              <a:avLst/>
            </a:prstGeom>
          </p:spPr>
        </p:pic>
        <p:pic>
          <p:nvPicPr>
            <p:cNvPr id="11" name="Picture 10" descr="SC.png">
              <a:hlinkClick r:id="rId11"/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3233" y="3824416"/>
              <a:ext cx="471553" cy="4715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812" y="3824288"/>
              <a:ext cx="542544" cy="457200"/>
            </a:xfrm>
            <a:prstGeom prst="rect">
              <a:avLst/>
            </a:prstGeom>
          </p:spPr>
        </p:pic>
      </p:grpSp>
      <p:sp>
        <p:nvSpPr>
          <p:cNvPr id="16" name="Tekstin paikkamerkki 2">
            <a:extLst>
              <a:ext uri="{FF2B5EF4-FFF2-40B4-BE49-F238E27FC236}">
                <a16:creationId xmlns:a16="http://schemas.microsoft.com/office/drawing/2014/main" id="{B67CF44B-9D5D-46DC-B676-986416FB83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6388" y="1364641"/>
            <a:ext cx="5995987" cy="130609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rgbClr val="FFFFFF"/>
                </a:solidFill>
                <a:latin typeface="+mj-lt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fi-FI" dirty="0"/>
              <a:t>Add text</a:t>
            </a:r>
          </a:p>
        </p:txBody>
      </p: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7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7" userDrawn="1">
          <p15:clr>
            <a:srgbClr val="FBAE40"/>
          </p15:clr>
        </p15:guide>
        <p15:guide id="2" orient="horz" pos="202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7" r="16133"/>
          <a:stretch/>
        </p:blipFill>
        <p:spPr>
          <a:xfrm>
            <a:off x="4576713" y="0"/>
            <a:ext cx="45672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7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r="20132"/>
          <a:stretch/>
        </p:blipFill>
        <p:spPr>
          <a:xfrm>
            <a:off x="4572000" y="0"/>
            <a:ext cx="4567287" cy="5143500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5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22626" r="52630"/>
          <a:stretch/>
        </p:blipFill>
        <p:spPr>
          <a:xfrm>
            <a:off x="4576712" y="0"/>
            <a:ext cx="4567287" cy="5143500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81298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64419" y="0"/>
            <a:ext cx="4579582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bg1"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image.</a:t>
            </a:r>
          </a:p>
          <a:p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adipiscing elit. </a:t>
            </a:r>
            <a:r>
              <a:rPr lang="fi-FI" dirty="0" err="1"/>
              <a:t>Maecenas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Kuva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4" r="19861"/>
          <a:stretch/>
        </p:blipFill>
        <p:spPr>
          <a:xfrm>
            <a:off x="4715165" y="0"/>
            <a:ext cx="4428835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07931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Maecenas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5" r="9199"/>
          <a:stretch/>
        </p:blipFill>
        <p:spPr>
          <a:xfrm>
            <a:off x="4722829" y="0"/>
            <a:ext cx="4421171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70361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Maecenas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consequat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Kuva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r="17631"/>
          <a:stretch/>
        </p:blipFill>
        <p:spPr>
          <a:xfrm>
            <a:off x="4713402" y="0"/>
            <a:ext cx="4430598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3234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Body slide - 1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328" y="28438"/>
            <a:ext cx="8492897" cy="9995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92328" y="1241467"/>
            <a:ext cx="8492897" cy="304946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71463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366827-B13F-41D2-9BB1-86D6952F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081CECA-2419-49BC-A865-E26F838DFB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5CA6814-F1E3-4289-929D-E2AEACCAF6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19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  <p15:guide id="8" orient="horz" pos="8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Body slide with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328" y="28437"/>
            <a:ext cx="8492897" cy="9995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92328" y="2024418"/>
            <a:ext cx="8492897" cy="22595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71463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292328" y="1199905"/>
            <a:ext cx="8492897" cy="64885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  <a:p>
            <a:pPr lvl="0"/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5F98E76-565B-438E-BE24-AF36CE784A6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477500B-A8BC-45B6-BA85-A082FC8528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A736A4D-A5BC-4E4F-9FD0-C4BC6EEC98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7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34">
          <p15:clr>
            <a:srgbClr val="FBAE40"/>
          </p15:clr>
        </p15:guide>
        <p15:guide id="5" orient="horz" pos="327">
          <p15:clr>
            <a:srgbClr val="FBAE40"/>
          </p15:clr>
        </p15:guide>
        <p15:guide id="6" pos="2795">
          <p15:clr>
            <a:srgbClr val="FBAE40"/>
          </p15:clr>
        </p15:guide>
        <p15:guide id="7" pos="2965">
          <p15:clr>
            <a:srgbClr val="FBAE40"/>
          </p15:clr>
        </p15:guide>
        <p15:guide id="8" orient="horz" pos="8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ody slide - 2 text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880" y="26955"/>
            <a:ext cx="8497093" cy="101629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87339" y="1347789"/>
            <a:ext cx="4150122" cy="293621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706541" y="1347789"/>
            <a:ext cx="4078684" cy="293621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ACE9B33-D0C7-4AF1-A02A-1559773A78A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F7430A1-7AEB-4722-97B3-51719F6057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5B56DD1-CE07-4F8B-9EEB-5CFC86C5CC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  <p15:guide id="8" pos="181" userDrawn="1">
          <p15:clr>
            <a:srgbClr val="FBAE40"/>
          </p15:clr>
        </p15:guide>
        <p15:guide id="9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Body slide - Black tex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10793" y="0"/>
            <a:ext cx="4433207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>
                    <a:lumMod val="85000"/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image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Fit</a:t>
            </a:r>
            <a:r>
              <a:rPr lang="fi-FI" dirty="0"/>
              <a:t> the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8" y="1358537"/>
            <a:ext cx="4052221" cy="29254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100" b="1" smtClean="0"/>
            </a:lvl1pPr>
            <a:lvl2pPr marL="342900" indent="0">
              <a:buFontTx/>
              <a:buNone/>
              <a:defRPr sz="2100"/>
            </a:lvl2pPr>
            <a:lvl3pPr marL="628650" indent="0">
              <a:buFontTx/>
              <a:buNone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34800"/>
            <a:ext cx="4052221" cy="10414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1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10793" y="0"/>
            <a:ext cx="4433207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baseline="0">
                <a:solidFill>
                  <a:schemeClr val="bg1"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image.</a:t>
            </a:r>
            <a:br>
              <a:rPr lang="en-US" dirty="0"/>
            </a:br>
            <a:br>
              <a:rPr lang="en-US" dirty="0"/>
            </a:br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adipiscing elit. </a:t>
            </a:r>
            <a:r>
              <a:rPr lang="fi-FI" dirty="0" err="1"/>
              <a:t>Maecenas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</p:spTree>
    <p:extLst>
      <p:ext uri="{BB962C8B-B14F-4D97-AF65-F5344CB8AC3E}">
        <p14:creationId xmlns:p14="http://schemas.microsoft.com/office/powerpoint/2010/main" val="362416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066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755650" y="1759425"/>
            <a:ext cx="7669159" cy="13522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Divider – Headline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7C6C481-D72C-4B89-AA19-AC91EB21FEF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A81A4FB-6563-4C02-8A9B-51D830F1EA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6A7C93-158F-48BA-8E95-EC2109A4B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9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Body slide - Text - Red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2615909"/>
            <a:ext cx="3015456" cy="1645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tx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9" y="401354"/>
            <a:ext cx="3015456" cy="17479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3654029" y="463696"/>
            <a:ext cx="5130402" cy="3797357"/>
          </a:xfrm>
          <a:prstGeom prst="rect">
            <a:avLst/>
          </a:prstGeom>
        </p:spPr>
        <p:txBody>
          <a:bodyPr wrap="square"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Tx/>
              <a:buNone/>
              <a:defRPr sz="2100"/>
            </a:lvl2pPr>
            <a:lvl3pPr marL="628650" indent="0">
              <a:buFontTx/>
              <a:buNone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62E6-8B0E-4DB4-8209-4E7EB4F3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E37A55-AE2A-40CC-8240-F6FD4F5BD0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Alatunnisteen paikkamerkki 1">
            <a:extLst>
              <a:ext uri="{FF2B5EF4-FFF2-40B4-BE49-F238E27FC236}">
                <a16:creationId xmlns:a16="http://schemas.microsoft.com/office/drawing/2014/main" id="{AD81B084-A59A-450A-B69B-00DEBAF84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81" userDrawn="1">
          <p15:clr>
            <a:srgbClr val="FBAE40"/>
          </p15:clr>
        </p15:guide>
        <p15:guide id="2" pos="2302" userDrawn="1">
          <p15:clr>
            <a:srgbClr val="FBAE40"/>
          </p15:clr>
        </p15:guide>
        <p15:guide id="3" pos="55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1C150BC1-EEBC-48B9-AEAE-962A54F4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37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704" r:id="rId3"/>
    <p:sldLayoutId id="2147483708" r:id="rId4"/>
    <p:sldLayoutId id="2147483707" r:id="rId5"/>
    <p:sldLayoutId id="2147483694" r:id="rId6"/>
    <p:sldLayoutId id="2147483695" r:id="rId7"/>
    <p:sldLayoutId id="2147483702" r:id="rId8"/>
    <p:sldLayoutId id="2147483678" r:id="rId9"/>
    <p:sldLayoutId id="2147483705" r:id="rId10"/>
    <p:sldLayoutId id="2147483701" r:id="rId11"/>
    <p:sldLayoutId id="2147483697" r:id="rId12"/>
    <p:sldLayoutId id="2147483703" r:id="rId13"/>
    <p:sldLayoutId id="2147483691" r:id="rId14"/>
    <p:sldLayoutId id="2147483699" r:id="rId15"/>
    <p:sldLayoutId id="2147483679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1" userDrawn="1">
          <p15:clr>
            <a:srgbClr val="F26B43"/>
          </p15:clr>
        </p15:guide>
        <p15:guide id="3" orient="horz" pos="3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3ds.com/en/software/abaqus-student-edi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65140-2674-CC4F-9861-917D5D7086D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Abaqus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954F2C-ACA0-8842-B017-79080527F44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92328" y="1028012"/>
            <a:ext cx="8492897" cy="3262915"/>
          </a:xfrm>
        </p:spPr>
        <p:txBody>
          <a:bodyPr/>
          <a:lstStyle/>
          <a:p>
            <a:r>
              <a:rPr lang="en-US" b="0" dirty="0"/>
              <a:t>You have three options to access the student version of Abaqus: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You can download and install the software on your personal computer via the link below.  Note that you need a Windows or Unix system.</a:t>
            </a:r>
          </a:p>
          <a:p>
            <a:pPr marL="1085850" lvl="1" indent="-457200"/>
            <a:r>
              <a:rPr lang="en-US" dirty="0">
                <a:hlinkClick r:id="rId2"/>
              </a:rPr>
              <a:t>https://academy.3ds.com/en/software/abaqus-student-edition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You can also access Abaqus using </a:t>
            </a:r>
            <a:r>
              <a:rPr lang="en-US" b="0" dirty="0" err="1"/>
              <a:t>vdi.aalto.fi</a:t>
            </a:r>
            <a:r>
              <a:rPr lang="en-US" b="0" dirty="0"/>
              <a:t>.  See instructions on the following slides.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the IT classroom in </a:t>
            </a:r>
            <a:r>
              <a:rPr lang="fi-FI" b="0" dirty="0" err="1"/>
              <a:t>Otakaari</a:t>
            </a:r>
            <a:r>
              <a:rPr lang="fi-FI" b="0" dirty="0"/>
              <a:t> 1, 3rd </a:t>
            </a:r>
            <a:r>
              <a:rPr lang="fi-FI" b="0" dirty="0" err="1"/>
              <a:t>floor</a:t>
            </a:r>
            <a:r>
              <a:rPr lang="fi-FI" b="0"/>
              <a:t>, Y338.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299C-494C-F74B-825A-1E617279D92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890B9-67C0-EA49-9F57-680E79F2404A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Abaqus via </a:t>
            </a:r>
            <a:r>
              <a:rPr lang="en-US" dirty="0" err="1"/>
              <a:t>vdi.aalto.fi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87DA-0650-DB4C-9A6F-784B8EA4CFA9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Go to https://</a:t>
            </a:r>
            <a:r>
              <a:rPr lang="en-US" b="0" dirty="0" err="1"/>
              <a:t>vdi.aalto.fi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Select VMware Horizon HTML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Type your Aalto username and password and click Login.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Select the .Win 3D T4 (Virtual Workstations) classroom.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Once you are logged in, click on the start menu and Dassault </a:t>
            </a:r>
            <a:r>
              <a:rPr lang="en-US" b="0" dirty="0" err="1"/>
              <a:t>Systemes</a:t>
            </a:r>
            <a:r>
              <a:rPr lang="en-US" b="0" dirty="0"/>
              <a:t> SIMULIA -&gt; Abaqus CAE.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B918C-60B8-D846-AAB4-3543F617C8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ukautettu 1">
      <a:dk1>
        <a:sysClr val="windowText" lastClr="000000"/>
      </a:dk1>
      <a:lt1>
        <a:sysClr val="window" lastClr="FFFFFF"/>
      </a:lt1>
      <a:dk2>
        <a:srgbClr val="005EB8"/>
      </a:dk2>
      <a:lt2>
        <a:srgbClr val="669ED4"/>
      </a:lt2>
      <a:accent1>
        <a:srgbClr val="0C0C0C"/>
      </a:accent1>
      <a:accent2>
        <a:srgbClr val="595959"/>
      </a:accent2>
      <a:accent3>
        <a:srgbClr val="A5A5A5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lto_169_blue.potx" id="{E5C36714-D442-4B3E-8013-4FF68170548F}" vid="{E24C7338-0383-40AA-A3E4-C85E42496B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Office-teema</Template>
  <TotalTime>4317</TotalTime>
  <Words>149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</vt:lpstr>
      <vt:lpstr>Calibri</vt:lpstr>
      <vt:lpstr>Office-teema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St-Pierre Luc</dc:creator>
  <cp:lastModifiedBy>St-Pierre Luc</cp:lastModifiedBy>
  <cp:revision>204</cp:revision>
  <dcterms:created xsi:type="dcterms:W3CDTF">2021-04-19T06:30:15Z</dcterms:created>
  <dcterms:modified xsi:type="dcterms:W3CDTF">2023-05-15T12:51:35Z</dcterms:modified>
</cp:coreProperties>
</file>