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slideMasters/slideMaster52.xml" ContentType="application/vnd.openxmlformats-officedocument.presentationml.slideMaster+xml"/>
  <Override PartName="/ppt/slides/slide52.xml" ContentType="application/vnd.openxmlformats-officedocument.presentationml.slide+xml"/>
  <Override PartName="/ppt/slideMasters/slideMaster53.xml" ContentType="application/vnd.openxmlformats-officedocument.presentationml.slideMaster+xml"/>
  <Override PartName="/ppt/slides/slide53.xml" ContentType="application/vnd.openxmlformats-officedocument.presentationml.slide+xml"/>
  <Override PartName="/ppt/slideMasters/slideMaster54.xml" ContentType="application/vnd.openxmlformats-officedocument.presentationml.slideMaster+xml"/>
  <Override PartName="/ppt/slides/slide54.xml" ContentType="application/vnd.openxmlformats-officedocument.presentationml.slide+xml"/>
  <Override PartName="/ppt/slideMasters/slideMaster55.xml" ContentType="application/vnd.openxmlformats-officedocument.presentationml.slideMaster+xml"/>
  <Override PartName="/ppt/slides/slide55.xml" ContentType="application/vnd.openxmlformats-officedocument.presentationml.slide+xml"/>
  <Override PartName="/ppt/slideMasters/slideMaster56.xml" ContentType="application/vnd.openxmlformats-officedocument.presentationml.slideMaster+xml"/>
  <Override PartName="/ppt/slides/slide56.xml" ContentType="application/vnd.openxmlformats-officedocument.presentationml.slide+xml"/>
  <Override PartName="/ppt/slideMasters/slideMaster57.xml" ContentType="application/vnd.openxmlformats-officedocument.presentationml.slideMaster+xml"/>
  <Override PartName="/ppt/slides/slide57.xml" ContentType="application/vnd.openxmlformats-officedocument.presentationml.slide+xml"/>
  <Override PartName="/ppt/slideMasters/slideMaster58.xml" ContentType="application/vnd.openxmlformats-officedocument.presentationml.slideMaster+xml"/>
  <Override PartName="/ppt/slides/slide58.xml" ContentType="application/vnd.openxmlformats-officedocument.presentationml.slide+xml"/>
  <Override PartName="/ppt/slideMasters/slideMaster59.xml" ContentType="application/vnd.openxmlformats-officedocument.presentationml.slideMaster+xml"/>
  <Override PartName="/ppt/slides/slide59.xml" ContentType="application/vnd.openxmlformats-officedocument.presentationml.slide+xml"/>
  <Override PartName="/ppt/slideMasters/slideMaster60.xml" ContentType="application/vnd.openxmlformats-officedocument.presentationml.slideMaster+xml"/>
  <Override PartName="/ppt/slides/slide60.xml" ContentType="application/vnd.openxmlformats-officedocument.presentationml.slide+xml"/>
  <Override PartName="/ppt/slideMasters/slideMaster61.xml" ContentType="application/vnd.openxmlformats-officedocument.presentationml.slideMaster+xml"/>
  <Override PartName="/ppt/slides/slide61.xml" ContentType="application/vnd.openxmlformats-officedocument.presentationml.slide+xml"/>
  <Override PartName="/ppt/slideMasters/slideMaster62.xml" ContentType="application/vnd.openxmlformats-officedocument.presentationml.slideMaster+xml"/>
  <Override PartName="/ppt/slides/slide62.xml" ContentType="application/vnd.openxmlformats-officedocument.presentationml.slide+xml"/>
  <Override PartName="/ppt/slideMasters/slideMaster63.xml" ContentType="application/vnd.openxmlformats-officedocument.presentationml.slideMaster+xml"/>
  <Override PartName="/ppt/slides/slide63.xml" ContentType="application/vnd.openxmlformats-officedocument.presentationml.slide+xml"/>
  <Override PartName="/ppt/slideMasters/slideMaster64.xml" ContentType="application/vnd.openxmlformats-officedocument.presentationml.slideMaster+xml"/>
  <Override PartName="/ppt/slides/slide64.xml" ContentType="application/vnd.openxmlformats-officedocument.presentationml.slide+xml"/>
  <Override PartName="/ppt/slideMasters/slideMaster65.xml" ContentType="application/vnd.openxmlformats-officedocument.presentationml.slideMaster+xml"/>
  <Override PartName="/ppt/slides/slide65.xml" ContentType="application/vnd.openxmlformats-officedocument.presentationml.slide+xml"/>
  <Override PartName="/ppt/slideMasters/slideMaster66.xml" ContentType="application/vnd.openxmlformats-officedocument.presentationml.slideMaster+xml"/>
  <Override PartName="/ppt/slides/slide66.xml" ContentType="application/vnd.openxmlformats-officedocument.presentationml.slide+xml"/>
  <Override PartName="/ppt/slideMasters/slideMaster67.xml" ContentType="application/vnd.openxmlformats-officedocument.presentationml.slideMaster+xml"/>
  <Override PartName="/ppt/slides/slide67.xml" ContentType="application/vnd.openxmlformats-officedocument.presentationml.slide+xml"/>
  <Override PartName="/ppt/slideMasters/slideMaster68.xml" ContentType="application/vnd.openxmlformats-officedocument.presentationml.slideMaster+xml"/>
  <Override PartName="/ppt/slides/slide68.xml" ContentType="application/vnd.openxmlformats-officedocument.presentationml.slide+xml"/>
  <Override PartName="/ppt/slideMasters/slideMaster69.xml" ContentType="application/vnd.openxmlformats-officedocument.presentationml.slideMaster+xml"/>
  <Override PartName="/ppt/slides/slide69.xml" ContentType="application/vnd.openxmlformats-officedocument.presentationml.slide+xml"/>
  <Override PartName="/ppt/slideMasters/slideMaster70.xml" ContentType="application/vnd.openxmlformats-officedocument.presentationml.slideMaster+xml"/>
  <Override PartName="/ppt/slides/slide70.xml" ContentType="application/vnd.openxmlformats-officedocument.presentationml.slide+xml"/>
  <Override PartName="/ppt/slideMasters/slideMaster71.xml" ContentType="application/vnd.openxmlformats-officedocument.presentationml.slideMaster+xml"/>
  <Override PartName="/ppt/slides/slide71.xml" ContentType="application/vnd.openxmlformats-officedocument.presentationml.slide+xml"/>
  <Override PartName="/ppt/slideMasters/slideMaster72.xml" ContentType="application/vnd.openxmlformats-officedocument.presentationml.slideMaster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notesMasterIdLst>
    <p:notesMasterId r:id="rId74"/>
  </p:notesMasterIdLst>
  <p:sldSz cx="6076950" cy="4552950"/>
  <p:notesSz cx="4552950" cy="60769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4.xml"/>
		</Relationships>
</file>

<file path=ppt/notesSlides/_rels/notesSlide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5.xml"/>
		</Relationships>
</file>

<file path=ppt/notesSlides/_rels/notesSlide4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6.xml"/>
		</Relationships>
</file>

<file path=ppt/notesSlides/_rels/notesSlide4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7.xml"/>
		</Relationships>
</file>

<file path=ppt/notesSlides/_rels/notesSlide4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8.xml"/>
		</Relationships>
</file>

<file path=ppt/notesSlides/_rels/notesSlide4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9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5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0.xml"/>
		</Relationships>
</file>

<file path=ppt/notesSlides/_rels/notesSlide5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1.xml"/>
		</Relationships>
</file>

<file path=ppt/notesSlides/_rels/notesSlide5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2.xml"/>
		</Relationships>
</file>

<file path=ppt/notesSlides/_rels/notesSlide5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3.xml"/>
		</Relationships>
</file>

<file path=ppt/notesSlides/_rels/notesSlide5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4.xml"/>
		</Relationships>
</file>

<file path=ppt/notesSlides/_rels/notesSlide5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5.xml"/>
		</Relationships>
</file>

<file path=ppt/notesSlides/_rels/notesSlide5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6.xml"/>
		</Relationships>
</file>

<file path=ppt/notesSlides/_rels/notesSlide5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7.xml"/>
		</Relationships>
</file>

<file path=ppt/notesSlides/_rels/notesSlide5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8.xml"/>
		</Relationships>
</file>

<file path=ppt/notesSlides/_rels/notesSlide5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9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6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0.xml"/>
		</Relationships>
</file>

<file path=ppt/notesSlides/_rels/notesSlide6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1.xml"/>
		</Relationships>
</file>

<file path=ppt/notesSlides/_rels/notesSlide6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2.xml"/>
		</Relationships>
</file>

<file path=ppt/notesSlides/_rels/notesSlide6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3.xml"/>
		</Relationships>
</file>

<file path=ppt/notesSlides/_rels/notesSlide6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4.xml"/>
		</Relationships>
</file>

<file path=ppt/notesSlides/_rels/notesSlide6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5.xml"/>
		</Relationships>
</file>

<file path=ppt/notesSlides/_rels/notesSlide6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6.xml"/>
		</Relationships>
</file>

<file path=ppt/notesSlides/_rels/notesSlide6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7.xml"/>
		</Relationships>
</file>

<file path=ppt/notesSlides/_rels/notesSlide6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8.xml"/>
		</Relationships>
</file>

<file path=ppt/notesSlides/_rels/notesSlide6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9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7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0.xml"/>
		</Relationships>
</file>

<file path=ppt/notesSlides/_rels/notesSlide7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1.xml"/>
		</Relationships>
</file>

<file path=ppt/notesSlides/_rels/notesSlide7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2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72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2023-09-05T08:52:54Z</dcterms:created>
  <dcterms:modified xsi:type="dcterms:W3CDTF">2023-09-05T08:52:54Z</dcterms:modified>
</cp:coreProperties>
</file>