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68DE-A0D8-6C4A-DF5B-DC5727704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EA12D-2FF6-DFAC-38BC-4CA20263F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3559-367C-8FFD-E04D-0380092D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9F85-D97F-4DA9-B6A3-D5075676948C}" type="datetimeFigureOut">
              <a:rPr lang="en-FI" smtClean="0"/>
              <a:t>21/09/2023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8795-3F66-34A7-6CF0-397441D7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C248-CA7A-9D6B-73C7-52B11F56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4C93-580D-432C-8947-A3A9D9385F3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9574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FD45-035B-1F60-56F4-A2F2F06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809D0-A6D8-C17D-42B7-0FEA58A52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2E98-30B0-4DF8-4B9B-A3226349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9F85-D97F-4DA9-B6A3-D5075676948C}" type="datetimeFigureOut">
              <a:rPr lang="en-FI" smtClean="0"/>
              <a:t>21/09/2023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DDC1F-9294-48B4-1016-13525EFA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FFE6-4C55-C68D-870B-E37C47F5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4C93-580D-432C-8947-A3A9D9385F3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8876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458C1-B063-319B-C850-8C733F0E9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98E2F-F544-EAE9-DD75-32510D9C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76040-219B-BE22-C275-9AD1379C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9F85-D97F-4DA9-B6A3-D5075676948C}" type="datetimeFigureOut">
              <a:rPr lang="en-FI" smtClean="0"/>
              <a:t>21/09/2023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96EF0-44C8-AFA9-F7BC-9D661D99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DA5D0-A57A-FCCB-A48A-AE64634A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4C93-580D-432C-8947-A3A9D9385F3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4334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1DC9-8062-20BB-2DDF-E1311DAF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5986A-DD1E-A2AD-B921-0D70F260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14D0-9324-0555-D02D-7B0C1CB0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9F85-D97F-4DA9-B6A3-D5075676948C}" type="datetimeFigureOut">
              <a:rPr lang="en-FI" smtClean="0"/>
              <a:t>21/09/2023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F024-1F8E-3023-E0CB-ACF61F3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A81CF-4504-4590-228D-83B5DE4D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4C93-580D-432C-8947-A3A9D9385F3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4019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FB1F-8794-5A9C-9E80-24A1B60F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EFD-F158-5C62-4D40-E3BE1F440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6A882-8FB1-5354-F0AE-62F4E8E4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9F85-D97F-4DA9-B6A3-D5075676948C}" type="datetimeFigureOut">
              <a:rPr lang="en-FI" smtClean="0"/>
              <a:t>21/09/2023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6B4A1-DED3-808B-AADA-BB0D6598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3A6AD-5D78-5111-E0F9-C8C93A1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4C93-580D-432C-8947-A3A9D9385F3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0646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C982-BF2B-A32E-3520-B861BA71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C4B5-A0A9-9491-C016-B22099CC5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782E-8379-02E7-74D3-E489FECDC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D1466-5727-6D51-FFD7-69827F00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9F85-D97F-4DA9-B6A3-D5075676948C}" type="datetimeFigureOut">
              <a:rPr lang="en-FI" smtClean="0"/>
              <a:t>21/09/2023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6736F-A01B-A43D-6792-E5E325AE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D3677-8AA3-FD98-2618-E6418F6E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4C93-580D-432C-8947-A3A9D9385F3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0881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9062-B96E-5D02-CBEF-B436F42A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6AB08-39F3-CF19-B1F1-2D627F347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C9BFF-F0C9-8160-165A-2B1505C22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B9F86-0AB4-520F-542A-ECDF838F4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27A7F-C2BE-5893-0074-70F66AEC8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0A2A6-B56E-B3EA-D22F-C877CC19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9F85-D97F-4DA9-B6A3-D5075676948C}" type="datetimeFigureOut">
              <a:rPr lang="en-FI" smtClean="0"/>
              <a:t>21/09/2023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5549E-07C1-F547-9ED6-5F6D121F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30D44-DAD1-6262-BFA9-77D90A2D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4C93-580D-432C-8947-A3A9D9385F3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0851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6C7-AC44-CA08-5027-10FECCD0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EC76A-D446-08F7-D093-E7444BF6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9F85-D97F-4DA9-B6A3-D5075676948C}" type="datetimeFigureOut">
              <a:rPr lang="en-FI" smtClean="0"/>
              <a:t>21/09/2023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3107A-0270-5C0B-6903-4B52587D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239ED-4D25-5C1C-FF06-101BA9DC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4C93-580D-432C-8947-A3A9D9385F3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5418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D44E6-0B08-EC4F-2325-C97FC8B0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9F85-D97F-4DA9-B6A3-D5075676948C}" type="datetimeFigureOut">
              <a:rPr lang="en-FI" smtClean="0"/>
              <a:t>21/09/2023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401CA-FF94-FCD1-87A5-F522ADF1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4264F-F08C-00AF-3F3F-51A44DCA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4C93-580D-432C-8947-A3A9D9385F3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6775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E916-2A04-DE59-CBE5-77193F5E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6F76-6F02-D0D8-9BAF-4BAAA9A1E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9E31D-2B5D-2321-05B7-14D75553A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0D1B8-A1A6-8B92-8D17-CA8FA4ED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9F85-D97F-4DA9-B6A3-D5075676948C}" type="datetimeFigureOut">
              <a:rPr lang="en-FI" smtClean="0"/>
              <a:t>21/09/2023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A9D14-BDB5-87D2-C7FC-2D18FA69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FD45F-25E8-59E6-7AF3-C1CED026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4C93-580D-432C-8947-A3A9D9385F3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3874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A23C-09D5-AAD0-C2E9-DBC9D553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CB9F6-2988-A9E8-E4F9-0D796AA68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9B3E1-AD96-C38B-E965-6D830D4A2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DC248-8FDB-28EC-3BDB-0B9C5720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9F85-D97F-4DA9-B6A3-D5075676948C}" type="datetimeFigureOut">
              <a:rPr lang="en-FI" smtClean="0"/>
              <a:t>21/09/2023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DD546-DC9C-302B-4430-7D82ACE3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5B150-35DC-0BC7-7211-D577F9E2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4C93-580D-432C-8947-A3A9D9385F3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296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EA3CD-7009-85E7-0B95-B921F62E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526D6-3FB9-4986-5943-2DF48A608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FFA75-033A-BA97-B75C-B0FBD6520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89F85-D97F-4DA9-B6A3-D5075676948C}" type="datetimeFigureOut">
              <a:rPr lang="en-FI" smtClean="0"/>
              <a:t>21/09/2023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A47A-D041-973E-5D00-1C72BDB0C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AF53F-E911-4E9D-0478-B6FC28BA4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74C93-580D-432C-8947-A3A9D9385F3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5162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C91D0C-36B7-4B3D-F492-984A2B6F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566338"/>
            <a:ext cx="5772956" cy="5725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304D2C-2111-1DF5-2051-64D39608E9D3}"/>
              </a:ext>
            </a:extLst>
          </p:cNvPr>
          <p:cNvSpPr txBox="1"/>
          <p:nvPr/>
        </p:nvSpPr>
        <p:spPr>
          <a:xfrm>
            <a:off x="3209522" y="571286"/>
            <a:ext cx="1196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Joint 1/</a:t>
            </a:r>
          </a:p>
          <a:p>
            <a:pPr algn="ctr"/>
            <a:r>
              <a:rPr lang="en-US"/>
              <a:t>Global </a:t>
            </a:r>
          </a:p>
          <a:p>
            <a:pPr algn="ctr"/>
            <a:r>
              <a:rPr lang="en-US"/>
              <a:t>coordinate</a:t>
            </a:r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2A093-AA93-210D-A7E6-7DF5E53FF66A}"/>
              </a:ext>
            </a:extLst>
          </p:cNvPr>
          <p:cNvSpPr txBox="1"/>
          <p:nvPr/>
        </p:nvSpPr>
        <p:spPr>
          <a:xfrm>
            <a:off x="8581939" y="769139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Joint 2</a:t>
            </a:r>
            <a:endParaRPr lang="en-FI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ECF37-AF7D-7C4D-8E90-B6E570DDDDC1}"/>
              </a:ext>
            </a:extLst>
          </p:cNvPr>
          <p:cNvSpPr txBox="1"/>
          <p:nvPr/>
        </p:nvSpPr>
        <p:spPr>
          <a:xfrm>
            <a:off x="8647184" y="3793985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Joint 3</a:t>
            </a:r>
            <a:endParaRPr lang="en-FI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533FADF-9ACC-9D41-9869-74DBDDD8CC3A}"/>
              </a:ext>
            </a:extLst>
          </p:cNvPr>
          <p:cNvSpPr/>
          <p:nvPr/>
        </p:nvSpPr>
        <p:spPr>
          <a:xfrm rot="2866810">
            <a:off x="4355600" y="1221757"/>
            <a:ext cx="589742" cy="1802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61DDA-D92F-8BEB-9759-4E1F617A0AA3}"/>
              </a:ext>
            </a:extLst>
          </p:cNvPr>
          <p:cNvSpPr txBox="1"/>
          <p:nvPr/>
        </p:nvSpPr>
        <p:spPr>
          <a:xfrm>
            <a:off x="5900367" y="5260575"/>
            <a:ext cx="1544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Joint 4/</a:t>
            </a:r>
          </a:p>
          <a:p>
            <a:pPr algn="ctr"/>
            <a:r>
              <a:rPr lang="en-US"/>
              <a:t>Power source/</a:t>
            </a:r>
          </a:p>
          <a:p>
            <a:pPr algn="ctr"/>
            <a:r>
              <a:rPr lang="en-US"/>
              <a:t>actuator</a:t>
            </a:r>
            <a:endParaRPr lang="en-FI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8CC7A17-1762-2EB2-9E2F-28CBE38A867D}"/>
              </a:ext>
            </a:extLst>
          </p:cNvPr>
          <p:cNvSpPr/>
          <p:nvPr/>
        </p:nvSpPr>
        <p:spPr>
          <a:xfrm rot="11299770">
            <a:off x="7947340" y="810905"/>
            <a:ext cx="589742" cy="1802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9F1EB82-DB05-C94A-B747-4BF314595642}"/>
              </a:ext>
            </a:extLst>
          </p:cNvPr>
          <p:cNvSpPr/>
          <p:nvPr/>
        </p:nvSpPr>
        <p:spPr>
          <a:xfrm rot="6328244">
            <a:off x="8562195" y="4473742"/>
            <a:ext cx="589742" cy="1802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08389EF-FFF2-FD9E-059B-DDD1A5D2FF68}"/>
              </a:ext>
            </a:extLst>
          </p:cNvPr>
          <p:cNvSpPr/>
          <p:nvPr/>
        </p:nvSpPr>
        <p:spPr>
          <a:xfrm>
            <a:off x="7454662" y="5822267"/>
            <a:ext cx="589742" cy="1802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0331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1EB60D6-FE62-DE04-AF81-B0DA360F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32" y="202611"/>
            <a:ext cx="6226670" cy="645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F036D1-A481-D515-5580-1400FDF93086}"/>
              </a:ext>
            </a:extLst>
          </p:cNvPr>
          <p:cNvSpPr txBox="1"/>
          <p:nvPr/>
        </p:nvSpPr>
        <p:spPr>
          <a:xfrm>
            <a:off x="7960055" y="62860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A</a:t>
            </a:r>
            <a:endParaRPr lang="en-FI" b="1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2D368-4E30-4B82-A4A5-F1A249EB9A31}"/>
              </a:ext>
            </a:extLst>
          </p:cNvPr>
          <p:cNvSpPr txBox="1"/>
          <p:nvPr/>
        </p:nvSpPr>
        <p:spPr>
          <a:xfrm>
            <a:off x="7886445" y="52310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B</a:t>
            </a:r>
            <a:endParaRPr lang="en-FI" b="1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D53EA-DEB2-F84D-A324-940969E4549B}"/>
              </a:ext>
            </a:extLst>
          </p:cNvPr>
          <p:cNvSpPr txBox="1"/>
          <p:nvPr/>
        </p:nvSpPr>
        <p:spPr>
          <a:xfrm>
            <a:off x="7330358" y="4904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C</a:t>
            </a:r>
            <a:endParaRPr lang="en-FI" b="1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33F5D-93DD-A304-B783-E18FB23A26C2}"/>
              </a:ext>
            </a:extLst>
          </p:cNvPr>
          <p:cNvSpPr txBox="1"/>
          <p:nvPr/>
        </p:nvSpPr>
        <p:spPr>
          <a:xfrm>
            <a:off x="4754970" y="177028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D</a:t>
            </a:r>
            <a:endParaRPr lang="en-FI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772D-D331-7396-3151-7CD6CD880609}"/>
              </a:ext>
            </a:extLst>
          </p:cNvPr>
          <p:cNvSpPr txBox="1"/>
          <p:nvPr/>
        </p:nvSpPr>
        <p:spPr>
          <a:xfrm>
            <a:off x="3104722" y="2172834"/>
            <a:ext cx="40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E</a:t>
            </a:r>
            <a:endParaRPr lang="en-FI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58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3</cp:revision>
  <dcterms:created xsi:type="dcterms:W3CDTF">2023-09-21T12:36:28Z</dcterms:created>
  <dcterms:modified xsi:type="dcterms:W3CDTF">2023-09-21T17:18:01Z</dcterms:modified>
</cp:coreProperties>
</file>