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E848-EDD8-3F00-20C9-30FE55F68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85D5-5ECD-7AFC-3158-DF4F54288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14CC-863A-1DC9-502F-4B69D770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7FEB-7A83-95A7-8735-00610C1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66CB-E5BB-EBDD-EDC9-BF235690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E6E9-20D6-861C-4492-F943C3A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299CD-C389-30AA-11C7-F4A242BC2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D636-9045-C236-05CD-5926647C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E286-7231-A839-F32F-0EE1A4AD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CE5E-AA62-61F4-62AE-11B15056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70641-FE55-4A1F-57DD-57AE2694E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9AD6-7479-3111-E5B2-E9EF7430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A6F8-31EC-E28A-4016-F124931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214C-20A5-1035-061F-3EDDDA31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459C-B1EC-740D-6786-171AB99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A8E-AFB4-9A39-C891-E4FE0AD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214A-47B9-819A-F37A-046379C6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1397-3029-CA30-A969-CDB19F63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72DB-66E6-76B9-48AB-AB82937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7012-FA5D-EE1F-ECE2-99AAA939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34E-1877-FE86-0B7F-9A4AF748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938D-4AF4-04EA-8C07-5C480E94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AA87-F8CB-DD8B-B944-792FFEA8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E6E9-AB94-10A8-C0F9-63490CFD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EE97-8C1D-8548-F8F0-F37BA9A1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FFFE-52ED-6FE7-4B42-05C79197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ED9D-397C-2D83-0572-5CE202BA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B1AC0-7C3C-FFA7-000D-865AFF40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18653-B96A-D9CD-58BF-40CB37EB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C248-FC29-E69D-B43B-D104A805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7F85-A6C6-8558-DE86-46B05073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4A2-B3DA-5D9E-C61D-783852E1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71-FBE4-1DFC-B6BC-8FE5C156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83EF2-E6B4-9307-6231-A965A71E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372C7-1277-562A-FFE9-6E197AAA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6CF2E-1109-D68B-5141-D7FB9BDB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C6100-5295-E6C9-3BF6-C85F4646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781F-2394-C350-145D-8D990EE5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7C771-C65D-012C-18E2-6214D1C8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70D3-7A15-B177-804C-C0678FE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00D1E-BC5F-3FE9-9186-662317FB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495C-7E47-4E29-AEEC-E87F817A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E7E02-F05A-F150-94DF-796FC87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D182A-1F92-A57A-8A38-C9F719E6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18CC-B89A-7ED0-E6D7-7C87D560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D07B-5BD6-298E-F4D2-06ED7BD2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F6C-B23A-6E57-A440-BD9223C7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1105-6172-496A-AF67-A19D2CDF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7976-74D6-17F8-99E9-78CF4C62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C441-90A4-F9A0-4205-E1B374F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6C7C-7758-CDA9-2BFB-1180AFF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ADFB0-9640-365F-20D4-4092E691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11E5-3F4C-033A-C140-8F7BA4A4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558D-9E68-D918-4BBE-AF45C1BD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CBE64-C6DC-DE6B-3A03-72643BFF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D937-1375-9FE9-BCF9-3659D073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C7C7-B983-CB9B-DA80-793F1E59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F8CD5-3B43-AC12-5D52-645EE7B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1FF1-6D64-B801-C951-953E2192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EC93-59DA-A750-D05E-3E964396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F1D7-A3C4-5D83-8C8B-34AE4EDE7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B037-B806-4C97-B651-51DEAD4B7D3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8175-7746-C3AE-DDA3-597192D9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CDE-7A31-3055-DA84-8391CA2C7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7A8C-4954-4937-ADE9-3AD56CA2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D363-2391-60D6-588F-CF6A30C1C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47FB-5D17-862C-D278-B001DAA86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2758B-6500-2FE5-9462-F003241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413916"/>
            <a:ext cx="10364646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EBDB-0878-6AB6-D8AC-D9126D80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3890-ABE5-8D8F-C667-064AD7BB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E8279-35DF-3A1D-0265-DAF9F59C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413916"/>
            <a:ext cx="1039322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B70D-F15F-0FDE-3BCC-6A67F44C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55F1-82BF-1BB0-C499-B830D013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5E066-CC93-4008-C242-27543B5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413916"/>
            <a:ext cx="1037417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188-6581-A454-B026-260ABA44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653A-DB32-5E20-E5C6-59AC06E2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68DB8-F230-85D4-A561-4790A22F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394864"/>
            <a:ext cx="1038369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DE9-761C-687C-9F77-369DB9D8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2FA5-7DCB-2666-194F-8BB99C3A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A030B-330D-837D-41AE-EA52BD42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418680"/>
            <a:ext cx="10393225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1</cp:revision>
  <dcterms:created xsi:type="dcterms:W3CDTF">2024-07-05T08:38:03Z</dcterms:created>
  <dcterms:modified xsi:type="dcterms:W3CDTF">2024-07-05T08:42:10Z</dcterms:modified>
</cp:coreProperties>
</file>