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Daniel" userId="e63f02dd-a85a-482e-a100-2f6ccb878cd6" providerId="ADAL" clId="{9BC7DA44-69F2-4B34-8176-7823D4D471EC}"/>
    <pc:docChg chg="modSld">
      <pc:chgData name="Huang Daniel" userId="e63f02dd-a85a-482e-a100-2f6ccb878cd6" providerId="ADAL" clId="{9BC7DA44-69F2-4B34-8176-7823D4D471EC}" dt="2024-02-11T16:55:02.806" v="3" actId="1076"/>
      <pc:docMkLst>
        <pc:docMk/>
      </pc:docMkLst>
      <pc:sldChg chg="modSp mod">
        <pc:chgData name="Huang Daniel" userId="e63f02dd-a85a-482e-a100-2f6ccb878cd6" providerId="ADAL" clId="{9BC7DA44-69F2-4B34-8176-7823D4D471EC}" dt="2024-02-11T16:55:02.806" v="3" actId="1076"/>
        <pc:sldMkLst>
          <pc:docMk/>
          <pc:sldMk cId="1960554112" sldId="266"/>
        </pc:sldMkLst>
        <pc:spChg chg="mod">
          <ac:chgData name="Huang Daniel" userId="e63f02dd-a85a-482e-a100-2f6ccb878cd6" providerId="ADAL" clId="{9BC7DA44-69F2-4B34-8176-7823D4D471EC}" dt="2024-02-11T16:54:47.731" v="1" actId="1076"/>
          <ac:spMkLst>
            <pc:docMk/>
            <pc:sldMk cId="1960554112" sldId="266"/>
            <ac:spMk id="25" creationId="{C556D9E3-EBB1-6B1B-E452-0E8A49ACB4A2}"/>
          </ac:spMkLst>
        </pc:spChg>
        <pc:spChg chg="mod">
          <ac:chgData name="Huang Daniel" userId="e63f02dd-a85a-482e-a100-2f6ccb878cd6" providerId="ADAL" clId="{9BC7DA44-69F2-4B34-8176-7823D4D471EC}" dt="2024-02-11T16:55:02.806" v="3" actId="1076"/>
          <ac:spMkLst>
            <pc:docMk/>
            <pc:sldMk cId="1960554112" sldId="266"/>
            <ac:spMk id="30" creationId="{92E67E20-0CDA-0522-93E6-7BBA7348D0D7}"/>
          </ac:spMkLst>
        </pc:spChg>
        <pc:picChg chg="mod">
          <ac:chgData name="Huang Daniel" userId="e63f02dd-a85a-482e-a100-2f6ccb878cd6" providerId="ADAL" clId="{9BC7DA44-69F2-4B34-8176-7823D4D471EC}" dt="2024-02-11T16:54:50.865" v="2" actId="1076"/>
          <ac:picMkLst>
            <pc:docMk/>
            <pc:sldMk cId="1960554112" sldId="266"/>
            <ac:picMk id="24" creationId="{0EF87CAC-9A51-9CDE-811E-7D08EC4957E1}"/>
          </ac:picMkLst>
        </pc:picChg>
      </pc:sldChg>
    </pc:docChg>
  </pc:docChgLst>
  <pc:docChgLst>
    <pc:chgData name="Huang Daniel" userId="S::daniel.huang@aalto.fi::e63f02dd-a85a-482e-a100-2f6ccb878cd6" providerId="AD" clId="Web-{64B53525-4C29-49D1-A049-3BA66C58FE6C}"/>
    <pc:docChg chg="modSld">
      <pc:chgData name="Huang Daniel" userId="S::daniel.huang@aalto.fi::e63f02dd-a85a-482e-a100-2f6ccb878cd6" providerId="AD" clId="Web-{64B53525-4C29-49D1-A049-3BA66C58FE6C}" dt="2024-01-19T12:42:27.150" v="42" actId="20577"/>
      <pc:docMkLst>
        <pc:docMk/>
      </pc:docMkLst>
      <pc:sldChg chg="modSp">
        <pc:chgData name="Huang Daniel" userId="S::daniel.huang@aalto.fi::e63f02dd-a85a-482e-a100-2f6ccb878cd6" providerId="AD" clId="Web-{64B53525-4C29-49D1-A049-3BA66C58FE6C}" dt="2024-01-19T11:44:31.286" v="2" actId="20577"/>
        <pc:sldMkLst>
          <pc:docMk/>
          <pc:sldMk cId="182935607" sldId="262"/>
        </pc:sldMkLst>
        <pc:spChg chg="mod">
          <ac:chgData name="Huang Daniel" userId="S::daniel.huang@aalto.fi::e63f02dd-a85a-482e-a100-2f6ccb878cd6" providerId="AD" clId="Web-{64B53525-4C29-49D1-A049-3BA66C58FE6C}" dt="2024-01-19T11:44:31.286" v="2" actId="20577"/>
          <ac:spMkLst>
            <pc:docMk/>
            <pc:sldMk cId="182935607" sldId="262"/>
            <ac:spMk id="6" creationId="{1DFA8868-569C-FDBF-8EA5-A75003BB5C7D}"/>
          </ac:spMkLst>
        </pc:spChg>
      </pc:sldChg>
      <pc:sldChg chg="addSp modSp addAnim">
        <pc:chgData name="Huang Daniel" userId="S::daniel.huang@aalto.fi::e63f02dd-a85a-482e-a100-2f6ccb878cd6" providerId="AD" clId="Web-{64B53525-4C29-49D1-A049-3BA66C58FE6C}" dt="2024-01-19T12:04:44.138" v="38" actId="20577"/>
        <pc:sldMkLst>
          <pc:docMk/>
          <pc:sldMk cId="1797498695" sldId="265"/>
        </pc:sldMkLst>
        <pc:spChg chg="add mod">
          <ac:chgData name="Huang Daniel" userId="S::daniel.huang@aalto.fi::e63f02dd-a85a-482e-a100-2f6ccb878cd6" providerId="AD" clId="Web-{64B53525-4C29-49D1-A049-3BA66C58FE6C}" dt="2024-01-19T12:02:57.509" v="18" actId="20577"/>
          <ac:spMkLst>
            <pc:docMk/>
            <pc:sldMk cId="1797498695" sldId="265"/>
            <ac:spMk id="16" creationId="{52603AC0-FBAF-C316-585F-04828F251619}"/>
          </ac:spMkLst>
        </pc:spChg>
        <pc:spChg chg="mod">
          <ac:chgData name="Huang Daniel" userId="S::daniel.huang@aalto.fi::e63f02dd-a85a-482e-a100-2f6ccb878cd6" providerId="AD" clId="Web-{64B53525-4C29-49D1-A049-3BA66C58FE6C}" dt="2024-01-19T12:00:15.535" v="9" actId="20577"/>
          <ac:spMkLst>
            <pc:docMk/>
            <pc:sldMk cId="1797498695" sldId="265"/>
            <ac:spMk id="23" creationId="{D0F9405E-2645-BC22-8C38-4DFDF8C95D69}"/>
          </ac:spMkLst>
        </pc:spChg>
        <pc:spChg chg="mod">
          <ac:chgData name="Huang Daniel" userId="S::daniel.huang@aalto.fi::e63f02dd-a85a-482e-a100-2f6ccb878cd6" providerId="AD" clId="Web-{64B53525-4C29-49D1-A049-3BA66C58FE6C}" dt="2024-01-19T12:04:32.450" v="27" actId="20577"/>
          <ac:spMkLst>
            <pc:docMk/>
            <pc:sldMk cId="1797498695" sldId="265"/>
            <ac:spMk id="41" creationId="{78B1D73C-5D9A-6531-5B8B-A3333C260CF9}"/>
          </ac:spMkLst>
        </pc:spChg>
        <pc:spChg chg="mod">
          <ac:chgData name="Huang Daniel" userId="S::daniel.huang@aalto.fi::e63f02dd-a85a-482e-a100-2f6ccb878cd6" providerId="AD" clId="Web-{64B53525-4C29-49D1-A049-3BA66C58FE6C}" dt="2024-01-19T12:04:44.138" v="38" actId="20577"/>
          <ac:spMkLst>
            <pc:docMk/>
            <pc:sldMk cId="1797498695" sldId="265"/>
            <ac:spMk id="42" creationId="{E98A52A6-9411-9A76-DD03-493399AD0063}"/>
          </ac:spMkLst>
        </pc:spChg>
      </pc:sldChg>
      <pc:sldChg chg="modSp">
        <pc:chgData name="Huang Daniel" userId="S::daniel.huang@aalto.fi::e63f02dd-a85a-482e-a100-2f6ccb878cd6" providerId="AD" clId="Web-{64B53525-4C29-49D1-A049-3BA66C58FE6C}" dt="2024-01-19T12:42:27.150" v="42" actId="20577"/>
        <pc:sldMkLst>
          <pc:docMk/>
          <pc:sldMk cId="251869353" sldId="273"/>
        </pc:sldMkLst>
        <pc:spChg chg="mod">
          <ac:chgData name="Huang Daniel" userId="S::daniel.huang@aalto.fi::e63f02dd-a85a-482e-a100-2f6ccb878cd6" providerId="AD" clId="Web-{64B53525-4C29-49D1-A049-3BA66C58FE6C}" dt="2024-01-19T12:42:27.150" v="42" actId="20577"/>
          <ac:spMkLst>
            <pc:docMk/>
            <pc:sldMk cId="251869353" sldId="273"/>
            <ac:spMk id="3" creationId="{32C5DB3E-5006-ECC6-A472-68E8E52B60E8}"/>
          </ac:spMkLst>
        </pc:spChg>
      </pc:sldChg>
    </pc:docChg>
  </pc:docChgLst>
  <pc:docChgLst>
    <pc:chgData name="Huang Daniel" userId="e63f02dd-a85a-482e-a100-2f6ccb878cd6" providerId="ADAL" clId="{E725ADEB-F0FE-49CF-9087-0E32ED571084}"/>
    <pc:docChg chg="undo custSel modSld modMainMaster">
      <pc:chgData name="Huang Daniel" userId="e63f02dd-a85a-482e-a100-2f6ccb878cd6" providerId="ADAL" clId="{E725ADEB-F0FE-49CF-9087-0E32ED571084}" dt="2024-01-17T13:24:42.967" v="615" actId="1076"/>
      <pc:docMkLst>
        <pc:docMk/>
      </pc:docMkLst>
      <pc:sldChg chg="modSp mod">
        <pc:chgData name="Huang Daniel" userId="e63f02dd-a85a-482e-a100-2f6ccb878cd6" providerId="ADAL" clId="{E725ADEB-F0FE-49CF-9087-0E32ED571084}" dt="2024-01-17T12:44:30.480" v="13" actId="20577"/>
        <pc:sldMkLst>
          <pc:docMk/>
          <pc:sldMk cId="2136688512" sldId="261"/>
        </pc:sldMkLst>
        <pc:spChg chg="mod">
          <ac:chgData name="Huang Daniel" userId="e63f02dd-a85a-482e-a100-2f6ccb878cd6" providerId="ADAL" clId="{E725ADEB-F0FE-49CF-9087-0E32ED571084}" dt="2024-01-17T12:44:30.480" v="13" actId="20577"/>
          <ac:spMkLst>
            <pc:docMk/>
            <pc:sldMk cId="2136688512" sldId="261"/>
            <ac:spMk id="12" creationId="{46299B96-7ED8-8417-62CA-43B9A517DCB3}"/>
          </ac:spMkLst>
        </pc:spChg>
      </pc:sldChg>
      <pc:sldChg chg="addSp delSp modSp mod modAnim">
        <pc:chgData name="Huang Daniel" userId="e63f02dd-a85a-482e-a100-2f6ccb878cd6" providerId="ADAL" clId="{E725ADEB-F0FE-49CF-9087-0E32ED571084}" dt="2024-01-17T13:13:11.775" v="327" actId="403"/>
        <pc:sldMkLst>
          <pc:docMk/>
          <pc:sldMk cId="1803555838" sldId="264"/>
        </pc:sldMkLst>
        <pc:spChg chg="mod">
          <ac:chgData name="Huang Daniel" userId="e63f02dd-a85a-482e-a100-2f6ccb878cd6" providerId="ADAL" clId="{E725ADEB-F0FE-49CF-9087-0E32ED571084}" dt="2024-01-17T13:13:11.775" v="327" actId="403"/>
          <ac:spMkLst>
            <pc:docMk/>
            <pc:sldMk cId="1803555838" sldId="264"/>
            <ac:spMk id="6" creationId="{369BEF29-0C43-D865-6224-D9C21E7D4643}"/>
          </ac:spMkLst>
        </pc:spChg>
        <pc:picChg chg="del">
          <ac:chgData name="Huang Daniel" userId="e63f02dd-a85a-482e-a100-2f6ccb878cd6" providerId="ADAL" clId="{E725ADEB-F0FE-49CF-9087-0E32ED571084}" dt="2024-01-17T12:48:51.272" v="16" actId="478"/>
          <ac:picMkLst>
            <pc:docMk/>
            <pc:sldMk cId="1803555838" sldId="264"/>
            <ac:picMk id="3" creationId="{1CBDC113-279C-E63C-1965-8F30F3F881D6}"/>
          </ac:picMkLst>
        </pc:picChg>
        <pc:picChg chg="add mod modCrop">
          <ac:chgData name="Huang Daniel" userId="e63f02dd-a85a-482e-a100-2f6ccb878cd6" providerId="ADAL" clId="{E725ADEB-F0FE-49CF-9087-0E32ED571084}" dt="2024-01-17T12:50:30" v="27" actId="1076"/>
          <ac:picMkLst>
            <pc:docMk/>
            <pc:sldMk cId="1803555838" sldId="264"/>
            <ac:picMk id="5" creationId="{C9C3A316-A2C2-81E6-A3F5-03B9873A7139}"/>
          </ac:picMkLst>
        </pc:picChg>
        <pc:picChg chg="add mod modCrop">
          <ac:chgData name="Huang Daniel" userId="e63f02dd-a85a-482e-a100-2f6ccb878cd6" providerId="ADAL" clId="{E725ADEB-F0FE-49CF-9087-0E32ED571084}" dt="2024-01-17T12:50:31.621" v="28" actId="1076"/>
          <ac:picMkLst>
            <pc:docMk/>
            <pc:sldMk cId="1803555838" sldId="264"/>
            <ac:picMk id="9" creationId="{84718A12-EB05-9895-39F0-3F8F7D4A219C}"/>
          </ac:picMkLst>
        </pc:picChg>
        <pc:picChg chg="mod">
          <ac:chgData name="Huang Daniel" userId="e63f02dd-a85a-482e-a100-2f6ccb878cd6" providerId="ADAL" clId="{E725ADEB-F0FE-49CF-9087-0E32ED571084}" dt="2024-01-17T12:58:58.044" v="60" actId="14100"/>
          <ac:picMkLst>
            <pc:docMk/>
            <pc:sldMk cId="1803555838" sldId="264"/>
            <ac:picMk id="21" creationId="{030C232C-9F4D-8DE4-F261-4962BE67672D}"/>
          </ac:picMkLst>
        </pc:picChg>
      </pc:sldChg>
      <pc:sldChg chg="addSp delSp modSp mod modAnim">
        <pc:chgData name="Huang Daniel" userId="e63f02dd-a85a-482e-a100-2f6ccb878cd6" providerId="ADAL" clId="{E725ADEB-F0FE-49CF-9087-0E32ED571084}" dt="2024-01-17T13:13:18.612" v="329" actId="404"/>
        <pc:sldMkLst>
          <pc:docMk/>
          <pc:sldMk cId="1797498695" sldId="265"/>
        </pc:sldMkLst>
        <pc:spChg chg="mod">
          <ac:chgData name="Huang Daniel" userId="e63f02dd-a85a-482e-a100-2f6ccb878cd6" providerId="ADAL" clId="{E725ADEB-F0FE-49CF-9087-0E32ED571084}" dt="2024-01-17T13:13:18.612" v="329" actId="404"/>
          <ac:spMkLst>
            <pc:docMk/>
            <pc:sldMk cId="1797498695" sldId="265"/>
            <ac:spMk id="7" creationId="{7A5E193A-ECD2-91AD-E9D5-E01DD9B5B46B}"/>
          </ac:spMkLst>
        </pc:spChg>
        <pc:spChg chg="add mod">
          <ac:chgData name="Huang Daniel" userId="e63f02dd-a85a-482e-a100-2f6ccb878cd6" providerId="ADAL" clId="{E725ADEB-F0FE-49CF-9087-0E32ED571084}" dt="2024-01-17T13:05:23.104" v="81" actId="14100"/>
          <ac:spMkLst>
            <pc:docMk/>
            <pc:sldMk cId="1797498695" sldId="265"/>
            <ac:spMk id="8" creationId="{21942FD1-5ABD-6D2C-3258-B4D7FAF54A01}"/>
          </ac:spMkLst>
        </pc:spChg>
        <pc:spChg chg="add mod">
          <ac:chgData name="Huang Daniel" userId="e63f02dd-a85a-482e-a100-2f6ccb878cd6" providerId="ADAL" clId="{E725ADEB-F0FE-49CF-9087-0E32ED571084}" dt="2024-01-17T13:05:29.406" v="83" actId="1076"/>
          <ac:spMkLst>
            <pc:docMk/>
            <pc:sldMk cId="1797498695" sldId="265"/>
            <ac:spMk id="10" creationId="{5A9D43A3-6EFA-BC97-A961-92E2F7EDDA8E}"/>
          </ac:spMkLst>
        </pc:spChg>
        <pc:picChg chg="add mod">
          <ac:chgData name="Huang Daniel" userId="e63f02dd-a85a-482e-a100-2f6ccb878cd6" providerId="ADAL" clId="{E725ADEB-F0FE-49CF-9087-0E32ED571084}" dt="2024-01-17T13:04:59.729" v="78" actId="1076"/>
          <ac:picMkLst>
            <pc:docMk/>
            <pc:sldMk cId="1797498695" sldId="265"/>
            <ac:picMk id="6" creationId="{09DA8DB7-267B-21ED-6EA6-4FD07CDBAEE3}"/>
          </ac:picMkLst>
        </pc:picChg>
        <pc:picChg chg="del">
          <ac:chgData name="Huang Daniel" userId="e63f02dd-a85a-482e-a100-2f6ccb878cd6" providerId="ADAL" clId="{E725ADEB-F0FE-49CF-9087-0E32ED571084}" dt="2024-01-17T12:51:43.526" v="32" actId="478"/>
          <ac:picMkLst>
            <pc:docMk/>
            <pc:sldMk cId="1797498695" sldId="265"/>
            <ac:picMk id="30" creationId="{B4EA76B3-E69E-E580-9915-3ECDFE28E6C0}"/>
          </ac:picMkLst>
        </pc:picChg>
      </pc:sldChg>
      <pc:sldChg chg="addSp modSp mod modAnim">
        <pc:chgData name="Huang Daniel" userId="e63f02dd-a85a-482e-a100-2f6ccb878cd6" providerId="ADAL" clId="{E725ADEB-F0FE-49CF-9087-0E32ED571084}" dt="2024-01-17T13:14:14.948" v="381" actId="1076"/>
        <pc:sldMkLst>
          <pc:docMk/>
          <pc:sldMk cId="1960554112" sldId="266"/>
        </pc:sldMkLst>
        <pc:spChg chg="mod">
          <ac:chgData name="Huang Daniel" userId="e63f02dd-a85a-482e-a100-2f6ccb878cd6" providerId="ADAL" clId="{E725ADEB-F0FE-49CF-9087-0E32ED571084}" dt="2024-01-17T13:14:14.948" v="381" actId="1076"/>
          <ac:spMkLst>
            <pc:docMk/>
            <pc:sldMk cId="1960554112" sldId="266"/>
            <ac:spMk id="2" creationId="{E94CC985-C8DB-7607-799C-39296A0D8F51}"/>
          </ac:spMkLst>
        </pc:spChg>
        <pc:spChg chg="add mod">
          <ac:chgData name="Huang Daniel" userId="e63f02dd-a85a-482e-a100-2f6ccb878cd6" providerId="ADAL" clId="{E725ADEB-F0FE-49CF-9087-0E32ED571084}" dt="2024-01-17T13:06:47.138" v="87" actId="1076"/>
          <ac:spMkLst>
            <pc:docMk/>
            <pc:sldMk cId="1960554112" sldId="266"/>
            <ac:spMk id="13" creationId="{0BE90B71-F7EF-6D5F-703F-4CFE31F2640F}"/>
          </ac:spMkLst>
        </pc:spChg>
      </pc:sldChg>
      <pc:sldChg chg="addSp modSp mod modAnim">
        <pc:chgData name="Huang Daniel" userId="e63f02dd-a85a-482e-a100-2f6ccb878cd6" providerId="ADAL" clId="{E725ADEB-F0FE-49CF-9087-0E32ED571084}" dt="2024-01-17T13:15:42.116" v="415" actId="20577"/>
        <pc:sldMkLst>
          <pc:docMk/>
          <pc:sldMk cId="2829531849" sldId="267"/>
        </pc:sldMkLst>
        <pc:spChg chg="mod">
          <ac:chgData name="Huang Daniel" userId="e63f02dd-a85a-482e-a100-2f6ccb878cd6" providerId="ADAL" clId="{E725ADEB-F0FE-49CF-9087-0E32ED571084}" dt="2024-01-17T13:15:42.116" v="415" actId="20577"/>
          <ac:spMkLst>
            <pc:docMk/>
            <pc:sldMk cId="2829531849" sldId="267"/>
            <ac:spMk id="2" creationId="{54F1BDCF-91AA-666C-58EB-94444019B645}"/>
          </ac:spMkLst>
        </pc:spChg>
        <pc:spChg chg="add mod">
          <ac:chgData name="Huang Daniel" userId="e63f02dd-a85a-482e-a100-2f6ccb878cd6" providerId="ADAL" clId="{E725ADEB-F0FE-49CF-9087-0E32ED571084}" dt="2024-01-17T13:08:55.074" v="120" actId="1076"/>
          <ac:spMkLst>
            <pc:docMk/>
            <pc:sldMk cId="2829531849" sldId="267"/>
            <ac:spMk id="17" creationId="{42281729-FEA9-6597-0161-BBE9DCF83DC4}"/>
          </ac:spMkLst>
        </pc:spChg>
        <pc:spChg chg="add mod">
          <ac:chgData name="Huang Daniel" userId="e63f02dd-a85a-482e-a100-2f6ccb878cd6" providerId="ADAL" clId="{E725ADEB-F0FE-49CF-9087-0E32ED571084}" dt="2024-01-17T13:09:02.487" v="122" actId="1076"/>
          <ac:spMkLst>
            <pc:docMk/>
            <pc:sldMk cId="2829531849" sldId="267"/>
            <ac:spMk id="25" creationId="{8B0C0A27-CF6A-26D2-50F8-10FE83DCDB57}"/>
          </ac:spMkLst>
        </pc:spChg>
      </pc:sldChg>
      <pc:sldChg chg="modSp mod modAnim">
        <pc:chgData name="Huang Daniel" userId="e63f02dd-a85a-482e-a100-2f6ccb878cd6" providerId="ADAL" clId="{E725ADEB-F0FE-49CF-9087-0E32ED571084}" dt="2024-01-17T13:24:42.967" v="615" actId="1076"/>
        <pc:sldMkLst>
          <pc:docMk/>
          <pc:sldMk cId="2548209115" sldId="268"/>
        </pc:sldMkLst>
        <pc:spChg chg="mod">
          <ac:chgData name="Huang Daniel" userId="e63f02dd-a85a-482e-a100-2f6ccb878cd6" providerId="ADAL" clId="{E725ADEB-F0FE-49CF-9087-0E32ED571084}" dt="2024-01-17T13:17:15.862" v="470" actId="20577"/>
          <ac:spMkLst>
            <pc:docMk/>
            <pc:sldMk cId="2548209115" sldId="268"/>
            <ac:spMk id="2" creationId="{51FEEB94-6FDB-78DD-D79B-7F26E1E570A2}"/>
          </ac:spMkLst>
        </pc:spChg>
        <pc:spChg chg="mod">
          <ac:chgData name="Huang Daniel" userId="e63f02dd-a85a-482e-a100-2f6ccb878cd6" providerId="ADAL" clId="{E725ADEB-F0FE-49CF-9087-0E32ED571084}" dt="2024-01-17T13:24:34.583" v="613" actId="1076"/>
          <ac:spMkLst>
            <pc:docMk/>
            <pc:sldMk cId="2548209115" sldId="268"/>
            <ac:spMk id="6" creationId="{627CFA39-AB4C-8BBD-588A-060826063343}"/>
          </ac:spMkLst>
        </pc:spChg>
        <pc:spChg chg="mod">
          <ac:chgData name="Huang Daniel" userId="e63f02dd-a85a-482e-a100-2f6ccb878cd6" providerId="ADAL" clId="{E725ADEB-F0FE-49CF-9087-0E32ED571084}" dt="2024-01-17T13:24:42.967" v="615" actId="1076"/>
          <ac:spMkLst>
            <pc:docMk/>
            <pc:sldMk cId="2548209115" sldId="268"/>
            <ac:spMk id="7" creationId="{66446A81-5BEF-EDE5-67BC-DD04300FFAAB}"/>
          </ac:spMkLst>
        </pc:spChg>
        <pc:spChg chg="mod">
          <ac:chgData name="Huang Daniel" userId="e63f02dd-a85a-482e-a100-2f6ccb878cd6" providerId="ADAL" clId="{E725ADEB-F0FE-49CF-9087-0E32ED571084}" dt="2024-01-17T13:24:37.673" v="614" actId="1076"/>
          <ac:spMkLst>
            <pc:docMk/>
            <pc:sldMk cId="2548209115" sldId="268"/>
            <ac:spMk id="8" creationId="{E2AF5289-2266-B099-B2CE-5F306F2A9A65}"/>
          </ac:spMkLst>
        </pc:spChg>
        <pc:picChg chg="mod">
          <ac:chgData name="Huang Daniel" userId="e63f02dd-a85a-482e-a100-2f6ccb878cd6" providerId="ADAL" clId="{E725ADEB-F0FE-49CF-9087-0E32ED571084}" dt="2024-01-17T13:16:57.879" v="466" actId="1076"/>
          <ac:picMkLst>
            <pc:docMk/>
            <pc:sldMk cId="2548209115" sldId="268"/>
            <ac:picMk id="4" creationId="{8DBB020B-4833-1614-96C5-44CBE51AD728}"/>
          </ac:picMkLst>
        </pc:picChg>
        <pc:picChg chg="mod">
          <ac:chgData name="Huang Daniel" userId="e63f02dd-a85a-482e-a100-2f6ccb878cd6" providerId="ADAL" clId="{E725ADEB-F0FE-49CF-9087-0E32ED571084}" dt="2024-01-17T13:24:17.618" v="612" actId="14100"/>
          <ac:picMkLst>
            <pc:docMk/>
            <pc:sldMk cId="2548209115" sldId="268"/>
            <ac:picMk id="13" creationId="{81162970-7118-B588-95BB-38A6829559A4}"/>
          </ac:picMkLst>
        </pc:picChg>
      </pc:sldChg>
      <pc:sldChg chg="modSp mod modAnim">
        <pc:chgData name="Huang Daniel" userId="e63f02dd-a85a-482e-a100-2f6ccb878cd6" providerId="ADAL" clId="{E725ADEB-F0FE-49CF-9087-0E32ED571084}" dt="2024-01-17T13:18:21.321" v="533" actId="122"/>
        <pc:sldMkLst>
          <pc:docMk/>
          <pc:sldMk cId="71701301" sldId="269"/>
        </pc:sldMkLst>
        <pc:spChg chg="mod">
          <ac:chgData name="Huang Daniel" userId="e63f02dd-a85a-482e-a100-2f6ccb878cd6" providerId="ADAL" clId="{E725ADEB-F0FE-49CF-9087-0E32ED571084}" dt="2024-01-17T13:18:21.321" v="533" actId="122"/>
          <ac:spMkLst>
            <pc:docMk/>
            <pc:sldMk cId="71701301" sldId="269"/>
            <ac:spMk id="2" creationId="{35628A5F-67D9-2B59-EA46-C7DE46CCC6AA}"/>
          </ac:spMkLst>
        </pc:spChg>
      </pc:sldChg>
      <pc:sldChg chg="modSp modAnim">
        <pc:chgData name="Huang Daniel" userId="e63f02dd-a85a-482e-a100-2f6ccb878cd6" providerId="ADAL" clId="{E725ADEB-F0FE-49CF-9087-0E32ED571084}" dt="2024-01-17T13:20:14.465" v="567" actId="404"/>
        <pc:sldMkLst>
          <pc:docMk/>
          <pc:sldMk cId="1924720134" sldId="270"/>
        </pc:sldMkLst>
        <pc:spChg chg="mod">
          <ac:chgData name="Huang Daniel" userId="e63f02dd-a85a-482e-a100-2f6ccb878cd6" providerId="ADAL" clId="{E725ADEB-F0FE-49CF-9087-0E32ED571084}" dt="2024-01-17T13:20:14.465" v="567" actId="404"/>
          <ac:spMkLst>
            <pc:docMk/>
            <pc:sldMk cId="1924720134" sldId="270"/>
            <ac:spMk id="2" creationId="{670F4008-53F1-8EC7-0FC9-4DDE863EB923}"/>
          </ac:spMkLst>
        </pc:spChg>
      </pc:sldChg>
      <pc:sldChg chg="modSp mod modAnim">
        <pc:chgData name="Huang Daniel" userId="e63f02dd-a85a-482e-a100-2f6ccb878cd6" providerId="ADAL" clId="{E725ADEB-F0FE-49CF-9087-0E32ED571084}" dt="2024-01-17T13:22:23.790" v="608" actId="1076"/>
        <pc:sldMkLst>
          <pc:docMk/>
          <pc:sldMk cId="1099425066" sldId="271"/>
        </pc:sldMkLst>
        <pc:spChg chg="mod">
          <ac:chgData name="Huang Daniel" userId="e63f02dd-a85a-482e-a100-2f6ccb878cd6" providerId="ADAL" clId="{E725ADEB-F0FE-49CF-9087-0E32ED571084}" dt="2024-01-17T13:16:21.972" v="447" actId="404"/>
          <ac:spMkLst>
            <pc:docMk/>
            <pc:sldMk cId="1099425066" sldId="271"/>
            <ac:spMk id="2" creationId="{2C43D968-99F4-2F30-F289-F06E4D929A7E}"/>
          </ac:spMkLst>
        </pc:spChg>
        <pc:spChg chg="mod">
          <ac:chgData name="Huang Daniel" userId="e63f02dd-a85a-482e-a100-2f6ccb878cd6" providerId="ADAL" clId="{E725ADEB-F0FE-49CF-9087-0E32ED571084}" dt="2024-01-17T13:22:23.790" v="608" actId="1076"/>
          <ac:spMkLst>
            <pc:docMk/>
            <pc:sldMk cId="1099425066" sldId="271"/>
            <ac:spMk id="7" creationId="{E61018BF-4C94-52CC-1ABD-71AEE82508C1}"/>
          </ac:spMkLst>
        </pc:spChg>
        <pc:picChg chg="mod">
          <ac:chgData name="Huang Daniel" userId="e63f02dd-a85a-482e-a100-2f6ccb878cd6" providerId="ADAL" clId="{E725ADEB-F0FE-49CF-9087-0E32ED571084}" dt="2024-01-17T13:16:26.979" v="448" actId="1076"/>
          <ac:picMkLst>
            <pc:docMk/>
            <pc:sldMk cId="1099425066" sldId="271"/>
            <ac:picMk id="5" creationId="{640BC356-D10D-8547-9519-3F199F485E0E}"/>
          </ac:picMkLst>
        </pc:picChg>
      </pc:sldChg>
      <pc:sldChg chg="modSp mod">
        <pc:chgData name="Huang Daniel" userId="e63f02dd-a85a-482e-a100-2f6ccb878cd6" providerId="ADAL" clId="{E725ADEB-F0FE-49CF-9087-0E32ED571084}" dt="2024-01-17T13:21:00.313" v="607" actId="1076"/>
        <pc:sldMkLst>
          <pc:docMk/>
          <pc:sldMk cId="85998487" sldId="272"/>
        </pc:sldMkLst>
        <pc:spChg chg="mod">
          <ac:chgData name="Huang Daniel" userId="e63f02dd-a85a-482e-a100-2f6ccb878cd6" providerId="ADAL" clId="{E725ADEB-F0FE-49CF-9087-0E32ED571084}" dt="2024-01-17T13:21:00.313" v="607" actId="1076"/>
          <ac:spMkLst>
            <pc:docMk/>
            <pc:sldMk cId="85998487" sldId="272"/>
            <ac:spMk id="2" creationId="{AE2AF1F4-0285-F9BA-79FD-031A62946936}"/>
          </ac:spMkLst>
        </pc:spChg>
      </pc:sldChg>
      <pc:sldMasterChg chg="modSp mod modSldLayout">
        <pc:chgData name="Huang Daniel" userId="e63f02dd-a85a-482e-a100-2f6ccb878cd6" providerId="ADAL" clId="{E725ADEB-F0FE-49CF-9087-0E32ED571084}" dt="2024-01-17T13:23:15.294" v="610" actId="1076"/>
        <pc:sldMasterMkLst>
          <pc:docMk/>
          <pc:sldMasterMk cId="3688322232" sldId="2147483648"/>
        </pc:sldMasterMkLst>
        <pc:spChg chg="mod">
          <ac:chgData name="Huang Daniel" userId="e63f02dd-a85a-482e-a100-2f6ccb878cd6" providerId="ADAL" clId="{E725ADEB-F0FE-49CF-9087-0E32ED571084}" dt="2024-01-17T13:23:15.294" v="610" actId="1076"/>
          <ac:spMkLst>
            <pc:docMk/>
            <pc:sldMasterMk cId="3688322232" sldId="2147483648"/>
            <ac:spMk id="4" creationId="{4A53F460-A3D4-C46E-9A60-5FE5D85CA0D1}"/>
          </ac:spMkLst>
        </pc:spChg>
        <pc:spChg chg="mod">
          <ac:chgData name="Huang Daniel" userId="e63f02dd-a85a-482e-a100-2f6ccb878cd6" providerId="ADAL" clId="{E725ADEB-F0FE-49CF-9087-0E32ED571084}" dt="2024-01-17T13:23:15.294" v="610" actId="1076"/>
          <ac:spMkLst>
            <pc:docMk/>
            <pc:sldMasterMk cId="3688322232" sldId="2147483648"/>
            <ac:spMk id="5" creationId="{9604A1CE-3F07-23E7-8C10-9A884E54176C}"/>
          </ac:spMkLst>
        </pc:spChg>
        <pc:spChg chg="mod">
          <ac:chgData name="Huang Daniel" userId="e63f02dd-a85a-482e-a100-2f6ccb878cd6" providerId="ADAL" clId="{E725ADEB-F0FE-49CF-9087-0E32ED571084}" dt="2024-01-17T13:23:15.294" v="610" actId="1076"/>
          <ac:spMkLst>
            <pc:docMk/>
            <pc:sldMasterMk cId="3688322232" sldId="2147483648"/>
            <ac:spMk id="6" creationId="{1912E110-6D40-B45C-1D2C-251674CEAADC}"/>
          </ac:spMkLst>
        </pc:spChg>
        <pc:sldLayoutChg chg="modSp mod">
          <pc:chgData name="Huang Daniel" userId="e63f02dd-a85a-482e-a100-2f6ccb878cd6" providerId="ADAL" clId="{E725ADEB-F0FE-49CF-9087-0E32ED571084}" dt="2024-01-17T13:22:40.763" v="609" actId="1076"/>
          <pc:sldLayoutMkLst>
            <pc:docMk/>
            <pc:sldMasterMk cId="3688322232" sldId="2147483648"/>
            <pc:sldLayoutMk cId="1052935179" sldId="2147483655"/>
          </pc:sldLayoutMkLst>
          <pc:spChg chg="mod">
            <ac:chgData name="Huang Daniel" userId="e63f02dd-a85a-482e-a100-2f6ccb878cd6" providerId="ADAL" clId="{E725ADEB-F0FE-49CF-9087-0E32ED571084}" dt="2024-01-17T13:22:40.763" v="609" actId="1076"/>
            <ac:spMkLst>
              <pc:docMk/>
              <pc:sldMasterMk cId="3688322232" sldId="2147483648"/>
              <pc:sldLayoutMk cId="1052935179" sldId="2147483655"/>
              <ac:spMk id="2" creationId="{F4C22B0C-9336-36B4-A3B1-2290228C81E8}"/>
            </ac:spMkLst>
          </pc:spChg>
          <pc:spChg chg="mod">
            <ac:chgData name="Huang Daniel" userId="e63f02dd-a85a-482e-a100-2f6ccb878cd6" providerId="ADAL" clId="{E725ADEB-F0FE-49CF-9087-0E32ED571084}" dt="2024-01-17T13:22:40.763" v="609" actId="1076"/>
            <ac:spMkLst>
              <pc:docMk/>
              <pc:sldMasterMk cId="3688322232" sldId="2147483648"/>
              <pc:sldLayoutMk cId="1052935179" sldId="2147483655"/>
              <ac:spMk id="3" creationId="{73CA5E91-86AA-9111-6BE2-36064C1AB2C0}"/>
            </ac:spMkLst>
          </pc:spChg>
          <pc:spChg chg="mod">
            <ac:chgData name="Huang Daniel" userId="e63f02dd-a85a-482e-a100-2f6ccb878cd6" providerId="ADAL" clId="{E725ADEB-F0FE-49CF-9087-0E32ED571084}" dt="2024-01-17T13:22:40.763" v="609" actId="1076"/>
            <ac:spMkLst>
              <pc:docMk/>
              <pc:sldMasterMk cId="3688322232" sldId="2147483648"/>
              <pc:sldLayoutMk cId="1052935179" sldId="2147483655"/>
              <ac:spMk id="4" creationId="{09236AA9-4BFB-A521-4756-AFA1D8C8F16D}"/>
            </ac:spMkLst>
          </pc:spChg>
        </pc:sldLayoutChg>
      </pc:sldMasterChg>
    </pc:docChg>
  </pc:docChgLst>
  <pc:docChgLst>
    <pc:chgData name="Huang Daniel" userId="S::daniel.huang@aalto.fi::e63f02dd-a85a-482e-a100-2f6ccb878cd6" providerId="AD" clId="Web-{D6C15CD3-C1F2-48B8-B7F3-8A4DDBC50E1F}"/>
    <pc:docChg chg="modSld">
      <pc:chgData name="Huang Daniel" userId="S::daniel.huang@aalto.fi::e63f02dd-a85a-482e-a100-2f6ccb878cd6" providerId="AD" clId="Web-{D6C15CD3-C1F2-48B8-B7F3-8A4DDBC50E1F}" dt="2024-01-17T13:31:02.902" v="49" actId="20577"/>
      <pc:docMkLst>
        <pc:docMk/>
      </pc:docMkLst>
      <pc:sldChg chg="modSp">
        <pc:chgData name="Huang Daniel" userId="S::daniel.huang@aalto.fi::e63f02dd-a85a-482e-a100-2f6ccb878cd6" providerId="AD" clId="Web-{D6C15CD3-C1F2-48B8-B7F3-8A4DDBC50E1F}" dt="2024-01-17T13:31:02.902" v="49" actId="20577"/>
        <pc:sldMkLst>
          <pc:docMk/>
          <pc:sldMk cId="3178735849" sldId="259"/>
        </pc:sldMkLst>
        <pc:spChg chg="mod">
          <ac:chgData name="Huang Daniel" userId="S::daniel.huang@aalto.fi::e63f02dd-a85a-482e-a100-2f6ccb878cd6" providerId="AD" clId="Web-{D6C15CD3-C1F2-48B8-B7F3-8A4DDBC50E1F}" dt="2024-01-17T13:31:02.902" v="49" actId="20577"/>
          <ac:spMkLst>
            <pc:docMk/>
            <pc:sldMk cId="3178735849" sldId="259"/>
            <ac:spMk id="3" creationId="{4ACCB41F-5351-3B5F-DBCD-79B1345515A3}"/>
          </ac:spMkLst>
        </pc:spChg>
      </pc:sldChg>
    </pc:docChg>
  </pc:docChgLst>
  <pc:docChgLst>
    <pc:chgData name="Nguyen Binh" userId="acf7f2a7-1119-454a-99ee-b7b1d8425230" providerId="ADAL" clId="{4D40F2EE-47E5-4AF8-B56E-C462060598E0}"/>
    <pc:docChg chg="modSld">
      <pc:chgData name="Nguyen Binh" userId="acf7f2a7-1119-454a-99ee-b7b1d8425230" providerId="ADAL" clId="{4D40F2EE-47E5-4AF8-B56E-C462060598E0}" dt="2024-03-03T14:53:40.299" v="0" actId="20577"/>
      <pc:docMkLst>
        <pc:docMk/>
      </pc:docMkLst>
      <pc:sldChg chg="modSp mod">
        <pc:chgData name="Nguyen Binh" userId="acf7f2a7-1119-454a-99ee-b7b1d8425230" providerId="ADAL" clId="{4D40F2EE-47E5-4AF8-B56E-C462060598E0}" dt="2024-03-03T14:53:40.299" v="0" actId="20577"/>
        <pc:sldMkLst>
          <pc:docMk/>
          <pc:sldMk cId="2136688512" sldId="261"/>
        </pc:sldMkLst>
        <pc:spChg chg="mod">
          <ac:chgData name="Nguyen Binh" userId="acf7f2a7-1119-454a-99ee-b7b1d8425230" providerId="ADAL" clId="{4D40F2EE-47E5-4AF8-B56E-C462060598E0}" dt="2024-03-03T14:53:40.299" v="0" actId="20577"/>
          <ac:spMkLst>
            <pc:docMk/>
            <pc:sldMk cId="2136688512" sldId="261"/>
            <ac:spMk id="11" creationId="{149CBC24-CD83-F6FA-543D-28772D0321C7}"/>
          </ac:spMkLst>
        </pc:spChg>
      </pc:sldChg>
    </pc:docChg>
  </pc:docChgLst>
  <pc:docChgLst>
    <pc:chgData name="Huang Daniel" userId="S::daniel.huang@aalto.fi::e63f02dd-a85a-482e-a100-2f6ccb878cd6" providerId="AD" clId="Web-{618FC91D-ECE1-4D99-B200-034EC57BCA73}"/>
    <pc:docChg chg="modSld modMainMaster">
      <pc:chgData name="Huang Daniel" userId="S::daniel.huang@aalto.fi::e63f02dd-a85a-482e-a100-2f6ccb878cd6" providerId="AD" clId="Web-{618FC91D-ECE1-4D99-B200-034EC57BCA73}" dt="2024-01-17T12:37:05.588" v="75"/>
      <pc:docMkLst>
        <pc:docMk/>
      </pc:docMkLst>
      <pc:sldChg chg="addSp modSp">
        <pc:chgData name="Huang Daniel" userId="S::daniel.huang@aalto.fi::e63f02dd-a85a-482e-a100-2f6ccb878cd6" providerId="AD" clId="Web-{618FC91D-ECE1-4D99-B200-034EC57BCA73}" dt="2024-01-17T12:37:04.728" v="74" actId="14100"/>
        <pc:sldMkLst>
          <pc:docMk/>
          <pc:sldMk cId="3178735849" sldId="259"/>
        </pc:sldMkLst>
        <pc:spChg chg="add mod">
          <ac:chgData name="Huang Daniel" userId="S::daniel.huang@aalto.fi::e63f02dd-a85a-482e-a100-2f6ccb878cd6" providerId="AD" clId="Web-{618FC91D-ECE1-4D99-B200-034EC57BCA73}" dt="2024-01-17T12:35:10.751" v="2" actId="20577"/>
          <ac:spMkLst>
            <pc:docMk/>
            <pc:sldMk cId="3178735849" sldId="259"/>
            <ac:spMk id="2" creationId="{1C52E88F-2A8A-0702-B8C5-EA8805E5D912}"/>
          </ac:spMkLst>
        </pc:spChg>
        <pc:spChg chg="add mod">
          <ac:chgData name="Huang Daniel" userId="S::daniel.huang@aalto.fi::e63f02dd-a85a-482e-a100-2f6ccb878cd6" providerId="AD" clId="Web-{618FC91D-ECE1-4D99-B200-034EC57BCA73}" dt="2024-01-17T12:37:04.728" v="74" actId="14100"/>
          <ac:spMkLst>
            <pc:docMk/>
            <pc:sldMk cId="3178735849" sldId="259"/>
            <ac:spMk id="4" creationId="{D5CE4624-D26E-A80B-DAD1-D74B47B038B7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3124640731" sldId="260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3124640731" sldId="260"/>
            <ac:spMk id="18" creationId="{2B9094A8-58ED-4C6F-4145-91C7C29A98D7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3124640731" sldId="260"/>
            <ac:spMk id="33" creationId="{09C74B7A-55C3-CEAD-308F-BDC30C9E797B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2136688512" sldId="261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2136688512" sldId="261"/>
            <ac:spMk id="22" creationId="{130BA1D4-6F3D-5DCD-9A39-422248E39C52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2136688512" sldId="261"/>
            <ac:spMk id="39" creationId="{EE575961-53E3-DB0F-C853-6B73BC8CA480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182935607" sldId="262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182935607" sldId="262"/>
            <ac:spMk id="2" creationId="{CCA9528E-B5E1-1618-02D3-E6F65BE2ED93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182935607" sldId="262"/>
            <ac:spMk id="3" creationId="{FC68ECD1-8B6A-B8BA-E33A-458AFAF2C357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70921981" sldId="263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70921981" sldId="263"/>
            <ac:spMk id="41" creationId="{567C6287-96E5-3EE1-331A-7D6730D7FF36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70921981" sldId="263"/>
            <ac:spMk id="72" creationId="{BE095E3A-82CD-D91A-6B83-B11C22081D73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1803555838" sldId="264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1803555838" sldId="264"/>
            <ac:spMk id="2" creationId="{0C32038C-1513-9146-FCCB-77709451CBC0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1803555838" sldId="264"/>
            <ac:spMk id="4" creationId="{6958A61F-1AB3-D9AB-4AF0-D0F37F8FAA4A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1797498695" sldId="265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1797498695" sldId="265"/>
            <ac:spMk id="3" creationId="{6473794F-C093-E290-1643-6CB6AAD985CA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1797498695" sldId="265"/>
            <ac:spMk id="4" creationId="{6248DC25-798B-30CF-4A7E-13F13F2CE684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1960554112" sldId="266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1960554112" sldId="266"/>
            <ac:spMk id="3" creationId="{0A32BC4A-6A7E-71F5-1F98-C69B94934E7E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1960554112" sldId="266"/>
            <ac:spMk id="8" creationId="{FD493682-F2C3-C7B3-C5C0-A1B4E7C6D060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2829531849" sldId="267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2829531849" sldId="267"/>
            <ac:spMk id="5" creationId="{CC115A7F-62FF-9150-AC34-1D05A3CB8647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2829531849" sldId="267"/>
            <ac:spMk id="13" creationId="{0C8CFB15-B026-BB62-013D-A6C42A81B769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2548209115" sldId="268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2548209115" sldId="268"/>
            <ac:spMk id="3" creationId="{60C50052-43E6-1D48-2908-DE94B2CE31B7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2548209115" sldId="268"/>
            <ac:spMk id="5" creationId="{7B51344E-FBF5-9CED-C7C4-CBFCD5923A1C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71701301" sldId="269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71701301" sldId="269"/>
            <ac:spMk id="3" creationId="{5031857D-4F39-B5E2-B2A4-D4E20E5B72DF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71701301" sldId="269"/>
            <ac:spMk id="4" creationId="{07294351-6635-5ABD-6B7A-2D9119579AB3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1924720134" sldId="270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1924720134" sldId="270"/>
            <ac:spMk id="3" creationId="{6E2A5D28-1B2E-6374-CCF3-E1853C29CCC7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1924720134" sldId="270"/>
            <ac:spMk id="5" creationId="{89EFE550-60EA-3B53-6920-AC2C0F33727F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1099425066" sldId="271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1099425066" sldId="271"/>
            <ac:spMk id="3" creationId="{44637D5F-0682-590E-5820-5E8B05C16E17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1099425066" sldId="271"/>
            <ac:spMk id="4" creationId="{8D85B042-EE53-8DE0-B5FD-C08BA77D2646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85998487" sldId="272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85998487" sldId="272"/>
            <ac:spMk id="3" creationId="{D333D270-13F8-2ABF-6920-A22B8C4F813F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85998487" sldId="272"/>
            <ac:spMk id="8" creationId="{532D51AE-1B3E-3725-744B-9A770188C146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251869353" sldId="273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251869353" sldId="273"/>
            <ac:spMk id="2" creationId="{F370FCCC-58F4-CA77-79F2-BA7D846980C6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251869353" sldId="273"/>
            <ac:spMk id="4" creationId="{5104AD31-8FD0-EB22-ED96-7C16E3F62702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242400714" sldId="274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242400714" sldId="274"/>
            <ac:spMk id="2" creationId="{D4AD0B85-9800-F2CC-96C2-71AB075076E4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242400714" sldId="274"/>
            <ac:spMk id="6" creationId="{280B93C8-5C01-6C2F-A020-D401491C6136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357792270" sldId="275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357792270" sldId="275"/>
            <ac:spMk id="2" creationId="{33251E8B-199C-4F30-E079-63A3C82D7347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357792270" sldId="275"/>
            <ac:spMk id="3" creationId="{5F7D11FE-D323-AC62-28D6-CBF04F285906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10995327" sldId="276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10995327" sldId="276"/>
            <ac:spMk id="2" creationId="{F1409194-A9D7-4E5A-2B32-6438EF33B4A4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10995327" sldId="276"/>
            <ac:spMk id="3" creationId="{6C1FAFA7-F7F0-FB7A-F9E3-C0B98198B5C8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3037785470" sldId="277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3037785470" sldId="277"/>
            <ac:spMk id="2" creationId="{E6272E48-3EE0-3DB8-AADA-C3EDD7D98946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3037785470" sldId="277"/>
            <ac:spMk id="5" creationId="{13A98683-802E-ECB7-62F8-2AB5C8CAE27B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3456837166" sldId="278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3456837166" sldId="278"/>
            <ac:spMk id="4" creationId="{A66E60B8-6F13-9CF8-82A0-820A19CBBF36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3456837166" sldId="278"/>
            <ac:spMk id="5" creationId="{31DFBFFC-AD68-DB70-5F97-735618974EDC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3580077698" sldId="279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3580077698" sldId="279"/>
            <ac:spMk id="3" creationId="{16A4F29D-DA47-FA1E-F59E-7786445D3A70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3580077698" sldId="279"/>
            <ac:spMk id="4" creationId="{596B23E3-F571-7B6F-2E7D-0A432CDB1A2B}"/>
          </ac:spMkLst>
        </pc:spChg>
      </pc:sldChg>
      <pc:sldMasterChg chg="modSp mod modSldLayout">
        <pc:chgData name="Huang Daniel" userId="S::daniel.huang@aalto.fi::e63f02dd-a85a-482e-a100-2f6ccb878cd6" providerId="AD" clId="Web-{618FC91D-ECE1-4D99-B200-034EC57BCA73}" dt="2024-01-17T12:37:05.588" v="75"/>
        <pc:sldMasterMkLst>
          <pc:docMk/>
          <pc:sldMasterMk cId="3688322232" sldId="2147483648"/>
        </pc:sldMasterMkLst>
        <pc:spChg chg="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asterMk cId="3688322232" sldId="2147483648"/>
            <ac:spMk id="5" creationId="{9604A1CE-3F07-23E7-8C10-9A884E54176C}"/>
          </ac:spMkLst>
        </pc:sp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4253821522" sldId="2147483649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4253821522" sldId="2147483649"/>
              <ac:spMk id="5" creationId="{50EFCBB5-FC43-A051-59BF-A434619F1706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512289021" sldId="2147483650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512289021" sldId="2147483650"/>
              <ac:spMk id="5" creationId="{EBE196E1-93AD-AEDC-9E28-BE4F8C2484EC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1771083086" sldId="2147483651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1771083086" sldId="2147483651"/>
              <ac:spMk id="5" creationId="{DAFA85EE-8D4B-1F9E-4CCE-D913047A0190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1668751313" sldId="2147483652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1668751313" sldId="2147483652"/>
              <ac:spMk id="6" creationId="{98504E0A-032E-BCC2-5237-237F9F6F9D32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3009361696" sldId="2147483653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3009361696" sldId="2147483653"/>
              <ac:spMk id="8" creationId="{8670E761-836B-FCF3-FE62-4912412D7A98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824049055" sldId="2147483654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824049055" sldId="2147483654"/>
              <ac:spMk id="4" creationId="{3D418E5A-DA2F-E1D6-29D5-C7DC1A9B9D11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1052935179" sldId="2147483655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1052935179" sldId="2147483655"/>
              <ac:spMk id="3" creationId="{73CA5E91-86AA-9111-6BE2-36064C1AB2C0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1344808673" sldId="2147483656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1344808673" sldId="2147483656"/>
              <ac:spMk id="6" creationId="{B26B3F15-5A55-D9DF-990D-BE0A63D26602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2218290005" sldId="2147483657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2218290005" sldId="2147483657"/>
              <ac:spMk id="6" creationId="{EF21F7D0-9014-9B62-16C9-73D03BEEDC05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667018469" sldId="2147483658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667018469" sldId="2147483658"/>
              <ac:spMk id="5" creationId="{FB2EF26C-5147-9708-BB33-AD9730751B12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1929908501" sldId="2147483659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1929908501" sldId="2147483659"/>
              <ac:spMk id="5" creationId="{AE694124-F7C5-E94D-CEC2-F3591C283C55}"/>
            </ac:spMkLst>
          </pc:spChg>
        </pc:sldLayoutChg>
        <pc:sldLayoutChg chg="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2733959996" sldId="2147483660"/>
          </pc:sldLayoutMkLst>
        </pc:sldLayoutChg>
      </pc:sldMasterChg>
    </pc:docChg>
  </pc:docChgLst>
  <pc:docChgLst>
    <pc:chgData name="Huang Daniel" userId="e63f02dd-a85a-482e-a100-2f6ccb878cd6" providerId="ADAL" clId="{877E4FA6-1255-404A-B5BE-DF94BAC0C238}"/>
    <pc:docChg chg="modSld">
      <pc:chgData name="Huang Daniel" userId="e63f02dd-a85a-482e-a100-2f6ccb878cd6" providerId="ADAL" clId="{877E4FA6-1255-404A-B5BE-DF94BAC0C238}" dt="2024-02-13T10:30:31.181" v="0" actId="1076"/>
      <pc:docMkLst>
        <pc:docMk/>
      </pc:docMkLst>
      <pc:sldChg chg="modSp mod">
        <pc:chgData name="Huang Daniel" userId="e63f02dd-a85a-482e-a100-2f6ccb878cd6" providerId="ADAL" clId="{877E4FA6-1255-404A-B5BE-DF94BAC0C238}" dt="2024-02-13T10:30:31.181" v="0" actId="1076"/>
        <pc:sldMkLst>
          <pc:docMk/>
          <pc:sldMk cId="1960554112" sldId="266"/>
        </pc:sldMkLst>
        <pc:spChg chg="mod">
          <ac:chgData name="Huang Daniel" userId="e63f02dd-a85a-482e-a100-2f6ccb878cd6" providerId="ADAL" clId="{877E4FA6-1255-404A-B5BE-DF94BAC0C238}" dt="2024-02-13T10:30:31.181" v="0" actId="1076"/>
          <ac:spMkLst>
            <pc:docMk/>
            <pc:sldMk cId="1960554112" sldId="266"/>
            <ac:spMk id="9" creationId="{F2986302-4A46-0EC2-B9CE-FEF75A6D9AC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038C3C-8FE3-4946-B597-C534AE18B14A}" type="doc">
      <dgm:prSet loTypeId="urn:microsoft.com/office/officeart/2005/8/layout/vList2" loCatId="list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58634E9-8E9F-464D-B414-35F991C83A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Background</a:t>
          </a:r>
        </a:p>
      </dgm:t>
    </dgm:pt>
    <dgm:pt modelId="{DA85D576-C28F-4F98-B2D0-FA9B9338F5A1}" type="parTrans" cxnId="{5631EDCF-6097-496C-8F5D-3AF868CDDC07}">
      <dgm:prSet/>
      <dgm:spPr/>
      <dgm:t>
        <a:bodyPr/>
        <a:lstStyle/>
        <a:p>
          <a:endParaRPr lang="en-US"/>
        </a:p>
      </dgm:t>
    </dgm:pt>
    <dgm:pt modelId="{95E6AFEF-0862-4369-8B7A-C23DE52EEDDA}" type="sibTrans" cxnId="{5631EDCF-6097-496C-8F5D-3AF868CDDC07}">
      <dgm:prSet/>
      <dgm:spPr/>
      <dgm:t>
        <a:bodyPr/>
        <a:lstStyle/>
        <a:p>
          <a:endParaRPr lang="en-US"/>
        </a:p>
      </dgm:t>
    </dgm:pt>
    <dgm:pt modelId="{3D2A74D4-F7AF-48C3-B1DE-7198F6064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Scope</a:t>
          </a:r>
        </a:p>
      </dgm:t>
    </dgm:pt>
    <dgm:pt modelId="{6717741F-EE02-4194-8C48-40552465AED3}" type="parTrans" cxnId="{A65469C4-128F-4452-A35D-E0864997EA93}">
      <dgm:prSet/>
      <dgm:spPr/>
      <dgm:t>
        <a:bodyPr/>
        <a:lstStyle/>
        <a:p>
          <a:endParaRPr lang="en-US"/>
        </a:p>
      </dgm:t>
    </dgm:pt>
    <dgm:pt modelId="{800CEFD3-6AFB-4CE8-80A0-912863A3B266}" type="sibTrans" cxnId="{A65469C4-128F-4452-A35D-E0864997EA93}">
      <dgm:prSet/>
      <dgm:spPr/>
      <dgm:t>
        <a:bodyPr/>
        <a:lstStyle/>
        <a:p>
          <a:endParaRPr lang="en-US"/>
        </a:p>
      </dgm:t>
    </dgm:pt>
    <dgm:pt modelId="{C8B9BD3C-3466-4F1E-9B77-F4C63C9C85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Theoretical Explanation</a:t>
          </a:r>
        </a:p>
      </dgm:t>
    </dgm:pt>
    <dgm:pt modelId="{133A5F9E-EBE1-4EF4-A917-E8E46FE27894}" type="parTrans" cxnId="{0B247710-088F-4AF2-8FF1-E1571AAE3FA1}">
      <dgm:prSet/>
      <dgm:spPr/>
      <dgm:t>
        <a:bodyPr/>
        <a:lstStyle/>
        <a:p>
          <a:endParaRPr lang="en-US"/>
        </a:p>
      </dgm:t>
    </dgm:pt>
    <dgm:pt modelId="{A9E3DBF5-3CB1-46BC-B47C-D7E91C6AE9B2}" type="sibTrans" cxnId="{0B247710-088F-4AF2-8FF1-E1571AAE3FA1}">
      <dgm:prSet/>
      <dgm:spPr/>
      <dgm:t>
        <a:bodyPr/>
        <a:lstStyle/>
        <a:p>
          <a:endParaRPr lang="en-US"/>
        </a:p>
      </dgm:t>
    </dgm:pt>
    <dgm:pt modelId="{5D0E4156-8369-4100-8AA1-3192982740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Assumptions </a:t>
          </a:r>
        </a:p>
      </dgm:t>
    </dgm:pt>
    <dgm:pt modelId="{4C47ED91-8D40-4748-B8BF-B638F8ADF5FE}" type="parTrans" cxnId="{B2087D58-1BA0-42A0-B0DE-9EFDFF5CCB69}">
      <dgm:prSet/>
      <dgm:spPr/>
      <dgm:t>
        <a:bodyPr/>
        <a:lstStyle/>
        <a:p>
          <a:endParaRPr lang="en-US"/>
        </a:p>
      </dgm:t>
    </dgm:pt>
    <dgm:pt modelId="{939149CD-103D-4DB2-815D-E4323B652469}" type="sibTrans" cxnId="{B2087D58-1BA0-42A0-B0DE-9EFDFF5CCB69}">
      <dgm:prSet/>
      <dgm:spPr/>
      <dgm:t>
        <a:bodyPr/>
        <a:lstStyle/>
        <a:p>
          <a:endParaRPr lang="en-US"/>
        </a:p>
      </dgm:t>
    </dgm:pt>
    <dgm:pt modelId="{74962C7F-3D71-4655-8B8C-D9484BE151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Comparison </a:t>
          </a:r>
        </a:p>
      </dgm:t>
    </dgm:pt>
    <dgm:pt modelId="{85F8FF04-AFB9-40E9-9FA2-432C94AFF23F}" type="parTrans" cxnId="{8EA291CA-2074-46CE-9563-58DB515B20E6}">
      <dgm:prSet/>
      <dgm:spPr/>
      <dgm:t>
        <a:bodyPr/>
        <a:lstStyle/>
        <a:p>
          <a:endParaRPr lang="en-US"/>
        </a:p>
      </dgm:t>
    </dgm:pt>
    <dgm:pt modelId="{6E9588F1-C2A2-4FB7-87C4-CA78E1DFB61E}" type="sibTrans" cxnId="{8EA291CA-2074-46CE-9563-58DB515B20E6}">
      <dgm:prSet/>
      <dgm:spPr/>
      <dgm:t>
        <a:bodyPr/>
        <a:lstStyle/>
        <a:p>
          <a:endParaRPr lang="en-US"/>
        </a:p>
      </dgm:t>
    </dgm:pt>
    <dgm:pt modelId="{4C8F01BA-65C0-44C6-B84E-853EE3A59F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 </a:t>
          </a:r>
        </a:p>
      </dgm:t>
    </dgm:pt>
    <dgm:pt modelId="{6A294A52-F4F6-42EC-8192-215DCF7F8E0A}" type="parTrans" cxnId="{D05DAC85-2D4B-4D73-AEDF-400712515480}">
      <dgm:prSet/>
      <dgm:spPr/>
      <dgm:t>
        <a:bodyPr/>
        <a:lstStyle/>
        <a:p>
          <a:endParaRPr lang="en-US"/>
        </a:p>
      </dgm:t>
    </dgm:pt>
    <dgm:pt modelId="{C0FAE28B-0825-4842-8B30-4E94492EF39E}" type="sibTrans" cxnId="{D05DAC85-2D4B-4D73-AEDF-400712515480}">
      <dgm:prSet/>
      <dgm:spPr/>
      <dgm:t>
        <a:bodyPr/>
        <a:lstStyle/>
        <a:p>
          <a:endParaRPr lang="en-US"/>
        </a:p>
      </dgm:t>
    </dgm:pt>
    <dgm:pt modelId="{AE6DE764-1710-4492-B7F8-921DFE59E5C6}" type="pres">
      <dgm:prSet presAssocID="{7A038C3C-8FE3-4946-B597-C534AE18B14A}" presName="linear" presStyleCnt="0">
        <dgm:presLayoutVars>
          <dgm:animLvl val="lvl"/>
          <dgm:resizeHandles val="exact"/>
        </dgm:presLayoutVars>
      </dgm:prSet>
      <dgm:spPr/>
    </dgm:pt>
    <dgm:pt modelId="{693AEC8B-C15B-4D74-970E-8180D84A309C}" type="pres">
      <dgm:prSet presAssocID="{658634E9-8E9F-464D-B414-35F991C83A7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F3B5A01-100B-4DA9-A59F-08BFBBCE0594}" type="pres">
      <dgm:prSet presAssocID="{95E6AFEF-0862-4369-8B7A-C23DE52EEDDA}" presName="spacer" presStyleCnt="0"/>
      <dgm:spPr/>
    </dgm:pt>
    <dgm:pt modelId="{7FF47774-9420-42ED-BC74-DD26FD53ACB5}" type="pres">
      <dgm:prSet presAssocID="{3D2A74D4-F7AF-48C3-B1DE-7198F6064DA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D86DA2-13D3-4741-8749-AF345BC2A10E}" type="pres">
      <dgm:prSet presAssocID="{800CEFD3-6AFB-4CE8-80A0-912863A3B266}" presName="spacer" presStyleCnt="0"/>
      <dgm:spPr/>
    </dgm:pt>
    <dgm:pt modelId="{1A73ECF2-2FAF-467A-9FCB-3A449DBA9BAF}" type="pres">
      <dgm:prSet presAssocID="{C8B9BD3C-3466-4F1E-9B77-F4C63C9C851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A3EE826-9E54-4EB4-BF82-7FFC4CD82617}" type="pres">
      <dgm:prSet presAssocID="{A9E3DBF5-3CB1-46BC-B47C-D7E91C6AE9B2}" presName="spacer" presStyleCnt="0"/>
      <dgm:spPr/>
    </dgm:pt>
    <dgm:pt modelId="{69B2F76E-B934-4931-9E59-A2DBB15C0927}" type="pres">
      <dgm:prSet presAssocID="{5D0E4156-8369-4100-8AA1-3192982740B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CE2C078-541D-4EB0-8C8F-86E557F12E79}" type="pres">
      <dgm:prSet presAssocID="{939149CD-103D-4DB2-815D-E4323B652469}" presName="spacer" presStyleCnt="0"/>
      <dgm:spPr/>
    </dgm:pt>
    <dgm:pt modelId="{52D65CF4-9E20-4EBC-B380-6F5E140C237D}" type="pres">
      <dgm:prSet presAssocID="{74962C7F-3D71-4655-8B8C-D9484BE151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B8EA9A7-33DA-4B4D-B0D3-02FCF88B2A46}" type="pres">
      <dgm:prSet presAssocID="{6E9588F1-C2A2-4FB7-87C4-CA78E1DFB61E}" presName="spacer" presStyleCnt="0"/>
      <dgm:spPr/>
    </dgm:pt>
    <dgm:pt modelId="{2A64D02F-AAA7-49EE-B15C-539BA9885A84}" type="pres">
      <dgm:prSet presAssocID="{4C8F01BA-65C0-44C6-B84E-853EE3A59FA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B247710-088F-4AF2-8FF1-E1571AAE3FA1}" srcId="{7A038C3C-8FE3-4946-B597-C534AE18B14A}" destId="{C8B9BD3C-3466-4F1E-9B77-F4C63C9C851D}" srcOrd="2" destOrd="0" parTransId="{133A5F9E-EBE1-4EF4-A917-E8E46FE27894}" sibTransId="{A9E3DBF5-3CB1-46BC-B47C-D7E91C6AE9B2}"/>
    <dgm:cxn modelId="{0E932524-67D3-4829-9C55-1ACC784DE5DA}" type="presOf" srcId="{4C8F01BA-65C0-44C6-B84E-853EE3A59FA9}" destId="{2A64D02F-AAA7-49EE-B15C-539BA9885A84}" srcOrd="0" destOrd="0" presId="urn:microsoft.com/office/officeart/2005/8/layout/vList2"/>
    <dgm:cxn modelId="{86CE7847-0DC6-4D8C-BD38-E62D947EE210}" type="presOf" srcId="{5D0E4156-8369-4100-8AA1-3192982740B4}" destId="{69B2F76E-B934-4931-9E59-A2DBB15C0927}" srcOrd="0" destOrd="0" presId="urn:microsoft.com/office/officeart/2005/8/layout/vList2"/>
    <dgm:cxn modelId="{B2087D58-1BA0-42A0-B0DE-9EFDFF5CCB69}" srcId="{7A038C3C-8FE3-4946-B597-C534AE18B14A}" destId="{5D0E4156-8369-4100-8AA1-3192982740B4}" srcOrd="3" destOrd="0" parTransId="{4C47ED91-8D40-4748-B8BF-B638F8ADF5FE}" sibTransId="{939149CD-103D-4DB2-815D-E4323B652469}"/>
    <dgm:cxn modelId="{D05DAC85-2D4B-4D73-AEDF-400712515480}" srcId="{7A038C3C-8FE3-4946-B597-C534AE18B14A}" destId="{4C8F01BA-65C0-44C6-B84E-853EE3A59FA9}" srcOrd="5" destOrd="0" parTransId="{6A294A52-F4F6-42EC-8192-215DCF7F8E0A}" sibTransId="{C0FAE28B-0825-4842-8B30-4E94492EF39E}"/>
    <dgm:cxn modelId="{4FEED089-4F01-4F11-95AD-8B675197204E}" type="presOf" srcId="{C8B9BD3C-3466-4F1E-9B77-F4C63C9C851D}" destId="{1A73ECF2-2FAF-467A-9FCB-3A449DBA9BAF}" srcOrd="0" destOrd="0" presId="urn:microsoft.com/office/officeart/2005/8/layout/vList2"/>
    <dgm:cxn modelId="{F9AC1892-D5AD-4482-A752-9EBBB2162324}" type="presOf" srcId="{74962C7F-3D71-4655-8B8C-D9484BE151F9}" destId="{52D65CF4-9E20-4EBC-B380-6F5E140C237D}" srcOrd="0" destOrd="0" presId="urn:microsoft.com/office/officeart/2005/8/layout/vList2"/>
    <dgm:cxn modelId="{A65469C4-128F-4452-A35D-E0864997EA93}" srcId="{7A038C3C-8FE3-4946-B597-C534AE18B14A}" destId="{3D2A74D4-F7AF-48C3-B1DE-7198F6064DAE}" srcOrd="1" destOrd="0" parTransId="{6717741F-EE02-4194-8C48-40552465AED3}" sibTransId="{800CEFD3-6AFB-4CE8-80A0-912863A3B266}"/>
    <dgm:cxn modelId="{8EA291CA-2074-46CE-9563-58DB515B20E6}" srcId="{7A038C3C-8FE3-4946-B597-C534AE18B14A}" destId="{74962C7F-3D71-4655-8B8C-D9484BE151F9}" srcOrd="4" destOrd="0" parTransId="{85F8FF04-AFB9-40E9-9FA2-432C94AFF23F}" sibTransId="{6E9588F1-C2A2-4FB7-87C4-CA78E1DFB61E}"/>
    <dgm:cxn modelId="{BF7CE0CD-82A9-402A-A165-D4379EF8277A}" type="presOf" srcId="{7A038C3C-8FE3-4946-B597-C534AE18B14A}" destId="{AE6DE764-1710-4492-B7F8-921DFE59E5C6}" srcOrd="0" destOrd="0" presId="urn:microsoft.com/office/officeart/2005/8/layout/vList2"/>
    <dgm:cxn modelId="{5631EDCF-6097-496C-8F5D-3AF868CDDC07}" srcId="{7A038C3C-8FE3-4946-B597-C534AE18B14A}" destId="{658634E9-8E9F-464D-B414-35F991C83A7C}" srcOrd="0" destOrd="0" parTransId="{DA85D576-C28F-4F98-B2D0-FA9B9338F5A1}" sibTransId="{95E6AFEF-0862-4369-8B7A-C23DE52EEDDA}"/>
    <dgm:cxn modelId="{714BABEE-C054-4FA7-B146-1C4B363CA18C}" type="presOf" srcId="{3D2A74D4-F7AF-48C3-B1DE-7198F6064DAE}" destId="{7FF47774-9420-42ED-BC74-DD26FD53ACB5}" srcOrd="0" destOrd="0" presId="urn:microsoft.com/office/officeart/2005/8/layout/vList2"/>
    <dgm:cxn modelId="{AA658DF8-9892-4AC2-A36F-D699C3701BE1}" type="presOf" srcId="{658634E9-8E9F-464D-B414-35F991C83A7C}" destId="{693AEC8B-C15B-4D74-970E-8180D84A309C}" srcOrd="0" destOrd="0" presId="urn:microsoft.com/office/officeart/2005/8/layout/vList2"/>
    <dgm:cxn modelId="{FAC883D9-E2E2-477B-9120-51EA9820720C}" type="presParOf" srcId="{AE6DE764-1710-4492-B7F8-921DFE59E5C6}" destId="{693AEC8B-C15B-4D74-970E-8180D84A309C}" srcOrd="0" destOrd="0" presId="urn:microsoft.com/office/officeart/2005/8/layout/vList2"/>
    <dgm:cxn modelId="{C236D855-D315-412E-9643-3A8B51EE6A8D}" type="presParOf" srcId="{AE6DE764-1710-4492-B7F8-921DFE59E5C6}" destId="{CF3B5A01-100B-4DA9-A59F-08BFBBCE0594}" srcOrd="1" destOrd="0" presId="urn:microsoft.com/office/officeart/2005/8/layout/vList2"/>
    <dgm:cxn modelId="{AE852628-84DA-4C72-9A58-AF99BD7FB27E}" type="presParOf" srcId="{AE6DE764-1710-4492-B7F8-921DFE59E5C6}" destId="{7FF47774-9420-42ED-BC74-DD26FD53ACB5}" srcOrd="2" destOrd="0" presId="urn:microsoft.com/office/officeart/2005/8/layout/vList2"/>
    <dgm:cxn modelId="{98D58142-00D6-4C2C-BECD-3230EC9AFD58}" type="presParOf" srcId="{AE6DE764-1710-4492-B7F8-921DFE59E5C6}" destId="{95D86DA2-13D3-4741-8749-AF345BC2A10E}" srcOrd="3" destOrd="0" presId="urn:microsoft.com/office/officeart/2005/8/layout/vList2"/>
    <dgm:cxn modelId="{73AC891E-5C2E-4B54-91F2-931142232556}" type="presParOf" srcId="{AE6DE764-1710-4492-B7F8-921DFE59E5C6}" destId="{1A73ECF2-2FAF-467A-9FCB-3A449DBA9BAF}" srcOrd="4" destOrd="0" presId="urn:microsoft.com/office/officeart/2005/8/layout/vList2"/>
    <dgm:cxn modelId="{B4360704-55A2-4ED1-9ADE-31F0CF5F6D79}" type="presParOf" srcId="{AE6DE764-1710-4492-B7F8-921DFE59E5C6}" destId="{CA3EE826-9E54-4EB4-BF82-7FFC4CD82617}" srcOrd="5" destOrd="0" presId="urn:microsoft.com/office/officeart/2005/8/layout/vList2"/>
    <dgm:cxn modelId="{E0080D69-EBC5-4457-B2A9-967B1CA0B4EC}" type="presParOf" srcId="{AE6DE764-1710-4492-B7F8-921DFE59E5C6}" destId="{69B2F76E-B934-4931-9E59-A2DBB15C0927}" srcOrd="6" destOrd="0" presId="urn:microsoft.com/office/officeart/2005/8/layout/vList2"/>
    <dgm:cxn modelId="{CE45B6F9-8606-48CE-AA6F-A2406C11B533}" type="presParOf" srcId="{AE6DE764-1710-4492-B7F8-921DFE59E5C6}" destId="{FCE2C078-541D-4EB0-8C8F-86E557F12E79}" srcOrd="7" destOrd="0" presId="urn:microsoft.com/office/officeart/2005/8/layout/vList2"/>
    <dgm:cxn modelId="{47D7FE6B-D7CF-47FC-93E9-39F4855F529D}" type="presParOf" srcId="{AE6DE764-1710-4492-B7F8-921DFE59E5C6}" destId="{52D65CF4-9E20-4EBC-B380-6F5E140C237D}" srcOrd="8" destOrd="0" presId="urn:microsoft.com/office/officeart/2005/8/layout/vList2"/>
    <dgm:cxn modelId="{32DB71D9-44EE-4DDD-B414-CAA75BAE0C6F}" type="presParOf" srcId="{AE6DE764-1710-4492-B7F8-921DFE59E5C6}" destId="{BB8EA9A7-33DA-4B4D-B0D3-02FCF88B2A46}" srcOrd="9" destOrd="0" presId="urn:microsoft.com/office/officeart/2005/8/layout/vList2"/>
    <dgm:cxn modelId="{173C3286-B867-49B1-B12B-04E8D89A5D45}" type="presParOf" srcId="{AE6DE764-1710-4492-B7F8-921DFE59E5C6}" destId="{2A64D02F-AAA7-49EE-B15C-539BA9885A8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4B2058-4209-4555-9E1F-1F7E30A9F40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33E1D0F-2F4B-4BF5-8BF4-1A2A680992BC}">
      <dgm:prSet phldrT="[Text]"/>
      <dgm:spPr/>
      <dgm:t>
        <a:bodyPr/>
        <a:lstStyle/>
        <a:p>
          <a:r>
            <a:rPr lang="en-GB" dirty="0"/>
            <a:t>Hydrogen Embrittlement Theories</a:t>
          </a:r>
        </a:p>
      </dgm:t>
    </dgm:pt>
    <dgm:pt modelId="{9231CD10-9752-4B49-9998-1DC78DA36B8D}" type="parTrans" cxnId="{C7AF6BD8-8DDA-4B7A-9CE4-15B1473DBF4D}">
      <dgm:prSet/>
      <dgm:spPr/>
      <dgm:t>
        <a:bodyPr/>
        <a:lstStyle/>
        <a:p>
          <a:endParaRPr lang="en-GB"/>
        </a:p>
      </dgm:t>
    </dgm:pt>
    <dgm:pt modelId="{3C0E16F9-DB1F-4F03-BC33-23B30FC1BBC3}" type="sibTrans" cxnId="{C7AF6BD8-8DDA-4B7A-9CE4-15B1473DBF4D}">
      <dgm:prSet/>
      <dgm:spPr/>
      <dgm:t>
        <a:bodyPr/>
        <a:lstStyle/>
        <a:p>
          <a:endParaRPr lang="en-GB"/>
        </a:p>
      </dgm:t>
    </dgm:pt>
    <dgm:pt modelId="{7EE1A38D-1FEA-4762-B938-EBDC9A15083B}">
      <dgm:prSet phldrT="[Text]"/>
      <dgm:spPr/>
      <dgm:t>
        <a:bodyPr/>
        <a:lstStyle/>
        <a:p>
          <a:r>
            <a:rPr lang="en-GB" dirty="0"/>
            <a:t>Hydrogen reaction embrittlement</a:t>
          </a:r>
        </a:p>
        <a:p>
          <a:endParaRPr lang="en-GB" dirty="0"/>
        </a:p>
      </dgm:t>
    </dgm:pt>
    <dgm:pt modelId="{F019CE7B-95A4-49D1-84C4-CAD24ADE2E44}" type="parTrans" cxnId="{506E86C1-4D5B-40EB-B289-0648D646FBAF}">
      <dgm:prSet/>
      <dgm:spPr/>
      <dgm:t>
        <a:bodyPr/>
        <a:lstStyle/>
        <a:p>
          <a:endParaRPr lang="en-GB"/>
        </a:p>
      </dgm:t>
    </dgm:pt>
    <dgm:pt modelId="{B5977871-0F01-4822-8C1F-8D8597CA151B}" type="sibTrans" cxnId="{506E86C1-4D5B-40EB-B289-0648D646FBAF}">
      <dgm:prSet/>
      <dgm:spPr/>
      <dgm:t>
        <a:bodyPr/>
        <a:lstStyle/>
        <a:p>
          <a:endParaRPr lang="en-GB"/>
        </a:p>
      </dgm:t>
    </dgm:pt>
    <dgm:pt modelId="{914BEB36-B4B0-4734-950A-026A1599247F}">
      <dgm:prSet phldrT="[Text]"/>
      <dgm:spPr/>
      <dgm:t>
        <a:bodyPr/>
        <a:lstStyle/>
        <a:p>
          <a:r>
            <a:rPr lang="en-GB" dirty="0"/>
            <a:t>Internal reversible hydrogen embrittlement</a:t>
          </a:r>
        </a:p>
        <a:p>
          <a:endParaRPr lang="en-GB" dirty="0"/>
        </a:p>
      </dgm:t>
    </dgm:pt>
    <dgm:pt modelId="{9FEC40D1-D1AC-4C9E-8A5B-3C70A0CB842C}" type="parTrans" cxnId="{5A858293-A4D7-4205-8267-0340F0DC99C6}">
      <dgm:prSet/>
      <dgm:spPr/>
      <dgm:t>
        <a:bodyPr/>
        <a:lstStyle/>
        <a:p>
          <a:endParaRPr lang="en-GB"/>
        </a:p>
      </dgm:t>
    </dgm:pt>
    <dgm:pt modelId="{D4DF5CF6-B3BD-4F66-A95A-F521C33B3D63}" type="sibTrans" cxnId="{5A858293-A4D7-4205-8267-0340F0DC99C6}">
      <dgm:prSet/>
      <dgm:spPr/>
      <dgm:t>
        <a:bodyPr/>
        <a:lstStyle/>
        <a:p>
          <a:endParaRPr lang="en-GB"/>
        </a:p>
      </dgm:t>
    </dgm:pt>
    <dgm:pt modelId="{E8154B79-543A-4574-A511-55EB87C3253E}">
      <dgm:prSet/>
      <dgm:spPr/>
      <dgm:t>
        <a:bodyPr/>
        <a:lstStyle/>
        <a:p>
          <a:endParaRPr lang="en-US"/>
        </a:p>
      </dgm:t>
    </dgm:pt>
    <dgm:pt modelId="{89A1038A-3DF7-4D18-844F-91219223AAC0}" type="parTrans" cxnId="{0C3490B0-F834-457B-96EE-AB5EEA674795}">
      <dgm:prSet/>
      <dgm:spPr/>
      <dgm:t>
        <a:bodyPr/>
        <a:lstStyle/>
        <a:p>
          <a:endParaRPr lang="en-GB"/>
        </a:p>
      </dgm:t>
    </dgm:pt>
    <dgm:pt modelId="{B2D585EE-5187-4678-A442-E18CC7F82810}" type="sibTrans" cxnId="{0C3490B0-F834-457B-96EE-AB5EEA674795}">
      <dgm:prSet/>
      <dgm:spPr/>
      <dgm:t>
        <a:bodyPr/>
        <a:lstStyle/>
        <a:p>
          <a:endParaRPr lang="en-GB"/>
        </a:p>
      </dgm:t>
    </dgm:pt>
    <dgm:pt modelId="{E9019982-3592-4319-8215-BC420571AA68}">
      <dgm:prSet/>
      <dgm:spPr/>
      <dgm:t>
        <a:bodyPr/>
        <a:lstStyle/>
        <a:p>
          <a:endParaRPr lang="en-GB"/>
        </a:p>
      </dgm:t>
    </dgm:pt>
    <dgm:pt modelId="{43587B8F-4548-4ABA-BF36-AADE8DB11392}" type="parTrans" cxnId="{3236908E-35F5-4CD2-B4C0-9FBFD0DA80BB}">
      <dgm:prSet/>
      <dgm:spPr/>
      <dgm:t>
        <a:bodyPr/>
        <a:lstStyle/>
        <a:p>
          <a:endParaRPr lang="en-GB"/>
        </a:p>
      </dgm:t>
    </dgm:pt>
    <dgm:pt modelId="{DE52B528-A43F-4176-B212-39E8A8F4D57F}" type="sibTrans" cxnId="{3236908E-35F5-4CD2-B4C0-9FBFD0DA80BB}">
      <dgm:prSet/>
      <dgm:spPr/>
      <dgm:t>
        <a:bodyPr/>
        <a:lstStyle/>
        <a:p>
          <a:endParaRPr lang="en-GB"/>
        </a:p>
      </dgm:t>
    </dgm:pt>
    <dgm:pt modelId="{E9EC51E6-977B-4810-AF41-7BE5ADCC8C59}">
      <dgm:prSet/>
      <dgm:spPr/>
      <dgm:t>
        <a:bodyPr/>
        <a:lstStyle/>
        <a:p>
          <a:r>
            <a:rPr lang="en-GB" dirty="0"/>
            <a:t>Hydrogen environmental embrittlement</a:t>
          </a:r>
        </a:p>
      </dgm:t>
    </dgm:pt>
    <dgm:pt modelId="{F1015E22-472D-4D43-A380-7B0025174C7D}" type="parTrans" cxnId="{16136B30-BC08-42AD-BCCA-9CB38B9E73F1}">
      <dgm:prSet/>
      <dgm:spPr/>
      <dgm:t>
        <a:bodyPr/>
        <a:lstStyle/>
        <a:p>
          <a:endParaRPr lang="en-GB"/>
        </a:p>
      </dgm:t>
    </dgm:pt>
    <dgm:pt modelId="{9242FD9E-529D-4C16-8472-842D9ADEDE2B}" type="sibTrans" cxnId="{16136B30-BC08-42AD-BCCA-9CB38B9E73F1}">
      <dgm:prSet/>
      <dgm:spPr/>
      <dgm:t>
        <a:bodyPr/>
        <a:lstStyle/>
        <a:p>
          <a:endParaRPr lang="en-GB"/>
        </a:p>
      </dgm:t>
    </dgm:pt>
    <dgm:pt modelId="{E66E224C-8574-40E5-BF7F-8AE8DB347AE8}" type="pres">
      <dgm:prSet presAssocID="{104B2058-4209-4555-9E1F-1F7E30A9F40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692BDD-ADF6-44B8-B928-32EEA8424F13}" type="pres">
      <dgm:prSet presAssocID="{B33E1D0F-2F4B-4BF5-8BF4-1A2A680992BC}" presName="centerShape" presStyleLbl="node0" presStyleIdx="0" presStyleCnt="1"/>
      <dgm:spPr/>
    </dgm:pt>
    <dgm:pt modelId="{37706EA3-BDEA-454D-A340-F636BC17AA45}" type="pres">
      <dgm:prSet presAssocID="{7EE1A38D-1FEA-4762-B938-EBDC9A15083B}" presName="node" presStyleLbl="node1" presStyleIdx="0" presStyleCnt="3">
        <dgm:presLayoutVars>
          <dgm:bulletEnabled val="1"/>
        </dgm:presLayoutVars>
      </dgm:prSet>
      <dgm:spPr/>
    </dgm:pt>
    <dgm:pt modelId="{D781058C-CF8B-40E1-8EB9-82892EB6E017}" type="pres">
      <dgm:prSet presAssocID="{7EE1A38D-1FEA-4762-B938-EBDC9A15083B}" presName="dummy" presStyleCnt="0"/>
      <dgm:spPr/>
    </dgm:pt>
    <dgm:pt modelId="{2A2D35D6-17D8-4C32-B9F6-F578DAF23306}" type="pres">
      <dgm:prSet presAssocID="{B5977871-0F01-4822-8C1F-8D8597CA151B}" presName="sibTrans" presStyleLbl="sibTrans2D1" presStyleIdx="0" presStyleCnt="3"/>
      <dgm:spPr/>
    </dgm:pt>
    <dgm:pt modelId="{36E1EF93-B240-4584-934A-55C88B8B093A}" type="pres">
      <dgm:prSet presAssocID="{E9EC51E6-977B-4810-AF41-7BE5ADCC8C59}" presName="node" presStyleLbl="node1" presStyleIdx="1" presStyleCnt="3">
        <dgm:presLayoutVars>
          <dgm:bulletEnabled val="1"/>
        </dgm:presLayoutVars>
      </dgm:prSet>
      <dgm:spPr/>
    </dgm:pt>
    <dgm:pt modelId="{0FD06C79-E3E8-4184-82E6-E277294429A0}" type="pres">
      <dgm:prSet presAssocID="{E9EC51E6-977B-4810-AF41-7BE5ADCC8C59}" presName="dummy" presStyleCnt="0"/>
      <dgm:spPr/>
    </dgm:pt>
    <dgm:pt modelId="{51E88744-2375-4494-8B13-929DEC8EB586}" type="pres">
      <dgm:prSet presAssocID="{9242FD9E-529D-4C16-8472-842D9ADEDE2B}" presName="sibTrans" presStyleLbl="sibTrans2D1" presStyleIdx="1" presStyleCnt="3"/>
      <dgm:spPr/>
    </dgm:pt>
    <dgm:pt modelId="{EE4F0B58-2DB1-49B2-A362-AE29BA61D6AA}" type="pres">
      <dgm:prSet presAssocID="{914BEB36-B4B0-4734-950A-026A1599247F}" presName="node" presStyleLbl="node1" presStyleIdx="2" presStyleCnt="3">
        <dgm:presLayoutVars>
          <dgm:bulletEnabled val="1"/>
        </dgm:presLayoutVars>
      </dgm:prSet>
      <dgm:spPr/>
    </dgm:pt>
    <dgm:pt modelId="{7E50939E-1686-4919-92CB-53D217A6626A}" type="pres">
      <dgm:prSet presAssocID="{914BEB36-B4B0-4734-950A-026A1599247F}" presName="dummy" presStyleCnt="0"/>
      <dgm:spPr/>
    </dgm:pt>
    <dgm:pt modelId="{0E5E624A-131B-44DD-B515-264F8EC42C91}" type="pres">
      <dgm:prSet presAssocID="{D4DF5CF6-B3BD-4F66-A95A-F521C33B3D63}" presName="sibTrans" presStyleLbl="sibTrans2D1" presStyleIdx="2" presStyleCnt="3"/>
      <dgm:spPr/>
    </dgm:pt>
  </dgm:ptLst>
  <dgm:cxnLst>
    <dgm:cxn modelId="{697E5B02-D654-4107-9B86-2FB743097E8F}" type="presOf" srcId="{B5977871-0F01-4822-8C1F-8D8597CA151B}" destId="{2A2D35D6-17D8-4C32-B9F6-F578DAF23306}" srcOrd="0" destOrd="0" presId="urn:microsoft.com/office/officeart/2005/8/layout/radial6"/>
    <dgm:cxn modelId="{16136B30-BC08-42AD-BCCA-9CB38B9E73F1}" srcId="{B33E1D0F-2F4B-4BF5-8BF4-1A2A680992BC}" destId="{E9EC51E6-977B-4810-AF41-7BE5ADCC8C59}" srcOrd="1" destOrd="0" parTransId="{F1015E22-472D-4D43-A380-7B0025174C7D}" sibTransId="{9242FD9E-529D-4C16-8472-842D9ADEDE2B}"/>
    <dgm:cxn modelId="{FB9BF738-5C5C-42D0-B708-3638B57B6AAE}" type="presOf" srcId="{D4DF5CF6-B3BD-4F66-A95A-F521C33B3D63}" destId="{0E5E624A-131B-44DD-B515-264F8EC42C91}" srcOrd="0" destOrd="0" presId="urn:microsoft.com/office/officeart/2005/8/layout/radial6"/>
    <dgm:cxn modelId="{8809F868-5DBE-46BC-9FBC-4DCC9C0A562B}" type="presOf" srcId="{7EE1A38D-1FEA-4762-B938-EBDC9A15083B}" destId="{37706EA3-BDEA-454D-A340-F636BC17AA45}" srcOrd="0" destOrd="0" presId="urn:microsoft.com/office/officeart/2005/8/layout/radial6"/>
    <dgm:cxn modelId="{85E31278-DF32-4FD8-A7BE-9307F43468D2}" type="presOf" srcId="{9242FD9E-529D-4C16-8472-842D9ADEDE2B}" destId="{51E88744-2375-4494-8B13-929DEC8EB586}" srcOrd="0" destOrd="0" presId="urn:microsoft.com/office/officeart/2005/8/layout/radial6"/>
    <dgm:cxn modelId="{3236908E-35F5-4CD2-B4C0-9FBFD0DA80BB}" srcId="{104B2058-4209-4555-9E1F-1F7E30A9F402}" destId="{E9019982-3592-4319-8215-BC420571AA68}" srcOrd="2" destOrd="0" parTransId="{43587B8F-4548-4ABA-BF36-AADE8DB11392}" sibTransId="{DE52B528-A43F-4176-B212-39E8A8F4D57F}"/>
    <dgm:cxn modelId="{5A858293-A4D7-4205-8267-0340F0DC99C6}" srcId="{B33E1D0F-2F4B-4BF5-8BF4-1A2A680992BC}" destId="{914BEB36-B4B0-4734-950A-026A1599247F}" srcOrd="2" destOrd="0" parTransId="{9FEC40D1-D1AC-4C9E-8A5B-3C70A0CB842C}" sibTransId="{D4DF5CF6-B3BD-4F66-A95A-F521C33B3D63}"/>
    <dgm:cxn modelId="{6A2D4A95-0E48-4879-9EE6-16801152E550}" type="presOf" srcId="{914BEB36-B4B0-4734-950A-026A1599247F}" destId="{EE4F0B58-2DB1-49B2-A362-AE29BA61D6AA}" srcOrd="0" destOrd="0" presId="urn:microsoft.com/office/officeart/2005/8/layout/radial6"/>
    <dgm:cxn modelId="{D36C0A97-F8DB-4B01-8EE4-59F7A7A9C8DF}" type="presOf" srcId="{B33E1D0F-2F4B-4BF5-8BF4-1A2A680992BC}" destId="{12692BDD-ADF6-44B8-B928-32EEA8424F13}" srcOrd="0" destOrd="0" presId="urn:microsoft.com/office/officeart/2005/8/layout/radial6"/>
    <dgm:cxn modelId="{2BABE1AB-3560-4BB7-A6DF-D10A63FDFC92}" type="presOf" srcId="{E9EC51E6-977B-4810-AF41-7BE5ADCC8C59}" destId="{36E1EF93-B240-4584-934A-55C88B8B093A}" srcOrd="0" destOrd="0" presId="urn:microsoft.com/office/officeart/2005/8/layout/radial6"/>
    <dgm:cxn modelId="{0C3490B0-F834-457B-96EE-AB5EEA674795}" srcId="{104B2058-4209-4555-9E1F-1F7E30A9F402}" destId="{E8154B79-543A-4574-A511-55EB87C3253E}" srcOrd="1" destOrd="0" parTransId="{89A1038A-3DF7-4D18-844F-91219223AAC0}" sibTransId="{B2D585EE-5187-4678-A442-E18CC7F82810}"/>
    <dgm:cxn modelId="{506E86C1-4D5B-40EB-B289-0648D646FBAF}" srcId="{B33E1D0F-2F4B-4BF5-8BF4-1A2A680992BC}" destId="{7EE1A38D-1FEA-4762-B938-EBDC9A15083B}" srcOrd="0" destOrd="0" parTransId="{F019CE7B-95A4-49D1-84C4-CAD24ADE2E44}" sibTransId="{B5977871-0F01-4822-8C1F-8D8597CA151B}"/>
    <dgm:cxn modelId="{C7AF6BD8-8DDA-4B7A-9CE4-15B1473DBF4D}" srcId="{104B2058-4209-4555-9E1F-1F7E30A9F402}" destId="{B33E1D0F-2F4B-4BF5-8BF4-1A2A680992BC}" srcOrd="0" destOrd="0" parTransId="{9231CD10-9752-4B49-9998-1DC78DA36B8D}" sibTransId="{3C0E16F9-DB1F-4F03-BC33-23B30FC1BBC3}"/>
    <dgm:cxn modelId="{38B627DA-E2F8-45C5-832F-156BD057A5D7}" type="presOf" srcId="{104B2058-4209-4555-9E1F-1F7E30A9F402}" destId="{E66E224C-8574-40E5-BF7F-8AE8DB347AE8}" srcOrd="0" destOrd="0" presId="urn:microsoft.com/office/officeart/2005/8/layout/radial6"/>
    <dgm:cxn modelId="{3E47487E-79F7-4DD9-A4F0-22B2AA0A3A1F}" type="presParOf" srcId="{E66E224C-8574-40E5-BF7F-8AE8DB347AE8}" destId="{12692BDD-ADF6-44B8-B928-32EEA8424F13}" srcOrd="0" destOrd="0" presId="urn:microsoft.com/office/officeart/2005/8/layout/radial6"/>
    <dgm:cxn modelId="{79386059-B5C2-4D39-9BC0-FD2ECC28DB11}" type="presParOf" srcId="{E66E224C-8574-40E5-BF7F-8AE8DB347AE8}" destId="{37706EA3-BDEA-454D-A340-F636BC17AA45}" srcOrd="1" destOrd="0" presId="urn:microsoft.com/office/officeart/2005/8/layout/radial6"/>
    <dgm:cxn modelId="{6F10588B-92CA-428D-8BDF-E2EC099BCD71}" type="presParOf" srcId="{E66E224C-8574-40E5-BF7F-8AE8DB347AE8}" destId="{D781058C-CF8B-40E1-8EB9-82892EB6E017}" srcOrd="2" destOrd="0" presId="urn:microsoft.com/office/officeart/2005/8/layout/radial6"/>
    <dgm:cxn modelId="{D6221582-1D0C-40CD-ACCB-84322E76F407}" type="presParOf" srcId="{E66E224C-8574-40E5-BF7F-8AE8DB347AE8}" destId="{2A2D35D6-17D8-4C32-B9F6-F578DAF23306}" srcOrd="3" destOrd="0" presId="urn:microsoft.com/office/officeart/2005/8/layout/radial6"/>
    <dgm:cxn modelId="{FF824AB0-E5E3-438E-8109-16E0D1685937}" type="presParOf" srcId="{E66E224C-8574-40E5-BF7F-8AE8DB347AE8}" destId="{36E1EF93-B240-4584-934A-55C88B8B093A}" srcOrd="4" destOrd="0" presId="urn:microsoft.com/office/officeart/2005/8/layout/radial6"/>
    <dgm:cxn modelId="{DD46A336-BAEE-4430-92F6-31D43202DE82}" type="presParOf" srcId="{E66E224C-8574-40E5-BF7F-8AE8DB347AE8}" destId="{0FD06C79-E3E8-4184-82E6-E277294429A0}" srcOrd="5" destOrd="0" presId="urn:microsoft.com/office/officeart/2005/8/layout/radial6"/>
    <dgm:cxn modelId="{5010B7D1-A9A6-4ADD-A48A-A1F775E74E4D}" type="presParOf" srcId="{E66E224C-8574-40E5-BF7F-8AE8DB347AE8}" destId="{51E88744-2375-4494-8B13-929DEC8EB586}" srcOrd="6" destOrd="0" presId="urn:microsoft.com/office/officeart/2005/8/layout/radial6"/>
    <dgm:cxn modelId="{18183D7B-3618-4A14-BBDB-B3CACDF5ADB1}" type="presParOf" srcId="{E66E224C-8574-40E5-BF7F-8AE8DB347AE8}" destId="{EE4F0B58-2DB1-49B2-A362-AE29BA61D6AA}" srcOrd="7" destOrd="0" presId="urn:microsoft.com/office/officeart/2005/8/layout/radial6"/>
    <dgm:cxn modelId="{5A46A995-C228-4599-9807-8E61867CC0D9}" type="presParOf" srcId="{E66E224C-8574-40E5-BF7F-8AE8DB347AE8}" destId="{7E50939E-1686-4919-92CB-53D217A6626A}" srcOrd="8" destOrd="0" presId="urn:microsoft.com/office/officeart/2005/8/layout/radial6"/>
    <dgm:cxn modelId="{3E8DB107-702A-492B-A924-B2E88AA78563}" type="presParOf" srcId="{E66E224C-8574-40E5-BF7F-8AE8DB347AE8}" destId="{0E5E624A-131B-44DD-B515-264F8EC42C91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B4F836-C872-4404-8D89-2FE90CFD730F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6620BC6-AE46-4974-9CCF-4C81C2F1A295}">
      <dgm:prSet phldrT="[Text]"/>
      <dgm:spPr/>
      <dgm:t>
        <a:bodyPr/>
        <a:lstStyle/>
        <a:p>
          <a:r>
            <a:rPr lang="en-US" dirty="0"/>
            <a:t>Static Analysis</a:t>
          </a:r>
          <a:endParaRPr lang="en-GB" dirty="0"/>
        </a:p>
      </dgm:t>
    </dgm:pt>
    <dgm:pt modelId="{F8B2419B-E210-4217-84BC-17B8B1ABE2D8}" type="parTrans" cxnId="{81DDAFB2-B783-45AD-A006-EF98ED85F862}">
      <dgm:prSet/>
      <dgm:spPr/>
      <dgm:t>
        <a:bodyPr/>
        <a:lstStyle/>
        <a:p>
          <a:endParaRPr lang="en-GB"/>
        </a:p>
      </dgm:t>
    </dgm:pt>
    <dgm:pt modelId="{52442D73-B868-46DA-8FB0-8BF1B352B881}" type="sibTrans" cxnId="{81DDAFB2-B783-45AD-A006-EF98ED85F862}">
      <dgm:prSet/>
      <dgm:spPr/>
      <dgm:t>
        <a:bodyPr/>
        <a:lstStyle/>
        <a:p>
          <a:endParaRPr lang="en-GB"/>
        </a:p>
      </dgm:t>
    </dgm:pt>
    <dgm:pt modelId="{3D6476B0-8A8B-4E23-A546-3287082C68FE}">
      <dgm:prSet phldrT="[Text]"/>
      <dgm:spPr/>
      <dgm:t>
        <a:bodyPr/>
        <a:lstStyle/>
        <a:p>
          <a:r>
            <a:rPr lang="en-GB" dirty="0"/>
            <a:t>Diffusion Analysis</a:t>
          </a:r>
        </a:p>
      </dgm:t>
    </dgm:pt>
    <dgm:pt modelId="{6B4607A4-0DEF-4A22-99B7-90A5F5CC8E3D}" type="parTrans" cxnId="{2257FA01-9D38-434E-BE37-56306965383C}">
      <dgm:prSet/>
      <dgm:spPr/>
      <dgm:t>
        <a:bodyPr/>
        <a:lstStyle/>
        <a:p>
          <a:endParaRPr lang="en-GB"/>
        </a:p>
      </dgm:t>
    </dgm:pt>
    <dgm:pt modelId="{B39663DE-601D-44C8-A6B5-5D24A66EFD08}" type="sibTrans" cxnId="{2257FA01-9D38-434E-BE37-56306965383C}">
      <dgm:prSet/>
      <dgm:spPr/>
      <dgm:t>
        <a:bodyPr/>
        <a:lstStyle/>
        <a:p>
          <a:endParaRPr lang="en-GB"/>
        </a:p>
      </dgm:t>
    </dgm:pt>
    <dgm:pt modelId="{27BCDFDA-6D42-4959-8305-769D3B4880F1}">
      <dgm:prSet phldrT="[Text]"/>
      <dgm:spPr/>
      <dgm:t>
        <a:bodyPr/>
        <a:lstStyle/>
        <a:p>
          <a:r>
            <a:rPr lang="en-GB" dirty="0"/>
            <a:t>Static Analysis</a:t>
          </a:r>
        </a:p>
      </dgm:t>
    </dgm:pt>
    <dgm:pt modelId="{A03D2159-387C-4B2C-B8EF-97B4D8031FB7}" type="parTrans" cxnId="{C3A4A9B3-9971-4F5E-A9DD-F5040F7E6420}">
      <dgm:prSet/>
      <dgm:spPr/>
      <dgm:t>
        <a:bodyPr/>
        <a:lstStyle/>
        <a:p>
          <a:endParaRPr lang="en-GB"/>
        </a:p>
      </dgm:t>
    </dgm:pt>
    <dgm:pt modelId="{045729DC-78DC-4A7C-8E0D-36E1F454D61B}" type="sibTrans" cxnId="{C3A4A9B3-9971-4F5E-A9DD-F5040F7E6420}">
      <dgm:prSet/>
      <dgm:spPr/>
      <dgm:t>
        <a:bodyPr/>
        <a:lstStyle/>
        <a:p>
          <a:endParaRPr lang="en-GB"/>
        </a:p>
      </dgm:t>
    </dgm:pt>
    <dgm:pt modelId="{A3E7BF75-125E-4B47-B6D8-5607206742F5}" type="pres">
      <dgm:prSet presAssocID="{91B4F836-C872-4404-8D89-2FE90CFD730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BA7A95D-D8AE-418F-B617-7E76B5D7E0C2}" type="pres">
      <dgm:prSet presAssocID="{16620BC6-AE46-4974-9CCF-4C81C2F1A295}" presName="Accent1" presStyleCnt="0"/>
      <dgm:spPr/>
    </dgm:pt>
    <dgm:pt modelId="{BB154562-E8E2-435E-A07A-5F065105E2B6}" type="pres">
      <dgm:prSet presAssocID="{16620BC6-AE46-4974-9CCF-4C81C2F1A295}" presName="Accent" presStyleLbl="node1" presStyleIdx="0" presStyleCnt="3"/>
      <dgm:spPr/>
    </dgm:pt>
    <dgm:pt modelId="{317FE58E-7763-4671-9F1D-72D024D7D677}" type="pres">
      <dgm:prSet presAssocID="{16620BC6-AE46-4974-9CCF-4C81C2F1A295}" presName="Parent1" presStyleLbl="revTx" presStyleIdx="0" presStyleCnt="3" custScaleX="129591" custScaleY="126662">
        <dgm:presLayoutVars>
          <dgm:chMax val="1"/>
          <dgm:chPref val="1"/>
          <dgm:bulletEnabled val="1"/>
        </dgm:presLayoutVars>
      </dgm:prSet>
      <dgm:spPr/>
    </dgm:pt>
    <dgm:pt modelId="{EC39B8AD-E149-4CA4-B479-66F8181F641B}" type="pres">
      <dgm:prSet presAssocID="{3D6476B0-8A8B-4E23-A546-3287082C68FE}" presName="Accent2" presStyleCnt="0"/>
      <dgm:spPr/>
    </dgm:pt>
    <dgm:pt modelId="{EE85A199-190D-422D-B212-6954430F5672}" type="pres">
      <dgm:prSet presAssocID="{3D6476B0-8A8B-4E23-A546-3287082C68FE}" presName="Accent" presStyleLbl="node1" presStyleIdx="1" presStyleCnt="3"/>
      <dgm:spPr/>
    </dgm:pt>
    <dgm:pt modelId="{F6D50C8E-6959-4D47-A154-5FF6B898A673}" type="pres">
      <dgm:prSet presAssocID="{3D6476B0-8A8B-4E23-A546-3287082C68FE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2390CB8-4098-4612-8DBB-DF897D6A3428}" type="pres">
      <dgm:prSet presAssocID="{27BCDFDA-6D42-4959-8305-769D3B4880F1}" presName="Accent3" presStyleCnt="0"/>
      <dgm:spPr/>
    </dgm:pt>
    <dgm:pt modelId="{C2290C5D-6064-4A55-87E6-F38B46989535}" type="pres">
      <dgm:prSet presAssocID="{27BCDFDA-6D42-4959-8305-769D3B4880F1}" presName="Accent" presStyleLbl="node1" presStyleIdx="2" presStyleCnt="3"/>
      <dgm:spPr/>
    </dgm:pt>
    <dgm:pt modelId="{86793483-0069-43BB-A084-CE45E08EF525}" type="pres">
      <dgm:prSet presAssocID="{27BCDFDA-6D42-4959-8305-769D3B4880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257FA01-9D38-434E-BE37-56306965383C}" srcId="{91B4F836-C872-4404-8D89-2FE90CFD730F}" destId="{3D6476B0-8A8B-4E23-A546-3287082C68FE}" srcOrd="1" destOrd="0" parTransId="{6B4607A4-0DEF-4A22-99B7-90A5F5CC8E3D}" sibTransId="{B39663DE-601D-44C8-A6B5-5D24A66EFD08}"/>
    <dgm:cxn modelId="{E8B39822-C573-4BC8-A271-795A162DC826}" type="presOf" srcId="{3D6476B0-8A8B-4E23-A546-3287082C68FE}" destId="{F6D50C8E-6959-4D47-A154-5FF6B898A673}" srcOrd="0" destOrd="0" presId="urn:microsoft.com/office/officeart/2009/layout/CircleArrowProcess"/>
    <dgm:cxn modelId="{EA87C35D-F498-4A19-B393-FD74286B666C}" type="presOf" srcId="{91B4F836-C872-4404-8D89-2FE90CFD730F}" destId="{A3E7BF75-125E-4B47-B6D8-5607206742F5}" srcOrd="0" destOrd="0" presId="urn:microsoft.com/office/officeart/2009/layout/CircleArrowProcess"/>
    <dgm:cxn modelId="{81DDAFB2-B783-45AD-A006-EF98ED85F862}" srcId="{91B4F836-C872-4404-8D89-2FE90CFD730F}" destId="{16620BC6-AE46-4974-9CCF-4C81C2F1A295}" srcOrd="0" destOrd="0" parTransId="{F8B2419B-E210-4217-84BC-17B8B1ABE2D8}" sibTransId="{52442D73-B868-46DA-8FB0-8BF1B352B881}"/>
    <dgm:cxn modelId="{C3A4A9B3-9971-4F5E-A9DD-F5040F7E6420}" srcId="{91B4F836-C872-4404-8D89-2FE90CFD730F}" destId="{27BCDFDA-6D42-4959-8305-769D3B4880F1}" srcOrd="2" destOrd="0" parTransId="{A03D2159-387C-4B2C-B8EF-97B4D8031FB7}" sibTransId="{045729DC-78DC-4A7C-8E0D-36E1F454D61B}"/>
    <dgm:cxn modelId="{4D66CAC7-DEC8-4D85-8EE4-085D398DBD3E}" type="presOf" srcId="{27BCDFDA-6D42-4959-8305-769D3B4880F1}" destId="{86793483-0069-43BB-A084-CE45E08EF525}" srcOrd="0" destOrd="0" presId="urn:microsoft.com/office/officeart/2009/layout/CircleArrowProcess"/>
    <dgm:cxn modelId="{8CA7FCE4-47C7-453A-9CA8-46DB8843AE47}" type="presOf" srcId="{16620BC6-AE46-4974-9CCF-4C81C2F1A295}" destId="{317FE58E-7763-4671-9F1D-72D024D7D677}" srcOrd="0" destOrd="0" presId="urn:microsoft.com/office/officeart/2009/layout/CircleArrowProcess"/>
    <dgm:cxn modelId="{3EB06C10-4CE9-41FF-BBCC-C80C3A75D675}" type="presParOf" srcId="{A3E7BF75-125E-4B47-B6D8-5607206742F5}" destId="{BBA7A95D-D8AE-418F-B617-7E76B5D7E0C2}" srcOrd="0" destOrd="0" presId="urn:microsoft.com/office/officeart/2009/layout/CircleArrowProcess"/>
    <dgm:cxn modelId="{C5BC2927-14F6-483B-917B-8A3DB0FC5C23}" type="presParOf" srcId="{BBA7A95D-D8AE-418F-B617-7E76B5D7E0C2}" destId="{BB154562-E8E2-435E-A07A-5F065105E2B6}" srcOrd="0" destOrd="0" presId="urn:microsoft.com/office/officeart/2009/layout/CircleArrowProcess"/>
    <dgm:cxn modelId="{6808051C-5E79-42A0-8D13-C3379DC93B56}" type="presParOf" srcId="{A3E7BF75-125E-4B47-B6D8-5607206742F5}" destId="{317FE58E-7763-4671-9F1D-72D024D7D677}" srcOrd="1" destOrd="0" presId="urn:microsoft.com/office/officeart/2009/layout/CircleArrowProcess"/>
    <dgm:cxn modelId="{A684CACC-617F-4148-AA4F-C1103F40D105}" type="presParOf" srcId="{A3E7BF75-125E-4B47-B6D8-5607206742F5}" destId="{EC39B8AD-E149-4CA4-B479-66F8181F641B}" srcOrd="2" destOrd="0" presId="urn:microsoft.com/office/officeart/2009/layout/CircleArrowProcess"/>
    <dgm:cxn modelId="{211471AC-F45A-4AF7-9376-97CC7153607D}" type="presParOf" srcId="{EC39B8AD-E149-4CA4-B479-66F8181F641B}" destId="{EE85A199-190D-422D-B212-6954430F5672}" srcOrd="0" destOrd="0" presId="urn:microsoft.com/office/officeart/2009/layout/CircleArrowProcess"/>
    <dgm:cxn modelId="{6A1C62B0-EADA-47DD-85B6-9711A65AD600}" type="presParOf" srcId="{A3E7BF75-125E-4B47-B6D8-5607206742F5}" destId="{F6D50C8E-6959-4D47-A154-5FF6B898A673}" srcOrd="3" destOrd="0" presId="urn:microsoft.com/office/officeart/2009/layout/CircleArrowProcess"/>
    <dgm:cxn modelId="{BC0CFF7D-D32F-48C0-9184-91CD642EAA2B}" type="presParOf" srcId="{A3E7BF75-125E-4B47-B6D8-5607206742F5}" destId="{32390CB8-4098-4612-8DBB-DF897D6A3428}" srcOrd="4" destOrd="0" presId="urn:microsoft.com/office/officeart/2009/layout/CircleArrowProcess"/>
    <dgm:cxn modelId="{B21A8578-3B97-4EF7-BCE3-A4FB2091A3D4}" type="presParOf" srcId="{32390CB8-4098-4612-8DBB-DF897D6A3428}" destId="{C2290C5D-6064-4A55-87E6-F38B46989535}" srcOrd="0" destOrd="0" presId="urn:microsoft.com/office/officeart/2009/layout/CircleArrowProcess"/>
    <dgm:cxn modelId="{99CFAB10-97A0-45A0-BA86-38704F86BDB6}" type="presParOf" srcId="{A3E7BF75-125E-4B47-B6D8-5607206742F5}" destId="{86793483-0069-43BB-A084-CE45E08EF52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39B56D-263F-4497-9039-CF57F4A0A73D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17DE220-41E9-4616-9AF0-77E086ED9AE6}">
      <dgm:prSet phldrT="[Text]"/>
      <dgm:spPr/>
      <dgm:t>
        <a:bodyPr/>
        <a:lstStyle/>
        <a:p>
          <a:r>
            <a:rPr lang="en-GB" dirty="0"/>
            <a:t>UMATHT</a:t>
          </a:r>
        </a:p>
      </dgm:t>
    </dgm:pt>
    <dgm:pt modelId="{605B2610-215F-4883-AA3C-52E83C68638C}" type="parTrans" cxnId="{48F4B3BB-8434-4A9E-8EFD-BE3D90533E87}">
      <dgm:prSet/>
      <dgm:spPr/>
      <dgm:t>
        <a:bodyPr/>
        <a:lstStyle/>
        <a:p>
          <a:endParaRPr lang="en-GB"/>
        </a:p>
      </dgm:t>
    </dgm:pt>
    <dgm:pt modelId="{91434683-174F-4ACD-84A0-C052DDCDC4A8}" type="sibTrans" cxnId="{48F4B3BB-8434-4A9E-8EFD-BE3D90533E87}">
      <dgm:prSet/>
      <dgm:spPr/>
      <dgm:t>
        <a:bodyPr/>
        <a:lstStyle/>
        <a:p>
          <a:endParaRPr lang="en-GB"/>
        </a:p>
      </dgm:t>
    </dgm:pt>
    <dgm:pt modelId="{46D93B4C-55FA-4963-A0F1-7C3FF5EE04EA}">
      <dgm:prSet phldrT="[Text]"/>
      <dgm:spPr/>
      <dgm:t>
        <a:bodyPr/>
        <a:lstStyle/>
        <a:p>
          <a:r>
            <a:rPr lang="en-GB" dirty="0"/>
            <a:t>Material property and stress</a:t>
          </a:r>
        </a:p>
      </dgm:t>
    </dgm:pt>
    <dgm:pt modelId="{31F44BFE-6250-4847-8C0E-10C1D2C983F4}" type="parTrans" cxnId="{D11462A3-A941-4E5C-8A21-11EA39A74330}">
      <dgm:prSet/>
      <dgm:spPr/>
      <dgm:t>
        <a:bodyPr/>
        <a:lstStyle/>
        <a:p>
          <a:endParaRPr lang="en-GB"/>
        </a:p>
      </dgm:t>
    </dgm:pt>
    <dgm:pt modelId="{A6C739C7-95F6-41BD-ACB4-11E7B1A75D3D}" type="sibTrans" cxnId="{D11462A3-A941-4E5C-8A21-11EA39A74330}">
      <dgm:prSet/>
      <dgm:spPr/>
      <dgm:t>
        <a:bodyPr/>
        <a:lstStyle/>
        <a:p>
          <a:endParaRPr lang="en-GB"/>
        </a:p>
      </dgm:t>
    </dgm:pt>
    <dgm:pt modelId="{FDBC5BE8-319D-44B6-B2AC-B593FC5C57DA}">
      <dgm:prSet phldrT="[Text]"/>
      <dgm:spPr/>
      <dgm:t>
        <a:bodyPr/>
        <a:lstStyle/>
        <a:p>
          <a:r>
            <a:rPr lang="en-GB" dirty="0"/>
            <a:t>Crack Propagation</a:t>
          </a:r>
        </a:p>
      </dgm:t>
    </dgm:pt>
    <dgm:pt modelId="{E738EDBC-01D1-42AA-ABD8-EDD6C0C3E8EE}" type="parTrans" cxnId="{892A86D5-7171-4C2D-9981-FDA42E3C16D2}">
      <dgm:prSet/>
      <dgm:spPr/>
      <dgm:t>
        <a:bodyPr/>
        <a:lstStyle/>
        <a:p>
          <a:endParaRPr lang="en-GB"/>
        </a:p>
      </dgm:t>
    </dgm:pt>
    <dgm:pt modelId="{ADE26790-E6DC-4294-BB84-5B435ADB8D87}" type="sibTrans" cxnId="{892A86D5-7171-4C2D-9981-FDA42E3C16D2}">
      <dgm:prSet/>
      <dgm:spPr/>
      <dgm:t>
        <a:bodyPr/>
        <a:lstStyle/>
        <a:p>
          <a:endParaRPr lang="en-GB"/>
        </a:p>
      </dgm:t>
    </dgm:pt>
    <dgm:pt modelId="{0B860F30-6A69-42F8-AD62-10F7E9DBF4BC}">
      <dgm:prSet phldrT="[Text]"/>
      <dgm:spPr/>
      <dgm:t>
        <a:bodyPr/>
        <a:lstStyle/>
        <a:p>
          <a:r>
            <a:rPr lang="en-GB" dirty="0"/>
            <a:t>Hydrogen diffusion</a:t>
          </a:r>
        </a:p>
      </dgm:t>
    </dgm:pt>
    <dgm:pt modelId="{93B000C5-3658-4A3F-B5BD-D219EC8895E9}" type="parTrans" cxnId="{32E6B984-CA10-400A-8E38-B73FBD335A16}">
      <dgm:prSet/>
      <dgm:spPr/>
      <dgm:t>
        <a:bodyPr/>
        <a:lstStyle/>
        <a:p>
          <a:endParaRPr lang="en-GB"/>
        </a:p>
      </dgm:t>
    </dgm:pt>
    <dgm:pt modelId="{EC0F0845-1C02-4C20-B38D-70835BFD4E8A}" type="sibTrans" cxnId="{32E6B984-CA10-400A-8E38-B73FBD335A16}">
      <dgm:prSet/>
      <dgm:spPr/>
      <dgm:t>
        <a:bodyPr/>
        <a:lstStyle/>
        <a:p>
          <a:endParaRPr lang="en-GB"/>
        </a:p>
      </dgm:t>
    </dgm:pt>
    <dgm:pt modelId="{2D61665B-4BD2-4AD4-B2FE-C78AB2387878}" type="pres">
      <dgm:prSet presAssocID="{B239B56D-263F-4497-9039-CF57F4A0A73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C0D2CA6-7D32-4EFA-A546-2AA35ED18B30}" type="pres">
      <dgm:prSet presAssocID="{417DE220-41E9-4616-9AF0-77E086ED9AE6}" presName="centerShape" presStyleLbl="node0" presStyleIdx="0" presStyleCnt="1"/>
      <dgm:spPr/>
    </dgm:pt>
    <dgm:pt modelId="{3B1D541C-1990-47F3-B51B-B82B0E160541}" type="pres">
      <dgm:prSet presAssocID="{31F44BFE-6250-4847-8C0E-10C1D2C983F4}" presName="parTrans" presStyleLbl="sibTrans2D1" presStyleIdx="0" presStyleCnt="3" custAng="5400000"/>
      <dgm:spPr>
        <a:prstGeom prst="upDownArrow">
          <a:avLst/>
        </a:prstGeom>
      </dgm:spPr>
    </dgm:pt>
    <dgm:pt modelId="{C92CF2C0-CD82-4B81-ADDC-04DF1BC96DA2}" type="pres">
      <dgm:prSet presAssocID="{31F44BFE-6250-4847-8C0E-10C1D2C983F4}" presName="connectorText" presStyleLbl="sibTrans2D1" presStyleIdx="0" presStyleCnt="3"/>
      <dgm:spPr/>
    </dgm:pt>
    <dgm:pt modelId="{54CBB376-57AA-4CAF-B6D1-68F365BF927F}" type="pres">
      <dgm:prSet presAssocID="{46D93B4C-55FA-4963-A0F1-7C3FF5EE04EA}" presName="node" presStyleLbl="node1" presStyleIdx="0" presStyleCnt="3">
        <dgm:presLayoutVars>
          <dgm:bulletEnabled val="1"/>
        </dgm:presLayoutVars>
      </dgm:prSet>
      <dgm:spPr/>
    </dgm:pt>
    <dgm:pt modelId="{1C125E9C-3314-4703-A6E8-BE229F726DB2}" type="pres">
      <dgm:prSet presAssocID="{E738EDBC-01D1-42AA-ABD8-EDD6C0C3E8EE}" presName="parTrans" presStyleLbl="sibTrans2D1" presStyleIdx="1" presStyleCnt="3" custAng="15986680"/>
      <dgm:spPr>
        <a:prstGeom prst="upDownArrow">
          <a:avLst/>
        </a:prstGeom>
      </dgm:spPr>
    </dgm:pt>
    <dgm:pt modelId="{A9197C33-5321-46E7-BBFD-0E6C7C61F3DA}" type="pres">
      <dgm:prSet presAssocID="{E738EDBC-01D1-42AA-ABD8-EDD6C0C3E8EE}" presName="connectorText" presStyleLbl="sibTrans2D1" presStyleIdx="1" presStyleCnt="3"/>
      <dgm:spPr/>
    </dgm:pt>
    <dgm:pt modelId="{7D427A3F-5703-4ED3-AFB5-8DB35D4ECC52}" type="pres">
      <dgm:prSet presAssocID="{FDBC5BE8-319D-44B6-B2AC-B593FC5C57DA}" presName="node" presStyleLbl="node1" presStyleIdx="1" presStyleCnt="3">
        <dgm:presLayoutVars>
          <dgm:bulletEnabled val="1"/>
        </dgm:presLayoutVars>
      </dgm:prSet>
      <dgm:spPr/>
    </dgm:pt>
    <dgm:pt modelId="{CCD82014-4693-4C6A-AED6-81D2EBDDFA8E}" type="pres">
      <dgm:prSet presAssocID="{93B000C5-3658-4A3F-B5BD-D219EC8895E9}" presName="parTrans" presStyleLbl="sibTrans2D1" presStyleIdx="2" presStyleCnt="3" custAng="5267192"/>
      <dgm:spPr>
        <a:prstGeom prst="upDownArrow">
          <a:avLst/>
        </a:prstGeom>
      </dgm:spPr>
    </dgm:pt>
    <dgm:pt modelId="{652E82EB-15D9-46D5-A490-C6C6A73EED25}" type="pres">
      <dgm:prSet presAssocID="{93B000C5-3658-4A3F-B5BD-D219EC8895E9}" presName="connectorText" presStyleLbl="sibTrans2D1" presStyleIdx="2" presStyleCnt="3"/>
      <dgm:spPr/>
    </dgm:pt>
    <dgm:pt modelId="{43B44E92-64BD-4897-90EE-097FCD3845E1}" type="pres">
      <dgm:prSet presAssocID="{0B860F30-6A69-42F8-AD62-10F7E9DBF4BC}" presName="node" presStyleLbl="node1" presStyleIdx="2" presStyleCnt="3">
        <dgm:presLayoutVars>
          <dgm:bulletEnabled val="1"/>
        </dgm:presLayoutVars>
      </dgm:prSet>
      <dgm:spPr/>
    </dgm:pt>
  </dgm:ptLst>
  <dgm:cxnLst>
    <dgm:cxn modelId="{45C31701-D9A8-405C-B57B-3A6C2989FCD1}" type="presOf" srcId="{E738EDBC-01D1-42AA-ABD8-EDD6C0C3E8EE}" destId="{A9197C33-5321-46E7-BBFD-0E6C7C61F3DA}" srcOrd="1" destOrd="0" presId="urn:microsoft.com/office/officeart/2005/8/layout/radial5"/>
    <dgm:cxn modelId="{CCA8FC04-6175-4083-B2B6-FD599B5752CD}" type="presOf" srcId="{417DE220-41E9-4616-9AF0-77E086ED9AE6}" destId="{9C0D2CA6-7D32-4EFA-A546-2AA35ED18B30}" srcOrd="0" destOrd="0" presId="urn:microsoft.com/office/officeart/2005/8/layout/radial5"/>
    <dgm:cxn modelId="{E65D6A26-3312-4438-A574-C8E94B8A052B}" type="presOf" srcId="{E738EDBC-01D1-42AA-ABD8-EDD6C0C3E8EE}" destId="{1C125E9C-3314-4703-A6E8-BE229F726DB2}" srcOrd="0" destOrd="0" presId="urn:microsoft.com/office/officeart/2005/8/layout/radial5"/>
    <dgm:cxn modelId="{8A62892D-1B5B-4E03-9741-436BA2C12CB1}" type="presOf" srcId="{31F44BFE-6250-4847-8C0E-10C1D2C983F4}" destId="{3B1D541C-1990-47F3-B51B-B82B0E160541}" srcOrd="0" destOrd="0" presId="urn:microsoft.com/office/officeart/2005/8/layout/radial5"/>
    <dgm:cxn modelId="{15994F47-B872-4CE5-A367-83CE8911D6EE}" type="presOf" srcId="{31F44BFE-6250-4847-8C0E-10C1D2C983F4}" destId="{C92CF2C0-CD82-4B81-ADDC-04DF1BC96DA2}" srcOrd="1" destOrd="0" presId="urn:microsoft.com/office/officeart/2005/8/layout/radial5"/>
    <dgm:cxn modelId="{CEDBE367-DFB9-49F7-A3C7-C3EC3E0A1446}" type="presOf" srcId="{FDBC5BE8-319D-44B6-B2AC-B593FC5C57DA}" destId="{7D427A3F-5703-4ED3-AFB5-8DB35D4ECC52}" srcOrd="0" destOrd="0" presId="urn:microsoft.com/office/officeart/2005/8/layout/radial5"/>
    <dgm:cxn modelId="{41C3776A-8EBB-4F11-B572-DCBF070575E3}" type="presOf" srcId="{0B860F30-6A69-42F8-AD62-10F7E9DBF4BC}" destId="{43B44E92-64BD-4897-90EE-097FCD3845E1}" srcOrd="0" destOrd="0" presId="urn:microsoft.com/office/officeart/2005/8/layout/radial5"/>
    <dgm:cxn modelId="{A8ACC34E-B5CC-49B0-BAD4-E4CB759C072F}" type="presOf" srcId="{93B000C5-3658-4A3F-B5BD-D219EC8895E9}" destId="{CCD82014-4693-4C6A-AED6-81D2EBDDFA8E}" srcOrd="0" destOrd="0" presId="urn:microsoft.com/office/officeart/2005/8/layout/radial5"/>
    <dgm:cxn modelId="{F2AE8679-26C7-45A6-9A34-648315F53A29}" type="presOf" srcId="{B239B56D-263F-4497-9039-CF57F4A0A73D}" destId="{2D61665B-4BD2-4AD4-B2FE-C78AB2387878}" srcOrd="0" destOrd="0" presId="urn:microsoft.com/office/officeart/2005/8/layout/radial5"/>
    <dgm:cxn modelId="{32E6B984-CA10-400A-8E38-B73FBD335A16}" srcId="{417DE220-41E9-4616-9AF0-77E086ED9AE6}" destId="{0B860F30-6A69-42F8-AD62-10F7E9DBF4BC}" srcOrd="2" destOrd="0" parTransId="{93B000C5-3658-4A3F-B5BD-D219EC8895E9}" sibTransId="{EC0F0845-1C02-4C20-B38D-70835BFD4E8A}"/>
    <dgm:cxn modelId="{D11462A3-A941-4E5C-8A21-11EA39A74330}" srcId="{417DE220-41E9-4616-9AF0-77E086ED9AE6}" destId="{46D93B4C-55FA-4963-A0F1-7C3FF5EE04EA}" srcOrd="0" destOrd="0" parTransId="{31F44BFE-6250-4847-8C0E-10C1D2C983F4}" sibTransId="{A6C739C7-95F6-41BD-ACB4-11E7B1A75D3D}"/>
    <dgm:cxn modelId="{12C9BDAC-F07B-4A6E-9F91-853C09C5138D}" type="presOf" srcId="{46D93B4C-55FA-4963-A0F1-7C3FF5EE04EA}" destId="{54CBB376-57AA-4CAF-B6D1-68F365BF927F}" srcOrd="0" destOrd="0" presId="urn:microsoft.com/office/officeart/2005/8/layout/radial5"/>
    <dgm:cxn modelId="{48F4B3BB-8434-4A9E-8EFD-BE3D90533E87}" srcId="{B239B56D-263F-4497-9039-CF57F4A0A73D}" destId="{417DE220-41E9-4616-9AF0-77E086ED9AE6}" srcOrd="0" destOrd="0" parTransId="{605B2610-215F-4883-AA3C-52E83C68638C}" sibTransId="{91434683-174F-4ACD-84A0-C052DDCDC4A8}"/>
    <dgm:cxn modelId="{892A86D5-7171-4C2D-9981-FDA42E3C16D2}" srcId="{417DE220-41E9-4616-9AF0-77E086ED9AE6}" destId="{FDBC5BE8-319D-44B6-B2AC-B593FC5C57DA}" srcOrd="1" destOrd="0" parTransId="{E738EDBC-01D1-42AA-ABD8-EDD6C0C3E8EE}" sibTransId="{ADE26790-E6DC-4294-BB84-5B435ADB8D87}"/>
    <dgm:cxn modelId="{4A4627F6-E6DD-4AFB-992D-B4E33531C94C}" type="presOf" srcId="{93B000C5-3658-4A3F-B5BD-D219EC8895E9}" destId="{652E82EB-15D9-46D5-A490-C6C6A73EED25}" srcOrd="1" destOrd="0" presId="urn:microsoft.com/office/officeart/2005/8/layout/radial5"/>
    <dgm:cxn modelId="{0A8D65E1-8C40-4F88-910E-985CABD9EF2E}" type="presParOf" srcId="{2D61665B-4BD2-4AD4-B2FE-C78AB2387878}" destId="{9C0D2CA6-7D32-4EFA-A546-2AA35ED18B30}" srcOrd="0" destOrd="0" presId="urn:microsoft.com/office/officeart/2005/8/layout/radial5"/>
    <dgm:cxn modelId="{F7BF4754-CC20-46D3-96DE-E88E182C3B96}" type="presParOf" srcId="{2D61665B-4BD2-4AD4-B2FE-C78AB2387878}" destId="{3B1D541C-1990-47F3-B51B-B82B0E160541}" srcOrd="1" destOrd="0" presId="urn:microsoft.com/office/officeart/2005/8/layout/radial5"/>
    <dgm:cxn modelId="{0958A08A-6F34-4003-95E7-2F2A67CC28DA}" type="presParOf" srcId="{3B1D541C-1990-47F3-B51B-B82B0E160541}" destId="{C92CF2C0-CD82-4B81-ADDC-04DF1BC96DA2}" srcOrd="0" destOrd="0" presId="urn:microsoft.com/office/officeart/2005/8/layout/radial5"/>
    <dgm:cxn modelId="{74EA23D8-B083-4D97-87E5-91EE877ABA5C}" type="presParOf" srcId="{2D61665B-4BD2-4AD4-B2FE-C78AB2387878}" destId="{54CBB376-57AA-4CAF-B6D1-68F365BF927F}" srcOrd="2" destOrd="0" presId="urn:microsoft.com/office/officeart/2005/8/layout/radial5"/>
    <dgm:cxn modelId="{7F9FEE3B-6939-4DC0-9343-F6011DD18485}" type="presParOf" srcId="{2D61665B-4BD2-4AD4-B2FE-C78AB2387878}" destId="{1C125E9C-3314-4703-A6E8-BE229F726DB2}" srcOrd="3" destOrd="0" presId="urn:microsoft.com/office/officeart/2005/8/layout/radial5"/>
    <dgm:cxn modelId="{56A8A889-0954-4934-9374-2A68A7A37E5C}" type="presParOf" srcId="{1C125E9C-3314-4703-A6E8-BE229F726DB2}" destId="{A9197C33-5321-46E7-BBFD-0E6C7C61F3DA}" srcOrd="0" destOrd="0" presId="urn:microsoft.com/office/officeart/2005/8/layout/radial5"/>
    <dgm:cxn modelId="{C42A8BBE-5886-4D1A-8E08-C6F164383782}" type="presParOf" srcId="{2D61665B-4BD2-4AD4-B2FE-C78AB2387878}" destId="{7D427A3F-5703-4ED3-AFB5-8DB35D4ECC52}" srcOrd="4" destOrd="0" presId="urn:microsoft.com/office/officeart/2005/8/layout/radial5"/>
    <dgm:cxn modelId="{056F04C8-6C0E-40B9-9E5D-6438CB7CB6B4}" type="presParOf" srcId="{2D61665B-4BD2-4AD4-B2FE-C78AB2387878}" destId="{CCD82014-4693-4C6A-AED6-81D2EBDDFA8E}" srcOrd="5" destOrd="0" presId="urn:microsoft.com/office/officeart/2005/8/layout/radial5"/>
    <dgm:cxn modelId="{4731DF2E-E91A-48F5-897B-915D9E0784F6}" type="presParOf" srcId="{CCD82014-4693-4C6A-AED6-81D2EBDDFA8E}" destId="{652E82EB-15D9-46D5-A490-C6C6A73EED25}" srcOrd="0" destOrd="0" presId="urn:microsoft.com/office/officeart/2005/8/layout/radial5"/>
    <dgm:cxn modelId="{F2A65DBA-110A-4311-A9F2-00CED0F321DA}" type="presParOf" srcId="{2D61665B-4BD2-4AD4-B2FE-C78AB2387878}" destId="{43B44E92-64BD-4897-90EE-097FCD3845E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AEC8B-C15B-4D74-970E-8180D84A309C}">
      <dsp:nvSpPr>
        <dsp:cNvPr id="0" name=""/>
        <dsp:cNvSpPr/>
      </dsp:nvSpPr>
      <dsp:spPr>
        <a:xfrm>
          <a:off x="0" y="70322"/>
          <a:ext cx="10927829" cy="617759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Background</a:t>
          </a:r>
        </a:p>
      </dsp:txBody>
      <dsp:txXfrm>
        <a:off x="30157" y="100479"/>
        <a:ext cx="10867515" cy="557445"/>
      </dsp:txXfrm>
    </dsp:sp>
    <dsp:sp modelId="{7FF47774-9420-42ED-BC74-DD26FD53ACB5}">
      <dsp:nvSpPr>
        <dsp:cNvPr id="0" name=""/>
        <dsp:cNvSpPr/>
      </dsp:nvSpPr>
      <dsp:spPr>
        <a:xfrm>
          <a:off x="0" y="757202"/>
          <a:ext cx="10927829" cy="617759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Scope</a:t>
          </a:r>
        </a:p>
      </dsp:txBody>
      <dsp:txXfrm>
        <a:off x="30157" y="787359"/>
        <a:ext cx="10867515" cy="557445"/>
      </dsp:txXfrm>
    </dsp:sp>
    <dsp:sp modelId="{1A73ECF2-2FAF-467A-9FCB-3A449DBA9BAF}">
      <dsp:nvSpPr>
        <dsp:cNvPr id="0" name=""/>
        <dsp:cNvSpPr/>
      </dsp:nvSpPr>
      <dsp:spPr>
        <a:xfrm>
          <a:off x="0" y="1444082"/>
          <a:ext cx="10927829" cy="617759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Theoretical Explanation</a:t>
          </a:r>
        </a:p>
      </dsp:txBody>
      <dsp:txXfrm>
        <a:off x="30157" y="1474239"/>
        <a:ext cx="10867515" cy="557445"/>
      </dsp:txXfrm>
    </dsp:sp>
    <dsp:sp modelId="{69B2F76E-B934-4931-9E59-A2DBB15C0927}">
      <dsp:nvSpPr>
        <dsp:cNvPr id="0" name=""/>
        <dsp:cNvSpPr/>
      </dsp:nvSpPr>
      <dsp:spPr>
        <a:xfrm>
          <a:off x="0" y="2130962"/>
          <a:ext cx="10927829" cy="617759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Assumptions </a:t>
          </a:r>
        </a:p>
      </dsp:txBody>
      <dsp:txXfrm>
        <a:off x="30157" y="2161119"/>
        <a:ext cx="10867515" cy="557445"/>
      </dsp:txXfrm>
    </dsp:sp>
    <dsp:sp modelId="{52D65CF4-9E20-4EBC-B380-6F5E140C237D}">
      <dsp:nvSpPr>
        <dsp:cNvPr id="0" name=""/>
        <dsp:cNvSpPr/>
      </dsp:nvSpPr>
      <dsp:spPr>
        <a:xfrm>
          <a:off x="0" y="2817842"/>
          <a:ext cx="10927829" cy="617759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Comparison </a:t>
          </a:r>
        </a:p>
      </dsp:txBody>
      <dsp:txXfrm>
        <a:off x="30157" y="2847999"/>
        <a:ext cx="10867515" cy="557445"/>
      </dsp:txXfrm>
    </dsp:sp>
    <dsp:sp modelId="{2A64D02F-AAA7-49EE-B15C-539BA9885A84}">
      <dsp:nvSpPr>
        <dsp:cNvPr id="0" name=""/>
        <dsp:cNvSpPr/>
      </dsp:nvSpPr>
      <dsp:spPr>
        <a:xfrm>
          <a:off x="0" y="3504722"/>
          <a:ext cx="10927829" cy="617759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Conclusion </a:t>
          </a:r>
        </a:p>
      </dsp:txBody>
      <dsp:txXfrm>
        <a:off x="30157" y="3534879"/>
        <a:ext cx="10867515" cy="557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E624A-131B-44DD-B515-264F8EC42C91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88744-2375-4494-8B13-929DEC8EB586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D35D6-17D8-4C32-B9F6-F578DAF23306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92BDD-ADF6-44B8-B928-32EEA8424F13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Hydrogen Embrittlement Theories</a:t>
          </a:r>
        </a:p>
      </dsp:txBody>
      <dsp:txXfrm>
        <a:off x="3338563" y="2172886"/>
        <a:ext cx="1450873" cy="1450873"/>
      </dsp:txXfrm>
    </dsp:sp>
    <dsp:sp modelId="{37706EA3-BDEA-454D-A340-F636BC17AA45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Hydrogen reaction embrittlement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3556194" y="211966"/>
        <a:ext cx="1015610" cy="1015610"/>
      </dsp:txXfrm>
    </dsp:sp>
    <dsp:sp modelId="{36E1EF93-B240-4584-934A-55C88B8B093A}">
      <dsp:nvSpPr>
        <dsp:cNvPr id="0" name=""/>
        <dsp:cNvSpPr/>
      </dsp:nvSpPr>
      <dsp:spPr>
        <a:xfrm>
          <a:off x="5232535" y="3269453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Hydrogen environmental embrittlement</a:t>
          </a:r>
        </a:p>
      </dsp:txBody>
      <dsp:txXfrm>
        <a:off x="5442875" y="3479793"/>
        <a:ext cx="1015610" cy="1015610"/>
      </dsp:txXfrm>
    </dsp:sp>
    <dsp:sp modelId="{EE4F0B58-2DB1-49B2-A362-AE29BA61D6AA}">
      <dsp:nvSpPr>
        <dsp:cNvPr id="0" name=""/>
        <dsp:cNvSpPr/>
      </dsp:nvSpPr>
      <dsp:spPr>
        <a:xfrm>
          <a:off x="1459173" y="3269453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Internal reversible hydrogen embrittlement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1669513" y="3479793"/>
        <a:ext cx="1015610" cy="1015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54562-E8E2-435E-A07A-5F065105E2B6}">
      <dsp:nvSpPr>
        <dsp:cNvPr id="0" name=""/>
        <dsp:cNvSpPr/>
      </dsp:nvSpPr>
      <dsp:spPr>
        <a:xfrm>
          <a:off x="1140580" y="539492"/>
          <a:ext cx="1973867" cy="197416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FE58E-7763-4671-9F1D-72D024D7D677}">
      <dsp:nvSpPr>
        <dsp:cNvPr id="0" name=""/>
        <dsp:cNvSpPr/>
      </dsp:nvSpPr>
      <dsp:spPr>
        <a:xfrm>
          <a:off x="1414587" y="1179134"/>
          <a:ext cx="1421406" cy="69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Static Analysis</a:t>
          </a:r>
          <a:endParaRPr lang="en-GB" sz="1800" kern="1200" dirty="0"/>
        </a:p>
      </dsp:txBody>
      <dsp:txXfrm>
        <a:off x="1414587" y="1179134"/>
        <a:ext cx="1421406" cy="694473"/>
      </dsp:txXfrm>
    </dsp:sp>
    <dsp:sp modelId="{EE85A199-190D-422D-B212-6954430F5672}">
      <dsp:nvSpPr>
        <dsp:cNvPr id="0" name=""/>
        <dsp:cNvSpPr/>
      </dsp:nvSpPr>
      <dsp:spPr>
        <a:xfrm>
          <a:off x="592345" y="1673798"/>
          <a:ext cx="1973867" cy="197416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50C8E-6959-4D47-A154-5FF6B898A673}">
      <dsp:nvSpPr>
        <dsp:cNvPr id="0" name=""/>
        <dsp:cNvSpPr/>
      </dsp:nvSpPr>
      <dsp:spPr>
        <a:xfrm>
          <a:off x="1030859" y="2393094"/>
          <a:ext cx="1096840" cy="54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Diffusion Analysis</a:t>
          </a:r>
        </a:p>
      </dsp:txBody>
      <dsp:txXfrm>
        <a:off x="1030859" y="2393094"/>
        <a:ext cx="1096840" cy="548288"/>
      </dsp:txXfrm>
    </dsp:sp>
    <dsp:sp modelId="{C2290C5D-6064-4A55-87E6-F38B46989535}">
      <dsp:nvSpPr>
        <dsp:cNvPr id="0" name=""/>
        <dsp:cNvSpPr/>
      </dsp:nvSpPr>
      <dsp:spPr>
        <a:xfrm>
          <a:off x="1281068" y="2943844"/>
          <a:ext cx="1695858" cy="169653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93483-0069-43BB-A084-CE45E08EF525}">
      <dsp:nvSpPr>
        <dsp:cNvPr id="0" name=""/>
        <dsp:cNvSpPr/>
      </dsp:nvSpPr>
      <dsp:spPr>
        <a:xfrm>
          <a:off x="1579464" y="3535602"/>
          <a:ext cx="1096840" cy="54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Static Analysis</a:t>
          </a:r>
        </a:p>
      </dsp:txBody>
      <dsp:txXfrm>
        <a:off x="1579464" y="3535602"/>
        <a:ext cx="1096840" cy="548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D2CA6-7D32-4EFA-A546-2AA35ED18B30}">
      <dsp:nvSpPr>
        <dsp:cNvPr id="0" name=""/>
        <dsp:cNvSpPr/>
      </dsp:nvSpPr>
      <dsp:spPr>
        <a:xfrm>
          <a:off x="1496697" y="1894299"/>
          <a:ext cx="1032101" cy="1032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UMATHT</a:t>
          </a:r>
        </a:p>
      </dsp:txBody>
      <dsp:txXfrm>
        <a:off x="1647845" y="2045447"/>
        <a:ext cx="729805" cy="729805"/>
      </dsp:txXfrm>
    </dsp:sp>
    <dsp:sp modelId="{3B1D541C-1990-47F3-B51B-B82B0E160541}">
      <dsp:nvSpPr>
        <dsp:cNvPr id="0" name=""/>
        <dsp:cNvSpPr/>
      </dsp:nvSpPr>
      <dsp:spPr>
        <a:xfrm>
          <a:off x="1902954" y="1533466"/>
          <a:ext cx="219587" cy="319779"/>
        </a:xfrm>
        <a:prstGeom prst="up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902954" y="1597422"/>
        <a:ext cx="153711" cy="191867"/>
      </dsp:txXfrm>
    </dsp:sp>
    <dsp:sp modelId="{54CBB376-57AA-4CAF-B6D1-68F365BF927F}">
      <dsp:nvSpPr>
        <dsp:cNvPr id="0" name=""/>
        <dsp:cNvSpPr/>
      </dsp:nvSpPr>
      <dsp:spPr>
        <a:xfrm>
          <a:off x="1367684" y="189856"/>
          <a:ext cx="1290127" cy="12901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Material property and stress</a:t>
          </a:r>
        </a:p>
      </dsp:txBody>
      <dsp:txXfrm>
        <a:off x="1556619" y="378791"/>
        <a:ext cx="912257" cy="912257"/>
      </dsp:txXfrm>
    </dsp:sp>
    <dsp:sp modelId="{1C125E9C-3314-4703-A6E8-BE229F726DB2}">
      <dsp:nvSpPr>
        <dsp:cNvPr id="0" name=""/>
        <dsp:cNvSpPr/>
      </dsp:nvSpPr>
      <dsp:spPr>
        <a:xfrm rot="17786680">
          <a:off x="2523889" y="2608957"/>
          <a:ext cx="219587" cy="319779"/>
        </a:xfrm>
        <a:prstGeom prst="up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542159" y="2702405"/>
        <a:ext cx="153711" cy="191867"/>
      </dsp:txXfrm>
    </dsp:sp>
    <dsp:sp modelId="{7D427A3F-5703-4ED3-AFB5-8DB35D4ECC52}">
      <dsp:nvSpPr>
        <dsp:cNvPr id="0" name=""/>
        <dsp:cNvSpPr/>
      </dsp:nvSpPr>
      <dsp:spPr>
        <a:xfrm>
          <a:off x="2732047" y="2553002"/>
          <a:ext cx="1290127" cy="12901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Crack Propagation</a:t>
          </a:r>
        </a:p>
      </dsp:txBody>
      <dsp:txXfrm>
        <a:off x="2920982" y="2741937"/>
        <a:ext cx="912257" cy="912257"/>
      </dsp:txXfrm>
    </dsp:sp>
    <dsp:sp modelId="{CCD82014-4693-4C6A-AED6-81D2EBDDFA8E}">
      <dsp:nvSpPr>
        <dsp:cNvPr id="0" name=""/>
        <dsp:cNvSpPr/>
      </dsp:nvSpPr>
      <dsp:spPr>
        <a:xfrm rot="14267192">
          <a:off x="1282019" y="2608957"/>
          <a:ext cx="219587" cy="319779"/>
        </a:xfrm>
        <a:prstGeom prst="up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1332515" y="2700781"/>
        <a:ext cx="153711" cy="191867"/>
      </dsp:txXfrm>
    </dsp:sp>
    <dsp:sp modelId="{43B44E92-64BD-4897-90EE-097FCD3845E1}">
      <dsp:nvSpPr>
        <dsp:cNvPr id="0" name=""/>
        <dsp:cNvSpPr/>
      </dsp:nvSpPr>
      <dsp:spPr>
        <a:xfrm>
          <a:off x="3322" y="2553002"/>
          <a:ext cx="1290127" cy="12901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Hydrogen diffusion</a:t>
          </a:r>
        </a:p>
      </dsp:txBody>
      <dsp:txXfrm>
        <a:off x="192257" y="2741937"/>
        <a:ext cx="912257" cy="912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108EC-50E4-4F4E-ABC6-97FECD055EA4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96200-5950-40E5-B1D7-0828C0A86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3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2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52B5-5892-1345-0662-D85C58BE7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FA69D-67B8-F7EF-7936-F980A162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9CA5-3988-8AD7-AD5E-CEF5FCDB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CBB5-FC43-A051-59BF-A434619F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25BD-F66D-F5A0-798A-7F75E3F1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2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1763-292C-5FAE-11F0-145AD95A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6748B-270A-BC07-8BE7-021DFBC6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D334C-E710-8EBF-866F-1C8677C7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EF26C-5147-9708-BB33-AD973075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836E-8E0D-51E5-956D-962CD9E6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01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2BB10-C527-C279-9665-2F11C0795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3CB02-4AED-A9A8-C5B8-7B5BF4EBF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9556-F975-BF32-D505-AC924925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94124-F7C5-E94D-CEC2-F3591C28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0B75-A217-3A5C-D7B4-05E7915E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90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3265737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eaLnBrk="1" hangingPunct="1"/>
            <a:r>
              <a:rPr lang="en-US">
                <a:latin typeface="Arial"/>
                <a:cs typeface="Arial"/>
              </a:rPr>
              <a:t>Hydrogen embrittlement and Abaqus subroutine studies</a:t>
            </a:r>
            <a:endParaRPr lang="en-US" sz="320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4497652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Author list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6953" y="6153414"/>
            <a:ext cx="2371047" cy="581507"/>
          </a:xfrm>
          <a:prstGeom prst="rect">
            <a:avLst/>
          </a:prstGeom>
        </p:spPr>
      </p:pic>
      <p:pic>
        <p:nvPicPr>
          <p:cNvPr id="8" name="Picture 3" descr="An aerial view of the Aalto University campus at sunset/ Photo by Mika Huisman">
            <a:extLst>
              <a:ext uri="{FF2B5EF4-FFF2-40B4-BE49-F238E27FC236}">
                <a16:creationId xmlns:a16="http://schemas.microsoft.com/office/drawing/2014/main" id="{285388FA-C0D1-46D0-9F89-F45FA70FF5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2" b="16262"/>
          <a:stretch/>
        </p:blipFill>
        <p:spPr bwMode="auto">
          <a:xfrm>
            <a:off x="0" y="1"/>
            <a:ext cx="12192000" cy="29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95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989B-F9DF-E326-FFD9-078BF6CD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F21A-C56F-E142-3477-3229CA6A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077F-25BC-091E-53AA-B641646D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196E1-93AD-AEDC-9E28-BE4F8C24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A651-FD9B-6583-F50A-8501ABBD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28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3109-3CE1-2192-9961-03B53C01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2B568-DBA1-A909-A650-96EC5B5A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C5E2-AAE1-6DD2-DA4E-E34BA226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85EE-8D4B-1F9E-4CCE-D913047A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B3787-CA02-F063-8EF7-B5398741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8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EE7D-EEF8-A227-AC68-7D854131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2DBF-3FF2-A0E8-7DFB-C63CCCD1D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3AE0C-D442-4742-F262-C72883C50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EEB4-035B-D927-E412-7E19224D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04E0A-032E-BCC2-5237-237F9F6F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F1BF3-1A34-FEDF-7A2D-4741F06A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5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724B-09F8-3ED5-A372-4A9EDE11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CEA97-1235-2F61-062E-50C900F8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C5026-3DDC-B875-D53A-2E9389BA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24208-31B4-F219-3E20-E3BEB7C63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C7A2B-011A-0B16-6274-3F62FD22B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D6CE8-A86C-9A69-DF15-377AB4AC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0E761-836B-FCF3-FE62-4912412D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97052-2B16-F434-416B-06BF0E32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3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990A-235F-A5D1-0DA1-3B610676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C6E5E-E9BF-B8A9-31AC-C5655030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18E5A-DA2F-E1D6-29D5-C7DC1A9B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796A0-ECE9-5103-056C-A26B9A35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4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22B0C-9336-36B4-A3B1-2290228C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5E91-86AA-9111-6BE2-36064C1A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92875"/>
            <a:ext cx="5029200" cy="365125"/>
          </a:xfrm>
        </p:spPr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36AA9-4BFB-A521-4756-AFA1D8C8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93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0E81-FD93-8334-5CD7-20F9FCC3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4238-39CC-27D8-40FA-7C9A79C3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A9356-DC4C-E021-7400-6CA5E99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212DF-6CB4-4D59-2127-A2908781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3F15-5A55-D9DF-990D-BE0A63D2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1B09F-0E55-8A10-A571-9F9415C8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80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E51E-0D1B-4688-90EF-7F9E190D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2DAA1-C620-B4C2-28D6-69AD563D8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67518-F4FD-B2A6-73AF-F50A7B05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37553-005C-A64E-CA28-B90B1919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1F7D0-9014-9B62-16C9-73D03BEE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E7D38-2113-D871-363B-35E1BA22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29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41196-E3DF-5074-0C69-8E9EDD95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D3DA3-E74B-7262-1C5D-CF8C1E7B0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F460-A3D4-C46E-9A60-5FE5D85CA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4A1CE-3F07-23E7-8C10-9A884E541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49287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Theoretical Explanation of Fully Coupled Hydrogen Embrittlement FEM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E110-6D40-B45C-1D2C-251674CEA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3BA12-3332-4E8B-8E77-AF2A8056A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3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1" y="3429000"/>
            <a:ext cx="11491477" cy="956569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A fully coupled implementation of hydrogen embrittlement in FE analysis 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C00042-2E4C-4458-93B1-772BE85A9514}"/>
              </a:ext>
            </a:extLst>
          </p:cNvPr>
          <p:cNvSpPr>
            <a:spLocks noGrp="1"/>
          </p:cNvSpPr>
          <p:nvPr/>
        </p:nvSpPr>
        <p:spPr>
          <a:xfrm>
            <a:off x="384001" y="4516582"/>
            <a:ext cx="11424000" cy="183966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2159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000" dirty="0">
                <a:latin typeface="+mj-lt"/>
                <a:ea typeface="黑体"/>
                <a:cs typeface="Times New Roman"/>
              </a:rPr>
              <a:t>Daniel Huang</a:t>
            </a:r>
          </a:p>
          <a:p>
            <a:pPr>
              <a:lnSpc>
                <a:spcPct val="125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  <a:cs typeface="Times New Roman"/>
              </a:rPr>
              <a:t>Department of Mechanical Engineering</a:t>
            </a:r>
            <a:endParaRPr lang="en-US" altLang="zh-CN" sz="2000" dirty="0">
              <a:latin typeface="+mj-lt"/>
              <a:cs typeface="Times New Roman"/>
            </a:endParaRPr>
          </a:p>
          <a:p>
            <a:pPr>
              <a:lnSpc>
                <a:spcPct val="125000"/>
              </a:lnSpc>
            </a:pPr>
            <a:r>
              <a:rPr lang="de-DE" altLang="zh-CN" sz="2000" dirty="0">
                <a:latin typeface="+mj-lt"/>
                <a:ea typeface="黑体"/>
                <a:cs typeface="Times New Roman"/>
              </a:rPr>
              <a:t>Aalto University</a:t>
            </a:r>
          </a:p>
          <a:p>
            <a:pPr>
              <a:lnSpc>
                <a:spcPct val="125000"/>
              </a:lnSpc>
            </a:pPr>
            <a:endParaRPr lang="de-DE" altLang="zh-CN" sz="300" i="1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9"/>
    </mc:Choice>
    <mc:Fallback xmlns="">
      <p:transition spd="slow" advTm="255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1BDCF-91AA-666C-58EB-94444019B645}"/>
              </a:ext>
            </a:extLst>
          </p:cNvPr>
          <p:cNvSpPr txBox="1"/>
          <p:nvPr/>
        </p:nvSpPr>
        <p:spPr>
          <a:xfrm>
            <a:off x="3047198" y="443946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THEORETICAL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prstClr val="black"/>
                </a:solidFill>
                <a:latin typeface="Aptos" panose="02110004020202020204"/>
              </a:rPr>
              <a:t>CONCENTRATION SITE DENSITIES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F3421-5325-FAFD-2D27-5EFAE2FA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51" y="3174149"/>
            <a:ext cx="2524477" cy="9335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1BB97-447A-C8EC-4F0C-113410AC3EE9}"/>
              </a:ext>
            </a:extLst>
          </p:cNvPr>
          <p:cNvSpPr txBox="1"/>
          <p:nvPr/>
        </p:nvSpPr>
        <p:spPr>
          <a:xfrm>
            <a:off x="265703" y="2952925"/>
            <a:ext cx="302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Oriani’s theory for trapped 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333D7-E8EC-3685-3A65-F5372E011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580" y="2049307"/>
            <a:ext cx="1733792" cy="876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4D11A7-2E79-155B-08F1-7C5DE8BA3177}"/>
              </a:ext>
            </a:extLst>
          </p:cNvPr>
          <p:cNvSpPr txBox="1"/>
          <p:nvPr/>
        </p:nvSpPr>
        <p:spPr>
          <a:xfrm>
            <a:off x="265703" y="1904960"/>
            <a:ext cx="302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Interstitial density for </a:t>
            </a:r>
            <a:r>
              <a:rPr lang="el-GR" dirty="0"/>
              <a:t>α-</a:t>
            </a:r>
            <a:r>
              <a:rPr lang="en-GB" dirty="0"/>
              <a:t>Fe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0C442-86A1-7B7C-E8B9-D147C0D2C9BF}"/>
              </a:ext>
            </a:extLst>
          </p:cNvPr>
          <p:cNvSpPr txBox="1"/>
          <p:nvPr/>
        </p:nvSpPr>
        <p:spPr>
          <a:xfrm>
            <a:off x="2977526" y="1747492"/>
            <a:ext cx="2254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Avogadro Constant= </a:t>
            </a:r>
          </a:p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6.02214076×10 ^23 /mole 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37FF4-D6B1-09DA-FFDB-8FA62EC82EF4}"/>
              </a:ext>
            </a:extLst>
          </p:cNvPr>
          <p:cNvSpPr txBox="1"/>
          <p:nvPr/>
        </p:nvSpPr>
        <p:spPr>
          <a:xfrm>
            <a:off x="5076269" y="1697618"/>
            <a:ext cx="235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Number of interstitial =6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75B28-7A3F-3C11-D04E-0247B07E5BAF}"/>
              </a:ext>
            </a:extLst>
          </p:cNvPr>
          <p:cNvSpPr txBox="1"/>
          <p:nvPr/>
        </p:nvSpPr>
        <p:spPr>
          <a:xfrm>
            <a:off x="5784214" y="2158208"/>
            <a:ext cx="3288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Iron Density=7.87×103 kg/m3 at 293 K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21521-C2A2-4E7B-16DF-8E746251B29C}"/>
              </a:ext>
            </a:extLst>
          </p:cNvPr>
          <p:cNvSpPr txBox="1"/>
          <p:nvPr/>
        </p:nvSpPr>
        <p:spPr>
          <a:xfrm>
            <a:off x="4683971" y="2731796"/>
            <a:ext cx="345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Molar mass = </a:t>
            </a:r>
            <a:r>
              <a:rPr lang="da-DK" sz="1400" i="1" u="sng" dirty="0">
                <a:solidFill>
                  <a:srgbClr val="FF0000"/>
                </a:solidFill>
              </a:rPr>
              <a:t>55.8×10-3 kg/mol3 at 293 K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B487802-A735-177C-AC4D-453D99D25106}"/>
              </a:ext>
            </a:extLst>
          </p:cNvPr>
          <p:cNvSpPr/>
          <p:nvPr/>
        </p:nvSpPr>
        <p:spPr>
          <a:xfrm rot="20281401">
            <a:off x="3284609" y="2704875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E79E09-1BED-5523-A8B2-2BAE32D80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575" y="4334671"/>
            <a:ext cx="3886742" cy="514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2408BF-925C-DCDD-8E75-16099DBA9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879" y="5391951"/>
            <a:ext cx="1476581" cy="7430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16847F-AF22-320D-39B4-382ECF38D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259" y="5220005"/>
            <a:ext cx="3172268" cy="10288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1415C4-0A63-9AEB-2FCA-0D52DBA1BF73}"/>
              </a:ext>
            </a:extLst>
          </p:cNvPr>
          <p:cNvSpPr txBox="1"/>
          <p:nvPr/>
        </p:nvSpPr>
        <p:spPr>
          <a:xfrm>
            <a:off x="979151" y="5207285"/>
            <a:ext cx="18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Trap site density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E7A0C0E-BB21-CB27-9216-74BB974C8953}"/>
              </a:ext>
            </a:extLst>
          </p:cNvPr>
          <p:cNvSpPr/>
          <p:nvPr/>
        </p:nvSpPr>
        <p:spPr>
          <a:xfrm rot="2139129">
            <a:off x="3188282" y="4136873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886F8E-A244-20E7-AC4F-2F45143529E5}"/>
              </a:ext>
            </a:extLst>
          </p:cNvPr>
          <p:cNvSpPr txBox="1"/>
          <p:nvPr/>
        </p:nvSpPr>
        <p:spPr>
          <a:xfrm>
            <a:off x="3830113" y="3787223"/>
            <a:ext cx="405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(</a:t>
            </a:r>
            <a:r>
              <a:rPr lang="en-US" dirty="0" err="1"/>
              <a:t>Kumnick</a:t>
            </a:r>
            <a:r>
              <a:rPr lang="en-US" dirty="0"/>
              <a:t> and Johnson)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FC2ED0-157C-011B-5913-0DF28A166796}"/>
              </a:ext>
            </a:extLst>
          </p:cNvPr>
          <p:cNvSpPr txBox="1"/>
          <p:nvPr/>
        </p:nvSpPr>
        <p:spPr>
          <a:xfrm>
            <a:off x="7089695" y="4236384"/>
            <a:ext cx="131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Plastic strain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FDD34D-7039-4930-79E5-ECFFD5B6C322}"/>
              </a:ext>
            </a:extLst>
          </p:cNvPr>
          <p:cNvSpPr txBox="1"/>
          <p:nvPr/>
        </p:nvSpPr>
        <p:spPr>
          <a:xfrm>
            <a:off x="3880686" y="4806761"/>
            <a:ext cx="405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Sofronis method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739CDC-AB17-C10D-BF5A-033F888D65BB}"/>
              </a:ext>
            </a:extLst>
          </p:cNvPr>
          <p:cNvSpPr txBox="1"/>
          <p:nvPr/>
        </p:nvSpPr>
        <p:spPr>
          <a:xfrm>
            <a:off x="2574598" y="5989602"/>
            <a:ext cx="368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Lattice parameter= 2.86 × 10^10m (BCC iron)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5F97F-57D6-C1A9-CCF2-F8BCFEE31EAE}"/>
              </a:ext>
            </a:extLst>
          </p:cNvPr>
          <p:cNvSpPr txBox="1"/>
          <p:nvPr/>
        </p:nvSpPr>
        <p:spPr>
          <a:xfrm>
            <a:off x="3941203" y="5307830"/>
            <a:ext cx="22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Dislocation density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11FA71-F240-DE1C-4718-821525E05353}"/>
              </a:ext>
            </a:extLst>
          </p:cNvPr>
          <p:cNvSpPr txBox="1"/>
          <p:nvPr/>
        </p:nvSpPr>
        <p:spPr>
          <a:xfrm>
            <a:off x="5906519" y="5103596"/>
            <a:ext cx="2573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 1 × 10^10 m/m^3 (Annealed)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4F68A8-0815-8690-02E1-7AE81599E507}"/>
              </a:ext>
            </a:extLst>
          </p:cNvPr>
          <p:cNvSpPr txBox="1"/>
          <p:nvPr/>
        </p:nvSpPr>
        <p:spPr>
          <a:xfrm>
            <a:off x="6096000" y="6230811"/>
            <a:ext cx="22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 1 × 10 ^16 m/m^3 (Max)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8AA20-B0C0-81ED-3954-6865A3D6DC6D}"/>
              </a:ext>
            </a:extLst>
          </p:cNvPr>
          <p:cNvSpPr txBox="1"/>
          <p:nvPr/>
        </p:nvSpPr>
        <p:spPr>
          <a:xfrm>
            <a:off x="6739988" y="4875361"/>
            <a:ext cx="2573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 2 × 10^16m/m^3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658EF5-B559-C15F-4CC7-CAD79894EE32}"/>
              </a:ext>
            </a:extLst>
          </p:cNvPr>
          <p:cNvSpPr txBox="1"/>
          <p:nvPr/>
        </p:nvSpPr>
        <p:spPr>
          <a:xfrm>
            <a:off x="9313474" y="5391951"/>
            <a:ext cx="28193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Notes:</a:t>
            </a:r>
          </a:p>
          <a:p>
            <a:r>
              <a:rPr lang="en-US" sz="1100" dirty="0"/>
              <a:t>Sofronis method compared McNabb-Foster (CT not direct to CL) and Oriani's  theories</a:t>
            </a:r>
            <a:endParaRPr lang="en-GB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15A7F-62FF-9150-AC34-1D05A3CB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10</a:t>
            </a:fld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F7D71EA-9D02-6DB7-BBB9-AC910FFB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CEC1743-8D80-BE7F-323F-BC25416E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281729-FEA9-6597-0161-BBE9DCF83DC4}"/>
              </a:ext>
            </a:extLst>
          </p:cNvPr>
          <p:cNvSpPr/>
          <p:nvPr/>
        </p:nvSpPr>
        <p:spPr>
          <a:xfrm>
            <a:off x="2029625" y="3285182"/>
            <a:ext cx="360350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0C0A27-CF6A-26D2-50F8-10FE83DCDB57}"/>
              </a:ext>
            </a:extLst>
          </p:cNvPr>
          <p:cNvSpPr/>
          <p:nvPr/>
        </p:nvSpPr>
        <p:spPr>
          <a:xfrm>
            <a:off x="3008689" y="3609617"/>
            <a:ext cx="360350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5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 animBg="1"/>
      <p:bldP spid="19" grpId="0"/>
      <p:bldP spid="20" grpId="0" animBg="1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17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3D968-99F4-2F30-F289-F06E4D929A7E}"/>
              </a:ext>
            </a:extLst>
          </p:cNvPr>
          <p:cNvSpPr txBox="1"/>
          <p:nvPr/>
        </p:nvSpPr>
        <p:spPr>
          <a:xfrm>
            <a:off x="3047198" y="443946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THEORETICAL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noProof="0" dirty="0">
                <a:solidFill>
                  <a:prstClr val="black"/>
                </a:solidFill>
                <a:latin typeface="Aptos" panose="02110004020202020204"/>
              </a:rPr>
              <a:t>FLUX HYDROSTATIC STRESS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BC356-D10D-8547-9519-3F199F48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63" y="1265605"/>
            <a:ext cx="2787994" cy="801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8C91AF-C22D-A39F-9774-9713A1B358D3}"/>
              </a:ext>
            </a:extLst>
          </p:cNvPr>
          <p:cNvSpPr txBox="1"/>
          <p:nvPr/>
        </p:nvSpPr>
        <p:spPr>
          <a:xfrm>
            <a:off x="4160596" y="1495940"/>
            <a:ext cx="175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Hydrostatic Stress Gradient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489CF-38B8-5ECD-923F-E7F5C52CA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81"/>
          <a:stretch/>
        </p:blipFill>
        <p:spPr>
          <a:xfrm>
            <a:off x="160712" y="2673814"/>
            <a:ext cx="3507341" cy="2215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E4D5AE-73ED-1ACE-F93D-97BBEA8BD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77" y="4889575"/>
            <a:ext cx="2560515" cy="1831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2833D3-A584-9BF3-9BBA-3C773C70D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65" y="3322959"/>
            <a:ext cx="4611975" cy="15052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B8E1FA-82AF-B7AA-CB41-03C9FAFB0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019" y="5759857"/>
            <a:ext cx="2838846" cy="562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6D7490-FB14-9752-B5D3-634C4D1ED6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2357" y="4308957"/>
            <a:ext cx="3377520" cy="2439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65D873-BF01-4558-020C-8DCA4BBDFAA7}"/>
              </a:ext>
            </a:extLst>
          </p:cNvPr>
          <p:cNvSpPr txBox="1"/>
          <p:nvPr/>
        </p:nvSpPr>
        <p:spPr>
          <a:xfrm>
            <a:off x="160712" y="2349668"/>
            <a:ext cx="380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Element and nodal shape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8B80A-1542-4202-A4EA-84D096B4BBAB}"/>
              </a:ext>
            </a:extLst>
          </p:cNvPr>
          <p:cNvSpPr txBox="1"/>
          <p:nvPr/>
        </p:nvSpPr>
        <p:spPr>
          <a:xfrm>
            <a:off x="4079157" y="4751628"/>
            <a:ext cx="2254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Hydrostatic stress relates to coordinate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CB8A61-1957-7827-0D9B-7BB25CF16542}"/>
              </a:ext>
            </a:extLst>
          </p:cNvPr>
          <p:cNvSpPr txBox="1"/>
          <p:nvPr/>
        </p:nvSpPr>
        <p:spPr>
          <a:xfrm>
            <a:off x="7667983" y="1998583"/>
            <a:ext cx="430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Averaging extrapolated nodal stress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Stress field from interpolated nodal stresses and shape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7BE394-A5EB-7180-6F96-CF3F96A66C85}"/>
              </a:ext>
            </a:extLst>
          </p:cNvPr>
          <p:cNvSpPr txBox="1"/>
          <p:nvPr/>
        </p:nvSpPr>
        <p:spPr>
          <a:xfrm>
            <a:off x="4787673" y="5471202"/>
            <a:ext cx="256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Coordinate Conversion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285E2E-A7A9-75B1-43ED-0061A32C6167}"/>
              </a:ext>
            </a:extLst>
          </p:cNvPr>
          <p:cNvSpPr txBox="1"/>
          <p:nvPr/>
        </p:nvSpPr>
        <p:spPr>
          <a:xfrm>
            <a:off x="4898248" y="6342645"/>
            <a:ext cx="22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Jacobian Matrix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0B05B8E-5375-1805-108F-27EAAA3D1BA1}"/>
              </a:ext>
            </a:extLst>
          </p:cNvPr>
          <p:cNvSpPr/>
          <p:nvPr/>
        </p:nvSpPr>
        <p:spPr>
          <a:xfrm rot="7762491">
            <a:off x="3931007" y="2205640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3406DBD-B9E6-7863-ADBB-524E331BF2E4}"/>
              </a:ext>
            </a:extLst>
          </p:cNvPr>
          <p:cNvSpPr/>
          <p:nvPr/>
        </p:nvSpPr>
        <p:spPr>
          <a:xfrm rot="19540323">
            <a:off x="3653339" y="4426963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E65749C-96BD-1C95-7D33-A4A12189D045}"/>
              </a:ext>
            </a:extLst>
          </p:cNvPr>
          <p:cNvSpPr/>
          <p:nvPr/>
        </p:nvSpPr>
        <p:spPr>
          <a:xfrm rot="5400000">
            <a:off x="6181994" y="5063931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449C721-5CCE-B991-42FE-4BAB52AB5021}"/>
              </a:ext>
            </a:extLst>
          </p:cNvPr>
          <p:cNvSpPr/>
          <p:nvPr/>
        </p:nvSpPr>
        <p:spPr>
          <a:xfrm rot="21424998">
            <a:off x="7437425" y="5940477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637D5F-0682-590E-5820-5E8B05C1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4D88A-B280-7841-B384-20CEEB08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1018BF-4C94-52CC-1ABD-71AEE825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67859"/>
            <a:ext cx="5029200" cy="365125"/>
          </a:xfrm>
        </p:spPr>
        <p:txBody>
          <a:bodyPr/>
          <a:lstStyle/>
          <a:p>
            <a:r>
              <a:rPr lang="en-US" dirty="0"/>
              <a:t>Theoretical Explanation of Fully Coupled Hydrogen Embrittlement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4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FEEB94-6FDB-78DD-D79B-7F26E1E570A2}"/>
              </a:ext>
            </a:extLst>
          </p:cNvPr>
          <p:cNvSpPr txBox="1"/>
          <p:nvPr/>
        </p:nvSpPr>
        <p:spPr>
          <a:xfrm>
            <a:off x="3047198" y="136525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THEORETICAL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prstClr val="black"/>
                </a:solidFill>
                <a:latin typeface="Aptos" panose="02110004020202020204"/>
              </a:rPr>
              <a:t>FINAL VARIABLE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B020B-4833-1614-96C5-44CBE51AD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07"/>
          <a:stretch/>
        </p:blipFill>
        <p:spPr>
          <a:xfrm>
            <a:off x="2776159" y="1192540"/>
            <a:ext cx="7414363" cy="20464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7CFA39-AB4C-8BBD-588A-060826063343}"/>
              </a:ext>
            </a:extLst>
          </p:cNvPr>
          <p:cNvSpPr/>
          <p:nvPr/>
        </p:nvSpPr>
        <p:spPr>
          <a:xfrm>
            <a:off x="3384175" y="2967920"/>
            <a:ext cx="360350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446A81-5BEF-EDE5-67BC-DD04300FFAAB}"/>
              </a:ext>
            </a:extLst>
          </p:cNvPr>
          <p:cNvSpPr/>
          <p:nvPr/>
        </p:nvSpPr>
        <p:spPr>
          <a:xfrm>
            <a:off x="8894313" y="2680284"/>
            <a:ext cx="313444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F5289-2266-B099-B2CE-5F306F2A9A65}"/>
              </a:ext>
            </a:extLst>
          </p:cNvPr>
          <p:cNvSpPr/>
          <p:nvPr/>
        </p:nvSpPr>
        <p:spPr>
          <a:xfrm>
            <a:off x="7925947" y="2824102"/>
            <a:ext cx="313444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35C465-981D-3556-49B4-DFAD4B43D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647" y="3746262"/>
            <a:ext cx="724001" cy="44773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5AD775-1240-8A00-C037-0832CCB4F43F}"/>
              </a:ext>
            </a:extLst>
          </p:cNvPr>
          <p:cNvSpPr/>
          <p:nvPr/>
        </p:nvSpPr>
        <p:spPr>
          <a:xfrm rot="5400000">
            <a:off x="4858301" y="3326678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62970-7118-B588-95BB-38A682955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003" y="3553326"/>
            <a:ext cx="4742102" cy="31315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D571FD-7B7C-AC07-2C43-F482C7F18C49}"/>
              </a:ext>
            </a:extLst>
          </p:cNvPr>
          <p:cNvSpPr txBox="1"/>
          <p:nvPr/>
        </p:nvSpPr>
        <p:spPr>
          <a:xfrm>
            <a:off x="315738" y="4834048"/>
            <a:ext cx="4495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basic Abaqus thermal model refers to the Fourier law, which can’t implement the complex relations defined earlier. Therefore, UMATHT subroutine was used.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50052-43E6-1D48-2908-DE94B2CE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dirty="0" smtClean="0"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787EC-6823-76F1-5786-0A64E384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04B2F8-18D2-24F3-E002-8275705C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0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28A5F-67D9-2B59-EA46-C7DE46CCC6AA}"/>
              </a:ext>
            </a:extLst>
          </p:cNvPr>
          <p:cNvSpPr txBox="1"/>
          <p:nvPr/>
        </p:nvSpPr>
        <p:spPr>
          <a:xfrm>
            <a:off x="3047198" y="443946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THEORETICAL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CONCENTRATION</a:t>
            </a:r>
            <a:r>
              <a:rPr kumimoji="0" lang="en-GB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INCREMENT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27043-B1C6-569E-1F1E-346196F3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37" y="2980900"/>
            <a:ext cx="4696480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73360-103A-289D-C6F9-5ECF0C31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01" y="4900807"/>
            <a:ext cx="2734057" cy="781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828806-7839-0DD1-45E6-D7FE42892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310" y="1585652"/>
            <a:ext cx="2543530" cy="838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285BE7-15BF-933D-3B6A-F5CEAF947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117" y="4345043"/>
            <a:ext cx="5534797" cy="224821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628AA0B-0413-A574-5D7B-2CBEA37AEE90}"/>
              </a:ext>
            </a:extLst>
          </p:cNvPr>
          <p:cNvSpPr/>
          <p:nvPr/>
        </p:nvSpPr>
        <p:spPr>
          <a:xfrm rot="7059398">
            <a:off x="3480063" y="4437796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87AD88A-74A4-DAD4-D1BB-C5C098370EB9}"/>
              </a:ext>
            </a:extLst>
          </p:cNvPr>
          <p:cNvSpPr/>
          <p:nvPr/>
        </p:nvSpPr>
        <p:spPr>
          <a:xfrm rot="16200000">
            <a:off x="5254227" y="2638908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4EEBD47-531F-51FE-9449-D05263C30D5A}"/>
              </a:ext>
            </a:extLst>
          </p:cNvPr>
          <p:cNvSpPr/>
          <p:nvPr/>
        </p:nvSpPr>
        <p:spPr>
          <a:xfrm rot="2798360">
            <a:off x="6254612" y="4928128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ADEECD-44A7-7BEF-0609-24A7AEC000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618" y="2713353"/>
            <a:ext cx="2031278" cy="53509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51BBBE6-3D13-61EB-0094-35863BABDBA4}"/>
              </a:ext>
            </a:extLst>
          </p:cNvPr>
          <p:cNvSpPr/>
          <p:nvPr/>
        </p:nvSpPr>
        <p:spPr>
          <a:xfrm rot="20259421">
            <a:off x="6536519" y="3124766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F8CA5-F312-CB00-2535-870CC0C282BD}"/>
              </a:ext>
            </a:extLst>
          </p:cNvPr>
          <p:cNvSpPr txBox="1"/>
          <p:nvPr/>
        </p:nvSpPr>
        <p:spPr>
          <a:xfrm>
            <a:off x="7088322" y="2472739"/>
            <a:ext cx="350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 rule with partial derivatives 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8C30A-053F-A984-F1AE-2A4C8F1E4F8F}"/>
              </a:ext>
            </a:extLst>
          </p:cNvPr>
          <p:cNvSpPr txBox="1"/>
          <p:nvPr/>
        </p:nvSpPr>
        <p:spPr>
          <a:xfrm>
            <a:off x="7241377" y="4070099"/>
            <a:ext cx="405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(</a:t>
            </a:r>
            <a:r>
              <a:rPr lang="en-US" dirty="0" err="1"/>
              <a:t>Kumnick</a:t>
            </a:r>
            <a:r>
              <a:rPr lang="en-US" dirty="0"/>
              <a:t> and Johnson)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A9752-89D4-42E1-FA96-A3FFA8F63B94}"/>
              </a:ext>
            </a:extLst>
          </p:cNvPr>
          <p:cNvSpPr txBox="1"/>
          <p:nvPr/>
        </p:nvSpPr>
        <p:spPr>
          <a:xfrm>
            <a:off x="7407303" y="5331678"/>
            <a:ext cx="1859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Sofronis method</a:t>
            </a:r>
            <a:endParaRPr lang="en-GB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113CACB-8DDD-BE73-4D3B-278B862A5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36" y="2403860"/>
            <a:ext cx="1524213" cy="4382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5B29D32-251E-C662-8632-7A1E2340EE00}"/>
              </a:ext>
            </a:extLst>
          </p:cNvPr>
          <p:cNvSpPr txBox="1"/>
          <p:nvPr/>
        </p:nvSpPr>
        <p:spPr>
          <a:xfrm>
            <a:off x="304138" y="2034528"/>
            <a:ext cx="183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 concentration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957D07E-661D-1CA3-3FD6-0C9D558B1C59}"/>
              </a:ext>
            </a:extLst>
          </p:cNvPr>
          <p:cNvSpPr/>
          <p:nvPr/>
        </p:nvSpPr>
        <p:spPr>
          <a:xfrm rot="2798360">
            <a:off x="1999460" y="2820767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AA5F11-C73E-CB15-2DF9-BA13B446C570}"/>
              </a:ext>
            </a:extLst>
          </p:cNvPr>
          <p:cNvSpPr txBox="1"/>
          <p:nvPr/>
        </p:nvSpPr>
        <p:spPr>
          <a:xfrm>
            <a:off x="2516399" y="2319907"/>
            <a:ext cx="2726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 concentration increment (Fully coupled)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C17625-9BE9-D472-B3E1-67A49F7D5B9D}"/>
              </a:ext>
            </a:extLst>
          </p:cNvPr>
          <p:cNvSpPr txBox="1"/>
          <p:nvPr/>
        </p:nvSpPr>
        <p:spPr>
          <a:xfrm>
            <a:off x="2376485" y="2902657"/>
            <a:ext cx="235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Concentration at time t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00A55B-ED03-20CF-D25B-CBB43F88BA1B}"/>
              </a:ext>
            </a:extLst>
          </p:cNvPr>
          <p:cNvSpPr txBox="1"/>
          <p:nvPr/>
        </p:nvSpPr>
        <p:spPr>
          <a:xfrm>
            <a:off x="2837529" y="3731113"/>
            <a:ext cx="23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Concentration difference according to diffusible H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9BBF88-DCE4-2015-DE97-D9E5D1D2F2E7}"/>
              </a:ext>
            </a:extLst>
          </p:cNvPr>
          <p:cNvSpPr txBox="1"/>
          <p:nvPr/>
        </p:nvSpPr>
        <p:spPr>
          <a:xfrm>
            <a:off x="5055004" y="3730546"/>
            <a:ext cx="235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Concentration difference according to trapped H (Plastic Strain)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1857D-4F39-B5E2-B2A4-D4E20E5B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70DC-9DF9-9748-3DBC-6D767C52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2D52E-6892-AE4A-837F-6290C560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0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9" grpId="0"/>
      <p:bldP spid="20" grpId="0"/>
      <p:bldP spid="25" grpId="0"/>
      <p:bldP spid="26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F4008-53F1-8EC7-0FC9-4DDE863EB923}"/>
              </a:ext>
            </a:extLst>
          </p:cNvPr>
          <p:cNvSpPr txBox="1"/>
          <p:nvPr/>
        </p:nvSpPr>
        <p:spPr>
          <a:xfrm>
            <a:off x="3047198" y="443946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THEORETICAL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prstClr val="black"/>
                </a:solidFill>
                <a:latin typeface="Aptos" panose="02110004020202020204"/>
              </a:rPr>
              <a:t>PARAMETERS AND CONNECTIONS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E92F4-9DF3-AAA4-B59C-EDB4066FB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1078" y="1393947"/>
            <a:ext cx="3775203" cy="129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1F3FA-446A-E1BD-A63A-7DF8598E2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457" y="3208002"/>
            <a:ext cx="2038635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EA327-EA27-3E7F-23EF-4D9AD6322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464" y="3169897"/>
            <a:ext cx="2010056" cy="78115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8556829-F52F-CADD-63FB-AE2B7598433A}"/>
              </a:ext>
            </a:extLst>
          </p:cNvPr>
          <p:cNvSpPr/>
          <p:nvPr/>
        </p:nvSpPr>
        <p:spPr>
          <a:xfrm rot="7277837">
            <a:off x="4550497" y="2848360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DBCBD32-5D5F-8AD5-4169-7064EA2196E7}"/>
              </a:ext>
            </a:extLst>
          </p:cNvPr>
          <p:cNvSpPr/>
          <p:nvPr/>
        </p:nvSpPr>
        <p:spPr>
          <a:xfrm rot="3214014">
            <a:off x="6668678" y="2902462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BD686-4016-73C7-25E0-C5E837EF0703}"/>
              </a:ext>
            </a:extLst>
          </p:cNvPr>
          <p:cNvSpPr txBox="1"/>
          <p:nvPr/>
        </p:nvSpPr>
        <p:spPr>
          <a:xfrm>
            <a:off x="4416977" y="3750751"/>
            <a:ext cx="1585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identity tensor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858C40-FCFB-7AA2-7A67-19CF085EC6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89"/>
          <a:stretch/>
        </p:blipFill>
        <p:spPr>
          <a:xfrm>
            <a:off x="1740686" y="4286033"/>
            <a:ext cx="8326012" cy="2236459"/>
          </a:xfrm>
          <a:prstGeom prst="rect">
            <a:avLst/>
          </a:prstGeom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BC92E0DD-996B-AB7D-467A-680338E28BF8}"/>
              </a:ext>
            </a:extLst>
          </p:cNvPr>
          <p:cNvSpPr/>
          <p:nvPr/>
        </p:nvSpPr>
        <p:spPr>
          <a:xfrm>
            <a:off x="4444422" y="6167564"/>
            <a:ext cx="842839" cy="24649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A5D28-1B2E-6374-CCF3-E1853C29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F6731-31C7-6A1E-85A5-1910A845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AFF313-9455-FD1B-4DFF-B0B9837F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AF1F4-0285-F9BA-79FD-031A62946936}"/>
              </a:ext>
            </a:extLst>
          </p:cNvPr>
          <p:cNvSpPr txBox="1"/>
          <p:nvPr/>
        </p:nvSpPr>
        <p:spPr>
          <a:xfrm>
            <a:off x="3047198" y="330383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THEORETICAL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TSL </a:t>
            </a:r>
            <a:r>
              <a:rPr lang="en-GB" sz="2400" b="1" dirty="0">
                <a:solidFill>
                  <a:prstClr val="black"/>
                </a:solidFill>
                <a:latin typeface="Aptos" panose="02110004020202020204"/>
              </a:rPr>
              <a:t>AND CONCENTRATION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7941E-BF17-7D12-D17C-7806C721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89" y="1887018"/>
            <a:ext cx="2629267" cy="714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F83A94-F29D-49FB-3541-AC62339B3657}"/>
              </a:ext>
            </a:extLst>
          </p:cNvPr>
          <p:cNvSpPr txBox="1"/>
          <p:nvPr/>
        </p:nvSpPr>
        <p:spPr>
          <a:xfrm>
            <a:off x="2134953" y="2601493"/>
            <a:ext cx="1585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Variation of Gibbs free energy=30kJ/mol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5501E-2440-DC8C-9C5A-73451DD71D90}"/>
              </a:ext>
            </a:extLst>
          </p:cNvPr>
          <p:cNvSpPr txBox="1"/>
          <p:nvPr/>
        </p:nvSpPr>
        <p:spPr>
          <a:xfrm>
            <a:off x="1853996" y="1685697"/>
            <a:ext cx="204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Hydrogen concentration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A3C62-4961-700C-5446-CA544920D984}"/>
              </a:ext>
            </a:extLst>
          </p:cNvPr>
          <p:cNvSpPr txBox="1"/>
          <p:nvPr/>
        </p:nvSpPr>
        <p:spPr>
          <a:xfrm>
            <a:off x="1266889" y="1172543"/>
            <a:ext cx="2726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Hydrogen coverage factor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2BA46-DA28-9040-6689-D3535463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89" y="4256508"/>
            <a:ext cx="4020111" cy="809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6877EE-B0FD-481C-1D1C-98672A9D44F9}"/>
              </a:ext>
            </a:extLst>
          </p:cNvPr>
          <p:cNvSpPr txBox="1"/>
          <p:nvPr/>
        </p:nvSpPr>
        <p:spPr>
          <a:xfrm>
            <a:off x="1158268" y="5045453"/>
            <a:ext cx="1585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Limit stress of the cohesive element (Pa)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C296B-939A-63EE-90E2-94C79EC93E7F}"/>
              </a:ext>
            </a:extLst>
          </p:cNvPr>
          <p:cNvSpPr txBox="1"/>
          <p:nvPr/>
        </p:nvSpPr>
        <p:spPr>
          <a:xfrm>
            <a:off x="736258" y="3774062"/>
            <a:ext cx="5778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Factor decreasing cohesive strength (HEDE mechanism)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8996FC-CEA7-0CF1-E3B3-72776A8FA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933" y="1508350"/>
            <a:ext cx="3972684" cy="49007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7FBF8C-8F76-B210-4D0B-A4712472BE43}"/>
              </a:ext>
            </a:extLst>
          </p:cNvPr>
          <p:cNvSpPr txBox="1"/>
          <p:nvPr/>
        </p:nvSpPr>
        <p:spPr>
          <a:xfrm>
            <a:off x="6671182" y="1193254"/>
            <a:ext cx="5396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Traction Separation Law</a:t>
            </a:r>
          </a:p>
          <a:p>
            <a:r>
              <a:rPr lang="en-GB" dirty="0"/>
              <a:t>(Selected trapezoidal shape with four parameters)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169B85-BB59-55C4-B6D6-280AF19A9FAB}"/>
              </a:ext>
            </a:extLst>
          </p:cNvPr>
          <p:cNvSpPr/>
          <p:nvPr/>
        </p:nvSpPr>
        <p:spPr>
          <a:xfrm>
            <a:off x="7711541" y="1877682"/>
            <a:ext cx="313444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4FE228-2707-9A15-E2AB-A1960E704207}"/>
              </a:ext>
            </a:extLst>
          </p:cNvPr>
          <p:cNvSpPr/>
          <p:nvPr/>
        </p:nvSpPr>
        <p:spPr>
          <a:xfrm>
            <a:off x="8268132" y="5789230"/>
            <a:ext cx="313444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83457D-0C4F-11D8-3715-46C028CECE0B}"/>
              </a:ext>
            </a:extLst>
          </p:cNvPr>
          <p:cNvSpPr/>
          <p:nvPr/>
        </p:nvSpPr>
        <p:spPr>
          <a:xfrm>
            <a:off x="9882247" y="5778440"/>
            <a:ext cx="313444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4B7223-F2FF-5B0E-D71E-2912773D7EAB}"/>
              </a:ext>
            </a:extLst>
          </p:cNvPr>
          <p:cNvSpPr/>
          <p:nvPr/>
        </p:nvSpPr>
        <p:spPr>
          <a:xfrm>
            <a:off x="10508155" y="5802294"/>
            <a:ext cx="313444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3D270-13F8-2ABF-6920-A22B8C4F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15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E380D89-C643-424E-B64A-6F54A930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EC5410C-F2E9-8C7C-2BFC-D3D6BB37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9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AB70991-F8E4-418F-F212-DE3A965A08A0}"/>
              </a:ext>
            </a:extLst>
          </p:cNvPr>
          <p:cNvSpPr txBox="1"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86"/>
              </a:spcAft>
              <a:defRPr/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ASSUMPTION AND SELECTIONS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DB3E-5006-ECC6-A472-68E8E52B60E8}"/>
              </a:ext>
            </a:extLst>
          </p:cNvPr>
          <p:cNvSpPr>
            <a:spLocks/>
          </p:cNvSpPr>
          <p:nvPr/>
        </p:nvSpPr>
        <p:spPr>
          <a:xfrm>
            <a:off x="5354425" y="804671"/>
            <a:ext cx="6711884" cy="5398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Density (Continuity equation) equals to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Binding Enthalpy (Activation energy) equals to -60kJ/mole and A=1(Arrhenius equation 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Sofronis Method Assumptions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Extrapolation data for the hydrostatic stress calculation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Initial concentration is 1.5 ppm and uniformly distributed on the samples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Interstitial Density values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TSL shape and parameter selection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Gibs free energy as 30kJ/mol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0FCCC-58F4-CA77-79F2-BA7D8469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78D8D-42E6-A270-2B8E-17E284ED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5833-0484-44DD-BB84-EB07E15D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97B17-59E9-D30E-42AE-BAF3C4D01FEC}"/>
              </a:ext>
            </a:extLst>
          </p:cNvPr>
          <p:cNvSpPr txBox="1"/>
          <p:nvPr/>
        </p:nvSpPr>
        <p:spPr>
          <a:xfrm>
            <a:off x="1016668" y="1261423"/>
            <a:ext cx="9829800" cy="562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FEM SETTING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5349-399D-E7A2-62A2-BDD26A52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Symmetric model</a:t>
            </a:r>
          </a:p>
          <a:p>
            <a:r>
              <a:rPr lang="en-US" sz="1800">
                <a:solidFill>
                  <a:schemeClr val="tx2"/>
                </a:solidFill>
              </a:rPr>
              <a:t>Linear quadrilateral elements with plane strain formulation</a:t>
            </a:r>
          </a:p>
          <a:p>
            <a:r>
              <a:rPr lang="en-US" sz="1800">
                <a:solidFill>
                  <a:schemeClr val="tx2"/>
                </a:solidFill>
              </a:rPr>
              <a:t>Mesh is progressively refined, up to 15.6 μm to the symmetric plane</a:t>
            </a:r>
          </a:p>
          <a:p>
            <a:r>
              <a:rPr lang="en-US" sz="1800">
                <a:solidFill>
                  <a:schemeClr val="tx2"/>
                </a:solidFill>
              </a:rPr>
              <a:t>Mesh of cohesive elements with rectangular shape (0.53 mm high and 1.53 mm long, ahead of the crack tip) are approach around crack tips</a:t>
            </a:r>
          </a:p>
          <a:p>
            <a:r>
              <a:rPr lang="en-US" sz="1800">
                <a:solidFill>
                  <a:schemeClr val="tx2"/>
                </a:solidFill>
              </a:rPr>
              <a:t>TSL parameters with Relaxed ratios between the separations δi for calibration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ECB68C-2909-6391-3363-CCD29706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421" y="2327700"/>
            <a:ext cx="4753715" cy="37273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AD0B85-9800-F2CC-96C2-71AB0750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268A46-D6AA-5D40-898F-E6E983C0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EA2E61-B94C-A801-E9B0-BAB3C9FC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0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9F869-C206-09B9-F493-B12DF928BBEB}"/>
              </a:ext>
            </a:extLst>
          </p:cNvPr>
          <p:cNvSpPr txBox="1"/>
          <p:nvPr/>
        </p:nvSpPr>
        <p:spPr>
          <a:xfrm>
            <a:off x="1450268" y="643469"/>
            <a:ext cx="9290867" cy="5595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defTabSz="905256">
              <a:lnSpc>
                <a:spcPct val="90000"/>
              </a:lnSpc>
              <a:spcBef>
                <a:spcPct val="0"/>
              </a:spcBef>
              <a:spcAft>
                <a:spcPts val="594"/>
              </a:spcAft>
              <a:defRPr/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COMPARISON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E640A-5859-CC5B-5CBE-639A3A31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77" y="1416653"/>
            <a:ext cx="4623358" cy="4420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F3E71-A6D0-E96B-F9D5-33060FA9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314" y="1203057"/>
            <a:ext cx="4123247" cy="5011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685A07-CFD8-C36F-9023-97AB49AB495B}"/>
              </a:ext>
            </a:extLst>
          </p:cNvPr>
          <p:cNvSpPr txBox="1"/>
          <p:nvPr/>
        </p:nvSpPr>
        <p:spPr>
          <a:xfrm>
            <a:off x="5515303" y="4476247"/>
            <a:ext cx="2026229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Hydrostatic stress </a:t>
            </a:r>
          </a:p>
          <a:p>
            <a:pPr defTabSz="905256">
              <a:spcAft>
                <a:spcPts val="600"/>
              </a:spcAft>
            </a:pPr>
            <a:r>
              <a:rPr lang="en-GB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2A88D-C4E7-380E-BF28-D5F89697BB14}"/>
              </a:ext>
            </a:extLst>
          </p:cNvPr>
          <p:cNvSpPr txBox="1"/>
          <p:nvPr/>
        </p:nvSpPr>
        <p:spPr>
          <a:xfrm>
            <a:off x="5609430" y="2233964"/>
            <a:ext cx="2026229" cy="36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Hydrostatic stress 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51E8B-199C-4F30-E079-63A3C82D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18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7E096-B5EB-A17A-7018-B2781A98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91C850-9D1A-1299-F1C6-D890328F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9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F78069-D79E-B9E4-FF53-B233993E7715}"/>
              </a:ext>
            </a:extLst>
          </p:cNvPr>
          <p:cNvSpPr txBox="1"/>
          <p:nvPr/>
        </p:nvSpPr>
        <p:spPr>
          <a:xfrm>
            <a:off x="1450268" y="643469"/>
            <a:ext cx="9290867" cy="5595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defTabSz="905256">
              <a:lnSpc>
                <a:spcPct val="90000"/>
              </a:lnSpc>
              <a:spcBef>
                <a:spcPct val="0"/>
              </a:spcBef>
              <a:spcAft>
                <a:spcPts val="594"/>
              </a:spcAft>
              <a:defRPr/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ENSITIVITY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9E350-1333-8D8B-709E-48B9FC91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52" y="1868557"/>
            <a:ext cx="4724680" cy="3893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79077-3B3F-5567-1955-106D0C7B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70" y="1868557"/>
            <a:ext cx="5093616" cy="4387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22318C-4DBF-F69B-4942-6A8607F612A8}"/>
              </a:ext>
            </a:extLst>
          </p:cNvPr>
          <p:cNvSpPr txBox="1"/>
          <p:nvPr/>
        </p:nvSpPr>
        <p:spPr>
          <a:xfrm>
            <a:off x="3166484" y="633179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Selection of DL and C0 according to the case condition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C8D72-7529-25C8-1C2B-D233E61C8144}"/>
              </a:ext>
            </a:extLst>
          </p:cNvPr>
          <p:cNvSpPr txBox="1"/>
          <p:nvPr/>
        </p:nvSpPr>
        <p:spPr>
          <a:xfrm>
            <a:off x="7517744" y="1589729"/>
            <a:ext cx="2809744" cy="36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C0 between 0.5 and 3 ppm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F75AD-8140-9DC2-6BC3-CC0AAF712E6C}"/>
              </a:ext>
            </a:extLst>
          </p:cNvPr>
          <p:cNvSpPr txBox="1"/>
          <p:nvPr/>
        </p:nvSpPr>
        <p:spPr>
          <a:xfrm>
            <a:off x="1528118" y="1501982"/>
            <a:ext cx="4135876" cy="36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 between 1*10^-3 to 1*10^-6 mm^2/s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409194-A9D7-4E5A-2B32-6438EF33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19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6C580-6118-BC9D-219C-0021390C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86993-9045-F193-FC24-27EBE95E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B41F-5351-3B5F-DBCD-79B13455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085" y="2382977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The paper provides a guideline and codes through a practical case: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A cohesive zone model simulates the fracture toughness test of a C(T) specimen charged with hydrogen. The model in the fully coupled formulation is enriched with a sensitivity analysis to prove the capability under different conditions.</a:t>
            </a:r>
          </a:p>
          <a:p>
            <a:pPr marL="0" indent="0">
              <a:buNone/>
            </a:pPr>
            <a:endParaRPr lang="en-GB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Target: Fully coupled vs Weakly coupled &amp; Theoretical Explanation 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2E88F-2A8A-0702-B8C5-EA8805E5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dirty="0" smtClean="0"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E4624-D26E-A80B-DAD1-D74B47B0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581B9-DF98-FA73-8F5E-942D75A7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35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94B44-519B-0ECF-0758-9C3D49D87470}"/>
              </a:ext>
            </a:extLst>
          </p:cNvPr>
          <p:cNvSpPr txBox="1"/>
          <p:nvPr/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594"/>
              </a:spcAft>
              <a:defRPr/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E7AD-940E-2CD8-68A1-4F0AF181D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Possible of many mechanism acting at the same time but not only HEDE</a:t>
            </a:r>
          </a:p>
          <a:p>
            <a:r>
              <a:rPr lang="en-US" sz="1800" dirty="0">
                <a:solidFill>
                  <a:schemeClr val="tx2"/>
                </a:solidFill>
              </a:rPr>
              <a:t>Subroutine UMATHT is called when the time increment is not yet converged, so that actually the present implementation </a:t>
            </a:r>
            <a:r>
              <a:rPr lang="en-US" sz="1800">
                <a:solidFill>
                  <a:schemeClr val="tx2"/>
                </a:solidFill>
              </a:rPr>
              <a:t>uses Δεp </a:t>
            </a:r>
            <a:r>
              <a:rPr lang="en-US" sz="1800" dirty="0">
                <a:solidFill>
                  <a:schemeClr val="tx2"/>
                </a:solidFill>
              </a:rPr>
              <a:t>estimated at the preceding converged increment. However, for </a:t>
            </a:r>
            <a:r>
              <a:rPr lang="en-US" sz="1800">
                <a:solidFill>
                  <a:schemeClr val="tx2"/>
                </a:solidFill>
              </a:rPr>
              <a:t>small Δt </a:t>
            </a:r>
            <a:r>
              <a:rPr lang="en-US" sz="1800" dirty="0">
                <a:solidFill>
                  <a:schemeClr val="tx2"/>
                </a:solidFill>
              </a:rPr>
              <a:t>the associated error is considered negligible.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272E48-3EE0-3DB8-AADA-C3EDD7D9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20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D9662-6B64-EF12-3467-A28A4BC0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8D6F4-118E-752D-9D2F-F18736CD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78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1A8EC-583A-76BD-E591-30112CEA607F}"/>
              </a:ext>
            </a:extLst>
          </p:cNvPr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94"/>
              </a:spcAft>
              <a:defRPr/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NEXT STEP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831FF-070C-647B-8B25-60431CD49CB9}"/>
              </a:ext>
            </a:extLst>
          </p:cNvPr>
          <p:cNvSpPr txBox="1"/>
          <p:nvPr/>
        </p:nvSpPr>
        <p:spPr>
          <a:xfrm>
            <a:off x="804672" y="2421682"/>
            <a:ext cx="5612994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2"/>
                </a:solidFill>
              </a:rPr>
              <a:t>Primary: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Compare and analysis more closely our fully coupled model with presented one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2"/>
                </a:solidFill>
              </a:rPr>
              <a:t>Secondary: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More learning on Abaqus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2"/>
                </a:solidFill>
              </a:rPr>
              <a:t>Ultimate Goal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Improving the model and apply in  Abaqus or Mathematica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C5BBFCF6-C8C4-A2B1-ADD3-6021E6879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E60B8-6F13-9CF8-82A0-820A19CB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21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3812A-8001-7DF7-34DA-611EEB2C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62FB5-8456-A3C2-75EC-EECAE7BD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83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DF83A3-1656-A0D8-09BC-96FEF36FA151}"/>
              </a:ext>
            </a:extLst>
          </p:cNvPr>
          <p:cNvSpPr txBox="1"/>
          <p:nvPr/>
        </p:nvSpPr>
        <p:spPr>
          <a:xfrm>
            <a:off x="3502731" y="1542402"/>
            <a:ext cx="5186842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4F29D-DA47-FA1E-F59E-7786445D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22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D0637-998A-B632-74B3-44747E50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E488-C2F0-638F-78E8-5EB87CB2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0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86C44-D85D-C521-0E19-0C9FD76F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Contnets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2426B9-B686-7283-C2BF-D93CB3075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6966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B9094A8-58ED-4C6F-4145-91C7C29A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3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0759-752C-B659-F48F-50AF623A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FB0D2-FC99-7737-A368-888FEB61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4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E392E8D-A579-B9D6-11D5-39AF8689C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349568"/>
              </p:ext>
            </p:extLst>
          </p:nvPr>
        </p:nvGraphicFramePr>
        <p:xfrm>
          <a:off x="-735054" y="130067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70E4210-AB7F-A151-E1C7-384B4CF89C21}"/>
              </a:ext>
            </a:extLst>
          </p:cNvPr>
          <p:cNvSpPr txBox="1"/>
          <p:nvPr/>
        </p:nvSpPr>
        <p:spPr>
          <a:xfrm>
            <a:off x="6464410" y="505123"/>
            <a:ext cx="554206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/>
          </a:p>
          <a:p>
            <a:r>
              <a:rPr lang="en-GB" sz="2400" b="1" dirty="0"/>
              <a:t>Hydrogen Embrittlement Mechanics</a:t>
            </a:r>
          </a:p>
          <a:p>
            <a:r>
              <a:rPr lang="en-GB" sz="1600" dirty="0"/>
              <a:t>Hydrogen-Enhanced Localized Plasticity (HELP)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Hydrogen-Enhanced Decohesion (HEDE)</a:t>
            </a:r>
          </a:p>
          <a:p>
            <a:r>
              <a:rPr lang="en-GB" sz="1600" dirty="0"/>
              <a:t>Hydrogen-Induced Phase Transformations</a:t>
            </a:r>
          </a:p>
          <a:p>
            <a:r>
              <a:rPr lang="en-GB" sz="1600" dirty="0"/>
              <a:t>Hydrogen-Enhanced Strain-Induced Vacancies</a:t>
            </a:r>
          </a:p>
          <a:p>
            <a:r>
              <a:rPr lang="en-GB" sz="1600" dirty="0"/>
              <a:t>Hydrogen Trapping </a:t>
            </a:r>
          </a:p>
          <a:p>
            <a:r>
              <a:rPr lang="en-GB" sz="1600" dirty="0"/>
              <a:t>Hydrogen-vacancy interactions</a:t>
            </a:r>
          </a:p>
          <a:p>
            <a:r>
              <a:rPr lang="en-GB" sz="1600" dirty="0"/>
              <a:t>Adsorption-Induced Dislocation Emission</a:t>
            </a:r>
          </a:p>
          <a:p>
            <a:r>
              <a:rPr lang="en-GB" sz="1600" dirty="0"/>
              <a:t>Hydride formation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CBC24-CD83-F6FA-543D-28772D0321C7}"/>
              </a:ext>
            </a:extLst>
          </p:cNvPr>
          <p:cNvSpPr txBox="1"/>
          <p:nvPr/>
        </p:nvSpPr>
        <p:spPr>
          <a:xfrm>
            <a:off x="6464410" y="3772356"/>
            <a:ext cx="57275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Different Approach</a:t>
            </a:r>
          </a:p>
          <a:p>
            <a:r>
              <a:rPr lang="en-GB" sz="1600" dirty="0"/>
              <a:t>Atomistic simulation (Analysis Method)</a:t>
            </a:r>
          </a:p>
          <a:p>
            <a:r>
              <a:rPr lang="en-US" sz="1600" dirty="0"/>
              <a:t>Influence of Stacking Fault Energy</a:t>
            </a:r>
          </a:p>
          <a:p>
            <a:r>
              <a:rPr lang="en-GB" sz="1600" dirty="0" err="1"/>
              <a:t>Peridynamic</a:t>
            </a:r>
            <a:r>
              <a:rPr lang="en-GB" sz="1600" dirty="0"/>
              <a:t> Hydrogen Embrittlement Model (Analysis Method)</a:t>
            </a:r>
          </a:p>
          <a:p>
            <a:r>
              <a:rPr lang="en-GB" sz="1600" dirty="0"/>
              <a:t>Local Stress Criterion</a:t>
            </a:r>
          </a:p>
          <a:p>
            <a:r>
              <a:rPr lang="en-US" sz="1600" dirty="0"/>
              <a:t>Phase Field-Based Models (Analysis Method)</a:t>
            </a:r>
          </a:p>
          <a:p>
            <a:r>
              <a:rPr lang="en-US" sz="1600" dirty="0"/>
              <a:t>Combined Effect of Hydrogen Embrittlement and Loss of Constraint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99B96-7ED8-8417-62CA-43B9A517DCB3}"/>
              </a:ext>
            </a:extLst>
          </p:cNvPr>
          <p:cNvSpPr txBox="1"/>
          <p:nvPr/>
        </p:nvSpPr>
        <p:spPr>
          <a:xfrm>
            <a:off x="443947" y="318124"/>
            <a:ext cx="576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THEORETICAL BACKGROUND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30BA1D4-6F3D-5DCD-9A39-422248E3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4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52B08-0CFF-4286-84E1-B36D5AB7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11198-13ED-9A69-4671-F13F2205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68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A1F49-B804-A9C5-3878-A6D9C12DC0C3}"/>
              </a:ext>
            </a:extLst>
          </p:cNvPr>
          <p:cNvSpPr txBox="1"/>
          <p:nvPr/>
        </p:nvSpPr>
        <p:spPr>
          <a:xfrm>
            <a:off x="1179576" y="1261423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BACKGROUND CONDITION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DFA8868-569C-FDBF-8EA5-A75003BB5C7D}"/>
              </a:ext>
            </a:extLst>
          </p:cNvPr>
          <p:cNvSpPr txBox="1"/>
          <p:nvPr/>
        </p:nvSpPr>
        <p:spPr>
          <a:xfrm>
            <a:off x="804671" y="2827419"/>
            <a:ext cx="5451749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AISI 4130 steel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HEDE mechanism is simulated scaling the TSL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Heat transfer replace mass diffusion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Macro level discussion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Replace Fourier law with user defined function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CF93FCC-0EC2-7089-E6F0-8AF4E79E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257252"/>
            <a:ext cx="4954693" cy="2378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9528E-B5E1-1618-02D3-E6F65BE2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85BE8-7E5A-4E56-3DF0-1EBE19B5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A1E9-D8E9-8B8D-A0F2-DAFF2984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E734BB-3E14-A24B-0390-078ED5C51C68}"/>
              </a:ext>
            </a:extLst>
          </p:cNvPr>
          <p:cNvSpPr txBox="1"/>
          <p:nvPr/>
        </p:nvSpPr>
        <p:spPr>
          <a:xfrm>
            <a:off x="5302354" y="523192"/>
            <a:ext cx="1587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SCOPE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CEFC226-D9F4-9C98-71D4-F35F314FFE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216335"/>
              </p:ext>
            </p:extLst>
          </p:nvPr>
        </p:nvGraphicFramePr>
        <p:xfrm>
          <a:off x="95185" y="1678125"/>
          <a:ext cx="3706794" cy="51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55D123-595A-7A11-DBAC-0724EB7E4FCF}"/>
              </a:ext>
            </a:extLst>
          </p:cNvPr>
          <p:cNvSpPr txBox="1"/>
          <p:nvPr/>
        </p:nvSpPr>
        <p:spPr>
          <a:xfrm>
            <a:off x="1010462" y="1582222"/>
            <a:ext cx="26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Weakly Coupled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9DFE3-C93F-38A4-36D7-4CADDBDAF44D}"/>
              </a:ext>
            </a:extLst>
          </p:cNvPr>
          <p:cNvSpPr txBox="1"/>
          <p:nvPr/>
        </p:nvSpPr>
        <p:spPr>
          <a:xfrm>
            <a:off x="4890511" y="1592859"/>
            <a:ext cx="158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Fully Coupled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1BA6987-A00F-117E-0E33-86072A75A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766807"/>
              </p:ext>
            </p:extLst>
          </p:nvPr>
        </p:nvGraphicFramePr>
        <p:xfrm>
          <a:off x="3647784" y="2261936"/>
          <a:ext cx="4025497" cy="4032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5863A155-F2D4-0F59-27F8-AE2CB9E124A7}"/>
              </a:ext>
            </a:extLst>
          </p:cNvPr>
          <p:cNvSpPr/>
          <p:nvPr/>
        </p:nvSpPr>
        <p:spPr>
          <a:xfrm>
            <a:off x="3378467" y="1678125"/>
            <a:ext cx="1106906" cy="1988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F107087-7B51-E8AC-2757-C6F1D3C9D44A}"/>
              </a:ext>
            </a:extLst>
          </p:cNvPr>
          <p:cNvSpPr/>
          <p:nvPr/>
        </p:nvSpPr>
        <p:spPr>
          <a:xfrm>
            <a:off x="7161197" y="1678125"/>
            <a:ext cx="1386038" cy="1988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A80B0A-0EBA-B767-5D8A-FA0768447D4C}"/>
              </a:ext>
            </a:extLst>
          </p:cNvPr>
          <p:cNvSpPr txBox="1"/>
          <p:nvPr/>
        </p:nvSpPr>
        <p:spPr>
          <a:xfrm>
            <a:off x="9490510" y="1606163"/>
            <a:ext cx="157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FEM Mesh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AFD578-D29E-CFE8-6114-18712C8069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0381" y="2430379"/>
            <a:ext cx="3961619" cy="3864543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567C6287-96E5-3EE1-331A-7D6730D7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BE827-5DF4-5A11-4A2D-B117AB90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DF127-BB04-95C3-FEC5-A1ABCBC6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BEF29-0C43-D865-6224-D9C21E7D4643}"/>
              </a:ext>
            </a:extLst>
          </p:cNvPr>
          <p:cNvSpPr txBox="1"/>
          <p:nvPr/>
        </p:nvSpPr>
        <p:spPr>
          <a:xfrm>
            <a:off x="1640632" y="730865"/>
            <a:ext cx="8910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THEORETICAL EXPLANATION</a:t>
            </a:r>
          </a:p>
          <a:p>
            <a:pPr algn="ctr"/>
            <a:r>
              <a:rPr lang="en-GB" sz="2400" b="1" dirty="0"/>
              <a:t>BASIC 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E485A-5417-10E9-90A9-E6588957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01" y="2754213"/>
            <a:ext cx="2425822" cy="1023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32AEA6-5518-8E08-29B3-79A47F64A954}"/>
              </a:ext>
            </a:extLst>
          </p:cNvPr>
          <p:cNvSpPr txBox="1"/>
          <p:nvPr/>
        </p:nvSpPr>
        <p:spPr>
          <a:xfrm>
            <a:off x="426094" y="2140345"/>
            <a:ext cx="42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Continuity Equation (Hydrogen Diffusion)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D107B-CEDF-8F5C-A6E2-72B7A6AE7FDC}"/>
              </a:ext>
            </a:extLst>
          </p:cNvPr>
          <p:cNvSpPr txBox="1"/>
          <p:nvPr/>
        </p:nvSpPr>
        <p:spPr>
          <a:xfrm>
            <a:off x="1049202" y="2600324"/>
            <a:ext cx="1786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FF0000"/>
                </a:solidFill>
              </a:rPr>
              <a:t>H number unit V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2284E7-DE41-AF91-D5CB-744D7512C9C8}"/>
              </a:ext>
            </a:extLst>
          </p:cNvPr>
          <p:cNvSpPr txBox="1"/>
          <p:nvPr/>
        </p:nvSpPr>
        <p:spPr>
          <a:xfrm>
            <a:off x="2540316" y="3411943"/>
            <a:ext cx="82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FF0000"/>
                </a:solidFill>
              </a:rPr>
              <a:t>H flux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29C6F6-A0EC-638B-658F-2C24CDDF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727" y="2948583"/>
            <a:ext cx="2524477" cy="762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FF7C8B-EFF7-FFB8-1B0B-110670A8C555}"/>
              </a:ext>
            </a:extLst>
          </p:cNvPr>
          <p:cNvSpPr txBox="1"/>
          <p:nvPr/>
        </p:nvSpPr>
        <p:spPr>
          <a:xfrm>
            <a:off x="7640043" y="2192874"/>
            <a:ext cx="42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Continuity Equation (Heat Transfer)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57DC8-07C8-EED7-9205-8C2451395FC6}"/>
              </a:ext>
            </a:extLst>
          </p:cNvPr>
          <p:cNvSpPr txBox="1"/>
          <p:nvPr/>
        </p:nvSpPr>
        <p:spPr>
          <a:xfrm>
            <a:off x="7447136" y="2523350"/>
            <a:ext cx="230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Internal thermal energy per  unit mass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1A5FFC-83DA-87C3-9DA1-92B4E61B0DD0}"/>
              </a:ext>
            </a:extLst>
          </p:cNvPr>
          <p:cNvSpPr txBox="1"/>
          <p:nvPr/>
        </p:nvSpPr>
        <p:spPr>
          <a:xfrm>
            <a:off x="7524138" y="3175747"/>
            <a:ext cx="88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FF0000"/>
                </a:solidFill>
              </a:rPr>
              <a:t>Density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C3121-7366-A8D7-4E38-8C79EABC5CEC}"/>
              </a:ext>
            </a:extLst>
          </p:cNvPr>
          <p:cNvSpPr txBox="1"/>
          <p:nvPr/>
        </p:nvSpPr>
        <p:spPr>
          <a:xfrm>
            <a:off x="8889458" y="3438461"/>
            <a:ext cx="99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FF0000"/>
                </a:solidFill>
              </a:rPr>
              <a:t>Heat Flux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FFCF3-4692-500C-1E07-BBED1B786BF7}"/>
              </a:ext>
            </a:extLst>
          </p:cNvPr>
          <p:cNvSpPr txBox="1"/>
          <p:nvPr/>
        </p:nvSpPr>
        <p:spPr>
          <a:xfrm>
            <a:off x="9487965" y="2841617"/>
            <a:ext cx="126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FF0000"/>
                </a:solidFill>
              </a:rPr>
              <a:t>Heat Source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0C232C-9F4D-8DE4-F261-4962BE676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866" y="3871275"/>
            <a:ext cx="4876800" cy="274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5778C5-ECEC-4B8A-5AA3-108600E44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321" y="2638249"/>
            <a:ext cx="1314633" cy="800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E8FA05-66CE-174F-990E-40E505643B29}"/>
                  </a:ext>
                </a:extLst>
              </p:cNvPr>
              <p:cNvSpPr txBox="1"/>
              <p:nvPr/>
            </p:nvSpPr>
            <p:spPr>
              <a:xfrm>
                <a:off x="4966138" y="3429000"/>
                <a:ext cx="173438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E8FA05-66CE-174F-990E-40E505643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138" y="3429000"/>
                <a:ext cx="1734386" cy="298415"/>
              </a:xfrm>
              <a:prstGeom prst="rect">
                <a:avLst/>
              </a:prstGeom>
              <a:blipFill>
                <a:blip r:embed="rId6"/>
                <a:stretch>
                  <a:fillRect l="-1761" r="-2817" b="-20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657470A-300A-D3AD-134A-0BFADB4DFC76}"/>
              </a:ext>
            </a:extLst>
          </p:cNvPr>
          <p:cNvSpPr/>
          <p:nvPr/>
        </p:nvSpPr>
        <p:spPr>
          <a:xfrm>
            <a:off x="5255395" y="3046570"/>
            <a:ext cx="1106904" cy="365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3A3E381-BDC5-F124-2844-2C10C37395A6}"/>
              </a:ext>
            </a:extLst>
          </p:cNvPr>
          <p:cNvSpPr/>
          <p:nvPr/>
        </p:nvSpPr>
        <p:spPr>
          <a:xfrm>
            <a:off x="4196615" y="2948583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21A0451-EF0E-96B2-2FFA-5C70C3B5F241}"/>
              </a:ext>
            </a:extLst>
          </p:cNvPr>
          <p:cNvSpPr/>
          <p:nvPr/>
        </p:nvSpPr>
        <p:spPr>
          <a:xfrm rot="10800000">
            <a:off x="6719984" y="2995505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32038C-1513-9146-FCCB-77709451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3A316-A2C2-81E6-A3F5-03B9873A713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020" r="19662" b="-71"/>
          <a:stretch/>
        </p:blipFill>
        <p:spPr>
          <a:xfrm>
            <a:off x="2164951" y="3776475"/>
            <a:ext cx="1573433" cy="504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18A12-EB05-9895-39F0-3F8F7D4A219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9760" r="67018"/>
          <a:stretch/>
        </p:blipFill>
        <p:spPr>
          <a:xfrm>
            <a:off x="2188609" y="4393494"/>
            <a:ext cx="1573433" cy="504974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E6DA0C2-9B87-70A4-FFFD-EBB31C88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B442AB0-201C-C126-60CE-AD537033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5E193A-ECD2-91AD-E9D5-E01DD9B5B46B}"/>
              </a:ext>
            </a:extLst>
          </p:cNvPr>
          <p:cNvSpPr txBox="1"/>
          <p:nvPr/>
        </p:nvSpPr>
        <p:spPr>
          <a:xfrm>
            <a:off x="3047198" y="443946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</a:t>
            </a:r>
            <a:r>
              <a:rPr lang="en-GB" sz="3200" b="1" dirty="0">
                <a:solidFill>
                  <a:prstClr val="black"/>
                </a:solidFill>
                <a:latin typeface="Aptos" panose="02110004020202020204"/>
              </a:rPr>
              <a:t>E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prstClr val="black"/>
                </a:solidFill>
                <a:latin typeface="Aptos" panose="02110004020202020204"/>
              </a:rPr>
              <a:t>CONCENTRATION AND FLUX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C4904C-0B76-24E8-90E1-F9B49853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16" y="3787842"/>
            <a:ext cx="3362794" cy="75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4EAB4-23F0-366B-B35D-960BF3FB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01" y="2374536"/>
            <a:ext cx="1524213" cy="438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0BF900-E0FE-1065-797C-3C773D0ED881}"/>
              </a:ext>
            </a:extLst>
          </p:cNvPr>
          <p:cNvSpPr txBox="1"/>
          <p:nvPr/>
        </p:nvSpPr>
        <p:spPr>
          <a:xfrm>
            <a:off x="472101" y="2091885"/>
            <a:ext cx="13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Diffusible H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74FA0-5202-8E5F-5EE4-9FF25E31B71F}"/>
              </a:ext>
            </a:extLst>
          </p:cNvPr>
          <p:cNvSpPr txBox="1"/>
          <p:nvPr/>
        </p:nvSpPr>
        <p:spPr>
          <a:xfrm>
            <a:off x="620491" y="2682313"/>
            <a:ext cx="230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Trapped H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9F18C-EDE4-E5C5-8BDB-636058E9C96D}"/>
              </a:ext>
            </a:extLst>
          </p:cNvPr>
          <p:cNvSpPr txBox="1"/>
          <p:nvPr/>
        </p:nvSpPr>
        <p:spPr>
          <a:xfrm>
            <a:off x="472101" y="1753331"/>
            <a:ext cx="17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 concentration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2E1C2-5F20-9412-9647-D8F9A033C664}"/>
              </a:ext>
            </a:extLst>
          </p:cNvPr>
          <p:cNvSpPr txBox="1"/>
          <p:nvPr/>
        </p:nvSpPr>
        <p:spPr>
          <a:xfrm>
            <a:off x="5597146" y="3578803"/>
            <a:ext cx="130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Flux With</a:t>
            </a:r>
          </a:p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Diffusible H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431281-92C1-ABA6-49B4-1D4CD9AD9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061" y="1426875"/>
            <a:ext cx="3448404" cy="13461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BF3CE5-9127-E0B7-39A7-B7A36796DA40}"/>
              </a:ext>
            </a:extLst>
          </p:cNvPr>
          <p:cNvSpPr txBox="1"/>
          <p:nvPr/>
        </p:nvSpPr>
        <p:spPr>
          <a:xfrm>
            <a:off x="6248123" y="4311062"/>
            <a:ext cx="130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Effective Diffusivity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9405E-2645-BC22-8C38-4DFDF8C95D69}"/>
              </a:ext>
            </a:extLst>
          </p:cNvPr>
          <p:cNvSpPr txBox="1"/>
          <p:nvPr/>
        </p:nvSpPr>
        <p:spPr>
          <a:xfrm>
            <a:off x="6825538" y="3596924"/>
            <a:ext cx="13019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Diffusible H Gradient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68E46B-775E-40FB-B132-7DB2BA2644BA}"/>
              </a:ext>
            </a:extLst>
          </p:cNvPr>
          <p:cNvSpPr txBox="1"/>
          <p:nvPr/>
        </p:nvSpPr>
        <p:spPr>
          <a:xfrm>
            <a:off x="10008253" y="5151004"/>
            <a:ext cx="130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Internal condition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BB12FF-F0F3-E2F8-E1AA-A52FB310523E}"/>
              </a:ext>
            </a:extLst>
          </p:cNvPr>
          <p:cNvSpPr txBox="1"/>
          <p:nvPr/>
        </p:nvSpPr>
        <p:spPr>
          <a:xfrm>
            <a:off x="7715613" y="4380129"/>
            <a:ext cx="1301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Universal Gas Constant &amp; Temperature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7C1B31E-9CE3-841D-8B71-DCF6A3524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296" y="4852877"/>
            <a:ext cx="1212173" cy="4545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FFAFD89-E69A-24F3-7C9C-06E821D5BEFF}"/>
              </a:ext>
            </a:extLst>
          </p:cNvPr>
          <p:cNvSpPr txBox="1"/>
          <p:nvPr/>
        </p:nvSpPr>
        <p:spPr>
          <a:xfrm>
            <a:off x="9183102" y="3989885"/>
            <a:ext cx="175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Hydrostatic Stress Gradient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9D46A6-3D25-9747-07E8-E4E243791322}"/>
                  </a:ext>
                </a:extLst>
              </p:cNvPr>
              <p:cNvSpPr txBox="1"/>
              <p:nvPr/>
            </p:nvSpPr>
            <p:spPr>
              <a:xfrm>
                <a:off x="6248122" y="5611660"/>
                <a:ext cx="6219163" cy="4920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(-</a:t>
                </a:r>
                <a:r>
                  <a:rPr lang="en-GB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+</a:t>
                </a:r>
                <a:r>
                  <a:rPr lang="en-GB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9D46A6-3D25-9747-07E8-E4E243791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22" y="5611660"/>
                <a:ext cx="6219163" cy="492058"/>
              </a:xfrm>
              <a:prstGeom prst="rect">
                <a:avLst/>
              </a:prstGeom>
              <a:blipFill>
                <a:blip r:embed="rId7"/>
                <a:stretch>
                  <a:fillRect l="-1667" t="-1250" b="-1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FD74739-69B1-F691-F78B-538A0C8ECE51}"/>
              </a:ext>
            </a:extLst>
          </p:cNvPr>
          <p:cNvSpPr txBox="1"/>
          <p:nvPr/>
        </p:nvSpPr>
        <p:spPr>
          <a:xfrm>
            <a:off x="2853426" y="4526162"/>
            <a:ext cx="166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Ideal Gas Law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FC5E3A-6903-FAF1-4441-39401866C9A9}"/>
              </a:ext>
            </a:extLst>
          </p:cNvPr>
          <p:cNvSpPr txBox="1"/>
          <p:nvPr/>
        </p:nvSpPr>
        <p:spPr>
          <a:xfrm>
            <a:off x="3045384" y="5265250"/>
            <a:ext cx="13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Mole number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917AFC-7833-7459-22BD-B559F02281F2}"/>
              </a:ext>
            </a:extLst>
          </p:cNvPr>
          <p:cNvSpPr txBox="1"/>
          <p:nvPr/>
        </p:nvSpPr>
        <p:spPr>
          <a:xfrm>
            <a:off x="8267837" y="3407843"/>
            <a:ext cx="130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Partial Molar Volume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AC376E-EFD5-E991-B8B6-B1F8473D8DAD}"/>
              </a:ext>
            </a:extLst>
          </p:cNvPr>
          <p:cNvSpPr txBox="1"/>
          <p:nvPr/>
        </p:nvSpPr>
        <p:spPr>
          <a:xfrm>
            <a:off x="10008252" y="6041154"/>
            <a:ext cx="130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External condition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8CEECE-11DB-7937-A46F-655117FFEB8A}"/>
              </a:ext>
            </a:extLst>
          </p:cNvPr>
          <p:cNvSpPr/>
          <p:nvPr/>
        </p:nvSpPr>
        <p:spPr>
          <a:xfrm>
            <a:off x="6749878" y="5611660"/>
            <a:ext cx="895150" cy="4294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E0A8A-9C06-1D63-DFDA-990209FB857C}"/>
              </a:ext>
            </a:extLst>
          </p:cNvPr>
          <p:cNvSpPr/>
          <p:nvPr/>
        </p:nvSpPr>
        <p:spPr>
          <a:xfrm>
            <a:off x="7786200" y="5565932"/>
            <a:ext cx="130195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B1D73C-5D9A-6531-5B8B-A3333C260CF9}"/>
              </a:ext>
            </a:extLst>
          </p:cNvPr>
          <p:cNvSpPr txBox="1"/>
          <p:nvPr/>
        </p:nvSpPr>
        <p:spPr>
          <a:xfrm>
            <a:off x="6484245" y="6140759"/>
            <a:ext cx="13019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Gradient of Diffusible H 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8A52A6-9411-9A76-DD03-493399AD0063}"/>
              </a:ext>
            </a:extLst>
          </p:cNvPr>
          <p:cNvSpPr txBox="1"/>
          <p:nvPr/>
        </p:nvSpPr>
        <p:spPr>
          <a:xfrm>
            <a:off x="7786200" y="6160447"/>
            <a:ext cx="13019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Gradient of Hydrostatic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099E30-DBC2-191F-94FC-CFC84EF461D2}"/>
                  </a:ext>
                </a:extLst>
              </p:cNvPr>
              <p:cNvSpPr txBox="1"/>
              <p:nvPr/>
            </p:nvSpPr>
            <p:spPr>
              <a:xfrm>
                <a:off x="1231757" y="4895494"/>
                <a:ext cx="108260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099E30-DBC2-191F-94FC-CFC84EF46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757" y="4895494"/>
                <a:ext cx="1082604" cy="52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557B68A2-B3DA-BF2B-1929-05F4EE80D780}"/>
              </a:ext>
            </a:extLst>
          </p:cNvPr>
          <p:cNvSpPr txBox="1"/>
          <p:nvPr/>
        </p:nvSpPr>
        <p:spPr>
          <a:xfrm>
            <a:off x="1015334" y="4513105"/>
            <a:ext cx="190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Fick’s First Law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EBFAFCC-AB21-2887-01A5-6EFF154C7E9D}"/>
              </a:ext>
            </a:extLst>
          </p:cNvPr>
          <p:cNvSpPr/>
          <p:nvPr/>
        </p:nvSpPr>
        <p:spPr>
          <a:xfrm rot="2201974">
            <a:off x="5057737" y="3138298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F129B72-041D-0867-1492-B56F66EDFB9C}"/>
              </a:ext>
            </a:extLst>
          </p:cNvPr>
          <p:cNvSpPr/>
          <p:nvPr/>
        </p:nvSpPr>
        <p:spPr>
          <a:xfrm rot="8782760">
            <a:off x="5001328" y="4321941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39A938F6-0051-86F5-482E-26915F178980}"/>
              </a:ext>
            </a:extLst>
          </p:cNvPr>
          <p:cNvSpPr/>
          <p:nvPr/>
        </p:nvSpPr>
        <p:spPr>
          <a:xfrm rot="2081742">
            <a:off x="5092125" y="5574261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0B2A4-CF10-BE20-F533-B97C64C65D46}"/>
              </a:ext>
            </a:extLst>
          </p:cNvPr>
          <p:cNvSpPr txBox="1"/>
          <p:nvPr/>
        </p:nvSpPr>
        <p:spPr>
          <a:xfrm>
            <a:off x="7196105" y="3104057"/>
            <a:ext cx="17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Hydrogen Flux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3794F-C093-E290-1643-6CB6AAD9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885BC-75DA-2019-5B83-3516B2B9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A53C-E77C-40AD-8433-F8D4B213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A8DB7-267B-21ED-6EA6-4FD07CDBAE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5538" y="1576609"/>
            <a:ext cx="2425822" cy="10233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942FD1-5ABD-6D2C-3258-B4D7FAF54A01}"/>
              </a:ext>
            </a:extLst>
          </p:cNvPr>
          <p:cNvSpPr/>
          <p:nvPr/>
        </p:nvSpPr>
        <p:spPr>
          <a:xfrm>
            <a:off x="7189728" y="1745184"/>
            <a:ext cx="285893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D43A3-6EFA-BC97-A961-92E2F7EDDA8E}"/>
              </a:ext>
            </a:extLst>
          </p:cNvPr>
          <p:cNvSpPr/>
          <p:nvPr/>
        </p:nvSpPr>
        <p:spPr>
          <a:xfrm>
            <a:off x="8183315" y="1934729"/>
            <a:ext cx="360350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03AC0-FBAF-C316-585F-04828F251619}"/>
              </a:ext>
            </a:extLst>
          </p:cNvPr>
          <p:cNvSpPr txBox="1"/>
          <p:nvPr/>
        </p:nvSpPr>
        <p:spPr>
          <a:xfrm>
            <a:off x="541150" y="5355687"/>
            <a:ext cx="130195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Flux</a:t>
            </a:r>
          </a:p>
        </p:txBody>
      </p:sp>
    </p:spTree>
    <p:extLst>
      <p:ext uri="{BB962C8B-B14F-4D97-AF65-F5344CB8AC3E}">
        <p14:creationId xmlns:p14="http://schemas.microsoft.com/office/powerpoint/2010/main" val="179749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24" grpId="0"/>
      <p:bldP spid="25" grpId="0"/>
      <p:bldP spid="28" grpId="0"/>
      <p:bldP spid="31" grpId="0"/>
      <p:bldP spid="33" grpId="0"/>
      <p:bldP spid="34" grpId="0"/>
      <p:bldP spid="36" grpId="0"/>
      <p:bldP spid="37" grpId="0"/>
      <p:bldP spid="38" grpId="0" animBg="1"/>
      <p:bldP spid="39" grpId="0" animBg="1"/>
      <p:bldP spid="41" grpId="0"/>
      <p:bldP spid="42" grpId="0"/>
      <p:bldP spid="44" grpId="0"/>
      <p:bldP spid="46" grpId="0"/>
      <p:bldP spid="47" grpId="0" animBg="1"/>
      <p:bldP spid="48" grpId="0" animBg="1"/>
      <p:bldP spid="49" grpId="0" animBg="1"/>
      <p:bldP spid="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4CC985-C8DB-7607-799C-39296A0D8F51}"/>
              </a:ext>
            </a:extLst>
          </p:cNvPr>
          <p:cNvSpPr txBox="1"/>
          <p:nvPr/>
        </p:nvSpPr>
        <p:spPr>
          <a:xfrm>
            <a:off x="3142579" y="336460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</a:t>
            </a:r>
            <a:r>
              <a:rPr lang="en-GB" sz="3200" b="1" dirty="0">
                <a:solidFill>
                  <a:prstClr val="black"/>
                </a:solidFill>
                <a:latin typeface="Aptos" panose="02110004020202020204"/>
              </a:rPr>
              <a:t>E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prstClr val="black"/>
                </a:solidFill>
                <a:latin typeface="Aptos" panose="02110004020202020204"/>
              </a:rPr>
              <a:t>TRAPPED CONCENTRATION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C85AB-65AC-C092-5348-AF5596B7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730" y="4420317"/>
            <a:ext cx="2524477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70F172-715A-AF14-0385-198DEA28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837" y="1504103"/>
            <a:ext cx="1791386" cy="756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48113-7A98-96E4-0618-4C1695BED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624" y="2607614"/>
            <a:ext cx="1524213" cy="43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557334-2FFD-BFC6-EF66-A90832ED7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223" y="2314828"/>
            <a:ext cx="3362794" cy="752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986302-4A46-0EC2-B9CE-FEF75A6D9ACA}"/>
              </a:ext>
            </a:extLst>
          </p:cNvPr>
          <p:cNvSpPr txBox="1"/>
          <p:nvPr/>
        </p:nvSpPr>
        <p:spPr>
          <a:xfrm>
            <a:off x="2209800" y="3868890"/>
            <a:ext cx="302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Oriani’s theory for trapped 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B48B4-0084-9B32-06B1-38B820B99C3F}"/>
              </a:ext>
            </a:extLst>
          </p:cNvPr>
          <p:cNvSpPr txBox="1"/>
          <p:nvPr/>
        </p:nvSpPr>
        <p:spPr>
          <a:xfrm>
            <a:off x="2250879" y="1176667"/>
            <a:ext cx="42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Continuity Equation (Hydrogen Diffusion)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29F4B-C0AB-DA4B-7C16-203FCB23C9C0}"/>
              </a:ext>
            </a:extLst>
          </p:cNvPr>
          <p:cNvSpPr txBox="1"/>
          <p:nvPr/>
        </p:nvSpPr>
        <p:spPr>
          <a:xfrm>
            <a:off x="1820643" y="2384765"/>
            <a:ext cx="17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 concentration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8A293E-40D5-FA35-B82A-D1C95F80150D}"/>
              </a:ext>
            </a:extLst>
          </p:cNvPr>
          <p:cNvSpPr txBox="1"/>
          <p:nvPr/>
        </p:nvSpPr>
        <p:spPr>
          <a:xfrm>
            <a:off x="6024807" y="2075600"/>
            <a:ext cx="17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Hydrogen Flux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5A5DE9E-E857-B6C4-AA11-36FF4B7BE8BD}"/>
              </a:ext>
            </a:extLst>
          </p:cNvPr>
          <p:cNvSpPr/>
          <p:nvPr/>
        </p:nvSpPr>
        <p:spPr>
          <a:xfrm rot="8036942">
            <a:off x="2787518" y="2009006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8B03ECC-C36F-2F5A-9301-ECFEE75BB184}"/>
              </a:ext>
            </a:extLst>
          </p:cNvPr>
          <p:cNvSpPr/>
          <p:nvPr/>
        </p:nvSpPr>
        <p:spPr>
          <a:xfrm rot="2201974">
            <a:off x="4505461" y="2214423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D7FB62-3E31-7160-E72B-4836D15C7F78}"/>
              </a:ext>
            </a:extLst>
          </p:cNvPr>
          <p:cNvSpPr txBox="1"/>
          <p:nvPr/>
        </p:nvSpPr>
        <p:spPr>
          <a:xfrm>
            <a:off x="1840624" y="2937119"/>
            <a:ext cx="13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Diffusible H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1CB31F4-75D8-4D4F-744F-C8B8CDDEAF3A}"/>
              </a:ext>
            </a:extLst>
          </p:cNvPr>
          <p:cNvSpPr/>
          <p:nvPr/>
        </p:nvSpPr>
        <p:spPr>
          <a:xfrm rot="3030042">
            <a:off x="3189333" y="3414174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08CC7-D9F0-3A3E-A93E-047244141898}"/>
              </a:ext>
            </a:extLst>
          </p:cNvPr>
          <p:cNvSpPr txBox="1"/>
          <p:nvPr/>
        </p:nvSpPr>
        <p:spPr>
          <a:xfrm>
            <a:off x="4563401" y="5089056"/>
            <a:ext cx="257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Interstitial lattice sites density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AB431-0EAC-C7BA-3B7F-EA6F597581CB}"/>
              </a:ext>
            </a:extLst>
          </p:cNvPr>
          <p:cNvSpPr txBox="1"/>
          <p:nvPr/>
        </p:nvSpPr>
        <p:spPr>
          <a:xfrm>
            <a:off x="1509765" y="4667394"/>
            <a:ext cx="13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Trapped H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0C5A9A-7632-4AB0-A8A8-6083906D5DFC}"/>
              </a:ext>
            </a:extLst>
          </p:cNvPr>
          <p:cNvSpPr txBox="1"/>
          <p:nvPr/>
        </p:nvSpPr>
        <p:spPr>
          <a:xfrm>
            <a:off x="2430999" y="4251895"/>
            <a:ext cx="160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Trap site density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F09FC-882D-318D-61E6-BE4094BFE582}"/>
              </a:ext>
            </a:extLst>
          </p:cNvPr>
          <p:cNvSpPr txBox="1"/>
          <p:nvPr/>
        </p:nvSpPr>
        <p:spPr>
          <a:xfrm>
            <a:off x="1589184" y="5131993"/>
            <a:ext cx="185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Equilibrium constant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EF87CAC-9A51-9CDE-811E-7D08EC495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5923" y="5723076"/>
            <a:ext cx="1981477" cy="828791"/>
          </a:xfrm>
          <a:prstGeom prst="rect">
            <a:avLst/>
          </a:prstGeom>
        </p:spPr>
      </p:pic>
      <p:pic>
        <p:nvPicPr>
          <p:cNvPr id="1026" name="Picture 2" descr="rate constants and the arrhenius equation">
            <a:extLst>
              <a:ext uri="{FF2B5EF4-FFF2-40B4-BE49-F238E27FC236}">
                <a16:creationId xmlns:a16="http://schemas.microsoft.com/office/drawing/2014/main" id="{27D8ACC0-7DCA-3A16-B505-9D698C53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670" y="5077513"/>
            <a:ext cx="2952800" cy="163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C556D9E3-EBB1-6B1B-E452-0E8A49ACB4A2}"/>
              </a:ext>
            </a:extLst>
          </p:cNvPr>
          <p:cNvSpPr/>
          <p:nvPr/>
        </p:nvSpPr>
        <p:spPr>
          <a:xfrm rot="3758273">
            <a:off x="3273066" y="5393134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1ABF5459-DD11-B4E2-ABE5-1E85AECAE88E}"/>
              </a:ext>
            </a:extLst>
          </p:cNvPr>
          <p:cNvSpPr/>
          <p:nvPr/>
        </p:nvSpPr>
        <p:spPr>
          <a:xfrm>
            <a:off x="7402665" y="5920306"/>
            <a:ext cx="973229" cy="20673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B6C512-0EC9-F7B9-0BD5-C4629F3B00CE}"/>
              </a:ext>
            </a:extLst>
          </p:cNvPr>
          <p:cNvSpPr txBox="1"/>
          <p:nvPr/>
        </p:nvSpPr>
        <p:spPr>
          <a:xfrm>
            <a:off x="9380178" y="4636616"/>
            <a:ext cx="23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Arrhenius Equation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67E20-0CDA-0522-93E6-7BBA7348D0D7}"/>
              </a:ext>
            </a:extLst>
          </p:cNvPr>
          <p:cNvSpPr txBox="1"/>
          <p:nvPr/>
        </p:nvSpPr>
        <p:spPr>
          <a:xfrm>
            <a:off x="4735912" y="5521507"/>
            <a:ext cx="25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Binding enthalpy </a:t>
            </a:r>
            <a:r>
              <a:rPr lang="el-GR" sz="1400" i="1" u="sng" dirty="0">
                <a:solidFill>
                  <a:srgbClr val="FF0000"/>
                </a:solidFill>
              </a:rPr>
              <a:t>Δ</a:t>
            </a:r>
            <a:r>
              <a:rPr lang="en-US" sz="1400" i="1" u="sng" dirty="0">
                <a:solidFill>
                  <a:srgbClr val="FF0000"/>
                </a:solidFill>
              </a:rPr>
              <a:t>WB=-60kJ/mol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2BC4A-6A7E-71F5-1F98-C69B9493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9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D76EFA8-8D8C-41BE-78DD-5A7607A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D325F1-752E-D60D-36C2-5EC6A52B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90B71-F7EF-6D5F-703F-4CFE31F2640F}"/>
              </a:ext>
            </a:extLst>
          </p:cNvPr>
          <p:cNvSpPr/>
          <p:nvPr/>
        </p:nvSpPr>
        <p:spPr>
          <a:xfrm>
            <a:off x="2962404" y="2706560"/>
            <a:ext cx="360350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5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/>
      <p:bldP spid="22" grpId="0"/>
      <p:bldP spid="25" grpId="0" animBg="1"/>
      <p:bldP spid="28" grpId="0" animBg="1"/>
      <p:bldP spid="29" grpId="0"/>
      <p:bldP spid="30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BFE20F515BB4DB378F3E9E1E9C8A4" ma:contentTypeVersion="4" ma:contentTypeDescription="Create a new document." ma:contentTypeScope="" ma:versionID="dc3e8dad9f718fced459178c64b95fb4">
  <xsd:schema xmlns:xsd="http://www.w3.org/2001/XMLSchema" xmlns:xs="http://www.w3.org/2001/XMLSchema" xmlns:p="http://schemas.microsoft.com/office/2006/metadata/properties" xmlns:ns2="eb7ea2e8-4946-4f37-9641-e43889efbb70" targetNamespace="http://schemas.microsoft.com/office/2006/metadata/properties" ma:root="true" ma:fieldsID="f50be73fbf5d2d1b88bf3521d3050f33" ns2:_="">
    <xsd:import namespace="eb7ea2e8-4946-4f37-9641-e43889efbb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ea2e8-4946-4f37-9641-e43889efbb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597F11-88A3-4E78-A782-B8F8037A3C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819B13-43DD-4D7C-817E-907C89424C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7ea2e8-4946-4f37-9641-e43889efbb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ED8717-810D-4A3C-8C8A-9BA3FC4DEB02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eb7ea2e8-4946-4f37-9641-e43889efbb7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1136</Words>
  <Application>Microsoft Office PowerPoint</Application>
  <PresentationFormat>Widescreen</PresentationFormat>
  <Paragraphs>252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Office Theme</vt:lpstr>
      <vt:lpstr>A fully coupled implementation of hydrogen embrittlement in FE analysis </vt:lpstr>
      <vt:lpstr>PowerPoint Presentation</vt:lpstr>
      <vt:lpstr>Contnets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fully coupled implementation of hydrogen embrittlement in FE analysis </dc:title>
  <dc:creator>Huang Daniel</dc:creator>
  <cp:lastModifiedBy>Nguyen Binh</cp:lastModifiedBy>
  <cp:revision>47</cp:revision>
  <dcterms:created xsi:type="dcterms:W3CDTF">2024-01-13T18:35:26Z</dcterms:created>
  <dcterms:modified xsi:type="dcterms:W3CDTF">2024-03-03T14:53:49Z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0x0101004A8BFE20F515BB4DB378F3E9E1E9C8A4</vt:lpwstr>
  </property>
</Properties>
</file>