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8" r:id="rId5"/>
    <p:sldId id="259" r:id="rId6"/>
    <p:sldId id="260" r:id="rId7"/>
    <p:sldId id="265" r:id="rId8"/>
    <p:sldId id="270" r:id="rId9"/>
    <p:sldId id="261" r:id="rId10"/>
    <p:sldId id="266" r:id="rId11"/>
    <p:sldId id="262" r:id="rId12"/>
    <p:sldId id="267" r:id="rId13"/>
    <p:sldId id="269" r:id="rId14"/>
    <p:sldId id="263" r:id="rId15"/>
    <p:sldId id="268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C942-B29F-424C-A376-E5E36F8398B2}" v="79" dt="2024-02-14T10:41:28.436"/>
    <p1510:client id="{B4B93901-F5E6-48DC-B64A-BDF79ED8C319}" v="2" dt="2024-02-13T18:53:08.843"/>
    <p1510:client id="{F40121B0-0D4F-46DB-8AB3-081A2FE2812F}" v="10" dt="2024-02-13T18:50:53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Daniel" userId="e63f02dd-a85a-482e-a100-2f6ccb878cd6" providerId="ADAL" clId="{847C4337-2B71-4295-A296-7AB1E4C94B9C}"/>
    <pc:docChg chg="undo custSel modSld">
      <pc:chgData name="Huang Daniel" userId="e63f02dd-a85a-482e-a100-2f6ccb878cd6" providerId="ADAL" clId="{847C4337-2B71-4295-A296-7AB1E4C94B9C}" dt="2024-02-12T11:49:43.133" v="68" actId="1076"/>
      <pc:docMkLst>
        <pc:docMk/>
      </pc:docMkLst>
      <pc:sldChg chg="addSp modSp mod">
        <pc:chgData name="Huang Daniel" userId="e63f02dd-a85a-482e-a100-2f6ccb878cd6" providerId="ADAL" clId="{847C4337-2B71-4295-A296-7AB1E4C94B9C}" dt="2024-02-12T11:49:43.133" v="68" actId="1076"/>
        <pc:sldMkLst>
          <pc:docMk/>
          <pc:sldMk cId="2715669256" sldId="260"/>
        </pc:sldMkLst>
        <pc:spChg chg="add mod">
          <ac:chgData name="Huang Daniel" userId="e63f02dd-a85a-482e-a100-2f6ccb878cd6" providerId="ADAL" clId="{847C4337-2B71-4295-A296-7AB1E4C94B9C}" dt="2024-02-12T11:49:20.237" v="64" actId="14100"/>
          <ac:spMkLst>
            <pc:docMk/>
            <pc:sldMk cId="2715669256" sldId="260"/>
            <ac:spMk id="4" creationId="{C50883B5-A4B4-DE64-8DE5-7E948BA94DF8}"/>
          </ac:spMkLst>
        </pc:spChg>
        <pc:spChg chg="mod">
          <ac:chgData name="Huang Daniel" userId="e63f02dd-a85a-482e-a100-2f6ccb878cd6" providerId="ADAL" clId="{847C4337-2B71-4295-A296-7AB1E4C94B9C}" dt="2024-02-12T11:48:59.389" v="59" actId="1076"/>
          <ac:spMkLst>
            <pc:docMk/>
            <pc:sldMk cId="2715669256" sldId="260"/>
            <ac:spMk id="13" creationId="{342E975D-0AAD-BA0B-7030-A5942A942B73}"/>
          </ac:spMkLst>
        </pc:spChg>
        <pc:picChg chg="add mod">
          <ac:chgData name="Huang Daniel" userId="e63f02dd-a85a-482e-a100-2f6ccb878cd6" providerId="ADAL" clId="{847C4337-2B71-4295-A296-7AB1E4C94B9C}" dt="2024-02-12T11:49:14.819" v="62" actId="1076"/>
          <ac:picMkLst>
            <pc:docMk/>
            <pc:sldMk cId="2715669256" sldId="260"/>
            <ac:picMk id="5" creationId="{3CB95870-BD6D-8E7C-D1B9-5CF4140B98A8}"/>
          </ac:picMkLst>
        </pc:picChg>
        <pc:picChg chg="add mod">
          <ac:chgData name="Huang Daniel" userId="e63f02dd-a85a-482e-a100-2f6ccb878cd6" providerId="ADAL" clId="{847C4337-2B71-4295-A296-7AB1E4C94B9C}" dt="2024-02-12T11:49:22.954" v="65" actId="1076"/>
          <ac:picMkLst>
            <pc:docMk/>
            <pc:sldMk cId="2715669256" sldId="260"/>
            <ac:picMk id="7" creationId="{4F4019C6-DBB0-6824-D632-3661B6B4FFC6}"/>
          </ac:picMkLst>
        </pc:picChg>
        <pc:picChg chg="add mod">
          <ac:chgData name="Huang Daniel" userId="e63f02dd-a85a-482e-a100-2f6ccb878cd6" providerId="ADAL" clId="{847C4337-2B71-4295-A296-7AB1E4C94B9C}" dt="2024-02-12T11:49:43.133" v="68" actId="1076"/>
          <ac:picMkLst>
            <pc:docMk/>
            <pc:sldMk cId="2715669256" sldId="260"/>
            <ac:picMk id="10" creationId="{84250086-EE56-6E16-15A1-8F96C21F3445}"/>
          </ac:picMkLst>
        </pc:picChg>
        <pc:picChg chg="mod">
          <ac:chgData name="Huang Daniel" userId="e63f02dd-a85a-482e-a100-2f6ccb878cd6" providerId="ADAL" clId="{847C4337-2B71-4295-A296-7AB1E4C94B9C}" dt="2024-02-12T11:26:58.405" v="37" actId="1076"/>
          <ac:picMkLst>
            <pc:docMk/>
            <pc:sldMk cId="2715669256" sldId="260"/>
            <ac:picMk id="11" creationId="{C396BCCC-9BF8-7B45-0788-3AFE4542A6F2}"/>
          </ac:picMkLst>
        </pc:picChg>
        <pc:picChg chg="mod">
          <ac:chgData name="Huang Daniel" userId="e63f02dd-a85a-482e-a100-2f6ccb878cd6" providerId="ADAL" clId="{847C4337-2B71-4295-A296-7AB1E4C94B9C}" dt="2024-02-12T11:49:39.649" v="67" actId="1076"/>
          <ac:picMkLst>
            <pc:docMk/>
            <pc:sldMk cId="2715669256" sldId="260"/>
            <ac:picMk id="16" creationId="{8B90A468-D6CE-34FE-4523-CEC5D497C34D}"/>
          </ac:picMkLst>
        </pc:picChg>
      </pc:sldChg>
      <pc:sldChg chg="modSp mod">
        <pc:chgData name="Huang Daniel" userId="e63f02dd-a85a-482e-a100-2f6ccb878cd6" providerId="ADAL" clId="{847C4337-2B71-4295-A296-7AB1E4C94B9C}" dt="2024-02-12T11:22:49.945" v="13" actId="1076"/>
        <pc:sldMkLst>
          <pc:docMk/>
          <pc:sldMk cId="314813855" sldId="261"/>
        </pc:sldMkLst>
        <pc:spChg chg="mod">
          <ac:chgData name="Huang Daniel" userId="e63f02dd-a85a-482e-a100-2f6ccb878cd6" providerId="ADAL" clId="{847C4337-2B71-4295-A296-7AB1E4C94B9C}" dt="2024-02-12T11:21:49.078" v="2" actId="1076"/>
          <ac:spMkLst>
            <pc:docMk/>
            <pc:sldMk cId="314813855" sldId="261"/>
            <ac:spMk id="10" creationId="{CB65F1B2-3F02-2868-770B-E2F939451825}"/>
          </ac:spMkLst>
        </pc:spChg>
        <pc:spChg chg="mod">
          <ac:chgData name="Huang Daniel" userId="e63f02dd-a85a-482e-a100-2f6ccb878cd6" providerId="ADAL" clId="{847C4337-2B71-4295-A296-7AB1E4C94B9C}" dt="2024-02-12T11:22:01.677" v="4" actId="1076"/>
          <ac:spMkLst>
            <pc:docMk/>
            <pc:sldMk cId="314813855" sldId="261"/>
            <ac:spMk id="11" creationId="{6021B505-C800-81CE-BBBC-5BA4AF9D05C1}"/>
          </ac:spMkLst>
        </pc:spChg>
        <pc:spChg chg="mod">
          <ac:chgData name="Huang Daniel" userId="e63f02dd-a85a-482e-a100-2f6ccb878cd6" providerId="ADAL" clId="{847C4337-2B71-4295-A296-7AB1E4C94B9C}" dt="2024-02-12T11:21:49.078" v="2" actId="1076"/>
          <ac:spMkLst>
            <pc:docMk/>
            <pc:sldMk cId="314813855" sldId="261"/>
            <ac:spMk id="13" creationId="{CEAC2530-F5A1-B798-FFAB-2B22348DABC4}"/>
          </ac:spMkLst>
        </pc:spChg>
        <pc:spChg chg="mod">
          <ac:chgData name="Huang Daniel" userId="e63f02dd-a85a-482e-a100-2f6ccb878cd6" providerId="ADAL" clId="{847C4337-2B71-4295-A296-7AB1E4C94B9C}" dt="2024-02-12T11:22:05.934" v="5" actId="1076"/>
          <ac:spMkLst>
            <pc:docMk/>
            <pc:sldMk cId="314813855" sldId="261"/>
            <ac:spMk id="14" creationId="{10390C87-CC3F-B12E-0D25-387BFC1D0E70}"/>
          </ac:spMkLst>
        </pc:spChg>
        <pc:spChg chg="mod">
          <ac:chgData name="Huang Daniel" userId="e63f02dd-a85a-482e-a100-2f6ccb878cd6" providerId="ADAL" clId="{847C4337-2B71-4295-A296-7AB1E4C94B9C}" dt="2024-02-12T11:22:21.332" v="7" actId="1076"/>
          <ac:spMkLst>
            <pc:docMk/>
            <pc:sldMk cId="314813855" sldId="261"/>
            <ac:spMk id="15" creationId="{D037212A-C3DF-027D-769A-2E283E57914A}"/>
          </ac:spMkLst>
        </pc:spChg>
        <pc:spChg chg="mod">
          <ac:chgData name="Huang Daniel" userId="e63f02dd-a85a-482e-a100-2f6ccb878cd6" providerId="ADAL" clId="{847C4337-2B71-4295-A296-7AB1E4C94B9C}" dt="2024-02-12T11:22:12.248" v="6" actId="1076"/>
          <ac:spMkLst>
            <pc:docMk/>
            <pc:sldMk cId="314813855" sldId="261"/>
            <ac:spMk id="16" creationId="{97DCDCBB-30D1-EC48-E0A6-8AC435F8CB7C}"/>
          </ac:spMkLst>
        </pc:spChg>
        <pc:spChg chg="mod">
          <ac:chgData name="Huang Daniel" userId="e63f02dd-a85a-482e-a100-2f6ccb878cd6" providerId="ADAL" clId="{847C4337-2B71-4295-A296-7AB1E4C94B9C}" dt="2024-02-12T11:21:49.078" v="2" actId="1076"/>
          <ac:spMkLst>
            <pc:docMk/>
            <pc:sldMk cId="314813855" sldId="261"/>
            <ac:spMk id="21" creationId="{1C3D323E-33A7-AC56-CFDB-7B31DB6B709A}"/>
          </ac:spMkLst>
        </pc:spChg>
        <pc:spChg chg="mod">
          <ac:chgData name="Huang Daniel" userId="e63f02dd-a85a-482e-a100-2f6ccb878cd6" providerId="ADAL" clId="{847C4337-2B71-4295-A296-7AB1E4C94B9C}" dt="2024-02-12T11:21:49.078" v="2" actId="1076"/>
          <ac:spMkLst>
            <pc:docMk/>
            <pc:sldMk cId="314813855" sldId="261"/>
            <ac:spMk id="22" creationId="{2B43481F-08CC-53AF-0CCF-EF8AEDEAC9C6}"/>
          </ac:spMkLst>
        </pc:spChg>
        <pc:spChg chg="mod">
          <ac:chgData name="Huang Daniel" userId="e63f02dd-a85a-482e-a100-2f6ccb878cd6" providerId="ADAL" clId="{847C4337-2B71-4295-A296-7AB1E4C94B9C}" dt="2024-02-12T11:21:49.078" v="2" actId="1076"/>
          <ac:spMkLst>
            <pc:docMk/>
            <pc:sldMk cId="314813855" sldId="261"/>
            <ac:spMk id="23" creationId="{7954F0EE-FD5A-AACA-392E-2BB9323D5689}"/>
          </ac:spMkLst>
        </pc:spChg>
        <pc:picChg chg="mod">
          <ac:chgData name="Huang Daniel" userId="e63f02dd-a85a-482e-a100-2f6ccb878cd6" providerId="ADAL" clId="{847C4337-2B71-4295-A296-7AB1E4C94B9C}" dt="2024-02-12T11:22:49.945" v="13" actId="1076"/>
          <ac:picMkLst>
            <pc:docMk/>
            <pc:sldMk cId="314813855" sldId="261"/>
            <ac:picMk id="3" creationId="{EF39D180-62FB-738A-929B-945901B93431}"/>
          </ac:picMkLst>
        </pc:picChg>
        <pc:picChg chg="mod">
          <ac:chgData name="Huang Daniel" userId="e63f02dd-a85a-482e-a100-2f6ccb878cd6" providerId="ADAL" clId="{847C4337-2B71-4295-A296-7AB1E4C94B9C}" dt="2024-02-12T11:22:43.491" v="12" actId="1076"/>
          <ac:picMkLst>
            <pc:docMk/>
            <pc:sldMk cId="314813855" sldId="261"/>
            <ac:picMk id="5" creationId="{0A22E14F-7B72-6012-14AC-17F3E951F182}"/>
          </ac:picMkLst>
        </pc:picChg>
        <pc:picChg chg="mod">
          <ac:chgData name="Huang Daniel" userId="e63f02dd-a85a-482e-a100-2f6ccb878cd6" providerId="ADAL" clId="{847C4337-2B71-4295-A296-7AB1E4C94B9C}" dt="2024-02-12T11:22:49.945" v="13" actId="1076"/>
          <ac:picMkLst>
            <pc:docMk/>
            <pc:sldMk cId="314813855" sldId="261"/>
            <ac:picMk id="6" creationId="{44847FE8-23E1-81D2-89D0-F74AA2F7E5E9}"/>
          </ac:picMkLst>
        </pc:picChg>
        <pc:picChg chg="mod">
          <ac:chgData name="Huang Daniel" userId="e63f02dd-a85a-482e-a100-2f6ccb878cd6" providerId="ADAL" clId="{847C4337-2B71-4295-A296-7AB1E4C94B9C}" dt="2024-02-12T11:22:32.313" v="9" actId="14100"/>
          <ac:picMkLst>
            <pc:docMk/>
            <pc:sldMk cId="314813855" sldId="261"/>
            <ac:picMk id="17" creationId="{A764E21F-854B-8F8E-E46E-6408B53A1EDA}"/>
          </ac:picMkLst>
        </pc:picChg>
        <pc:picChg chg="mod">
          <ac:chgData name="Huang Daniel" userId="e63f02dd-a85a-482e-a100-2f6ccb878cd6" providerId="ADAL" clId="{847C4337-2B71-4295-A296-7AB1E4C94B9C}" dt="2024-02-12T11:22:29.464" v="8" actId="1076"/>
          <ac:picMkLst>
            <pc:docMk/>
            <pc:sldMk cId="314813855" sldId="261"/>
            <ac:picMk id="19" creationId="{93C8D2E0-7C38-870E-9E34-360BF7FDDFF3}"/>
          </ac:picMkLst>
        </pc:picChg>
        <pc:picChg chg="mod">
          <ac:chgData name="Huang Daniel" userId="e63f02dd-a85a-482e-a100-2f6ccb878cd6" providerId="ADAL" clId="{847C4337-2B71-4295-A296-7AB1E4C94B9C}" dt="2024-02-12T11:22:38.481" v="11" actId="1076"/>
          <ac:picMkLst>
            <pc:docMk/>
            <pc:sldMk cId="314813855" sldId="261"/>
            <ac:picMk id="2050" creationId="{52E2F89C-DDC0-667C-2DF2-983244A3BB9E}"/>
          </ac:picMkLst>
        </pc:picChg>
      </pc:sldChg>
      <pc:sldChg chg="modSp mod">
        <pc:chgData name="Huang Daniel" userId="e63f02dd-a85a-482e-a100-2f6ccb878cd6" providerId="ADAL" clId="{847C4337-2B71-4295-A296-7AB1E4C94B9C}" dt="2024-02-12T11:24:18.197" v="35" actId="20577"/>
        <pc:sldMkLst>
          <pc:docMk/>
          <pc:sldMk cId="2914787548" sldId="266"/>
        </pc:sldMkLst>
        <pc:spChg chg="mod">
          <ac:chgData name="Huang Daniel" userId="e63f02dd-a85a-482e-a100-2f6ccb878cd6" providerId="ADAL" clId="{847C4337-2B71-4295-A296-7AB1E4C94B9C}" dt="2024-02-12T11:24:18.197" v="35" actId="20577"/>
          <ac:spMkLst>
            <pc:docMk/>
            <pc:sldMk cId="2914787548" sldId="266"/>
            <ac:spMk id="3" creationId="{D4188A7F-08CD-6017-62A1-2EF22DF8A4C1}"/>
          </ac:spMkLst>
        </pc:spChg>
      </pc:sldChg>
      <pc:sldChg chg="addSp delSp modSp mod">
        <pc:chgData name="Huang Daniel" userId="e63f02dd-a85a-482e-a100-2f6ccb878cd6" providerId="ADAL" clId="{847C4337-2B71-4295-A296-7AB1E4C94B9C}" dt="2024-02-12T11:41:45.854" v="47" actId="21"/>
        <pc:sldMkLst>
          <pc:docMk/>
          <pc:sldMk cId="1294557495" sldId="270"/>
        </pc:sldMkLst>
        <pc:picChg chg="add del">
          <ac:chgData name="Huang Daniel" userId="e63f02dd-a85a-482e-a100-2f6ccb878cd6" providerId="ADAL" clId="{847C4337-2B71-4295-A296-7AB1E4C94B9C}" dt="2024-02-12T11:41:45.854" v="47" actId="21"/>
          <ac:picMkLst>
            <pc:docMk/>
            <pc:sldMk cId="1294557495" sldId="270"/>
            <ac:picMk id="4" creationId="{94C51D52-11CD-5989-64E9-D79D5DF1224B}"/>
          </ac:picMkLst>
        </pc:picChg>
        <pc:picChg chg="mod">
          <ac:chgData name="Huang Daniel" userId="e63f02dd-a85a-482e-a100-2f6ccb878cd6" providerId="ADAL" clId="{847C4337-2B71-4295-A296-7AB1E4C94B9C}" dt="2024-02-12T11:39:00.069" v="45" actId="14100"/>
          <ac:picMkLst>
            <pc:docMk/>
            <pc:sldMk cId="1294557495" sldId="270"/>
            <ac:picMk id="7" creationId="{8377CB07-9733-536F-6F10-F4EABA5C2F4C}"/>
          </ac:picMkLst>
        </pc:picChg>
      </pc:sldChg>
    </pc:docChg>
  </pc:docChgLst>
  <pc:docChgLst>
    <pc:chgData name="Huang Daniel" userId="S::daniel.huang@aalto.fi::e63f02dd-a85a-482e-a100-2f6ccb878cd6" providerId="AD" clId="Web-{E436C797-2E06-4726-B9B3-EB93BED429DB}"/>
    <pc:docChg chg="modSld">
      <pc:chgData name="Huang Daniel" userId="S::daniel.huang@aalto.fi::e63f02dd-a85a-482e-a100-2f6ccb878cd6" providerId="AD" clId="Web-{E436C797-2E06-4726-B9B3-EB93BED429DB}" dt="2024-02-12T11:20:38.846" v="8" actId="1076"/>
      <pc:docMkLst>
        <pc:docMk/>
      </pc:docMkLst>
      <pc:sldChg chg="addSp modSp">
        <pc:chgData name="Huang Daniel" userId="S::daniel.huang@aalto.fi::e63f02dd-a85a-482e-a100-2f6ccb878cd6" providerId="AD" clId="Web-{E436C797-2E06-4726-B9B3-EB93BED429DB}" dt="2024-02-12T11:20:38.846" v="8" actId="1076"/>
        <pc:sldMkLst>
          <pc:docMk/>
          <pc:sldMk cId="314813855" sldId="261"/>
        </pc:sldMkLst>
        <pc:spChg chg="mod">
          <ac:chgData name="Huang Daniel" userId="S::daniel.huang@aalto.fi::e63f02dd-a85a-482e-a100-2f6ccb878cd6" providerId="AD" clId="Web-{E436C797-2E06-4726-B9B3-EB93BED429DB}" dt="2024-02-12T11:20:38.846" v="8" actId="1076"/>
          <ac:spMkLst>
            <pc:docMk/>
            <pc:sldMk cId="314813855" sldId="261"/>
            <ac:spMk id="7" creationId="{9ECD6F33-DF1D-9133-81A8-4E78AADF87F0}"/>
          </ac:spMkLst>
        </pc:spChg>
        <pc:picChg chg="add mod">
          <ac:chgData name="Huang Daniel" userId="S::daniel.huang@aalto.fi::e63f02dd-a85a-482e-a100-2f6ccb878cd6" providerId="AD" clId="Web-{E436C797-2E06-4726-B9B3-EB93BED429DB}" dt="2024-02-12T11:18:41.766" v="1" actId="1076"/>
          <ac:picMkLst>
            <pc:docMk/>
            <pc:sldMk cId="314813855" sldId="261"/>
            <ac:picMk id="3" creationId="{EF39D180-62FB-738A-929B-945901B93431}"/>
          </ac:picMkLst>
        </pc:picChg>
        <pc:picChg chg="add mod">
          <ac:chgData name="Huang Daniel" userId="S::daniel.huang@aalto.fi::e63f02dd-a85a-482e-a100-2f6ccb878cd6" providerId="AD" clId="Web-{E436C797-2E06-4726-B9B3-EB93BED429DB}" dt="2024-02-12T11:19:03.188" v="3" actId="1076"/>
          <ac:picMkLst>
            <pc:docMk/>
            <pc:sldMk cId="314813855" sldId="261"/>
            <ac:picMk id="5" creationId="{0A22E14F-7B72-6012-14AC-17F3E951F182}"/>
          </ac:picMkLst>
        </pc:picChg>
        <pc:picChg chg="add mod">
          <ac:chgData name="Huang Daniel" userId="S::daniel.huang@aalto.fi::e63f02dd-a85a-482e-a100-2f6ccb878cd6" providerId="AD" clId="Web-{E436C797-2E06-4726-B9B3-EB93BED429DB}" dt="2024-02-12T11:19:38.704" v="5" actId="1076"/>
          <ac:picMkLst>
            <pc:docMk/>
            <pc:sldMk cId="314813855" sldId="261"/>
            <ac:picMk id="6" creationId="{44847FE8-23E1-81D2-89D0-F74AA2F7E5E9}"/>
          </ac:picMkLst>
        </pc:picChg>
      </pc:sldChg>
    </pc:docChg>
  </pc:docChgLst>
  <pc:docChgLst>
    <pc:chgData name="Huang Daniel" userId="e63f02dd-a85a-482e-a100-2f6ccb878cd6" providerId="ADAL" clId="{E6A20687-B976-4E0B-96DA-191D9E0D4505}"/>
    <pc:docChg chg="undo redo custSel modSld">
      <pc:chgData name="Huang Daniel" userId="e63f02dd-a85a-482e-a100-2f6ccb878cd6" providerId="ADAL" clId="{E6A20687-B976-4E0B-96DA-191D9E0D4505}" dt="2024-02-12T11:12:11.287" v="122" actId="1076"/>
      <pc:docMkLst>
        <pc:docMk/>
      </pc:docMkLst>
      <pc:sldChg chg="addSp delSp modSp mod setBg">
        <pc:chgData name="Huang Daniel" userId="e63f02dd-a85a-482e-a100-2f6ccb878cd6" providerId="ADAL" clId="{E6A20687-B976-4E0B-96DA-191D9E0D4505}" dt="2024-02-12T10:59:10.491" v="6" actId="26606"/>
        <pc:sldMkLst>
          <pc:docMk/>
          <pc:sldMk cId="1805559891" sldId="259"/>
        </pc:sldMkLst>
        <pc:spChg chg="mod">
          <ac:chgData name="Huang Daniel" userId="e63f02dd-a85a-482e-a100-2f6ccb878cd6" providerId="ADAL" clId="{E6A20687-B976-4E0B-96DA-191D9E0D4505}" dt="2024-02-12T10:59:10.491" v="6" actId="26606"/>
          <ac:spMkLst>
            <pc:docMk/>
            <pc:sldMk cId="1805559891" sldId="259"/>
            <ac:spMk id="2" creationId="{9A079EE3-E14E-82FB-C177-25AC75E5A294}"/>
          </ac:spMkLst>
        </pc:spChg>
        <pc:spChg chg="add del">
          <ac:chgData name="Huang Daniel" userId="e63f02dd-a85a-482e-a100-2f6ccb878cd6" providerId="ADAL" clId="{E6A20687-B976-4E0B-96DA-191D9E0D4505}" dt="2024-02-12T10:59:10.491" v="6" actId="26606"/>
          <ac:spMkLst>
            <pc:docMk/>
            <pc:sldMk cId="1805559891" sldId="259"/>
            <ac:spMk id="3" creationId="{3AAB8204-A3EA-C454-CF83-E9179D242498}"/>
          </ac:spMkLst>
        </pc:spChg>
        <pc:spChg chg="add">
          <ac:chgData name="Huang Daniel" userId="e63f02dd-a85a-482e-a100-2f6ccb878cd6" providerId="ADAL" clId="{E6A20687-B976-4E0B-96DA-191D9E0D4505}" dt="2024-02-12T10:59:10.491" v="6" actId="26606"/>
          <ac:spMkLst>
            <pc:docMk/>
            <pc:sldMk cId="1805559891" sldId="259"/>
            <ac:spMk id="7" creationId="{3AAB8204-A3EA-C454-CF83-E9179D242498}"/>
          </ac:spMkLst>
        </pc:spChg>
        <pc:spChg chg="add">
          <ac:chgData name="Huang Daniel" userId="e63f02dd-a85a-482e-a100-2f6ccb878cd6" providerId="ADAL" clId="{E6A20687-B976-4E0B-96DA-191D9E0D4505}" dt="2024-02-12T10:59:10.491" v="6" actId="26606"/>
          <ac:spMkLst>
            <pc:docMk/>
            <pc:sldMk cId="1805559891" sldId="259"/>
            <ac:spMk id="9" creationId="{F13C74B1-5B17-4795-BED0-7140497B445A}"/>
          </ac:spMkLst>
        </pc:spChg>
        <pc:spChg chg="add">
          <ac:chgData name="Huang Daniel" userId="e63f02dd-a85a-482e-a100-2f6ccb878cd6" providerId="ADAL" clId="{E6A20687-B976-4E0B-96DA-191D9E0D4505}" dt="2024-02-12T10:59:10.491" v="6" actId="26606"/>
          <ac:spMkLst>
            <pc:docMk/>
            <pc:sldMk cId="1805559891" sldId="259"/>
            <ac:spMk id="11" creationId="{D4974D33-8DC5-464E-8C6D-BE58F0669C17}"/>
          </ac:spMkLst>
        </pc:spChg>
        <pc:graphicFrameChg chg="add del">
          <ac:chgData name="Huang Daniel" userId="e63f02dd-a85a-482e-a100-2f6ccb878cd6" providerId="ADAL" clId="{E6A20687-B976-4E0B-96DA-191D9E0D4505}" dt="2024-02-12T10:59:10.478" v="5" actId="26606"/>
          <ac:graphicFrameMkLst>
            <pc:docMk/>
            <pc:sldMk cId="1805559891" sldId="259"/>
            <ac:graphicFrameMk id="5" creationId="{3D3E926D-340E-0301-6493-863D44FC916C}"/>
          </ac:graphicFrameMkLst>
        </pc:graphicFrameChg>
        <pc:picChg chg="add">
          <ac:chgData name="Huang Daniel" userId="e63f02dd-a85a-482e-a100-2f6ccb878cd6" providerId="ADAL" clId="{E6A20687-B976-4E0B-96DA-191D9E0D4505}" dt="2024-02-12T10:59:10.491" v="6" actId="26606"/>
          <ac:picMkLst>
            <pc:docMk/>
            <pc:sldMk cId="1805559891" sldId="259"/>
            <ac:picMk id="8" creationId="{2B829D81-931E-94C3-BC37-1BE08A7B57E8}"/>
          </ac:picMkLst>
        </pc:picChg>
      </pc:sldChg>
      <pc:sldChg chg="addSp delSp modSp mod setBg modClrScheme delDesignElem chgLayout">
        <pc:chgData name="Huang Daniel" userId="e63f02dd-a85a-482e-a100-2f6ccb878cd6" providerId="ADAL" clId="{E6A20687-B976-4E0B-96DA-191D9E0D4505}" dt="2024-02-12T11:06:17.039" v="72" actId="26606"/>
        <pc:sldMkLst>
          <pc:docMk/>
          <pc:sldMk cId="2715669256" sldId="260"/>
        </pc:sldMkLst>
        <pc:spChg chg="mod or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" creationId="{32125EC0-9ACB-E515-B2FC-7AD0AF1C3FDC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13" creationId="{342E975D-0AAD-BA0B-7030-A5942A942B73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14" creationId="{A787FC95-6BC4-BEEC-5C55-DBEF4D031B4C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0" creationId="{CD5DC7EF-7A9C-1779-4F16-AB77837DD29B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1" creationId="{BC3A97B3-D3CC-5B7E-FC64-EF5E705CFC81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2" creationId="{3BDE83C0-0F6A-80BE-A58C-71E98A70F93E}"/>
          </ac:spMkLst>
        </pc:spChg>
        <pc:spChg chg="mo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3" creationId="{955B9BE4-0066-99BC-EEB4-8CD835CC14C6}"/>
          </ac:spMkLst>
        </pc:spChg>
        <pc:spChg chg="ad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7" creationId="{2659FDB4-FCBE-4A89-B46D-43D4FA54464D}"/>
          </ac:spMkLst>
        </pc:spChg>
        <pc:spChg chg="ad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29" creationId="{58BDB0EE-D238-415B-9ED8-62AA6AB2AAD1}"/>
          </ac:spMkLst>
        </pc:spChg>
        <pc:spChg chg="add del">
          <ac:chgData name="Huang Daniel" userId="e63f02dd-a85a-482e-a100-2f6ccb878cd6" providerId="ADAL" clId="{E6A20687-B976-4E0B-96DA-191D9E0D4505}" dt="2024-02-12T11:06:07.921" v="71" actId="700"/>
          <ac:spMkLst>
            <pc:docMk/>
            <pc:sldMk cId="2715669256" sldId="260"/>
            <ac:spMk id="30" creationId="{BACC6370-2D7E-4714-9D71-7542949D7D5D}"/>
          </ac:spMkLst>
        </pc:spChg>
        <pc:spChg chg="ad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31" creationId="{C5B55FC3-961D-4325-82F1-DE92B0D04E03}"/>
          </ac:spMkLst>
        </pc:spChg>
        <pc:spChg chg="add del">
          <ac:chgData name="Huang Daniel" userId="e63f02dd-a85a-482e-a100-2f6ccb878cd6" providerId="ADAL" clId="{E6A20687-B976-4E0B-96DA-191D9E0D4505}" dt="2024-02-12T11:06:07.921" v="71" actId="700"/>
          <ac:spMkLst>
            <pc:docMk/>
            <pc:sldMk cId="2715669256" sldId="260"/>
            <ac:spMk id="32" creationId="{F68B3F68-107C-434F-AA38-110D5EA91B85}"/>
          </ac:spMkLst>
        </pc:spChg>
        <pc:spChg chg="add del">
          <ac:chgData name="Huang Daniel" userId="e63f02dd-a85a-482e-a100-2f6ccb878cd6" providerId="ADAL" clId="{E6A20687-B976-4E0B-96DA-191D9E0D4505}" dt="2024-02-12T11:06:07.921" v="71" actId="700"/>
          <ac:spMkLst>
            <pc:docMk/>
            <pc:sldMk cId="2715669256" sldId="260"/>
            <ac:spMk id="34" creationId="{AAD0DBB9-1A4B-4391-81D4-CB19F9AB918A}"/>
          </ac:spMkLst>
        </pc:spChg>
        <pc:spChg chg="add del">
          <ac:chgData name="Huang Daniel" userId="e63f02dd-a85a-482e-a100-2f6ccb878cd6" providerId="ADAL" clId="{E6A20687-B976-4E0B-96DA-191D9E0D4505}" dt="2024-02-12T11:06:07.921" v="71" actId="700"/>
          <ac:spMkLst>
            <pc:docMk/>
            <pc:sldMk cId="2715669256" sldId="260"/>
            <ac:spMk id="36" creationId="{063BBA22-50EA-4C4D-BE05-F1CE4E63AA56}"/>
          </ac:spMkLst>
        </pc:spChg>
        <pc:spChg chg="add">
          <ac:chgData name="Huang Daniel" userId="e63f02dd-a85a-482e-a100-2f6ccb878cd6" providerId="ADAL" clId="{E6A20687-B976-4E0B-96DA-191D9E0D4505}" dt="2024-02-12T11:06:17.039" v="72" actId="26606"/>
          <ac:spMkLst>
            <pc:docMk/>
            <pc:sldMk cId="2715669256" sldId="260"/>
            <ac:spMk id="38" creationId="{4C8AB332-D09E-4F28-943C-DABDD4716A3C}"/>
          </ac:spMkLst>
        </pc:spChg>
        <pc:picChg chg="mod">
          <ac:chgData name="Huang Daniel" userId="e63f02dd-a85a-482e-a100-2f6ccb878cd6" providerId="ADAL" clId="{E6A20687-B976-4E0B-96DA-191D9E0D4505}" dt="2024-02-12T11:06:17.039" v="72" actId="26606"/>
          <ac:picMkLst>
            <pc:docMk/>
            <pc:sldMk cId="2715669256" sldId="260"/>
            <ac:picMk id="9" creationId="{790758AC-60E6-913B-DBAB-85E311E8AB33}"/>
          </ac:picMkLst>
        </pc:picChg>
        <pc:picChg chg="mod">
          <ac:chgData name="Huang Daniel" userId="e63f02dd-a85a-482e-a100-2f6ccb878cd6" providerId="ADAL" clId="{E6A20687-B976-4E0B-96DA-191D9E0D4505}" dt="2024-02-12T11:06:17.039" v="72" actId="26606"/>
          <ac:picMkLst>
            <pc:docMk/>
            <pc:sldMk cId="2715669256" sldId="260"/>
            <ac:picMk id="11" creationId="{C396BCCC-9BF8-7B45-0788-3AFE4542A6F2}"/>
          </ac:picMkLst>
        </pc:picChg>
        <pc:picChg chg="mod">
          <ac:chgData name="Huang Daniel" userId="e63f02dd-a85a-482e-a100-2f6ccb878cd6" providerId="ADAL" clId="{E6A20687-B976-4E0B-96DA-191D9E0D4505}" dt="2024-02-12T11:06:17.039" v="72" actId="26606"/>
          <ac:picMkLst>
            <pc:docMk/>
            <pc:sldMk cId="2715669256" sldId="260"/>
            <ac:picMk id="16" creationId="{8B90A468-D6CE-34FE-4523-CEC5D497C34D}"/>
          </ac:picMkLst>
        </pc:picChg>
        <pc:picChg chg="mod">
          <ac:chgData name="Huang Daniel" userId="e63f02dd-a85a-482e-a100-2f6ccb878cd6" providerId="ADAL" clId="{E6A20687-B976-4E0B-96DA-191D9E0D4505}" dt="2024-02-12T11:06:17.039" v="72" actId="26606"/>
          <ac:picMkLst>
            <pc:docMk/>
            <pc:sldMk cId="2715669256" sldId="260"/>
            <ac:picMk id="19" creationId="{359098D7-4443-89B2-7AF9-1ED273DAC32B}"/>
          </ac:picMkLst>
        </pc:picChg>
        <pc:picChg chg="mod">
          <ac:chgData name="Huang Daniel" userId="e63f02dd-a85a-482e-a100-2f6ccb878cd6" providerId="ADAL" clId="{E6A20687-B976-4E0B-96DA-191D9E0D4505}" dt="2024-02-12T11:06:17.039" v="72" actId="26606"/>
          <ac:picMkLst>
            <pc:docMk/>
            <pc:sldMk cId="2715669256" sldId="260"/>
            <ac:picMk id="25" creationId="{0EA3E094-D13A-BC82-87DC-626A98D1A747}"/>
          </ac:picMkLst>
        </pc:picChg>
        <pc:cxnChg chg="add">
          <ac:chgData name="Huang Daniel" userId="e63f02dd-a85a-482e-a100-2f6ccb878cd6" providerId="ADAL" clId="{E6A20687-B976-4E0B-96DA-191D9E0D4505}" dt="2024-02-12T11:06:17.039" v="72" actId="26606"/>
          <ac:cxnSpMkLst>
            <pc:docMk/>
            <pc:sldMk cId="2715669256" sldId="260"/>
            <ac:cxnSpMk id="28" creationId="{C8F51B3F-8331-4E4A-AE96-D47B1006EEAD}"/>
          </ac:cxnSpMkLst>
        </pc:cxnChg>
      </pc:sldChg>
      <pc:sldChg chg="addSp delSp modSp mod setBg">
        <pc:chgData name="Huang Daniel" userId="e63f02dd-a85a-482e-a100-2f6ccb878cd6" providerId="ADAL" clId="{E6A20687-B976-4E0B-96DA-191D9E0D4505}" dt="2024-02-12T11:08:46.301" v="90" actId="1076"/>
        <pc:sldMkLst>
          <pc:docMk/>
          <pc:sldMk cId="314813855" sldId="261"/>
        </pc:sldMkLst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" creationId="{9A771976-9092-5CFA-67F2-E95025D09810}"/>
          </ac:spMkLst>
        </pc:spChg>
        <pc:spChg chg="add mod">
          <ac:chgData name="Huang Daniel" userId="e63f02dd-a85a-482e-a100-2f6ccb878cd6" providerId="ADAL" clId="{E6A20687-B976-4E0B-96DA-191D9E0D4505}" dt="2024-02-12T11:08:46.301" v="90" actId="1076"/>
          <ac:spMkLst>
            <pc:docMk/>
            <pc:sldMk cId="314813855" sldId="261"/>
            <ac:spMk id="4" creationId="{EC41F9F9-E06E-702A-B8D7-F29078B72646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7" creationId="{9ECD6F33-DF1D-9133-81A8-4E78AADF87F0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0" creationId="{CB65F1B2-3F02-2868-770B-E2F939451825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1" creationId="{6021B505-C800-81CE-BBBC-5BA4AF9D05C1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3" creationId="{CEAC2530-F5A1-B798-FFAB-2B22348DABC4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4" creationId="{10390C87-CC3F-B12E-0D25-387BFC1D0E70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5" creationId="{D037212A-C3DF-027D-769A-2E283E57914A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16" creationId="{97DCDCBB-30D1-EC48-E0A6-8AC435F8CB7C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1" creationId="{1C3D323E-33A7-AC56-CFDB-7B31DB6B709A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2" creationId="{2B43481F-08CC-53AF-0CCF-EF8AEDEAC9C6}"/>
          </ac:spMkLst>
        </pc:spChg>
        <pc:spChg chg="mo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3" creationId="{7954F0EE-FD5A-AACA-392E-2BB9323D5689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55" creationId="{BACC6370-2D7E-4714-9D71-7542949D7D5D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57" creationId="{256B2C21-A230-48C0-8DF1-C46611373C44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59" creationId="{3847E18C-932D-4C95-AABA-FEC7C9499AD7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61" creationId="{3150CB11-0C61-439E-910F-5787759E72A0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63" creationId="{43F8A58B-5155-44CE-A5FF-7647B47D0A7A}"/>
          </ac:spMkLst>
        </pc:spChg>
        <pc:spChg chg="add del">
          <ac:chgData name="Huang Daniel" userId="e63f02dd-a85a-482e-a100-2f6ccb878cd6" providerId="ADAL" clId="{E6A20687-B976-4E0B-96DA-191D9E0D4505}" dt="2024-02-12T11:00:14.221" v="11" actId="26606"/>
          <ac:spMkLst>
            <pc:docMk/>
            <pc:sldMk cId="314813855" sldId="261"/>
            <ac:spMk id="2065" creationId="{443F2ACA-E6D6-4028-82DD-F03C262D5DE6}"/>
          </ac:spMkLst>
        </pc:spChg>
        <pc:spChg chg="ad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067" creationId="{53B021B3-DE93-4AB7-8A18-CF5F1CED88B8}"/>
          </ac:spMkLst>
        </pc:spChg>
        <pc:spChg chg="ad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068" creationId="{52D502E5-F6B4-4D58-B4AE-FC466FF15EE8}"/>
          </ac:spMkLst>
        </pc:spChg>
        <pc:spChg chg="add">
          <ac:chgData name="Huang Daniel" userId="e63f02dd-a85a-482e-a100-2f6ccb878cd6" providerId="ADAL" clId="{E6A20687-B976-4E0B-96DA-191D9E0D4505}" dt="2024-02-12T11:00:14.259" v="12" actId="26606"/>
          <ac:spMkLst>
            <pc:docMk/>
            <pc:sldMk cId="314813855" sldId="261"/>
            <ac:spMk id="2069" creationId="{9DECDBF4-02B6-4BB4-B65B-B8107AD6A9E8}"/>
          </ac:spMkLst>
        </pc:spChg>
        <pc:picChg chg="mod">
          <ac:chgData name="Huang Daniel" userId="e63f02dd-a85a-482e-a100-2f6ccb878cd6" providerId="ADAL" clId="{E6A20687-B976-4E0B-96DA-191D9E0D4505}" dt="2024-02-12T11:00:14.259" v="12" actId="26606"/>
          <ac:picMkLst>
            <pc:docMk/>
            <pc:sldMk cId="314813855" sldId="261"/>
            <ac:picMk id="17" creationId="{A764E21F-854B-8F8E-E46E-6408B53A1EDA}"/>
          </ac:picMkLst>
        </pc:picChg>
        <pc:picChg chg="mod">
          <ac:chgData name="Huang Daniel" userId="e63f02dd-a85a-482e-a100-2f6ccb878cd6" providerId="ADAL" clId="{E6A20687-B976-4E0B-96DA-191D9E0D4505}" dt="2024-02-12T11:00:14.259" v="12" actId="26606"/>
          <ac:picMkLst>
            <pc:docMk/>
            <pc:sldMk cId="314813855" sldId="261"/>
            <ac:picMk id="19" creationId="{93C8D2E0-7C38-870E-9E34-360BF7FDDFF3}"/>
          </ac:picMkLst>
        </pc:picChg>
        <pc:picChg chg="mod">
          <ac:chgData name="Huang Daniel" userId="e63f02dd-a85a-482e-a100-2f6ccb878cd6" providerId="ADAL" clId="{E6A20687-B976-4E0B-96DA-191D9E0D4505}" dt="2024-02-12T11:00:14.259" v="12" actId="26606"/>
          <ac:picMkLst>
            <pc:docMk/>
            <pc:sldMk cId="314813855" sldId="261"/>
            <ac:picMk id="2050" creationId="{52E2F89C-DDC0-667C-2DF2-983244A3BB9E}"/>
          </ac:picMkLst>
        </pc:picChg>
      </pc:sldChg>
      <pc:sldChg chg="addSp delSp modSp mod setBg">
        <pc:chgData name="Huang Daniel" userId="e63f02dd-a85a-482e-a100-2f6ccb878cd6" providerId="ADAL" clId="{E6A20687-B976-4E0B-96DA-191D9E0D4505}" dt="2024-02-12T11:08:13.415" v="89" actId="1076"/>
        <pc:sldMkLst>
          <pc:docMk/>
          <pc:sldMk cId="4178643502" sldId="262"/>
        </pc:sldMkLst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2" creationId="{7F876669-0D90-DA8C-C8D4-860A3775653F}"/>
          </ac:spMkLst>
        </pc:spChg>
        <pc:spChg chg="add mod">
          <ac:chgData name="Huang Daniel" userId="e63f02dd-a85a-482e-a100-2f6ccb878cd6" providerId="ADAL" clId="{E6A20687-B976-4E0B-96DA-191D9E0D4505}" dt="2024-02-12T11:08:13.415" v="89" actId="1076"/>
          <ac:spMkLst>
            <pc:docMk/>
            <pc:sldMk cId="4178643502" sldId="262"/>
            <ac:spMk id="4" creationId="{692F0A06-BB0F-8DC7-7DA4-116CEFFCF729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5" creationId="{5CDC3F2F-151F-0CDA-682C-FF57D443D791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6" creationId="{738B7BF1-55DA-A0FC-B479-951AC4E3E0D1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7" creationId="{90FADA0E-CCE8-85A6-9ED1-FB2D3A9BD902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8" creationId="{6F1EB849-69EC-5838-E0EF-CF070DEC0DA5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2" creationId="{05EBEBA0-3352-F163-D5EF-41668F142BED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3" creationId="{6EB1231C-CA03-2FC7-0F66-45DA105A8B7B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4" creationId="{8743EC76-DE53-1536-4991-C1E3B8A3C43A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6" creationId="{DCF6CCE8-5FF5-07AF-CFD4-090C4BB7D5C3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7" creationId="{F93FAE8D-E882-DD6F-9361-ACF7195ED18D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8" creationId="{F89C5C77-2CBA-50BF-C65C-3DB1EBD66374}"/>
          </ac:spMkLst>
        </pc:spChg>
        <pc:spChg chg="mod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19" creationId="{8C2F6F9C-9E77-3EF1-D93A-A7ED71CED9EC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24" creationId="{BACC6370-2D7E-4714-9D71-7542949D7D5D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26" creationId="{256B2C21-A230-48C0-8DF1-C46611373C44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28" creationId="{3847E18C-932D-4C95-AABA-FEC7C9499AD7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30" creationId="{3150CB11-0C61-439E-910F-5787759E72A0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32" creationId="{43F8A58B-5155-44CE-A5FF-7647B47D0A7A}"/>
          </ac:spMkLst>
        </pc:spChg>
        <pc:spChg chg="add del">
          <ac:chgData name="Huang Daniel" userId="e63f02dd-a85a-482e-a100-2f6ccb878cd6" providerId="ADAL" clId="{E6A20687-B976-4E0B-96DA-191D9E0D4505}" dt="2024-02-12T11:01:05.472" v="15" actId="26606"/>
          <ac:spMkLst>
            <pc:docMk/>
            <pc:sldMk cId="4178643502" sldId="262"/>
            <ac:spMk id="34" creationId="{443F2ACA-E6D6-4028-82DD-F03C262D5DE6}"/>
          </ac:spMkLst>
        </pc:spChg>
        <pc:spChg chg="add del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36" creationId="{9D8233B0-41B5-4D9A-AEEC-13DB66A8C9B5}"/>
          </ac:spMkLst>
        </pc:spChg>
        <pc:spChg chg="add del">
          <ac:chgData name="Huang Daniel" userId="e63f02dd-a85a-482e-a100-2f6ccb878cd6" providerId="ADAL" clId="{E6A20687-B976-4E0B-96DA-191D9E0D4505}" dt="2024-02-12T11:02:24.156" v="34" actId="26606"/>
          <ac:spMkLst>
            <pc:docMk/>
            <pc:sldMk cId="4178643502" sldId="262"/>
            <ac:spMk id="39" creationId="{E659831F-0D9A-4C63-9EBB-8435B85A440F}"/>
          </ac:spMkLst>
        </pc:spChg>
        <pc:grpChg chg="add del">
          <ac:chgData name="Huang Daniel" userId="e63f02dd-a85a-482e-a100-2f6ccb878cd6" providerId="ADAL" clId="{E6A20687-B976-4E0B-96DA-191D9E0D4505}" dt="2024-02-12T11:02:24.156" v="34" actId="26606"/>
          <ac:grpSpMkLst>
            <pc:docMk/>
            <pc:sldMk cId="4178643502" sldId="262"/>
            <ac:grpSpMk id="37" creationId="{28FAF094-D087-493F-8DF9-A486C2D6BBAA}"/>
          </ac:grpSpMkLst>
        </pc:grpChg>
        <pc:picChg chg="mod">
          <ac:chgData name="Huang Daniel" userId="e63f02dd-a85a-482e-a100-2f6ccb878cd6" providerId="ADAL" clId="{E6A20687-B976-4E0B-96DA-191D9E0D4505}" dt="2024-02-12T11:08:06.516" v="88" actId="1076"/>
          <ac:picMkLst>
            <pc:docMk/>
            <pc:sldMk cId="4178643502" sldId="262"/>
            <ac:picMk id="10" creationId="{A2FE568E-021D-88FA-C277-5C2F2711EF30}"/>
          </ac:picMkLst>
        </pc:picChg>
      </pc:sldChg>
      <pc:sldChg chg="addSp delSp modSp mod setBg addAnim delAnim">
        <pc:chgData name="Huang Daniel" userId="e63f02dd-a85a-482e-a100-2f6ccb878cd6" providerId="ADAL" clId="{E6A20687-B976-4E0B-96DA-191D9E0D4505}" dt="2024-02-12T11:04:37.811" v="64" actId="14100"/>
        <pc:sldMkLst>
          <pc:docMk/>
          <pc:sldMk cId="810785770" sldId="263"/>
        </pc:sldMkLst>
        <pc:spChg chg="mod">
          <ac:chgData name="Huang Daniel" userId="e63f02dd-a85a-482e-a100-2f6ccb878cd6" providerId="ADAL" clId="{E6A20687-B976-4E0B-96DA-191D9E0D4505}" dt="2024-02-12T11:04:17.090" v="57" actId="26606"/>
          <ac:spMkLst>
            <pc:docMk/>
            <pc:sldMk cId="810785770" sldId="263"/>
            <ac:spMk id="2" creationId="{9F60C643-62F1-EEAC-C8A7-67BD185372E4}"/>
          </ac:spMkLst>
        </pc:spChg>
        <pc:spChg chg="add del">
          <ac:chgData name="Huang Daniel" userId="e63f02dd-a85a-482e-a100-2f6ccb878cd6" providerId="ADAL" clId="{E6A20687-B976-4E0B-96DA-191D9E0D4505}" dt="2024-02-12T11:04:17.084" v="56" actId="26606"/>
          <ac:spMkLst>
            <pc:docMk/>
            <pc:sldMk cId="810785770" sldId="263"/>
            <ac:spMk id="18" creationId="{95E1FD92-31B9-4273-BECA-D837FFFC53A5}"/>
          </ac:spMkLst>
        </pc:spChg>
        <pc:spChg chg="add del">
          <ac:chgData name="Huang Daniel" userId="e63f02dd-a85a-482e-a100-2f6ccb878cd6" providerId="ADAL" clId="{E6A20687-B976-4E0B-96DA-191D9E0D4505}" dt="2024-02-12T11:04:17.084" v="56" actId="26606"/>
          <ac:spMkLst>
            <pc:docMk/>
            <pc:sldMk cId="810785770" sldId="263"/>
            <ac:spMk id="20" creationId="{99413ED5-9ED4-4772-BCE4-2BCAE6B12E35}"/>
          </ac:spMkLst>
        </pc:spChg>
        <pc:spChg chg="add del">
          <ac:chgData name="Huang Daniel" userId="e63f02dd-a85a-482e-a100-2f6ccb878cd6" providerId="ADAL" clId="{E6A20687-B976-4E0B-96DA-191D9E0D4505}" dt="2024-02-12T11:04:17.084" v="56" actId="26606"/>
          <ac:spMkLst>
            <pc:docMk/>
            <pc:sldMk cId="810785770" sldId="263"/>
            <ac:spMk id="22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4:17.084" v="56" actId="26606"/>
          <ac:spMkLst>
            <pc:docMk/>
            <pc:sldMk cId="810785770" sldId="263"/>
            <ac:spMk id="24" creationId="{90F533E9-6690-41A8-A372-4C6C622D028D}"/>
          </ac:spMkLst>
        </pc:spChg>
        <pc:spChg chg="add">
          <ac:chgData name="Huang Daniel" userId="e63f02dd-a85a-482e-a100-2f6ccb878cd6" providerId="ADAL" clId="{E6A20687-B976-4E0B-96DA-191D9E0D4505}" dt="2024-02-12T11:04:17.090" v="57" actId="26606"/>
          <ac:spMkLst>
            <pc:docMk/>
            <pc:sldMk cId="810785770" sldId="263"/>
            <ac:spMk id="26" creationId="{42D91A80-424C-43FF-B36B-58B851DC5EB1}"/>
          </ac:spMkLst>
        </pc:spChg>
        <pc:spChg chg="add">
          <ac:chgData name="Huang Daniel" userId="e63f02dd-a85a-482e-a100-2f6ccb878cd6" providerId="ADAL" clId="{E6A20687-B976-4E0B-96DA-191D9E0D4505}" dt="2024-02-12T11:04:17.090" v="57" actId="26606"/>
          <ac:spMkLst>
            <pc:docMk/>
            <pc:sldMk cId="810785770" sldId="263"/>
            <ac:spMk id="27" creationId="{99413ED5-9ED4-4772-BCE4-2BCAE6B12E35}"/>
          </ac:spMkLst>
        </pc:spChg>
        <pc:spChg chg="add">
          <ac:chgData name="Huang Daniel" userId="e63f02dd-a85a-482e-a100-2f6ccb878cd6" providerId="ADAL" clId="{E6A20687-B976-4E0B-96DA-191D9E0D4505}" dt="2024-02-12T11:04:17.090" v="57" actId="26606"/>
          <ac:spMkLst>
            <pc:docMk/>
            <pc:sldMk cId="810785770" sldId="263"/>
            <ac:spMk id="28" creationId="{04357C93-F0CB-4A1C-8F77-4E9063789819}"/>
          </ac:spMkLst>
        </pc:spChg>
        <pc:spChg chg="add">
          <ac:chgData name="Huang Daniel" userId="e63f02dd-a85a-482e-a100-2f6ccb878cd6" providerId="ADAL" clId="{E6A20687-B976-4E0B-96DA-191D9E0D4505}" dt="2024-02-12T11:04:17.090" v="57" actId="26606"/>
          <ac:spMkLst>
            <pc:docMk/>
            <pc:sldMk cId="810785770" sldId="263"/>
            <ac:spMk id="29" creationId="{90F533E9-6690-41A8-A372-4C6C622D028D}"/>
          </ac:spMkLst>
        </pc:spChg>
        <pc:picChg chg="mod">
          <ac:chgData name="Huang Daniel" userId="e63f02dd-a85a-482e-a100-2f6ccb878cd6" providerId="ADAL" clId="{E6A20687-B976-4E0B-96DA-191D9E0D4505}" dt="2024-02-12T11:04:30.811" v="62" actId="14100"/>
          <ac:picMkLst>
            <pc:docMk/>
            <pc:sldMk cId="810785770" sldId="263"/>
            <ac:picMk id="5" creationId="{2BB913EA-B43E-34B0-1DFF-48CB2E69EDD3}"/>
          </ac:picMkLst>
        </pc:picChg>
        <pc:picChg chg="mod ord">
          <ac:chgData name="Huang Daniel" userId="e63f02dd-a85a-482e-a100-2f6ccb878cd6" providerId="ADAL" clId="{E6A20687-B976-4E0B-96DA-191D9E0D4505}" dt="2024-02-12T11:04:37.811" v="64" actId="14100"/>
          <ac:picMkLst>
            <pc:docMk/>
            <pc:sldMk cId="810785770" sldId="263"/>
            <ac:picMk id="7" creationId="{AA9A5E4E-58ED-3F70-FEA2-1C406213B07E}"/>
          </ac:picMkLst>
        </pc:picChg>
        <pc:picChg chg="mod ord">
          <ac:chgData name="Huang Daniel" userId="e63f02dd-a85a-482e-a100-2f6ccb878cd6" providerId="ADAL" clId="{E6A20687-B976-4E0B-96DA-191D9E0D4505}" dt="2024-02-12T11:04:27.929" v="61" actId="1076"/>
          <ac:picMkLst>
            <pc:docMk/>
            <pc:sldMk cId="810785770" sldId="263"/>
            <ac:picMk id="9" creationId="{247B93D0-F3B8-AB81-EABA-A8C026D96402}"/>
          </ac:picMkLst>
        </pc:picChg>
        <pc:picChg chg="mod">
          <ac:chgData name="Huang Daniel" userId="e63f02dd-a85a-482e-a100-2f6ccb878cd6" providerId="ADAL" clId="{E6A20687-B976-4E0B-96DA-191D9E0D4505}" dt="2024-02-12T11:04:34.567" v="63" actId="14100"/>
          <ac:picMkLst>
            <pc:docMk/>
            <pc:sldMk cId="810785770" sldId="263"/>
            <ac:picMk id="13" creationId="{A7F28A1D-892D-C337-440F-260840849E70}"/>
          </ac:picMkLst>
        </pc:picChg>
      </pc:sldChg>
      <pc:sldChg chg="addSp delSp modSp mod setBg">
        <pc:chgData name="Huang Daniel" userId="e63f02dd-a85a-482e-a100-2f6ccb878cd6" providerId="ADAL" clId="{E6A20687-B976-4E0B-96DA-191D9E0D4505}" dt="2024-02-12T11:05:53.626" v="70" actId="26606"/>
        <pc:sldMkLst>
          <pc:docMk/>
          <pc:sldMk cId="775464900" sldId="264"/>
        </pc:sldMkLst>
        <pc:spChg chg="mod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2" creationId="{3BE9F1B6-8B31-C048-6786-EE300FAFD31A}"/>
          </ac:spMkLst>
        </pc:spChg>
        <pc:spChg chg="mod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3" creationId="{3A133B93-8723-64CB-0A13-0365CE68231D}"/>
          </ac:spMkLst>
        </pc:spChg>
        <pc:spChg chg="add del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9" creationId="{3AFE8227-C443-417B-BA91-520EB1EF4559}"/>
          </ac:spMkLst>
        </pc:spChg>
        <pc:spChg chg="add del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11" creationId="{907741FC-B544-4A6E-B831-6789D042333D}"/>
          </ac:spMkLst>
        </pc:spChg>
        <pc:spChg chg="add del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13" creationId="{3F0BE7ED-7814-4273-B18A-F26CC0380380}"/>
          </ac:spMkLst>
        </pc:spChg>
        <pc:spChg chg="add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18" creationId="{F13C74B1-5B17-4795-BED0-7140497B445A}"/>
          </ac:spMkLst>
        </pc:spChg>
        <pc:spChg chg="add">
          <ac:chgData name="Huang Daniel" userId="e63f02dd-a85a-482e-a100-2f6ccb878cd6" providerId="ADAL" clId="{E6A20687-B976-4E0B-96DA-191D9E0D4505}" dt="2024-02-12T11:05:53.626" v="70" actId="26606"/>
          <ac:spMkLst>
            <pc:docMk/>
            <pc:sldMk cId="775464900" sldId="264"/>
            <ac:spMk id="20" creationId="{D4974D33-8DC5-464E-8C6D-BE58F0669C17}"/>
          </ac:spMkLst>
        </pc:spChg>
        <pc:picChg chg="add mod ord">
          <ac:chgData name="Huang Daniel" userId="e63f02dd-a85a-482e-a100-2f6ccb878cd6" providerId="ADAL" clId="{E6A20687-B976-4E0B-96DA-191D9E0D4505}" dt="2024-02-12T11:05:53.626" v="70" actId="26606"/>
          <ac:picMkLst>
            <pc:docMk/>
            <pc:sldMk cId="775464900" sldId="264"/>
            <ac:picMk id="5" creationId="{B7A28E5B-8214-1C05-3C85-316F3A99416A}"/>
          </ac:picMkLst>
        </pc:picChg>
      </pc:sldChg>
      <pc:sldChg chg="addSp modSp mod setBg">
        <pc:chgData name="Huang Daniel" userId="e63f02dd-a85a-482e-a100-2f6ccb878cd6" providerId="ADAL" clId="{E6A20687-B976-4E0B-96DA-191D9E0D4505}" dt="2024-02-12T11:07:05.733" v="76" actId="1076"/>
        <pc:sldMkLst>
          <pc:docMk/>
          <pc:sldMk cId="3413447726" sldId="265"/>
        </pc:sldMkLst>
        <pc:spChg chg="mod">
          <ac:chgData name="Huang Daniel" userId="e63f02dd-a85a-482e-a100-2f6ccb878cd6" providerId="ADAL" clId="{E6A20687-B976-4E0B-96DA-191D9E0D4505}" dt="2024-02-12T10:59:40.781" v="8" actId="26606"/>
          <ac:spMkLst>
            <pc:docMk/>
            <pc:sldMk cId="3413447726" sldId="265"/>
            <ac:spMk id="2" creationId="{67A1D042-9586-8E4E-A03F-794FB7271A9D}"/>
          </ac:spMkLst>
        </pc:spChg>
        <pc:spChg chg="mod">
          <ac:chgData name="Huang Daniel" userId="e63f02dd-a85a-482e-a100-2f6ccb878cd6" providerId="ADAL" clId="{E6A20687-B976-4E0B-96DA-191D9E0D4505}" dt="2024-02-12T11:07:05.733" v="76" actId="1076"/>
          <ac:spMkLst>
            <pc:docMk/>
            <pc:sldMk cId="3413447726" sldId="265"/>
            <ac:spMk id="3" creationId="{FF8717E6-DFF7-4F94-11D4-89D42E3FF8B9}"/>
          </ac:spMkLst>
        </pc:spChg>
        <pc:spChg chg="add">
          <ac:chgData name="Huang Daniel" userId="e63f02dd-a85a-482e-a100-2f6ccb878cd6" providerId="ADAL" clId="{E6A20687-B976-4E0B-96DA-191D9E0D4505}" dt="2024-02-12T10:59:40.781" v="8" actId="26606"/>
          <ac:spMkLst>
            <pc:docMk/>
            <pc:sldMk cId="3413447726" sldId="265"/>
            <ac:spMk id="11" creationId="{922F19F4-FE70-43DC-856F-2CE5F521DC48}"/>
          </ac:spMkLst>
        </pc:spChg>
        <pc:spChg chg="add">
          <ac:chgData name="Huang Daniel" userId="e63f02dd-a85a-482e-a100-2f6ccb878cd6" providerId="ADAL" clId="{E6A20687-B976-4E0B-96DA-191D9E0D4505}" dt="2024-02-12T10:59:40.781" v="8" actId="26606"/>
          <ac:spMkLst>
            <pc:docMk/>
            <pc:sldMk cId="3413447726" sldId="265"/>
            <ac:spMk id="18" creationId="{D5B0017B-2ECA-49AF-B397-DC140825DF8D}"/>
          </ac:spMkLst>
        </pc:spChg>
        <pc:spChg chg="add">
          <ac:chgData name="Huang Daniel" userId="e63f02dd-a85a-482e-a100-2f6ccb878cd6" providerId="ADAL" clId="{E6A20687-B976-4E0B-96DA-191D9E0D4505}" dt="2024-02-12T10:59:40.781" v="8" actId="26606"/>
          <ac:spMkLst>
            <pc:docMk/>
            <pc:sldMk cId="3413447726" sldId="265"/>
            <ac:spMk id="20" creationId="{395ECC94-3D5E-46A7-A7A1-DE807E1563B4}"/>
          </ac:spMkLst>
        </pc:spChg>
        <pc:spChg chg="add">
          <ac:chgData name="Huang Daniel" userId="e63f02dd-a85a-482e-a100-2f6ccb878cd6" providerId="ADAL" clId="{E6A20687-B976-4E0B-96DA-191D9E0D4505}" dt="2024-02-12T10:59:40.781" v="8" actId="26606"/>
          <ac:spMkLst>
            <pc:docMk/>
            <pc:sldMk cId="3413447726" sldId="265"/>
            <ac:spMk id="22" creationId="{7E549738-9961-462D-81B7-4A7A44691102}"/>
          </ac:spMkLst>
        </pc:spChg>
        <pc:grpChg chg="add">
          <ac:chgData name="Huang Daniel" userId="e63f02dd-a85a-482e-a100-2f6ccb878cd6" providerId="ADAL" clId="{E6A20687-B976-4E0B-96DA-191D9E0D4505}" dt="2024-02-12T10:59:40.781" v="8" actId="26606"/>
          <ac:grpSpMkLst>
            <pc:docMk/>
            <pc:sldMk cId="3413447726" sldId="265"/>
            <ac:grpSpMk id="13" creationId="{AE1C45F0-260A-458C-96ED-C1F6D2151219}"/>
          </ac:grpSpMkLst>
        </pc:grpChg>
        <pc:picChg chg="mod">
          <ac:chgData name="Huang Daniel" userId="e63f02dd-a85a-482e-a100-2f6ccb878cd6" providerId="ADAL" clId="{E6A20687-B976-4E0B-96DA-191D9E0D4505}" dt="2024-02-12T10:59:40.781" v="8" actId="26606"/>
          <ac:picMkLst>
            <pc:docMk/>
            <pc:sldMk cId="3413447726" sldId="265"/>
            <ac:picMk id="4" creationId="{EB2183E3-3202-2F80-0167-C8BB7F80C2BB}"/>
          </ac:picMkLst>
        </pc:picChg>
        <pc:picChg chg="mod">
          <ac:chgData name="Huang Daniel" userId="e63f02dd-a85a-482e-a100-2f6ccb878cd6" providerId="ADAL" clId="{E6A20687-B976-4E0B-96DA-191D9E0D4505}" dt="2024-02-12T10:59:40.781" v="8" actId="26606"/>
          <ac:picMkLst>
            <pc:docMk/>
            <pc:sldMk cId="3413447726" sldId="265"/>
            <ac:picMk id="6" creationId="{2A9BF561-997C-7E90-E69F-ACC0D60D8B56}"/>
          </ac:picMkLst>
        </pc:picChg>
        <pc:cxnChg chg="add">
          <ac:chgData name="Huang Daniel" userId="e63f02dd-a85a-482e-a100-2f6ccb878cd6" providerId="ADAL" clId="{E6A20687-B976-4E0B-96DA-191D9E0D4505}" dt="2024-02-12T10:59:40.781" v="8" actId="26606"/>
          <ac:cxnSpMkLst>
            <pc:docMk/>
            <pc:sldMk cId="3413447726" sldId="265"/>
            <ac:cxnSpMk id="24" creationId="{6CF1BAF6-AD41-4082-B212-8A1F9A2E8779}"/>
          </ac:cxnSpMkLst>
        </pc:cxnChg>
      </pc:sldChg>
      <pc:sldChg chg="addSp modSp mod setBg">
        <pc:chgData name="Huang Daniel" userId="e63f02dd-a85a-482e-a100-2f6ccb878cd6" providerId="ADAL" clId="{E6A20687-B976-4E0B-96DA-191D9E0D4505}" dt="2024-02-12T11:07:54.436" v="86" actId="404"/>
        <pc:sldMkLst>
          <pc:docMk/>
          <pc:sldMk cId="2914787548" sldId="266"/>
        </pc:sldMkLst>
        <pc:spChg chg="mod">
          <ac:chgData name="Huang Daniel" userId="e63f02dd-a85a-482e-a100-2f6ccb878cd6" providerId="ADAL" clId="{E6A20687-B976-4E0B-96DA-191D9E0D4505}" dt="2024-02-12T11:00:51.386" v="13" actId="26606"/>
          <ac:spMkLst>
            <pc:docMk/>
            <pc:sldMk cId="2914787548" sldId="266"/>
            <ac:spMk id="2" creationId="{8711CEB6-2E30-F1DB-9DC1-F632B040B8D9}"/>
          </ac:spMkLst>
        </pc:spChg>
        <pc:spChg chg="mod">
          <ac:chgData name="Huang Daniel" userId="e63f02dd-a85a-482e-a100-2f6ccb878cd6" providerId="ADAL" clId="{E6A20687-B976-4E0B-96DA-191D9E0D4505}" dt="2024-02-12T11:07:54.436" v="86" actId="404"/>
          <ac:spMkLst>
            <pc:docMk/>
            <pc:sldMk cId="2914787548" sldId="266"/>
            <ac:spMk id="3" creationId="{D4188A7F-08CD-6017-62A1-2EF22DF8A4C1}"/>
          </ac:spMkLst>
        </pc:spChg>
        <pc:spChg chg="add">
          <ac:chgData name="Huang Daniel" userId="e63f02dd-a85a-482e-a100-2f6ccb878cd6" providerId="ADAL" clId="{E6A20687-B976-4E0B-96DA-191D9E0D4505}" dt="2024-02-12T11:00:51.386" v="13" actId="26606"/>
          <ac:spMkLst>
            <pc:docMk/>
            <pc:sldMk cId="2914787548" sldId="266"/>
            <ac:spMk id="10" creationId="{058A14AF-9FB5-4CC7-BA35-E8E85D3EDF0E}"/>
          </ac:spMkLst>
        </pc:spChg>
        <pc:spChg chg="add">
          <ac:chgData name="Huang Daniel" userId="e63f02dd-a85a-482e-a100-2f6ccb878cd6" providerId="ADAL" clId="{E6A20687-B976-4E0B-96DA-191D9E0D4505}" dt="2024-02-12T11:00:51.386" v="13" actId="26606"/>
          <ac:spMkLst>
            <pc:docMk/>
            <pc:sldMk cId="2914787548" sldId="266"/>
            <ac:spMk id="12" creationId="{3A9A4357-BD1D-4622-A4FE-766E6AB8DE84}"/>
          </ac:spMkLst>
        </pc:spChg>
        <pc:spChg chg="add">
          <ac:chgData name="Huang Daniel" userId="e63f02dd-a85a-482e-a100-2f6ccb878cd6" providerId="ADAL" clId="{E6A20687-B976-4E0B-96DA-191D9E0D4505}" dt="2024-02-12T11:00:51.386" v="13" actId="26606"/>
          <ac:spMkLst>
            <pc:docMk/>
            <pc:sldMk cId="2914787548" sldId="266"/>
            <ac:spMk id="14" creationId="{E659831F-0D9A-4C63-9EBB-8435B85A440F}"/>
          </ac:spMkLst>
        </pc:spChg>
        <pc:spChg chg="add">
          <ac:chgData name="Huang Daniel" userId="e63f02dd-a85a-482e-a100-2f6ccb878cd6" providerId="ADAL" clId="{E6A20687-B976-4E0B-96DA-191D9E0D4505}" dt="2024-02-12T11:00:51.386" v="13" actId="26606"/>
          <ac:spMkLst>
            <pc:docMk/>
            <pc:sldMk cId="2914787548" sldId="266"/>
            <ac:spMk id="16" creationId="{E6995CE5-F890-4ABA-82A2-26507CE8D2A3}"/>
          </ac:spMkLst>
        </pc:spChg>
        <pc:picChg chg="mod">
          <ac:chgData name="Huang Daniel" userId="e63f02dd-a85a-482e-a100-2f6ccb878cd6" providerId="ADAL" clId="{E6A20687-B976-4E0B-96DA-191D9E0D4505}" dt="2024-02-12T11:00:51.386" v="13" actId="26606"/>
          <ac:picMkLst>
            <pc:docMk/>
            <pc:sldMk cId="2914787548" sldId="266"/>
            <ac:picMk id="5" creationId="{8C8F1DCE-11C8-C4F7-F24E-B03A1F83F864}"/>
          </ac:picMkLst>
        </pc:picChg>
      </pc:sldChg>
      <pc:sldChg chg="addSp delSp modSp mod setBg">
        <pc:chgData name="Huang Daniel" userId="e63f02dd-a85a-482e-a100-2f6ccb878cd6" providerId="ADAL" clId="{E6A20687-B976-4E0B-96DA-191D9E0D4505}" dt="2024-02-12T11:03:22.863" v="48" actId="1076"/>
        <pc:sldMkLst>
          <pc:docMk/>
          <pc:sldMk cId="3653725977" sldId="267"/>
        </pc:sldMkLst>
        <pc:spChg chg="mod ord">
          <ac:chgData name="Huang Daniel" userId="e63f02dd-a85a-482e-a100-2f6ccb878cd6" providerId="ADAL" clId="{E6A20687-B976-4E0B-96DA-191D9E0D4505}" dt="2024-02-12T11:02:36.121" v="35" actId="26606"/>
          <ac:spMkLst>
            <pc:docMk/>
            <pc:sldMk cId="3653725977" sldId="267"/>
            <ac:spMk id="2" creationId="{A7AD8484-BABB-B561-63C8-CC2495273F7C}"/>
          </ac:spMkLst>
        </pc:spChg>
        <pc:spChg chg="add">
          <ac:chgData name="Huang Daniel" userId="e63f02dd-a85a-482e-a100-2f6ccb878cd6" providerId="ADAL" clId="{E6A20687-B976-4E0B-96DA-191D9E0D4505}" dt="2024-02-12T11:02:36.121" v="35" actId="26606"/>
          <ac:spMkLst>
            <pc:docMk/>
            <pc:sldMk cId="3653725977" sldId="267"/>
            <ac:spMk id="17" creationId="{6B4CB897-E47E-4B08-B7CC-FC2E497789EF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19" creationId="{276ACD9F-1703-E9E6-B7EA-93381891E379}"/>
          </ac:spMkLst>
        </pc:spChg>
        <pc:spChg chg="add del">
          <ac:chgData name="Huang Daniel" userId="e63f02dd-a85a-482e-a100-2f6ccb878cd6" providerId="ADAL" clId="{E6A20687-B976-4E0B-96DA-191D9E0D4505}" dt="2024-02-12T11:01:30.365" v="18" actId="26606"/>
          <ac:spMkLst>
            <pc:docMk/>
            <pc:sldMk cId="3653725977" sldId="267"/>
            <ac:spMk id="20" creationId="{18ED5DE8-CA8B-4332-9D76-60AD9B81830E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24" creationId="{90464369-70FA-42AF-948F-80664CA7BFE5}"/>
          </ac:spMkLst>
        </pc:spChg>
        <pc:spChg chg="add">
          <ac:chgData name="Huang Daniel" userId="e63f02dd-a85a-482e-a100-2f6ccb878cd6" providerId="ADAL" clId="{E6A20687-B976-4E0B-96DA-191D9E0D4505}" dt="2024-02-12T11:02:36.121" v="35" actId="26606"/>
          <ac:spMkLst>
            <pc:docMk/>
            <pc:sldMk cId="3653725977" sldId="267"/>
            <ac:spMk id="25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1:30.365" v="18" actId="26606"/>
          <ac:spMkLst>
            <pc:docMk/>
            <pc:sldMk cId="3653725977" sldId="267"/>
            <ac:spMk id="26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2:16.308" v="28" actId="26606"/>
          <ac:spMkLst>
            <pc:docMk/>
            <pc:sldMk cId="3653725977" sldId="267"/>
            <ac:spMk id="27" creationId="{B81933D1-5615-42C7-9C0B-4EB7105CCE2D}"/>
          </ac:spMkLst>
        </pc:spChg>
        <pc:spChg chg="add del">
          <ac:chgData name="Huang Daniel" userId="e63f02dd-a85a-482e-a100-2f6ccb878cd6" providerId="ADAL" clId="{E6A20687-B976-4E0B-96DA-191D9E0D4505}" dt="2024-02-12T11:01:35.825" v="20" actId="26606"/>
          <ac:spMkLst>
            <pc:docMk/>
            <pc:sldMk cId="3653725977" sldId="267"/>
            <ac:spMk id="28" creationId="{E8D41CF8-5232-42BC-8D05-AFEDE215398E}"/>
          </ac:spMkLst>
        </pc:spChg>
        <pc:spChg chg="add del">
          <ac:chgData name="Huang Daniel" userId="e63f02dd-a85a-482e-a100-2f6ccb878cd6" providerId="ADAL" clId="{E6A20687-B976-4E0B-96DA-191D9E0D4505}" dt="2024-02-12T11:01:35.825" v="20" actId="26606"/>
          <ac:spMkLst>
            <pc:docMk/>
            <pc:sldMk cId="3653725977" sldId="267"/>
            <ac:spMk id="29" creationId="{49237091-E62C-4878-AA4C-0B9995ADB28F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30" creationId="{CC552A98-EF7D-4D42-AB69-066B786AB55B}"/>
          </ac:spMkLst>
        </pc:spChg>
        <pc:spChg chg="add del">
          <ac:chgData name="Huang Daniel" userId="e63f02dd-a85a-482e-a100-2f6ccb878cd6" providerId="ADAL" clId="{E6A20687-B976-4E0B-96DA-191D9E0D4505}" dt="2024-02-12T11:02:10.388" v="22" actId="26606"/>
          <ac:spMkLst>
            <pc:docMk/>
            <pc:sldMk cId="3653725977" sldId="267"/>
            <ac:spMk id="31" creationId="{18ED5DE8-CA8B-4332-9D76-60AD9B81830E}"/>
          </ac:spMkLst>
        </pc:spChg>
        <pc:spChg chg="add del">
          <ac:chgData name="Huang Daniel" userId="e63f02dd-a85a-482e-a100-2f6ccb878cd6" providerId="ADAL" clId="{E6A20687-B976-4E0B-96DA-191D9E0D4505}" dt="2024-02-12T11:02:10.388" v="22" actId="26606"/>
          <ac:spMkLst>
            <pc:docMk/>
            <pc:sldMk cId="3653725977" sldId="267"/>
            <ac:spMk id="33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2:12.687" v="24" actId="26606"/>
          <ac:spMkLst>
            <pc:docMk/>
            <pc:sldMk cId="3653725977" sldId="267"/>
            <ac:spMk id="35" creationId="{6B4CB897-E47E-4B08-B7CC-FC2E497789EF}"/>
          </ac:spMkLst>
        </pc:spChg>
        <pc:spChg chg="add del">
          <ac:chgData name="Huang Daniel" userId="e63f02dd-a85a-482e-a100-2f6ccb878cd6" providerId="ADAL" clId="{E6A20687-B976-4E0B-96DA-191D9E0D4505}" dt="2024-02-12T11:02:12.687" v="24" actId="26606"/>
          <ac:spMkLst>
            <pc:docMk/>
            <pc:sldMk cId="3653725977" sldId="267"/>
            <ac:spMk id="38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40" creationId="{8063E580-BD51-4DC3-9968-97E5480C2D94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41" creationId="{A648176E-454C-437C-B0FC-9B82FCF32B24}"/>
          </ac:spMkLst>
        </pc:spChg>
        <pc:spChg chg="add del">
          <ac:chgData name="Huang Daniel" userId="e63f02dd-a85a-482e-a100-2f6ccb878cd6" providerId="ADAL" clId="{E6A20687-B976-4E0B-96DA-191D9E0D4505}" dt="2024-02-12T11:02:14.378" v="26" actId="26606"/>
          <ac:spMkLst>
            <pc:docMk/>
            <pc:sldMk cId="3653725977" sldId="267"/>
            <ac:spMk id="42" creationId="{A6604B49-AD5C-4590-B051-06C8222ECD99}"/>
          </ac:spMkLst>
        </pc:spChg>
        <pc:spChg chg="add del">
          <ac:chgData name="Huang Daniel" userId="e63f02dd-a85a-482e-a100-2f6ccb878cd6" providerId="ADAL" clId="{E6A20687-B976-4E0B-96DA-191D9E0D4505}" dt="2024-02-12T11:02:16.308" v="28" actId="26606"/>
          <ac:spMkLst>
            <pc:docMk/>
            <pc:sldMk cId="3653725977" sldId="267"/>
            <ac:spMk id="44" creationId="{F549CA6F-5310-434A-9717-D7AF41FCE19E}"/>
          </ac:spMkLst>
        </pc:spChg>
        <pc:spChg chg="add del">
          <ac:chgData name="Huang Daniel" userId="e63f02dd-a85a-482e-a100-2f6ccb878cd6" providerId="ADAL" clId="{E6A20687-B976-4E0B-96DA-191D9E0D4505}" dt="2024-02-12T11:02:16.308" v="28" actId="26606"/>
          <ac:spMkLst>
            <pc:docMk/>
            <pc:sldMk cId="3653725977" sldId="267"/>
            <ac:spMk id="47" creationId="{B089A89A-1E9C-4761-9DFF-53C275FBF870}"/>
          </ac:spMkLst>
        </pc:spChg>
        <pc:spChg chg="add del">
          <ac:chgData name="Huang Daniel" userId="e63f02dd-a85a-482e-a100-2f6ccb878cd6" providerId="ADAL" clId="{E6A20687-B976-4E0B-96DA-191D9E0D4505}" dt="2024-02-12T11:02:17.918" v="30" actId="26606"/>
          <ac:spMkLst>
            <pc:docMk/>
            <pc:sldMk cId="3653725977" sldId="267"/>
            <ac:spMk id="49" creationId="{6B4CB897-E47E-4B08-B7CC-FC2E497789EF}"/>
          </ac:spMkLst>
        </pc:spChg>
        <pc:spChg chg="add del">
          <ac:chgData name="Huang Daniel" userId="e63f02dd-a85a-482e-a100-2f6ccb878cd6" providerId="ADAL" clId="{E6A20687-B976-4E0B-96DA-191D9E0D4505}" dt="2024-02-12T11:02:17.918" v="30" actId="26606"/>
          <ac:spMkLst>
            <pc:docMk/>
            <pc:sldMk cId="3653725977" sldId="267"/>
            <ac:spMk id="53" creationId="{04357C93-F0CB-4A1C-8F77-4E9063789819}"/>
          </ac:spMkLst>
        </pc:spChg>
        <pc:spChg chg="add del">
          <ac:chgData name="Huang Daniel" userId="e63f02dd-a85a-482e-a100-2f6ccb878cd6" providerId="ADAL" clId="{E6A20687-B976-4E0B-96DA-191D9E0D4505}" dt="2024-02-12T11:02:21.064" v="32" actId="26606"/>
          <ac:spMkLst>
            <pc:docMk/>
            <pc:sldMk cId="3653725977" sldId="267"/>
            <ac:spMk id="55" creationId="{18ED5DE8-CA8B-4332-9D76-60AD9B81830E}"/>
          </ac:spMkLst>
        </pc:spChg>
        <pc:spChg chg="add del">
          <ac:chgData name="Huang Daniel" userId="e63f02dd-a85a-482e-a100-2f6ccb878cd6" providerId="ADAL" clId="{E6A20687-B976-4E0B-96DA-191D9E0D4505}" dt="2024-02-12T11:02:21.064" v="32" actId="26606"/>
          <ac:spMkLst>
            <pc:docMk/>
            <pc:sldMk cId="3653725977" sldId="267"/>
            <ac:spMk id="58" creationId="{04357C93-F0CB-4A1C-8F77-4E9063789819}"/>
          </ac:spMkLst>
        </pc:spChg>
        <pc:grpChg chg="add">
          <ac:chgData name="Huang Daniel" userId="e63f02dd-a85a-482e-a100-2f6ccb878cd6" providerId="ADAL" clId="{E6A20687-B976-4E0B-96DA-191D9E0D4505}" dt="2024-02-12T11:02:36.121" v="35" actId="26606"/>
          <ac:grpSpMkLst>
            <pc:docMk/>
            <pc:sldMk cId="3653725977" sldId="267"/>
            <ac:grpSpMk id="18" creationId="{3AF6A671-C637-4547-85F4-51B6D1881399}"/>
          </ac:grpSpMkLst>
        </pc:grpChg>
        <pc:grpChg chg="add del">
          <ac:chgData name="Huang Daniel" userId="e63f02dd-a85a-482e-a100-2f6ccb878cd6" providerId="ADAL" clId="{E6A20687-B976-4E0B-96DA-191D9E0D4505}" dt="2024-02-12T11:01:30.365" v="18" actId="26606"/>
          <ac:grpSpMkLst>
            <pc:docMk/>
            <pc:sldMk cId="3653725977" sldId="267"/>
            <ac:grpSpMk id="22" creationId="{22983B4D-AA9E-4FCA-A321-B87362793229}"/>
          </ac:grpSpMkLst>
        </pc:grpChg>
        <pc:grpChg chg="add del">
          <ac:chgData name="Huang Daniel" userId="e63f02dd-a85a-482e-a100-2f6ccb878cd6" providerId="ADAL" clId="{E6A20687-B976-4E0B-96DA-191D9E0D4505}" dt="2024-02-12T11:02:10.388" v="22" actId="26606"/>
          <ac:grpSpMkLst>
            <pc:docMk/>
            <pc:sldMk cId="3653725977" sldId="267"/>
            <ac:grpSpMk id="32" creationId="{22983B4D-AA9E-4FCA-A321-B87362793229}"/>
          </ac:grpSpMkLst>
        </pc:grpChg>
        <pc:grpChg chg="add del">
          <ac:chgData name="Huang Daniel" userId="e63f02dd-a85a-482e-a100-2f6ccb878cd6" providerId="ADAL" clId="{E6A20687-B976-4E0B-96DA-191D9E0D4505}" dt="2024-02-12T11:02:12.687" v="24" actId="26606"/>
          <ac:grpSpMkLst>
            <pc:docMk/>
            <pc:sldMk cId="3653725977" sldId="267"/>
            <ac:grpSpMk id="36" creationId="{3AF6A671-C637-4547-85F4-51B6D1881399}"/>
          </ac:grpSpMkLst>
        </pc:grpChg>
        <pc:grpChg chg="add del">
          <ac:chgData name="Huang Daniel" userId="e63f02dd-a85a-482e-a100-2f6ccb878cd6" providerId="ADAL" clId="{E6A20687-B976-4E0B-96DA-191D9E0D4505}" dt="2024-02-12T11:02:16.308" v="28" actId="26606"/>
          <ac:grpSpMkLst>
            <pc:docMk/>
            <pc:sldMk cId="3653725977" sldId="267"/>
            <ac:grpSpMk id="45" creationId="{032D8612-31EB-44CF-A1D0-14FD4C705424}"/>
          </ac:grpSpMkLst>
        </pc:grpChg>
        <pc:grpChg chg="add del">
          <ac:chgData name="Huang Daniel" userId="e63f02dd-a85a-482e-a100-2f6ccb878cd6" providerId="ADAL" clId="{E6A20687-B976-4E0B-96DA-191D9E0D4505}" dt="2024-02-12T11:02:17.918" v="30" actId="26606"/>
          <ac:grpSpMkLst>
            <pc:docMk/>
            <pc:sldMk cId="3653725977" sldId="267"/>
            <ac:grpSpMk id="50" creationId="{3AF6A671-C637-4547-85F4-51B6D1881399}"/>
          </ac:grpSpMkLst>
        </pc:grpChg>
        <pc:grpChg chg="add del">
          <ac:chgData name="Huang Daniel" userId="e63f02dd-a85a-482e-a100-2f6ccb878cd6" providerId="ADAL" clId="{E6A20687-B976-4E0B-96DA-191D9E0D4505}" dt="2024-02-12T11:02:21.064" v="32" actId="26606"/>
          <ac:grpSpMkLst>
            <pc:docMk/>
            <pc:sldMk cId="3653725977" sldId="267"/>
            <ac:grpSpMk id="56" creationId="{22983B4D-AA9E-4FCA-A321-B87362793229}"/>
          </ac:grpSpMkLst>
        </pc:grpChg>
        <pc:picChg chg="mod ord">
          <ac:chgData name="Huang Daniel" userId="e63f02dd-a85a-482e-a100-2f6ccb878cd6" providerId="ADAL" clId="{E6A20687-B976-4E0B-96DA-191D9E0D4505}" dt="2024-02-12T11:03:05.421" v="43" actId="1076"/>
          <ac:picMkLst>
            <pc:docMk/>
            <pc:sldMk cId="3653725977" sldId="267"/>
            <ac:picMk id="5" creationId="{9CAA80CC-35BF-684F-551F-668425893E76}"/>
          </ac:picMkLst>
        </pc:picChg>
        <pc:picChg chg="mod ord">
          <ac:chgData name="Huang Daniel" userId="e63f02dd-a85a-482e-a100-2f6ccb878cd6" providerId="ADAL" clId="{E6A20687-B976-4E0B-96DA-191D9E0D4505}" dt="2024-02-12T11:03:10.298" v="45" actId="1076"/>
          <ac:picMkLst>
            <pc:docMk/>
            <pc:sldMk cId="3653725977" sldId="267"/>
            <ac:picMk id="11" creationId="{B04624D7-BA58-F00C-7A2C-6D96BCBE3E72}"/>
          </ac:picMkLst>
        </pc:picChg>
        <pc:picChg chg="mod ord">
          <ac:chgData name="Huang Daniel" userId="e63f02dd-a85a-482e-a100-2f6ccb878cd6" providerId="ADAL" clId="{E6A20687-B976-4E0B-96DA-191D9E0D4505}" dt="2024-02-12T11:03:17.384" v="47" actId="14100"/>
          <ac:picMkLst>
            <pc:docMk/>
            <pc:sldMk cId="3653725977" sldId="267"/>
            <ac:picMk id="13" creationId="{D1345F7F-4939-0393-4FE2-87F6A1B76265}"/>
          </ac:picMkLst>
        </pc:picChg>
        <pc:picChg chg="mod ord">
          <ac:chgData name="Huang Daniel" userId="e63f02dd-a85a-482e-a100-2f6ccb878cd6" providerId="ADAL" clId="{E6A20687-B976-4E0B-96DA-191D9E0D4505}" dt="2024-02-12T11:03:22.863" v="48" actId="1076"/>
          <ac:picMkLst>
            <pc:docMk/>
            <pc:sldMk cId="3653725977" sldId="267"/>
            <ac:picMk id="15" creationId="{A6EF2BC9-85BA-509D-3C70-89C9628AE6CF}"/>
          </ac:picMkLst>
        </pc:picChg>
      </pc:sldChg>
      <pc:sldChg chg="addSp modSp mod setBg">
        <pc:chgData name="Huang Daniel" userId="e63f02dd-a85a-482e-a100-2f6ccb878cd6" providerId="ADAL" clId="{E6A20687-B976-4E0B-96DA-191D9E0D4505}" dt="2024-02-12T11:12:11.287" v="122" actId="1076"/>
        <pc:sldMkLst>
          <pc:docMk/>
          <pc:sldMk cId="2176517713" sldId="268"/>
        </pc:sldMkLst>
        <pc:spChg chg="mod ord">
          <ac:chgData name="Huang Daniel" userId="e63f02dd-a85a-482e-a100-2f6ccb878cd6" providerId="ADAL" clId="{E6A20687-B976-4E0B-96DA-191D9E0D4505}" dt="2024-02-12T11:05:16.818" v="66" actId="26606"/>
          <ac:spMkLst>
            <pc:docMk/>
            <pc:sldMk cId="2176517713" sldId="268"/>
            <ac:spMk id="2" creationId="{6FED55A9-24CE-788E-1FCC-7011604B842D}"/>
          </ac:spMkLst>
        </pc:spChg>
        <pc:spChg chg="add mod">
          <ac:chgData name="Huang Daniel" userId="e63f02dd-a85a-482e-a100-2f6ccb878cd6" providerId="ADAL" clId="{E6A20687-B976-4E0B-96DA-191D9E0D4505}" dt="2024-02-12T11:11:07.797" v="102" actId="1076"/>
          <ac:spMkLst>
            <pc:docMk/>
            <pc:sldMk cId="2176517713" sldId="268"/>
            <ac:spMk id="3" creationId="{EFD4F45B-1A4E-687C-9F7F-237603EBA878}"/>
          </ac:spMkLst>
        </pc:spChg>
        <pc:spChg chg="add mod">
          <ac:chgData name="Huang Daniel" userId="e63f02dd-a85a-482e-a100-2f6ccb878cd6" providerId="ADAL" clId="{E6A20687-B976-4E0B-96DA-191D9E0D4505}" dt="2024-02-12T11:11:16.145" v="105" actId="1076"/>
          <ac:spMkLst>
            <pc:docMk/>
            <pc:sldMk cId="2176517713" sldId="268"/>
            <ac:spMk id="4" creationId="{E0084E7C-380D-58BD-1ACB-7D90513B2195}"/>
          </ac:spMkLst>
        </pc:spChg>
        <pc:spChg chg="add mod">
          <ac:chgData name="Huang Daniel" userId="e63f02dd-a85a-482e-a100-2f6ccb878cd6" providerId="ADAL" clId="{E6A20687-B976-4E0B-96DA-191D9E0D4505}" dt="2024-02-12T11:11:30.221" v="109" actId="1076"/>
          <ac:spMkLst>
            <pc:docMk/>
            <pc:sldMk cId="2176517713" sldId="268"/>
            <ac:spMk id="6" creationId="{D0CAE61E-0956-D71E-8BB4-AC433C6785FA}"/>
          </ac:spMkLst>
        </pc:spChg>
        <pc:spChg chg="add mod">
          <ac:chgData name="Huang Daniel" userId="e63f02dd-a85a-482e-a100-2f6ccb878cd6" providerId="ADAL" clId="{E6A20687-B976-4E0B-96DA-191D9E0D4505}" dt="2024-02-12T11:11:43.014" v="112" actId="1076"/>
          <ac:spMkLst>
            <pc:docMk/>
            <pc:sldMk cId="2176517713" sldId="268"/>
            <ac:spMk id="8" creationId="{37A11210-2A70-0DDE-B245-83438DE208A3}"/>
          </ac:spMkLst>
        </pc:spChg>
        <pc:spChg chg="add mod">
          <ac:chgData name="Huang Daniel" userId="e63f02dd-a85a-482e-a100-2f6ccb878cd6" providerId="ADAL" clId="{E6A20687-B976-4E0B-96DA-191D9E0D4505}" dt="2024-02-12T11:11:52.776" v="116" actId="1076"/>
          <ac:spMkLst>
            <pc:docMk/>
            <pc:sldMk cId="2176517713" sldId="268"/>
            <ac:spMk id="10" creationId="{B8615CF0-80B1-7927-E5E8-3CD35D6B9F0D}"/>
          </ac:spMkLst>
        </pc:spChg>
        <pc:spChg chg="add mod">
          <ac:chgData name="Huang Daniel" userId="e63f02dd-a85a-482e-a100-2f6ccb878cd6" providerId="ADAL" clId="{E6A20687-B976-4E0B-96DA-191D9E0D4505}" dt="2024-02-12T11:12:01.986" v="119" actId="1076"/>
          <ac:spMkLst>
            <pc:docMk/>
            <pc:sldMk cId="2176517713" sldId="268"/>
            <ac:spMk id="12" creationId="{FE785512-2DEE-FB32-53AF-A456F9D04518}"/>
          </ac:spMkLst>
        </pc:spChg>
        <pc:spChg chg="add mod">
          <ac:chgData name="Huang Daniel" userId="e63f02dd-a85a-482e-a100-2f6ccb878cd6" providerId="ADAL" clId="{E6A20687-B976-4E0B-96DA-191D9E0D4505}" dt="2024-02-12T11:12:11.287" v="122" actId="1076"/>
          <ac:spMkLst>
            <pc:docMk/>
            <pc:sldMk cId="2176517713" sldId="268"/>
            <ac:spMk id="14" creationId="{70763380-91AD-FD63-385C-00531C29DB81}"/>
          </ac:spMkLst>
        </pc:spChg>
        <pc:picChg chg="mod">
          <ac:chgData name="Huang Daniel" userId="e63f02dd-a85a-482e-a100-2f6ccb878cd6" providerId="ADAL" clId="{E6A20687-B976-4E0B-96DA-191D9E0D4505}" dt="2024-02-12T11:09:00.923" v="91" actId="1076"/>
          <ac:picMkLst>
            <pc:docMk/>
            <pc:sldMk cId="2176517713" sldId="268"/>
            <ac:picMk id="5" creationId="{26C59CFB-95F5-801B-DECB-DFC4542F548A}"/>
          </ac:picMkLst>
        </pc:picChg>
        <pc:picChg chg="mod ord">
          <ac:chgData name="Huang Daniel" userId="e63f02dd-a85a-482e-a100-2f6ccb878cd6" providerId="ADAL" clId="{E6A20687-B976-4E0B-96DA-191D9E0D4505}" dt="2024-02-12T11:09:09.759" v="93" actId="1076"/>
          <ac:picMkLst>
            <pc:docMk/>
            <pc:sldMk cId="2176517713" sldId="268"/>
            <ac:picMk id="7" creationId="{D6ED1F34-7EA1-CD7B-D049-9B3903CAF87F}"/>
          </ac:picMkLst>
        </pc:picChg>
        <pc:picChg chg="mod">
          <ac:chgData name="Huang Daniel" userId="e63f02dd-a85a-482e-a100-2f6ccb878cd6" providerId="ADAL" clId="{E6A20687-B976-4E0B-96DA-191D9E0D4505}" dt="2024-02-12T11:09:20.319" v="95" actId="1076"/>
          <ac:picMkLst>
            <pc:docMk/>
            <pc:sldMk cId="2176517713" sldId="268"/>
            <ac:picMk id="9" creationId="{F10FDCF9-6692-92AD-54C6-7EA9A1C951F9}"/>
          </ac:picMkLst>
        </pc:picChg>
        <pc:picChg chg="mod">
          <ac:chgData name="Huang Daniel" userId="e63f02dd-a85a-482e-a100-2f6ccb878cd6" providerId="ADAL" clId="{E6A20687-B976-4E0B-96DA-191D9E0D4505}" dt="2024-02-12T11:09:27.083" v="96" actId="1076"/>
          <ac:picMkLst>
            <pc:docMk/>
            <pc:sldMk cId="2176517713" sldId="268"/>
            <ac:picMk id="11" creationId="{DE28EEB0-B682-0176-D511-6CA8D403D8DD}"/>
          </ac:picMkLst>
        </pc:picChg>
        <pc:picChg chg="mod ord">
          <ac:chgData name="Huang Daniel" userId="e63f02dd-a85a-482e-a100-2f6ccb878cd6" providerId="ADAL" clId="{E6A20687-B976-4E0B-96DA-191D9E0D4505}" dt="2024-02-12T11:09:38.147" v="98" actId="1076"/>
          <ac:picMkLst>
            <pc:docMk/>
            <pc:sldMk cId="2176517713" sldId="268"/>
            <ac:picMk id="13" creationId="{70BDA4E1-1AF8-3074-6EA8-6DBBD679F500}"/>
          </ac:picMkLst>
        </pc:picChg>
        <pc:picChg chg="mod">
          <ac:chgData name="Huang Daniel" userId="e63f02dd-a85a-482e-a100-2f6ccb878cd6" providerId="ADAL" clId="{E6A20687-B976-4E0B-96DA-191D9E0D4505}" dt="2024-02-12T11:11:45.467" v="113" actId="1076"/>
          <ac:picMkLst>
            <pc:docMk/>
            <pc:sldMk cId="2176517713" sldId="268"/>
            <ac:picMk id="15" creationId="{345E8D1B-5408-993E-1193-C2B7849E8EBB}"/>
          </ac:picMkLst>
        </pc:picChg>
        <pc:picChg chg="mod ord">
          <ac:chgData name="Huang Daniel" userId="e63f02dd-a85a-482e-a100-2f6ccb878cd6" providerId="ADAL" clId="{E6A20687-B976-4E0B-96DA-191D9E0D4505}" dt="2024-02-12T11:09:03.867" v="92" actId="1076"/>
          <ac:picMkLst>
            <pc:docMk/>
            <pc:sldMk cId="2176517713" sldId="268"/>
            <ac:picMk id="17" creationId="{A434C00B-E9D7-335C-A601-2CD344D7CAE2}"/>
          </ac:picMkLst>
        </pc:picChg>
        <pc:picChg chg="mod">
          <ac:chgData name="Huang Daniel" userId="e63f02dd-a85a-482e-a100-2f6ccb878cd6" providerId="ADAL" clId="{E6A20687-B976-4E0B-96DA-191D9E0D4505}" dt="2024-02-12T11:09:14.675" v="94" actId="1076"/>
          <ac:picMkLst>
            <pc:docMk/>
            <pc:sldMk cId="2176517713" sldId="268"/>
            <ac:picMk id="19" creationId="{894C9549-86D8-03EF-4FF5-8D249E79F7C9}"/>
          </ac:picMkLst>
        </pc:picChg>
      </pc:sldChg>
      <pc:sldChg chg="addSp modSp mod setBg">
        <pc:chgData name="Huang Daniel" userId="e63f02dd-a85a-482e-a100-2f6ccb878cd6" providerId="ADAL" clId="{E6A20687-B976-4E0B-96DA-191D9E0D4505}" dt="2024-02-12T11:03:58.563" v="53" actId="1076"/>
        <pc:sldMkLst>
          <pc:docMk/>
          <pc:sldMk cId="2198389237" sldId="269"/>
        </pc:sldMkLst>
        <pc:spChg chg="mod">
          <ac:chgData name="Huang Daniel" userId="e63f02dd-a85a-482e-a100-2f6ccb878cd6" providerId="ADAL" clId="{E6A20687-B976-4E0B-96DA-191D9E0D4505}" dt="2024-02-12T11:03:36.413" v="49" actId="26606"/>
          <ac:spMkLst>
            <pc:docMk/>
            <pc:sldMk cId="2198389237" sldId="269"/>
            <ac:spMk id="2" creationId="{5902D5A0-B03F-9563-9CE4-AEAFB6DD3402}"/>
          </ac:spMkLst>
        </pc:spChg>
        <pc:spChg chg="add">
          <ac:chgData name="Huang Daniel" userId="e63f02dd-a85a-482e-a100-2f6ccb878cd6" providerId="ADAL" clId="{E6A20687-B976-4E0B-96DA-191D9E0D4505}" dt="2024-02-12T11:03:36.413" v="49" actId="26606"/>
          <ac:spMkLst>
            <pc:docMk/>
            <pc:sldMk cId="2198389237" sldId="269"/>
            <ac:spMk id="14" creationId="{7C98A213-5994-475E-B327-DC6EC27FBA8B}"/>
          </ac:spMkLst>
        </pc:spChg>
        <pc:spChg chg="add">
          <ac:chgData name="Huang Daniel" userId="e63f02dd-a85a-482e-a100-2f6ccb878cd6" providerId="ADAL" clId="{E6A20687-B976-4E0B-96DA-191D9E0D4505}" dt="2024-02-12T11:03:36.413" v="49" actId="26606"/>
          <ac:spMkLst>
            <pc:docMk/>
            <pc:sldMk cId="2198389237" sldId="269"/>
            <ac:spMk id="16" creationId="{4B030A0D-0DAD-4A99-89BB-419527D6A64B}"/>
          </ac:spMkLst>
        </pc:spChg>
        <pc:picChg chg="mod">
          <ac:chgData name="Huang Daniel" userId="e63f02dd-a85a-482e-a100-2f6ccb878cd6" providerId="ADAL" clId="{E6A20687-B976-4E0B-96DA-191D9E0D4505}" dt="2024-02-12T11:03:51.467" v="51" actId="1076"/>
          <ac:picMkLst>
            <pc:docMk/>
            <pc:sldMk cId="2198389237" sldId="269"/>
            <ac:picMk id="5" creationId="{0B1E1EB7-D1FB-54ED-DE5E-B957D092B63A}"/>
          </ac:picMkLst>
        </pc:picChg>
        <pc:picChg chg="mod">
          <ac:chgData name="Huang Daniel" userId="e63f02dd-a85a-482e-a100-2f6ccb878cd6" providerId="ADAL" clId="{E6A20687-B976-4E0B-96DA-191D9E0D4505}" dt="2024-02-12T11:03:58.563" v="53" actId="1076"/>
          <ac:picMkLst>
            <pc:docMk/>
            <pc:sldMk cId="2198389237" sldId="269"/>
            <ac:picMk id="7" creationId="{0188DFD8-5D12-4949-2007-B9A9734ABC2E}"/>
          </ac:picMkLst>
        </pc:picChg>
        <pc:picChg chg="mod ord">
          <ac:chgData name="Huang Daniel" userId="e63f02dd-a85a-482e-a100-2f6ccb878cd6" providerId="ADAL" clId="{E6A20687-B976-4E0B-96DA-191D9E0D4505}" dt="2024-02-12T11:03:54.023" v="52" actId="1076"/>
          <ac:picMkLst>
            <pc:docMk/>
            <pc:sldMk cId="2198389237" sldId="269"/>
            <ac:picMk id="9" creationId="{34D187A9-EB91-648C-FC45-15DB2D8DE520}"/>
          </ac:picMkLst>
        </pc:picChg>
      </pc:sldChg>
      <pc:sldChg chg="addSp modSp mod setBg">
        <pc:chgData name="Huang Daniel" userId="e63f02dd-a85a-482e-a100-2f6ccb878cd6" providerId="ADAL" clId="{E6A20687-B976-4E0B-96DA-191D9E0D4505}" dt="2024-02-12T11:07:20.971" v="83" actId="27636"/>
        <pc:sldMkLst>
          <pc:docMk/>
          <pc:sldMk cId="1294557495" sldId="270"/>
        </pc:sldMkLst>
        <pc:spChg chg="mod">
          <ac:chgData name="Huang Daniel" userId="e63f02dd-a85a-482e-a100-2f6ccb878cd6" providerId="ADAL" clId="{E6A20687-B976-4E0B-96DA-191D9E0D4505}" dt="2024-02-12T10:59:49.348" v="9" actId="26606"/>
          <ac:spMkLst>
            <pc:docMk/>
            <pc:sldMk cId="1294557495" sldId="270"/>
            <ac:spMk id="2" creationId="{79AE75AC-CDBC-8293-0AFB-3B74C5DF14D6}"/>
          </ac:spMkLst>
        </pc:spChg>
        <pc:spChg chg="mod">
          <ac:chgData name="Huang Daniel" userId="e63f02dd-a85a-482e-a100-2f6ccb878cd6" providerId="ADAL" clId="{E6A20687-B976-4E0B-96DA-191D9E0D4505}" dt="2024-02-12T11:07:20.971" v="83" actId="27636"/>
          <ac:spMkLst>
            <pc:docMk/>
            <pc:sldMk cId="1294557495" sldId="270"/>
            <ac:spMk id="3" creationId="{5658FEE9-B3EC-805C-0064-A4583DE48CF5}"/>
          </ac:spMkLst>
        </pc:spChg>
        <pc:spChg chg="add">
          <ac:chgData name="Huang Daniel" userId="e63f02dd-a85a-482e-a100-2f6ccb878cd6" providerId="ADAL" clId="{E6A20687-B976-4E0B-96DA-191D9E0D4505}" dt="2024-02-12T10:59:49.348" v="9" actId="26606"/>
          <ac:spMkLst>
            <pc:docMk/>
            <pc:sldMk cId="1294557495" sldId="270"/>
            <ac:spMk id="12" creationId="{28D31E1B-0407-4223-9642-0B642CBF57D9}"/>
          </ac:spMkLst>
        </pc:spChg>
        <pc:spChg chg="add">
          <ac:chgData name="Huang Daniel" userId="e63f02dd-a85a-482e-a100-2f6ccb878cd6" providerId="ADAL" clId="{E6A20687-B976-4E0B-96DA-191D9E0D4505}" dt="2024-02-12T10:59:49.348" v="9" actId="26606"/>
          <ac:spMkLst>
            <pc:docMk/>
            <pc:sldMk cId="1294557495" sldId="270"/>
            <ac:spMk id="19" creationId="{D5B0017B-2ECA-49AF-B397-DC140825DF8D}"/>
          </ac:spMkLst>
        </pc:spChg>
        <pc:spChg chg="add">
          <ac:chgData name="Huang Daniel" userId="e63f02dd-a85a-482e-a100-2f6ccb878cd6" providerId="ADAL" clId="{E6A20687-B976-4E0B-96DA-191D9E0D4505}" dt="2024-02-12T10:59:49.348" v="9" actId="26606"/>
          <ac:spMkLst>
            <pc:docMk/>
            <pc:sldMk cId="1294557495" sldId="270"/>
            <ac:spMk id="21" creationId="{70E96339-907C-46C3-99AC-31179B6F0EBD}"/>
          </ac:spMkLst>
        </pc:spChg>
        <pc:grpChg chg="add">
          <ac:chgData name="Huang Daniel" userId="e63f02dd-a85a-482e-a100-2f6ccb878cd6" providerId="ADAL" clId="{E6A20687-B976-4E0B-96DA-191D9E0D4505}" dt="2024-02-12T10:59:49.348" v="9" actId="26606"/>
          <ac:grpSpMkLst>
            <pc:docMk/>
            <pc:sldMk cId="1294557495" sldId="270"/>
            <ac:grpSpMk id="14" creationId="{AE1C45F0-260A-458C-96ED-C1F6D2151219}"/>
          </ac:grpSpMkLst>
        </pc:grpChg>
        <pc:picChg chg="mod">
          <ac:chgData name="Huang Daniel" userId="e63f02dd-a85a-482e-a100-2f6ccb878cd6" providerId="ADAL" clId="{E6A20687-B976-4E0B-96DA-191D9E0D4505}" dt="2024-02-12T10:59:49.348" v="9" actId="26606"/>
          <ac:picMkLst>
            <pc:docMk/>
            <pc:sldMk cId="1294557495" sldId="270"/>
            <ac:picMk id="7" creationId="{8377CB07-9733-536F-6F10-F4EABA5C2F4C}"/>
          </ac:picMkLst>
        </pc:picChg>
        <pc:cxnChg chg="add">
          <ac:chgData name="Huang Daniel" userId="e63f02dd-a85a-482e-a100-2f6ccb878cd6" providerId="ADAL" clId="{E6A20687-B976-4E0B-96DA-191D9E0D4505}" dt="2024-02-12T10:59:49.348" v="9" actId="26606"/>
          <ac:cxnSpMkLst>
            <pc:docMk/>
            <pc:sldMk cId="1294557495" sldId="270"/>
            <ac:cxnSpMk id="23" creationId="{6CF1BAF6-AD41-4082-B212-8A1F9A2E8779}"/>
          </ac:cxnSpMkLst>
        </pc:cxnChg>
      </pc:sldChg>
      <pc:sldChg chg="addSp modSp mod setBg">
        <pc:chgData name="Huang Daniel" userId="e63f02dd-a85a-482e-a100-2f6ccb878cd6" providerId="ADAL" clId="{E6A20687-B976-4E0B-96DA-191D9E0D4505}" dt="2024-02-12T11:05:45.425" v="69" actId="26606"/>
        <pc:sldMkLst>
          <pc:docMk/>
          <pc:sldMk cId="1309824510" sldId="271"/>
        </pc:sldMkLst>
        <pc:spChg chg="mod">
          <ac:chgData name="Huang Daniel" userId="e63f02dd-a85a-482e-a100-2f6ccb878cd6" providerId="ADAL" clId="{E6A20687-B976-4E0B-96DA-191D9E0D4505}" dt="2024-02-12T11:05:45.425" v="69" actId="26606"/>
          <ac:spMkLst>
            <pc:docMk/>
            <pc:sldMk cId="1309824510" sldId="271"/>
            <ac:spMk id="2" creationId="{CE39788B-70E2-E3B2-A90C-EC27755F0A9C}"/>
          </ac:spMkLst>
        </pc:spChg>
        <pc:spChg chg="add">
          <ac:chgData name="Huang Daniel" userId="e63f02dd-a85a-482e-a100-2f6ccb878cd6" providerId="ADAL" clId="{E6A20687-B976-4E0B-96DA-191D9E0D4505}" dt="2024-02-12T11:05:45.425" v="69" actId="26606"/>
          <ac:spMkLst>
            <pc:docMk/>
            <pc:sldMk cId="1309824510" sldId="271"/>
            <ac:spMk id="7" creationId="{289ED1AA-8684-4D37-B208-8777E1A7780D}"/>
          </ac:spMkLst>
        </pc:spChg>
        <pc:spChg chg="add">
          <ac:chgData name="Huang Daniel" userId="e63f02dd-a85a-482e-a100-2f6ccb878cd6" providerId="ADAL" clId="{E6A20687-B976-4E0B-96DA-191D9E0D4505}" dt="2024-02-12T11:05:45.425" v="69" actId="26606"/>
          <ac:spMkLst>
            <pc:docMk/>
            <pc:sldMk cId="1309824510" sldId="271"/>
            <ac:spMk id="9" creationId="{4180E01B-B1F4-437C-807D-1C930718EE64}"/>
          </ac:spMkLst>
        </pc:spChg>
        <pc:spChg chg="add">
          <ac:chgData name="Huang Daniel" userId="e63f02dd-a85a-482e-a100-2f6ccb878cd6" providerId="ADAL" clId="{E6A20687-B976-4E0B-96DA-191D9E0D4505}" dt="2024-02-12T11:05:45.425" v="69" actId="26606"/>
          <ac:spMkLst>
            <pc:docMk/>
            <pc:sldMk cId="1309824510" sldId="271"/>
            <ac:spMk id="11" creationId="{41F77738-2AF0-4750-A0C7-F97C2C17590E}"/>
          </ac:spMkLst>
        </pc:spChg>
      </pc:sldChg>
    </pc:docChg>
  </pc:docChgLst>
  <pc:docChgLst>
    <pc:chgData name="Huang Daniel" userId="e63f02dd-a85a-482e-a100-2f6ccb878cd6" providerId="ADAL" clId="{4BC0C942-B29F-424C-A376-E5E36F8398B2}"/>
    <pc:docChg chg="undo custSel modSld">
      <pc:chgData name="Huang Daniel" userId="e63f02dd-a85a-482e-a100-2f6ccb878cd6" providerId="ADAL" clId="{4BC0C942-B29F-424C-A376-E5E36F8398B2}" dt="2024-02-14T10:41:28.435" v="616" actId="20577"/>
      <pc:docMkLst>
        <pc:docMk/>
      </pc:docMkLst>
      <pc:sldChg chg="addSp delSp modSp mod">
        <pc:chgData name="Huang Daniel" userId="e63f02dd-a85a-482e-a100-2f6ccb878cd6" providerId="ADAL" clId="{4BC0C942-B29F-424C-A376-E5E36F8398B2}" dt="2024-02-14T08:54:13.815" v="384" actId="207"/>
        <pc:sldMkLst>
          <pc:docMk/>
          <pc:sldMk cId="2715669256" sldId="260"/>
        </pc:sldMkLst>
        <pc:spChg chg="mod">
          <ac:chgData name="Huang Daniel" userId="e63f02dd-a85a-482e-a100-2f6ccb878cd6" providerId="ADAL" clId="{4BC0C942-B29F-424C-A376-E5E36F8398B2}" dt="2024-02-14T08:43:21.761" v="325" actId="1076"/>
          <ac:spMkLst>
            <pc:docMk/>
            <pc:sldMk cId="2715669256" sldId="260"/>
            <ac:spMk id="4" creationId="{C50883B5-A4B4-DE64-8DE5-7E948BA94DF8}"/>
          </ac:spMkLst>
        </pc:spChg>
        <pc:spChg chg="add mod">
          <ac:chgData name="Huang Daniel" userId="e63f02dd-a85a-482e-a100-2f6ccb878cd6" providerId="ADAL" clId="{4BC0C942-B29F-424C-A376-E5E36F8398B2}" dt="2024-02-14T08:54:13.815" v="384" actId="207"/>
          <ac:spMkLst>
            <pc:docMk/>
            <pc:sldMk cId="2715669256" sldId="260"/>
            <ac:spMk id="17" creationId="{751B8FC0-9E18-B968-BE8A-71808389B366}"/>
          </ac:spMkLst>
        </pc:spChg>
        <pc:spChg chg="add mod">
          <ac:chgData name="Huang Daniel" userId="e63f02dd-a85a-482e-a100-2f6ccb878cd6" providerId="ADAL" clId="{4BC0C942-B29F-424C-A376-E5E36F8398B2}" dt="2024-02-14T08:54:10.607" v="383" actId="207"/>
          <ac:spMkLst>
            <pc:docMk/>
            <pc:sldMk cId="2715669256" sldId="260"/>
            <ac:spMk id="18" creationId="{99DE2903-5E1A-DC78-6BD3-D06CA5307304}"/>
          </ac:spMkLst>
        </pc:spChg>
        <pc:picChg chg="add mod">
          <ac:chgData name="Huang Daniel" userId="e63f02dd-a85a-482e-a100-2f6ccb878cd6" providerId="ADAL" clId="{4BC0C942-B29F-424C-A376-E5E36F8398B2}" dt="2024-02-14T08:43:32.995" v="328" actId="1076"/>
          <ac:picMkLst>
            <pc:docMk/>
            <pc:sldMk cId="2715669256" sldId="260"/>
            <ac:picMk id="6" creationId="{52F95B26-CF5C-08B5-33FD-5E7955B5A98F}"/>
          </ac:picMkLst>
        </pc:picChg>
        <pc:picChg chg="mod">
          <ac:chgData name="Huang Daniel" userId="e63f02dd-a85a-482e-a100-2f6ccb878cd6" providerId="ADAL" clId="{4BC0C942-B29F-424C-A376-E5E36F8398B2}" dt="2024-02-14T08:43:30.828" v="327" actId="1076"/>
          <ac:picMkLst>
            <pc:docMk/>
            <pc:sldMk cId="2715669256" sldId="260"/>
            <ac:picMk id="7" creationId="{4F4019C6-DBB0-6824-D632-3661B6B4FFC6}"/>
          </ac:picMkLst>
        </pc:picChg>
        <pc:picChg chg="add mod modCrop">
          <ac:chgData name="Huang Daniel" userId="e63f02dd-a85a-482e-a100-2f6ccb878cd6" providerId="ADAL" clId="{4BC0C942-B29F-424C-A376-E5E36F8398B2}" dt="2024-02-14T08:43:19.030" v="324" actId="1076"/>
          <ac:picMkLst>
            <pc:docMk/>
            <pc:sldMk cId="2715669256" sldId="260"/>
            <ac:picMk id="8" creationId="{E9DE82E5-3D48-53F6-484D-DB15CE3D774D}"/>
          </ac:picMkLst>
        </pc:picChg>
        <pc:picChg chg="add mod">
          <ac:chgData name="Huang Daniel" userId="e63f02dd-a85a-482e-a100-2f6ccb878cd6" providerId="ADAL" clId="{4BC0C942-B29F-424C-A376-E5E36F8398B2}" dt="2024-02-14T08:43:24.033" v="326" actId="1076"/>
          <ac:picMkLst>
            <pc:docMk/>
            <pc:sldMk cId="2715669256" sldId="260"/>
            <ac:picMk id="12" creationId="{76260C0D-6817-19DC-A875-CFAA5C1A6564}"/>
          </ac:picMkLst>
        </pc:picChg>
        <pc:picChg chg="add mod">
          <ac:chgData name="Huang Daniel" userId="e63f02dd-a85a-482e-a100-2f6ccb878cd6" providerId="ADAL" clId="{4BC0C942-B29F-424C-A376-E5E36F8398B2}" dt="2024-02-14T08:52:49.955" v="331" actId="1076"/>
          <ac:picMkLst>
            <pc:docMk/>
            <pc:sldMk cId="2715669256" sldId="260"/>
            <ac:picMk id="15" creationId="{6D7718B7-1748-1D99-783A-3D5F661BCB8E}"/>
          </ac:picMkLst>
        </pc:picChg>
        <pc:picChg chg="del">
          <ac:chgData name="Huang Daniel" userId="e63f02dd-a85a-482e-a100-2f6ccb878cd6" providerId="ADAL" clId="{4BC0C942-B29F-424C-A376-E5E36F8398B2}" dt="2024-02-14T08:52:45.958" v="329" actId="478"/>
          <ac:picMkLst>
            <pc:docMk/>
            <pc:sldMk cId="2715669256" sldId="260"/>
            <ac:picMk id="25" creationId="{0EA3E094-D13A-BC82-87DC-626A98D1A747}"/>
          </ac:picMkLst>
        </pc:picChg>
      </pc:sldChg>
      <pc:sldChg chg="addSp modSp mod">
        <pc:chgData name="Huang Daniel" userId="e63f02dd-a85a-482e-a100-2f6ccb878cd6" providerId="ADAL" clId="{4BC0C942-B29F-424C-A376-E5E36F8398B2}" dt="2024-02-14T09:13:53.145" v="401" actId="14100"/>
        <pc:sldMkLst>
          <pc:docMk/>
          <pc:sldMk cId="314813855" sldId="261"/>
        </pc:sldMkLst>
        <pc:spChg chg="add mod">
          <ac:chgData name="Huang Daniel" userId="e63f02dd-a85a-482e-a100-2f6ccb878cd6" providerId="ADAL" clId="{4BC0C942-B29F-424C-A376-E5E36F8398B2}" dt="2024-02-14T09:10:15.978" v="399" actId="1076"/>
          <ac:spMkLst>
            <pc:docMk/>
            <pc:sldMk cId="314813855" sldId="261"/>
            <ac:spMk id="8" creationId="{989A6B2D-2656-A09B-B66B-1BEAA4EEFBF5}"/>
          </ac:spMkLst>
        </pc:spChg>
        <pc:spChg chg="mod">
          <ac:chgData name="Huang Daniel" userId="e63f02dd-a85a-482e-a100-2f6ccb878cd6" providerId="ADAL" clId="{4BC0C942-B29F-424C-A376-E5E36F8398B2}" dt="2024-02-14T09:13:53.145" v="401" actId="14100"/>
          <ac:spMkLst>
            <pc:docMk/>
            <pc:sldMk cId="314813855" sldId="261"/>
            <ac:spMk id="11" creationId="{6021B505-C800-81CE-BBBC-5BA4AF9D05C1}"/>
          </ac:spMkLst>
        </pc:spChg>
        <pc:spChg chg="mod">
          <ac:chgData name="Huang Daniel" userId="e63f02dd-a85a-482e-a100-2f6ccb878cd6" providerId="ADAL" clId="{4BC0C942-B29F-424C-A376-E5E36F8398B2}" dt="2024-02-14T09:10:13.969" v="398" actId="1076"/>
          <ac:spMkLst>
            <pc:docMk/>
            <pc:sldMk cId="314813855" sldId="261"/>
            <ac:spMk id="15" creationId="{D037212A-C3DF-027D-769A-2E283E57914A}"/>
          </ac:spMkLst>
        </pc:spChg>
        <pc:spChg chg="mod">
          <ac:chgData name="Huang Daniel" userId="e63f02dd-a85a-482e-a100-2f6ccb878cd6" providerId="ADAL" clId="{4BC0C942-B29F-424C-A376-E5E36F8398B2}" dt="2024-02-14T09:10:11.336" v="397" actId="1076"/>
          <ac:spMkLst>
            <pc:docMk/>
            <pc:sldMk cId="314813855" sldId="261"/>
            <ac:spMk id="16" creationId="{97DCDCBB-30D1-EC48-E0A6-8AC435F8CB7C}"/>
          </ac:spMkLst>
        </pc:spChg>
      </pc:sldChg>
      <pc:sldChg chg="addSp modSp mod">
        <pc:chgData name="Huang Daniel" userId="e63f02dd-a85a-482e-a100-2f6ccb878cd6" providerId="ADAL" clId="{4BC0C942-B29F-424C-A376-E5E36F8398B2}" dt="2024-02-14T09:28:13.484" v="444" actId="14100"/>
        <pc:sldMkLst>
          <pc:docMk/>
          <pc:sldMk cId="4178643502" sldId="262"/>
        </pc:sldMkLst>
        <pc:spChg chg="add 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3" creationId="{BEA07BA5-3DE1-5507-7BB9-75E984525272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5" creationId="{5CDC3F2F-151F-0CDA-682C-FF57D443D791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6" creationId="{738B7BF1-55DA-A0FC-B479-951AC4E3E0D1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7" creationId="{90FADA0E-CCE8-85A6-9ED1-FB2D3A9BD902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8" creationId="{6F1EB849-69EC-5838-E0EF-CF070DEC0DA5}"/>
          </ac:spMkLst>
        </pc:spChg>
        <pc:spChg chg="add mod">
          <ac:chgData name="Huang Daniel" userId="e63f02dd-a85a-482e-a100-2f6ccb878cd6" providerId="ADAL" clId="{4BC0C942-B29F-424C-A376-E5E36F8398B2}" dt="2024-02-14T09:28:01.244" v="443" actId="1076"/>
          <ac:spMkLst>
            <pc:docMk/>
            <pc:sldMk cId="4178643502" sldId="262"/>
            <ac:spMk id="11" creationId="{4C5FC296-E661-CF45-182E-129A6CD718BB}"/>
          </ac:spMkLst>
        </pc:spChg>
        <pc:spChg chg="mod">
          <ac:chgData name="Huang Daniel" userId="e63f02dd-a85a-482e-a100-2f6ccb878cd6" providerId="ADAL" clId="{4BC0C942-B29F-424C-A376-E5E36F8398B2}" dt="2024-02-14T09:26:50.301" v="421" actId="1076"/>
          <ac:spMkLst>
            <pc:docMk/>
            <pc:sldMk cId="4178643502" sldId="262"/>
            <ac:spMk id="12" creationId="{05EBEBA0-3352-F163-D5EF-41668F142BED}"/>
          </ac:spMkLst>
        </pc:spChg>
        <pc:spChg chg="mod">
          <ac:chgData name="Huang Daniel" userId="e63f02dd-a85a-482e-a100-2f6ccb878cd6" providerId="ADAL" clId="{4BC0C942-B29F-424C-A376-E5E36F8398B2}" dt="2024-02-14T09:26:50.301" v="421" actId="1076"/>
          <ac:spMkLst>
            <pc:docMk/>
            <pc:sldMk cId="4178643502" sldId="262"/>
            <ac:spMk id="13" creationId="{6EB1231C-CA03-2FC7-0F66-45DA105A8B7B}"/>
          </ac:spMkLst>
        </pc:spChg>
        <pc:spChg chg="mod">
          <ac:chgData name="Huang Daniel" userId="e63f02dd-a85a-482e-a100-2f6ccb878cd6" providerId="ADAL" clId="{4BC0C942-B29F-424C-A376-E5E36F8398B2}" dt="2024-02-14T09:26:50.301" v="421" actId="1076"/>
          <ac:spMkLst>
            <pc:docMk/>
            <pc:sldMk cId="4178643502" sldId="262"/>
            <ac:spMk id="14" creationId="{8743EC76-DE53-1536-4991-C1E3B8A3C43A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16" creationId="{DCF6CCE8-5FF5-07AF-CFD4-090C4BB7D5C3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17" creationId="{F93FAE8D-E882-DD6F-9361-ACF7195ED18D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18" creationId="{F89C5C77-2CBA-50BF-C65C-3DB1EBD66374}"/>
          </ac:spMkLst>
        </pc:spChg>
        <pc:spChg chg="mod">
          <ac:chgData name="Huang Daniel" userId="e63f02dd-a85a-482e-a100-2f6ccb878cd6" providerId="ADAL" clId="{4BC0C942-B29F-424C-A376-E5E36F8398B2}" dt="2024-02-14T09:26:41.518" v="420" actId="1076"/>
          <ac:spMkLst>
            <pc:docMk/>
            <pc:sldMk cId="4178643502" sldId="262"/>
            <ac:spMk id="19" creationId="{8C2F6F9C-9E77-3EF1-D93A-A7ED71CED9EC}"/>
          </ac:spMkLst>
        </pc:spChg>
        <pc:picChg chg="mod">
          <ac:chgData name="Huang Daniel" userId="e63f02dd-a85a-482e-a100-2f6ccb878cd6" providerId="ADAL" clId="{4BC0C942-B29F-424C-A376-E5E36F8398B2}" dt="2024-02-14T09:28:13.484" v="444" actId="14100"/>
          <ac:picMkLst>
            <pc:docMk/>
            <pc:sldMk cId="4178643502" sldId="262"/>
            <ac:picMk id="10" creationId="{A2FE568E-021D-88FA-C277-5C2F2711EF30}"/>
          </ac:picMkLst>
        </pc:picChg>
        <pc:picChg chg="add mod">
          <ac:chgData name="Huang Daniel" userId="e63f02dd-a85a-482e-a100-2f6ccb878cd6" providerId="ADAL" clId="{4BC0C942-B29F-424C-A376-E5E36F8398B2}" dt="2024-02-14T09:27:55.926" v="442" actId="14100"/>
          <ac:picMkLst>
            <pc:docMk/>
            <pc:sldMk cId="4178643502" sldId="262"/>
            <ac:picMk id="15" creationId="{3CBBFDB7-C211-48C7-710D-8BC71AE32183}"/>
          </ac:picMkLst>
        </pc:picChg>
      </pc:sldChg>
      <pc:sldChg chg="addSp modSp mod">
        <pc:chgData name="Huang Daniel" userId="e63f02dd-a85a-482e-a100-2f6ccb878cd6" providerId="ADAL" clId="{4BC0C942-B29F-424C-A376-E5E36F8398B2}" dt="2024-02-13T10:40:31.090" v="49" actId="1076"/>
        <pc:sldMkLst>
          <pc:docMk/>
          <pc:sldMk cId="810785770" sldId="263"/>
        </pc:sldMkLst>
        <pc:spChg chg="add mod">
          <ac:chgData name="Huang Daniel" userId="e63f02dd-a85a-482e-a100-2f6ccb878cd6" providerId="ADAL" clId="{4BC0C942-B29F-424C-A376-E5E36F8398B2}" dt="2024-02-13T10:37:39.321" v="37" actId="1076"/>
          <ac:spMkLst>
            <pc:docMk/>
            <pc:sldMk cId="810785770" sldId="263"/>
            <ac:spMk id="4" creationId="{D6D05D69-0DEA-771C-0454-4B49896E8AD8}"/>
          </ac:spMkLst>
        </pc:spChg>
        <pc:spChg chg="add mod">
          <ac:chgData name="Huang Daniel" userId="e63f02dd-a85a-482e-a100-2f6ccb878cd6" providerId="ADAL" clId="{4BC0C942-B29F-424C-A376-E5E36F8398B2}" dt="2024-02-13T10:40:29.043" v="48" actId="1076"/>
          <ac:spMkLst>
            <pc:docMk/>
            <pc:sldMk cId="810785770" sldId="263"/>
            <ac:spMk id="8" creationId="{B920B21A-6FF2-4926-6EA5-F505B3104E52}"/>
          </ac:spMkLst>
        </pc:spChg>
        <pc:spChg chg="add mod">
          <ac:chgData name="Huang Daniel" userId="e63f02dd-a85a-482e-a100-2f6ccb878cd6" providerId="ADAL" clId="{4BC0C942-B29F-424C-A376-E5E36F8398B2}" dt="2024-02-13T10:40:21.215" v="47" actId="1076"/>
          <ac:spMkLst>
            <pc:docMk/>
            <pc:sldMk cId="810785770" sldId="263"/>
            <ac:spMk id="11" creationId="{88CEFDF5-844D-0866-7CEF-812B6ADA5E7A}"/>
          </ac:spMkLst>
        </pc:spChg>
        <pc:picChg chg="mod">
          <ac:chgData name="Huang Daniel" userId="e63f02dd-a85a-482e-a100-2f6ccb878cd6" providerId="ADAL" clId="{4BC0C942-B29F-424C-A376-E5E36F8398B2}" dt="2024-02-13T10:40:09.510" v="44" actId="1076"/>
          <ac:picMkLst>
            <pc:docMk/>
            <pc:sldMk cId="810785770" sldId="263"/>
            <ac:picMk id="5" creationId="{2BB913EA-B43E-34B0-1DFF-48CB2E69EDD3}"/>
          </ac:picMkLst>
        </pc:picChg>
        <pc:picChg chg="mod">
          <ac:chgData name="Huang Daniel" userId="e63f02dd-a85a-482e-a100-2f6ccb878cd6" providerId="ADAL" clId="{4BC0C942-B29F-424C-A376-E5E36F8398B2}" dt="2024-02-13T10:40:31.090" v="49" actId="1076"/>
          <ac:picMkLst>
            <pc:docMk/>
            <pc:sldMk cId="810785770" sldId="263"/>
            <ac:picMk id="7" creationId="{AA9A5E4E-58ED-3F70-FEA2-1C406213B07E}"/>
          </ac:picMkLst>
        </pc:picChg>
        <pc:picChg chg="mod">
          <ac:chgData name="Huang Daniel" userId="e63f02dd-a85a-482e-a100-2f6ccb878cd6" providerId="ADAL" clId="{4BC0C942-B29F-424C-A376-E5E36F8398B2}" dt="2024-02-13T10:37:34.955" v="36" actId="1076"/>
          <ac:picMkLst>
            <pc:docMk/>
            <pc:sldMk cId="810785770" sldId="263"/>
            <ac:picMk id="9" creationId="{247B93D0-F3B8-AB81-EABA-A8C026D96402}"/>
          </ac:picMkLst>
        </pc:picChg>
      </pc:sldChg>
      <pc:sldChg chg="addSp delSp modSp mod setBg delAnim modAnim">
        <pc:chgData name="Huang Daniel" userId="e63f02dd-a85a-482e-a100-2f6ccb878cd6" providerId="ADAL" clId="{4BC0C942-B29F-424C-A376-E5E36F8398B2}" dt="2024-02-14T10:41:28.435" v="616" actId="20577"/>
        <pc:sldMkLst>
          <pc:docMk/>
          <pc:sldMk cId="2176517713" sldId="268"/>
        </pc:sldMkLst>
        <pc:spChg chg="mod">
          <ac:chgData name="Huang Daniel" userId="e63f02dd-a85a-482e-a100-2f6ccb878cd6" providerId="ADAL" clId="{4BC0C942-B29F-424C-A376-E5E36F8398B2}" dt="2024-02-14T10:41:28.435" v="616" actId="20577"/>
          <ac:spMkLst>
            <pc:docMk/>
            <pc:sldMk cId="2176517713" sldId="268"/>
            <ac:spMk id="2" creationId="{6FED55A9-24CE-788E-1FCC-7011604B842D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3" creationId="{EFD4F45B-1A4E-687C-9F7F-237603EBA878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4" creationId="{E0084E7C-380D-58BD-1ACB-7D90513B2195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6" creationId="{D0CAE61E-0956-D71E-8BB4-AC433C6785FA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8" creationId="{37A11210-2A70-0DDE-B245-83438DE208A3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10" creationId="{B8615CF0-80B1-7927-E5E8-3CD35D6B9F0D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12" creationId="{FE785512-2DEE-FB32-53AF-A456F9D04518}"/>
          </ac:spMkLst>
        </pc:spChg>
        <pc:spChg chg="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14" creationId="{70763380-91AD-FD63-385C-00531C29DB81}"/>
          </ac:spMkLst>
        </pc:spChg>
        <pc:spChg chg="add 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16" creationId="{4A7F1A4F-1FAC-E769-23B0-1299E5731163}"/>
          </ac:spMkLst>
        </pc:spChg>
        <pc:spChg chg="add 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18" creationId="{681CB979-56FF-9FDC-3DAF-3C6AA4F7CE41}"/>
          </ac:spMkLst>
        </pc:spChg>
        <pc:spChg chg="add 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20" creationId="{05A53D63-7BB8-E46D-6E7A-AEB48816B179}"/>
          </ac:spMkLst>
        </pc:spChg>
        <pc:spChg chg="add 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21" creationId="{F81EE309-3441-E31C-1138-0596C268F839}"/>
          </ac:spMkLst>
        </pc:spChg>
        <pc:spChg chg="add mod">
          <ac:chgData name="Huang Daniel" userId="e63f02dd-a85a-482e-a100-2f6ccb878cd6" providerId="ADAL" clId="{4BC0C942-B29F-424C-A376-E5E36F8398B2}" dt="2024-02-13T11:01:31.287" v="182" actId="1076"/>
          <ac:spMkLst>
            <pc:docMk/>
            <pc:sldMk cId="2176517713" sldId="268"/>
            <ac:spMk id="22" creationId="{BA3CCCC2-E898-3CC1-B216-679671526D29}"/>
          </ac:spMkLst>
        </pc:spChg>
        <pc:spChg chg="add mod">
          <ac:chgData name="Huang Daniel" userId="e63f02dd-a85a-482e-a100-2f6ccb878cd6" providerId="ADAL" clId="{4BC0C942-B29F-424C-A376-E5E36F8398B2}" dt="2024-02-14T10:23:23.558" v="507" actId="1076"/>
          <ac:spMkLst>
            <pc:docMk/>
            <pc:sldMk cId="2176517713" sldId="268"/>
            <ac:spMk id="25" creationId="{E6BF91B1-412F-4E16-F8BF-3DD03E2DC29F}"/>
          </ac:spMkLst>
        </pc:spChg>
        <pc:spChg chg="add mod">
          <ac:chgData name="Huang Daniel" userId="e63f02dd-a85a-482e-a100-2f6ccb878cd6" providerId="ADAL" clId="{4BC0C942-B29F-424C-A376-E5E36F8398B2}" dt="2024-02-14T10:30:07.552" v="552" actId="1076"/>
          <ac:spMkLst>
            <pc:docMk/>
            <pc:sldMk cId="2176517713" sldId="268"/>
            <ac:spMk id="27" creationId="{AD1E6262-2951-95C3-5778-D29F6C586C33}"/>
          </ac:spMkLst>
        </pc:spChg>
        <pc:spChg chg="add">
          <ac:chgData name="Huang Daniel" userId="e63f02dd-a85a-482e-a100-2f6ccb878cd6" providerId="ADAL" clId="{4BC0C942-B29F-424C-A376-E5E36F8398B2}" dt="2024-02-13T10:52:41.369" v="180" actId="26606"/>
          <ac:spMkLst>
            <pc:docMk/>
            <pc:sldMk cId="2176517713" sldId="268"/>
            <ac:spMk id="28" creationId="{D9A7F3BF-8763-4074-AD77-92790AF314D1}"/>
          </ac:spMkLst>
        </pc:spChg>
        <pc:spChg chg="add mod">
          <ac:chgData name="Huang Daniel" userId="e63f02dd-a85a-482e-a100-2f6ccb878cd6" providerId="ADAL" clId="{4BC0C942-B29F-424C-A376-E5E36F8398B2}" dt="2024-02-14T10:30:17.144" v="556" actId="1076"/>
          <ac:spMkLst>
            <pc:docMk/>
            <pc:sldMk cId="2176517713" sldId="268"/>
            <ac:spMk id="29" creationId="{013E858E-03EE-2F20-D12E-FDCCB6376BCC}"/>
          </ac:spMkLst>
        </pc:spChg>
        <pc:spChg chg="add mod">
          <ac:chgData name="Huang Daniel" userId="e63f02dd-a85a-482e-a100-2f6ccb878cd6" providerId="ADAL" clId="{4BC0C942-B29F-424C-A376-E5E36F8398B2}" dt="2024-02-13T11:07:14.298" v="277" actId="1076"/>
          <ac:spMkLst>
            <pc:docMk/>
            <pc:sldMk cId="2176517713" sldId="268"/>
            <ac:spMk id="34" creationId="{30797541-151F-5694-916B-3C0FB9073141}"/>
          </ac:spMkLst>
        </pc:spChg>
        <pc:spChg chg="add mod">
          <ac:chgData name="Huang Daniel" userId="e63f02dd-a85a-482e-a100-2f6ccb878cd6" providerId="ADAL" clId="{4BC0C942-B29F-424C-A376-E5E36F8398B2}" dt="2024-02-14T10:30:07.552" v="552" actId="1076"/>
          <ac:spMkLst>
            <pc:docMk/>
            <pc:sldMk cId="2176517713" sldId="268"/>
            <ac:spMk id="37" creationId="{5560C914-346D-6ADB-93AE-623965A64785}"/>
          </ac:spMkLst>
        </pc:spChg>
        <pc:spChg chg="add mod">
          <ac:chgData name="Huang Daniel" userId="e63f02dd-a85a-482e-a100-2f6ccb878cd6" providerId="ADAL" clId="{4BC0C942-B29F-424C-A376-E5E36F8398B2}" dt="2024-02-14T10:30:07.552" v="552" actId="1076"/>
          <ac:spMkLst>
            <pc:docMk/>
            <pc:sldMk cId="2176517713" sldId="268"/>
            <ac:spMk id="38" creationId="{189645B2-7888-F239-BA59-9BD7E08B4F66}"/>
          </ac:spMkLst>
        </pc:spChg>
        <pc:spChg chg="add mod">
          <ac:chgData name="Huang Daniel" userId="e63f02dd-a85a-482e-a100-2f6ccb878cd6" providerId="ADAL" clId="{4BC0C942-B29F-424C-A376-E5E36F8398B2}" dt="2024-02-14T10:24:17.348" v="536" actId="20577"/>
          <ac:spMkLst>
            <pc:docMk/>
            <pc:sldMk cId="2176517713" sldId="268"/>
            <ac:spMk id="40" creationId="{AA506CCC-6EEF-EA4E-DF82-BFC10531C19B}"/>
          </ac:spMkLst>
        </pc:spChg>
        <pc:spChg chg="add mod">
          <ac:chgData name="Huang Daniel" userId="e63f02dd-a85a-482e-a100-2f6ccb878cd6" providerId="ADAL" clId="{4BC0C942-B29F-424C-A376-E5E36F8398B2}" dt="2024-02-14T10:25:47.202" v="545" actId="20577"/>
          <ac:spMkLst>
            <pc:docMk/>
            <pc:sldMk cId="2176517713" sldId="268"/>
            <ac:spMk id="41" creationId="{66E5535D-9B39-632F-BB04-54E7DCA90156}"/>
          </ac:spMkLst>
        </pc:spChg>
        <pc:grpChg chg="add">
          <ac:chgData name="Huang Daniel" userId="e63f02dd-a85a-482e-a100-2f6ccb878cd6" providerId="ADAL" clId="{4BC0C942-B29F-424C-A376-E5E36F8398B2}" dt="2024-02-13T10:52:41.369" v="180" actId="26606"/>
          <ac:grpSpMkLst>
            <pc:docMk/>
            <pc:sldMk cId="2176517713" sldId="268"/>
            <ac:grpSpMk id="30" creationId="{7A9648D6-B41B-42D0-A817-AE2607B0B5B8}"/>
          </ac:grpSpMkLst>
        </pc:grp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5" creationId="{26C59CFB-95F5-801B-DECB-DFC4542F548A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7" creationId="{D6ED1F34-7EA1-CD7B-D049-9B3903CAF87F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9" creationId="{F10FDCF9-6692-92AD-54C6-7EA9A1C951F9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11" creationId="{DE28EEB0-B682-0176-D511-6CA8D403D8DD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13" creationId="{70BDA4E1-1AF8-3074-6EA8-6DBBD679F500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15" creationId="{345E8D1B-5408-993E-1193-C2B7849E8EBB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17" creationId="{A434C00B-E9D7-335C-A601-2CD344D7CAE2}"/>
          </ac:picMkLst>
        </pc:picChg>
        <pc:picChg chg="mod">
          <ac:chgData name="Huang Daniel" userId="e63f02dd-a85a-482e-a100-2f6ccb878cd6" providerId="ADAL" clId="{4BC0C942-B29F-424C-A376-E5E36F8398B2}" dt="2024-02-13T11:01:31.287" v="182" actId="1076"/>
          <ac:picMkLst>
            <pc:docMk/>
            <pc:sldMk cId="2176517713" sldId="268"/>
            <ac:picMk id="19" creationId="{894C9549-86D8-03EF-4FF5-8D249E79F7C9}"/>
          </ac:picMkLst>
        </pc:picChg>
        <pc:picChg chg="add mod">
          <ac:chgData name="Huang Daniel" userId="e63f02dd-a85a-482e-a100-2f6ccb878cd6" providerId="ADAL" clId="{4BC0C942-B29F-424C-A376-E5E36F8398B2}" dt="2024-02-14T10:30:07.552" v="552" actId="1076"/>
          <ac:picMkLst>
            <pc:docMk/>
            <pc:sldMk cId="2176517713" sldId="268"/>
            <ac:picMk id="24" creationId="{787B85A3-B5FD-3C8E-9B7F-52C2B1E598F7}"/>
          </ac:picMkLst>
        </pc:picChg>
        <pc:picChg chg="add mod">
          <ac:chgData name="Huang Daniel" userId="e63f02dd-a85a-482e-a100-2f6ccb878cd6" providerId="ADAL" clId="{4BC0C942-B29F-424C-A376-E5E36F8398B2}" dt="2024-02-14T10:30:14.828" v="555" actId="14100"/>
          <ac:picMkLst>
            <pc:docMk/>
            <pc:sldMk cId="2176517713" sldId="268"/>
            <ac:picMk id="26" creationId="{1340CB15-8B25-5239-5404-53478B2602CC}"/>
          </ac:picMkLst>
        </pc:picChg>
        <pc:picChg chg="add del mod">
          <ac:chgData name="Huang Daniel" userId="e63f02dd-a85a-482e-a100-2f6ccb878cd6" providerId="ADAL" clId="{4BC0C942-B29F-424C-A376-E5E36F8398B2}" dt="2024-02-14T10:35:39.275" v="572" actId="478"/>
          <ac:picMkLst>
            <pc:docMk/>
            <pc:sldMk cId="2176517713" sldId="268"/>
            <ac:picMk id="36" creationId="{7AA6F2BC-1F5F-087D-00D5-DF34E9445065}"/>
          </ac:picMkLst>
        </pc:picChg>
        <pc:picChg chg="add mod">
          <ac:chgData name="Huang Daniel" userId="e63f02dd-a85a-482e-a100-2f6ccb878cd6" providerId="ADAL" clId="{4BC0C942-B29F-424C-A376-E5E36F8398B2}" dt="2024-02-14T10:30:09.254" v="553" actId="1076"/>
          <ac:picMkLst>
            <pc:docMk/>
            <pc:sldMk cId="2176517713" sldId="268"/>
            <ac:picMk id="39" creationId="{023922FE-8853-4339-2161-7FCDA9A8DDA5}"/>
          </ac:picMkLst>
        </pc:picChg>
        <pc:cxnChg chg="add">
          <ac:chgData name="Huang Daniel" userId="e63f02dd-a85a-482e-a100-2f6ccb878cd6" providerId="ADAL" clId="{4BC0C942-B29F-424C-A376-E5E36F8398B2}" dt="2024-02-13T10:52:41.369" v="180" actId="26606"/>
          <ac:cxnSpMkLst>
            <pc:docMk/>
            <pc:sldMk cId="2176517713" sldId="268"/>
            <ac:cxnSpMk id="35" creationId="{C49DA8F6-BCC1-4447-B54C-57856834B94B}"/>
          </ac:cxnSpMkLst>
        </pc:cxnChg>
      </pc:sldChg>
      <pc:sldChg chg="addSp delSp modSp mod">
        <pc:chgData name="Huang Daniel" userId="e63f02dd-a85a-482e-a100-2f6ccb878cd6" providerId="ADAL" clId="{4BC0C942-B29F-424C-A376-E5E36F8398B2}" dt="2024-02-14T09:58:30.230" v="493" actId="1076"/>
        <pc:sldMkLst>
          <pc:docMk/>
          <pc:sldMk cId="2198389237" sldId="269"/>
        </pc:sldMkLst>
        <pc:spChg chg="add del">
          <ac:chgData name="Huang Daniel" userId="e63f02dd-a85a-482e-a100-2f6ccb878cd6" providerId="ADAL" clId="{4BC0C942-B29F-424C-A376-E5E36F8398B2}" dt="2024-02-14T09:53:49.605" v="457" actId="478"/>
          <ac:spMkLst>
            <pc:docMk/>
            <pc:sldMk cId="2198389237" sldId="269"/>
            <ac:spMk id="11" creationId="{D143CB84-33C2-2FC3-3458-4B6528584A19}"/>
          </ac:spMkLst>
        </pc:spChg>
        <pc:spChg chg="add mod">
          <ac:chgData name="Huang Daniel" userId="e63f02dd-a85a-482e-a100-2f6ccb878cd6" providerId="ADAL" clId="{4BC0C942-B29F-424C-A376-E5E36F8398B2}" dt="2024-02-14T09:55:23.329" v="467" actId="1076"/>
          <ac:spMkLst>
            <pc:docMk/>
            <pc:sldMk cId="2198389237" sldId="269"/>
            <ac:spMk id="12" creationId="{F16CCDB6-8A49-2AD5-47F9-31682601BCA7}"/>
          </ac:spMkLst>
        </pc:spChg>
        <pc:spChg chg="add mod">
          <ac:chgData name="Huang Daniel" userId="e63f02dd-a85a-482e-a100-2f6ccb878cd6" providerId="ADAL" clId="{4BC0C942-B29F-424C-A376-E5E36F8398B2}" dt="2024-02-14T09:58:00.680" v="482" actId="1076"/>
          <ac:spMkLst>
            <pc:docMk/>
            <pc:sldMk cId="2198389237" sldId="269"/>
            <ac:spMk id="18" creationId="{B127E6B8-3C6D-8B3E-DE1B-6C49566DAE23}"/>
          </ac:spMkLst>
        </pc:spChg>
        <pc:spChg chg="add mod">
          <ac:chgData name="Huang Daniel" userId="e63f02dd-a85a-482e-a100-2f6ccb878cd6" providerId="ADAL" clId="{4BC0C942-B29F-424C-A376-E5E36F8398B2}" dt="2024-02-14T09:58:30.230" v="493" actId="1076"/>
          <ac:spMkLst>
            <pc:docMk/>
            <pc:sldMk cId="2198389237" sldId="269"/>
            <ac:spMk id="19" creationId="{9B2B5F22-64D1-61C2-3AAC-D79B74E9F2BB}"/>
          </ac:spMkLst>
        </pc:spChg>
        <pc:spChg chg="add mod">
          <ac:chgData name="Huang Daniel" userId="e63f02dd-a85a-482e-a100-2f6ccb878cd6" providerId="ADAL" clId="{4BC0C942-B29F-424C-A376-E5E36F8398B2}" dt="2024-02-14T09:58:13.723" v="486" actId="688"/>
          <ac:spMkLst>
            <pc:docMk/>
            <pc:sldMk cId="2198389237" sldId="269"/>
            <ac:spMk id="20" creationId="{322D52D6-3EB6-4437-DD37-89128D95D3DC}"/>
          </ac:spMkLst>
        </pc:spChg>
        <pc:spChg chg="add mod">
          <ac:chgData name="Huang Daniel" userId="e63f02dd-a85a-482e-a100-2f6ccb878cd6" providerId="ADAL" clId="{4BC0C942-B29F-424C-A376-E5E36F8398B2}" dt="2024-02-14T09:58:21.794" v="489" actId="1076"/>
          <ac:spMkLst>
            <pc:docMk/>
            <pc:sldMk cId="2198389237" sldId="269"/>
            <ac:spMk id="21" creationId="{B89F1766-430B-B60F-DD45-08056718561C}"/>
          </ac:spMkLst>
        </pc:spChg>
        <pc:picChg chg="add mod">
          <ac:chgData name="Huang Daniel" userId="e63f02dd-a85a-482e-a100-2f6ccb878cd6" providerId="ADAL" clId="{4BC0C942-B29F-424C-A376-E5E36F8398B2}" dt="2024-02-14T09:55:30.865" v="469" actId="1076"/>
          <ac:picMkLst>
            <pc:docMk/>
            <pc:sldMk cId="2198389237" sldId="269"/>
            <ac:picMk id="4" creationId="{82C83507-A618-10ED-D521-7DD5A24A751B}"/>
          </ac:picMkLst>
        </pc:picChg>
        <pc:picChg chg="mod">
          <ac:chgData name="Huang Daniel" userId="e63f02dd-a85a-482e-a100-2f6ccb878cd6" providerId="ADAL" clId="{4BC0C942-B29F-424C-A376-E5E36F8398B2}" dt="2024-02-14T09:58:24.846" v="490" actId="1076"/>
          <ac:picMkLst>
            <pc:docMk/>
            <pc:sldMk cId="2198389237" sldId="269"/>
            <ac:picMk id="5" creationId="{0B1E1EB7-D1FB-54ED-DE5E-B957D092B63A}"/>
          </ac:picMkLst>
        </pc:picChg>
        <pc:picChg chg="add mod">
          <ac:chgData name="Huang Daniel" userId="e63f02dd-a85a-482e-a100-2f6ccb878cd6" providerId="ADAL" clId="{4BC0C942-B29F-424C-A376-E5E36F8398B2}" dt="2024-02-14T09:55:23.329" v="467" actId="1076"/>
          <ac:picMkLst>
            <pc:docMk/>
            <pc:sldMk cId="2198389237" sldId="269"/>
            <ac:picMk id="6" creationId="{4CE22E47-5181-F007-4F22-446C652F23B7}"/>
          </ac:picMkLst>
        </pc:picChg>
        <pc:picChg chg="del">
          <ac:chgData name="Huang Daniel" userId="e63f02dd-a85a-482e-a100-2f6ccb878cd6" providerId="ADAL" clId="{4BC0C942-B29F-424C-A376-E5E36F8398B2}" dt="2024-02-13T10:30:48.591" v="25" actId="478"/>
          <ac:picMkLst>
            <pc:docMk/>
            <pc:sldMk cId="2198389237" sldId="269"/>
            <ac:picMk id="7" creationId="{0188DFD8-5D12-4949-2007-B9A9734ABC2E}"/>
          </ac:picMkLst>
        </pc:picChg>
        <pc:picChg chg="add mod">
          <ac:chgData name="Huang Daniel" userId="e63f02dd-a85a-482e-a100-2f6ccb878cd6" providerId="ADAL" clId="{4BC0C942-B29F-424C-A376-E5E36F8398B2}" dt="2024-02-14T09:55:23.329" v="467" actId="1076"/>
          <ac:picMkLst>
            <pc:docMk/>
            <pc:sldMk cId="2198389237" sldId="269"/>
            <ac:picMk id="8" creationId="{E0DE0B82-37E1-9D65-A6C9-9F59E810A823}"/>
          </ac:picMkLst>
        </pc:picChg>
        <pc:picChg chg="mod">
          <ac:chgData name="Huang Daniel" userId="e63f02dd-a85a-482e-a100-2f6ccb878cd6" providerId="ADAL" clId="{4BC0C942-B29F-424C-A376-E5E36F8398B2}" dt="2024-02-14T09:55:18.124" v="466" actId="1076"/>
          <ac:picMkLst>
            <pc:docMk/>
            <pc:sldMk cId="2198389237" sldId="269"/>
            <ac:picMk id="9" creationId="{34D187A9-EB91-648C-FC45-15DB2D8DE520}"/>
          </ac:picMkLst>
        </pc:picChg>
        <pc:picChg chg="add mod">
          <ac:chgData name="Huang Daniel" userId="e63f02dd-a85a-482e-a100-2f6ccb878cd6" providerId="ADAL" clId="{4BC0C942-B29F-424C-A376-E5E36F8398B2}" dt="2024-02-14T09:55:06.866" v="463" actId="1076"/>
          <ac:picMkLst>
            <pc:docMk/>
            <pc:sldMk cId="2198389237" sldId="269"/>
            <ac:picMk id="15" creationId="{96F1A5A7-DC8C-E359-962F-DD5305DB0B60}"/>
          </ac:picMkLst>
        </pc:picChg>
        <pc:picChg chg="add mod">
          <ac:chgData name="Huang Daniel" userId="e63f02dd-a85a-482e-a100-2f6ccb878cd6" providerId="ADAL" clId="{4BC0C942-B29F-424C-A376-E5E36F8398B2}" dt="2024-02-14T09:57:25.572" v="474" actId="1076"/>
          <ac:picMkLst>
            <pc:docMk/>
            <pc:sldMk cId="2198389237" sldId="269"/>
            <ac:picMk id="17" creationId="{FE6261D6-13AA-F578-AA1E-83EEE2BD3882}"/>
          </ac:picMkLst>
        </pc:picChg>
      </pc:sldChg>
      <pc:sldChg chg="addSp delSp modSp mod">
        <pc:chgData name="Huang Daniel" userId="e63f02dd-a85a-482e-a100-2f6ccb878cd6" providerId="ADAL" clId="{4BC0C942-B29F-424C-A376-E5E36F8398B2}" dt="2024-02-13T09:47:27.680" v="15" actId="14100"/>
        <pc:sldMkLst>
          <pc:docMk/>
          <pc:sldMk cId="1294557495" sldId="270"/>
        </pc:sldMkLst>
        <pc:spChg chg="mod">
          <ac:chgData name="Huang Daniel" userId="e63f02dd-a85a-482e-a100-2f6ccb878cd6" providerId="ADAL" clId="{4BC0C942-B29F-424C-A376-E5E36F8398B2}" dt="2024-02-13T09:36:43.892" v="0"/>
          <ac:spMkLst>
            <pc:docMk/>
            <pc:sldMk cId="1294557495" sldId="270"/>
            <ac:spMk id="3" creationId="{5658FEE9-B3EC-805C-0064-A4583DE48CF5}"/>
          </ac:spMkLst>
        </pc:spChg>
        <pc:picChg chg="add mod">
          <ac:chgData name="Huang Daniel" userId="e63f02dd-a85a-482e-a100-2f6ccb878cd6" providerId="ADAL" clId="{4BC0C942-B29F-424C-A376-E5E36F8398B2}" dt="2024-02-13T09:37:16.716" v="3" actId="1076"/>
          <ac:picMkLst>
            <pc:docMk/>
            <pc:sldMk cId="1294557495" sldId="270"/>
            <ac:picMk id="5" creationId="{4AF519C6-6D76-B3FE-3B2A-B0ED79E5C66A}"/>
          </ac:picMkLst>
        </pc:picChg>
        <pc:picChg chg="del">
          <ac:chgData name="Huang Daniel" userId="e63f02dd-a85a-482e-a100-2f6ccb878cd6" providerId="ADAL" clId="{4BC0C942-B29F-424C-A376-E5E36F8398B2}" dt="2024-02-13T09:37:11.899" v="1" actId="478"/>
          <ac:picMkLst>
            <pc:docMk/>
            <pc:sldMk cId="1294557495" sldId="270"/>
            <ac:picMk id="7" creationId="{8377CB07-9733-536F-6F10-F4EABA5C2F4C}"/>
          </ac:picMkLst>
        </pc:picChg>
        <pc:picChg chg="add mod">
          <ac:chgData name="Huang Daniel" userId="e63f02dd-a85a-482e-a100-2f6ccb878cd6" providerId="ADAL" clId="{4BC0C942-B29F-424C-A376-E5E36F8398B2}" dt="2024-02-13T09:37:41.894" v="5" actId="1076"/>
          <ac:picMkLst>
            <pc:docMk/>
            <pc:sldMk cId="1294557495" sldId="270"/>
            <ac:picMk id="8" creationId="{098547A7-FA21-66C3-A24A-EB1A95669BD5}"/>
          </ac:picMkLst>
        </pc:picChg>
        <pc:picChg chg="add mod">
          <ac:chgData name="Huang Daniel" userId="e63f02dd-a85a-482e-a100-2f6ccb878cd6" providerId="ADAL" clId="{4BC0C942-B29F-424C-A376-E5E36F8398B2}" dt="2024-02-13T09:38:35.894" v="7" actId="1076"/>
          <ac:picMkLst>
            <pc:docMk/>
            <pc:sldMk cId="1294557495" sldId="270"/>
            <ac:picMk id="10" creationId="{9E7A8895-DC1E-4278-B791-69F9DF6E0ED5}"/>
          </ac:picMkLst>
        </pc:picChg>
        <pc:picChg chg="add mod">
          <ac:chgData name="Huang Daniel" userId="e63f02dd-a85a-482e-a100-2f6ccb878cd6" providerId="ADAL" clId="{4BC0C942-B29F-424C-A376-E5E36F8398B2}" dt="2024-02-13T09:47:27.680" v="15" actId="14100"/>
          <ac:picMkLst>
            <pc:docMk/>
            <pc:sldMk cId="1294557495" sldId="270"/>
            <ac:picMk id="13" creationId="{C70F1BEA-98DE-0385-AE40-386E6AA2DB06}"/>
          </ac:picMkLst>
        </pc:picChg>
        <pc:picChg chg="add mod">
          <ac:chgData name="Huang Daniel" userId="e63f02dd-a85a-482e-a100-2f6ccb878cd6" providerId="ADAL" clId="{4BC0C942-B29F-424C-A376-E5E36F8398B2}" dt="2024-02-13T09:47:20.185" v="14" actId="1076"/>
          <ac:picMkLst>
            <pc:docMk/>
            <pc:sldMk cId="1294557495" sldId="270"/>
            <ac:picMk id="20" creationId="{DD1749BD-47EF-46C9-4838-3DBA9907F0E2}"/>
          </ac:picMkLst>
        </pc:picChg>
      </pc:sldChg>
    </pc:docChg>
  </pc:docChgLst>
  <pc:docChgLst>
    <pc:chgData name="Juan Rongfei" userId="S::rongfei.juan@aalto.fi::87cd990a-957d-49c3-81fb-d5944fc3af6b" providerId="AD" clId="Web-{F40121B0-0D4F-46DB-8AB3-081A2FE2812F}"/>
    <pc:docChg chg="modSld">
      <pc:chgData name="Juan Rongfei" userId="S::rongfei.juan@aalto.fi::87cd990a-957d-49c3-81fb-d5944fc3af6b" providerId="AD" clId="Web-{F40121B0-0D4F-46DB-8AB3-081A2FE2812F}" dt="2024-02-13T18:50:53.052" v="9"/>
      <pc:docMkLst>
        <pc:docMk/>
      </pc:docMkLst>
      <pc:sldChg chg="modSp">
        <pc:chgData name="Juan Rongfei" userId="S::rongfei.juan@aalto.fi::87cd990a-957d-49c3-81fb-d5944fc3af6b" providerId="AD" clId="Web-{F40121B0-0D4F-46DB-8AB3-081A2FE2812F}" dt="2024-02-13T18:49:16.346" v="4" actId="1076"/>
        <pc:sldMkLst>
          <pc:docMk/>
          <pc:sldMk cId="2715669256" sldId="260"/>
        </pc:sldMkLst>
        <pc:spChg chg="mod">
          <ac:chgData name="Juan Rongfei" userId="S::rongfei.juan@aalto.fi::87cd990a-957d-49c3-81fb-d5944fc3af6b" providerId="AD" clId="Web-{F40121B0-0D4F-46DB-8AB3-081A2FE2812F}" dt="2024-02-13T18:49:16.346" v="4" actId="1076"/>
          <ac:spMkLst>
            <pc:docMk/>
            <pc:sldMk cId="2715669256" sldId="260"/>
            <ac:spMk id="13" creationId="{342E975D-0AAD-BA0B-7030-A5942A942B73}"/>
          </ac:spMkLst>
        </pc:spChg>
      </pc:sldChg>
      <pc:sldChg chg="modSp">
        <pc:chgData name="Juan Rongfei" userId="S::rongfei.juan@aalto.fi::87cd990a-957d-49c3-81fb-d5944fc3af6b" providerId="AD" clId="Web-{F40121B0-0D4F-46DB-8AB3-081A2FE2812F}" dt="2024-02-13T18:49:17.846" v="7" actId="20577"/>
        <pc:sldMkLst>
          <pc:docMk/>
          <pc:sldMk cId="3413447726" sldId="265"/>
        </pc:sldMkLst>
        <pc:spChg chg="mod">
          <ac:chgData name="Juan Rongfei" userId="S::rongfei.juan@aalto.fi::87cd990a-957d-49c3-81fb-d5944fc3af6b" providerId="AD" clId="Web-{F40121B0-0D4F-46DB-8AB3-081A2FE2812F}" dt="2024-02-13T18:49:17.846" v="7" actId="20577"/>
          <ac:spMkLst>
            <pc:docMk/>
            <pc:sldMk cId="3413447726" sldId="265"/>
            <ac:spMk id="3" creationId="{FF8717E6-DFF7-4F94-11D4-89D42E3FF8B9}"/>
          </ac:spMkLst>
        </pc:spChg>
      </pc:sldChg>
      <pc:sldChg chg="modSp">
        <pc:chgData name="Juan Rongfei" userId="S::rongfei.juan@aalto.fi::87cd990a-957d-49c3-81fb-d5944fc3af6b" providerId="AD" clId="Web-{F40121B0-0D4F-46DB-8AB3-081A2FE2812F}" dt="2024-02-13T18:50:53.052" v="9"/>
        <pc:sldMkLst>
          <pc:docMk/>
          <pc:sldMk cId="1294557495" sldId="270"/>
        </pc:sldMkLst>
        <pc:picChg chg="mod modCrop">
          <ac:chgData name="Juan Rongfei" userId="S::rongfei.juan@aalto.fi::87cd990a-957d-49c3-81fb-d5944fc3af6b" providerId="AD" clId="Web-{F40121B0-0D4F-46DB-8AB3-081A2FE2812F}" dt="2024-02-13T18:50:53.052" v="9"/>
          <ac:picMkLst>
            <pc:docMk/>
            <pc:sldMk cId="1294557495" sldId="270"/>
            <ac:picMk id="10" creationId="{9E7A8895-DC1E-4278-B791-69F9DF6E0ED5}"/>
          </ac:picMkLst>
        </pc:picChg>
      </pc:sldChg>
    </pc:docChg>
  </pc:docChgLst>
  <pc:docChgLst>
    <pc:chgData name="Juan Rongfei" userId="S::rongfei.juan@aalto.fi::87cd990a-957d-49c3-81fb-d5944fc3af6b" providerId="AD" clId="Web-{B4B93901-F5E6-48DC-B64A-BDF79ED8C319}"/>
    <pc:docChg chg="modSld">
      <pc:chgData name="Juan Rongfei" userId="S::rongfei.juan@aalto.fi::87cd990a-957d-49c3-81fb-d5944fc3af6b" providerId="AD" clId="Web-{B4B93901-F5E6-48DC-B64A-BDF79ED8C319}" dt="2024-02-13T18:53:08.843" v="1" actId="20577"/>
      <pc:docMkLst>
        <pc:docMk/>
      </pc:docMkLst>
      <pc:sldChg chg="modSp">
        <pc:chgData name="Juan Rongfei" userId="S::rongfei.juan@aalto.fi::87cd990a-957d-49c3-81fb-d5944fc3af6b" providerId="AD" clId="Web-{B4B93901-F5E6-48DC-B64A-BDF79ED8C319}" dt="2024-02-13T18:53:08.843" v="1" actId="20577"/>
        <pc:sldMkLst>
          <pc:docMk/>
          <pc:sldMk cId="3413447726" sldId="265"/>
        </pc:sldMkLst>
        <pc:spChg chg="mod">
          <ac:chgData name="Juan Rongfei" userId="S::rongfei.juan@aalto.fi::87cd990a-957d-49c3-81fb-d5944fc3af6b" providerId="AD" clId="Web-{B4B93901-F5E6-48DC-B64A-BDF79ED8C319}" dt="2024-02-13T18:53:08.843" v="1" actId="20577"/>
          <ac:spMkLst>
            <pc:docMk/>
            <pc:sldMk cId="3413447726" sldId="265"/>
            <ac:spMk id="3" creationId="{FF8717E6-DFF7-4F94-11D4-89D42E3FF8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6B814-071D-4E2D-94E0-C8BB8AD4105B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01681-CC6A-44DC-AD9A-D5E1D4EEC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8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C8D2-5646-D389-984E-8BCDC4B92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05C2-43AC-F823-34D8-2FB74290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542E-6A38-DE10-9AED-BA4EFF4E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C8E0-B8B2-48AE-7F28-F21A91A3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C70FE-F199-536F-60EA-E863297A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A431-3361-9EFB-1D86-15088BA2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74DE6-95DC-4E14-7388-C2E06AC62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1974-AE73-FDA7-F642-7551B7D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3DE8-C90E-E928-FBB4-D0EC3972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C599-FB64-29DB-FD3E-BBF37943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3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FFE1A-0627-9983-598A-A4D565C07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D187-8086-D07F-B991-945A04F0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C19E-3F47-151C-CDAE-7F932697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815E-B94A-DE3B-FECC-1DA09A04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04B6-9CD0-5746-27DA-518366C8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5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>
                <a:latin typeface="Arial"/>
                <a:cs typeface="Arial"/>
              </a:rPr>
              <a:t>Hydrogen embrittlement and Abaqus subroutine studies</a:t>
            </a:r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3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8D11-AFCD-21AC-ACDC-B1680024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84D9-4CD4-CBE8-16EA-61638C88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89C4-3834-1BF2-9DE1-F61A39D7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4822-932F-531B-D3AF-38967CBC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8412-0269-0A23-5581-66C9E00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5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DE1E-BBF7-34F7-8E72-7248D293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7EBD-0D1E-9B50-8D6B-67EF0802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9746-0694-1955-5349-C4CF1485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29FA-E9AA-73F7-E354-FC3A7AE9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3E80-7419-2F88-D30C-97FD0239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FCA-559A-C2CA-A729-7DF2845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DFC-AA7D-F77D-54C9-C7FA4128B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51983-D375-D39B-B9B1-CC1B465F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DE21-2244-9B0B-ED1F-D450F5CD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2F24-51A1-0151-E496-1E9D0DA5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12576-425C-1486-E7F3-9C7EFC04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4034-2ED7-16E9-B90A-EDF994F8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805C-0CE3-7E94-A8DB-E04BA7D08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61CD8-2822-F980-2434-8F0C3846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C7705-F150-F3FC-626F-ACBB6F8DF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20467-5675-9437-2F09-9CFAA95BB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1B98B-B80D-EFB6-66A6-10EC97CF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DA2D6-C895-920D-A89A-384FDAC0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0FAEC-EC9E-2094-ED18-D09A1FF9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5E5C-3950-D83A-A6AA-26A1751C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AD8F2-A285-DAE7-2ACC-8948B20D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74A2E-8C28-95AF-1725-3E7AD83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C2A1-3838-31C2-94DB-1F283A03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22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D9D61-431F-8C0A-DD9F-8E63733F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6E667-D9BB-15B7-6DD8-788E31B2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7C51-997E-D1D4-FD63-69193ECF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ED91-9232-0809-BD53-21B162A7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383-4259-85B8-D196-E4FF3C3B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5C6CA-EF2C-FC35-F59D-50BFAEAA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0A008-2141-F470-057D-C3F8EB51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8EFE-E9CF-7306-A4CF-3D80D423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94C1-7838-C99B-74ED-44A7A6E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8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86A5-66D9-D5DB-9EAE-F51287DF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4A161-67B2-7DC2-5D42-279ECFE09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8573-59BC-C8E3-7FA0-81730751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7D10-0CD3-8FCD-6B60-63C4520E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1E288-C1B3-7598-950C-6542DB99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5BBE-760A-64F6-AE72-70570B52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1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DC11D-A05F-728B-5E59-B32FC296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0049-AF43-9319-17D8-F5B410AD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1B1E-965C-E912-3320-10C94F6F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EFDE-F9B2-4617-BEF3-A64B59DC440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90C8-51D5-49F9-7C31-9508E096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B8AF-82F2-B543-1FAC-25EB185AE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9244-5A9F-4B97-B896-2E052C53E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8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3429000"/>
            <a:ext cx="11491477" cy="95656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Basics of hydrogen embrittlement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C00042-2E4C-4458-93B1-772BE85A9514}"/>
              </a:ext>
            </a:extLst>
          </p:cNvPr>
          <p:cNvSpPr>
            <a:spLocks noGrp="1"/>
          </p:cNvSpPr>
          <p:nvPr/>
        </p:nvSpPr>
        <p:spPr>
          <a:xfrm>
            <a:off x="384001" y="4516582"/>
            <a:ext cx="11424000" cy="183966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latin typeface="+mj-lt"/>
                <a:ea typeface="黑体"/>
                <a:cs typeface="Times New Roman"/>
              </a:rPr>
              <a:t>Daniel Huang</a:t>
            </a:r>
          </a:p>
          <a:p>
            <a:pPr>
              <a:lnSpc>
                <a:spcPct val="125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  <a:cs typeface="Times New Roman"/>
              </a:rPr>
              <a:t>Department of Mechanical Engineering</a:t>
            </a:r>
            <a:endParaRPr lang="en-US" altLang="zh-CN" sz="2000" dirty="0">
              <a:latin typeface="+mj-lt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de-DE" altLang="zh-CN" sz="2000" dirty="0">
                <a:latin typeface="+mj-lt"/>
                <a:ea typeface="黑体"/>
                <a:cs typeface="Times New Roman"/>
              </a:rPr>
              <a:t>Aalto University</a:t>
            </a:r>
          </a:p>
          <a:p>
            <a:pPr>
              <a:lnSpc>
                <a:spcPct val="125000"/>
              </a:lnSpc>
            </a:pPr>
            <a:endParaRPr lang="de-DE" altLang="zh-CN" sz="300" i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D5A0-B03F-9563-9CE4-AEAFB6D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Connections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187A9-EB91-648C-FC45-15DB2D8D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" y="4588330"/>
            <a:ext cx="2970450" cy="2039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E1EB7-D1FB-54ED-DE5E-B957D092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76" y="1958654"/>
            <a:ext cx="4712324" cy="1826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83507-A618-10ED-D521-7DD5A24A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631" y="4555846"/>
            <a:ext cx="4983321" cy="2302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22E47-5181-F007-4F22-446C652F2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65" y="5881266"/>
            <a:ext cx="1493649" cy="74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E0B82-37E1-9D65-A6C9-9F59E810A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52" y="5142062"/>
            <a:ext cx="1844200" cy="739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6CCDB6-8A49-2AD5-47F9-31682601BCA7}"/>
              </a:ext>
            </a:extLst>
          </p:cNvPr>
          <p:cNvSpPr txBox="1"/>
          <p:nvPr/>
        </p:nvSpPr>
        <p:spPr>
          <a:xfrm>
            <a:off x="4553162" y="6069895"/>
            <a:ext cx="113044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dirty="0">
                <a:solidFill>
                  <a:srgbClr val="B30000"/>
                </a:solidFill>
              </a:rPr>
              <a:t>R</a:t>
            </a:r>
            <a:r>
              <a:rPr lang="en-GB" sz="98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atio of the concentrations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F1A5A7-DC8C-E359-962F-DD5305DB0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41" y="2053225"/>
            <a:ext cx="5540220" cy="2118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6261D6-13AA-F578-AA1E-83EEE2BD3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542" y="3390411"/>
            <a:ext cx="3165888" cy="1520562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B127E6B8-3C6D-8B3E-DE1B-6C49566DAE23}"/>
              </a:ext>
            </a:extLst>
          </p:cNvPr>
          <p:cNvSpPr/>
          <p:nvPr/>
        </p:nvSpPr>
        <p:spPr>
          <a:xfrm rot="7664538">
            <a:off x="4594363" y="3230468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B2B5F22-64D1-61C2-3AAC-D79B74E9F2BB}"/>
              </a:ext>
            </a:extLst>
          </p:cNvPr>
          <p:cNvSpPr/>
          <p:nvPr/>
        </p:nvSpPr>
        <p:spPr>
          <a:xfrm rot="14189761">
            <a:off x="7504742" y="3230467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D52D6-3EB6-4437-DD37-89128D95D3DC}"/>
              </a:ext>
            </a:extLst>
          </p:cNvPr>
          <p:cNvSpPr/>
          <p:nvPr/>
        </p:nvSpPr>
        <p:spPr>
          <a:xfrm>
            <a:off x="2455900" y="4039441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89F1766-430B-B60F-DD45-08056718561C}"/>
              </a:ext>
            </a:extLst>
          </p:cNvPr>
          <p:cNvSpPr/>
          <p:nvPr/>
        </p:nvSpPr>
        <p:spPr>
          <a:xfrm rot="18723313">
            <a:off x="7635088" y="4756193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C643-62F1-EEAC-C8A7-67BD1853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Solubility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B93D0-F3B8-AB81-EABA-A8C026D9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15" y="355705"/>
            <a:ext cx="2603555" cy="3316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913EA-B43E-34B0-1DFF-48CB2E69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104" y="593352"/>
            <a:ext cx="4099372" cy="2813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A5E4E-58ED-3F70-FEA2-1C406213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82" y="3863195"/>
            <a:ext cx="3883274" cy="2262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F28A1D-892D-C337-440F-260840849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756" y="3719618"/>
            <a:ext cx="3868018" cy="21080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5D69-0DEA-771C-0454-4B49896E8AD8}"/>
              </a:ext>
            </a:extLst>
          </p:cNvPr>
          <p:cNvSpPr txBox="1"/>
          <p:nvPr/>
        </p:nvSpPr>
        <p:spPr>
          <a:xfrm>
            <a:off x="302084" y="828448"/>
            <a:ext cx="12556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Temperature</a:t>
            </a:r>
          </a:p>
          <a:p>
            <a:r>
              <a:rPr lang="en-US" sz="1400" dirty="0"/>
              <a:t>dependence of hydrogen</a:t>
            </a:r>
          </a:p>
          <a:p>
            <a:r>
              <a:rPr lang="en-US" sz="1400" dirty="0"/>
              <a:t>solubility in various metals</a:t>
            </a:r>
          </a:p>
          <a:p>
            <a:r>
              <a:rPr lang="en-US" sz="1400" dirty="0"/>
              <a:t>in equilibrium at 0.1 MPa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0B21A-6FF2-4926-6EA5-F505B3104E52}"/>
              </a:ext>
            </a:extLst>
          </p:cNvPr>
          <p:cNvSpPr txBox="1"/>
          <p:nvPr/>
        </p:nvSpPr>
        <p:spPr>
          <a:xfrm>
            <a:off x="302084" y="35246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Solid solubility of hydrogen in iron above 573 K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EFDF5-844D-0866-7CEF-812B6ADA5E7A}"/>
              </a:ext>
            </a:extLst>
          </p:cNvPr>
          <p:cNvSpPr txBox="1"/>
          <p:nvPr/>
        </p:nvSpPr>
        <p:spPr>
          <a:xfrm>
            <a:off x="4274536" y="59096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Solid solubility data of hydrogen in stainless steel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1078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D55A9-24CE-788E-1FCC-7011604B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04" y="270297"/>
            <a:ext cx="9356106" cy="1200329"/>
          </a:xfrm>
        </p:spPr>
        <p:txBody>
          <a:bodyPr anchor="t">
            <a:normAutofit/>
          </a:bodyPr>
          <a:lstStyle/>
          <a:p>
            <a:r>
              <a:rPr lang="en-GB" sz="8000" dirty="0"/>
              <a:t>Absorption Theories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C59CFB-95F5-801B-DECB-DFC4542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1" y="1630018"/>
            <a:ext cx="1075287" cy="639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D1F34-7EA1-CD7B-D049-9B3903CAF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125" y="2564598"/>
            <a:ext cx="1608087" cy="37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FDCF9-6692-92AD-54C6-7EA9A1C95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031" y="3598438"/>
            <a:ext cx="3128988" cy="852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8EEB0-B682-0176-D511-6CA8D403D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737" y="4434194"/>
            <a:ext cx="3351795" cy="794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BDA4E1-1AF8-3074-6EA8-6DBBD679F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69" y="3940536"/>
            <a:ext cx="1627461" cy="387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E8D1B-5408-993E-1193-C2B7849E8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397" y="4465175"/>
            <a:ext cx="1763083" cy="6587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34C00B-E9D7-335C-A601-2CD344D7C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881" y="2448350"/>
            <a:ext cx="1288407" cy="49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4C9549-86D8-03EF-4FF5-8D249E79F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74533" y="4032455"/>
            <a:ext cx="1869643" cy="494051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EFD4F45B-1A4E-687C-9F7F-237603EBA878}"/>
              </a:ext>
            </a:extLst>
          </p:cNvPr>
          <p:cNvSpPr/>
          <p:nvPr/>
        </p:nvSpPr>
        <p:spPr>
          <a:xfrm>
            <a:off x="6641401" y="2079308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0084E7C-380D-58BD-1ACB-7D90513B2195}"/>
              </a:ext>
            </a:extLst>
          </p:cNvPr>
          <p:cNvSpPr/>
          <p:nvPr/>
        </p:nvSpPr>
        <p:spPr>
          <a:xfrm>
            <a:off x="6641401" y="3083155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CAE61E-0956-D71E-8BB4-AC433C6785FA}"/>
              </a:ext>
            </a:extLst>
          </p:cNvPr>
          <p:cNvSpPr/>
          <p:nvPr/>
        </p:nvSpPr>
        <p:spPr>
          <a:xfrm>
            <a:off x="6660244" y="4124766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7A11210-2A70-0DDE-B245-83438DE208A3}"/>
              </a:ext>
            </a:extLst>
          </p:cNvPr>
          <p:cNvSpPr/>
          <p:nvPr/>
        </p:nvSpPr>
        <p:spPr>
          <a:xfrm rot="16200000">
            <a:off x="4878416" y="4608942"/>
            <a:ext cx="204683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8615CF0-80B1-7927-E5E8-3CD35D6B9F0D}"/>
              </a:ext>
            </a:extLst>
          </p:cNvPr>
          <p:cNvSpPr/>
          <p:nvPr/>
        </p:nvSpPr>
        <p:spPr>
          <a:xfrm rot="18998242">
            <a:off x="5205177" y="3093527"/>
            <a:ext cx="204684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E785512-2DEE-FB32-53AF-A456F9D04518}"/>
              </a:ext>
            </a:extLst>
          </p:cNvPr>
          <p:cNvSpPr/>
          <p:nvPr/>
        </p:nvSpPr>
        <p:spPr>
          <a:xfrm rot="2867058">
            <a:off x="8657550" y="4351195"/>
            <a:ext cx="204683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763380-91AD-FD63-385C-00531C29DB81}"/>
              </a:ext>
            </a:extLst>
          </p:cNvPr>
          <p:cNvSpPr/>
          <p:nvPr/>
        </p:nvSpPr>
        <p:spPr>
          <a:xfrm rot="18718492">
            <a:off x="2609000" y="4316953"/>
            <a:ext cx="204683" cy="5263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7F1A4F-1FAC-E769-23B0-1299E5731163}"/>
              </a:ext>
            </a:extLst>
          </p:cNvPr>
          <p:cNvSpPr txBox="1"/>
          <p:nvPr/>
        </p:nvSpPr>
        <p:spPr>
          <a:xfrm>
            <a:off x="2815530" y="2411904"/>
            <a:ext cx="1433390" cy="4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Chemical Equilibrium Energy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1CB979-56FF-9FDC-3DAF-3C6AA4F7CE41}"/>
              </a:ext>
            </a:extLst>
          </p:cNvPr>
          <p:cNvSpPr txBox="1"/>
          <p:nvPr/>
        </p:nvSpPr>
        <p:spPr>
          <a:xfrm>
            <a:off x="4161286" y="2026057"/>
            <a:ext cx="819471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Standard State Energy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A53D63-7BB8-E46D-6E7A-AEB48816B179}"/>
              </a:ext>
            </a:extLst>
          </p:cNvPr>
          <p:cNvSpPr txBox="1"/>
          <p:nvPr/>
        </p:nvSpPr>
        <p:spPr>
          <a:xfrm>
            <a:off x="5044988" y="2280445"/>
            <a:ext cx="1025378" cy="4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Concentration Activity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EE309-3441-E31C-1138-0596C268F839}"/>
              </a:ext>
            </a:extLst>
          </p:cNvPr>
          <p:cNvSpPr txBox="1"/>
          <p:nvPr/>
        </p:nvSpPr>
        <p:spPr>
          <a:xfrm>
            <a:off x="3178553" y="4341549"/>
            <a:ext cx="819471" cy="24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Fugacity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CCCC2-E898-3CC1-B216-679671526D29}"/>
              </a:ext>
            </a:extLst>
          </p:cNvPr>
          <p:cNvSpPr txBox="1"/>
          <p:nvPr/>
        </p:nvSpPr>
        <p:spPr>
          <a:xfrm>
            <a:off x="3765827" y="4305879"/>
            <a:ext cx="1060173" cy="40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Fugacity Coefficient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7B85A3-B5FD-3C8E-9B7F-52C2B1E598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5541" y="5682944"/>
            <a:ext cx="3098774" cy="9235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40CB15-8B25-5239-5404-53478B2602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95789" y="5123286"/>
            <a:ext cx="2152536" cy="168862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D1E6262-2951-95C3-5778-D29F6C586C33}"/>
              </a:ext>
            </a:extLst>
          </p:cNvPr>
          <p:cNvSpPr txBox="1"/>
          <p:nvPr/>
        </p:nvSpPr>
        <p:spPr>
          <a:xfrm>
            <a:off x="5239270" y="5654354"/>
            <a:ext cx="81947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Partial Mole Volume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E858E-03EE-2F20-D12E-FDCCB6376BCC}"/>
              </a:ext>
            </a:extLst>
          </p:cNvPr>
          <p:cNvSpPr txBox="1"/>
          <p:nvPr/>
        </p:nvSpPr>
        <p:spPr>
          <a:xfrm>
            <a:off x="9426648" y="4878683"/>
            <a:ext cx="81947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Hydrostatic Stress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797541-151F-5694-916B-3C0FB9073141}"/>
              </a:ext>
            </a:extLst>
          </p:cNvPr>
          <p:cNvSpPr txBox="1"/>
          <p:nvPr/>
        </p:nvSpPr>
        <p:spPr>
          <a:xfrm>
            <a:off x="9395789" y="6023930"/>
            <a:ext cx="1100543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 err="1">
                <a:solidFill>
                  <a:srgbClr val="B30000"/>
                </a:solidFill>
                <a:latin typeface="+mn-lt"/>
                <a:ea typeface="+mn-ea"/>
                <a:cs typeface="+mn-cs"/>
              </a:rPr>
              <a:t>Uniaxle</a:t>
            </a: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 Stress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60C914-346D-6ADB-93AE-623965A64785}"/>
              </a:ext>
            </a:extLst>
          </p:cNvPr>
          <p:cNvSpPr txBox="1"/>
          <p:nvPr/>
        </p:nvSpPr>
        <p:spPr>
          <a:xfrm>
            <a:off x="6946846" y="6483332"/>
            <a:ext cx="81947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Hydrostatic Stress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645B2-7888-F239-BA59-9BD7E08B4F66}"/>
              </a:ext>
            </a:extLst>
          </p:cNvPr>
          <p:cNvSpPr txBox="1"/>
          <p:nvPr/>
        </p:nvSpPr>
        <p:spPr>
          <a:xfrm>
            <a:off x="6779998" y="5484428"/>
            <a:ext cx="13380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6481">
              <a:spcAft>
                <a:spcPts val="606"/>
              </a:spcAft>
            </a:pPr>
            <a:r>
              <a:rPr lang="en-GB" sz="99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Concentration under Hydrostatic Stress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3922FE-8853-4339-2161-7FCDA9A8DD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8786169" y="5893207"/>
            <a:ext cx="237765" cy="5425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BF91B1-412F-4E16-F8BF-3DD03E2DC29F}"/>
              </a:ext>
            </a:extLst>
          </p:cNvPr>
          <p:cNvSpPr txBox="1"/>
          <p:nvPr/>
        </p:nvSpPr>
        <p:spPr>
          <a:xfrm>
            <a:off x="7277168" y="1776367"/>
            <a:ext cx="2638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(The equilibrium reaction)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506CCC-6EEF-EA4E-DF82-BFC10531C19B}"/>
              </a:ext>
            </a:extLst>
          </p:cNvPr>
          <p:cNvSpPr txBox="1"/>
          <p:nvPr/>
        </p:nvSpPr>
        <p:spPr>
          <a:xfrm>
            <a:off x="7355527" y="2580824"/>
            <a:ext cx="26380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(Equal Energy at Equilibrium)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5535D-9B39-632F-BB04-54E7DCA90156}"/>
              </a:ext>
            </a:extLst>
          </p:cNvPr>
          <p:cNvSpPr txBox="1"/>
          <p:nvPr/>
        </p:nvSpPr>
        <p:spPr>
          <a:xfrm>
            <a:off x="8239550" y="3719495"/>
            <a:ext cx="3876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(</a:t>
            </a:r>
            <a:r>
              <a:rPr lang="en-US" sz="1400" dirty="0"/>
              <a:t>Gibbs energy absorption of hydrogen</a:t>
            </a:r>
            <a:r>
              <a:rPr lang="en-GB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51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/>
      <p:bldP spid="18" grpId="0"/>
      <p:bldP spid="20" grpId="0"/>
      <p:bldP spid="21" grpId="0"/>
      <p:bldP spid="22" grpId="0"/>
      <p:bldP spid="27" grpId="0"/>
      <p:bldP spid="29" grpId="0"/>
      <p:bldP spid="34" grpId="0"/>
      <p:bldP spid="37" grpId="0"/>
      <p:bldP spid="38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F1B6-8B31-C048-6786-EE300FAF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3B93-8723-64CB-0A13-0365CE68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What’s:</a:t>
            </a:r>
          </a:p>
          <a:p>
            <a:pPr lvl="1"/>
            <a:r>
              <a:rPr lang="en-GB" sz="2200"/>
              <a:t>Fick’s Law</a:t>
            </a:r>
          </a:p>
          <a:p>
            <a:pPr lvl="1"/>
            <a:r>
              <a:rPr lang="en-GB" sz="2200"/>
              <a:t>Aarhenius Equation</a:t>
            </a:r>
          </a:p>
          <a:p>
            <a:pPr lvl="1"/>
            <a:r>
              <a:rPr lang="en-GB" sz="2200"/>
              <a:t>Gibbs Free Energy</a:t>
            </a:r>
          </a:p>
          <a:p>
            <a:pPr lvl="1"/>
            <a:r>
              <a:rPr lang="en-GB" sz="2200"/>
              <a:t>Solubility </a:t>
            </a:r>
          </a:p>
        </p:txBody>
      </p:sp>
      <p:pic>
        <p:nvPicPr>
          <p:cNvPr id="5" name="Picture 4" descr="Molecules">
            <a:extLst>
              <a:ext uri="{FF2B5EF4-FFF2-40B4-BE49-F238E27FC236}">
                <a16:creationId xmlns:a16="http://schemas.microsoft.com/office/drawing/2014/main" id="{B7A28E5B-8214-1C05-3C85-316F3A994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9" r="87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546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9788B-70E2-E3B2-A90C-EC27755F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79EE3-E14E-82FB-C177-25AC75E5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Content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B8204-A3EA-C454-CF83-E9179D24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Fick’s law</a:t>
            </a:r>
          </a:p>
          <a:p>
            <a:r>
              <a:rPr lang="en-GB" sz="2200"/>
              <a:t>Aarhenius equation</a:t>
            </a:r>
          </a:p>
          <a:p>
            <a:r>
              <a:rPr lang="en-GB" sz="2200"/>
              <a:t>Gibbs free energy</a:t>
            </a:r>
          </a:p>
          <a:p>
            <a:r>
              <a:rPr lang="en-GB" sz="2200"/>
              <a:t>Solubility</a:t>
            </a:r>
          </a:p>
          <a:p>
            <a:r>
              <a:rPr lang="en-GB" sz="2200"/>
              <a:t>Conclusion</a:t>
            </a:r>
          </a:p>
          <a:p>
            <a:endParaRPr lang="en-GB" sz="2200"/>
          </a:p>
        </p:txBody>
      </p:sp>
      <p:pic>
        <p:nvPicPr>
          <p:cNvPr id="8" name="Picture 7" descr="Molecules">
            <a:extLst>
              <a:ext uri="{FF2B5EF4-FFF2-40B4-BE49-F238E27FC236}">
                <a16:creationId xmlns:a16="http://schemas.microsoft.com/office/drawing/2014/main" id="{2B829D81-931E-94C3-BC37-1BE08A7B5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7" r="799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5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5EC0-9ACB-E515-B2FC-7AD0AF1C3F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Fick’s Law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0758AC-60E6-913B-DBAB-85E311E8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9948"/>
            <a:ext cx="2478660" cy="965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6BCCC-9BF8-7B45-0788-3AFE4542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937" y="4201099"/>
            <a:ext cx="2000534" cy="965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2E975D-0AAD-BA0B-7030-A5942A942B73}"/>
              </a:ext>
            </a:extLst>
          </p:cNvPr>
          <p:cNvSpPr txBox="1"/>
          <p:nvPr/>
        </p:nvSpPr>
        <p:spPr>
          <a:xfrm>
            <a:off x="1173473" y="2786118"/>
            <a:ext cx="1858938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155">
              <a:spcAft>
                <a:spcPts val="576"/>
              </a:spcAft>
            </a:pPr>
            <a:r>
              <a:rPr lang="en-GB" sz="162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Law(1D)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7FC95-6BC4-BEEC-5C55-DBEF4D031B4C}"/>
              </a:ext>
            </a:extLst>
          </p:cNvPr>
          <p:cNvSpPr txBox="1"/>
          <p:nvPr/>
        </p:nvSpPr>
        <p:spPr>
          <a:xfrm>
            <a:off x="1148061" y="3893425"/>
            <a:ext cx="1858938" cy="34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155">
              <a:spcAft>
                <a:spcPts val="576"/>
              </a:spcAft>
            </a:pPr>
            <a:r>
              <a:rPr lang="en-GB" sz="1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Law(1D)</a:t>
            </a:r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90A468-D6CE-34FE-4523-CEC5D497C3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02"/>
          <a:stretch/>
        </p:blipFill>
        <p:spPr>
          <a:xfrm>
            <a:off x="4750548" y="1482198"/>
            <a:ext cx="4608178" cy="1890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9098D7-4443-89B2-7AF9-1ED273DAC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518" y="3063580"/>
            <a:ext cx="1582864" cy="8436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5DC7EF-7A9C-1779-4F16-AB77837DD29B}"/>
              </a:ext>
            </a:extLst>
          </p:cNvPr>
          <p:cNvSpPr txBox="1"/>
          <p:nvPr/>
        </p:nvSpPr>
        <p:spPr>
          <a:xfrm>
            <a:off x="3032411" y="2900072"/>
            <a:ext cx="1188618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263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Moving Rate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A97B3-D3CC-5B7E-FC64-EF5E705CFC81}"/>
              </a:ext>
            </a:extLst>
          </p:cNvPr>
          <p:cNvSpPr txBox="1"/>
          <p:nvPr/>
        </p:nvSpPr>
        <p:spPr>
          <a:xfrm>
            <a:off x="4075897" y="2872838"/>
            <a:ext cx="1188618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263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Surface Area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DE83C0-0F6A-80BE-A58C-71E98A70F93E}"/>
              </a:ext>
            </a:extLst>
          </p:cNvPr>
          <p:cNvSpPr txBox="1"/>
          <p:nvPr/>
        </p:nvSpPr>
        <p:spPr>
          <a:xfrm>
            <a:off x="3626720" y="3714828"/>
            <a:ext cx="1188618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263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Thickness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B9BE4-0066-99BC-EEB4-8CD835CC14C6}"/>
              </a:ext>
            </a:extLst>
          </p:cNvPr>
          <p:cNvSpPr txBox="1"/>
          <p:nvPr/>
        </p:nvSpPr>
        <p:spPr>
          <a:xfrm>
            <a:off x="4953263" y="3216162"/>
            <a:ext cx="1188618" cy="47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263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Concentration Difference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883B5-A4B4-DE64-8DE5-7E948BA94DF8}"/>
              </a:ext>
            </a:extLst>
          </p:cNvPr>
          <p:cNvSpPr txBox="1"/>
          <p:nvPr/>
        </p:nvSpPr>
        <p:spPr>
          <a:xfrm>
            <a:off x="938756" y="5179444"/>
            <a:ext cx="5212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high curvature in the concentration profile (i.e., where the concentration gradient is changing rapidly with respect to position) will see more rapid changes in concentration over time.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95870-BD6D-8E7C-D1B9-5CF4140B9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5456" y="4398625"/>
            <a:ext cx="3103776" cy="245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019C6-DBB0-6824-D632-3661B6B4F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7945" y="5342191"/>
            <a:ext cx="2514818" cy="74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250086-EE56-6E16-15A1-8F96C21F3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5882" y="1207518"/>
            <a:ext cx="2834886" cy="2895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95B26-CF5C-08B5-33FD-5E7955B5A9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151" y="4637996"/>
            <a:ext cx="2675247" cy="735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260C0D-6817-19DC-A875-CFAA5C1A6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6066" y="6081261"/>
            <a:ext cx="1111879" cy="677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DE82E5-3D48-53F6-484D-DB15CE3D77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8274" t="51108" r="22986"/>
          <a:stretch/>
        </p:blipFill>
        <p:spPr>
          <a:xfrm>
            <a:off x="6151009" y="6031528"/>
            <a:ext cx="2709651" cy="658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7718B7-1748-1D99-783A-3D5F661BC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5867" y="4363296"/>
            <a:ext cx="1684166" cy="7087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1B8FC0-9E18-B968-BE8A-71808389B366}"/>
              </a:ext>
            </a:extLst>
          </p:cNvPr>
          <p:cNvSpPr txBox="1"/>
          <p:nvPr/>
        </p:nvSpPr>
        <p:spPr>
          <a:xfrm>
            <a:off x="5564147" y="4599556"/>
            <a:ext cx="1188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100" i="1" u="sng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Atom Parameter</a:t>
            </a:r>
            <a:endParaRPr lang="en-GB" sz="1100" i="1" u="sng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E2903-5E1A-DC78-6BD3-D06CA5307304}"/>
              </a:ext>
            </a:extLst>
          </p:cNvPr>
          <p:cNvSpPr txBox="1"/>
          <p:nvPr/>
        </p:nvSpPr>
        <p:spPr>
          <a:xfrm>
            <a:off x="6588426" y="4548807"/>
            <a:ext cx="1500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5155">
              <a:spcAft>
                <a:spcPts val="576"/>
              </a:spcAft>
            </a:pPr>
            <a:r>
              <a:rPr lang="en-US" sz="1100" i="1" u="sng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Breaking Attempts</a:t>
            </a:r>
            <a:endParaRPr lang="en-GB" sz="1100" i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6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1D042-9586-8E4E-A03F-794FB727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Calculation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17E6-DFF7-4F94-11D4-89D42E3F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93" y="2532394"/>
            <a:ext cx="5382560" cy="3685427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On one side of the membrane (side A), the gas concentration is 0.5 mol/m³, and on the other side (side B), it is 0.1 mol/m³. The membrane allows </a:t>
            </a:r>
            <a:r>
              <a:rPr lang="en-US" sz="2400" dirty="0">
                <a:latin typeface="Söhne"/>
              </a:rPr>
              <a:t>gas </a:t>
            </a:r>
            <a:r>
              <a:rPr lang="en-US" sz="2400" b="0" i="0" dirty="0">
                <a:effectLst/>
                <a:latin typeface="Söhne"/>
              </a:rPr>
              <a:t>to pass through</a:t>
            </a:r>
            <a:r>
              <a:rPr lang="en-US" sz="2400" dirty="0">
                <a:latin typeface="Söhne"/>
              </a:rPr>
              <a:t>.</a:t>
            </a:r>
            <a:r>
              <a:rPr lang="en-US" sz="2400" b="0" i="0" dirty="0">
                <a:effectLst/>
                <a:latin typeface="Söhne"/>
              </a:rPr>
              <a:t> What’s the initial flux of gas from side A to side B. The diffusion coefficient of gas in the solution is </a:t>
            </a:r>
            <a:r>
              <a:rPr lang="en-US" sz="2400" b="0" i="0" dirty="0">
                <a:effectLst/>
                <a:latin typeface="KaTeX_Main"/>
              </a:rPr>
              <a:t>1.5×10</a:t>
            </a:r>
            <a:r>
              <a:rPr lang="en-US" sz="2400" b="0" i="0" baseline="30000" dirty="0">
                <a:effectLst/>
                <a:latin typeface="KaTeX_Main"/>
              </a:rPr>
              <a:t>−9</a:t>
            </a:r>
            <a:r>
              <a:rPr lang="en-US" sz="2400" b="0" i="0" dirty="0">
                <a:effectLst/>
                <a:latin typeface="KaTeX_Main"/>
              </a:rPr>
              <a:t> m</a:t>
            </a:r>
            <a:r>
              <a:rPr lang="en-US" sz="2400" b="0" i="0" baseline="30000" dirty="0">
                <a:effectLst/>
                <a:latin typeface="KaTeX_Main"/>
              </a:rPr>
              <a:t>2</a:t>
            </a:r>
            <a:r>
              <a:rPr lang="en-US" sz="2400" b="0" i="0" dirty="0">
                <a:effectLst/>
                <a:latin typeface="KaTeX_Main"/>
              </a:rPr>
              <a:t>/s</a:t>
            </a:r>
            <a:r>
              <a:rPr lang="en-US" sz="2400" b="0" i="0" dirty="0">
                <a:effectLst/>
                <a:latin typeface="Söhne"/>
              </a:rPr>
              <a:t>, and the distance between the two sides is 0.01 m.</a:t>
            </a:r>
            <a:endParaRPr lang="en-GB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183E3-3202-2F80-0167-C8BB7F80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161975"/>
            <a:ext cx="4305905" cy="167703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BF561-997C-7E90-E69F-ACC0D60D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625424"/>
            <a:ext cx="4305905" cy="47364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44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75AC-CDBC-8293-0AFB-3B74C5DF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Calculation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FEE9-B3EC-805C-0064-A4583DE4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2378137"/>
            <a:ext cx="5884795" cy="3823707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Söhne"/>
              </a:rPr>
              <a:t>Consider a thin layer of B deposited onto A, through annealing at high temperature, we will be able to get the concentration profile at different times, from there then we can determine the diffusion coefficient, D </a:t>
            </a:r>
            <a:endParaRPr lang="en-GB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F519C6-6D76-B3FE-3B2A-B0ED79E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158" y="888995"/>
            <a:ext cx="1729890" cy="510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547A7-FA21-66C3-A24A-EB1A9566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58" y="1612515"/>
            <a:ext cx="3901778" cy="594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A8895-DC1E-4278-B791-69F9DF6E0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8" b="-1220"/>
          <a:stretch/>
        </p:blipFill>
        <p:spPr>
          <a:xfrm>
            <a:off x="6912158" y="2419863"/>
            <a:ext cx="1815747" cy="501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F1BEA-98DE-0385-AE40-386E6AA2D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016" y="3193002"/>
            <a:ext cx="4479033" cy="18332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1749BD-47EF-46C9-4838-3DBA9907F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749" y="4985408"/>
            <a:ext cx="6416596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71976-9092-5CFA-67F2-E95025D0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/>
              <a:t>Arrhenius Equation</a:t>
            </a:r>
            <a:endParaRPr lang="en-GB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D6F33-DF1D-9133-81A8-4E78AADF87F0}"/>
              </a:ext>
            </a:extLst>
          </p:cNvPr>
          <p:cNvSpPr txBox="1"/>
          <p:nvPr/>
        </p:nvSpPr>
        <p:spPr>
          <a:xfrm>
            <a:off x="832719" y="1991014"/>
            <a:ext cx="5078569" cy="5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1494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Temperature dependence of reaction rates in chemical reactions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5F1B2-3F02-2868-770B-E2F939451825}"/>
              </a:ext>
            </a:extLst>
          </p:cNvPr>
          <p:cNvSpPr txBox="1"/>
          <p:nvPr/>
        </p:nvSpPr>
        <p:spPr>
          <a:xfrm>
            <a:off x="570770" y="3439610"/>
            <a:ext cx="1338437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Reaction Rate Constant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1B505-C800-81CE-BBBC-5BA4AF9D05C1}"/>
              </a:ext>
            </a:extLst>
          </p:cNvPr>
          <p:cNvSpPr txBox="1"/>
          <p:nvPr/>
        </p:nvSpPr>
        <p:spPr>
          <a:xfrm>
            <a:off x="1351610" y="2606448"/>
            <a:ext cx="1338437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Pre-exponential Factor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C2530-F5A1-B798-FFAB-2B22348DABC4}"/>
                  </a:ext>
                </a:extLst>
              </p:cNvPr>
              <p:cNvSpPr txBox="1"/>
              <p:nvPr/>
            </p:nvSpPr>
            <p:spPr>
              <a:xfrm>
                <a:off x="-313791" y="2708935"/>
                <a:ext cx="5108591" cy="913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5895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32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lang="en-GB" sz="332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332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sSup>
                        <m:sSupPr>
                          <m:ctrlPr>
                            <a:rPr lang="en-GB" sz="3320" i="1" kern="1200">
                              <a:solidFill>
                                <a:srgbClr val="694E4C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GB" sz="332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en-GB" sz="332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3320" i="1" kern="1200">
                                  <a:solidFill>
                                    <a:srgbClr val="694E4C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3320" i="1" kern="1200">
                                      <a:solidFill>
                                        <a:srgbClr val="694E4C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332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332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332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C2530-F5A1-B798-FFAB-2B22348D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791" y="2708935"/>
                <a:ext cx="5108591" cy="913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0390C87-CC3F-B12E-0D25-387BFC1D0E70}"/>
              </a:ext>
            </a:extLst>
          </p:cNvPr>
          <p:cNvSpPr txBox="1"/>
          <p:nvPr/>
        </p:nvSpPr>
        <p:spPr>
          <a:xfrm>
            <a:off x="2940504" y="2487275"/>
            <a:ext cx="1338437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Reaction Energy (minimum)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7212A-C3DF-027D-769A-2E283E57914A}"/>
              </a:ext>
            </a:extLst>
          </p:cNvPr>
          <p:cNvSpPr txBox="1"/>
          <p:nvPr/>
        </p:nvSpPr>
        <p:spPr>
          <a:xfrm>
            <a:off x="2265854" y="3244464"/>
            <a:ext cx="975670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Idea gas Constant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CDCBB-30D1-EC48-E0A6-8AC435F8CB7C}"/>
              </a:ext>
            </a:extLst>
          </p:cNvPr>
          <p:cNvSpPr txBox="1"/>
          <p:nvPr/>
        </p:nvSpPr>
        <p:spPr>
          <a:xfrm>
            <a:off x="2805130" y="3240783"/>
            <a:ext cx="1338437" cy="27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Temperature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64E21F-854B-8F8E-E46E-6408B53A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58" y="3163330"/>
            <a:ext cx="3689315" cy="2877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C8D2E0-7C38-870E-9E34-360BF7FDD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813" y="2386499"/>
            <a:ext cx="1635314" cy="428675"/>
          </a:xfrm>
          <a:prstGeom prst="rect">
            <a:avLst/>
          </a:prstGeom>
        </p:spPr>
      </p:pic>
      <p:pic>
        <p:nvPicPr>
          <p:cNvPr id="2050" name="Picture 2" descr="Graph of Arrhenius Equation">
            <a:extLst>
              <a:ext uri="{FF2B5EF4-FFF2-40B4-BE49-F238E27FC236}">
                <a16:creationId xmlns:a16="http://schemas.microsoft.com/office/drawing/2014/main" id="{52E2F89C-DDC0-667C-2DF2-983244A3B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255" y="2756038"/>
            <a:ext cx="3286297" cy="31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D323E-33A7-AC56-CFDB-7B31DB6B709A}"/>
                  </a:ext>
                </a:extLst>
              </p:cNvPr>
              <p:cNvSpPr txBox="1"/>
              <p:nvPr/>
            </p:nvSpPr>
            <p:spPr>
              <a:xfrm>
                <a:off x="-935239" y="4457731"/>
                <a:ext cx="5244422" cy="680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5895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32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GB" sz="332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332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𝑃𝑍</m:t>
                      </m:r>
                    </m:oMath>
                  </m:oMathPara>
                </a14:m>
                <a:endParaRPr lang="en-GB" sz="40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D323E-33A7-AC56-CFDB-7B31DB6B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239" y="4457731"/>
                <a:ext cx="5244422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B43481F-08CC-53AF-0CCF-EF8AEDEAC9C6}"/>
              </a:ext>
            </a:extLst>
          </p:cNvPr>
          <p:cNvSpPr txBox="1"/>
          <p:nvPr/>
        </p:nvSpPr>
        <p:spPr>
          <a:xfrm>
            <a:off x="1239988" y="4946608"/>
            <a:ext cx="975670" cy="27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Steric Factor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4F0EE-FD5A-AACA-392E-2BB9323D5689}"/>
              </a:ext>
            </a:extLst>
          </p:cNvPr>
          <p:cNvSpPr txBox="1"/>
          <p:nvPr/>
        </p:nvSpPr>
        <p:spPr>
          <a:xfrm>
            <a:off x="1971457" y="4146491"/>
            <a:ext cx="975670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Collision Frequency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1F9F9-E06E-702A-B8D7-F29078B72646}"/>
              </a:ext>
            </a:extLst>
          </p:cNvPr>
          <p:cNvSpPr txBox="1"/>
          <p:nvPr/>
        </p:nvSpPr>
        <p:spPr>
          <a:xfrm>
            <a:off x="1212833" y="6964026"/>
            <a:ext cx="5552528" cy="3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GB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https://www.geeksforgeeks.org/arrhenius-equation/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9D180-62FB-738A-929B-945901B934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326" y="5665691"/>
            <a:ext cx="2343150" cy="447675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A22E14F-7B72-6012-14AC-17F3E951F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5802" y="5859762"/>
            <a:ext cx="16478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47FE8-23E1-81D2-89D0-F74AA2F7E5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9720" y="6048668"/>
            <a:ext cx="2924175" cy="31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A6B2D-2656-A09B-B66B-1BEAA4EEFBF5}"/>
              </a:ext>
            </a:extLst>
          </p:cNvPr>
          <p:cNvSpPr txBox="1"/>
          <p:nvPr/>
        </p:nvSpPr>
        <p:spPr>
          <a:xfrm>
            <a:off x="2348389" y="3651809"/>
            <a:ext cx="1634902" cy="27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dirty="0">
                <a:solidFill>
                  <a:srgbClr val="B30000"/>
                </a:solidFill>
              </a:rPr>
              <a:t>A</a:t>
            </a: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verage Kinetic Energy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CEB6-2E30-F1DB-9DC1-F632B040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Calculation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8A7F-08CD-6017-62A1-2EF22DF8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rate constant of a chemical reaction is 2.5e-7 /</a:t>
            </a:r>
            <a:r>
              <a:rPr lang="en-US" sz="2400" dirty="0" err="1"/>
              <a:t>Ms</a:t>
            </a:r>
            <a:r>
              <a:rPr lang="en-US" sz="2400" dirty="0"/>
              <a:t> at 300K. The rate constant for this reaction is 1.5e-6 /</a:t>
            </a:r>
            <a:r>
              <a:rPr lang="en-US" sz="2400" dirty="0" err="1"/>
              <a:t>Ms</a:t>
            </a:r>
            <a:r>
              <a:rPr lang="en-US" sz="2400" dirty="0"/>
              <a:t> at 600K. Calculate the activation energy of the reaction.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1DCE-11C8-C4F7-F24E-B03A1F8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680" y="2484255"/>
            <a:ext cx="3801981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76669-0D90-DA8C-C8D4-860A3775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Gibbs free energy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DC3F2F-151F-0CDA-682C-FF57D443D791}"/>
                  </a:ext>
                </a:extLst>
              </p:cNvPr>
              <p:cNvSpPr txBox="1"/>
              <p:nvPr/>
            </p:nvSpPr>
            <p:spPr>
              <a:xfrm>
                <a:off x="-404664" y="2827987"/>
                <a:ext cx="4289347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=∆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lang="en-GB" sz="40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DC3F2F-151F-0CDA-682C-FF57D443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664" y="2827987"/>
                <a:ext cx="4289347" cy="600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8B7BF1-55DA-A0FC-B479-951AC4E3E0D1}"/>
              </a:ext>
            </a:extLst>
          </p:cNvPr>
          <p:cNvSpPr txBox="1"/>
          <p:nvPr/>
        </p:nvSpPr>
        <p:spPr>
          <a:xfrm>
            <a:off x="41721" y="3247304"/>
            <a:ext cx="1130441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Gibbs Free Energy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DA0E-CCE8-85A6-9ED1-FB2D3A9BD902}"/>
              </a:ext>
            </a:extLst>
          </p:cNvPr>
          <p:cNvSpPr txBox="1"/>
          <p:nvPr/>
        </p:nvSpPr>
        <p:spPr>
          <a:xfrm>
            <a:off x="1396014" y="2719678"/>
            <a:ext cx="805857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Enthalpy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EB849-69EC-5838-E0EF-CF070DEC0DA5}"/>
              </a:ext>
            </a:extLst>
          </p:cNvPr>
          <p:cNvSpPr txBox="1"/>
          <p:nvPr/>
        </p:nvSpPr>
        <p:spPr>
          <a:xfrm>
            <a:off x="2393078" y="3230892"/>
            <a:ext cx="805857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Entropy </a:t>
            </a:r>
            <a:endParaRPr lang="en-GB" sz="1400" i="1" u="sng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E568E-021D-88FA-C277-5C2F2711E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6" y="5398901"/>
            <a:ext cx="7458831" cy="952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BEBA0-3352-F163-D5EF-41668F142BED}"/>
                  </a:ext>
                </a:extLst>
              </p:cNvPr>
              <p:cNvSpPr txBox="1"/>
              <p:nvPr/>
            </p:nvSpPr>
            <p:spPr>
              <a:xfrm>
                <a:off x="3462508" y="3247223"/>
                <a:ext cx="4379061" cy="477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6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p>
                        <m:sSupPr>
                          <m:ctrlP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°</m:t>
                          </m:r>
                        </m:sup>
                      </m:sSup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𝑅𝑇</m:t>
                      </m:r>
                      <m:d>
                        <m:dPr>
                          <m:ctrlP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𝑙𝑛𝐾</m:t>
                          </m:r>
                        </m:e>
                      </m:d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=∆</m:t>
                      </m:r>
                      <m:sSup>
                        <m:sSupPr>
                          <m:ctrlP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°</m:t>
                          </m:r>
                        </m:sup>
                      </m:sSup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n-GB" sz="196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p>
                        <m:sSupPr>
                          <m:ctrlP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p>
                          <m:r>
                            <a:rPr lang="en-GB" sz="196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BEBA0-3352-F163-D5EF-41668F14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508" y="3247223"/>
                <a:ext cx="4379061" cy="477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EB1231C-CA03-2FC7-0F66-45DA105A8B7B}"/>
              </a:ext>
            </a:extLst>
          </p:cNvPr>
          <p:cNvSpPr txBox="1"/>
          <p:nvPr/>
        </p:nvSpPr>
        <p:spPr>
          <a:xfrm>
            <a:off x="3495466" y="2942531"/>
            <a:ext cx="113044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Standard Gibbs Free Energy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3EC76-DE53-1536-4991-C1E3B8A3C43A}"/>
              </a:ext>
            </a:extLst>
          </p:cNvPr>
          <p:cNvSpPr txBox="1"/>
          <p:nvPr/>
        </p:nvSpPr>
        <p:spPr>
          <a:xfrm>
            <a:off x="5000836" y="3539600"/>
            <a:ext cx="1130441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Equilibrium Constant</a:t>
            </a:r>
            <a:endParaRPr lang="en-GB" sz="1400" i="1" u="sng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F6CCE8-5FF5-07AF-CFD4-090C4BB7D5C3}"/>
                  </a:ext>
                </a:extLst>
              </p:cNvPr>
              <p:cNvSpPr txBox="1"/>
              <p:nvPr/>
            </p:nvSpPr>
            <p:spPr>
              <a:xfrm>
                <a:off x="-236861" y="3797970"/>
                <a:ext cx="4378916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𝑃𝑉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n-GB" sz="28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r>
                        <a:rPr lang="en-GB" sz="28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lang="en-GB" sz="40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F6CCE8-5FF5-07AF-CFD4-090C4BB7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861" y="3797970"/>
                <a:ext cx="4378916" cy="6001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3FAE8D-E882-DD6F-9361-ACF7195ED18D}"/>
              </a:ext>
            </a:extLst>
          </p:cNvPr>
          <p:cNvSpPr txBox="1"/>
          <p:nvPr/>
        </p:nvSpPr>
        <p:spPr>
          <a:xfrm>
            <a:off x="993085" y="3621291"/>
            <a:ext cx="805857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Internal Energy 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9C5C77-2CBA-50BF-C65C-3DB1EBD66374}"/>
              </a:ext>
            </a:extLst>
          </p:cNvPr>
          <p:cNvSpPr txBox="1"/>
          <p:nvPr/>
        </p:nvSpPr>
        <p:spPr>
          <a:xfrm>
            <a:off x="1740009" y="3621291"/>
            <a:ext cx="805857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Pressure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F6F9C-9E77-3EF1-D93A-A7ED71CED9EC}"/>
              </a:ext>
            </a:extLst>
          </p:cNvPr>
          <p:cNvSpPr txBox="1"/>
          <p:nvPr/>
        </p:nvSpPr>
        <p:spPr>
          <a:xfrm>
            <a:off x="1990149" y="4184462"/>
            <a:ext cx="805857" cy="24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0080">
              <a:spcAft>
                <a:spcPts val="600"/>
              </a:spcAft>
            </a:pPr>
            <a:r>
              <a:rPr lang="en-GB" sz="980" i="1" u="sng" kern="120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Volume </a:t>
            </a:r>
            <a:endParaRPr lang="en-GB" sz="1400" i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F0A06-BB0F-8DC7-7DA4-116CEFFCF729}"/>
              </a:ext>
            </a:extLst>
          </p:cNvPr>
          <p:cNvSpPr txBox="1"/>
          <p:nvPr/>
        </p:nvSpPr>
        <p:spPr>
          <a:xfrm>
            <a:off x="2004626" y="6904808"/>
            <a:ext cx="428952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GB" sz="12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https://chem.libretexts.org/Bookshelves/Physical_and_Theoretical_Chemistry_Textbook_Maps/Supplemental_Modules_(Physical_and_Theoretical_Chemistry)/Thermodynamics/Energies_and_Potentials/Free_Energy/Gibbs_(Free)_Energy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07BA5-3DE1-5507-7BB9-75E984525272}"/>
              </a:ext>
            </a:extLst>
          </p:cNvPr>
          <p:cNvSpPr txBox="1"/>
          <p:nvPr/>
        </p:nvSpPr>
        <p:spPr>
          <a:xfrm>
            <a:off x="1325486" y="4328230"/>
            <a:ext cx="1634902" cy="27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58952">
              <a:spcAft>
                <a:spcPts val="600"/>
              </a:spcAft>
            </a:pPr>
            <a:r>
              <a:rPr lang="en-GB" sz="1162" i="1" u="sng" dirty="0">
                <a:solidFill>
                  <a:srgbClr val="B30000"/>
                </a:solidFill>
              </a:rPr>
              <a:t>A</a:t>
            </a:r>
            <a:r>
              <a:rPr lang="en-GB" sz="1162" i="1" u="sng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verage Kinetic Energy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FC296-E661-CF45-182E-129A6CD718BB}"/>
              </a:ext>
            </a:extLst>
          </p:cNvPr>
          <p:cNvSpPr txBox="1"/>
          <p:nvPr/>
        </p:nvSpPr>
        <p:spPr>
          <a:xfrm>
            <a:off x="3771581" y="3980997"/>
            <a:ext cx="339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difference between the free energy of a substance and the free energies of its constituent elements at standard-state conditions:</a:t>
            </a:r>
            <a:endParaRPr lang="en-GB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BBFDB7-C211-48C7-710D-8BC71AE32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079" y="3702919"/>
            <a:ext cx="3991283" cy="26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4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4CB897-E47E-4B08-B7CC-FC2E49778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D8484-BABB-B561-63C8-CC249527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726" y="679730"/>
            <a:ext cx="3835204" cy="39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Calculation example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482" y="269325"/>
            <a:ext cx="719539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A80CC-35BF-684F-551F-66842589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75" y="285670"/>
            <a:ext cx="6799811" cy="1699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EF2BC9-85BA-509D-3C70-89C9628A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61" y="4822995"/>
            <a:ext cx="3381253" cy="1469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45F7F-4939-0393-4FE2-87F6A1B7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75" y="2254947"/>
            <a:ext cx="5585993" cy="1983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624D7-BA58-F00C-7A2C-6D96BCBE3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35" y="4309708"/>
            <a:ext cx="5789864" cy="19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FE20F515BB4DB378F3E9E1E9C8A4" ma:contentTypeVersion="4" ma:contentTypeDescription="Create a new document." ma:contentTypeScope="" ma:versionID="dc3e8dad9f718fced459178c64b95fb4">
  <xsd:schema xmlns:xsd="http://www.w3.org/2001/XMLSchema" xmlns:xs="http://www.w3.org/2001/XMLSchema" xmlns:p="http://schemas.microsoft.com/office/2006/metadata/properties" xmlns:ns2="eb7ea2e8-4946-4f37-9641-e43889efbb70" targetNamespace="http://schemas.microsoft.com/office/2006/metadata/properties" ma:root="true" ma:fieldsID="f50be73fbf5d2d1b88bf3521d3050f33" ns2:_="">
    <xsd:import namespace="eb7ea2e8-4946-4f37-9641-e43889ef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ea2e8-4946-4f37-9641-e43889efb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C80355-4DC3-48D9-9FC4-3ADFC52F7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ea2e8-4946-4f37-9641-e43889efbb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AB5D13-8794-4F21-AB2C-7D4FF02D34D1}">
  <ds:schemaRefs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eb7ea2e8-4946-4f37-9641-e43889efbb70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687595-726C-44FE-A668-D878A6F69B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510</Words>
  <Application>Microsoft Office PowerPoint</Application>
  <PresentationFormat>Widescreen</PresentationFormat>
  <Paragraphs>85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KaTeX_Main</vt:lpstr>
      <vt:lpstr>Söhne</vt:lpstr>
      <vt:lpstr>Office Theme</vt:lpstr>
      <vt:lpstr>Basics of hydrogen embrittlement</vt:lpstr>
      <vt:lpstr>Content</vt:lpstr>
      <vt:lpstr>Fick’s Law</vt:lpstr>
      <vt:lpstr>Calculation example</vt:lpstr>
      <vt:lpstr>Calculation example</vt:lpstr>
      <vt:lpstr>Arrhenius Equation</vt:lpstr>
      <vt:lpstr>Calculation example</vt:lpstr>
      <vt:lpstr>Gibbs free energy </vt:lpstr>
      <vt:lpstr>Calculation example</vt:lpstr>
      <vt:lpstr>Connections</vt:lpstr>
      <vt:lpstr>Solubility</vt:lpstr>
      <vt:lpstr>Absorption Theories</vt:lpstr>
      <vt:lpstr>Conclusion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hydrogen embrittlement</dc:title>
  <dc:creator>Huang Daniel</dc:creator>
  <cp:lastModifiedBy>Huang Daniel</cp:lastModifiedBy>
  <cp:revision>10</cp:revision>
  <dcterms:created xsi:type="dcterms:W3CDTF">2024-02-11T14:42:15Z</dcterms:created>
  <dcterms:modified xsi:type="dcterms:W3CDTF">2024-02-14T10:41:34Z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0x0101004A8BFE20F515BB4DB378F3E9E1E9C8A4</vt:lpwstr>
  </property>
</Properties>
</file>