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811" r:id="rId4"/>
  </p:sldMasterIdLst>
  <p:notesMasterIdLst>
    <p:notesMasterId r:id="rId30"/>
  </p:notesMasterIdLst>
  <p:handoutMasterIdLst>
    <p:handoutMasterId r:id="rId31"/>
  </p:handoutMasterIdLst>
  <p:sldIdLst>
    <p:sldId id="258" r:id="rId5"/>
    <p:sldId id="820" r:id="rId6"/>
    <p:sldId id="1410" r:id="rId7"/>
    <p:sldId id="1434" r:id="rId8"/>
    <p:sldId id="1362" r:id="rId9"/>
    <p:sldId id="1399" r:id="rId10"/>
    <p:sldId id="1435" r:id="rId11"/>
    <p:sldId id="1440" r:id="rId12"/>
    <p:sldId id="1441" r:id="rId13"/>
    <p:sldId id="1442" r:id="rId14"/>
    <p:sldId id="1443" r:id="rId15"/>
    <p:sldId id="1444" r:id="rId16"/>
    <p:sldId id="1445" r:id="rId17"/>
    <p:sldId id="1446" r:id="rId18"/>
    <p:sldId id="1447" r:id="rId19"/>
    <p:sldId id="1448" r:id="rId20"/>
    <p:sldId id="1449" r:id="rId21"/>
    <p:sldId id="1450" r:id="rId22"/>
    <p:sldId id="1451" r:id="rId23"/>
    <p:sldId id="1452" r:id="rId24"/>
    <p:sldId id="1453" r:id="rId25"/>
    <p:sldId id="1436" r:id="rId26"/>
    <p:sldId id="1437" r:id="rId27"/>
    <p:sldId id="1438" r:id="rId28"/>
    <p:sldId id="1439" r:id="rId29"/>
  </p:sldIdLst>
  <p:sldSz cx="12192000" cy="6858000"/>
  <p:notesSz cx="6811963" cy="9942513"/>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867AE075-6A02-488F-9189-1F6C809C0791}">
          <p14:sldIdLst>
            <p14:sldId id="258"/>
          </p14:sldIdLst>
        </p14:section>
        <p14:section name="Table of Contents" id="{3F324C69-E990-4FFA-A7B4-53724198064F}">
          <p14:sldIdLst>
            <p14:sldId id="820"/>
            <p14:sldId id="1410"/>
            <p14:sldId id="1434"/>
            <p14:sldId id="1362"/>
            <p14:sldId id="1399"/>
            <p14:sldId id="1435"/>
            <p14:sldId id="1440"/>
            <p14:sldId id="1441"/>
            <p14:sldId id="1442"/>
            <p14:sldId id="1443"/>
            <p14:sldId id="1444"/>
            <p14:sldId id="1445"/>
            <p14:sldId id="1446"/>
            <p14:sldId id="1447"/>
            <p14:sldId id="1448"/>
            <p14:sldId id="1449"/>
            <p14:sldId id="1450"/>
            <p14:sldId id="1451"/>
            <p14:sldId id="1452"/>
            <p14:sldId id="1453"/>
            <p14:sldId id="1436"/>
            <p14:sldId id="1437"/>
            <p14:sldId id="1438"/>
            <p14:sldId id="143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sj" initials="l" lastIdx="8" clrIdx="0">
    <p:extLst>
      <p:ext uri="{19B8F6BF-5375-455C-9EA6-DF929625EA0E}">
        <p15:presenceInfo xmlns:p15="http://schemas.microsoft.com/office/powerpoint/2012/main" userId="lsj" providerId="None"/>
      </p:ext>
    </p:extLst>
  </p:cmAuthor>
  <p:cmAuthor id="2" name="Junhe Lian" initials="JL" lastIdx="1" clrIdx="1">
    <p:extLst>
      <p:ext uri="{19B8F6BF-5375-455C-9EA6-DF929625EA0E}">
        <p15:presenceInfo xmlns:p15="http://schemas.microsoft.com/office/powerpoint/2012/main" userId="c48a0666b18b4901" providerId="Windows Live"/>
      </p:ext>
    </p:extLst>
  </p:cmAuthor>
  <p:cmAuthor id="3" name="rongfei juan" initials="rj" lastIdx="1" clrIdx="2">
    <p:extLst>
      <p:ext uri="{19B8F6BF-5375-455C-9EA6-DF929625EA0E}">
        <p15:presenceInfo xmlns:p15="http://schemas.microsoft.com/office/powerpoint/2012/main" userId="30d6ba7ff7c238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FF00"/>
        </p14:laserClr>
      </p:ext>
      <p:ext uri="{2FDB2607-1784-4EEB-B798-7EB5836EED8A}">
        <p14:showMediaCtrls xmlns:p14="http://schemas.microsoft.com/office/powerpoint/2010/main" val="1"/>
      </p:ext>
    </p:extLst>
  </p:showPr>
  <p:clrMru>
    <a:srgbClr val="C00000"/>
    <a:srgbClr val="D49A00"/>
    <a:srgbClr val="EB5400"/>
    <a:srgbClr val="F05600"/>
    <a:srgbClr val="B9E99D"/>
    <a:srgbClr val="FB8B98"/>
    <a:srgbClr val="7A7EC9"/>
    <a:srgbClr val="DF6573"/>
    <a:srgbClr val="F4C9CE"/>
    <a:srgbClr val="0054FF"/>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9F6DF9-84B0-45F6-B23E-7BCF8477A1E0}" v="18" dt="2024-12-04T12:29:13.930"/>
  </p1510:revLst>
</p1510:revInfo>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94660"/>
  </p:normalViewPr>
  <p:slideViewPr>
    <p:cSldViewPr snapToGrid="0">
      <p:cViewPr varScale="1">
        <p:scale>
          <a:sx n="81" d="100"/>
          <a:sy n="81" d="100"/>
        </p:scale>
        <p:origin x="581" y="48"/>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131"/>
        <p:guide pos="214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pe Vedant" userId="S::vedant.zope@aalto.fi::d8a1c4c5-dd07-425c-ad2f-6288560414d0" providerId="AD" clId="Web-{A136C7E3-5C97-4864-852F-D9BD5AE6E0F8}"/>
    <pc:docChg chg="addSld delSld">
      <pc:chgData name="Zope Vedant" userId="S::vedant.zope@aalto.fi::d8a1c4c5-dd07-425c-ad2f-6288560414d0" providerId="AD" clId="Web-{A136C7E3-5C97-4864-852F-D9BD5AE6E0F8}" dt="2023-06-12T10:29:55.809" v="1"/>
      <pc:docMkLst>
        <pc:docMk/>
      </pc:docMkLst>
      <pc:sldChg chg="add del">
        <pc:chgData name="Zope Vedant" userId="S::vedant.zope@aalto.fi::d8a1c4c5-dd07-425c-ad2f-6288560414d0" providerId="AD" clId="Web-{A136C7E3-5C97-4864-852F-D9BD5AE6E0F8}" dt="2023-06-12T10:29:55.809" v="1"/>
        <pc:sldMkLst>
          <pc:docMk/>
          <pc:sldMk cId="525802105" sldId="1354"/>
        </pc:sldMkLst>
      </pc:sldChg>
    </pc:docChg>
  </pc:docChgLst>
  <pc:docChgLst>
    <pc:chgData name="Nguyen Binh" userId="S::binh.nguyen@aalto.fi::acf7f2a7-1119-454a-99ee-b7b1d8425230" providerId="AD" clId="Web-{E4536C30-D08C-48F7-B13F-0525E8D228F2}"/>
    <pc:docChg chg="addSld delSld modSld modSection">
      <pc:chgData name="Nguyen Binh" userId="S::binh.nguyen@aalto.fi::acf7f2a7-1119-454a-99ee-b7b1d8425230" providerId="AD" clId="Web-{E4536C30-D08C-48F7-B13F-0525E8D228F2}" dt="2023-05-02T11:20:42.747" v="37" actId="20577"/>
      <pc:docMkLst>
        <pc:docMk/>
      </pc:docMkLst>
      <pc:sldChg chg="modSp">
        <pc:chgData name="Nguyen Binh" userId="S::binh.nguyen@aalto.fi::acf7f2a7-1119-454a-99ee-b7b1d8425230" providerId="AD" clId="Web-{E4536C30-D08C-48F7-B13F-0525E8D228F2}" dt="2023-05-02T11:19:17.646" v="1" actId="20577"/>
        <pc:sldMkLst>
          <pc:docMk/>
          <pc:sldMk cId="423727490" sldId="820"/>
        </pc:sldMkLst>
        <pc:spChg chg="mod">
          <ac:chgData name="Nguyen Binh" userId="S::binh.nguyen@aalto.fi::acf7f2a7-1119-454a-99ee-b7b1d8425230" providerId="AD" clId="Web-{E4536C30-D08C-48F7-B13F-0525E8D228F2}" dt="2023-05-02T11:19:17.646" v="1" actId="20577"/>
          <ac:spMkLst>
            <pc:docMk/>
            <pc:sldMk cId="423727490" sldId="820"/>
            <ac:spMk id="3" creationId="{00000000-0000-0000-0000-000000000000}"/>
          </ac:spMkLst>
        </pc:spChg>
      </pc:sldChg>
      <pc:sldChg chg="del">
        <pc:chgData name="Nguyen Binh" userId="S::binh.nguyen@aalto.fi::acf7f2a7-1119-454a-99ee-b7b1d8425230" providerId="AD" clId="Web-{E4536C30-D08C-48F7-B13F-0525E8D228F2}" dt="2023-05-02T11:19:32.694" v="13"/>
        <pc:sldMkLst>
          <pc:docMk/>
          <pc:sldMk cId="1932931898" sldId="1273"/>
        </pc:sldMkLst>
      </pc:sldChg>
      <pc:sldChg chg="del">
        <pc:chgData name="Nguyen Binh" userId="S::binh.nguyen@aalto.fi::acf7f2a7-1119-454a-99ee-b7b1d8425230" providerId="AD" clId="Web-{E4536C30-D08C-48F7-B13F-0525E8D228F2}" dt="2023-05-02T11:19:32.648" v="4"/>
        <pc:sldMkLst>
          <pc:docMk/>
          <pc:sldMk cId="2108301500" sldId="1277"/>
        </pc:sldMkLst>
      </pc:sldChg>
      <pc:sldChg chg="del">
        <pc:chgData name="Nguyen Binh" userId="S::binh.nguyen@aalto.fi::acf7f2a7-1119-454a-99ee-b7b1d8425230" providerId="AD" clId="Web-{E4536C30-D08C-48F7-B13F-0525E8D228F2}" dt="2023-05-02T11:19:33.273" v="17"/>
        <pc:sldMkLst>
          <pc:docMk/>
          <pc:sldMk cId="766373719" sldId="1284"/>
        </pc:sldMkLst>
      </pc:sldChg>
      <pc:sldChg chg="modSp add replId">
        <pc:chgData name="Nguyen Binh" userId="S::binh.nguyen@aalto.fi::acf7f2a7-1119-454a-99ee-b7b1d8425230" providerId="AD" clId="Web-{E4536C30-D08C-48F7-B13F-0525E8D228F2}" dt="2023-05-02T11:20:42.747" v="37" actId="20577"/>
        <pc:sldMkLst>
          <pc:docMk/>
          <pc:sldMk cId="2999200780" sldId="1286"/>
        </pc:sldMkLst>
        <pc:spChg chg="mod">
          <ac:chgData name="Nguyen Binh" userId="S::binh.nguyen@aalto.fi::acf7f2a7-1119-454a-99ee-b7b1d8425230" providerId="AD" clId="Web-{E4536C30-D08C-48F7-B13F-0525E8D228F2}" dt="2023-05-02T11:20:42.747" v="37" actId="20577"/>
          <ac:spMkLst>
            <pc:docMk/>
            <pc:sldMk cId="2999200780" sldId="1286"/>
            <ac:spMk id="2" creationId="{A0D511E9-DDFB-4D36-9EB4-90DB9AA0471C}"/>
          </ac:spMkLst>
        </pc:spChg>
      </pc:sldChg>
      <pc:sldChg chg="del">
        <pc:chgData name="Nguyen Binh" userId="S::binh.nguyen@aalto.fi::acf7f2a7-1119-454a-99ee-b7b1d8425230" providerId="AD" clId="Web-{E4536C30-D08C-48F7-B13F-0525E8D228F2}" dt="2023-05-02T11:19:33.273" v="16"/>
        <pc:sldMkLst>
          <pc:docMk/>
          <pc:sldMk cId="3671425745" sldId="1286"/>
        </pc:sldMkLst>
      </pc:sldChg>
      <pc:sldChg chg="del">
        <pc:chgData name="Nguyen Binh" userId="S::binh.nguyen@aalto.fi::acf7f2a7-1119-454a-99ee-b7b1d8425230" providerId="AD" clId="Web-{E4536C30-D08C-48F7-B13F-0525E8D228F2}" dt="2023-05-02T11:19:32.648" v="7"/>
        <pc:sldMkLst>
          <pc:docMk/>
          <pc:sldMk cId="96526785" sldId="1289"/>
        </pc:sldMkLst>
      </pc:sldChg>
      <pc:sldChg chg="del">
        <pc:chgData name="Nguyen Binh" userId="S::binh.nguyen@aalto.fi::acf7f2a7-1119-454a-99ee-b7b1d8425230" providerId="AD" clId="Web-{E4536C30-D08C-48F7-B13F-0525E8D228F2}" dt="2023-05-02T11:19:33.226" v="15"/>
        <pc:sldMkLst>
          <pc:docMk/>
          <pc:sldMk cId="3934321959" sldId="1290"/>
        </pc:sldMkLst>
      </pc:sldChg>
      <pc:sldChg chg="del">
        <pc:chgData name="Nguyen Binh" userId="S::binh.nguyen@aalto.fi::acf7f2a7-1119-454a-99ee-b7b1d8425230" providerId="AD" clId="Web-{E4536C30-D08C-48F7-B13F-0525E8D228F2}" dt="2023-05-02T11:19:32.585" v="2"/>
        <pc:sldMkLst>
          <pc:docMk/>
          <pc:sldMk cId="2782071407" sldId="1293"/>
        </pc:sldMkLst>
      </pc:sldChg>
      <pc:sldChg chg="del">
        <pc:chgData name="Nguyen Binh" userId="S::binh.nguyen@aalto.fi::acf7f2a7-1119-454a-99ee-b7b1d8425230" providerId="AD" clId="Web-{E4536C30-D08C-48F7-B13F-0525E8D228F2}" dt="2023-05-02T11:19:32.648" v="8"/>
        <pc:sldMkLst>
          <pc:docMk/>
          <pc:sldMk cId="2922502689" sldId="1294"/>
        </pc:sldMkLst>
      </pc:sldChg>
      <pc:sldChg chg="del">
        <pc:chgData name="Nguyen Binh" userId="S::binh.nguyen@aalto.fi::acf7f2a7-1119-454a-99ee-b7b1d8425230" providerId="AD" clId="Web-{E4536C30-D08C-48F7-B13F-0525E8D228F2}" dt="2023-05-02T11:19:33.069" v="14"/>
        <pc:sldMkLst>
          <pc:docMk/>
          <pc:sldMk cId="3449605595" sldId="1295"/>
        </pc:sldMkLst>
      </pc:sldChg>
      <pc:sldChg chg="del">
        <pc:chgData name="Nguyen Binh" userId="S::binh.nguyen@aalto.fi::acf7f2a7-1119-454a-99ee-b7b1d8425230" providerId="AD" clId="Web-{E4536C30-D08C-48F7-B13F-0525E8D228F2}" dt="2023-05-02T11:19:32.679" v="11"/>
        <pc:sldMkLst>
          <pc:docMk/>
          <pc:sldMk cId="1844839375" sldId="1297"/>
        </pc:sldMkLst>
      </pc:sldChg>
      <pc:sldChg chg="del">
        <pc:chgData name="Nguyen Binh" userId="S::binh.nguyen@aalto.fi::acf7f2a7-1119-454a-99ee-b7b1d8425230" providerId="AD" clId="Web-{E4536C30-D08C-48F7-B13F-0525E8D228F2}" dt="2023-05-02T11:19:32.679" v="12"/>
        <pc:sldMkLst>
          <pc:docMk/>
          <pc:sldMk cId="3592127746" sldId="1298"/>
        </pc:sldMkLst>
      </pc:sldChg>
      <pc:sldChg chg="del">
        <pc:chgData name="Nguyen Binh" userId="S::binh.nguyen@aalto.fi::acf7f2a7-1119-454a-99ee-b7b1d8425230" providerId="AD" clId="Web-{E4536C30-D08C-48F7-B13F-0525E8D228F2}" dt="2023-05-02T11:19:32.663" v="9"/>
        <pc:sldMkLst>
          <pc:docMk/>
          <pc:sldMk cId="1446383350" sldId="1299"/>
        </pc:sldMkLst>
      </pc:sldChg>
      <pc:sldChg chg="del">
        <pc:chgData name="Nguyen Binh" userId="S::binh.nguyen@aalto.fi::acf7f2a7-1119-454a-99ee-b7b1d8425230" providerId="AD" clId="Web-{E4536C30-D08C-48F7-B13F-0525E8D228F2}" dt="2023-05-02T11:19:32.585" v="3"/>
        <pc:sldMkLst>
          <pc:docMk/>
          <pc:sldMk cId="1818741628" sldId="1300"/>
        </pc:sldMkLst>
      </pc:sldChg>
      <pc:sldChg chg="del">
        <pc:chgData name="Nguyen Binh" userId="S::binh.nguyen@aalto.fi::acf7f2a7-1119-454a-99ee-b7b1d8425230" providerId="AD" clId="Web-{E4536C30-D08C-48F7-B13F-0525E8D228F2}" dt="2023-05-02T11:19:32.679" v="10"/>
        <pc:sldMkLst>
          <pc:docMk/>
          <pc:sldMk cId="1052719872" sldId="1301"/>
        </pc:sldMkLst>
      </pc:sldChg>
      <pc:sldChg chg="del">
        <pc:chgData name="Nguyen Binh" userId="S::binh.nguyen@aalto.fi::acf7f2a7-1119-454a-99ee-b7b1d8425230" providerId="AD" clId="Web-{E4536C30-D08C-48F7-B13F-0525E8D228F2}" dt="2023-05-02T11:19:32.648" v="5"/>
        <pc:sldMkLst>
          <pc:docMk/>
          <pc:sldMk cId="3092198386" sldId="1302"/>
        </pc:sldMkLst>
      </pc:sldChg>
      <pc:sldChg chg="del">
        <pc:chgData name="Nguyen Binh" userId="S::binh.nguyen@aalto.fi::acf7f2a7-1119-454a-99ee-b7b1d8425230" providerId="AD" clId="Web-{E4536C30-D08C-48F7-B13F-0525E8D228F2}" dt="2023-05-02T11:19:32.648" v="6"/>
        <pc:sldMkLst>
          <pc:docMk/>
          <pc:sldMk cId="4045818389" sldId="1303"/>
        </pc:sldMkLst>
      </pc:sldChg>
    </pc:docChg>
  </pc:docChgLst>
  <pc:docChgLst>
    <pc:chgData name="Nguyen Binh" userId="acf7f2a7-1119-454a-99ee-b7b1d8425230" providerId="ADAL" clId="{78C07D1E-44FE-4CFA-A42D-01272F14AA13}"/>
    <pc:docChg chg="modSld">
      <pc:chgData name="Nguyen Binh" userId="acf7f2a7-1119-454a-99ee-b7b1d8425230" providerId="ADAL" clId="{78C07D1E-44FE-4CFA-A42D-01272F14AA13}" dt="2023-11-20T10:32:39.432" v="6" actId="20577"/>
      <pc:docMkLst>
        <pc:docMk/>
      </pc:docMkLst>
      <pc:sldChg chg="modSp mod">
        <pc:chgData name="Nguyen Binh" userId="acf7f2a7-1119-454a-99ee-b7b1d8425230" providerId="ADAL" clId="{78C07D1E-44FE-4CFA-A42D-01272F14AA13}" dt="2023-11-20T10:32:39.432" v="6" actId="20577"/>
        <pc:sldMkLst>
          <pc:docMk/>
          <pc:sldMk cId="0" sldId="258"/>
        </pc:sldMkLst>
        <pc:spChg chg="mod">
          <ac:chgData name="Nguyen Binh" userId="acf7f2a7-1119-454a-99ee-b7b1d8425230" providerId="ADAL" clId="{78C07D1E-44FE-4CFA-A42D-01272F14AA13}" dt="2023-11-20T10:32:39.432" v="6" actId="20577"/>
          <ac:spMkLst>
            <pc:docMk/>
            <pc:sldMk cId="0" sldId="258"/>
            <ac:spMk id="2" creationId="{00000000-0000-0000-0000-000000000000}"/>
          </ac:spMkLst>
        </pc:spChg>
      </pc:sldChg>
    </pc:docChg>
  </pc:docChgLst>
  <pc:docChgLst>
    <pc:chgData name="Nguyen Binh" userId="acf7f2a7-1119-454a-99ee-b7b1d8425230" providerId="ADAL" clId="{E92CA6F1-A479-4FBC-812F-20B345602168}"/>
    <pc:docChg chg="undo custSel addSld delSld modSld sldOrd modSection">
      <pc:chgData name="Nguyen Binh" userId="acf7f2a7-1119-454a-99ee-b7b1d8425230" providerId="ADAL" clId="{E92CA6F1-A479-4FBC-812F-20B345602168}" dt="2023-11-08T13:21:49.085" v="3463" actId="1076"/>
      <pc:docMkLst>
        <pc:docMk/>
      </pc:docMkLst>
      <pc:sldChg chg="addSp delSp modSp mod modAnim">
        <pc:chgData name="Nguyen Binh" userId="acf7f2a7-1119-454a-99ee-b7b1d8425230" providerId="ADAL" clId="{E92CA6F1-A479-4FBC-812F-20B345602168}" dt="2023-11-07T18:41:41.161" v="774"/>
        <pc:sldMkLst>
          <pc:docMk/>
          <pc:sldMk cId="3711779218" sldId="1367"/>
        </pc:sldMkLst>
        <pc:spChg chg="add mod">
          <ac:chgData name="Nguyen Binh" userId="acf7f2a7-1119-454a-99ee-b7b1d8425230" providerId="ADAL" clId="{E92CA6F1-A479-4FBC-812F-20B345602168}" dt="2023-11-07T18:30:29.519" v="468" actId="1076"/>
          <ac:spMkLst>
            <pc:docMk/>
            <pc:sldMk cId="3711779218" sldId="1367"/>
            <ac:spMk id="6" creationId="{3AB07488-B081-40B1-10C6-B0D071FD8F6B}"/>
          </ac:spMkLst>
        </pc:spChg>
        <pc:spChg chg="mod ord">
          <ac:chgData name="Nguyen Binh" userId="acf7f2a7-1119-454a-99ee-b7b1d8425230" providerId="ADAL" clId="{E92CA6F1-A479-4FBC-812F-20B345602168}" dt="2023-11-07T18:35:31.416" v="511" actId="1076"/>
          <ac:spMkLst>
            <pc:docMk/>
            <pc:sldMk cId="3711779218" sldId="1367"/>
            <ac:spMk id="11" creationId="{245A2D18-1748-EEC0-1099-81BA358414F5}"/>
          </ac:spMkLst>
        </pc:spChg>
        <pc:spChg chg="add del mod">
          <ac:chgData name="Nguyen Binh" userId="acf7f2a7-1119-454a-99ee-b7b1d8425230" providerId="ADAL" clId="{E92CA6F1-A479-4FBC-812F-20B345602168}" dt="2023-11-07T18:35:28.079" v="510" actId="478"/>
          <ac:spMkLst>
            <pc:docMk/>
            <pc:sldMk cId="3711779218" sldId="1367"/>
            <ac:spMk id="12" creationId="{C5032880-D138-7EE9-4117-A66A106DE063}"/>
          </ac:spMkLst>
        </pc:spChg>
        <pc:spChg chg="mod">
          <ac:chgData name="Nguyen Binh" userId="acf7f2a7-1119-454a-99ee-b7b1d8425230" providerId="ADAL" clId="{E92CA6F1-A479-4FBC-812F-20B345602168}" dt="2023-11-07T18:21:04.233" v="358" actId="21"/>
          <ac:spMkLst>
            <pc:docMk/>
            <pc:sldMk cId="3711779218" sldId="1367"/>
            <ac:spMk id="13" creationId="{21C85622-DE24-8262-78CE-9048C1682335}"/>
          </ac:spMkLst>
        </pc:spChg>
        <pc:picChg chg="add mod">
          <ac:chgData name="Nguyen Binh" userId="acf7f2a7-1119-454a-99ee-b7b1d8425230" providerId="ADAL" clId="{E92CA6F1-A479-4FBC-812F-20B345602168}" dt="2023-11-07T18:35:33.840" v="512" actId="14100"/>
          <ac:picMkLst>
            <pc:docMk/>
            <pc:sldMk cId="3711779218" sldId="1367"/>
            <ac:picMk id="3" creationId="{576ECE47-0E75-1F26-CBCD-393CA1A005AA}"/>
          </ac:picMkLst>
        </pc:picChg>
        <pc:picChg chg="add del mod">
          <ac:chgData name="Nguyen Binh" userId="acf7f2a7-1119-454a-99ee-b7b1d8425230" providerId="ADAL" clId="{E92CA6F1-A479-4FBC-812F-20B345602168}" dt="2023-11-07T18:35:04.671" v="502" actId="478"/>
          <ac:picMkLst>
            <pc:docMk/>
            <pc:sldMk cId="3711779218" sldId="1367"/>
            <ac:picMk id="4" creationId="{1214BDBD-E5C8-387F-57C0-820AA1D3EF18}"/>
          </ac:picMkLst>
        </pc:picChg>
        <pc:picChg chg="add del mod">
          <ac:chgData name="Nguyen Binh" userId="acf7f2a7-1119-454a-99ee-b7b1d8425230" providerId="ADAL" clId="{E92CA6F1-A479-4FBC-812F-20B345602168}" dt="2023-11-07T18:30:35.535" v="481" actId="21"/>
          <ac:picMkLst>
            <pc:docMk/>
            <pc:sldMk cId="3711779218" sldId="1367"/>
            <ac:picMk id="7" creationId="{10486733-CF38-1FBC-3D5C-56C6F59694A8}"/>
          </ac:picMkLst>
        </pc:picChg>
        <pc:picChg chg="add del mod modCrop">
          <ac:chgData name="Nguyen Binh" userId="acf7f2a7-1119-454a-99ee-b7b1d8425230" providerId="ADAL" clId="{E92CA6F1-A479-4FBC-812F-20B345602168}" dt="2023-11-07T18:30:34.138" v="479"/>
          <ac:picMkLst>
            <pc:docMk/>
            <pc:sldMk cId="3711779218" sldId="1367"/>
            <ac:picMk id="8" creationId="{85AB7072-270A-5EEB-432B-426F14CE7625}"/>
          </ac:picMkLst>
        </pc:picChg>
        <pc:picChg chg="add mod modCrop">
          <ac:chgData name="Nguyen Binh" userId="acf7f2a7-1119-454a-99ee-b7b1d8425230" providerId="ADAL" clId="{E92CA6F1-A479-4FBC-812F-20B345602168}" dt="2023-11-07T18:40:57.202" v="766" actId="732"/>
          <ac:picMkLst>
            <pc:docMk/>
            <pc:sldMk cId="3711779218" sldId="1367"/>
            <ac:picMk id="9" creationId="{7CDE331A-7653-6908-0199-C6EDEBE8975D}"/>
          </ac:picMkLst>
        </pc:picChg>
        <pc:picChg chg="add mod ord modCrop">
          <ac:chgData name="Nguyen Binh" userId="acf7f2a7-1119-454a-99ee-b7b1d8425230" providerId="ADAL" clId="{E92CA6F1-A479-4FBC-812F-20B345602168}" dt="2023-11-07T18:41:11.999" v="769" actId="167"/>
          <ac:picMkLst>
            <pc:docMk/>
            <pc:sldMk cId="3711779218" sldId="1367"/>
            <ac:picMk id="14" creationId="{D6F3F7A1-3D1A-4795-1FAF-6F5071544DCE}"/>
          </ac:picMkLst>
        </pc:picChg>
      </pc:sldChg>
      <pc:sldChg chg="addSp delSp modSp mod delAnim modAnim">
        <pc:chgData name="Nguyen Binh" userId="acf7f2a7-1119-454a-99ee-b7b1d8425230" providerId="ADAL" clId="{E92CA6F1-A479-4FBC-812F-20B345602168}" dt="2023-11-07T18:51:04.415" v="1134"/>
        <pc:sldMkLst>
          <pc:docMk/>
          <pc:sldMk cId="417441396" sldId="1374"/>
        </pc:sldMkLst>
        <pc:spChg chg="add del mod">
          <ac:chgData name="Nguyen Binh" userId="acf7f2a7-1119-454a-99ee-b7b1d8425230" providerId="ADAL" clId="{E92CA6F1-A479-4FBC-812F-20B345602168}" dt="2023-11-07T18:41:46.369" v="775" actId="1076"/>
          <ac:spMkLst>
            <pc:docMk/>
            <pc:sldMk cId="417441396" sldId="1374"/>
            <ac:spMk id="2" creationId="{16BEF2E4-80A2-10BB-93C6-6B2D7014774F}"/>
          </ac:spMkLst>
        </pc:spChg>
        <pc:spChg chg="add mod">
          <ac:chgData name="Nguyen Binh" userId="acf7f2a7-1119-454a-99ee-b7b1d8425230" providerId="ADAL" clId="{E92CA6F1-A479-4FBC-812F-20B345602168}" dt="2023-11-07T18:42:55.302" v="799" actId="14100"/>
          <ac:spMkLst>
            <pc:docMk/>
            <pc:sldMk cId="417441396" sldId="1374"/>
            <ac:spMk id="4" creationId="{0424165D-7314-A3BE-318D-DE5E20045534}"/>
          </ac:spMkLst>
        </pc:spChg>
        <pc:spChg chg="add del mod">
          <ac:chgData name="Nguyen Binh" userId="acf7f2a7-1119-454a-99ee-b7b1d8425230" providerId="ADAL" clId="{E92CA6F1-A479-4FBC-812F-20B345602168}" dt="2023-11-07T18:34:19.631" v="496" actId="21"/>
          <ac:spMkLst>
            <pc:docMk/>
            <pc:sldMk cId="417441396" sldId="1374"/>
            <ac:spMk id="7" creationId="{4CF61B8D-FED5-492F-16E6-64BCA69CCDE6}"/>
          </ac:spMkLst>
        </pc:spChg>
        <pc:spChg chg="add del mod">
          <ac:chgData name="Nguyen Binh" userId="acf7f2a7-1119-454a-99ee-b7b1d8425230" providerId="ADAL" clId="{E92CA6F1-A479-4FBC-812F-20B345602168}" dt="2023-11-07T18:34:38.896" v="498" actId="478"/>
          <ac:spMkLst>
            <pc:docMk/>
            <pc:sldMk cId="417441396" sldId="1374"/>
            <ac:spMk id="9" creationId="{448EB06F-5624-46B3-2638-EE4C1BB997A9}"/>
          </ac:spMkLst>
        </pc:spChg>
        <pc:spChg chg="mod">
          <ac:chgData name="Nguyen Binh" userId="acf7f2a7-1119-454a-99ee-b7b1d8425230" providerId="ADAL" clId="{E92CA6F1-A479-4FBC-812F-20B345602168}" dt="2023-11-07T18:46:31.345" v="1052" actId="20577"/>
          <ac:spMkLst>
            <pc:docMk/>
            <pc:sldMk cId="417441396" sldId="1374"/>
            <ac:spMk id="11" creationId="{DB99AD54-66E4-FA77-CA66-150D6E4A2E65}"/>
          </ac:spMkLst>
        </pc:spChg>
        <pc:spChg chg="add mod">
          <ac:chgData name="Nguyen Binh" userId="acf7f2a7-1119-454a-99ee-b7b1d8425230" providerId="ADAL" clId="{E92CA6F1-A479-4FBC-812F-20B345602168}" dt="2023-11-07T18:48:08.183" v="1102" actId="20577"/>
          <ac:spMkLst>
            <pc:docMk/>
            <pc:sldMk cId="417441396" sldId="1374"/>
            <ac:spMk id="12" creationId="{869963A7-8981-94AF-1C48-1DB4F666DD77}"/>
          </ac:spMkLst>
        </pc:spChg>
        <pc:spChg chg="mod">
          <ac:chgData name="Nguyen Binh" userId="acf7f2a7-1119-454a-99ee-b7b1d8425230" providerId="ADAL" clId="{E92CA6F1-A479-4FBC-812F-20B345602168}" dt="2023-11-07T18:50:25.095" v="1124" actId="20577"/>
          <ac:spMkLst>
            <pc:docMk/>
            <pc:sldMk cId="417441396" sldId="1374"/>
            <ac:spMk id="14" creationId="{83235B47-E3E4-C12A-255E-6350EAD1C9D8}"/>
          </ac:spMkLst>
        </pc:spChg>
        <pc:spChg chg="add mod">
          <ac:chgData name="Nguyen Binh" userId="acf7f2a7-1119-454a-99ee-b7b1d8425230" providerId="ADAL" clId="{E92CA6F1-A479-4FBC-812F-20B345602168}" dt="2023-11-07T18:45:07.338" v="1015" actId="20577"/>
          <ac:spMkLst>
            <pc:docMk/>
            <pc:sldMk cId="417441396" sldId="1374"/>
            <ac:spMk id="15" creationId="{CE1D07B2-4E6D-A140-AEE5-2BCD4F1745A8}"/>
          </ac:spMkLst>
        </pc:spChg>
        <pc:spChg chg="add mod">
          <ac:chgData name="Nguyen Binh" userId="acf7f2a7-1119-454a-99ee-b7b1d8425230" providerId="ADAL" clId="{E92CA6F1-A479-4FBC-812F-20B345602168}" dt="2023-11-07T18:47:16.361" v="1058" actId="14100"/>
          <ac:spMkLst>
            <pc:docMk/>
            <pc:sldMk cId="417441396" sldId="1374"/>
            <ac:spMk id="16" creationId="{2014AFA9-FCAB-0CE2-7892-7E58D9663F07}"/>
          </ac:spMkLst>
        </pc:spChg>
        <pc:spChg chg="add del mod">
          <ac:chgData name="Nguyen Binh" userId="acf7f2a7-1119-454a-99ee-b7b1d8425230" providerId="ADAL" clId="{E92CA6F1-A479-4FBC-812F-20B345602168}" dt="2023-11-07T18:47:19.630" v="1059" actId="478"/>
          <ac:spMkLst>
            <pc:docMk/>
            <pc:sldMk cId="417441396" sldId="1374"/>
            <ac:spMk id="17" creationId="{16161075-FB89-1F8B-B697-34BB2C4F8CC2}"/>
          </ac:spMkLst>
        </pc:spChg>
        <pc:spChg chg="add mod">
          <ac:chgData name="Nguyen Binh" userId="acf7f2a7-1119-454a-99ee-b7b1d8425230" providerId="ADAL" clId="{E92CA6F1-A479-4FBC-812F-20B345602168}" dt="2023-11-07T18:49:31.345" v="1115" actId="14100"/>
          <ac:spMkLst>
            <pc:docMk/>
            <pc:sldMk cId="417441396" sldId="1374"/>
            <ac:spMk id="18" creationId="{1795136C-A856-5FDB-0580-4E408678809E}"/>
          </ac:spMkLst>
        </pc:spChg>
        <pc:spChg chg="add mod">
          <ac:chgData name="Nguyen Binh" userId="acf7f2a7-1119-454a-99ee-b7b1d8425230" providerId="ADAL" clId="{E92CA6F1-A479-4FBC-812F-20B345602168}" dt="2023-11-07T18:49:16.089" v="1111" actId="14100"/>
          <ac:spMkLst>
            <pc:docMk/>
            <pc:sldMk cId="417441396" sldId="1374"/>
            <ac:spMk id="19" creationId="{D03B58B7-E590-9C39-18B4-8D1D2AFBBD5F}"/>
          </ac:spMkLst>
        </pc:spChg>
        <pc:spChg chg="add mod">
          <ac:chgData name="Nguyen Binh" userId="acf7f2a7-1119-454a-99ee-b7b1d8425230" providerId="ADAL" clId="{E92CA6F1-A479-4FBC-812F-20B345602168}" dt="2023-11-07T18:49:09.600" v="1109" actId="1076"/>
          <ac:spMkLst>
            <pc:docMk/>
            <pc:sldMk cId="417441396" sldId="1374"/>
            <ac:spMk id="20" creationId="{7D7D6E88-B846-461C-BA6E-A0C750E993E6}"/>
          </ac:spMkLst>
        </pc:spChg>
        <pc:spChg chg="add mod">
          <ac:chgData name="Nguyen Binh" userId="acf7f2a7-1119-454a-99ee-b7b1d8425230" providerId="ADAL" clId="{E92CA6F1-A479-4FBC-812F-20B345602168}" dt="2023-11-07T18:49:44.401" v="1122" actId="1076"/>
          <ac:spMkLst>
            <pc:docMk/>
            <pc:sldMk cId="417441396" sldId="1374"/>
            <ac:spMk id="21" creationId="{F9A63197-85CC-F852-2D8F-3EADF823E522}"/>
          </ac:spMkLst>
        </pc:spChg>
        <pc:spChg chg="add mod">
          <ac:chgData name="Nguyen Binh" userId="acf7f2a7-1119-454a-99ee-b7b1d8425230" providerId="ADAL" clId="{E92CA6F1-A479-4FBC-812F-20B345602168}" dt="2023-11-07T18:50:57.833" v="1132" actId="14100"/>
          <ac:spMkLst>
            <pc:docMk/>
            <pc:sldMk cId="417441396" sldId="1374"/>
            <ac:spMk id="22" creationId="{47F5D353-0885-B61A-D860-47E86035196D}"/>
          </ac:spMkLst>
        </pc:spChg>
        <pc:picChg chg="add del mod">
          <ac:chgData name="Nguyen Binh" userId="acf7f2a7-1119-454a-99ee-b7b1d8425230" providerId="ADAL" clId="{E92CA6F1-A479-4FBC-812F-20B345602168}" dt="2023-11-07T18:35:06.890" v="503" actId="21"/>
          <ac:picMkLst>
            <pc:docMk/>
            <pc:sldMk cId="417441396" sldId="1374"/>
            <ac:picMk id="5" creationId="{ABF9F875-3318-2138-3014-E87FDC9E99EE}"/>
          </ac:picMkLst>
        </pc:picChg>
        <pc:picChg chg="mod">
          <ac:chgData name="Nguyen Binh" userId="acf7f2a7-1119-454a-99ee-b7b1d8425230" providerId="ADAL" clId="{E92CA6F1-A479-4FBC-812F-20B345602168}" dt="2023-11-07T18:45:46.865" v="1031" actId="1076"/>
          <ac:picMkLst>
            <pc:docMk/>
            <pc:sldMk cId="417441396" sldId="1374"/>
            <ac:picMk id="2056" creationId="{09212E6C-415C-2A75-8E44-28F157A9E0A1}"/>
          </ac:picMkLst>
        </pc:picChg>
        <pc:picChg chg="mod">
          <ac:chgData name="Nguyen Binh" userId="acf7f2a7-1119-454a-99ee-b7b1d8425230" providerId="ADAL" clId="{E92CA6F1-A479-4FBC-812F-20B345602168}" dt="2023-11-07T18:44:59.729" v="1004" actId="1076"/>
          <ac:picMkLst>
            <pc:docMk/>
            <pc:sldMk cId="417441396" sldId="1374"/>
            <ac:picMk id="2060" creationId="{CE0B5984-6375-9F54-F04C-34B30594CA14}"/>
          </ac:picMkLst>
        </pc:picChg>
      </pc:sldChg>
      <pc:sldChg chg="modSp mod">
        <pc:chgData name="Nguyen Binh" userId="acf7f2a7-1119-454a-99ee-b7b1d8425230" providerId="ADAL" clId="{E92CA6F1-A479-4FBC-812F-20B345602168}" dt="2023-11-07T18:39:25.989" v="741" actId="20577"/>
        <pc:sldMkLst>
          <pc:docMk/>
          <pc:sldMk cId="579081990" sldId="1375"/>
        </pc:sldMkLst>
        <pc:spChg chg="mod">
          <ac:chgData name="Nguyen Binh" userId="acf7f2a7-1119-454a-99ee-b7b1d8425230" providerId="ADAL" clId="{E92CA6F1-A479-4FBC-812F-20B345602168}" dt="2023-11-07T18:39:25.989" v="741" actId="20577"/>
          <ac:spMkLst>
            <pc:docMk/>
            <pc:sldMk cId="579081990" sldId="1375"/>
            <ac:spMk id="8" creationId="{F7470496-43F9-3D30-1AD7-31C386A1A7C7}"/>
          </ac:spMkLst>
        </pc:spChg>
      </pc:sldChg>
      <pc:sldChg chg="modSp mod">
        <pc:chgData name="Nguyen Binh" userId="acf7f2a7-1119-454a-99ee-b7b1d8425230" providerId="ADAL" clId="{E92CA6F1-A479-4FBC-812F-20B345602168}" dt="2023-11-07T18:39:32.966" v="743"/>
        <pc:sldMkLst>
          <pc:docMk/>
          <pc:sldMk cId="646956831" sldId="1376"/>
        </pc:sldMkLst>
        <pc:spChg chg="mod">
          <ac:chgData name="Nguyen Binh" userId="acf7f2a7-1119-454a-99ee-b7b1d8425230" providerId="ADAL" clId="{E92CA6F1-A479-4FBC-812F-20B345602168}" dt="2023-11-07T18:39:32.966" v="743"/>
          <ac:spMkLst>
            <pc:docMk/>
            <pc:sldMk cId="646956831" sldId="1376"/>
            <ac:spMk id="6" creationId="{C958FDEC-3C5C-13AE-EED7-C2D1D3356862}"/>
          </ac:spMkLst>
        </pc:spChg>
      </pc:sldChg>
      <pc:sldChg chg="addSp modSp mod modAnim">
        <pc:chgData name="Nguyen Binh" userId="acf7f2a7-1119-454a-99ee-b7b1d8425230" providerId="ADAL" clId="{E92CA6F1-A479-4FBC-812F-20B345602168}" dt="2023-11-07T18:54:57.190" v="1251"/>
        <pc:sldMkLst>
          <pc:docMk/>
          <pc:sldMk cId="667512896" sldId="1377"/>
        </pc:sldMkLst>
        <pc:spChg chg="mod">
          <ac:chgData name="Nguyen Binh" userId="acf7f2a7-1119-454a-99ee-b7b1d8425230" providerId="ADAL" clId="{E92CA6F1-A479-4FBC-812F-20B345602168}" dt="2023-11-07T18:54:11.570" v="1244" actId="20577"/>
          <ac:spMkLst>
            <pc:docMk/>
            <pc:sldMk cId="667512896" sldId="1377"/>
            <ac:spMk id="3" creationId="{16AC7630-0936-F649-889B-6B6C3C1B2D75}"/>
          </ac:spMkLst>
        </pc:spChg>
        <pc:spChg chg="mod">
          <ac:chgData name="Nguyen Binh" userId="acf7f2a7-1119-454a-99ee-b7b1d8425230" providerId="ADAL" clId="{E92CA6F1-A479-4FBC-812F-20B345602168}" dt="2023-11-07T18:39:37.342" v="745"/>
          <ac:spMkLst>
            <pc:docMk/>
            <pc:sldMk cId="667512896" sldId="1377"/>
            <ac:spMk id="6" creationId="{A9D7DEB9-CD5B-41CD-20E9-47C31901089A}"/>
          </ac:spMkLst>
        </pc:spChg>
        <pc:spChg chg="mod">
          <ac:chgData name="Nguyen Binh" userId="acf7f2a7-1119-454a-99ee-b7b1d8425230" providerId="ADAL" clId="{E92CA6F1-A479-4FBC-812F-20B345602168}" dt="2023-11-07T18:54:29.769" v="1246" actId="1076"/>
          <ac:spMkLst>
            <pc:docMk/>
            <pc:sldMk cId="667512896" sldId="1377"/>
            <ac:spMk id="11" creationId="{B4A924D5-B727-3BA1-707C-2DA67E776720}"/>
          </ac:spMkLst>
        </pc:spChg>
        <pc:graphicFrameChg chg="mod">
          <ac:chgData name="Nguyen Binh" userId="acf7f2a7-1119-454a-99ee-b7b1d8425230" providerId="ADAL" clId="{E92CA6F1-A479-4FBC-812F-20B345602168}" dt="2023-11-07T18:54:25.721" v="1245" actId="1076"/>
          <ac:graphicFrameMkLst>
            <pc:docMk/>
            <pc:sldMk cId="667512896" sldId="1377"/>
            <ac:graphicFrameMk id="7" creationId="{E606F601-C83A-A1C0-0122-7359C43F018E}"/>
          </ac:graphicFrameMkLst>
        </pc:graphicFrameChg>
        <pc:graphicFrameChg chg="mod">
          <ac:chgData name="Nguyen Binh" userId="acf7f2a7-1119-454a-99ee-b7b1d8425230" providerId="ADAL" clId="{E92CA6F1-A479-4FBC-812F-20B345602168}" dt="2023-11-07T18:54:25.721" v="1245" actId="1076"/>
          <ac:graphicFrameMkLst>
            <pc:docMk/>
            <pc:sldMk cId="667512896" sldId="1377"/>
            <ac:graphicFrameMk id="8" creationId="{77B514D7-67E1-4F3E-9A67-830F78F36E74}"/>
          </ac:graphicFrameMkLst>
        </pc:graphicFrameChg>
        <pc:graphicFrameChg chg="mod">
          <ac:chgData name="Nguyen Binh" userId="acf7f2a7-1119-454a-99ee-b7b1d8425230" providerId="ADAL" clId="{E92CA6F1-A479-4FBC-812F-20B345602168}" dt="2023-11-07T18:54:25.721" v="1245" actId="1076"/>
          <ac:graphicFrameMkLst>
            <pc:docMk/>
            <pc:sldMk cId="667512896" sldId="1377"/>
            <ac:graphicFrameMk id="9" creationId="{994FD505-5389-E4E4-3B52-5D815AAEF81E}"/>
          </ac:graphicFrameMkLst>
        </pc:graphicFrameChg>
        <pc:picChg chg="add mod modCrop">
          <ac:chgData name="Nguyen Binh" userId="acf7f2a7-1119-454a-99ee-b7b1d8425230" providerId="ADAL" clId="{E92CA6F1-A479-4FBC-812F-20B345602168}" dt="2023-11-07T18:54:48.025" v="1250" actId="1076"/>
          <ac:picMkLst>
            <pc:docMk/>
            <pc:sldMk cId="667512896" sldId="1377"/>
            <ac:picMk id="2" creationId="{55A3153A-3360-7CC9-F0D1-C1D2545376E7}"/>
          </ac:picMkLst>
        </pc:picChg>
      </pc:sldChg>
      <pc:sldChg chg="addSp modSp mod ord modAnim">
        <pc:chgData name="Nguyen Binh" userId="acf7f2a7-1119-454a-99ee-b7b1d8425230" providerId="ADAL" clId="{E92CA6F1-A479-4FBC-812F-20B345602168}" dt="2023-11-08T12:40:17.809" v="2336" actId="1076"/>
        <pc:sldMkLst>
          <pc:docMk/>
          <pc:sldMk cId="1593405441" sldId="1380"/>
        </pc:sldMkLst>
        <pc:spChg chg="add mod">
          <ac:chgData name="Nguyen Binh" userId="acf7f2a7-1119-454a-99ee-b7b1d8425230" providerId="ADAL" clId="{E92CA6F1-A479-4FBC-812F-20B345602168}" dt="2023-11-08T12:40:17.809" v="2336" actId="1076"/>
          <ac:spMkLst>
            <pc:docMk/>
            <pc:sldMk cId="1593405441" sldId="1380"/>
            <ac:spMk id="6" creationId="{26B4D0B0-5800-2E15-1197-14A84FC7F193}"/>
          </ac:spMkLst>
        </pc:spChg>
        <pc:spChg chg="mod">
          <ac:chgData name="Nguyen Binh" userId="acf7f2a7-1119-454a-99ee-b7b1d8425230" providerId="ADAL" clId="{E92CA6F1-A479-4FBC-812F-20B345602168}" dt="2023-11-08T11:45:45.519" v="1442" actId="20577"/>
          <ac:spMkLst>
            <pc:docMk/>
            <pc:sldMk cId="1593405441" sldId="1380"/>
            <ac:spMk id="8" creationId="{326D0FC7-9DA0-541D-69AD-F3C4FE75B4B0}"/>
          </ac:spMkLst>
        </pc:spChg>
        <pc:spChg chg="mod">
          <ac:chgData name="Nguyen Binh" userId="acf7f2a7-1119-454a-99ee-b7b1d8425230" providerId="ADAL" clId="{E92CA6F1-A479-4FBC-812F-20B345602168}" dt="2023-11-08T11:53:52.887" v="1873" actId="20577"/>
          <ac:spMkLst>
            <pc:docMk/>
            <pc:sldMk cId="1593405441" sldId="1380"/>
            <ac:spMk id="11" creationId="{38F3CA70-339C-16F0-E254-CD9724139915}"/>
          </ac:spMkLst>
        </pc:spChg>
      </pc:sldChg>
      <pc:sldChg chg="addSp delSp modSp mod delAnim modAnim">
        <pc:chgData name="Nguyen Binh" userId="acf7f2a7-1119-454a-99ee-b7b1d8425230" providerId="ADAL" clId="{E92CA6F1-A479-4FBC-812F-20B345602168}" dt="2023-11-08T13:15:54.108" v="3325" actId="123"/>
        <pc:sldMkLst>
          <pc:docMk/>
          <pc:sldMk cId="3794939173" sldId="1381"/>
        </pc:sldMkLst>
        <pc:spChg chg="mod">
          <ac:chgData name="Nguyen Binh" userId="acf7f2a7-1119-454a-99ee-b7b1d8425230" providerId="ADAL" clId="{E92CA6F1-A479-4FBC-812F-20B345602168}" dt="2023-11-08T11:47:57.640" v="1581" actId="1076"/>
          <ac:spMkLst>
            <pc:docMk/>
            <pc:sldMk cId="3794939173" sldId="1381"/>
            <ac:spMk id="3" creationId="{51F5306F-5513-9006-710A-73FC7141D998}"/>
          </ac:spMkLst>
        </pc:spChg>
        <pc:spChg chg="mod">
          <ac:chgData name="Nguyen Binh" userId="acf7f2a7-1119-454a-99ee-b7b1d8425230" providerId="ADAL" clId="{E92CA6F1-A479-4FBC-812F-20B345602168}" dt="2023-11-08T11:47:55.159" v="1580" actId="1076"/>
          <ac:spMkLst>
            <pc:docMk/>
            <pc:sldMk cId="3794939173" sldId="1381"/>
            <ac:spMk id="5" creationId="{2C0A1147-2F4A-1949-C31D-6607ABC11148}"/>
          </ac:spMkLst>
        </pc:spChg>
        <pc:spChg chg="mod">
          <ac:chgData name="Nguyen Binh" userId="acf7f2a7-1119-454a-99ee-b7b1d8425230" providerId="ADAL" clId="{E92CA6F1-A479-4FBC-812F-20B345602168}" dt="2023-11-08T11:46:42.828" v="1511" actId="404"/>
          <ac:spMkLst>
            <pc:docMk/>
            <pc:sldMk cId="3794939173" sldId="1381"/>
            <ac:spMk id="7" creationId="{9447359B-807B-4702-7EB6-148EB507BDEB}"/>
          </ac:spMkLst>
        </pc:spChg>
        <pc:spChg chg="add mod">
          <ac:chgData name="Nguyen Binh" userId="acf7f2a7-1119-454a-99ee-b7b1d8425230" providerId="ADAL" clId="{E92CA6F1-A479-4FBC-812F-20B345602168}" dt="2023-11-08T11:51:01.198" v="1864" actId="1076"/>
          <ac:spMkLst>
            <pc:docMk/>
            <pc:sldMk cId="3794939173" sldId="1381"/>
            <ac:spMk id="8" creationId="{AB65EF1C-B250-F2EC-234C-19BA6C46AC63}"/>
          </ac:spMkLst>
        </pc:spChg>
        <pc:spChg chg="add mod">
          <ac:chgData name="Nguyen Binh" userId="acf7f2a7-1119-454a-99ee-b7b1d8425230" providerId="ADAL" clId="{E92CA6F1-A479-4FBC-812F-20B345602168}" dt="2023-11-08T11:50:58.404" v="1863" actId="1076"/>
          <ac:spMkLst>
            <pc:docMk/>
            <pc:sldMk cId="3794939173" sldId="1381"/>
            <ac:spMk id="9" creationId="{9CBD450E-B825-94F1-CEBB-129E94C90FCD}"/>
          </ac:spMkLst>
        </pc:spChg>
        <pc:spChg chg="add mod">
          <ac:chgData name="Nguyen Binh" userId="acf7f2a7-1119-454a-99ee-b7b1d8425230" providerId="ADAL" clId="{E92CA6F1-A479-4FBC-812F-20B345602168}" dt="2023-11-08T11:51:03.215" v="1865" actId="1076"/>
          <ac:spMkLst>
            <pc:docMk/>
            <pc:sldMk cId="3794939173" sldId="1381"/>
            <ac:spMk id="10" creationId="{4502EA34-07B9-978B-400D-B0A8B15D73B7}"/>
          </ac:spMkLst>
        </pc:spChg>
        <pc:spChg chg="add mod">
          <ac:chgData name="Nguyen Binh" userId="acf7f2a7-1119-454a-99ee-b7b1d8425230" providerId="ADAL" clId="{E92CA6F1-A479-4FBC-812F-20B345602168}" dt="2023-11-08T13:14:57.931" v="3266" actId="1076"/>
          <ac:spMkLst>
            <pc:docMk/>
            <pc:sldMk cId="3794939173" sldId="1381"/>
            <ac:spMk id="16" creationId="{1413E4EB-1D21-DA93-EE67-4A3B73166886}"/>
          </ac:spMkLst>
        </pc:spChg>
        <pc:spChg chg="add mod">
          <ac:chgData name="Nguyen Binh" userId="acf7f2a7-1119-454a-99ee-b7b1d8425230" providerId="ADAL" clId="{E92CA6F1-A479-4FBC-812F-20B345602168}" dt="2023-11-08T13:15:54.108" v="3325" actId="123"/>
          <ac:spMkLst>
            <pc:docMk/>
            <pc:sldMk cId="3794939173" sldId="1381"/>
            <ac:spMk id="18" creationId="{92243F00-392D-299B-A3BB-F91E7505A2A5}"/>
          </ac:spMkLst>
        </pc:spChg>
        <pc:spChg chg="add mod">
          <ac:chgData name="Nguyen Binh" userId="acf7f2a7-1119-454a-99ee-b7b1d8425230" providerId="ADAL" clId="{E92CA6F1-A479-4FBC-812F-20B345602168}" dt="2023-11-08T13:15:42.402" v="3299" actId="1076"/>
          <ac:spMkLst>
            <pc:docMk/>
            <pc:sldMk cId="3794939173" sldId="1381"/>
            <ac:spMk id="20" creationId="{B335774F-F0D3-D2AB-C9FA-80D01BDFC3C8}"/>
          </ac:spMkLst>
        </pc:spChg>
        <pc:picChg chg="add del mod">
          <ac:chgData name="Nguyen Binh" userId="acf7f2a7-1119-454a-99ee-b7b1d8425230" providerId="ADAL" clId="{E92CA6F1-A479-4FBC-812F-20B345602168}" dt="2023-11-08T12:13:43.098" v="1965" actId="478"/>
          <ac:picMkLst>
            <pc:docMk/>
            <pc:sldMk cId="3794939173" sldId="1381"/>
            <ac:picMk id="2" creationId="{8F3175C1-ADD5-A33E-1FD4-4E45CCE1D7E9}"/>
          </ac:picMkLst>
        </pc:picChg>
        <pc:picChg chg="add del mod">
          <ac:chgData name="Nguyen Binh" userId="acf7f2a7-1119-454a-99ee-b7b1d8425230" providerId="ADAL" clId="{E92CA6F1-A479-4FBC-812F-20B345602168}" dt="2023-11-08T12:18:01.236" v="1968" actId="478"/>
          <ac:picMkLst>
            <pc:docMk/>
            <pc:sldMk cId="3794939173" sldId="1381"/>
            <ac:picMk id="6" creationId="{0A0B0B17-1C6A-B8E1-C81F-1875F36C5ED2}"/>
          </ac:picMkLst>
        </pc:picChg>
        <pc:picChg chg="add mod">
          <ac:chgData name="Nguyen Binh" userId="acf7f2a7-1119-454a-99ee-b7b1d8425230" providerId="ADAL" clId="{E92CA6F1-A479-4FBC-812F-20B345602168}" dt="2023-11-08T11:54:32.931" v="1878" actId="1076"/>
          <ac:picMkLst>
            <pc:docMk/>
            <pc:sldMk cId="3794939173" sldId="1381"/>
            <ac:picMk id="11" creationId="{B206D216-F332-6145-5195-A253386B1890}"/>
          </ac:picMkLst>
        </pc:picChg>
        <pc:picChg chg="add del">
          <ac:chgData name="Nguyen Binh" userId="acf7f2a7-1119-454a-99ee-b7b1d8425230" providerId="ADAL" clId="{E92CA6F1-A479-4FBC-812F-20B345602168}" dt="2023-11-08T11:56:50.009" v="1880"/>
          <ac:picMkLst>
            <pc:docMk/>
            <pc:sldMk cId="3794939173" sldId="1381"/>
            <ac:picMk id="12" creationId="{3E807ECD-F9E3-8B95-2CC8-55A43C6982B6}"/>
          </ac:picMkLst>
        </pc:picChg>
        <pc:picChg chg="add mod">
          <ac:chgData name="Nguyen Binh" userId="acf7f2a7-1119-454a-99ee-b7b1d8425230" providerId="ADAL" clId="{E92CA6F1-A479-4FBC-812F-20B345602168}" dt="2023-11-08T13:15:20.293" v="3271" actId="1076"/>
          <ac:picMkLst>
            <pc:docMk/>
            <pc:sldMk cId="3794939173" sldId="1381"/>
            <ac:picMk id="12" creationId="{DEE7C29B-EC69-EBBD-F87A-1E9026A89191}"/>
          </ac:picMkLst>
        </pc:picChg>
        <pc:picChg chg="add del mod">
          <ac:chgData name="Nguyen Binh" userId="acf7f2a7-1119-454a-99ee-b7b1d8425230" providerId="ADAL" clId="{E92CA6F1-A479-4FBC-812F-20B345602168}" dt="2023-11-08T12:11:51.248" v="1962" actId="478"/>
          <ac:picMkLst>
            <pc:docMk/>
            <pc:sldMk cId="3794939173" sldId="1381"/>
            <ac:picMk id="13" creationId="{01B1180A-F09D-1618-63D1-88A8E469D8B5}"/>
          </ac:picMkLst>
        </pc:picChg>
        <pc:picChg chg="mod">
          <ac:chgData name="Nguyen Binh" userId="acf7f2a7-1119-454a-99ee-b7b1d8425230" providerId="ADAL" clId="{E92CA6F1-A479-4FBC-812F-20B345602168}" dt="2023-11-08T12:51:48.147" v="2679" actId="1076"/>
          <ac:picMkLst>
            <pc:docMk/>
            <pc:sldMk cId="3794939173" sldId="1381"/>
            <ac:picMk id="14" creationId="{CDCFD52F-6307-6F30-DB75-86F5ACD6379B}"/>
          </ac:picMkLst>
        </pc:picChg>
      </pc:sldChg>
      <pc:sldChg chg="addSp delSp modSp mod ord delAnim modAnim">
        <pc:chgData name="Nguyen Binh" userId="acf7f2a7-1119-454a-99ee-b7b1d8425230" providerId="ADAL" clId="{E92CA6F1-A479-4FBC-812F-20B345602168}" dt="2023-11-08T13:21:49.085" v="3463" actId="1076"/>
        <pc:sldMkLst>
          <pc:docMk/>
          <pc:sldMk cId="3555240154" sldId="1382"/>
        </pc:sldMkLst>
        <pc:spChg chg="del">
          <ac:chgData name="Nguyen Binh" userId="acf7f2a7-1119-454a-99ee-b7b1d8425230" providerId="ADAL" clId="{E92CA6F1-A479-4FBC-812F-20B345602168}" dt="2023-11-07T08:15:41.198" v="106" actId="478"/>
          <ac:spMkLst>
            <pc:docMk/>
            <pc:sldMk cId="3555240154" sldId="1382"/>
            <ac:spMk id="2" creationId="{16BEF2E4-80A2-10BB-93C6-6B2D7014774F}"/>
          </ac:spMkLst>
        </pc:spChg>
        <pc:spChg chg="mod">
          <ac:chgData name="Nguyen Binh" userId="acf7f2a7-1119-454a-99ee-b7b1d8425230" providerId="ADAL" clId="{E92CA6F1-A479-4FBC-812F-20B345602168}" dt="2023-11-07T08:16:23.277" v="153" actId="20577"/>
          <ac:spMkLst>
            <pc:docMk/>
            <pc:sldMk cId="3555240154" sldId="1382"/>
            <ac:spMk id="3" creationId="{057ADFF9-08AB-559A-49BE-36063D5C1DF2}"/>
          </ac:spMkLst>
        </pc:spChg>
        <pc:spChg chg="add mod">
          <ac:chgData name="Nguyen Binh" userId="acf7f2a7-1119-454a-99ee-b7b1d8425230" providerId="ADAL" clId="{E92CA6F1-A479-4FBC-812F-20B345602168}" dt="2023-11-08T13:21:49.085" v="3463" actId="1076"/>
          <ac:spMkLst>
            <pc:docMk/>
            <pc:sldMk cId="3555240154" sldId="1382"/>
            <ac:spMk id="4" creationId="{E51CF7DE-4A1F-BFDB-2410-19327CD018C8}"/>
          </ac:spMkLst>
        </pc:spChg>
        <pc:picChg chg="add del mod">
          <ac:chgData name="Nguyen Binh" userId="acf7f2a7-1119-454a-99ee-b7b1d8425230" providerId="ADAL" clId="{E92CA6F1-A479-4FBC-812F-20B345602168}" dt="2023-11-07T08:24:13.005" v="158" actId="478"/>
          <ac:picMkLst>
            <pc:docMk/>
            <pc:sldMk cId="3555240154" sldId="1382"/>
            <ac:picMk id="4" creationId="{753CAD8D-821A-AAE7-2C6A-C6D3429E2AFD}"/>
          </ac:picMkLst>
        </pc:picChg>
        <pc:picChg chg="add del mod">
          <ac:chgData name="Nguyen Binh" userId="acf7f2a7-1119-454a-99ee-b7b1d8425230" providerId="ADAL" clId="{E92CA6F1-A479-4FBC-812F-20B345602168}" dt="2023-11-07T08:24:15.030" v="159" actId="478"/>
          <ac:picMkLst>
            <pc:docMk/>
            <pc:sldMk cId="3555240154" sldId="1382"/>
            <ac:picMk id="5" creationId="{857BD8BF-7445-5E78-9931-DEA3C8F42B6B}"/>
          </ac:picMkLst>
        </pc:picChg>
        <pc:picChg chg="add del mod">
          <ac:chgData name="Nguyen Binh" userId="acf7f2a7-1119-454a-99ee-b7b1d8425230" providerId="ADAL" clId="{E92CA6F1-A479-4FBC-812F-20B345602168}" dt="2023-11-07T08:25:09.372" v="163" actId="478"/>
          <ac:picMkLst>
            <pc:docMk/>
            <pc:sldMk cId="3555240154" sldId="1382"/>
            <ac:picMk id="7" creationId="{0FF5599A-F08B-3898-0A4B-604A141899BD}"/>
          </ac:picMkLst>
        </pc:picChg>
        <pc:picChg chg="add mod">
          <ac:chgData name="Nguyen Binh" userId="acf7f2a7-1119-454a-99ee-b7b1d8425230" providerId="ADAL" clId="{E92CA6F1-A479-4FBC-812F-20B345602168}" dt="2023-11-08T13:21:46.563" v="3462" actId="1076"/>
          <ac:picMkLst>
            <pc:docMk/>
            <pc:sldMk cId="3555240154" sldId="1382"/>
            <ac:picMk id="8" creationId="{638201A9-9080-798E-858F-2CDB6E24872B}"/>
          </ac:picMkLst>
        </pc:picChg>
        <pc:picChg chg="add mod">
          <ac:chgData name="Nguyen Binh" userId="acf7f2a7-1119-454a-99ee-b7b1d8425230" providerId="ADAL" clId="{E92CA6F1-A479-4FBC-812F-20B345602168}" dt="2023-11-08T13:21:46.563" v="3462" actId="1076"/>
          <ac:picMkLst>
            <pc:docMk/>
            <pc:sldMk cId="3555240154" sldId="1382"/>
            <ac:picMk id="9" creationId="{4141558F-8D84-DA79-2DA9-694FB1CFAF37}"/>
          </ac:picMkLst>
        </pc:picChg>
      </pc:sldChg>
      <pc:sldChg chg="del">
        <pc:chgData name="Nguyen Binh" userId="acf7f2a7-1119-454a-99ee-b7b1d8425230" providerId="ADAL" clId="{E92CA6F1-A479-4FBC-812F-20B345602168}" dt="2023-11-06T19:41:53.883" v="0" actId="47"/>
        <pc:sldMkLst>
          <pc:docMk/>
          <pc:sldMk cId="2835976740" sldId="1387"/>
        </pc:sldMkLst>
      </pc:sldChg>
      <pc:sldChg chg="ord">
        <pc:chgData name="Nguyen Binh" userId="acf7f2a7-1119-454a-99ee-b7b1d8425230" providerId="ADAL" clId="{E92CA6F1-A479-4FBC-812F-20B345602168}" dt="2023-11-06T19:44:32.896" v="10"/>
        <pc:sldMkLst>
          <pc:docMk/>
          <pc:sldMk cId="2315172112" sldId="1389"/>
        </pc:sldMkLst>
      </pc:sldChg>
      <pc:sldChg chg="delSp del mod">
        <pc:chgData name="Nguyen Binh" userId="acf7f2a7-1119-454a-99ee-b7b1d8425230" providerId="ADAL" clId="{E92CA6F1-A479-4FBC-812F-20B345602168}" dt="2023-11-07T18:26:54.086" v="444" actId="47"/>
        <pc:sldMkLst>
          <pc:docMk/>
          <pc:sldMk cId="1836041648" sldId="1390"/>
        </pc:sldMkLst>
        <pc:spChg chg="del">
          <ac:chgData name="Nguyen Binh" userId="acf7f2a7-1119-454a-99ee-b7b1d8425230" providerId="ADAL" clId="{E92CA6F1-A479-4FBC-812F-20B345602168}" dt="2023-11-07T18:26:45.153" v="441" actId="21"/>
          <ac:spMkLst>
            <pc:docMk/>
            <pc:sldMk cId="1836041648" sldId="1390"/>
            <ac:spMk id="4" creationId="{C9830959-A8B3-3234-28B3-8F1D55765786}"/>
          </ac:spMkLst>
        </pc:spChg>
      </pc:sldChg>
      <pc:sldChg chg="addSp delSp modSp mod">
        <pc:chgData name="Nguyen Binh" userId="acf7f2a7-1119-454a-99ee-b7b1d8425230" providerId="ADAL" clId="{E92CA6F1-A479-4FBC-812F-20B345602168}" dt="2023-11-06T19:42:56.474" v="7" actId="478"/>
        <pc:sldMkLst>
          <pc:docMk/>
          <pc:sldMk cId="2196727269" sldId="1394"/>
        </pc:sldMkLst>
        <pc:spChg chg="del">
          <ac:chgData name="Nguyen Binh" userId="acf7f2a7-1119-454a-99ee-b7b1d8425230" providerId="ADAL" clId="{E92CA6F1-A479-4FBC-812F-20B345602168}" dt="2023-11-06T19:42:55.169" v="6" actId="478"/>
          <ac:spMkLst>
            <pc:docMk/>
            <pc:sldMk cId="2196727269" sldId="1394"/>
            <ac:spMk id="2" creationId="{6F8622B3-E23C-8273-EBB8-1D2A752AC441}"/>
          </ac:spMkLst>
        </pc:spChg>
        <pc:spChg chg="add del mod">
          <ac:chgData name="Nguyen Binh" userId="acf7f2a7-1119-454a-99ee-b7b1d8425230" providerId="ADAL" clId="{E92CA6F1-A479-4FBC-812F-20B345602168}" dt="2023-11-06T19:42:56.474" v="7" actId="478"/>
          <ac:spMkLst>
            <pc:docMk/>
            <pc:sldMk cId="2196727269" sldId="1394"/>
            <ac:spMk id="7" creationId="{B0DAFD5A-B697-8083-67FE-9A02BD1BB40B}"/>
          </ac:spMkLst>
        </pc:spChg>
      </pc:sldChg>
      <pc:sldChg chg="addSp delSp modSp mod">
        <pc:chgData name="Nguyen Binh" userId="acf7f2a7-1119-454a-99ee-b7b1d8425230" providerId="ADAL" clId="{E92CA6F1-A479-4FBC-812F-20B345602168}" dt="2023-11-06T19:42:49.935" v="5" actId="478"/>
        <pc:sldMkLst>
          <pc:docMk/>
          <pc:sldMk cId="402207510" sldId="1395"/>
        </pc:sldMkLst>
        <pc:spChg chg="del">
          <ac:chgData name="Nguyen Binh" userId="acf7f2a7-1119-454a-99ee-b7b1d8425230" providerId="ADAL" clId="{E92CA6F1-A479-4FBC-812F-20B345602168}" dt="2023-11-06T19:42:48.572" v="4" actId="478"/>
          <ac:spMkLst>
            <pc:docMk/>
            <pc:sldMk cId="402207510" sldId="1395"/>
            <ac:spMk id="3" creationId="{F5FB84BA-3A39-5BB2-DD56-D567201EEFB7}"/>
          </ac:spMkLst>
        </pc:spChg>
        <pc:spChg chg="add del mod">
          <ac:chgData name="Nguyen Binh" userId="acf7f2a7-1119-454a-99ee-b7b1d8425230" providerId="ADAL" clId="{E92CA6F1-A479-4FBC-812F-20B345602168}" dt="2023-11-06T19:42:49.935" v="5" actId="478"/>
          <ac:spMkLst>
            <pc:docMk/>
            <pc:sldMk cId="402207510" sldId="1395"/>
            <ac:spMk id="7" creationId="{DB4DBDE1-45E1-68DB-2DB5-83740DA936AE}"/>
          </ac:spMkLst>
        </pc:spChg>
      </pc:sldChg>
      <pc:sldChg chg="add ord">
        <pc:chgData name="Nguyen Binh" userId="acf7f2a7-1119-454a-99ee-b7b1d8425230" providerId="ADAL" clId="{E92CA6F1-A479-4FBC-812F-20B345602168}" dt="2023-11-06T19:42:43.045" v="3"/>
        <pc:sldMkLst>
          <pc:docMk/>
          <pc:sldMk cId="3223905987" sldId="1399"/>
        </pc:sldMkLst>
      </pc:sldChg>
      <pc:sldChg chg="new del">
        <pc:chgData name="Nguyen Binh" userId="acf7f2a7-1119-454a-99ee-b7b1d8425230" providerId="ADAL" clId="{E92CA6F1-A479-4FBC-812F-20B345602168}" dt="2023-11-06T19:45:03.882" v="53" actId="47"/>
        <pc:sldMkLst>
          <pc:docMk/>
          <pc:sldMk cId="2984478191" sldId="1400"/>
        </pc:sldMkLst>
      </pc:sldChg>
      <pc:sldChg chg="addSp delSp modSp add del mod">
        <pc:chgData name="Nguyen Binh" userId="acf7f2a7-1119-454a-99ee-b7b1d8425230" providerId="ADAL" clId="{E92CA6F1-A479-4FBC-812F-20B345602168}" dt="2023-11-08T12:53:01.313" v="2691" actId="47"/>
        <pc:sldMkLst>
          <pc:docMk/>
          <pc:sldMk cId="1003624155" sldId="1401"/>
        </pc:sldMkLst>
        <pc:spChg chg="mod">
          <ac:chgData name="Nguyen Binh" userId="acf7f2a7-1119-454a-99ee-b7b1d8425230" providerId="ADAL" clId="{E92CA6F1-A479-4FBC-812F-20B345602168}" dt="2023-11-06T19:45:10.692" v="64" actId="20577"/>
          <ac:spMkLst>
            <pc:docMk/>
            <pc:sldMk cId="1003624155" sldId="1401"/>
            <ac:spMk id="3" creationId="{0A21DA4F-8D2D-D43D-E1C9-A129D6738D31}"/>
          </ac:spMkLst>
        </pc:spChg>
        <pc:picChg chg="add del mod">
          <ac:chgData name="Nguyen Binh" userId="acf7f2a7-1119-454a-99ee-b7b1d8425230" providerId="ADAL" clId="{E92CA6F1-A479-4FBC-812F-20B345602168}" dt="2023-11-08T12:30:54.795" v="2026" actId="478"/>
          <ac:picMkLst>
            <pc:docMk/>
            <pc:sldMk cId="1003624155" sldId="1401"/>
            <ac:picMk id="4" creationId="{E27BB8A2-CF8E-BCF6-F4F9-46C8682A2819}"/>
          </ac:picMkLst>
        </pc:picChg>
        <pc:picChg chg="del mod">
          <ac:chgData name="Nguyen Binh" userId="acf7f2a7-1119-454a-99ee-b7b1d8425230" providerId="ADAL" clId="{E92CA6F1-A479-4FBC-812F-20B345602168}" dt="2023-11-08T12:52:40.562" v="2681" actId="21"/>
          <ac:picMkLst>
            <pc:docMk/>
            <pc:sldMk cId="1003624155" sldId="1401"/>
            <ac:picMk id="5" creationId="{821895AB-B6A0-F758-97FB-1A09D08E2E7E}"/>
          </ac:picMkLst>
        </pc:picChg>
        <pc:picChg chg="mod">
          <ac:chgData name="Nguyen Binh" userId="acf7f2a7-1119-454a-99ee-b7b1d8425230" providerId="ADAL" clId="{E92CA6F1-A479-4FBC-812F-20B345602168}" dt="2023-11-07T19:48:02.330" v="1441" actId="1076"/>
          <ac:picMkLst>
            <pc:docMk/>
            <pc:sldMk cId="1003624155" sldId="1401"/>
            <ac:picMk id="6" creationId="{AA90FADC-02AE-7B58-1CC6-A6D673982958}"/>
          </ac:picMkLst>
        </pc:picChg>
        <pc:picChg chg="mod modCrop">
          <ac:chgData name="Nguyen Binh" userId="acf7f2a7-1119-454a-99ee-b7b1d8425230" providerId="ADAL" clId="{E92CA6F1-A479-4FBC-812F-20B345602168}" dt="2023-11-08T12:42:43.888" v="2633" actId="732"/>
          <ac:picMkLst>
            <pc:docMk/>
            <pc:sldMk cId="1003624155" sldId="1401"/>
            <ac:picMk id="7" creationId="{C61F3208-DD22-AA24-08EF-6D5F3A8D0972}"/>
          </ac:picMkLst>
        </pc:picChg>
      </pc:sldChg>
      <pc:sldChg chg="addSp delSp modSp add mod ord">
        <pc:chgData name="Nguyen Binh" userId="acf7f2a7-1119-454a-99ee-b7b1d8425230" providerId="ADAL" clId="{E92CA6F1-A479-4FBC-812F-20B345602168}" dt="2023-11-06T19:45:00.042" v="52" actId="478"/>
        <pc:sldMkLst>
          <pc:docMk/>
          <pc:sldMk cId="424518090" sldId="1402"/>
        </pc:sldMkLst>
        <pc:spChg chg="del">
          <ac:chgData name="Nguyen Binh" userId="acf7f2a7-1119-454a-99ee-b7b1d8425230" providerId="ADAL" clId="{E92CA6F1-A479-4FBC-812F-20B345602168}" dt="2023-11-06T19:44:58.218" v="51" actId="478"/>
          <ac:spMkLst>
            <pc:docMk/>
            <pc:sldMk cId="424518090" sldId="1402"/>
            <ac:spMk id="3" creationId="{F5FB84BA-3A39-5BB2-DD56-D567201EEFB7}"/>
          </ac:spMkLst>
        </pc:spChg>
        <pc:spChg chg="mod">
          <ac:chgData name="Nguyen Binh" userId="acf7f2a7-1119-454a-99ee-b7b1d8425230" providerId="ADAL" clId="{E92CA6F1-A479-4FBC-812F-20B345602168}" dt="2023-11-06T19:44:55.457" v="50" actId="20577"/>
          <ac:spMkLst>
            <pc:docMk/>
            <pc:sldMk cId="424518090" sldId="1402"/>
            <ac:spMk id="6" creationId="{A3893B41-578D-0DA0-B86D-393B1E11C3B0}"/>
          </ac:spMkLst>
        </pc:spChg>
        <pc:spChg chg="add del mod">
          <ac:chgData name="Nguyen Binh" userId="acf7f2a7-1119-454a-99ee-b7b1d8425230" providerId="ADAL" clId="{E92CA6F1-A479-4FBC-812F-20B345602168}" dt="2023-11-06T19:45:00.042" v="52" actId="478"/>
          <ac:spMkLst>
            <pc:docMk/>
            <pc:sldMk cId="424518090" sldId="1402"/>
            <ac:spMk id="7" creationId="{BA398B83-7ECE-11F8-CEE1-411E8EEB38B6}"/>
          </ac:spMkLst>
        </pc:spChg>
      </pc:sldChg>
      <pc:sldChg chg="addSp modSp add mod modAnim">
        <pc:chgData name="Nguyen Binh" userId="acf7f2a7-1119-454a-99ee-b7b1d8425230" providerId="ADAL" clId="{E92CA6F1-A479-4FBC-812F-20B345602168}" dt="2023-11-08T13:13:42.101" v="3248"/>
        <pc:sldMkLst>
          <pc:docMk/>
          <pc:sldMk cId="3352315056" sldId="1403"/>
        </pc:sldMkLst>
        <pc:spChg chg="mod">
          <ac:chgData name="Nguyen Binh" userId="acf7f2a7-1119-454a-99ee-b7b1d8425230" providerId="ADAL" clId="{E92CA6F1-A479-4FBC-812F-20B345602168}" dt="2023-11-06T19:45:18.773" v="85" actId="20577"/>
          <ac:spMkLst>
            <pc:docMk/>
            <pc:sldMk cId="3352315056" sldId="1403"/>
            <ac:spMk id="3" creationId="{0A21DA4F-8D2D-D43D-E1C9-A129D6738D31}"/>
          </ac:spMkLst>
        </pc:spChg>
        <pc:spChg chg="mod">
          <ac:chgData name="Nguyen Binh" userId="acf7f2a7-1119-454a-99ee-b7b1d8425230" providerId="ADAL" clId="{E92CA6F1-A479-4FBC-812F-20B345602168}" dt="2023-11-08T13:02:22.337" v="2743" actId="20577"/>
          <ac:spMkLst>
            <pc:docMk/>
            <pc:sldMk cId="3352315056" sldId="1403"/>
            <ac:spMk id="4" creationId="{DE3C1125-2A6F-44A9-E665-224886A1690F}"/>
          </ac:spMkLst>
        </pc:spChg>
        <pc:spChg chg="add mod">
          <ac:chgData name="Nguyen Binh" userId="acf7f2a7-1119-454a-99ee-b7b1d8425230" providerId="ADAL" clId="{E92CA6F1-A479-4FBC-812F-20B345602168}" dt="2023-11-08T13:13:20.701" v="3244" actId="2711"/>
          <ac:spMkLst>
            <pc:docMk/>
            <pc:sldMk cId="3352315056" sldId="1403"/>
            <ac:spMk id="6" creationId="{FFAD4453-9B94-F472-C1F3-4CC05B6648F5}"/>
          </ac:spMkLst>
        </pc:spChg>
        <pc:spChg chg="mod">
          <ac:chgData name="Nguyen Binh" userId="acf7f2a7-1119-454a-99ee-b7b1d8425230" providerId="ADAL" clId="{E92CA6F1-A479-4FBC-812F-20B345602168}" dt="2023-11-08T13:07:56.747" v="2765" actId="1076"/>
          <ac:spMkLst>
            <pc:docMk/>
            <pc:sldMk cId="3352315056" sldId="1403"/>
            <ac:spMk id="9" creationId="{E73FBE7D-F727-5F24-C6AF-F5BBE37C6082}"/>
          </ac:spMkLst>
        </pc:spChg>
        <pc:picChg chg="add mod">
          <ac:chgData name="Nguyen Binh" userId="acf7f2a7-1119-454a-99ee-b7b1d8425230" providerId="ADAL" clId="{E92CA6F1-A479-4FBC-812F-20B345602168}" dt="2023-11-08T13:07:47.104" v="2763" actId="1076"/>
          <ac:picMkLst>
            <pc:docMk/>
            <pc:sldMk cId="3352315056" sldId="1403"/>
            <ac:picMk id="2" creationId="{0C463E45-4C6B-BC01-691B-1A9469ACBB00}"/>
          </ac:picMkLst>
        </pc:picChg>
        <pc:picChg chg="add mod">
          <ac:chgData name="Nguyen Binh" userId="acf7f2a7-1119-454a-99ee-b7b1d8425230" providerId="ADAL" clId="{E92CA6F1-A479-4FBC-812F-20B345602168}" dt="2023-11-08T13:08:10.667" v="2770" actId="1076"/>
          <ac:picMkLst>
            <pc:docMk/>
            <pc:sldMk cId="3352315056" sldId="1403"/>
            <ac:picMk id="8" creationId="{3F9E4C2F-E3DB-CF7A-921E-1BC4CFE849E1}"/>
          </ac:picMkLst>
        </pc:picChg>
        <pc:picChg chg="add mod">
          <ac:chgData name="Nguyen Binh" userId="acf7f2a7-1119-454a-99ee-b7b1d8425230" providerId="ADAL" clId="{E92CA6F1-A479-4FBC-812F-20B345602168}" dt="2023-11-08T13:08:13.143" v="2771" actId="1076"/>
          <ac:picMkLst>
            <pc:docMk/>
            <pc:sldMk cId="3352315056" sldId="1403"/>
            <ac:picMk id="10" creationId="{44AC29D6-D20F-D3E4-8BA8-04D785C55A61}"/>
          </ac:picMkLst>
        </pc:picChg>
      </pc:sldChg>
      <pc:sldChg chg="addSp delSp modSp new del mod">
        <pc:chgData name="Nguyen Binh" userId="acf7f2a7-1119-454a-99ee-b7b1d8425230" providerId="ADAL" clId="{E92CA6F1-A479-4FBC-812F-20B345602168}" dt="2023-11-07T18:56:59.038" v="1265" actId="47"/>
        <pc:sldMkLst>
          <pc:docMk/>
          <pc:sldMk cId="2291204409" sldId="1404"/>
        </pc:sldMkLst>
        <pc:spChg chg="mod">
          <ac:chgData name="Nguyen Binh" userId="acf7f2a7-1119-454a-99ee-b7b1d8425230" providerId="ADAL" clId="{E92CA6F1-A479-4FBC-812F-20B345602168}" dt="2023-11-07T18:39:54.626" v="763" actId="20577"/>
          <ac:spMkLst>
            <pc:docMk/>
            <pc:sldMk cId="2291204409" sldId="1404"/>
            <ac:spMk id="2" creationId="{19EF77E9-475D-7303-F80E-19F73E912627}"/>
          </ac:spMkLst>
        </pc:spChg>
        <pc:spChg chg="del">
          <ac:chgData name="Nguyen Binh" userId="acf7f2a7-1119-454a-99ee-b7b1d8425230" providerId="ADAL" clId="{E92CA6F1-A479-4FBC-812F-20B345602168}" dt="2023-11-06T20:37:46.730" v="89" actId="478"/>
          <ac:spMkLst>
            <pc:docMk/>
            <pc:sldMk cId="2291204409" sldId="1404"/>
            <ac:spMk id="2" creationId="{1C2FB5FB-BF7F-7413-218D-D608608341E3}"/>
          </ac:spMkLst>
        </pc:spChg>
        <pc:picChg chg="add del mod">
          <ac:chgData name="Nguyen Binh" userId="acf7f2a7-1119-454a-99ee-b7b1d8425230" providerId="ADAL" clId="{E92CA6F1-A479-4FBC-812F-20B345602168}" dt="2023-11-07T18:56:24.678" v="1252" actId="21"/>
          <ac:picMkLst>
            <pc:docMk/>
            <pc:sldMk cId="2291204409" sldId="1404"/>
            <ac:picMk id="4" creationId="{FECF4F06-0583-EB54-A86D-37F91A6C086F}"/>
          </ac:picMkLst>
        </pc:picChg>
        <pc:picChg chg="add del mod">
          <ac:chgData name="Nguyen Binh" userId="acf7f2a7-1119-454a-99ee-b7b1d8425230" providerId="ADAL" clId="{E92CA6F1-A479-4FBC-812F-20B345602168}" dt="2023-11-07T18:56:24.678" v="1252" actId="21"/>
          <ac:picMkLst>
            <pc:docMk/>
            <pc:sldMk cId="2291204409" sldId="1404"/>
            <ac:picMk id="5" creationId="{5AC5A4E1-C2AE-C6AB-9ABD-86265BB7CEE2}"/>
          </ac:picMkLst>
        </pc:picChg>
      </pc:sldChg>
      <pc:sldChg chg="addSp delSp modSp new mod modAnim">
        <pc:chgData name="Nguyen Binh" userId="acf7f2a7-1119-454a-99ee-b7b1d8425230" providerId="ADAL" clId="{E92CA6F1-A479-4FBC-812F-20B345602168}" dt="2023-11-07T19:09:48.974" v="1431"/>
        <pc:sldMkLst>
          <pc:docMk/>
          <pc:sldMk cId="1687019097" sldId="1405"/>
        </pc:sldMkLst>
        <pc:spChg chg="del">
          <ac:chgData name="Nguyen Binh" userId="acf7f2a7-1119-454a-99ee-b7b1d8425230" providerId="ADAL" clId="{E92CA6F1-A479-4FBC-812F-20B345602168}" dt="2023-11-06T20:38:50.367" v="93" actId="478"/>
          <ac:spMkLst>
            <pc:docMk/>
            <pc:sldMk cId="1687019097" sldId="1405"/>
            <ac:spMk id="2" creationId="{CA943A65-D8E4-9B9C-0AEE-5B124B4EFF1D}"/>
          </ac:spMkLst>
        </pc:spChg>
        <pc:spChg chg="mod">
          <ac:chgData name="Nguyen Binh" userId="acf7f2a7-1119-454a-99ee-b7b1d8425230" providerId="ADAL" clId="{E92CA6F1-A479-4FBC-812F-20B345602168}" dt="2023-11-07T18:40:00.012" v="765"/>
          <ac:spMkLst>
            <pc:docMk/>
            <pc:sldMk cId="1687019097" sldId="1405"/>
            <ac:spMk id="2" creationId="{F33C4FA1-843D-B103-F490-F05295350A02}"/>
          </ac:spMkLst>
        </pc:spChg>
        <pc:spChg chg="add mod">
          <ac:chgData name="Nguyen Binh" userId="acf7f2a7-1119-454a-99ee-b7b1d8425230" providerId="ADAL" clId="{E92CA6F1-A479-4FBC-812F-20B345602168}" dt="2023-11-07T19:09:38.505" v="1429" actId="1076"/>
          <ac:spMkLst>
            <pc:docMk/>
            <pc:sldMk cId="1687019097" sldId="1405"/>
            <ac:spMk id="9" creationId="{C48A4570-7819-37FA-5552-59A4274C9265}"/>
          </ac:spMkLst>
        </pc:spChg>
        <pc:picChg chg="add del mod">
          <ac:chgData name="Nguyen Binh" userId="acf7f2a7-1119-454a-99ee-b7b1d8425230" providerId="ADAL" clId="{E92CA6F1-A479-4FBC-812F-20B345602168}" dt="2023-11-07T19:07:48.942" v="1286" actId="478"/>
          <ac:picMkLst>
            <pc:docMk/>
            <pc:sldMk cId="1687019097" sldId="1405"/>
            <ac:picMk id="4" creationId="{10499C03-7D34-9E8C-D9A4-3777F5CB05AE}"/>
          </ac:picMkLst>
        </pc:picChg>
        <pc:picChg chg="add del mod">
          <ac:chgData name="Nguyen Binh" userId="acf7f2a7-1119-454a-99ee-b7b1d8425230" providerId="ADAL" clId="{E92CA6F1-A479-4FBC-812F-20B345602168}" dt="2023-11-07T19:08:04.656" v="1291" actId="478"/>
          <ac:picMkLst>
            <pc:docMk/>
            <pc:sldMk cId="1687019097" sldId="1405"/>
            <ac:picMk id="5" creationId="{1C193BDC-054B-B254-AABD-1E6E2690B228}"/>
          </ac:picMkLst>
        </pc:picChg>
        <pc:picChg chg="add mod">
          <ac:chgData name="Nguyen Binh" userId="acf7f2a7-1119-454a-99ee-b7b1d8425230" providerId="ADAL" clId="{E92CA6F1-A479-4FBC-812F-20B345602168}" dt="2023-11-07T19:08:23.593" v="1299" actId="14100"/>
          <ac:picMkLst>
            <pc:docMk/>
            <pc:sldMk cId="1687019097" sldId="1405"/>
            <ac:picMk id="6" creationId="{6769C2E1-3422-3997-22F9-C9CE9D12D593}"/>
          </ac:picMkLst>
        </pc:picChg>
        <pc:picChg chg="add mod modCrop">
          <ac:chgData name="Nguyen Binh" userId="acf7f2a7-1119-454a-99ee-b7b1d8425230" providerId="ADAL" clId="{E92CA6F1-A479-4FBC-812F-20B345602168}" dt="2023-11-07T19:08:19.281" v="1296" actId="732"/>
          <ac:picMkLst>
            <pc:docMk/>
            <pc:sldMk cId="1687019097" sldId="1405"/>
            <ac:picMk id="7" creationId="{67ABF73C-F239-B5EE-9C5F-F0B6887529DF}"/>
          </ac:picMkLst>
        </pc:picChg>
        <pc:picChg chg="add mod">
          <ac:chgData name="Nguyen Binh" userId="acf7f2a7-1119-454a-99ee-b7b1d8425230" providerId="ADAL" clId="{E92CA6F1-A479-4FBC-812F-20B345602168}" dt="2023-11-07T19:09:35.353" v="1428" actId="1076"/>
          <ac:picMkLst>
            <pc:docMk/>
            <pc:sldMk cId="1687019097" sldId="1405"/>
            <ac:picMk id="8" creationId="{5F4D52A9-D30F-7489-7DAA-C99546C9D29E}"/>
          </ac:picMkLst>
        </pc:picChg>
      </pc:sldChg>
      <pc:sldChg chg="addSp delSp modSp add mod modAnim">
        <pc:chgData name="Nguyen Binh" userId="acf7f2a7-1119-454a-99ee-b7b1d8425230" providerId="ADAL" clId="{E92CA6F1-A479-4FBC-812F-20B345602168}" dt="2023-11-08T13:19:37.544" v="3367" actId="20577"/>
        <pc:sldMkLst>
          <pc:docMk/>
          <pc:sldMk cId="2455441678" sldId="1406"/>
        </pc:sldMkLst>
        <pc:spChg chg="del">
          <ac:chgData name="Nguyen Binh" userId="acf7f2a7-1119-454a-99ee-b7b1d8425230" providerId="ADAL" clId="{E92CA6F1-A479-4FBC-812F-20B345602168}" dt="2023-11-07T19:01:40.973" v="1269" actId="478"/>
          <ac:spMkLst>
            <pc:docMk/>
            <pc:sldMk cId="2455441678" sldId="1406"/>
            <ac:spMk id="2" creationId="{16BEF2E4-80A2-10BB-93C6-6B2D7014774F}"/>
          </ac:spMkLst>
        </pc:spChg>
        <pc:spChg chg="add mod">
          <ac:chgData name="Nguyen Binh" userId="acf7f2a7-1119-454a-99ee-b7b1d8425230" providerId="ADAL" clId="{E92CA6F1-A479-4FBC-812F-20B345602168}" dt="2023-11-08T12:32:58.402" v="2206" actId="14100"/>
          <ac:spMkLst>
            <pc:docMk/>
            <pc:sldMk cId="2455441678" sldId="1406"/>
            <ac:spMk id="2" creationId="{DAB80D8A-874E-2311-6158-BF866E8B6220}"/>
          </ac:spMkLst>
        </pc:spChg>
        <pc:spChg chg="add mod">
          <ac:chgData name="Nguyen Binh" userId="acf7f2a7-1119-454a-99ee-b7b1d8425230" providerId="ADAL" clId="{E92CA6F1-A479-4FBC-812F-20B345602168}" dt="2023-11-08T13:16:07.185" v="3328" actId="1076"/>
          <ac:spMkLst>
            <pc:docMk/>
            <pc:sldMk cId="2455441678" sldId="1406"/>
            <ac:spMk id="3" creationId="{C26383FE-F3A0-4009-E51F-6BDB8E5DC807}"/>
          </ac:spMkLst>
        </pc:spChg>
        <pc:spChg chg="mod">
          <ac:chgData name="Nguyen Binh" userId="acf7f2a7-1119-454a-99ee-b7b1d8425230" providerId="ADAL" clId="{E92CA6F1-A479-4FBC-812F-20B345602168}" dt="2023-11-08T12:28:57.729" v="1981" actId="20577"/>
          <ac:spMkLst>
            <pc:docMk/>
            <pc:sldMk cId="2455441678" sldId="1406"/>
            <ac:spMk id="4" creationId="{656B4AC7-223F-4CE6-F1AB-CC66C3D9B75D}"/>
          </ac:spMkLst>
        </pc:spChg>
        <pc:spChg chg="add mod">
          <ac:chgData name="Nguyen Binh" userId="acf7f2a7-1119-454a-99ee-b7b1d8425230" providerId="ADAL" clId="{E92CA6F1-A479-4FBC-812F-20B345602168}" dt="2023-11-08T13:16:04.486" v="3327" actId="1076"/>
          <ac:spMkLst>
            <pc:docMk/>
            <pc:sldMk cId="2455441678" sldId="1406"/>
            <ac:spMk id="5" creationId="{9CACD6BA-4174-663E-D551-6DF5DF8F459C}"/>
          </ac:spMkLst>
        </pc:spChg>
        <pc:spChg chg="add mod">
          <ac:chgData name="Nguyen Binh" userId="acf7f2a7-1119-454a-99ee-b7b1d8425230" providerId="ADAL" clId="{E92CA6F1-A479-4FBC-812F-20B345602168}" dt="2023-11-08T12:34:17.747" v="2288" actId="404"/>
          <ac:spMkLst>
            <pc:docMk/>
            <pc:sldMk cId="2455441678" sldId="1406"/>
            <ac:spMk id="7" creationId="{F9ED5BF8-305D-69AE-CBBE-8C93C24DE290}"/>
          </ac:spMkLst>
        </pc:spChg>
        <pc:spChg chg="mod">
          <ac:chgData name="Nguyen Binh" userId="acf7f2a7-1119-454a-99ee-b7b1d8425230" providerId="ADAL" clId="{E92CA6F1-A479-4FBC-812F-20B345602168}" dt="2023-11-08T13:19:37.544" v="3367" actId="20577"/>
          <ac:spMkLst>
            <pc:docMk/>
            <pc:sldMk cId="2455441678" sldId="1406"/>
            <ac:spMk id="10" creationId="{CDAC4067-738F-A31F-05E4-B26C91B3EECE}"/>
          </ac:spMkLst>
        </pc:spChg>
        <pc:spChg chg="add del mod">
          <ac:chgData name="Nguyen Binh" userId="acf7f2a7-1119-454a-99ee-b7b1d8425230" providerId="ADAL" clId="{E92CA6F1-A479-4FBC-812F-20B345602168}" dt="2023-11-08T13:16:57.056" v="3335"/>
          <ac:spMkLst>
            <pc:docMk/>
            <pc:sldMk cId="2455441678" sldId="1406"/>
            <ac:spMk id="11" creationId="{9B17987E-8E86-0389-DA79-9D2BC4BFDA4F}"/>
          </ac:spMkLst>
        </pc:spChg>
        <pc:picChg chg="mod">
          <ac:chgData name="Nguyen Binh" userId="acf7f2a7-1119-454a-99ee-b7b1d8425230" providerId="ADAL" clId="{E92CA6F1-A479-4FBC-812F-20B345602168}" dt="2023-11-08T13:16:02.395" v="3326" actId="1076"/>
          <ac:picMkLst>
            <pc:docMk/>
            <pc:sldMk cId="2455441678" sldId="1406"/>
            <ac:picMk id="8" creationId="{8E370BA0-4679-2856-7510-FE4887DB4CD9}"/>
          </ac:picMkLst>
        </pc:picChg>
        <pc:picChg chg="mod">
          <ac:chgData name="Nguyen Binh" userId="acf7f2a7-1119-454a-99ee-b7b1d8425230" providerId="ADAL" clId="{E92CA6F1-A479-4FBC-812F-20B345602168}" dt="2023-11-08T13:16:08.315" v="3329" actId="1076"/>
          <ac:picMkLst>
            <pc:docMk/>
            <pc:sldMk cId="2455441678" sldId="1406"/>
            <ac:picMk id="9" creationId="{B0AD5260-9C92-1FC1-F262-AACA51FD6975}"/>
          </ac:picMkLst>
        </pc:picChg>
        <pc:picChg chg="mod">
          <ac:chgData name="Nguyen Binh" userId="acf7f2a7-1119-454a-99ee-b7b1d8425230" providerId="ADAL" clId="{E92CA6F1-A479-4FBC-812F-20B345602168}" dt="2023-11-08T13:19:28.015" v="3336" actId="1076"/>
          <ac:picMkLst>
            <pc:docMk/>
            <pc:sldMk cId="2455441678" sldId="1406"/>
            <ac:picMk id="12" creationId="{76097369-2983-0FB9-9631-383F286FC3DE}"/>
          </ac:picMkLst>
        </pc:picChg>
      </pc:sldChg>
      <pc:sldChg chg="modSp add mod">
        <pc:chgData name="Nguyen Binh" userId="acf7f2a7-1119-454a-99ee-b7b1d8425230" providerId="ADAL" clId="{E92CA6F1-A479-4FBC-812F-20B345602168}" dt="2023-11-07T11:17:44.659" v="304" actId="20577"/>
        <pc:sldMkLst>
          <pc:docMk/>
          <pc:sldMk cId="1415500659" sldId="1407"/>
        </pc:sldMkLst>
        <pc:spChg chg="mod">
          <ac:chgData name="Nguyen Binh" userId="acf7f2a7-1119-454a-99ee-b7b1d8425230" providerId="ADAL" clId="{E92CA6F1-A479-4FBC-812F-20B345602168}" dt="2023-11-07T11:17:44.659" v="304" actId="20577"/>
          <ac:spMkLst>
            <pc:docMk/>
            <pc:sldMk cId="1415500659" sldId="1407"/>
            <ac:spMk id="4" creationId="{656B4AC7-223F-4CE6-F1AB-CC66C3D9B75D}"/>
          </ac:spMkLst>
        </pc:spChg>
      </pc:sldChg>
      <pc:sldChg chg="modSp add mod">
        <pc:chgData name="Nguyen Binh" userId="acf7f2a7-1119-454a-99ee-b7b1d8425230" providerId="ADAL" clId="{E92CA6F1-A479-4FBC-812F-20B345602168}" dt="2023-11-07T11:18:20.578" v="350" actId="20577"/>
        <pc:sldMkLst>
          <pc:docMk/>
          <pc:sldMk cId="4031243782" sldId="1408"/>
        </pc:sldMkLst>
        <pc:spChg chg="mod">
          <ac:chgData name="Nguyen Binh" userId="acf7f2a7-1119-454a-99ee-b7b1d8425230" providerId="ADAL" clId="{E92CA6F1-A479-4FBC-812F-20B345602168}" dt="2023-11-07T11:18:20.578" v="350" actId="20577"/>
          <ac:spMkLst>
            <pc:docMk/>
            <pc:sldMk cId="4031243782" sldId="1408"/>
            <ac:spMk id="4" creationId="{656B4AC7-223F-4CE6-F1AB-CC66C3D9B75D}"/>
          </ac:spMkLst>
        </pc:spChg>
      </pc:sldChg>
      <pc:sldChg chg="del">
        <pc:chgData name="Nguyen Binh" userId="acf7f2a7-1119-454a-99ee-b7b1d8425230" providerId="ADAL" clId="{E92CA6F1-A479-4FBC-812F-20B345602168}" dt="2023-11-07T19:00:45.294" v="1266" actId="47"/>
        <pc:sldMkLst>
          <pc:docMk/>
          <pc:sldMk cId="3571615710" sldId="1410"/>
        </pc:sldMkLst>
      </pc:sldChg>
      <pc:sldChg chg="modSp del mod">
        <pc:chgData name="Nguyen Binh" userId="acf7f2a7-1119-454a-99ee-b7b1d8425230" providerId="ADAL" clId="{E92CA6F1-A479-4FBC-812F-20B345602168}" dt="2023-11-08T12:52:30.323" v="2680" actId="47"/>
        <pc:sldMkLst>
          <pc:docMk/>
          <pc:sldMk cId="2655216545" sldId="1412"/>
        </pc:sldMkLst>
        <pc:spChg chg="mod">
          <ac:chgData name="Nguyen Binh" userId="acf7f2a7-1119-454a-99ee-b7b1d8425230" providerId="ADAL" clId="{E92CA6F1-A479-4FBC-812F-20B345602168}" dt="2023-11-08T11:49:24.682" v="1621" actId="20577"/>
          <ac:spMkLst>
            <pc:docMk/>
            <pc:sldMk cId="2655216545" sldId="1412"/>
            <ac:spMk id="4" creationId="{656B4AC7-223F-4CE6-F1AB-CC66C3D9B75D}"/>
          </ac:spMkLst>
        </pc:spChg>
      </pc:sldChg>
      <pc:sldChg chg="delSp mod">
        <pc:chgData name="Nguyen Binh" userId="acf7f2a7-1119-454a-99ee-b7b1d8425230" providerId="ADAL" clId="{E92CA6F1-A479-4FBC-812F-20B345602168}" dt="2023-11-07T19:47:52.454" v="1434" actId="21"/>
        <pc:sldMkLst>
          <pc:docMk/>
          <pc:sldMk cId="3196289580" sldId="1412"/>
        </pc:sldMkLst>
        <pc:picChg chg="del">
          <ac:chgData name="Nguyen Binh" userId="acf7f2a7-1119-454a-99ee-b7b1d8425230" providerId="ADAL" clId="{E92CA6F1-A479-4FBC-812F-20B345602168}" dt="2023-11-07T19:47:52.454" v="1434" actId="21"/>
          <ac:picMkLst>
            <pc:docMk/>
            <pc:sldMk cId="3196289580" sldId="1412"/>
            <ac:picMk id="5" creationId="{402E7552-C82B-0570-3B60-EF447EF2A72A}"/>
          </ac:picMkLst>
        </pc:picChg>
      </pc:sldChg>
      <pc:sldChg chg="new del">
        <pc:chgData name="Nguyen Binh" userId="acf7f2a7-1119-454a-99ee-b7b1d8425230" providerId="ADAL" clId="{E92CA6F1-A479-4FBC-812F-20B345602168}" dt="2023-11-08T12:28:41.611" v="1977" actId="47"/>
        <pc:sldMkLst>
          <pc:docMk/>
          <pc:sldMk cId="1839480163" sldId="1413"/>
        </pc:sldMkLst>
      </pc:sldChg>
      <pc:sldChg chg="addSp delSp modSp new mod">
        <pc:chgData name="Nguyen Binh" userId="acf7f2a7-1119-454a-99ee-b7b1d8425230" providerId="ADAL" clId="{E92CA6F1-A479-4FBC-812F-20B345602168}" dt="2023-11-08T12:43:28.118" v="2673" actId="20577"/>
        <pc:sldMkLst>
          <pc:docMk/>
          <pc:sldMk cId="2423741498" sldId="1414"/>
        </pc:sldMkLst>
        <pc:spChg chg="del">
          <ac:chgData name="Nguyen Binh" userId="acf7f2a7-1119-454a-99ee-b7b1d8425230" providerId="ADAL" clId="{E92CA6F1-A479-4FBC-812F-20B345602168}" dt="2023-11-08T11:56:59.410" v="1883" actId="478"/>
          <ac:spMkLst>
            <pc:docMk/>
            <pc:sldMk cId="2423741498" sldId="1414"/>
            <ac:spMk id="2" creationId="{01DF3184-DFAC-5C8D-2836-E2EDC1625C68}"/>
          </ac:spMkLst>
        </pc:spChg>
        <pc:spChg chg="mod">
          <ac:chgData name="Nguyen Binh" userId="acf7f2a7-1119-454a-99ee-b7b1d8425230" providerId="ADAL" clId="{E92CA6F1-A479-4FBC-812F-20B345602168}" dt="2023-11-08T12:43:28.118" v="2673" actId="20577"/>
          <ac:spMkLst>
            <pc:docMk/>
            <pc:sldMk cId="2423741498" sldId="1414"/>
            <ac:spMk id="3" creationId="{A062ECF7-C12A-8D8E-ACDF-0A32FE34D00E}"/>
          </ac:spMkLst>
        </pc:spChg>
        <pc:picChg chg="add mod">
          <ac:chgData name="Nguyen Binh" userId="acf7f2a7-1119-454a-99ee-b7b1d8425230" providerId="ADAL" clId="{E92CA6F1-A479-4FBC-812F-20B345602168}" dt="2023-11-08T11:57:06.952" v="1887" actId="1076"/>
          <ac:picMkLst>
            <pc:docMk/>
            <pc:sldMk cId="2423741498" sldId="1414"/>
            <ac:picMk id="4" creationId="{DF0C2C0E-F093-EE5E-6444-7097634FADC2}"/>
          </ac:picMkLst>
        </pc:picChg>
      </pc:sldChg>
    </pc:docChg>
  </pc:docChgLst>
  <pc:docChgLst>
    <pc:chgData name="Nguyen Binh" userId="acf7f2a7-1119-454a-99ee-b7b1d8425230" providerId="ADAL" clId="{6A9F6DF9-84B0-45F6-B23E-7BCF8477A1E0}"/>
    <pc:docChg chg="addSld delSld modSld modSection">
      <pc:chgData name="Nguyen Binh" userId="acf7f2a7-1119-454a-99ee-b7b1d8425230" providerId="ADAL" clId="{6A9F6DF9-84B0-45F6-B23E-7BCF8477A1E0}" dt="2024-12-04T12:29:13.929" v="511"/>
      <pc:docMkLst>
        <pc:docMk/>
      </pc:docMkLst>
      <pc:sldChg chg="modSp mod">
        <pc:chgData name="Nguyen Binh" userId="acf7f2a7-1119-454a-99ee-b7b1d8425230" providerId="ADAL" clId="{6A9F6DF9-84B0-45F6-B23E-7BCF8477A1E0}" dt="2024-11-27T11:41:02.876" v="98" actId="20577"/>
        <pc:sldMkLst>
          <pc:docMk/>
          <pc:sldMk cId="0" sldId="258"/>
        </pc:sldMkLst>
        <pc:spChg chg="mod">
          <ac:chgData name="Nguyen Binh" userId="acf7f2a7-1119-454a-99ee-b7b1d8425230" providerId="ADAL" clId="{6A9F6DF9-84B0-45F6-B23E-7BCF8477A1E0}" dt="2024-11-27T11:41:02.876" v="98" actId="20577"/>
          <ac:spMkLst>
            <pc:docMk/>
            <pc:sldMk cId="0" sldId="258"/>
            <ac:spMk id="2" creationId="{00000000-0000-0000-0000-000000000000}"/>
          </ac:spMkLst>
        </pc:spChg>
      </pc:sldChg>
      <pc:sldChg chg="modSp mod">
        <pc:chgData name="Nguyen Binh" userId="acf7f2a7-1119-454a-99ee-b7b1d8425230" providerId="ADAL" clId="{6A9F6DF9-84B0-45F6-B23E-7BCF8477A1E0}" dt="2024-11-27T11:43:57.782" v="491" actId="20577"/>
        <pc:sldMkLst>
          <pc:docMk/>
          <pc:sldMk cId="423727490" sldId="820"/>
        </pc:sldMkLst>
        <pc:spChg chg="mod">
          <ac:chgData name="Nguyen Binh" userId="acf7f2a7-1119-454a-99ee-b7b1d8425230" providerId="ADAL" clId="{6A9F6DF9-84B0-45F6-B23E-7BCF8477A1E0}" dt="2024-11-27T11:43:57.782" v="491" actId="20577"/>
          <ac:spMkLst>
            <pc:docMk/>
            <pc:sldMk cId="423727490" sldId="820"/>
            <ac:spMk id="3" creationId="{00000000-0000-0000-0000-000000000000}"/>
          </ac:spMkLst>
        </pc:spChg>
      </pc:sldChg>
      <pc:sldChg chg="del">
        <pc:chgData name="Nguyen Binh" userId="acf7f2a7-1119-454a-99ee-b7b1d8425230" providerId="ADAL" clId="{6A9F6DF9-84B0-45F6-B23E-7BCF8477A1E0}" dt="2024-11-27T11:40:16.859" v="0" actId="47"/>
        <pc:sldMkLst>
          <pc:docMk/>
          <pc:sldMk cId="4102266096" sldId="1412"/>
        </pc:sldMkLst>
      </pc:sldChg>
      <pc:sldChg chg="del">
        <pc:chgData name="Nguyen Binh" userId="acf7f2a7-1119-454a-99ee-b7b1d8425230" providerId="ADAL" clId="{6A9F6DF9-84B0-45F6-B23E-7BCF8477A1E0}" dt="2024-11-27T11:40:16.859" v="0" actId="47"/>
        <pc:sldMkLst>
          <pc:docMk/>
          <pc:sldMk cId="2892763106" sldId="1413"/>
        </pc:sldMkLst>
      </pc:sldChg>
      <pc:sldChg chg="del">
        <pc:chgData name="Nguyen Binh" userId="acf7f2a7-1119-454a-99ee-b7b1d8425230" providerId="ADAL" clId="{6A9F6DF9-84B0-45F6-B23E-7BCF8477A1E0}" dt="2024-11-27T11:40:16.859" v="0" actId="47"/>
        <pc:sldMkLst>
          <pc:docMk/>
          <pc:sldMk cId="3873498519" sldId="1414"/>
        </pc:sldMkLst>
      </pc:sldChg>
      <pc:sldChg chg="del">
        <pc:chgData name="Nguyen Binh" userId="acf7f2a7-1119-454a-99ee-b7b1d8425230" providerId="ADAL" clId="{6A9F6DF9-84B0-45F6-B23E-7BCF8477A1E0}" dt="2024-11-27T11:40:16.859" v="0" actId="47"/>
        <pc:sldMkLst>
          <pc:docMk/>
          <pc:sldMk cId="1293946299" sldId="1415"/>
        </pc:sldMkLst>
      </pc:sldChg>
      <pc:sldChg chg="del">
        <pc:chgData name="Nguyen Binh" userId="acf7f2a7-1119-454a-99ee-b7b1d8425230" providerId="ADAL" clId="{6A9F6DF9-84B0-45F6-B23E-7BCF8477A1E0}" dt="2024-11-27T11:40:16.859" v="0" actId="47"/>
        <pc:sldMkLst>
          <pc:docMk/>
          <pc:sldMk cId="1059896001" sldId="1416"/>
        </pc:sldMkLst>
      </pc:sldChg>
      <pc:sldChg chg="del">
        <pc:chgData name="Nguyen Binh" userId="acf7f2a7-1119-454a-99ee-b7b1d8425230" providerId="ADAL" clId="{6A9F6DF9-84B0-45F6-B23E-7BCF8477A1E0}" dt="2024-11-27T11:40:16.859" v="0" actId="47"/>
        <pc:sldMkLst>
          <pc:docMk/>
          <pc:sldMk cId="3635582749" sldId="1417"/>
        </pc:sldMkLst>
      </pc:sldChg>
      <pc:sldChg chg="del">
        <pc:chgData name="Nguyen Binh" userId="acf7f2a7-1119-454a-99ee-b7b1d8425230" providerId="ADAL" clId="{6A9F6DF9-84B0-45F6-B23E-7BCF8477A1E0}" dt="2024-11-27T11:40:16.859" v="0" actId="47"/>
        <pc:sldMkLst>
          <pc:docMk/>
          <pc:sldMk cId="109587401" sldId="1418"/>
        </pc:sldMkLst>
      </pc:sldChg>
      <pc:sldChg chg="del">
        <pc:chgData name="Nguyen Binh" userId="acf7f2a7-1119-454a-99ee-b7b1d8425230" providerId="ADAL" clId="{6A9F6DF9-84B0-45F6-B23E-7BCF8477A1E0}" dt="2024-11-27T11:40:16.859" v="0" actId="47"/>
        <pc:sldMkLst>
          <pc:docMk/>
          <pc:sldMk cId="1085496916" sldId="1420"/>
        </pc:sldMkLst>
      </pc:sldChg>
      <pc:sldChg chg="del">
        <pc:chgData name="Nguyen Binh" userId="acf7f2a7-1119-454a-99ee-b7b1d8425230" providerId="ADAL" clId="{6A9F6DF9-84B0-45F6-B23E-7BCF8477A1E0}" dt="2024-11-27T11:40:23.959" v="1" actId="47"/>
        <pc:sldMkLst>
          <pc:docMk/>
          <pc:sldMk cId="1358071444" sldId="1421"/>
        </pc:sldMkLst>
      </pc:sldChg>
      <pc:sldChg chg="del">
        <pc:chgData name="Nguyen Binh" userId="acf7f2a7-1119-454a-99ee-b7b1d8425230" providerId="ADAL" clId="{6A9F6DF9-84B0-45F6-B23E-7BCF8477A1E0}" dt="2024-11-27T11:44:06.356" v="492" actId="47"/>
        <pc:sldMkLst>
          <pc:docMk/>
          <pc:sldMk cId="1023822472" sldId="1423"/>
        </pc:sldMkLst>
      </pc:sldChg>
      <pc:sldChg chg="del">
        <pc:chgData name="Nguyen Binh" userId="acf7f2a7-1119-454a-99ee-b7b1d8425230" providerId="ADAL" clId="{6A9F6DF9-84B0-45F6-B23E-7BCF8477A1E0}" dt="2024-11-27T11:40:16.859" v="0" actId="47"/>
        <pc:sldMkLst>
          <pc:docMk/>
          <pc:sldMk cId="3813941459" sldId="1424"/>
        </pc:sldMkLst>
      </pc:sldChg>
      <pc:sldChg chg="del">
        <pc:chgData name="Nguyen Binh" userId="acf7f2a7-1119-454a-99ee-b7b1d8425230" providerId="ADAL" clId="{6A9F6DF9-84B0-45F6-B23E-7BCF8477A1E0}" dt="2024-11-27T11:40:16.859" v="0" actId="47"/>
        <pc:sldMkLst>
          <pc:docMk/>
          <pc:sldMk cId="598536775" sldId="1425"/>
        </pc:sldMkLst>
      </pc:sldChg>
      <pc:sldChg chg="del">
        <pc:chgData name="Nguyen Binh" userId="acf7f2a7-1119-454a-99ee-b7b1d8425230" providerId="ADAL" clId="{6A9F6DF9-84B0-45F6-B23E-7BCF8477A1E0}" dt="2024-11-27T11:40:16.859" v="0" actId="47"/>
        <pc:sldMkLst>
          <pc:docMk/>
          <pc:sldMk cId="2323625809" sldId="1426"/>
        </pc:sldMkLst>
      </pc:sldChg>
      <pc:sldChg chg="del">
        <pc:chgData name="Nguyen Binh" userId="acf7f2a7-1119-454a-99ee-b7b1d8425230" providerId="ADAL" clId="{6A9F6DF9-84B0-45F6-B23E-7BCF8477A1E0}" dt="2024-11-27T11:40:16.859" v="0" actId="47"/>
        <pc:sldMkLst>
          <pc:docMk/>
          <pc:sldMk cId="3133214572" sldId="1427"/>
        </pc:sldMkLst>
      </pc:sldChg>
      <pc:sldChg chg="del">
        <pc:chgData name="Nguyen Binh" userId="acf7f2a7-1119-454a-99ee-b7b1d8425230" providerId="ADAL" clId="{6A9F6DF9-84B0-45F6-B23E-7BCF8477A1E0}" dt="2024-11-27T11:40:16.859" v="0" actId="47"/>
        <pc:sldMkLst>
          <pc:docMk/>
          <pc:sldMk cId="81377500" sldId="1428"/>
        </pc:sldMkLst>
      </pc:sldChg>
      <pc:sldChg chg="del">
        <pc:chgData name="Nguyen Binh" userId="acf7f2a7-1119-454a-99ee-b7b1d8425230" providerId="ADAL" clId="{6A9F6DF9-84B0-45F6-B23E-7BCF8477A1E0}" dt="2024-11-27T11:40:16.859" v="0" actId="47"/>
        <pc:sldMkLst>
          <pc:docMk/>
          <pc:sldMk cId="643956510" sldId="1429"/>
        </pc:sldMkLst>
      </pc:sldChg>
      <pc:sldChg chg="del">
        <pc:chgData name="Nguyen Binh" userId="acf7f2a7-1119-454a-99ee-b7b1d8425230" providerId="ADAL" clId="{6A9F6DF9-84B0-45F6-B23E-7BCF8477A1E0}" dt="2024-11-27T11:44:06.356" v="492" actId="47"/>
        <pc:sldMkLst>
          <pc:docMk/>
          <pc:sldMk cId="497625665" sldId="1430"/>
        </pc:sldMkLst>
      </pc:sldChg>
      <pc:sldChg chg="del">
        <pc:chgData name="Nguyen Binh" userId="acf7f2a7-1119-454a-99ee-b7b1d8425230" providerId="ADAL" clId="{6A9F6DF9-84B0-45F6-B23E-7BCF8477A1E0}" dt="2024-11-27T11:40:16.859" v="0" actId="47"/>
        <pc:sldMkLst>
          <pc:docMk/>
          <pc:sldMk cId="1745159081" sldId="1431"/>
        </pc:sldMkLst>
      </pc:sldChg>
      <pc:sldChg chg="del">
        <pc:chgData name="Nguyen Binh" userId="acf7f2a7-1119-454a-99ee-b7b1d8425230" providerId="ADAL" clId="{6A9F6DF9-84B0-45F6-B23E-7BCF8477A1E0}" dt="2024-11-27T11:40:16.859" v="0" actId="47"/>
        <pc:sldMkLst>
          <pc:docMk/>
          <pc:sldMk cId="3329646942" sldId="1432"/>
        </pc:sldMkLst>
      </pc:sldChg>
      <pc:sldChg chg="new">
        <pc:chgData name="Nguyen Binh" userId="acf7f2a7-1119-454a-99ee-b7b1d8425230" providerId="ADAL" clId="{6A9F6DF9-84B0-45F6-B23E-7BCF8477A1E0}" dt="2024-12-04T12:28:52.907" v="493" actId="680"/>
        <pc:sldMkLst>
          <pc:docMk/>
          <pc:sldMk cId="2576987941" sldId="1435"/>
        </pc:sldMkLst>
      </pc:sldChg>
      <pc:sldChg chg="del">
        <pc:chgData name="Nguyen Binh" userId="acf7f2a7-1119-454a-99ee-b7b1d8425230" providerId="ADAL" clId="{6A9F6DF9-84B0-45F6-B23E-7BCF8477A1E0}" dt="2024-11-27T11:40:16.859" v="0" actId="47"/>
        <pc:sldMkLst>
          <pc:docMk/>
          <pc:sldMk cId="3016650875" sldId="1435"/>
        </pc:sldMkLst>
      </pc:sldChg>
      <pc:sldChg chg="del">
        <pc:chgData name="Nguyen Binh" userId="acf7f2a7-1119-454a-99ee-b7b1d8425230" providerId="ADAL" clId="{6A9F6DF9-84B0-45F6-B23E-7BCF8477A1E0}" dt="2024-11-27T11:40:16.859" v="0" actId="47"/>
        <pc:sldMkLst>
          <pc:docMk/>
          <pc:sldMk cId="1320498503" sldId="1436"/>
        </pc:sldMkLst>
      </pc:sldChg>
      <pc:sldChg chg="add">
        <pc:chgData name="Nguyen Binh" userId="acf7f2a7-1119-454a-99ee-b7b1d8425230" providerId="ADAL" clId="{6A9F6DF9-84B0-45F6-B23E-7BCF8477A1E0}" dt="2024-12-04T12:28:54.724" v="494"/>
        <pc:sldMkLst>
          <pc:docMk/>
          <pc:sldMk cId="3981560469" sldId="1436"/>
        </pc:sldMkLst>
      </pc:sldChg>
      <pc:sldChg chg="del">
        <pc:chgData name="Nguyen Binh" userId="acf7f2a7-1119-454a-99ee-b7b1d8425230" providerId="ADAL" clId="{6A9F6DF9-84B0-45F6-B23E-7BCF8477A1E0}" dt="2024-11-27T11:40:16.859" v="0" actId="47"/>
        <pc:sldMkLst>
          <pc:docMk/>
          <pc:sldMk cId="874736698" sldId="1437"/>
        </pc:sldMkLst>
      </pc:sldChg>
      <pc:sldChg chg="add">
        <pc:chgData name="Nguyen Binh" userId="acf7f2a7-1119-454a-99ee-b7b1d8425230" providerId="ADAL" clId="{6A9F6DF9-84B0-45F6-B23E-7BCF8477A1E0}" dt="2024-12-04T12:28:54.954" v="495"/>
        <pc:sldMkLst>
          <pc:docMk/>
          <pc:sldMk cId="1684273262" sldId="1437"/>
        </pc:sldMkLst>
      </pc:sldChg>
      <pc:sldChg chg="add">
        <pc:chgData name="Nguyen Binh" userId="acf7f2a7-1119-454a-99ee-b7b1d8425230" providerId="ADAL" clId="{6A9F6DF9-84B0-45F6-B23E-7BCF8477A1E0}" dt="2024-12-04T12:28:55.129" v="496"/>
        <pc:sldMkLst>
          <pc:docMk/>
          <pc:sldMk cId="3909848733" sldId="1438"/>
        </pc:sldMkLst>
      </pc:sldChg>
      <pc:sldChg chg="del">
        <pc:chgData name="Nguyen Binh" userId="acf7f2a7-1119-454a-99ee-b7b1d8425230" providerId="ADAL" clId="{6A9F6DF9-84B0-45F6-B23E-7BCF8477A1E0}" dt="2024-11-27T11:40:16.859" v="0" actId="47"/>
        <pc:sldMkLst>
          <pc:docMk/>
          <pc:sldMk cId="4031659670" sldId="1438"/>
        </pc:sldMkLst>
      </pc:sldChg>
      <pc:sldChg chg="add">
        <pc:chgData name="Nguyen Binh" userId="acf7f2a7-1119-454a-99ee-b7b1d8425230" providerId="ADAL" clId="{6A9F6DF9-84B0-45F6-B23E-7BCF8477A1E0}" dt="2024-12-04T12:28:55.322" v="497"/>
        <pc:sldMkLst>
          <pc:docMk/>
          <pc:sldMk cId="3672242875" sldId="1439"/>
        </pc:sldMkLst>
      </pc:sldChg>
      <pc:sldChg chg="add">
        <pc:chgData name="Nguyen Binh" userId="acf7f2a7-1119-454a-99ee-b7b1d8425230" providerId="ADAL" clId="{6A9F6DF9-84B0-45F6-B23E-7BCF8477A1E0}" dt="2024-12-04T12:29:04.579" v="498"/>
        <pc:sldMkLst>
          <pc:docMk/>
          <pc:sldMk cId="1390539808" sldId="1440"/>
        </pc:sldMkLst>
      </pc:sldChg>
      <pc:sldChg chg="add">
        <pc:chgData name="Nguyen Binh" userId="acf7f2a7-1119-454a-99ee-b7b1d8425230" providerId="ADAL" clId="{6A9F6DF9-84B0-45F6-B23E-7BCF8477A1E0}" dt="2024-12-04T12:29:04.800" v="499"/>
        <pc:sldMkLst>
          <pc:docMk/>
          <pc:sldMk cId="4256364873" sldId="1441"/>
        </pc:sldMkLst>
      </pc:sldChg>
      <pc:sldChg chg="add">
        <pc:chgData name="Nguyen Binh" userId="acf7f2a7-1119-454a-99ee-b7b1d8425230" providerId="ADAL" clId="{6A9F6DF9-84B0-45F6-B23E-7BCF8477A1E0}" dt="2024-12-04T12:29:04.970" v="500"/>
        <pc:sldMkLst>
          <pc:docMk/>
          <pc:sldMk cId="282400582" sldId="1442"/>
        </pc:sldMkLst>
      </pc:sldChg>
      <pc:sldChg chg="add">
        <pc:chgData name="Nguyen Binh" userId="acf7f2a7-1119-454a-99ee-b7b1d8425230" providerId="ADAL" clId="{6A9F6DF9-84B0-45F6-B23E-7BCF8477A1E0}" dt="2024-12-04T12:29:05.139" v="501"/>
        <pc:sldMkLst>
          <pc:docMk/>
          <pc:sldMk cId="147272105" sldId="1443"/>
        </pc:sldMkLst>
      </pc:sldChg>
      <pc:sldChg chg="add">
        <pc:chgData name="Nguyen Binh" userId="acf7f2a7-1119-454a-99ee-b7b1d8425230" providerId="ADAL" clId="{6A9F6DF9-84B0-45F6-B23E-7BCF8477A1E0}" dt="2024-12-04T12:29:06.595" v="502"/>
        <pc:sldMkLst>
          <pc:docMk/>
          <pc:sldMk cId="2548035605" sldId="1444"/>
        </pc:sldMkLst>
      </pc:sldChg>
      <pc:sldChg chg="add">
        <pc:chgData name="Nguyen Binh" userId="acf7f2a7-1119-454a-99ee-b7b1d8425230" providerId="ADAL" clId="{6A9F6DF9-84B0-45F6-B23E-7BCF8477A1E0}" dt="2024-12-04T12:29:06.802" v="503"/>
        <pc:sldMkLst>
          <pc:docMk/>
          <pc:sldMk cId="1202466" sldId="1445"/>
        </pc:sldMkLst>
      </pc:sldChg>
      <pc:sldChg chg="add">
        <pc:chgData name="Nguyen Binh" userId="acf7f2a7-1119-454a-99ee-b7b1d8425230" providerId="ADAL" clId="{6A9F6DF9-84B0-45F6-B23E-7BCF8477A1E0}" dt="2024-12-04T12:29:06.943" v="504"/>
        <pc:sldMkLst>
          <pc:docMk/>
          <pc:sldMk cId="2045944261" sldId="1446"/>
        </pc:sldMkLst>
      </pc:sldChg>
      <pc:sldChg chg="add">
        <pc:chgData name="Nguyen Binh" userId="acf7f2a7-1119-454a-99ee-b7b1d8425230" providerId="ADAL" clId="{6A9F6DF9-84B0-45F6-B23E-7BCF8477A1E0}" dt="2024-12-04T12:29:07.092" v="505"/>
        <pc:sldMkLst>
          <pc:docMk/>
          <pc:sldMk cId="1262260665" sldId="1447"/>
        </pc:sldMkLst>
      </pc:sldChg>
      <pc:sldChg chg="add">
        <pc:chgData name="Nguyen Binh" userId="acf7f2a7-1119-454a-99ee-b7b1d8425230" providerId="ADAL" clId="{6A9F6DF9-84B0-45F6-B23E-7BCF8477A1E0}" dt="2024-12-04T12:29:07.238" v="506"/>
        <pc:sldMkLst>
          <pc:docMk/>
          <pc:sldMk cId="2810102191" sldId="1448"/>
        </pc:sldMkLst>
      </pc:sldChg>
      <pc:sldChg chg="add">
        <pc:chgData name="Nguyen Binh" userId="acf7f2a7-1119-454a-99ee-b7b1d8425230" providerId="ADAL" clId="{6A9F6DF9-84B0-45F6-B23E-7BCF8477A1E0}" dt="2024-12-04T12:29:08.130" v="507"/>
        <pc:sldMkLst>
          <pc:docMk/>
          <pc:sldMk cId="3395800215" sldId="1449"/>
        </pc:sldMkLst>
      </pc:sldChg>
      <pc:sldChg chg="add">
        <pc:chgData name="Nguyen Binh" userId="acf7f2a7-1119-454a-99ee-b7b1d8425230" providerId="ADAL" clId="{6A9F6DF9-84B0-45F6-B23E-7BCF8477A1E0}" dt="2024-12-04T12:29:08.308" v="508"/>
        <pc:sldMkLst>
          <pc:docMk/>
          <pc:sldMk cId="2604363152" sldId="1450"/>
        </pc:sldMkLst>
      </pc:sldChg>
      <pc:sldChg chg="add">
        <pc:chgData name="Nguyen Binh" userId="acf7f2a7-1119-454a-99ee-b7b1d8425230" providerId="ADAL" clId="{6A9F6DF9-84B0-45F6-B23E-7BCF8477A1E0}" dt="2024-12-04T12:29:08.475" v="509"/>
        <pc:sldMkLst>
          <pc:docMk/>
          <pc:sldMk cId="3186152313" sldId="1451"/>
        </pc:sldMkLst>
      </pc:sldChg>
      <pc:sldChg chg="add">
        <pc:chgData name="Nguyen Binh" userId="acf7f2a7-1119-454a-99ee-b7b1d8425230" providerId="ADAL" clId="{6A9F6DF9-84B0-45F6-B23E-7BCF8477A1E0}" dt="2024-12-04T12:29:12.965" v="510"/>
        <pc:sldMkLst>
          <pc:docMk/>
          <pc:sldMk cId="4234364300" sldId="1452"/>
        </pc:sldMkLst>
      </pc:sldChg>
      <pc:sldChg chg="add">
        <pc:chgData name="Nguyen Binh" userId="acf7f2a7-1119-454a-99ee-b7b1d8425230" providerId="ADAL" clId="{6A9F6DF9-84B0-45F6-B23E-7BCF8477A1E0}" dt="2024-12-04T12:29:13.929" v="511"/>
        <pc:sldMkLst>
          <pc:docMk/>
          <pc:sldMk cId="3261244087" sldId="1453"/>
        </pc:sldMkLst>
      </pc:sldChg>
    </pc:docChg>
  </pc:docChgLst>
  <pc:docChgLst>
    <pc:chgData name="Nguyen Binh" userId="acf7f2a7-1119-454a-99ee-b7b1d8425230" providerId="ADAL" clId="{70B95E99-F0D3-4B35-9A22-3BEA7D39D9DE}"/>
    <pc:docChg chg="undo custSel addSld delSld modSld sldOrd modMainMaster addSection modSection">
      <pc:chgData name="Nguyen Binh" userId="acf7f2a7-1119-454a-99ee-b7b1d8425230" providerId="ADAL" clId="{70B95E99-F0D3-4B35-9A22-3BEA7D39D9DE}" dt="2023-11-05T19:53:23.565" v="1795" actId="20577"/>
      <pc:docMkLst>
        <pc:docMk/>
      </pc:docMkLst>
      <pc:sldChg chg="modSp mod">
        <pc:chgData name="Nguyen Binh" userId="acf7f2a7-1119-454a-99ee-b7b1d8425230" providerId="ADAL" clId="{70B95E99-F0D3-4B35-9A22-3BEA7D39D9DE}" dt="2023-11-05T12:57:07.955" v="300" actId="20577"/>
        <pc:sldMkLst>
          <pc:docMk/>
          <pc:sldMk cId="0" sldId="258"/>
        </pc:sldMkLst>
        <pc:spChg chg="mod">
          <ac:chgData name="Nguyen Binh" userId="acf7f2a7-1119-454a-99ee-b7b1d8425230" providerId="ADAL" clId="{70B95E99-F0D3-4B35-9A22-3BEA7D39D9DE}" dt="2023-11-05T12:57:07.955" v="300" actId="20577"/>
          <ac:spMkLst>
            <pc:docMk/>
            <pc:sldMk cId="0" sldId="258"/>
            <ac:spMk id="2" creationId="{00000000-0000-0000-0000-000000000000}"/>
          </ac:spMkLst>
        </pc:spChg>
      </pc:sldChg>
      <pc:sldChg chg="modSp add mod ord">
        <pc:chgData name="Nguyen Binh" userId="acf7f2a7-1119-454a-99ee-b7b1d8425230" providerId="ADAL" clId="{70B95E99-F0D3-4B35-9A22-3BEA7D39D9DE}" dt="2023-11-05T19:38:39.190" v="1697" actId="20578"/>
        <pc:sldMkLst>
          <pc:docMk/>
          <pc:sldMk cId="2792426720" sldId="1351"/>
        </pc:sldMkLst>
        <pc:spChg chg="mod">
          <ac:chgData name="Nguyen Binh" userId="acf7f2a7-1119-454a-99ee-b7b1d8425230" providerId="ADAL" clId="{70B95E99-F0D3-4B35-9A22-3BEA7D39D9DE}" dt="2023-11-05T19:38:36.486" v="1696" actId="20577"/>
          <ac:spMkLst>
            <pc:docMk/>
            <pc:sldMk cId="2792426720" sldId="1351"/>
            <ac:spMk id="6" creationId="{D9C38EF0-4F68-5ED3-BD08-A46CCA63E41A}"/>
          </ac:spMkLst>
        </pc:spChg>
      </pc:sldChg>
      <pc:sldChg chg="ord">
        <pc:chgData name="Nguyen Binh" userId="acf7f2a7-1119-454a-99ee-b7b1d8425230" providerId="ADAL" clId="{70B95E99-F0D3-4B35-9A22-3BEA7D39D9DE}" dt="2023-11-05T14:02:35.156" v="307"/>
        <pc:sldMkLst>
          <pc:docMk/>
          <pc:sldMk cId="1314887363" sldId="1364"/>
        </pc:sldMkLst>
      </pc:sldChg>
      <pc:sldChg chg="modSp mod ord">
        <pc:chgData name="Nguyen Binh" userId="acf7f2a7-1119-454a-99ee-b7b1d8425230" providerId="ADAL" clId="{70B95E99-F0D3-4B35-9A22-3BEA7D39D9DE}" dt="2023-11-05T14:02:35.156" v="307"/>
        <pc:sldMkLst>
          <pc:docMk/>
          <pc:sldMk cId="1336057308" sldId="1366"/>
        </pc:sldMkLst>
        <pc:spChg chg="mod">
          <ac:chgData name="Nguyen Binh" userId="acf7f2a7-1119-454a-99ee-b7b1d8425230" providerId="ADAL" clId="{70B95E99-F0D3-4B35-9A22-3BEA7D39D9DE}" dt="2023-11-05T13:55:53.211" v="305" actId="20577"/>
          <ac:spMkLst>
            <pc:docMk/>
            <pc:sldMk cId="1336057308" sldId="1366"/>
            <ac:spMk id="2" creationId="{09C27194-50AD-7321-F15C-42B8C5C0F7A5}"/>
          </ac:spMkLst>
        </pc:spChg>
      </pc:sldChg>
      <pc:sldChg chg="del ord">
        <pc:chgData name="Nguyen Binh" userId="acf7f2a7-1119-454a-99ee-b7b1d8425230" providerId="ADAL" clId="{70B95E99-F0D3-4B35-9A22-3BEA7D39D9DE}" dt="2023-11-05T14:34:36.685" v="439" actId="2696"/>
        <pc:sldMkLst>
          <pc:docMk/>
          <pc:sldMk cId="1605806823" sldId="1367"/>
        </pc:sldMkLst>
      </pc:sldChg>
      <pc:sldChg chg="addSp delSp modSp add mod ord">
        <pc:chgData name="Nguyen Binh" userId="acf7f2a7-1119-454a-99ee-b7b1d8425230" providerId="ADAL" clId="{70B95E99-F0D3-4B35-9A22-3BEA7D39D9DE}" dt="2023-11-05T18:16:06.443" v="1106" actId="14100"/>
        <pc:sldMkLst>
          <pc:docMk/>
          <pc:sldMk cId="3711779218" sldId="1367"/>
        </pc:sldMkLst>
        <pc:spChg chg="del">
          <ac:chgData name="Nguyen Binh" userId="acf7f2a7-1119-454a-99ee-b7b1d8425230" providerId="ADAL" clId="{70B95E99-F0D3-4B35-9A22-3BEA7D39D9DE}" dt="2023-11-05T14:34:47.250" v="443" actId="478"/>
          <ac:spMkLst>
            <pc:docMk/>
            <pc:sldMk cId="3711779218" sldId="1367"/>
            <ac:spMk id="2" creationId="{9E6749F1-4168-6FD0-2974-45FFC71CDF6C}"/>
          </ac:spMkLst>
        </pc:spChg>
        <pc:spChg chg="del">
          <ac:chgData name="Nguyen Binh" userId="acf7f2a7-1119-454a-99ee-b7b1d8425230" providerId="ADAL" clId="{70B95E99-F0D3-4B35-9A22-3BEA7D39D9DE}" dt="2023-11-05T14:34:48.203" v="444" actId="478"/>
          <ac:spMkLst>
            <pc:docMk/>
            <pc:sldMk cId="3711779218" sldId="1367"/>
            <ac:spMk id="3" creationId="{73348F11-E1DA-9BBB-0A2E-5BC933AD00C2}"/>
          </ac:spMkLst>
        </pc:spChg>
        <pc:spChg chg="add mod">
          <ac:chgData name="Nguyen Binh" userId="acf7f2a7-1119-454a-99ee-b7b1d8425230" providerId="ADAL" clId="{70B95E99-F0D3-4B35-9A22-3BEA7D39D9DE}" dt="2023-11-05T18:06:40.251" v="1087" actId="1076"/>
          <ac:spMkLst>
            <pc:docMk/>
            <pc:sldMk cId="3711779218" sldId="1367"/>
            <ac:spMk id="11" creationId="{245A2D18-1748-EEC0-1099-81BA358414F5}"/>
          </ac:spMkLst>
        </pc:spChg>
        <pc:spChg chg="add mod">
          <ac:chgData name="Nguyen Binh" userId="acf7f2a7-1119-454a-99ee-b7b1d8425230" providerId="ADAL" clId="{70B95E99-F0D3-4B35-9A22-3BEA7D39D9DE}" dt="2023-11-05T18:16:06.443" v="1106" actId="14100"/>
          <ac:spMkLst>
            <pc:docMk/>
            <pc:sldMk cId="3711779218" sldId="1367"/>
            <ac:spMk id="13" creationId="{21C85622-DE24-8262-78CE-9048C1682335}"/>
          </ac:spMkLst>
        </pc:spChg>
        <pc:graphicFrameChg chg="del mod">
          <ac:chgData name="Nguyen Binh" userId="acf7f2a7-1119-454a-99ee-b7b1d8425230" providerId="ADAL" clId="{70B95E99-F0D3-4B35-9A22-3BEA7D39D9DE}" dt="2023-11-05T17:59:48.667" v="1049" actId="21"/>
          <ac:graphicFrameMkLst>
            <pc:docMk/>
            <pc:sldMk cId="3711779218" sldId="1367"/>
            <ac:graphicFrameMk id="4" creationId="{4FD51E27-26A9-D729-FD7C-5878420F4F93}"/>
          </ac:graphicFrameMkLst>
        </pc:graphicFrameChg>
        <pc:graphicFrameChg chg="del mod">
          <ac:chgData name="Nguyen Binh" userId="acf7f2a7-1119-454a-99ee-b7b1d8425230" providerId="ADAL" clId="{70B95E99-F0D3-4B35-9A22-3BEA7D39D9DE}" dt="2023-11-05T18:00:36.822" v="1052" actId="21"/>
          <ac:graphicFrameMkLst>
            <pc:docMk/>
            <pc:sldMk cId="3711779218" sldId="1367"/>
            <ac:graphicFrameMk id="5" creationId="{F9A68FB3-9EB2-6DD6-F3A6-1947DCD17E79}"/>
          </ac:graphicFrameMkLst>
        </pc:graphicFrameChg>
        <pc:graphicFrameChg chg="del mod">
          <ac:chgData name="Nguyen Binh" userId="acf7f2a7-1119-454a-99ee-b7b1d8425230" providerId="ADAL" clId="{70B95E99-F0D3-4B35-9A22-3BEA7D39D9DE}" dt="2023-11-05T18:05:11.364" v="1082" actId="21"/>
          <ac:graphicFrameMkLst>
            <pc:docMk/>
            <pc:sldMk cId="3711779218" sldId="1367"/>
            <ac:graphicFrameMk id="6" creationId="{62C86C48-5B1C-C8CC-325C-973C5F68CB2F}"/>
          </ac:graphicFrameMkLst>
        </pc:graphicFrameChg>
        <pc:graphicFrameChg chg="del mod">
          <ac:chgData name="Nguyen Binh" userId="acf7f2a7-1119-454a-99ee-b7b1d8425230" providerId="ADAL" clId="{70B95E99-F0D3-4B35-9A22-3BEA7D39D9DE}" dt="2023-11-05T18:12:21.314" v="1092" actId="21"/>
          <ac:graphicFrameMkLst>
            <pc:docMk/>
            <pc:sldMk cId="3711779218" sldId="1367"/>
            <ac:graphicFrameMk id="7" creationId="{7936D62C-B740-1534-39DD-4FFC74BD3998}"/>
          </ac:graphicFrameMkLst>
        </pc:graphicFrameChg>
        <pc:graphicFrameChg chg="del mod">
          <ac:chgData name="Nguyen Binh" userId="acf7f2a7-1119-454a-99ee-b7b1d8425230" providerId="ADAL" clId="{70B95E99-F0D3-4B35-9A22-3BEA7D39D9DE}" dt="2023-11-05T18:12:21.314" v="1092" actId="21"/>
          <ac:graphicFrameMkLst>
            <pc:docMk/>
            <pc:sldMk cId="3711779218" sldId="1367"/>
            <ac:graphicFrameMk id="8" creationId="{B8A884CB-46F7-E15E-1E50-B28994835294}"/>
          </ac:graphicFrameMkLst>
        </pc:graphicFrameChg>
        <pc:graphicFrameChg chg="del mod">
          <ac:chgData name="Nguyen Binh" userId="acf7f2a7-1119-454a-99ee-b7b1d8425230" providerId="ADAL" clId="{70B95E99-F0D3-4B35-9A22-3BEA7D39D9DE}" dt="2023-11-05T18:12:21.314" v="1092" actId="21"/>
          <ac:graphicFrameMkLst>
            <pc:docMk/>
            <pc:sldMk cId="3711779218" sldId="1367"/>
            <ac:graphicFrameMk id="9" creationId="{2ED6CC8B-94F9-1ED1-854E-87C7AFB1E433}"/>
          </ac:graphicFrameMkLst>
        </pc:graphicFrameChg>
      </pc:sldChg>
      <pc:sldChg chg="new del">
        <pc:chgData name="Nguyen Binh" userId="acf7f2a7-1119-454a-99ee-b7b1d8425230" providerId="ADAL" clId="{70B95E99-F0D3-4B35-9A22-3BEA7D39D9DE}" dt="2023-11-05T07:52:31.132" v="1" actId="680"/>
        <pc:sldMkLst>
          <pc:docMk/>
          <pc:sldMk cId="1672489674" sldId="1368"/>
        </pc:sldMkLst>
      </pc:sldChg>
      <pc:sldChg chg="modSp new mod ord">
        <pc:chgData name="Nguyen Binh" userId="acf7f2a7-1119-454a-99ee-b7b1d8425230" providerId="ADAL" clId="{70B95E99-F0D3-4B35-9A22-3BEA7D39D9DE}" dt="2023-11-05T19:37:35.319" v="1633" actId="20577"/>
        <pc:sldMkLst>
          <pc:docMk/>
          <pc:sldMk cId="2661428777" sldId="1368"/>
        </pc:sldMkLst>
        <pc:spChg chg="mod">
          <ac:chgData name="Nguyen Binh" userId="acf7f2a7-1119-454a-99ee-b7b1d8425230" providerId="ADAL" clId="{70B95E99-F0D3-4B35-9A22-3BEA7D39D9DE}" dt="2023-11-05T14:44:09.821" v="460"/>
          <ac:spMkLst>
            <pc:docMk/>
            <pc:sldMk cId="2661428777" sldId="1368"/>
            <ac:spMk id="2" creationId="{16BEF2E4-80A2-10BB-93C6-6B2D7014774F}"/>
          </ac:spMkLst>
        </pc:spChg>
        <pc:spChg chg="mod">
          <ac:chgData name="Nguyen Binh" userId="acf7f2a7-1119-454a-99ee-b7b1d8425230" providerId="ADAL" clId="{70B95E99-F0D3-4B35-9A22-3BEA7D39D9DE}" dt="2023-11-05T19:37:35.319" v="1633" actId="20577"/>
          <ac:spMkLst>
            <pc:docMk/>
            <pc:sldMk cId="2661428777" sldId="1368"/>
            <ac:spMk id="3" creationId="{057ADFF9-08AB-559A-49BE-36063D5C1DF2}"/>
          </ac:spMkLst>
        </pc:spChg>
      </pc:sldChg>
      <pc:sldChg chg="addSp delSp modSp add mod">
        <pc:chgData name="Nguyen Binh" userId="acf7f2a7-1119-454a-99ee-b7b1d8425230" providerId="ADAL" clId="{70B95E99-F0D3-4B35-9A22-3BEA7D39D9DE}" dt="2023-11-05T19:37:42.754" v="1635"/>
        <pc:sldMkLst>
          <pc:docMk/>
          <pc:sldMk cId="2963508311" sldId="1369"/>
        </pc:sldMkLst>
        <pc:spChg chg="del">
          <ac:chgData name="Nguyen Binh" userId="acf7f2a7-1119-454a-99ee-b7b1d8425230" providerId="ADAL" clId="{70B95E99-F0D3-4B35-9A22-3BEA7D39D9DE}" dt="2023-11-05T19:37:42.574" v="1634" actId="478"/>
          <ac:spMkLst>
            <pc:docMk/>
            <pc:sldMk cId="2963508311" sldId="1369"/>
            <ac:spMk id="3" creationId="{057ADFF9-08AB-559A-49BE-36063D5C1DF2}"/>
          </ac:spMkLst>
        </pc:spChg>
        <pc:spChg chg="add mod">
          <ac:chgData name="Nguyen Binh" userId="acf7f2a7-1119-454a-99ee-b7b1d8425230" providerId="ADAL" clId="{70B95E99-F0D3-4B35-9A22-3BEA7D39D9DE}" dt="2023-11-05T19:37:42.754" v="1635"/>
          <ac:spMkLst>
            <pc:docMk/>
            <pc:sldMk cId="2963508311" sldId="1369"/>
            <ac:spMk id="4" creationId="{DAC483DE-E526-9F3E-E456-521276BB5FD6}"/>
          </ac:spMkLst>
        </pc:spChg>
      </pc:sldChg>
      <pc:sldChg chg="addSp delSp modSp add mod">
        <pc:chgData name="Nguyen Binh" userId="acf7f2a7-1119-454a-99ee-b7b1d8425230" providerId="ADAL" clId="{70B95E99-F0D3-4B35-9A22-3BEA7D39D9DE}" dt="2023-11-05T19:37:46.271" v="1637"/>
        <pc:sldMkLst>
          <pc:docMk/>
          <pc:sldMk cId="3722434668" sldId="1370"/>
        </pc:sldMkLst>
        <pc:spChg chg="del">
          <ac:chgData name="Nguyen Binh" userId="acf7f2a7-1119-454a-99ee-b7b1d8425230" providerId="ADAL" clId="{70B95E99-F0D3-4B35-9A22-3BEA7D39D9DE}" dt="2023-11-05T19:37:46.043" v="1636" actId="478"/>
          <ac:spMkLst>
            <pc:docMk/>
            <pc:sldMk cId="3722434668" sldId="1370"/>
            <ac:spMk id="3" creationId="{057ADFF9-08AB-559A-49BE-36063D5C1DF2}"/>
          </ac:spMkLst>
        </pc:spChg>
        <pc:spChg chg="add mod">
          <ac:chgData name="Nguyen Binh" userId="acf7f2a7-1119-454a-99ee-b7b1d8425230" providerId="ADAL" clId="{70B95E99-F0D3-4B35-9A22-3BEA7D39D9DE}" dt="2023-11-05T19:37:46.271" v="1637"/>
          <ac:spMkLst>
            <pc:docMk/>
            <pc:sldMk cId="3722434668" sldId="1370"/>
            <ac:spMk id="4" creationId="{F78BD5DA-CA81-8070-6F4F-9B25643EE615}"/>
          </ac:spMkLst>
        </pc:spChg>
      </pc:sldChg>
      <pc:sldChg chg="addSp delSp modSp add mod">
        <pc:chgData name="Nguyen Binh" userId="acf7f2a7-1119-454a-99ee-b7b1d8425230" providerId="ADAL" clId="{70B95E99-F0D3-4B35-9A22-3BEA7D39D9DE}" dt="2023-11-05T14:55:17.460" v="934" actId="20577"/>
        <pc:sldMkLst>
          <pc:docMk/>
          <pc:sldMk cId="2650559125" sldId="1371"/>
        </pc:sldMkLst>
        <pc:spChg chg="mod">
          <ac:chgData name="Nguyen Binh" userId="acf7f2a7-1119-454a-99ee-b7b1d8425230" providerId="ADAL" clId="{70B95E99-F0D3-4B35-9A22-3BEA7D39D9DE}" dt="2023-11-05T14:55:17.460" v="934" actId="20577"/>
          <ac:spMkLst>
            <pc:docMk/>
            <pc:sldMk cId="2650559125" sldId="1371"/>
            <ac:spMk id="2" creationId="{16BEF2E4-80A2-10BB-93C6-6B2D7014774F}"/>
          </ac:spMkLst>
        </pc:spChg>
        <pc:spChg chg="mod">
          <ac:chgData name="Nguyen Binh" userId="acf7f2a7-1119-454a-99ee-b7b1d8425230" providerId="ADAL" clId="{70B95E99-F0D3-4B35-9A22-3BEA7D39D9DE}" dt="2023-11-05T14:44:24.780" v="507" actId="20577"/>
          <ac:spMkLst>
            <pc:docMk/>
            <pc:sldMk cId="2650559125" sldId="1371"/>
            <ac:spMk id="3" creationId="{057ADFF9-08AB-559A-49BE-36063D5C1DF2}"/>
          </ac:spMkLst>
        </pc:spChg>
        <pc:picChg chg="add del mod">
          <ac:chgData name="Nguyen Binh" userId="acf7f2a7-1119-454a-99ee-b7b1d8425230" providerId="ADAL" clId="{70B95E99-F0D3-4B35-9A22-3BEA7D39D9DE}" dt="2023-11-05T14:54:53.372" v="925" actId="478"/>
          <ac:picMkLst>
            <pc:docMk/>
            <pc:sldMk cId="2650559125" sldId="1371"/>
            <ac:picMk id="1026" creationId="{74795A0F-E41E-0531-60DD-18A498C6EA75}"/>
          </ac:picMkLst>
        </pc:picChg>
        <pc:picChg chg="add mod">
          <ac:chgData name="Nguyen Binh" userId="acf7f2a7-1119-454a-99ee-b7b1d8425230" providerId="ADAL" clId="{70B95E99-F0D3-4B35-9A22-3BEA7D39D9DE}" dt="2023-11-05T14:55:02.204" v="930" actId="1076"/>
          <ac:picMkLst>
            <pc:docMk/>
            <pc:sldMk cId="2650559125" sldId="1371"/>
            <ac:picMk id="1028" creationId="{41EC2B5A-3BD4-B8A5-2469-86CFC0A2C454}"/>
          </ac:picMkLst>
        </pc:picChg>
      </pc:sldChg>
      <pc:sldChg chg="addSp delSp modSp add mod">
        <pc:chgData name="Nguyen Binh" userId="acf7f2a7-1119-454a-99ee-b7b1d8425230" providerId="ADAL" clId="{70B95E99-F0D3-4B35-9A22-3BEA7D39D9DE}" dt="2023-11-05T14:53:06.429" v="918"/>
        <pc:sldMkLst>
          <pc:docMk/>
          <pc:sldMk cId="3594966198" sldId="1372"/>
        </pc:sldMkLst>
        <pc:spChg chg="del">
          <ac:chgData name="Nguyen Binh" userId="acf7f2a7-1119-454a-99ee-b7b1d8425230" providerId="ADAL" clId="{70B95E99-F0D3-4B35-9A22-3BEA7D39D9DE}" dt="2023-11-05T14:53:06.121" v="917" actId="478"/>
          <ac:spMkLst>
            <pc:docMk/>
            <pc:sldMk cId="3594966198" sldId="1372"/>
            <ac:spMk id="3" creationId="{057ADFF9-08AB-559A-49BE-36063D5C1DF2}"/>
          </ac:spMkLst>
        </pc:spChg>
        <pc:spChg chg="add mod">
          <ac:chgData name="Nguyen Binh" userId="acf7f2a7-1119-454a-99ee-b7b1d8425230" providerId="ADAL" clId="{70B95E99-F0D3-4B35-9A22-3BEA7D39D9DE}" dt="2023-11-05T14:53:06.429" v="918"/>
          <ac:spMkLst>
            <pc:docMk/>
            <pc:sldMk cId="3594966198" sldId="1372"/>
            <ac:spMk id="4" creationId="{7B965A3D-6C6D-CB94-6AD6-058D3E9D24FD}"/>
          </ac:spMkLst>
        </pc:spChg>
      </pc:sldChg>
      <pc:sldChg chg="add">
        <pc:chgData name="Nguyen Binh" userId="acf7f2a7-1119-454a-99ee-b7b1d8425230" providerId="ADAL" clId="{70B95E99-F0D3-4B35-9A22-3BEA7D39D9DE}" dt="2023-11-05T12:36:02.143" v="10"/>
        <pc:sldMkLst>
          <pc:docMk/>
          <pc:sldMk cId="1834446669" sldId="1373"/>
        </pc:sldMkLst>
      </pc:sldChg>
      <pc:sldChg chg="addSp delSp modSp add mod">
        <pc:chgData name="Nguyen Binh" userId="acf7f2a7-1119-454a-99ee-b7b1d8425230" providerId="ADAL" clId="{70B95E99-F0D3-4B35-9A22-3BEA7D39D9DE}" dt="2023-11-05T19:16:03.601" v="1496" actId="1076"/>
        <pc:sldMkLst>
          <pc:docMk/>
          <pc:sldMk cId="417441396" sldId="1374"/>
        </pc:sldMkLst>
        <pc:spChg chg="mod">
          <ac:chgData name="Nguyen Binh" userId="acf7f2a7-1119-454a-99ee-b7b1d8425230" providerId="ADAL" clId="{70B95E99-F0D3-4B35-9A22-3BEA7D39D9DE}" dt="2023-11-05T17:51:54.099" v="987" actId="1076"/>
          <ac:spMkLst>
            <pc:docMk/>
            <pc:sldMk cId="417441396" sldId="1374"/>
            <ac:spMk id="2" creationId="{16BEF2E4-80A2-10BB-93C6-6B2D7014774F}"/>
          </ac:spMkLst>
        </pc:spChg>
        <pc:spChg chg="mod">
          <ac:chgData name="Nguyen Binh" userId="acf7f2a7-1119-454a-99ee-b7b1d8425230" providerId="ADAL" clId="{70B95E99-F0D3-4B35-9A22-3BEA7D39D9DE}" dt="2023-11-05T17:52:44.675" v="1042" actId="20577"/>
          <ac:spMkLst>
            <pc:docMk/>
            <pc:sldMk cId="417441396" sldId="1374"/>
            <ac:spMk id="3" creationId="{057ADFF9-08AB-559A-49BE-36063D5C1DF2}"/>
          </ac:spMkLst>
        </pc:spChg>
        <pc:spChg chg="add del mod">
          <ac:chgData name="Nguyen Binh" userId="acf7f2a7-1119-454a-99ee-b7b1d8425230" providerId="ADAL" clId="{70B95E99-F0D3-4B35-9A22-3BEA7D39D9DE}" dt="2023-11-05T17:49:15.733" v="961"/>
          <ac:spMkLst>
            <pc:docMk/>
            <pc:sldMk cId="417441396" sldId="1374"/>
            <ac:spMk id="5" creationId="{F5BFF8DA-FBFE-E91A-9FDC-D7AD7A990545}"/>
          </ac:spMkLst>
        </pc:spChg>
        <pc:spChg chg="add del mod">
          <ac:chgData name="Nguyen Binh" userId="acf7f2a7-1119-454a-99ee-b7b1d8425230" providerId="ADAL" clId="{70B95E99-F0D3-4B35-9A22-3BEA7D39D9DE}" dt="2023-11-05T18:16:15.628" v="1108" actId="21"/>
          <ac:spMkLst>
            <pc:docMk/>
            <pc:sldMk cId="417441396" sldId="1374"/>
            <ac:spMk id="7" creationId="{EE73E50E-75BF-5CA2-1D5B-14A692DDDE9F}"/>
          </ac:spMkLst>
        </pc:spChg>
        <pc:spChg chg="add del">
          <ac:chgData name="Nguyen Binh" userId="acf7f2a7-1119-454a-99ee-b7b1d8425230" providerId="ADAL" clId="{70B95E99-F0D3-4B35-9A22-3BEA7D39D9DE}" dt="2023-11-05T19:15:19.553" v="1480"/>
          <ac:spMkLst>
            <pc:docMk/>
            <pc:sldMk cId="417441396" sldId="1374"/>
            <ac:spMk id="8" creationId="{CBF7F727-39C4-923B-242A-73C645BDC3F8}"/>
          </ac:spMkLst>
        </pc:spChg>
        <pc:spChg chg="add del">
          <ac:chgData name="Nguyen Binh" userId="acf7f2a7-1119-454a-99ee-b7b1d8425230" providerId="ADAL" clId="{70B95E99-F0D3-4B35-9A22-3BEA7D39D9DE}" dt="2023-11-05T19:15:22.601" v="1482"/>
          <ac:spMkLst>
            <pc:docMk/>
            <pc:sldMk cId="417441396" sldId="1374"/>
            <ac:spMk id="9" creationId="{13A86794-9D30-6DA5-FC05-08D1CD53A0B1}"/>
          </ac:spMkLst>
        </pc:spChg>
        <pc:spChg chg="add mod">
          <ac:chgData name="Nguyen Binh" userId="acf7f2a7-1119-454a-99ee-b7b1d8425230" providerId="ADAL" clId="{70B95E99-F0D3-4B35-9A22-3BEA7D39D9DE}" dt="2023-11-05T19:15:30.048" v="1487" actId="20577"/>
          <ac:spMkLst>
            <pc:docMk/>
            <pc:sldMk cId="417441396" sldId="1374"/>
            <ac:spMk id="11" creationId="{DB99AD54-66E4-FA77-CA66-150D6E4A2E65}"/>
          </ac:spMkLst>
        </pc:spChg>
        <pc:spChg chg="add del">
          <ac:chgData name="Nguyen Binh" userId="acf7f2a7-1119-454a-99ee-b7b1d8425230" providerId="ADAL" clId="{70B95E99-F0D3-4B35-9A22-3BEA7D39D9DE}" dt="2023-11-05T19:15:50.089" v="1491"/>
          <ac:spMkLst>
            <pc:docMk/>
            <pc:sldMk cId="417441396" sldId="1374"/>
            <ac:spMk id="12" creationId="{46B85CA8-AF23-9DCF-2E98-E6184A61BCCD}"/>
          </ac:spMkLst>
        </pc:spChg>
        <pc:spChg chg="add mod">
          <ac:chgData name="Nguyen Binh" userId="acf7f2a7-1119-454a-99ee-b7b1d8425230" providerId="ADAL" clId="{70B95E99-F0D3-4B35-9A22-3BEA7D39D9DE}" dt="2023-11-05T19:15:57.453" v="1493" actId="1076"/>
          <ac:spMkLst>
            <pc:docMk/>
            <pc:sldMk cId="417441396" sldId="1374"/>
            <ac:spMk id="14" creationId="{83235B47-E3E4-C12A-255E-6350EAD1C9D8}"/>
          </ac:spMkLst>
        </pc:spChg>
        <pc:picChg chg="add del mod">
          <ac:chgData name="Nguyen Binh" userId="acf7f2a7-1119-454a-99ee-b7b1d8425230" providerId="ADAL" clId="{70B95E99-F0D3-4B35-9A22-3BEA7D39D9DE}" dt="2023-11-05T19:15:17.336" v="1478" actId="478"/>
          <ac:picMkLst>
            <pc:docMk/>
            <pc:sldMk cId="417441396" sldId="1374"/>
            <ac:picMk id="2050" creationId="{31E9612B-AE79-EA78-D84C-1CAB59BBE10D}"/>
          </ac:picMkLst>
        </pc:picChg>
        <pc:picChg chg="add del">
          <ac:chgData name="Nguyen Binh" userId="acf7f2a7-1119-454a-99ee-b7b1d8425230" providerId="ADAL" clId="{70B95E99-F0D3-4B35-9A22-3BEA7D39D9DE}" dt="2023-11-05T19:15:19.553" v="1480"/>
          <ac:picMkLst>
            <pc:docMk/>
            <pc:sldMk cId="417441396" sldId="1374"/>
            <ac:picMk id="2052" creationId="{98ECB7EA-F880-237A-85C4-D83784CD4939}"/>
          </ac:picMkLst>
        </pc:picChg>
        <pc:picChg chg="add del">
          <ac:chgData name="Nguyen Binh" userId="acf7f2a7-1119-454a-99ee-b7b1d8425230" providerId="ADAL" clId="{70B95E99-F0D3-4B35-9A22-3BEA7D39D9DE}" dt="2023-11-05T19:15:22.601" v="1482"/>
          <ac:picMkLst>
            <pc:docMk/>
            <pc:sldMk cId="417441396" sldId="1374"/>
            <ac:picMk id="2054" creationId="{BFD126E8-CABF-CF0A-BA08-7F36D3E5E9F8}"/>
          </ac:picMkLst>
        </pc:picChg>
        <pc:picChg chg="add mod">
          <ac:chgData name="Nguyen Binh" userId="acf7f2a7-1119-454a-99ee-b7b1d8425230" providerId="ADAL" clId="{70B95E99-F0D3-4B35-9A22-3BEA7D39D9DE}" dt="2023-11-05T19:15:36.844" v="1489" actId="1076"/>
          <ac:picMkLst>
            <pc:docMk/>
            <pc:sldMk cId="417441396" sldId="1374"/>
            <ac:picMk id="2056" creationId="{09212E6C-415C-2A75-8E44-28F157A9E0A1}"/>
          </ac:picMkLst>
        </pc:picChg>
        <pc:picChg chg="add del">
          <ac:chgData name="Nguyen Binh" userId="acf7f2a7-1119-454a-99ee-b7b1d8425230" providerId="ADAL" clId="{70B95E99-F0D3-4B35-9A22-3BEA7D39D9DE}" dt="2023-11-05T19:15:50.089" v="1491"/>
          <ac:picMkLst>
            <pc:docMk/>
            <pc:sldMk cId="417441396" sldId="1374"/>
            <ac:picMk id="2058" creationId="{B766207F-4187-42DE-62BD-BD60F26A46FC}"/>
          </ac:picMkLst>
        </pc:picChg>
        <pc:picChg chg="add mod">
          <ac:chgData name="Nguyen Binh" userId="acf7f2a7-1119-454a-99ee-b7b1d8425230" providerId="ADAL" clId="{70B95E99-F0D3-4B35-9A22-3BEA7D39D9DE}" dt="2023-11-05T19:16:03.601" v="1496" actId="1076"/>
          <ac:picMkLst>
            <pc:docMk/>
            <pc:sldMk cId="417441396" sldId="1374"/>
            <ac:picMk id="2060" creationId="{CE0B5984-6375-9F54-F04C-34B30594CA14}"/>
          </ac:picMkLst>
        </pc:picChg>
      </pc:sldChg>
      <pc:sldChg chg="addSp delSp modSp add mod">
        <pc:chgData name="Nguyen Binh" userId="acf7f2a7-1119-454a-99ee-b7b1d8425230" providerId="ADAL" clId="{70B95E99-F0D3-4B35-9A22-3BEA7D39D9DE}" dt="2023-11-05T19:00:28.708" v="1387" actId="207"/>
        <pc:sldMkLst>
          <pc:docMk/>
          <pc:sldMk cId="579081990" sldId="1375"/>
        </pc:sldMkLst>
        <pc:spChg chg="del">
          <ac:chgData name="Nguyen Binh" userId="acf7f2a7-1119-454a-99ee-b7b1d8425230" providerId="ADAL" clId="{70B95E99-F0D3-4B35-9A22-3BEA7D39D9DE}" dt="2023-11-05T17:51:15.001" v="974" actId="478"/>
          <ac:spMkLst>
            <pc:docMk/>
            <pc:sldMk cId="579081990" sldId="1375"/>
            <ac:spMk id="2" creationId="{16BEF2E4-80A2-10BB-93C6-6B2D7014774F}"/>
          </ac:spMkLst>
        </pc:spChg>
        <pc:spChg chg="del">
          <ac:chgData name="Nguyen Binh" userId="acf7f2a7-1119-454a-99ee-b7b1d8425230" providerId="ADAL" clId="{70B95E99-F0D3-4B35-9A22-3BEA7D39D9DE}" dt="2023-11-05T17:52:52.109" v="1043" actId="478"/>
          <ac:spMkLst>
            <pc:docMk/>
            <pc:sldMk cId="579081990" sldId="1375"/>
            <ac:spMk id="3" creationId="{057ADFF9-08AB-559A-49BE-36063D5C1DF2}"/>
          </ac:spMkLst>
        </pc:spChg>
        <pc:spChg chg="add del">
          <ac:chgData name="Nguyen Binh" userId="acf7f2a7-1119-454a-99ee-b7b1d8425230" providerId="ADAL" clId="{70B95E99-F0D3-4B35-9A22-3BEA7D39D9DE}" dt="2023-11-05T17:51:13.386" v="973"/>
          <ac:spMkLst>
            <pc:docMk/>
            <pc:sldMk cId="579081990" sldId="1375"/>
            <ac:spMk id="5" creationId="{540F3F05-EDBA-6B71-4BA6-943E50C72F60}"/>
          </ac:spMkLst>
        </pc:spChg>
        <pc:spChg chg="add mod">
          <ac:chgData name="Nguyen Binh" userId="acf7f2a7-1119-454a-99ee-b7b1d8425230" providerId="ADAL" clId="{70B95E99-F0D3-4B35-9A22-3BEA7D39D9DE}" dt="2023-11-05T19:00:28.708" v="1387" actId="207"/>
          <ac:spMkLst>
            <pc:docMk/>
            <pc:sldMk cId="579081990" sldId="1375"/>
            <ac:spMk id="7" creationId="{0DF95302-6695-3662-6443-88BDD2ED469D}"/>
          </ac:spMkLst>
        </pc:spChg>
        <pc:spChg chg="add mod">
          <ac:chgData name="Nguyen Binh" userId="acf7f2a7-1119-454a-99ee-b7b1d8425230" providerId="ADAL" clId="{70B95E99-F0D3-4B35-9A22-3BEA7D39D9DE}" dt="2023-11-05T17:52:52.327" v="1044"/>
          <ac:spMkLst>
            <pc:docMk/>
            <pc:sldMk cId="579081990" sldId="1375"/>
            <ac:spMk id="8" creationId="{F7470496-43F9-3D30-1AD7-31C386A1A7C7}"/>
          </ac:spMkLst>
        </pc:spChg>
        <pc:spChg chg="add del mod">
          <ac:chgData name="Nguyen Binh" userId="acf7f2a7-1119-454a-99ee-b7b1d8425230" providerId="ADAL" clId="{70B95E99-F0D3-4B35-9A22-3BEA7D39D9DE}" dt="2023-11-05T18:35:55.752" v="1217" actId="478"/>
          <ac:spMkLst>
            <pc:docMk/>
            <pc:sldMk cId="579081990" sldId="1375"/>
            <ac:spMk id="14" creationId="{5C73B9F5-1EA7-CD25-DE58-9BF53ABAF383}"/>
          </ac:spMkLst>
        </pc:spChg>
        <pc:spChg chg="add mod">
          <ac:chgData name="Nguyen Binh" userId="acf7f2a7-1119-454a-99ee-b7b1d8425230" providerId="ADAL" clId="{70B95E99-F0D3-4B35-9A22-3BEA7D39D9DE}" dt="2023-11-05T18:35:25.226" v="1206" actId="14100"/>
          <ac:spMkLst>
            <pc:docMk/>
            <pc:sldMk cId="579081990" sldId="1375"/>
            <ac:spMk id="15" creationId="{E58943CB-150E-B12C-A064-6BA76B4C9F6E}"/>
          </ac:spMkLst>
        </pc:spChg>
        <pc:spChg chg="add mod">
          <ac:chgData name="Nguyen Binh" userId="acf7f2a7-1119-454a-99ee-b7b1d8425230" providerId="ADAL" clId="{70B95E99-F0D3-4B35-9A22-3BEA7D39D9DE}" dt="2023-11-05T18:35:54.319" v="1216" actId="14100"/>
          <ac:spMkLst>
            <pc:docMk/>
            <pc:sldMk cId="579081990" sldId="1375"/>
            <ac:spMk id="16" creationId="{5B6A5B29-674A-320D-CA90-9B281498AB0D}"/>
          </ac:spMkLst>
        </pc:spChg>
        <pc:spChg chg="add mod">
          <ac:chgData name="Nguyen Binh" userId="acf7f2a7-1119-454a-99ee-b7b1d8425230" providerId="ADAL" clId="{70B95E99-F0D3-4B35-9A22-3BEA7D39D9DE}" dt="2023-11-05T18:35:37.323" v="1211" actId="14100"/>
          <ac:spMkLst>
            <pc:docMk/>
            <pc:sldMk cId="579081990" sldId="1375"/>
            <ac:spMk id="17" creationId="{32B1A9D2-58A6-FB20-944E-93312B9AFE9D}"/>
          </ac:spMkLst>
        </pc:spChg>
        <pc:spChg chg="add mod">
          <ac:chgData name="Nguyen Binh" userId="acf7f2a7-1119-454a-99ee-b7b1d8425230" providerId="ADAL" clId="{70B95E99-F0D3-4B35-9A22-3BEA7D39D9DE}" dt="2023-11-05T18:35:32.395" v="1209" actId="14100"/>
          <ac:spMkLst>
            <pc:docMk/>
            <pc:sldMk cId="579081990" sldId="1375"/>
            <ac:spMk id="20" creationId="{9FE4BC8A-FC34-6932-2E4B-3EF70C425D80}"/>
          </ac:spMkLst>
        </pc:spChg>
        <pc:spChg chg="add mod">
          <ac:chgData name="Nguyen Binh" userId="acf7f2a7-1119-454a-99ee-b7b1d8425230" providerId="ADAL" clId="{70B95E99-F0D3-4B35-9A22-3BEA7D39D9DE}" dt="2023-11-05T18:36:07.955" v="1221" actId="1076"/>
          <ac:spMkLst>
            <pc:docMk/>
            <pc:sldMk cId="579081990" sldId="1375"/>
            <ac:spMk id="21" creationId="{D34C1DEA-B76A-A69A-F0AB-C0400771FB33}"/>
          </ac:spMkLst>
        </pc:spChg>
        <pc:spChg chg="add mod">
          <ac:chgData name="Nguyen Binh" userId="acf7f2a7-1119-454a-99ee-b7b1d8425230" providerId="ADAL" clId="{70B95E99-F0D3-4B35-9A22-3BEA7D39D9DE}" dt="2023-11-05T18:36:46.970" v="1233" actId="14100"/>
          <ac:spMkLst>
            <pc:docMk/>
            <pc:sldMk cId="579081990" sldId="1375"/>
            <ac:spMk id="22" creationId="{0B37622E-2229-66FB-C9D6-3FC0FD7F2E4A}"/>
          </ac:spMkLst>
        </pc:spChg>
        <pc:spChg chg="add del mod">
          <ac:chgData name="Nguyen Binh" userId="acf7f2a7-1119-454a-99ee-b7b1d8425230" providerId="ADAL" clId="{70B95E99-F0D3-4B35-9A22-3BEA7D39D9DE}" dt="2023-11-05T18:41:15.974" v="1244"/>
          <ac:spMkLst>
            <pc:docMk/>
            <pc:sldMk cId="579081990" sldId="1375"/>
            <ac:spMk id="24" creationId="{FCB885FB-B92A-7EBE-F015-5BE6E0726828}"/>
          </ac:spMkLst>
        </pc:spChg>
        <pc:spChg chg="add mod">
          <ac:chgData name="Nguyen Binh" userId="acf7f2a7-1119-454a-99ee-b7b1d8425230" providerId="ADAL" clId="{70B95E99-F0D3-4B35-9A22-3BEA7D39D9DE}" dt="2023-11-05T18:43:36.109" v="1366" actId="20577"/>
          <ac:spMkLst>
            <pc:docMk/>
            <pc:sldMk cId="579081990" sldId="1375"/>
            <ac:spMk id="26" creationId="{8C1E0832-4139-C05E-11EF-9A749E671251}"/>
          </ac:spMkLst>
        </pc:spChg>
        <pc:spChg chg="add mod">
          <ac:chgData name="Nguyen Binh" userId="acf7f2a7-1119-454a-99ee-b7b1d8425230" providerId="ADAL" clId="{70B95E99-F0D3-4B35-9A22-3BEA7D39D9DE}" dt="2023-11-05T18:42:12.611" v="1300" actId="1076"/>
          <ac:spMkLst>
            <pc:docMk/>
            <pc:sldMk cId="579081990" sldId="1375"/>
            <ac:spMk id="27" creationId="{7AF6CD52-6865-CFD7-33DE-1333DA71CC2E}"/>
          </ac:spMkLst>
        </pc:spChg>
        <pc:spChg chg="add del mod">
          <ac:chgData name="Nguyen Binh" userId="acf7f2a7-1119-454a-99ee-b7b1d8425230" providerId="ADAL" clId="{70B95E99-F0D3-4B35-9A22-3BEA7D39D9DE}" dt="2023-11-05T18:42:34.091" v="1306" actId="22"/>
          <ac:spMkLst>
            <pc:docMk/>
            <pc:sldMk cId="579081990" sldId="1375"/>
            <ac:spMk id="29" creationId="{8F72A43B-D4AA-8D85-3D0E-E22980E09E4B}"/>
          </ac:spMkLst>
        </pc:spChg>
        <pc:spChg chg="add mod">
          <ac:chgData name="Nguyen Binh" userId="acf7f2a7-1119-454a-99ee-b7b1d8425230" providerId="ADAL" clId="{70B95E99-F0D3-4B35-9A22-3BEA7D39D9DE}" dt="2023-11-05T18:42:54.890" v="1346" actId="14100"/>
          <ac:spMkLst>
            <pc:docMk/>
            <pc:sldMk cId="579081990" sldId="1375"/>
            <ac:spMk id="31" creationId="{57D99702-0E0C-685A-B788-F86BF450532A}"/>
          </ac:spMkLst>
        </pc:spChg>
        <pc:graphicFrameChg chg="add mod">
          <ac:chgData name="Nguyen Binh" userId="acf7f2a7-1119-454a-99ee-b7b1d8425230" providerId="ADAL" clId="{70B95E99-F0D3-4B35-9A22-3BEA7D39D9DE}" dt="2023-11-05T18:39:19.810" v="1236" actId="1076"/>
          <ac:graphicFrameMkLst>
            <pc:docMk/>
            <pc:sldMk cId="579081990" sldId="1375"/>
            <ac:graphicFrameMk id="9" creationId="{F39E569C-F7B3-F69D-5830-5FD15725D8C7}"/>
          </ac:graphicFrameMkLst>
        </pc:graphicFrameChg>
        <pc:graphicFrameChg chg="add del mod">
          <ac:chgData name="Nguyen Binh" userId="acf7f2a7-1119-454a-99ee-b7b1d8425230" providerId="ADAL" clId="{70B95E99-F0D3-4B35-9A22-3BEA7D39D9DE}" dt="2023-11-05T18:03:51.668" v="1064"/>
          <ac:graphicFrameMkLst>
            <pc:docMk/>
            <pc:sldMk cId="579081990" sldId="1375"/>
            <ac:graphicFrameMk id="10" creationId="{236A4947-78F9-B971-A05F-33D16170567A}"/>
          </ac:graphicFrameMkLst>
        </pc:graphicFrameChg>
        <pc:graphicFrameChg chg="add mod">
          <ac:chgData name="Nguyen Binh" userId="acf7f2a7-1119-454a-99ee-b7b1d8425230" providerId="ADAL" clId="{70B95E99-F0D3-4B35-9A22-3BEA7D39D9DE}" dt="2023-11-05T18:36:01.747" v="1218" actId="1076"/>
          <ac:graphicFrameMkLst>
            <pc:docMk/>
            <pc:sldMk cId="579081990" sldId="1375"/>
            <ac:graphicFrameMk id="11" creationId="{EC511520-D094-1B21-99AF-57909ED31B91}"/>
          </ac:graphicFrameMkLst>
        </pc:graphicFrameChg>
        <pc:graphicFrameChg chg="add del mod">
          <ac:chgData name="Nguyen Binh" userId="acf7f2a7-1119-454a-99ee-b7b1d8425230" providerId="ADAL" clId="{70B95E99-F0D3-4B35-9A22-3BEA7D39D9DE}" dt="2023-11-05T18:04:36.525" v="1072" actId="478"/>
          <ac:graphicFrameMkLst>
            <pc:docMk/>
            <pc:sldMk cId="579081990" sldId="1375"/>
            <ac:graphicFrameMk id="12" creationId="{D7D3E10C-9B16-E030-845D-CEE2585CC0FF}"/>
          </ac:graphicFrameMkLst>
        </pc:graphicFrameChg>
        <pc:graphicFrameChg chg="add del mod">
          <ac:chgData name="Nguyen Binh" userId="acf7f2a7-1119-454a-99ee-b7b1d8425230" providerId="ADAL" clId="{70B95E99-F0D3-4B35-9A22-3BEA7D39D9DE}" dt="2023-11-05T18:25:22.713" v="1132" actId="21"/>
          <ac:graphicFrameMkLst>
            <pc:docMk/>
            <pc:sldMk cId="579081990" sldId="1375"/>
            <ac:graphicFrameMk id="13" creationId="{089E8ACD-7080-CD82-CF7E-11CA3785E9C9}"/>
          </ac:graphicFrameMkLst>
        </pc:graphicFrameChg>
        <pc:graphicFrameChg chg="add del mod">
          <ac:chgData name="Nguyen Binh" userId="acf7f2a7-1119-454a-99ee-b7b1d8425230" providerId="ADAL" clId="{70B95E99-F0D3-4B35-9A22-3BEA7D39D9DE}" dt="2023-11-05T18:30:20.094" v="1191"/>
          <ac:graphicFrameMkLst>
            <pc:docMk/>
            <pc:sldMk cId="579081990" sldId="1375"/>
            <ac:graphicFrameMk id="18" creationId="{3FF17D6E-6FDF-0A0C-53DC-7E76A69E2CA6}"/>
          </ac:graphicFrameMkLst>
        </pc:graphicFrameChg>
        <pc:graphicFrameChg chg="add mod">
          <ac:chgData name="Nguyen Binh" userId="acf7f2a7-1119-454a-99ee-b7b1d8425230" providerId="ADAL" clId="{70B95E99-F0D3-4B35-9A22-3BEA7D39D9DE}" dt="2023-11-05T18:36:37.148" v="1229" actId="1076"/>
          <ac:graphicFrameMkLst>
            <pc:docMk/>
            <pc:sldMk cId="579081990" sldId="1375"/>
            <ac:graphicFrameMk id="19" creationId="{9702E263-85AE-FEE1-AD45-33662B36CDF9}"/>
          </ac:graphicFrameMkLst>
        </pc:graphicFrameChg>
      </pc:sldChg>
      <pc:sldChg chg="addSp delSp modSp add mod modAnim">
        <pc:chgData name="Nguyen Binh" userId="acf7f2a7-1119-454a-99ee-b7b1d8425230" providerId="ADAL" clId="{70B95E99-F0D3-4B35-9A22-3BEA7D39D9DE}" dt="2023-11-05T19:35:13.473" v="1595"/>
        <pc:sldMkLst>
          <pc:docMk/>
          <pc:sldMk cId="646956831" sldId="1376"/>
        </pc:sldMkLst>
        <pc:spChg chg="del">
          <ac:chgData name="Nguyen Binh" userId="acf7f2a7-1119-454a-99ee-b7b1d8425230" providerId="ADAL" clId="{70B95E99-F0D3-4B35-9A22-3BEA7D39D9DE}" dt="2023-11-05T17:51:27.017" v="977" actId="478"/>
          <ac:spMkLst>
            <pc:docMk/>
            <pc:sldMk cId="646956831" sldId="1376"/>
            <ac:spMk id="2" creationId="{16BEF2E4-80A2-10BB-93C6-6B2D7014774F}"/>
          </ac:spMkLst>
        </pc:spChg>
        <pc:spChg chg="del">
          <ac:chgData name="Nguyen Binh" userId="acf7f2a7-1119-454a-99ee-b7b1d8425230" providerId="ADAL" clId="{70B95E99-F0D3-4B35-9A22-3BEA7D39D9DE}" dt="2023-11-05T17:52:55.731" v="1045" actId="478"/>
          <ac:spMkLst>
            <pc:docMk/>
            <pc:sldMk cId="646956831" sldId="1376"/>
            <ac:spMk id="3" creationId="{057ADFF9-08AB-559A-49BE-36063D5C1DF2}"/>
          </ac:spMkLst>
        </pc:spChg>
        <pc:spChg chg="add mod">
          <ac:chgData name="Nguyen Binh" userId="acf7f2a7-1119-454a-99ee-b7b1d8425230" providerId="ADAL" clId="{70B95E99-F0D3-4B35-9A22-3BEA7D39D9DE}" dt="2023-11-05T18:05:03.642" v="1080" actId="1076"/>
          <ac:spMkLst>
            <pc:docMk/>
            <pc:sldMk cId="646956831" sldId="1376"/>
            <ac:spMk id="5" creationId="{5FEB159A-746E-B246-0407-2ADC90335FDE}"/>
          </ac:spMkLst>
        </pc:spChg>
        <pc:spChg chg="add mod">
          <ac:chgData name="Nguyen Binh" userId="acf7f2a7-1119-454a-99ee-b7b1d8425230" providerId="ADAL" clId="{70B95E99-F0D3-4B35-9A22-3BEA7D39D9DE}" dt="2023-11-05T17:52:55.899" v="1046"/>
          <ac:spMkLst>
            <pc:docMk/>
            <pc:sldMk cId="646956831" sldId="1376"/>
            <ac:spMk id="6" creationId="{C958FDEC-3C5C-13AE-EED7-C2D1D3356862}"/>
          </ac:spMkLst>
        </pc:spChg>
        <pc:spChg chg="add del">
          <ac:chgData name="Nguyen Binh" userId="acf7f2a7-1119-454a-99ee-b7b1d8425230" providerId="ADAL" clId="{70B95E99-F0D3-4B35-9A22-3BEA7D39D9DE}" dt="2023-11-05T18:45:01.586" v="1373" actId="22"/>
          <ac:spMkLst>
            <pc:docMk/>
            <pc:sldMk cId="646956831" sldId="1376"/>
            <ac:spMk id="10" creationId="{BEF8F48A-44BD-BCC2-C536-161576FED4D7}"/>
          </ac:spMkLst>
        </pc:spChg>
        <pc:spChg chg="add mod">
          <ac:chgData name="Nguyen Binh" userId="acf7f2a7-1119-454a-99ee-b7b1d8425230" providerId="ADAL" clId="{70B95E99-F0D3-4B35-9A22-3BEA7D39D9DE}" dt="2023-11-05T19:04:53.426" v="1424" actId="14100"/>
          <ac:spMkLst>
            <pc:docMk/>
            <pc:sldMk cId="646956831" sldId="1376"/>
            <ac:spMk id="12" creationId="{D5E79FBF-A410-8902-5DBC-E6CC85173878}"/>
          </ac:spMkLst>
        </pc:spChg>
        <pc:spChg chg="add mod">
          <ac:chgData name="Nguyen Binh" userId="acf7f2a7-1119-454a-99ee-b7b1d8425230" providerId="ADAL" clId="{70B95E99-F0D3-4B35-9A22-3BEA7D39D9DE}" dt="2023-11-05T19:05:09.083" v="1427" actId="14100"/>
          <ac:spMkLst>
            <pc:docMk/>
            <pc:sldMk cId="646956831" sldId="1376"/>
            <ac:spMk id="13" creationId="{E4DC450E-E97F-95FF-C33A-05A097CD77EA}"/>
          </ac:spMkLst>
        </pc:spChg>
        <pc:spChg chg="add mod">
          <ac:chgData name="Nguyen Binh" userId="acf7f2a7-1119-454a-99ee-b7b1d8425230" providerId="ADAL" clId="{70B95E99-F0D3-4B35-9A22-3BEA7D39D9DE}" dt="2023-11-05T19:05:22.634" v="1430" actId="14100"/>
          <ac:spMkLst>
            <pc:docMk/>
            <pc:sldMk cId="646956831" sldId="1376"/>
            <ac:spMk id="14" creationId="{53C93F80-9D3F-4A6E-A60D-2DD28773459F}"/>
          </ac:spMkLst>
        </pc:spChg>
        <pc:spChg chg="add mod">
          <ac:chgData name="Nguyen Binh" userId="acf7f2a7-1119-454a-99ee-b7b1d8425230" providerId="ADAL" clId="{70B95E99-F0D3-4B35-9A22-3BEA7D39D9DE}" dt="2023-11-05T19:06:13.043" v="1444" actId="208"/>
          <ac:spMkLst>
            <pc:docMk/>
            <pc:sldMk cId="646956831" sldId="1376"/>
            <ac:spMk id="15" creationId="{E1E2F51F-176D-216C-C644-02BC6C8A26A3}"/>
          </ac:spMkLst>
        </pc:spChg>
        <pc:graphicFrameChg chg="add mod">
          <ac:chgData name="Nguyen Binh" userId="acf7f2a7-1119-454a-99ee-b7b1d8425230" providerId="ADAL" clId="{70B95E99-F0D3-4B35-9A22-3BEA7D39D9DE}" dt="2023-11-05T19:01:35.340" v="1411" actId="1076"/>
          <ac:graphicFrameMkLst>
            <pc:docMk/>
            <pc:sldMk cId="646956831" sldId="1376"/>
            <ac:graphicFrameMk id="7" creationId="{23772CEF-9213-E277-273F-519AC7AC8ABF}"/>
          </ac:graphicFrameMkLst>
        </pc:graphicFrameChg>
        <pc:graphicFrameChg chg="add mod">
          <ac:chgData name="Nguyen Binh" userId="acf7f2a7-1119-454a-99ee-b7b1d8425230" providerId="ADAL" clId="{70B95E99-F0D3-4B35-9A22-3BEA7D39D9DE}" dt="2023-11-05T19:35:13.473" v="1595"/>
          <ac:graphicFrameMkLst>
            <pc:docMk/>
            <pc:sldMk cId="646956831" sldId="1376"/>
            <ac:graphicFrameMk id="8" creationId="{6793669B-61BE-FFA8-B2F0-0B7B13B4586D}"/>
          </ac:graphicFrameMkLst>
        </pc:graphicFrameChg>
        <pc:picChg chg="add del mod">
          <ac:chgData name="Nguyen Binh" userId="acf7f2a7-1119-454a-99ee-b7b1d8425230" providerId="ADAL" clId="{70B95E99-F0D3-4B35-9A22-3BEA7D39D9DE}" dt="2023-11-05T19:01:26.972" v="1407" actId="478"/>
          <ac:picMkLst>
            <pc:docMk/>
            <pc:sldMk cId="646956831" sldId="1376"/>
            <ac:picMk id="11" creationId="{CB2C1D8A-AE8C-805E-AE17-62282ADF3BC2}"/>
          </ac:picMkLst>
        </pc:picChg>
      </pc:sldChg>
      <pc:sldChg chg="addSp delSp modSp add mod">
        <pc:chgData name="Nguyen Binh" userId="acf7f2a7-1119-454a-99ee-b7b1d8425230" providerId="ADAL" clId="{70B95E99-F0D3-4B35-9A22-3BEA7D39D9DE}" dt="2023-11-05T19:13:39.857" v="1477" actId="1076"/>
        <pc:sldMkLst>
          <pc:docMk/>
          <pc:sldMk cId="667512896" sldId="1377"/>
        </pc:sldMkLst>
        <pc:spChg chg="del">
          <ac:chgData name="Nguyen Binh" userId="acf7f2a7-1119-454a-99ee-b7b1d8425230" providerId="ADAL" clId="{70B95E99-F0D3-4B35-9A22-3BEA7D39D9DE}" dt="2023-11-05T17:51:39.608" v="981" actId="478"/>
          <ac:spMkLst>
            <pc:docMk/>
            <pc:sldMk cId="667512896" sldId="1377"/>
            <ac:spMk id="2" creationId="{16BEF2E4-80A2-10BB-93C6-6B2D7014774F}"/>
          </ac:spMkLst>
        </pc:spChg>
        <pc:spChg chg="del">
          <ac:chgData name="Nguyen Binh" userId="acf7f2a7-1119-454a-99ee-b7b1d8425230" providerId="ADAL" clId="{70B95E99-F0D3-4B35-9A22-3BEA7D39D9DE}" dt="2023-11-05T17:52:59.020" v="1047" actId="478"/>
          <ac:spMkLst>
            <pc:docMk/>
            <pc:sldMk cId="667512896" sldId="1377"/>
            <ac:spMk id="3" creationId="{057ADFF9-08AB-559A-49BE-36063D5C1DF2}"/>
          </ac:spMkLst>
        </pc:spChg>
        <pc:spChg chg="add mod">
          <ac:chgData name="Nguyen Binh" userId="acf7f2a7-1119-454a-99ee-b7b1d8425230" providerId="ADAL" clId="{70B95E99-F0D3-4B35-9A22-3BEA7D39D9DE}" dt="2023-11-05T19:09:11.275" v="1455" actId="1076"/>
          <ac:spMkLst>
            <pc:docMk/>
            <pc:sldMk cId="667512896" sldId="1377"/>
            <ac:spMk id="5" creationId="{4849CA23-57AB-C942-E624-651A1680DDD5}"/>
          </ac:spMkLst>
        </pc:spChg>
        <pc:spChg chg="add mod">
          <ac:chgData name="Nguyen Binh" userId="acf7f2a7-1119-454a-99ee-b7b1d8425230" providerId="ADAL" clId="{70B95E99-F0D3-4B35-9A22-3BEA7D39D9DE}" dt="2023-11-05T17:52:59.200" v="1048"/>
          <ac:spMkLst>
            <pc:docMk/>
            <pc:sldMk cId="667512896" sldId="1377"/>
            <ac:spMk id="6" creationId="{A9D7DEB9-CD5B-41CD-20E9-47C31901089A}"/>
          </ac:spMkLst>
        </pc:spChg>
        <pc:spChg chg="add mod">
          <ac:chgData name="Nguyen Binh" userId="acf7f2a7-1119-454a-99ee-b7b1d8425230" providerId="ADAL" clId="{70B95E99-F0D3-4B35-9A22-3BEA7D39D9DE}" dt="2023-11-05T19:13:33.426" v="1474" actId="14100"/>
          <ac:spMkLst>
            <pc:docMk/>
            <pc:sldMk cId="667512896" sldId="1377"/>
            <ac:spMk id="10" creationId="{262021D8-5B5B-7637-62D7-8C1004367832}"/>
          </ac:spMkLst>
        </pc:spChg>
        <pc:spChg chg="add mod">
          <ac:chgData name="Nguyen Binh" userId="acf7f2a7-1119-454a-99ee-b7b1d8425230" providerId="ADAL" clId="{70B95E99-F0D3-4B35-9A22-3BEA7D39D9DE}" dt="2023-11-05T19:13:39.857" v="1477" actId="1076"/>
          <ac:spMkLst>
            <pc:docMk/>
            <pc:sldMk cId="667512896" sldId="1377"/>
            <ac:spMk id="11" creationId="{B4A924D5-B727-3BA1-707C-2DA67E776720}"/>
          </ac:spMkLst>
        </pc:spChg>
        <pc:graphicFrameChg chg="add mod">
          <ac:chgData name="Nguyen Binh" userId="acf7f2a7-1119-454a-99ee-b7b1d8425230" providerId="ADAL" clId="{70B95E99-F0D3-4B35-9A22-3BEA7D39D9DE}" dt="2023-11-05T19:13:14.066" v="1470" actId="1076"/>
          <ac:graphicFrameMkLst>
            <pc:docMk/>
            <pc:sldMk cId="667512896" sldId="1377"/>
            <ac:graphicFrameMk id="7" creationId="{E606F601-C83A-A1C0-0122-7359C43F018E}"/>
          </ac:graphicFrameMkLst>
        </pc:graphicFrameChg>
        <pc:graphicFrameChg chg="add mod">
          <ac:chgData name="Nguyen Binh" userId="acf7f2a7-1119-454a-99ee-b7b1d8425230" providerId="ADAL" clId="{70B95E99-F0D3-4B35-9A22-3BEA7D39D9DE}" dt="2023-11-05T19:13:02.186" v="1466" actId="1076"/>
          <ac:graphicFrameMkLst>
            <pc:docMk/>
            <pc:sldMk cId="667512896" sldId="1377"/>
            <ac:graphicFrameMk id="8" creationId="{77B514D7-67E1-4F3E-9A67-830F78F36E74}"/>
          </ac:graphicFrameMkLst>
        </pc:graphicFrameChg>
        <pc:graphicFrameChg chg="add mod">
          <ac:chgData name="Nguyen Binh" userId="acf7f2a7-1119-454a-99ee-b7b1d8425230" providerId="ADAL" clId="{70B95E99-F0D3-4B35-9A22-3BEA7D39D9DE}" dt="2023-11-05T19:13:09.874" v="1469" actId="14100"/>
          <ac:graphicFrameMkLst>
            <pc:docMk/>
            <pc:sldMk cId="667512896" sldId="1377"/>
            <ac:graphicFrameMk id="9" creationId="{994FD505-5389-E4E4-3B52-5D815AAEF81E}"/>
          </ac:graphicFrameMkLst>
        </pc:graphicFrameChg>
      </pc:sldChg>
      <pc:sldChg chg="add">
        <pc:chgData name="Nguyen Binh" userId="acf7f2a7-1119-454a-99ee-b7b1d8425230" providerId="ADAL" clId="{70B95E99-F0D3-4B35-9A22-3BEA7D39D9DE}" dt="2023-11-05T12:36:03.834" v="15"/>
        <pc:sldMkLst>
          <pc:docMk/>
          <pc:sldMk cId="326422215" sldId="1378"/>
        </pc:sldMkLst>
      </pc:sldChg>
      <pc:sldChg chg="add">
        <pc:chgData name="Nguyen Binh" userId="acf7f2a7-1119-454a-99ee-b7b1d8425230" providerId="ADAL" clId="{70B95E99-F0D3-4B35-9A22-3BEA7D39D9DE}" dt="2023-11-05T12:36:05.079" v="16"/>
        <pc:sldMkLst>
          <pc:docMk/>
          <pc:sldMk cId="2432388349" sldId="1379"/>
        </pc:sldMkLst>
      </pc:sldChg>
      <pc:sldChg chg="add">
        <pc:chgData name="Nguyen Binh" userId="acf7f2a7-1119-454a-99ee-b7b1d8425230" providerId="ADAL" clId="{70B95E99-F0D3-4B35-9A22-3BEA7D39D9DE}" dt="2023-11-05T12:36:05.358" v="17"/>
        <pc:sldMkLst>
          <pc:docMk/>
          <pc:sldMk cId="1593405441" sldId="1380"/>
        </pc:sldMkLst>
      </pc:sldChg>
      <pc:sldChg chg="add">
        <pc:chgData name="Nguyen Binh" userId="acf7f2a7-1119-454a-99ee-b7b1d8425230" providerId="ADAL" clId="{70B95E99-F0D3-4B35-9A22-3BEA7D39D9DE}" dt="2023-11-05T12:36:05.526" v="18"/>
        <pc:sldMkLst>
          <pc:docMk/>
          <pc:sldMk cId="3794939173" sldId="1381"/>
        </pc:sldMkLst>
      </pc:sldChg>
      <pc:sldChg chg="add">
        <pc:chgData name="Nguyen Binh" userId="acf7f2a7-1119-454a-99ee-b7b1d8425230" providerId="ADAL" clId="{70B95E99-F0D3-4B35-9A22-3BEA7D39D9DE}" dt="2023-11-05T12:36:07.110" v="19"/>
        <pc:sldMkLst>
          <pc:docMk/>
          <pc:sldMk cId="3555240154" sldId="1382"/>
        </pc:sldMkLst>
      </pc:sldChg>
      <pc:sldChg chg="add">
        <pc:chgData name="Nguyen Binh" userId="acf7f2a7-1119-454a-99ee-b7b1d8425230" providerId="ADAL" clId="{70B95E99-F0D3-4B35-9A22-3BEA7D39D9DE}" dt="2023-11-05T12:36:07.405" v="20"/>
        <pc:sldMkLst>
          <pc:docMk/>
          <pc:sldMk cId="699161723" sldId="1383"/>
        </pc:sldMkLst>
      </pc:sldChg>
      <pc:sldChg chg="add">
        <pc:chgData name="Nguyen Binh" userId="acf7f2a7-1119-454a-99ee-b7b1d8425230" providerId="ADAL" clId="{70B95E99-F0D3-4B35-9A22-3BEA7D39D9DE}" dt="2023-11-05T12:36:07.724" v="21"/>
        <pc:sldMkLst>
          <pc:docMk/>
          <pc:sldMk cId="3693789764" sldId="1384"/>
        </pc:sldMkLst>
      </pc:sldChg>
      <pc:sldChg chg="add">
        <pc:chgData name="Nguyen Binh" userId="acf7f2a7-1119-454a-99ee-b7b1d8425230" providerId="ADAL" clId="{70B95E99-F0D3-4B35-9A22-3BEA7D39D9DE}" dt="2023-11-05T12:36:08.997" v="22"/>
        <pc:sldMkLst>
          <pc:docMk/>
          <pc:sldMk cId="283005474" sldId="1385"/>
        </pc:sldMkLst>
      </pc:sldChg>
      <pc:sldChg chg="addSp delSp modSp add mod modAnim">
        <pc:chgData name="Nguyen Binh" userId="acf7f2a7-1119-454a-99ee-b7b1d8425230" providerId="ADAL" clId="{70B95E99-F0D3-4B35-9A22-3BEA7D39D9DE}" dt="2023-11-05T19:36:51.556" v="1618"/>
        <pc:sldMkLst>
          <pc:docMk/>
          <pc:sldMk cId="2954019944" sldId="1386"/>
        </pc:sldMkLst>
        <pc:spChg chg="del mod">
          <ac:chgData name="Nguyen Binh" userId="acf7f2a7-1119-454a-99ee-b7b1d8425230" providerId="ADAL" clId="{70B95E99-F0D3-4B35-9A22-3BEA7D39D9DE}" dt="2023-11-05T14:16:19.364" v="369" actId="478"/>
          <ac:spMkLst>
            <pc:docMk/>
            <pc:sldMk cId="2954019944" sldId="1386"/>
            <ac:spMk id="2" creationId="{16BEF2E4-80A2-10BB-93C6-6B2D7014774F}"/>
          </ac:spMkLst>
        </pc:spChg>
        <pc:spChg chg="mod">
          <ac:chgData name="Nguyen Binh" userId="acf7f2a7-1119-454a-99ee-b7b1d8425230" providerId="ADAL" clId="{70B95E99-F0D3-4B35-9A22-3BEA7D39D9DE}" dt="2023-11-05T14:10:19.158" v="360" actId="20577"/>
          <ac:spMkLst>
            <pc:docMk/>
            <pc:sldMk cId="2954019944" sldId="1386"/>
            <ac:spMk id="3" creationId="{057ADFF9-08AB-559A-49BE-36063D5C1DF2}"/>
          </ac:spMkLst>
        </pc:spChg>
        <pc:spChg chg="add del mod">
          <ac:chgData name="Nguyen Binh" userId="acf7f2a7-1119-454a-99ee-b7b1d8425230" providerId="ADAL" clId="{70B95E99-F0D3-4B35-9A22-3BEA7D39D9DE}" dt="2023-11-05T14:16:48.408" v="378"/>
          <ac:spMkLst>
            <pc:docMk/>
            <pc:sldMk cId="2954019944" sldId="1386"/>
            <ac:spMk id="7" creationId="{499C1FF9-FB4A-48A8-3181-11B8D4BAF8E5}"/>
          </ac:spMkLst>
        </pc:spChg>
        <pc:spChg chg="add mod">
          <ac:chgData name="Nguyen Binh" userId="acf7f2a7-1119-454a-99ee-b7b1d8425230" providerId="ADAL" clId="{70B95E99-F0D3-4B35-9A22-3BEA7D39D9DE}" dt="2023-11-05T14:17:06.469" v="387" actId="1076"/>
          <ac:spMkLst>
            <pc:docMk/>
            <pc:sldMk cId="2954019944" sldId="1386"/>
            <ac:spMk id="9" creationId="{EFE65E58-3CBC-273C-310A-39E8EE0DFF81}"/>
          </ac:spMkLst>
        </pc:spChg>
        <pc:spChg chg="add mod">
          <ac:chgData name="Nguyen Binh" userId="acf7f2a7-1119-454a-99ee-b7b1d8425230" providerId="ADAL" clId="{70B95E99-F0D3-4B35-9A22-3BEA7D39D9DE}" dt="2023-11-05T14:17:12.982" v="391" actId="20577"/>
          <ac:spMkLst>
            <pc:docMk/>
            <pc:sldMk cId="2954019944" sldId="1386"/>
            <ac:spMk id="10" creationId="{29017B3B-FAD9-0D85-7739-A4DC64FBC21B}"/>
          </ac:spMkLst>
        </pc:spChg>
        <pc:spChg chg="add mod">
          <ac:chgData name="Nguyen Binh" userId="acf7f2a7-1119-454a-99ee-b7b1d8425230" providerId="ADAL" clId="{70B95E99-F0D3-4B35-9A22-3BEA7D39D9DE}" dt="2023-11-05T19:36:17.058" v="1611" actId="1076"/>
          <ac:spMkLst>
            <pc:docMk/>
            <pc:sldMk cId="2954019944" sldId="1386"/>
            <ac:spMk id="11" creationId="{CC0ACF1E-FD6E-B8D7-7441-F9007E753E06}"/>
          </ac:spMkLst>
        </pc:spChg>
        <pc:spChg chg="add mod">
          <ac:chgData name="Nguyen Binh" userId="acf7f2a7-1119-454a-99ee-b7b1d8425230" providerId="ADAL" clId="{70B95E99-F0D3-4B35-9A22-3BEA7D39D9DE}" dt="2023-11-05T14:17:27.622" v="399" actId="20577"/>
          <ac:spMkLst>
            <pc:docMk/>
            <pc:sldMk cId="2954019944" sldId="1386"/>
            <ac:spMk id="12" creationId="{7C68F4A3-169A-B6F3-A7BA-8E5C3430F4B9}"/>
          </ac:spMkLst>
        </pc:spChg>
        <pc:spChg chg="add mod">
          <ac:chgData name="Nguyen Binh" userId="acf7f2a7-1119-454a-99ee-b7b1d8425230" providerId="ADAL" clId="{70B95E99-F0D3-4B35-9A22-3BEA7D39D9DE}" dt="2023-11-05T19:36:38.948" v="1616" actId="1076"/>
          <ac:spMkLst>
            <pc:docMk/>
            <pc:sldMk cId="2954019944" sldId="1386"/>
            <ac:spMk id="13" creationId="{6CEDFE23-B17B-5286-7907-3509699FE43A}"/>
          </ac:spMkLst>
        </pc:spChg>
        <pc:spChg chg="add mod">
          <ac:chgData name="Nguyen Binh" userId="acf7f2a7-1119-454a-99ee-b7b1d8425230" providerId="ADAL" clId="{70B95E99-F0D3-4B35-9A22-3BEA7D39D9DE}" dt="2023-11-05T19:36:33.594" v="1615" actId="1076"/>
          <ac:spMkLst>
            <pc:docMk/>
            <pc:sldMk cId="2954019944" sldId="1386"/>
            <ac:spMk id="14" creationId="{F5B8FB37-2341-CB4D-5E21-21DB1D012C64}"/>
          </ac:spMkLst>
        </pc:spChg>
        <pc:spChg chg="add mod">
          <ac:chgData name="Nguyen Binh" userId="acf7f2a7-1119-454a-99ee-b7b1d8425230" providerId="ADAL" clId="{70B95E99-F0D3-4B35-9A22-3BEA7D39D9DE}" dt="2023-11-05T19:35:36.802" v="1605" actId="14100"/>
          <ac:spMkLst>
            <pc:docMk/>
            <pc:sldMk cId="2954019944" sldId="1386"/>
            <ac:spMk id="15" creationId="{A293004A-B88A-7A5F-3C2E-17690086AF12}"/>
          </ac:spMkLst>
        </pc:spChg>
        <pc:picChg chg="add mod">
          <ac:chgData name="Nguyen Binh" userId="acf7f2a7-1119-454a-99ee-b7b1d8425230" providerId="ADAL" clId="{70B95E99-F0D3-4B35-9A22-3BEA7D39D9DE}" dt="2023-11-05T14:16:21.300" v="370" actId="1076"/>
          <ac:picMkLst>
            <pc:docMk/>
            <pc:sldMk cId="2954019944" sldId="1386"/>
            <ac:picMk id="5" creationId="{83F3842E-1A7A-E885-BF91-CF67D49D69D8}"/>
          </ac:picMkLst>
        </pc:picChg>
      </pc:sldChg>
      <pc:sldChg chg="delSp modSp add mod ord">
        <pc:chgData name="Nguyen Binh" userId="acf7f2a7-1119-454a-99ee-b7b1d8425230" providerId="ADAL" clId="{70B95E99-F0D3-4B35-9A22-3BEA7D39D9DE}" dt="2023-11-05T19:53:23.565" v="1795" actId="20577"/>
        <pc:sldMkLst>
          <pc:docMk/>
          <pc:sldMk cId="2835976740" sldId="1387"/>
        </pc:sldMkLst>
        <pc:spChg chg="del mod">
          <ac:chgData name="Nguyen Binh" userId="acf7f2a7-1119-454a-99ee-b7b1d8425230" providerId="ADAL" clId="{70B95E99-F0D3-4B35-9A22-3BEA7D39D9DE}" dt="2023-11-05T12:38:08.687" v="32" actId="478"/>
          <ac:spMkLst>
            <pc:docMk/>
            <pc:sldMk cId="2835976740" sldId="1387"/>
            <ac:spMk id="4" creationId="{D98459F1-A989-4FFB-7F21-CD6BB6866B91}"/>
          </ac:spMkLst>
        </pc:spChg>
        <pc:graphicFrameChg chg="mod modGraphic">
          <ac:chgData name="Nguyen Binh" userId="acf7f2a7-1119-454a-99ee-b7b1d8425230" providerId="ADAL" clId="{70B95E99-F0D3-4B35-9A22-3BEA7D39D9DE}" dt="2023-11-05T19:53:23.565" v="1795" actId="20577"/>
          <ac:graphicFrameMkLst>
            <pc:docMk/>
            <pc:sldMk cId="2835976740" sldId="1387"/>
            <ac:graphicFrameMk id="5" creationId="{E4AA8534-A5F1-FF61-357D-FB194889F89C}"/>
          </ac:graphicFrameMkLst>
        </pc:graphicFrameChg>
        <pc:picChg chg="del">
          <ac:chgData name="Nguyen Binh" userId="acf7f2a7-1119-454a-99ee-b7b1d8425230" providerId="ADAL" clId="{70B95E99-F0D3-4B35-9A22-3BEA7D39D9DE}" dt="2023-11-05T12:38:06.793" v="29" actId="478"/>
          <ac:picMkLst>
            <pc:docMk/>
            <pc:sldMk cId="2835976740" sldId="1387"/>
            <ac:picMk id="9" creationId="{7FB36153-20E6-29EC-50B5-B40431A98BD3}"/>
          </ac:picMkLst>
        </pc:picChg>
        <pc:picChg chg="del">
          <ac:chgData name="Nguyen Binh" userId="acf7f2a7-1119-454a-99ee-b7b1d8425230" providerId="ADAL" clId="{70B95E99-F0D3-4B35-9A22-3BEA7D39D9DE}" dt="2023-11-05T12:38:07.246" v="30" actId="478"/>
          <ac:picMkLst>
            <pc:docMk/>
            <pc:sldMk cId="2835976740" sldId="1387"/>
            <ac:picMk id="10" creationId="{E361FCB2-1D41-932A-BA28-62FE8C3BE860}"/>
          </ac:picMkLst>
        </pc:picChg>
      </pc:sldChg>
      <pc:sldChg chg="add">
        <pc:chgData name="Nguyen Binh" userId="acf7f2a7-1119-454a-99ee-b7b1d8425230" providerId="ADAL" clId="{70B95E99-F0D3-4B35-9A22-3BEA7D39D9DE}" dt="2023-11-05T14:02:38.837" v="308"/>
        <pc:sldMkLst>
          <pc:docMk/>
          <pc:sldMk cId="2373017522" sldId="1388"/>
        </pc:sldMkLst>
      </pc:sldChg>
      <pc:sldChg chg="add">
        <pc:chgData name="Nguyen Binh" userId="acf7f2a7-1119-454a-99ee-b7b1d8425230" providerId="ADAL" clId="{70B95E99-F0D3-4B35-9A22-3BEA7D39D9DE}" dt="2023-11-05T14:02:39.240" v="309"/>
        <pc:sldMkLst>
          <pc:docMk/>
          <pc:sldMk cId="2315172112" sldId="1389"/>
        </pc:sldMkLst>
      </pc:sldChg>
      <pc:sldChg chg="addSp delSp modSp new mod">
        <pc:chgData name="Nguyen Binh" userId="acf7f2a7-1119-454a-99ee-b7b1d8425230" providerId="ADAL" clId="{70B95E99-F0D3-4B35-9A22-3BEA7D39D9DE}" dt="2023-11-05T19:00:41.914" v="1391" actId="1076"/>
        <pc:sldMkLst>
          <pc:docMk/>
          <pc:sldMk cId="1836041648" sldId="1390"/>
        </pc:sldMkLst>
        <pc:spChg chg="del">
          <ac:chgData name="Nguyen Binh" userId="acf7f2a7-1119-454a-99ee-b7b1d8425230" providerId="ADAL" clId="{70B95E99-F0D3-4B35-9A22-3BEA7D39D9DE}" dt="2023-11-05T18:16:18.073" v="1110" actId="478"/>
          <ac:spMkLst>
            <pc:docMk/>
            <pc:sldMk cId="1836041648" sldId="1390"/>
            <ac:spMk id="2" creationId="{B13784EB-D5E0-35D6-452E-D5EEB870135A}"/>
          </ac:spMkLst>
        </pc:spChg>
        <pc:spChg chg="add mod">
          <ac:chgData name="Nguyen Binh" userId="acf7f2a7-1119-454a-99ee-b7b1d8425230" providerId="ADAL" clId="{70B95E99-F0D3-4B35-9A22-3BEA7D39D9DE}" dt="2023-11-05T19:00:36.310" v="1390" actId="404"/>
          <ac:spMkLst>
            <pc:docMk/>
            <pc:sldMk cId="1836041648" sldId="1390"/>
            <ac:spMk id="4" creationId="{C9830959-A8B3-3234-28B3-8F1D55765786}"/>
          </ac:spMkLst>
        </pc:spChg>
        <pc:spChg chg="add del">
          <ac:chgData name="Nguyen Binh" userId="acf7f2a7-1119-454a-99ee-b7b1d8425230" providerId="ADAL" clId="{70B95E99-F0D3-4B35-9A22-3BEA7D39D9DE}" dt="2023-11-05T18:59:29.784" v="1378"/>
          <ac:spMkLst>
            <pc:docMk/>
            <pc:sldMk cId="1836041648" sldId="1390"/>
            <ac:spMk id="5" creationId="{6862F3FE-D5E3-8935-F9EF-C56679CE4EE8}"/>
          </ac:spMkLst>
        </pc:spChg>
        <pc:spChg chg="add mod">
          <ac:chgData name="Nguyen Binh" userId="acf7f2a7-1119-454a-99ee-b7b1d8425230" providerId="ADAL" clId="{70B95E99-F0D3-4B35-9A22-3BEA7D39D9DE}" dt="2023-11-05T19:00:41.914" v="1391" actId="1076"/>
          <ac:spMkLst>
            <pc:docMk/>
            <pc:sldMk cId="1836041648" sldId="1390"/>
            <ac:spMk id="7" creationId="{FFEE9866-0625-F3CE-9D39-F513822D670E}"/>
          </ac:spMkLst>
        </pc:spChg>
        <pc:picChg chg="add del">
          <ac:chgData name="Nguyen Binh" userId="acf7f2a7-1119-454a-99ee-b7b1d8425230" providerId="ADAL" clId="{70B95E99-F0D3-4B35-9A22-3BEA7D39D9DE}" dt="2023-11-05T18:59:29.784" v="1378"/>
          <ac:picMkLst>
            <pc:docMk/>
            <pc:sldMk cId="1836041648" sldId="1390"/>
            <ac:picMk id="3074" creationId="{A704597A-48FD-2064-633D-5DA357AAD6ED}"/>
          </ac:picMkLst>
        </pc:picChg>
        <pc:picChg chg="add del">
          <ac:chgData name="Nguyen Binh" userId="acf7f2a7-1119-454a-99ee-b7b1d8425230" providerId="ADAL" clId="{70B95E99-F0D3-4B35-9A22-3BEA7D39D9DE}" dt="2023-11-05T18:59:29.784" v="1378"/>
          <ac:picMkLst>
            <pc:docMk/>
            <pc:sldMk cId="1836041648" sldId="1390"/>
            <ac:picMk id="3075" creationId="{3FA07C6B-3EF2-5039-65E0-9E1C21BB7199}"/>
          </ac:picMkLst>
        </pc:picChg>
        <pc:picChg chg="add del">
          <ac:chgData name="Nguyen Binh" userId="acf7f2a7-1119-454a-99ee-b7b1d8425230" providerId="ADAL" clId="{70B95E99-F0D3-4B35-9A22-3BEA7D39D9DE}" dt="2023-11-05T18:59:29.784" v="1378"/>
          <ac:picMkLst>
            <pc:docMk/>
            <pc:sldMk cId="1836041648" sldId="1390"/>
            <ac:picMk id="3076" creationId="{EBCAE856-B331-6D90-2B84-FA207FE07834}"/>
          </ac:picMkLst>
        </pc:picChg>
      </pc:sldChg>
      <pc:sldChg chg="new del">
        <pc:chgData name="Nguyen Binh" userId="acf7f2a7-1119-454a-99ee-b7b1d8425230" providerId="ADAL" clId="{70B95E99-F0D3-4B35-9A22-3BEA7D39D9DE}" dt="2023-11-05T14:24:15.096" v="417" actId="680"/>
        <pc:sldMkLst>
          <pc:docMk/>
          <pc:sldMk cId="2261336559" sldId="1390"/>
        </pc:sldMkLst>
      </pc:sldChg>
      <pc:sldChg chg="addSp delSp modSp add mod">
        <pc:chgData name="Nguyen Binh" userId="acf7f2a7-1119-454a-99ee-b7b1d8425230" providerId="ADAL" clId="{70B95E99-F0D3-4B35-9A22-3BEA7D39D9DE}" dt="2023-11-05T19:37:51.740" v="1639"/>
        <pc:sldMkLst>
          <pc:docMk/>
          <pc:sldMk cId="2696600761" sldId="1391"/>
        </pc:sldMkLst>
        <pc:spChg chg="del">
          <ac:chgData name="Nguyen Binh" userId="acf7f2a7-1119-454a-99ee-b7b1d8425230" providerId="ADAL" clId="{70B95E99-F0D3-4B35-9A22-3BEA7D39D9DE}" dt="2023-11-05T19:37:51.515" v="1638" actId="478"/>
          <ac:spMkLst>
            <pc:docMk/>
            <pc:sldMk cId="2696600761" sldId="1391"/>
            <ac:spMk id="3" creationId="{057ADFF9-08AB-559A-49BE-36063D5C1DF2}"/>
          </ac:spMkLst>
        </pc:spChg>
        <pc:spChg chg="add mod">
          <ac:chgData name="Nguyen Binh" userId="acf7f2a7-1119-454a-99ee-b7b1d8425230" providerId="ADAL" clId="{70B95E99-F0D3-4B35-9A22-3BEA7D39D9DE}" dt="2023-11-05T19:37:51.740" v="1639"/>
          <ac:spMkLst>
            <pc:docMk/>
            <pc:sldMk cId="2696600761" sldId="1391"/>
            <ac:spMk id="4" creationId="{E90B712E-AAB5-107B-2DD8-67B6B5CDCA08}"/>
          </ac:spMkLst>
        </pc:spChg>
      </pc:sldChg>
      <pc:sldChg chg="modSp add mod ord">
        <pc:chgData name="Nguyen Binh" userId="acf7f2a7-1119-454a-99ee-b7b1d8425230" providerId="ADAL" clId="{70B95E99-F0D3-4B35-9A22-3BEA7D39D9DE}" dt="2023-11-05T19:38:55.883" v="1731" actId="1076"/>
        <pc:sldMkLst>
          <pc:docMk/>
          <pc:sldMk cId="3433030343" sldId="1392"/>
        </pc:sldMkLst>
        <pc:spChg chg="mod">
          <ac:chgData name="Nguyen Binh" userId="acf7f2a7-1119-454a-99ee-b7b1d8425230" providerId="ADAL" clId="{70B95E99-F0D3-4B35-9A22-3BEA7D39D9DE}" dt="2023-11-05T19:38:55.883" v="1731" actId="1076"/>
          <ac:spMkLst>
            <pc:docMk/>
            <pc:sldMk cId="3433030343" sldId="1392"/>
            <ac:spMk id="6" creationId="{D9C38EF0-4F68-5ED3-BD08-A46CCA63E41A}"/>
          </ac:spMkLst>
        </pc:spChg>
      </pc:sldChg>
      <pc:sldChg chg="add ord">
        <pc:chgData name="Nguyen Binh" userId="acf7f2a7-1119-454a-99ee-b7b1d8425230" providerId="ADAL" clId="{70B95E99-F0D3-4B35-9A22-3BEA7D39D9DE}" dt="2023-11-05T19:39:50.940" v="1734"/>
        <pc:sldMkLst>
          <pc:docMk/>
          <pc:sldMk cId="234434150" sldId="1393"/>
        </pc:sldMkLst>
      </pc:sldChg>
      <pc:sldMasterChg chg="modSp mod modSldLayout">
        <pc:chgData name="Nguyen Binh" userId="acf7f2a7-1119-454a-99ee-b7b1d8425230" providerId="ADAL" clId="{70B95E99-F0D3-4B35-9A22-3BEA7D39D9DE}" dt="2023-11-05T19:33:31.219" v="1515" actId="20577"/>
        <pc:sldMasterMkLst>
          <pc:docMk/>
          <pc:sldMasterMk cId="3038685260" sldId="2147483811"/>
        </pc:sldMasterMkLst>
        <pc:spChg chg="mod">
          <ac:chgData name="Nguyen Binh" userId="acf7f2a7-1119-454a-99ee-b7b1d8425230" providerId="ADAL" clId="{70B95E99-F0D3-4B35-9A22-3BEA7D39D9DE}" dt="2023-11-05T19:33:25.801" v="1505"/>
          <ac:spMkLst>
            <pc:docMk/>
            <pc:sldMasterMk cId="3038685260" sldId="2147483811"/>
            <ac:spMk id="15" creationId="{00000000-0000-0000-0000-000000000000}"/>
          </ac:spMkLst>
        </pc:spChg>
        <pc:spChg chg="mod">
          <ac:chgData name="Nguyen Binh" userId="acf7f2a7-1119-454a-99ee-b7b1d8425230" providerId="ADAL" clId="{70B95E99-F0D3-4B35-9A22-3BEA7D39D9DE}" dt="2023-11-05T19:33:31.219" v="1515" actId="20577"/>
          <ac:spMkLst>
            <pc:docMk/>
            <pc:sldMasterMk cId="3038685260" sldId="2147483811"/>
            <ac:spMk id="18" creationId="{00000000-0000-0000-0000-000000000000}"/>
          </ac:spMkLst>
        </pc:spChg>
        <pc:sldLayoutChg chg="modSp mod">
          <pc:chgData name="Nguyen Binh" userId="acf7f2a7-1119-454a-99ee-b7b1d8425230" providerId="ADAL" clId="{70B95E99-F0D3-4B35-9A22-3BEA7D39D9DE}" dt="2023-11-05T19:33:18.024" v="1500"/>
          <pc:sldLayoutMkLst>
            <pc:docMk/>
            <pc:sldMasterMk cId="3038685260" sldId="2147483811"/>
            <pc:sldLayoutMk cId="3955564911" sldId="2147483828"/>
          </pc:sldLayoutMkLst>
          <pc:spChg chg="mod">
            <ac:chgData name="Nguyen Binh" userId="acf7f2a7-1119-454a-99ee-b7b1d8425230" providerId="ADAL" clId="{70B95E99-F0D3-4B35-9A22-3BEA7D39D9DE}" dt="2023-11-05T19:33:18.024" v="1500"/>
            <ac:spMkLst>
              <pc:docMk/>
              <pc:sldMasterMk cId="3038685260" sldId="2147483811"/>
              <pc:sldLayoutMk cId="3955564911" sldId="2147483828"/>
              <ac:spMk id="5" creationId="{00000000-0000-0000-0000-000000000000}"/>
            </ac:spMkLst>
          </pc:spChg>
        </pc:sldLayoutChg>
      </pc:sldMasterChg>
    </pc:docChg>
  </pc:docChgLst>
  <pc:docChgLst>
    <pc:chgData name="Zope Vedant" userId="S::vedant.zope@aalto.fi::d8a1c4c5-dd07-425c-ad2f-6288560414d0" providerId="AD" clId="Web-{9E8C5885-50AB-4178-AC12-4F85A0BFB422}"/>
    <pc:docChg chg="modSld">
      <pc:chgData name="Zope Vedant" userId="S::vedant.zope@aalto.fi::d8a1c4c5-dd07-425c-ad2f-6288560414d0" providerId="AD" clId="Web-{9E8C5885-50AB-4178-AC12-4F85A0BFB422}" dt="2023-05-31T11:10:26.022" v="99"/>
      <pc:docMkLst>
        <pc:docMk/>
      </pc:docMkLst>
      <pc:sldChg chg="modSp">
        <pc:chgData name="Zope Vedant" userId="S::vedant.zope@aalto.fi::d8a1c4c5-dd07-425c-ad2f-6288560414d0" providerId="AD" clId="Web-{9E8C5885-50AB-4178-AC12-4F85A0BFB422}" dt="2023-05-31T11:02:10.949" v="17" actId="20577"/>
        <pc:sldMkLst>
          <pc:docMk/>
          <pc:sldMk cId="0" sldId="258"/>
        </pc:sldMkLst>
        <pc:spChg chg="mod">
          <ac:chgData name="Zope Vedant" userId="S::vedant.zope@aalto.fi::d8a1c4c5-dd07-425c-ad2f-6288560414d0" providerId="AD" clId="Web-{9E8C5885-50AB-4178-AC12-4F85A0BFB422}" dt="2023-05-31T11:02:10.949" v="17" actId="20577"/>
          <ac:spMkLst>
            <pc:docMk/>
            <pc:sldMk cId="0" sldId="258"/>
            <ac:spMk id="8" creationId="{CAC00042-2E4C-4458-93B1-772BE85A9514}"/>
          </ac:spMkLst>
        </pc:spChg>
      </pc:sldChg>
      <pc:sldChg chg="addSp modSp">
        <pc:chgData name="Zope Vedant" userId="S::vedant.zope@aalto.fi::d8a1c4c5-dd07-425c-ad2f-6288560414d0" providerId="AD" clId="Web-{9E8C5885-50AB-4178-AC12-4F85A0BFB422}" dt="2023-05-31T11:10:26.022" v="99"/>
        <pc:sldMkLst>
          <pc:docMk/>
          <pc:sldMk cId="1166986704" sldId="1295"/>
        </pc:sldMkLst>
        <pc:spChg chg="add mod ord">
          <ac:chgData name="Zope Vedant" userId="S::vedant.zope@aalto.fi::d8a1c4c5-dd07-425c-ad2f-6288560414d0" providerId="AD" clId="Web-{9E8C5885-50AB-4178-AC12-4F85A0BFB422}" dt="2023-05-31T11:10:26.022" v="99"/>
          <ac:spMkLst>
            <pc:docMk/>
            <pc:sldMk cId="1166986704" sldId="1295"/>
            <ac:spMk id="2" creationId="{B9CA84A1-0296-482B-9772-FC6C50E3167F}"/>
          </ac:spMkLst>
        </pc:spChg>
        <pc:spChg chg="mod">
          <ac:chgData name="Zope Vedant" userId="S::vedant.zope@aalto.fi::d8a1c4c5-dd07-425c-ad2f-6288560414d0" providerId="AD" clId="Web-{9E8C5885-50AB-4178-AC12-4F85A0BFB422}" dt="2023-05-31T11:08:46.285" v="91" actId="1076"/>
          <ac:spMkLst>
            <pc:docMk/>
            <pc:sldMk cId="1166986704" sldId="1295"/>
            <ac:spMk id="6" creationId="{6EBA4DA5-CBFA-6DEF-7BC1-E46CE4CDA3E0}"/>
          </ac:spMkLst>
        </pc:spChg>
        <pc:spChg chg="mod">
          <ac:chgData name="Zope Vedant" userId="S::vedant.zope@aalto.fi::d8a1c4c5-dd07-425c-ad2f-6288560414d0" providerId="AD" clId="Web-{9E8C5885-50AB-4178-AC12-4F85A0BFB422}" dt="2023-05-31T11:08:56.489" v="93" actId="20577"/>
          <ac:spMkLst>
            <pc:docMk/>
            <pc:sldMk cId="1166986704" sldId="1295"/>
            <ac:spMk id="7" creationId="{24FFACB8-45A1-BEE0-9E8B-27DE50849081}"/>
          </ac:spMkLst>
        </pc:spChg>
        <pc:spChg chg="mod">
          <ac:chgData name="Zope Vedant" userId="S::vedant.zope@aalto.fi::d8a1c4c5-dd07-425c-ad2f-6288560414d0" providerId="AD" clId="Web-{9E8C5885-50AB-4178-AC12-4F85A0BFB422}" dt="2023-05-31T11:08:06.035" v="84" actId="20577"/>
          <ac:spMkLst>
            <pc:docMk/>
            <pc:sldMk cId="1166986704" sldId="1295"/>
            <ac:spMk id="8" creationId="{2774B24E-6387-ADF7-CCAF-CDC6EAD64CFD}"/>
          </ac:spMkLst>
        </pc:spChg>
        <pc:picChg chg="mod">
          <ac:chgData name="Zope Vedant" userId="S::vedant.zope@aalto.fi::d8a1c4c5-dd07-425c-ad2f-6288560414d0" providerId="AD" clId="Web-{9E8C5885-50AB-4178-AC12-4F85A0BFB422}" dt="2023-05-31T11:09:31.567" v="94" actId="1076"/>
          <ac:picMkLst>
            <pc:docMk/>
            <pc:sldMk cId="1166986704" sldId="1295"/>
            <ac:picMk id="3" creationId="{4ADD8D13-F54D-A1C9-AE8B-B39203F824FA}"/>
          </ac:picMkLst>
        </pc:picChg>
      </pc:sldChg>
      <pc:sldChg chg="modSp">
        <pc:chgData name="Zope Vedant" userId="S::vedant.zope@aalto.fi::d8a1c4c5-dd07-425c-ad2f-6288560414d0" providerId="AD" clId="Web-{9E8C5885-50AB-4178-AC12-4F85A0BFB422}" dt="2023-05-31T11:03:41.857" v="30" actId="20577"/>
        <pc:sldMkLst>
          <pc:docMk/>
          <pc:sldMk cId="1330549349" sldId="1357"/>
        </pc:sldMkLst>
        <pc:spChg chg="mod">
          <ac:chgData name="Zope Vedant" userId="S::vedant.zope@aalto.fi::d8a1c4c5-dd07-425c-ad2f-6288560414d0" providerId="AD" clId="Web-{9E8C5885-50AB-4178-AC12-4F85A0BFB422}" dt="2023-05-31T11:03:31.357" v="28" actId="20577"/>
          <ac:spMkLst>
            <pc:docMk/>
            <pc:sldMk cId="1330549349" sldId="1357"/>
            <ac:spMk id="6" creationId="{AE6E7DCB-7C4C-1746-964E-0DABBD640142}"/>
          </ac:spMkLst>
        </pc:spChg>
        <pc:spChg chg="mod">
          <ac:chgData name="Zope Vedant" userId="S::vedant.zope@aalto.fi::d8a1c4c5-dd07-425c-ad2f-6288560414d0" providerId="AD" clId="Web-{9E8C5885-50AB-4178-AC12-4F85A0BFB422}" dt="2023-05-31T11:03:35.607" v="29" actId="20577"/>
          <ac:spMkLst>
            <pc:docMk/>
            <pc:sldMk cId="1330549349" sldId="1357"/>
            <ac:spMk id="7" creationId="{E4219349-0AB3-CD6D-BCA9-F292CB70D06D}"/>
          </ac:spMkLst>
        </pc:spChg>
        <pc:spChg chg="mod">
          <ac:chgData name="Zope Vedant" userId="S::vedant.zope@aalto.fi::d8a1c4c5-dd07-425c-ad2f-6288560414d0" providerId="AD" clId="Web-{9E8C5885-50AB-4178-AC12-4F85A0BFB422}" dt="2023-05-31T11:03:41.857" v="30" actId="20577"/>
          <ac:spMkLst>
            <pc:docMk/>
            <pc:sldMk cId="1330549349" sldId="1357"/>
            <ac:spMk id="8" creationId="{D77EB7EA-97FB-75B8-3CC8-2AADF3507FD0}"/>
          </ac:spMkLst>
        </pc:spChg>
        <pc:spChg chg="mod">
          <ac:chgData name="Zope Vedant" userId="S::vedant.zope@aalto.fi::d8a1c4c5-dd07-425c-ad2f-6288560414d0" providerId="AD" clId="Web-{9E8C5885-50AB-4178-AC12-4F85A0BFB422}" dt="2023-05-31T11:03:03.091" v="23" actId="1076"/>
          <ac:spMkLst>
            <pc:docMk/>
            <pc:sldMk cId="1330549349" sldId="1357"/>
            <ac:spMk id="9" creationId="{E445398E-A465-DBCB-9410-8F2FF99844A4}"/>
          </ac:spMkLst>
        </pc:spChg>
        <pc:spChg chg="mod">
          <ac:chgData name="Zope Vedant" userId="S::vedant.zope@aalto.fi::d8a1c4c5-dd07-425c-ad2f-6288560414d0" providerId="AD" clId="Web-{9E8C5885-50AB-4178-AC12-4F85A0BFB422}" dt="2023-05-31T11:03:18.716" v="26" actId="20577"/>
          <ac:spMkLst>
            <pc:docMk/>
            <pc:sldMk cId="1330549349" sldId="1357"/>
            <ac:spMk id="10" creationId="{0CE1DA6F-5E7B-2D21-F686-639398BCD071}"/>
          </ac:spMkLst>
        </pc:spChg>
        <pc:spChg chg="mod">
          <ac:chgData name="Zope Vedant" userId="S::vedant.zope@aalto.fi::d8a1c4c5-dd07-425c-ad2f-6288560414d0" providerId="AD" clId="Web-{9E8C5885-50AB-4178-AC12-4F85A0BFB422}" dt="2023-05-31T11:03:07.982" v="25" actId="1076"/>
          <ac:spMkLst>
            <pc:docMk/>
            <pc:sldMk cId="1330549349" sldId="1357"/>
            <ac:spMk id="11" creationId="{0CF97B86-4274-9F36-10A5-7919D0698E2E}"/>
          </ac:spMkLst>
        </pc:spChg>
      </pc:sldChg>
      <pc:sldChg chg="modSp">
        <pc:chgData name="Zope Vedant" userId="S::vedant.zope@aalto.fi::d8a1c4c5-dd07-425c-ad2f-6288560414d0" providerId="AD" clId="Web-{9E8C5885-50AB-4178-AC12-4F85A0BFB422}" dt="2023-05-31T11:06:51.002" v="49" actId="20577"/>
        <pc:sldMkLst>
          <pc:docMk/>
          <pc:sldMk cId="3375649253" sldId="1358"/>
        </pc:sldMkLst>
        <pc:spChg chg="mod">
          <ac:chgData name="Zope Vedant" userId="S::vedant.zope@aalto.fi::d8a1c4c5-dd07-425c-ad2f-6288560414d0" providerId="AD" clId="Web-{9E8C5885-50AB-4178-AC12-4F85A0BFB422}" dt="2023-05-31T11:06:44.252" v="48" actId="20577"/>
          <ac:spMkLst>
            <pc:docMk/>
            <pc:sldMk cId="3375649253" sldId="1358"/>
            <ac:spMk id="8" creationId="{6A443D60-5865-F415-94EA-9A4E91239593}"/>
          </ac:spMkLst>
        </pc:spChg>
        <pc:spChg chg="mod">
          <ac:chgData name="Zope Vedant" userId="S::vedant.zope@aalto.fi::d8a1c4c5-dd07-425c-ad2f-6288560414d0" providerId="AD" clId="Web-{9E8C5885-50AB-4178-AC12-4F85A0BFB422}" dt="2023-05-31T11:06:51.002" v="49" actId="20577"/>
          <ac:spMkLst>
            <pc:docMk/>
            <pc:sldMk cId="3375649253" sldId="1358"/>
            <ac:spMk id="11" creationId="{B215BAF2-29FC-975D-EF64-480F68B1DA1D}"/>
          </ac:spMkLst>
        </pc:spChg>
        <pc:spChg chg="mod">
          <ac:chgData name="Zope Vedant" userId="S::vedant.zope@aalto.fi::d8a1c4c5-dd07-425c-ad2f-6288560414d0" providerId="AD" clId="Web-{9E8C5885-50AB-4178-AC12-4F85A0BFB422}" dt="2023-05-31T11:06:26.533" v="47" actId="20577"/>
          <ac:spMkLst>
            <pc:docMk/>
            <pc:sldMk cId="3375649253" sldId="1358"/>
            <ac:spMk id="2128" creationId="{E5D4F3A8-F890-8AEC-A073-A2AAAD6BDF85}"/>
          </ac:spMkLst>
        </pc:spChg>
      </pc:sldChg>
      <pc:sldChg chg="modSp">
        <pc:chgData name="Zope Vedant" userId="S::vedant.zope@aalto.fi::d8a1c4c5-dd07-425c-ad2f-6288560414d0" providerId="AD" clId="Web-{9E8C5885-50AB-4178-AC12-4F85A0BFB422}" dt="2023-05-31T11:05:28.531" v="35" actId="20577"/>
        <pc:sldMkLst>
          <pc:docMk/>
          <pc:sldMk cId="3533092391" sldId="1361"/>
        </pc:sldMkLst>
        <pc:spChg chg="mod">
          <ac:chgData name="Zope Vedant" userId="S::vedant.zope@aalto.fi::d8a1c4c5-dd07-425c-ad2f-6288560414d0" providerId="AD" clId="Web-{9E8C5885-50AB-4178-AC12-4F85A0BFB422}" dt="2023-05-31T11:05:28.531" v="35" actId="20577"/>
          <ac:spMkLst>
            <pc:docMk/>
            <pc:sldMk cId="3533092391" sldId="1361"/>
            <ac:spMk id="2" creationId="{69A11744-E86E-BB67-E04C-010A627BCEEA}"/>
          </ac:spMkLst>
        </pc:spChg>
      </pc:sldChg>
    </pc:docChg>
  </pc:docChgLst>
  <pc:docChgLst>
    <pc:chgData name="Nguyen Binh" userId="acf7f2a7-1119-454a-99ee-b7b1d8425230" providerId="ADAL" clId="{04681100-F807-4D72-9436-F9A6E8972616}"/>
    <pc:docChg chg="undo custSel addSld modSld">
      <pc:chgData name="Nguyen Binh" userId="acf7f2a7-1119-454a-99ee-b7b1d8425230" providerId="ADAL" clId="{04681100-F807-4D72-9436-F9A6E8972616}" dt="2023-10-02T19:40:37.584" v="159" actId="1076"/>
      <pc:docMkLst>
        <pc:docMk/>
      </pc:docMkLst>
      <pc:sldChg chg="modSp mod">
        <pc:chgData name="Nguyen Binh" userId="acf7f2a7-1119-454a-99ee-b7b1d8425230" providerId="ADAL" clId="{04681100-F807-4D72-9436-F9A6E8972616}" dt="2023-10-02T19:29:15.161" v="12" actId="20577"/>
        <pc:sldMkLst>
          <pc:docMk/>
          <pc:sldMk cId="0" sldId="258"/>
        </pc:sldMkLst>
        <pc:spChg chg="mod">
          <ac:chgData name="Nguyen Binh" userId="acf7f2a7-1119-454a-99ee-b7b1d8425230" providerId="ADAL" clId="{04681100-F807-4D72-9436-F9A6E8972616}" dt="2023-10-02T19:29:15.161" v="12" actId="20577"/>
          <ac:spMkLst>
            <pc:docMk/>
            <pc:sldMk cId="0" sldId="258"/>
            <ac:spMk id="2" creationId="{00000000-0000-0000-0000-000000000000}"/>
          </ac:spMkLst>
        </pc:spChg>
      </pc:sldChg>
      <pc:sldChg chg="addSp delSp modSp mod">
        <pc:chgData name="Nguyen Binh" userId="acf7f2a7-1119-454a-99ee-b7b1d8425230" providerId="ADAL" clId="{04681100-F807-4D72-9436-F9A6E8972616}" dt="2023-10-02T19:29:52.303" v="18" actId="478"/>
        <pc:sldMkLst>
          <pc:docMk/>
          <pc:sldMk cId="194859773" sldId="1362"/>
        </pc:sldMkLst>
        <pc:spChg chg="del">
          <ac:chgData name="Nguyen Binh" userId="acf7f2a7-1119-454a-99ee-b7b1d8425230" providerId="ADAL" clId="{04681100-F807-4D72-9436-F9A6E8972616}" dt="2023-10-02T19:29:50.694" v="17" actId="478"/>
          <ac:spMkLst>
            <pc:docMk/>
            <pc:sldMk cId="194859773" sldId="1362"/>
            <ac:spMk id="2" creationId="{DDC00667-AD97-B59C-3A2E-3E35C8BB38D7}"/>
          </ac:spMkLst>
        </pc:spChg>
        <pc:spChg chg="add del mod">
          <ac:chgData name="Nguyen Binh" userId="acf7f2a7-1119-454a-99ee-b7b1d8425230" providerId="ADAL" clId="{04681100-F807-4D72-9436-F9A6E8972616}" dt="2023-10-02T19:29:52.303" v="18" actId="478"/>
          <ac:spMkLst>
            <pc:docMk/>
            <pc:sldMk cId="194859773" sldId="1362"/>
            <ac:spMk id="4" creationId="{6D92B83E-6CDB-4F87-939A-12DC5DCF690C}"/>
          </ac:spMkLst>
        </pc:spChg>
      </pc:sldChg>
      <pc:sldChg chg="addSp delSp modSp mod delAnim">
        <pc:chgData name="Nguyen Binh" userId="acf7f2a7-1119-454a-99ee-b7b1d8425230" providerId="ADAL" clId="{04681100-F807-4D72-9436-F9A6E8972616}" dt="2023-10-02T19:30:31.409" v="115" actId="14100"/>
        <pc:sldMkLst>
          <pc:docMk/>
          <pc:sldMk cId="1314887363" sldId="1364"/>
        </pc:sldMkLst>
        <pc:spChg chg="del">
          <ac:chgData name="Nguyen Binh" userId="acf7f2a7-1119-454a-99ee-b7b1d8425230" providerId="ADAL" clId="{04681100-F807-4D72-9436-F9A6E8972616}" dt="2023-10-02T19:29:39.671" v="13" actId="478"/>
          <ac:spMkLst>
            <pc:docMk/>
            <pc:sldMk cId="1314887363" sldId="1364"/>
            <ac:spMk id="2" creationId="{E25B5B56-A74D-A0DE-B821-9F517887D55C}"/>
          </ac:spMkLst>
        </pc:spChg>
        <pc:spChg chg="mod">
          <ac:chgData name="Nguyen Binh" userId="acf7f2a7-1119-454a-99ee-b7b1d8425230" providerId="ADAL" clId="{04681100-F807-4D72-9436-F9A6E8972616}" dt="2023-10-02T19:30:27.877" v="114" actId="20577"/>
          <ac:spMkLst>
            <pc:docMk/>
            <pc:sldMk cId="1314887363" sldId="1364"/>
            <ac:spMk id="3" creationId="{F877CAF5-12EE-6441-47DB-B3BBFC0DCB4B}"/>
          </ac:spMkLst>
        </pc:spChg>
        <pc:spChg chg="del">
          <ac:chgData name="Nguyen Binh" userId="acf7f2a7-1119-454a-99ee-b7b1d8425230" providerId="ADAL" clId="{04681100-F807-4D72-9436-F9A6E8972616}" dt="2023-10-02T19:29:39.671" v="13" actId="478"/>
          <ac:spMkLst>
            <pc:docMk/>
            <pc:sldMk cId="1314887363" sldId="1364"/>
            <ac:spMk id="5" creationId="{F6D6F86E-90BD-4ECD-B169-00BEDF8D7A2F}"/>
          </ac:spMkLst>
        </pc:spChg>
        <pc:spChg chg="add mod">
          <ac:chgData name="Nguyen Binh" userId="acf7f2a7-1119-454a-99ee-b7b1d8425230" providerId="ADAL" clId="{04681100-F807-4D72-9436-F9A6E8972616}" dt="2023-10-02T19:30:31.409" v="115" actId="14100"/>
          <ac:spMkLst>
            <pc:docMk/>
            <pc:sldMk cId="1314887363" sldId="1364"/>
            <ac:spMk id="7" creationId="{F5E7DE5F-E116-FF1C-DDA8-8EE6653F755A}"/>
          </ac:spMkLst>
        </pc:spChg>
        <pc:picChg chg="del">
          <ac:chgData name="Nguyen Binh" userId="acf7f2a7-1119-454a-99ee-b7b1d8425230" providerId="ADAL" clId="{04681100-F807-4D72-9436-F9A6E8972616}" dt="2023-10-02T19:29:42.568" v="14" actId="478"/>
          <ac:picMkLst>
            <pc:docMk/>
            <pc:sldMk cId="1314887363" sldId="1364"/>
            <ac:picMk id="4" creationId="{4198F5E0-6EC0-DD0C-F2D6-471CDF3141A9}"/>
          </ac:picMkLst>
        </pc:picChg>
      </pc:sldChg>
      <pc:sldChg chg="delSp modSp mod">
        <pc:chgData name="Nguyen Binh" userId="acf7f2a7-1119-454a-99ee-b7b1d8425230" providerId="ADAL" clId="{04681100-F807-4D72-9436-F9A6E8972616}" dt="2023-10-02T19:30:15.287" v="81" actId="20577"/>
        <pc:sldMkLst>
          <pc:docMk/>
          <pc:sldMk cId="1336057308" sldId="1366"/>
        </pc:sldMkLst>
        <pc:spChg chg="mod">
          <ac:chgData name="Nguyen Binh" userId="acf7f2a7-1119-454a-99ee-b7b1d8425230" providerId="ADAL" clId="{04681100-F807-4D72-9436-F9A6E8972616}" dt="2023-10-02T19:30:15.287" v="81" actId="20577"/>
          <ac:spMkLst>
            <pc:docMk/>
            <pc:sldMk cId="1336057308" sldId="1366"/>
            <ac:spMk id="2" creationId="{09C27194-50AD-7321-F15C-42B8C5C0F7A5}"/>
          </ac:spMkLst>
        </pc:spChg>
        <pc:picChg chg="del">
          <ac:chgData name="Nguyen Binh" userId="acf7f2a7-1119-454a-99ee-b7b1d8425230" providerId="ADAL" clId="{04681100-F807-4D72-9436-F9A6E8972616}" dt="2023-10-02T19:29:01.615" v="0" actId="478"/>
          <ac:picMkLst>
            <pc:docMk/>
            <pc:sldMk cId="1336057308" sldId="1366"/>
            <ac:picMk id="5" creationId="{4B5A567C-CDEB-47C9-EAD2-A157D5494A02}"/>
          </ac:picMkLst>
        </pc:picChg>
      </pc:sldChg>
      <pc:sldChg chg="addSp modSp new mod">
        <pc:chgData name="Nguyen Binh" userId="acf7f2a7-1119-454a-99ee-b7b1d8425230" providerId="ADAL" clId="{04681100-F807-4D72-9436-F9A6E8972616}" dt="2023-10-02T19:40:37.584" v="159" actId="1076"/>
        <pc:sldMkLst>
          <pc:docMk/>
          <pc:sldMk cId="1605806823" sldId="1367"/>
        </pc:sldMkLst>
        <pc:spChg chg="mod">
          <ac:chgData name="Nguyen Binh" userId="acf7f2a7-1119-454a-99ee-b7b1d8425230" providerId="ADAL" clId="{04681100-F807-4D72-9436-F9A6E8972616}" dt="2023-10-02T19:30:51.075" v="117" actId="14100"/>
          <ac:spMkLst>
            <pc:docMk/>
            <pc:sldMk cId="1605806823" sldId="1367"/>
            <ac:spMk id="2" creationId="{9E6749F1-4168-6FD0-2974-45FFC71CDF6C}"/>
          </ac:spMkLst>
        </pc:spChg>
        <pc:graphicFrameChg chg="add mod">
          <ac:chgData name="Nguyen Binh" userId="acf7f2a7-1119-454a-99ee-b7b1d8425230" providerId="ADAL" clId="{04681100-F807-4D72-9436-F9A6E8972616}" dt="2023-10-02T19:38:24.308" v="142" actId="14100"/>
          <ac:graphicFrameMkLst>
            <pc:docMk/>
            <pc:sldMk cId="1605806823" sldId="1367"/>
            <ac:graphicFrameMk id="4" creationId="{4FD51E27-26A9-D729-FD7C-5878420F4F93}"/>
          </ac:graphicFrameMkLst>
        </pc:graphicFrameChg>
        <pc:graphicFrameChg chg="add mod">
          <ac:chgData name="Nguyen Binh" userId="acf7f2a7-1119-454a-99ee-b7b1d8425230" providerId="ADAL" clId="{04681100-F807-4D72-9436-F9A6E8972616}" dt="2023-10-02T19:36:43.083" v="131" actId="14100"/>
          <ac:graphicFrameMkLst>
            <pc:docMk/>
            <pc:sldMk cId="1605806823" sldId="1367"/>
            <ac:graphicFrameMk id="5" creationId="{F9A68FB3-9EB2-6DD6-F3A6-1947DCD17E79}"/>
          </ac:graphicFrameMkLst>
        </pc:graphicFrameChg>
        <pc:graphicFrameChg chg="add mod">
          <ac:chgData name="Nguyen Binh" userId="acf7f2a7-1119-454a-99ee-b7b1d8425230" providerId="ADAL" clId="{04681100-F807-4D72-9436-F9A6E8972616}" dt="2023-10-02T19:38:21.715" v="139" actId="1076"/>
          <ac:graphicFrameMkLst>
            <pc:docMk/>
            <pc:sldMk cId="1605806823" sldId="1367"/>
            <ac:graphicFrameMk id="6" creationId="{62C86C48-5B1C-C8CC-325C-973C5F68CB2F}"/>
          </ac:graphicFrameMkLst>
        </pc:graphicFrameChg>
        <pc:graphicFrameChg chg="add mod">
          <ac:chgData name="Nguyen Binh" userId="acf7f2a7-1119-454a-99ee-b7b1d8425230" providerId="ADAL" clId="{04681100-F807-4D72-9436-F9A6E8972616}" dt="2023-10-02T19:39:12.834" v="147" actId="14100"/>
          <ac:graphicFrameMkLst>
            <pc:docMk/>
            <pc:sldMk cId="1605806823" sldId="1367"/>
            <ac:graphicFrameMk id="7" creationId="{7936D62C-B740-1534-39DD-4FFC74BD3998}"/>
          </ac:graphicFrameMkLst>
        </pc:graphicFrameChg>
        <pc:graphicFrameChg chg="add mod">
          <ac:chgData name="Nguyen Binh" userId="acf7f2a7-1119-454a-99ee-b7b1d8425230" providerId="ADAL" clId="{04681100-F807-4D72-9436-F9A6E8972616}" dt="2023-10-02T19:39:32.869" v="152" actId="1076"/>
          <ac:graphicFrameMkLst>
            <pc:docMk/>
            <pc:sldMk cId="1605806823" sldId="1367"/>
            <ac:graphicFrameMk id="8" creationId="{B8A884CB-46F7-E15E-1E50-B28994835294}"/>
          </ac:graphicFrameMkLst>
        </pc:graphicFrameChg>
        <pc:graphicFrameChg chg="add mod">
          <ac:chgData name="Nguyen Binh" userId="acf7f2a7-1119-454a-99ee-b7b1d8425230" providerId="ADAL" clId="{04681100-F807-4D72-9436-F9A6E8972616}" dt="2023-10-02T19:40:37.584" v="159" actId="1076"/>
          <ac:graphicFrameMkLst>
            <pc:docMk/>
            <pc:sldMk cId="1605806823" sldId="1367"/>
            <ac:graphicFrameMk id="9" creationId="{2ED6CC8B-94F9-1ED1-854E-87C7AFB1E433}"/>
          </ac:graphicFrameMkLst>
        </pc:graphicFrameChg>
      </pc:sldChg>
    </pc:docChg>
  </pc:docChgLst>
  <pc:docChgLst>
    <pc:chgData name="Nguyen Binh" userId="S::binh.nguyen@aalto.fi::acf7f2a7-1119-454a-99ee-b7b1d8425230" providerId="AD" clId="Web-{F5884D7B-C22F-4BBB-9B9D-F592186CF0CC}"/>
    <pc:docChg chg="addSld modSld modSection">
      <pc:chgData name="Nguyen Binh" userId="S::binh.nguyen@aalto.fi::acf7f2a7-1119-454a-99ee-b7b1d8425230" providerId="AD" clId="Web-{F5884D7B-C22F-4BBB-9B9D-F592186CF0CC}" dt="2023-05-07T13:41:23.220" v="13"/>
      <pc:docMkLst>
        <pc:docMk/>
      </pc:docMkLst>
      <pc:sldChg chg="addSp delSp modSp">
        <pc:chgData name="Nguyen Binh" userId="S::binh.nguyen@aalto.fi::acf7f2a7-1119-454a-99ee-b7b1d8425230" providerId="AD" clId="Web-{F5884D7B-C22F-4BBB-9B9D-F592186CF0CC}" dt="2023-05-07T13:40:45.047" v="3"/>
        <pc:sldMkLst>
          <pc:docMk/>
          <pc:sldMk cId="1212123539" sldId="1291"/>
        </pc:sldMkLst>
        <pc:spChg chg="add del mod">
          <ac:chgData name="Nguyen Binh" userId="S::binh.nguyen@aalto.fi::acf7f2a7-1119-454a-99ee-b7b1d8425230" providerId="AD" clId="Web-{F5884D7B-C22F-4BBB-9B9D-F592186CF0CC}" dt="2023-05-07T13:40:45.047" v="3"/>
          <ac:spMkLst>
            <pc:docMk/>
            <pc:sldMk cId="1212123539" sldId="1291"/>
            <ac:spMk id="4" creationId="{1CB9A366-3439-0B8F-52A9-6A742C0E296C}"/>
          </ac:spMkLst>
        </pc:spChg>
      </pc:sldChg>
      <pc:sldChg chg="addSp delSp modSp new">
        <pc:chgData name="Nguyen Binh" userId="S::binh.nguyen@aalto.fi::acf7f2a7-1119-454a-99ee-b7b1d8425230" providerId="AD" clId="Web-{F5884D7B-C22F-4BBB-9B9D-F592186CF0CC}" dt="2023-05-07T13:41:23.220" v="13"/>
        <pc:sldMkLst>
          <pc:docMk/>
          <pc:sldMk cId="1549362442" sldId="1293"/>
        </pc:sldMkLst>
        <pc:spChg chg="del">
          <ac:chgData name="Nguyen Binh" userId="S::binh.nguyen@aalto.fi::acf7f2a7-1119-454a-99ee-b7b1d8425230" providerId="AD" clId="Web-{F5884D7B-C22F-4BBB-9B9D-F592186CF0CC}" dt="2023-05-07T13:41:21.095" v="11"/>
          <ac:spMkLst>
            <pc:docMk/>
            <pc:sldMk cId="1549362442" sldId="1293"/>
            <ac:spMk id="2" creationId="{CDAC6277-7DAD-3E91-4141-E312251003D0}"/>
          </ac:spMkLst>
        </pc:spChg>
        <pc:picChg chg="add del mod">
          <ac:chgData name="Nguyen Binh" userId="S::binh.nguyen@aalto.fi::acf7f2a7-1119-454a-99ee-b7b1d8425230" providerId="AD" clId="Web-{F5884D7B-C22F-4BBB-9B9D-F592186CF0CC}" dt="2023-05-07T13:41:23.220" v="13"/>
          <ac:picMkLst>
            <pc:docMk/>
            <pc:sldMk cId="1549362442" sldId="1293"/>
            <ac:picMk id="4" creationId="{E8009A0C-9ED2-581A-86F4-526502E74DF1}"/>
          </ac:picMkLst>
        </pc:picChg>
      </pc:sldChg>
    </pc:docChg>
  </pc:docChgLst>
  <pc:docChgLst>
    <pc:chgData name="Nguyen Binh" userId="acf7f2a7-1119-454a-99ee-b7b1d8425230" providerId="ADAL" clId="{7AF9032A-AC4A-481F-B12A-9A9F5B3231C0}"/>
    <pc:docChg chg="undo custSel addSld delSld modSld sldOrd modMainMaster modSection">
      <pc:chgData name="Nguyen Binh" userId="acf7f2a7-1119-454a-99ee-b7b1d8425230" providerId="ADAL" clId="{7AF9032A-AC4A-481F-B12A-9A9F5B3231C0}" dt="2024-03-26T08:15:36.027" v="8350" actId="1076"/>
      <pc:docMkLst>
        <pc:docMk/>
      </pc:docMkLst>
      <pc:sldChg chg="modSp mod">
        <pc:chgData name="Nguyen Binh" userId="acf7f2a7-1119-454a-99ee-b7b1d8425230" providerId="ADAL" clId="{7AF9032A-AC4A-481F-B12A-9A9F5B3231C0}" dt="2024-03-04T12:01:07.349" v="2697" actId="20577"/>
        <pc:sldMkLst>
          <pc:docMk/>
          <pc:sldMk cId="0" sldId="258"/>
        </pc:sldMkLst>
        <pc:spChg chg="mod">
          <ac:chgData name="Nguyen Binh" userId="acf7f2a7-1119-454a-99ee-b7b1d8425230" providerId="ADAL" clId="{7AF9032A-AC4A-481F-B12A-9A9F5B3231C0}" dt="2024-03-04T12:01:07.349" v="2697" actId="20577"/>
          <ac:spMkLst>
            <pc:docMk/>
            <pc:sldMk cId="0" sldId="258"/>
            <ac:spMk id="2" creationId="{00000000-0000-0000-0000-000000000000}"/>
          </ac:spMkLst>
        </pc:spChg>
        <pc:spChg chg="mod">
          <ac:chgData name="Nguyen Binh" userId="acf7f2a7-1119-454a-99ee-b7b1d8425230" providerId="ADAL" clId="{7AF9032A-AC4A-481F-B12A-9A9F5B3231C0}" dt="2024-03-02T13:26:53.435" v="217" actId="20577"/>
          <ac:spMkLst>
            <pc:docMk/>
            <pc:sldMk cId="0" sldId="258"/>
            <ac:spMk id="8" creationId="{CAC00042-2E4C-4458-93B1-772BE85A9514}"/>
          </ac:spMkLst>
        </pc:spChg>
      </pc:sldChg>
      <pc:sldChg chg="modSp mod">
        <pc:chgData name="Nguyen Binh" userId="acf7f2a7-1119-454a-99ee-b7b1d8425230" providerId="ADAL" clId="{7AF9032A-AC4A-481F-B12A-9A9F5B3231C0}" dt="2024-03-04T16:17:39.665" v="5724" actId="20577"/>
        <pc:sldMkLst>
          <pc:docMk/>
          <pc:sldMk cId="423727490" sldId="820"/>
        </pc:sldMkLst>
        <pc:spChg chg="mod">
          <ac:chgData name="Nguyen Binh" userId="acf7f2a7-1119-454a-99ee-b7b1d8425230" providerId="ADAL" clId="{7AF9032A-AC4A-481F-B12A-9A9F5B3231C0}" dt="2024-03-04T16:17:39.665" v="5724" actId="20577"/>
          <ac:spMkLst>
            <pc:docMk/>
            <pc:sldMk cId="423727490" sldId="820"/>
            <ac:spMk id="3" creationId="{00000000-0000-0000-0000-000000000000}"/>
          </ac:spMkLst>
        </pc:spChg>
        <pc:picChg chg="mod">
          <ac:chgData name="Nguyen Binh" userId="acf7f2a7-1119-454a-99ee-b7b1d8425230" providerId="ADAL" clId="{7AF9032A-AC4A-481F-B12A-9A9F5B3231C0}" dt="2024-03-04T12:00:53.779" v="2678" actId="14100"/>
          <ac:picMkLst>
            <pc:docMk/>
            <pc:sldMk cId="423727490" sldId="820"/>
            <ac:picMk id="5122" creationId="{C1E515D4-EE0A-E9B8-5BDB-02F45945AB73}"/>
          </ac:picMkLst>
        </pc:picChg>
      </pc:sldChg>
      <pc:sldChg chg="addSp delSp modSp mod">
        <pc:chgData name="Nguyen Binh" userId="acf7f2a7-1119-454a-99ee-b7b1d8425230" providerId="ADAL" clId="{7AF9032A-AC4A-481F-B12A-9A9F5B3231C0}" dt="2024-03-04T16:32:10.718" v="6078" actId="1076"/>
        <pc:sldMkLst>
          <pc:docMk/>
          <pc:sldMk cId="194859773" sldId="1362"/>
        </pc:sldMkLst>
        <pc:spChg chg="del mod">
          <ac:chgData name="Nguyen Binh" userId="acf7f2a7-1119-454a-99ee-b7b1d8425230" providerId="ADAL" clId="{7AF9032A-AC4A-481F-B12A-9A9F5B3231C0}" dt="2024-03-04T16:30:26.614" v="6060" actId="478"/>
          <ac:spMkLst>
            <pc:docMk/>
            <pc:sldMk cId="194859773" sldId="1362"/>
            <ac:spMk id="3" creationId="{A26D8E64-AB4A-F66C-F28C-A0E576406C49}"/>
          </ac:spMkLst>
        </pc:spChg>
        <pc:spChg chg="mod">
          <ac:chgData name="Nguyen Binh" userId="acf7f2a7-1119-454a-99ee-b7b1d8425230" providerId="ADAL" clId="{7AF9032A-AC4A-481F-B12A-9A9F5B3231C0}" dt="2024-03-04T16:32:10.718" v="6078" actId="1076"/>
          <ac:spMkLst>
            <pc:docMk/>
            <pc:sldMk cId="194859773" sldId="1362"/>
            <ac:spMk id="6" creationId="{49D0DF8D-B346-2096-C677-9D5F6E5F21AB}"/>
          </ac:spMkLst>
        </pc:spChg>
        <pc:picChg chg="mod ord">
          <ac:chgData name="Nguyen Binh" userId="acf7f2a7-1119-454a-99ee-b7b1d8425230" providerId="ADAL" clId="{7AF9032A-AC4A-481F-B12A-9A9F5B3231C0}" dt="2024-03-04T16:32:10.718" v="6078" actId="1076"/>
          <ac:picMkLst>
            <pc:docMk/>
            <pc:sldMk cId="194859773" sldId="1362"/>
            <ac:picMk id="5" creationId="{787F5732-7473-B872-ECA5-CA707910F15C}"/>
          </ac:picMkLst>
        </pc:picChg>
        <pc:picChg chg="add mod">
          <ac:chgData name="Nguyen Binh" userId="acf7f2a7-1119-454a-99ee-b7b1d8425230" providerId="ADAL" clId="{7AF9032A-AC4A-481F-B12A-9A9F5B3231C0}" dt="2024-03-04T16:32:10.718" v="6078" actId="1076"/>
          <ac:picMkLst>
            <pc:docMk/>
            <pc:sldMk cId="194859773" sldId="1362"/>
            <ac:picMk id="5122" creationId="{964C9A7C-0195-F8C3-4E92-CD46DC6DC2C3}"/>
          </ac:picMkLst>
        </pc:picChg>
      </pc:sldChg>
      <pc:sldChg chg="del">
        <pc:chgData name="Nguyen Binh" userId="acf7f2a7-1119-454a-99ee-b7b1d8425230" providerId="ADAL" clId="{7AF9032A-AC4A-481F-B12A-9A9F5B3231C0}" dt="2024-03-03T20:05:43.868" v="1305" actId="47"/>
        <pc:sldMkLst>
          <pc:docMk/>
          <pc:sldMk cId="2707864634" sldId="1398"/>
        </pc:sldMkLst>
      </pc:sldChg>
      <pc:sldChg chg="addSp delSp modSp del mod addAnim delAnim modAnim">
        <pc:chgData name="Nguyen Binh" userId="acf7f2a7-1119-454a-99ee-b7b1d8425230" providerId="ADAL" clId="{7AF9032A-AC4A-481F-B12A-9A9F5B3231C0}" dt="2024-03-04T16:39:42.850" v="6142" actId="2696"/>
        <pc:sldMkLst>
          <pc:docMk/>
          <pc:sldMk cId="3591263958" sldId="1399"/>
        </pc:sldMkLst>
        <pc:spChg chg="add mod">
          <ac:chgData name="Nguyen Binh" userId="acf7f2a7-1119-454a-99ee-b7b1d8425230" providerId="ADAL" clId="{7AF9032A-AC4A-481F-B12A-9A9F5B3231C0}" dt="2024-03-04T12:21:28.413" v="3914" actId="20577"/>
          <ac:spMkLst>
            <pc:docMk/>
            <pc:sldMk cId="3591263958" sldId="1399"/>
            <ac:spMk id="2" creationId="{E0A6A3CB-706A-4A39-7735-C7C1F6FEC177}"/>
          </ac:spMkLst>
        </pc:spChg>
        <pc:spChg chg="mod">
          <ac:chgData name="Nguyen Binh" userId="acf7f2a7-1119-454a-99ee-b7b1d8425230" providerId="ADAL" clId="{7AF9032A-AC4A-481F-B12A-9A9F5B3231C0}" dt="2024-03-04T11:54:02.208" v="2371" actId="20577"/>
          <ac:spMkLst>
            <pc:docMk/>
            <pc:sldMk cId="3591263958" sldId="1399"/>
            <ac:spMk id="3" creationId="{D104A5AC-2C0C-69FC-B172-CB70B9255D0B}"/>
          </ac:spMkLst>
        </pc:spChg>
        <pc:spChg chg="add mod">
          <ac:chgData name="Nguyen Binh" userId="acf7f2a7-1119-454a-99ee-b7b1d8425230" providerId="ADAL" clId="{7AF9032A-AC4A-481F-B12A-9A9F5B3231C0}" dt="2024-03-04T11:52:23.203" v="2357" actId="1076"/>
          <ac:spMkLst>
            <pc:docMk/>
            <pc:sldMk cId="3591263958" sldId="1399"/>
            <ac:spMk id="18" creationId="{6BE0A1A1-7292-6D50-184B-CDF4F3271662}"/>
          </ac:spMkLst>
        </pc:spChg>
        <pc:spChg chg="add mod">
          <ac:chgData name="Nguyen Binh" userId="acf7f2a7-1119-454a-99ee-b7b1d8425230" providerId="ADAL" clId="{7AF9032A-AC4A-481F-B12A-9A9F5B3231C0}" dt="2024-03-04T11:52:25.642" v="2358" actId="1076"/>
          <ac:spMkLst>
            <pc:docMk/>
            <pc:sldMk cId="3591263958" sldId="1399"/>
            <ac:spMk id="19" creationId="{939205EB-B2D5-3994-3A0F-095C590DC96A}"/>
          </ac:spMkLst>
        </pc:spChg>
        <pc:spChg chg="add mod">
          <ac:chgData name="Nguyen Binh" userId="acf7f2a7-1119-454a-99ee-b7b1d8425230" providerId="ADAL" clId="{7AF9032A-AC4A-481F-B12A-9A9F5B3231C0}" dt="2024-03-04T11:51:58.212" v="2328" actId="113"/>
          <ac:spMkLst>
            <pc:docMk/>
            <pc:sldMk cId="3591263958" sldId="1399"/>
            <ac:spMk id="21" creationId="{53072D60-D98F-0251-9C35-61E5824E4779}"/>
          </ac:spMkLst>
        </pc:spChg>
        <pc:spChg chg="add mod">
          <ac:chgData name="Nguyen Binh" userId="acf7f2a7-1119-454a-99ee-b7b1d8425230" providerId="ADAL" clId="{7AF9032A-AC4A-481F-B12A-9A9F5B3231C0}" dt="2024-03-04T11:51:55.452" v="2327" actId="113"/>
          <ac:spMkLst>
            <pc:docMk/>
            <pc:sldMk cId="3591263958" sldId="1399"/>
            <ac:spMk id="23" creationId="{D428D1C4-0902-77B0-362C-F20A100F2508}"/>
          </ac:spMkLst>
        </pc:spChg>
        <pc:spChg chg="add mod">
          <ac:chgData name="Nguyen Binh" userId="acf7f2a7-1119-454a-99ee-b7b1d8425230" providerId="ADAL" clId="{7AF9032A-AC4A-481F-B12A-9A9F5B3231C0}" dt="2024-03-04T11:52:29.331" v="2359" actId="1076"/>
          <ac:spMkLst>
            <pc:docMk/>
            <pc:sldMk cId="3591263958" sldId="1399"/>
            <ac:spMk id="24" creationId="{3154A451-B92F-135E-A2AD-5DABFF9FB463}"/>
          </ac:spMkLst>
        </pc:spChg>
        <pc:spChg chg="add mod">
          <ac:chgData name="Nguyen Binh" userId="acf7f2a7-1119-454a-99ee-b7b1d8425230" providerId="ADAL" clId="{7AF9032A-AC4A-481F-B12A-9A9F5B3231C0}" dt="2024-03-04T12:10:46.133" v="3029" actId="1582"/>
          <ac:spMkLst>
            <pc:docMk/>
            <pc:sldMk cId="3591263958" sldId="1399"/>
            <ac:spMk id="25" creationId="{C7BFC15C-B4C8-A381-CBFA-E6860941E55C}"/>
          </ac:spMkLst>
        </pc:spChg>
        <pc:spChg chg="add mod">
          <ac:chgData name="Nguyen Binh" userId="acf7f2a7-1119-454a-99ee-b7b1d8425230" providerId="ADAL" clId="{7AF9032A-AC4A-481F-B12A-9A9F5B3231C0}" dt="2024-03-04T12:10:14.371" v="3013" actId="14100"/>
          <ac:spMkLst>
            <pc:docMk/>
            <pc:sldMk cId="3591263958" sldId="1399"/>
            <ac:spMk id="26" creationId="{B9DC28D5-67C2-E914-2E8F-6874981DBFE0}"/>
          </ac:spMkLst>
        </pc:spChg>
        <pc:spChg chg="add mod">
          <ac:chgData name="Nguyen Binh" userId="acf7f2a7-1119-454a-99ee-b7b1d8425230" providerId="ADAL" clId="{7AF9032A-AC4A-481F-B12A-9A9F5B3231C0}" dt="2024-03-04T12:10:34.794" v="3028" actId="1076"/>
          <ac:spMkLst>
            <pc:docMk/>
            <pc:sldMk cId="3591263958" sldId="1399"/>
            <ac:spMk id="28" creationId="{8FEF28D2-DA6D-B926-69D3-F6E8E0ECEB87}"/>
          </ac:spMkLst>
        </pc:spChg>
        <pc:grpChg chg="add mod">
          <ac:chgData name="Nguyen Binh" userId="acf7f2a7-1119-454a-99ee-b7b1d8425230" providerId="ADAL" clId="{7AF9032A-AC4A-481F-B12A-9A9F5B3231C0}" dt="2024-03-04T12:09:21.831" v="3001" actId="1076"/>
          <ac:grpSpMkLst>
            <pc:docMk/>
            <pc:sldMk cId="3591263958" sldId="1399"/>
            <ac:grpSpMk id="11" creationId="{0F62F713-80D1-1643-A8B4-27C9D5BF64F6}"/>
          </ac:grpSpMkLst>
        </pc:grpChg>
        <pc:grpChg chg="add mod">
          <ac:chgData name="Nguyen Binh" userId="acf7f2a7-1119-454a-99ee-b7b1d8425230" providerId="ADAL" clId="{7AF9032A-AC4A-481F-B12A-9A9F5B3231C0}" dt="2024-03-04T11:50:00.801" v="2125" actId="14100"/>
          <ac:grpSpMkLst>
            <pc:docMk/>
            <pc:sldMk cId="3591263958" sldId="1399"/>
            <ac:grpSpMk id="16" creationId="{25A4633F-5B27-C2B6-7722-A0D783E3B146}"/>
          </ac:grpSpMkLst>
        </pc:grpChg>
        <pc:graphicFrameChg chg="mod modGraphic">
          <ac:chgData name="Nguyen Binh" userId="acf7f2a7-1119-454a-99ee-b7b1d8425230" providerId="ADAL" clId="{7AF9032A-AC4A-481F-B12A-9A9F5B3231C0}" dt="2024-03-04T16:33:33.308" v="6084" actId="20577"/>
          <ac:graphicFrameMkLst>
            <pc:docMk/>
            <pc:sldMk cId="3591263958" sldId="1399"/>
            <ac:graphicFrameMk id="5" creationId="{28D47F9D-CB57-CC3B-6D61-367341C0B26A}"/>
          </ac:graphicFrameMkLst>
        </pc:graphicFrameChg>
        <pc:graphicFrameChg chg="add mod modGraphic">
          <ac:chgData name="Nguyen Binh" userId="acf7f2a7-1119-454a-99ee-b7b1d8425230" providerId="ADAL" clId="{7AF9032A-AC4A-481F-B12A-9A9F5B3231C0}" dt="2024-03-04T11:41:41.546" v="1787" actId="1076"/>
          <ac:graphicFrameMkLst>
            <pc:docMk/>
            <pc:sldMk cId="3591263958" sldId="1399"/>
            <ac:graphicFrameMk id="17" creationId="{81D7036F-2550-3B72-A324-9BDE18579546}"/>
          </ac:graphicFrameMkLst>
        </pc:graphicFrameChg>
        <pc:picChg chg="del">
          <ac:chgData name="Nguyen Binh" userId="acf7f2a7-1119-454a-99ee-b7b1d8425230" providerId="ADAL" clId="{7AF9032A-AC4A-481F-B12A-9A9F5B3231C0}" dt="2024-02-29T20:12:39.601" v="65" actId="478"/>
          <ac:picMkLst>
            <pc:docMk/>
            <pc:sldMk cId="3591263958" sldId="1399"/>
            <ac:picMk id="2" creationId="{5F67FAD1-1470-3D5A-533E-5E101BB6C797}"/>
          </ac:picMkLst>
        </pc:picChg>
        <pc:picChg chg="mod modCrop">
          <ac:chgData name="Nguyen Binh" userId="acf7f2a7-1119-454a-99ee-b7b1d8425230" providerId="ADAL" clId="{7AF9032A-AC4A-481F-B12A-9A9F5B3231C0}" dt="2024-03-04T11:35:39.998" v="1686" actId="164"/>
          <ac:picMkLst>
            <pc:docMk/>
            <pc:sldMk cId="3591263958" sldId="1399"/>
            <ac:picMk id="4" creationId="{7FE7B5B7-3268-2A04-7614-81FCD9029A65}"/>
          </ac:picMkLst>
        </pc:picChg>
        <pc:picChg chg="mod modCrop">
          <ac:chgData name="Nguyen Binh" userId="acf7f2a7-1119-454a-99ee-b7b1d8425230" providerId="ADAL" clId="{7AF9032A-AC4A-481F-B12A-9A9F5B3231C0}" dt="2024-03-04T11:35:39.998" v="1686" actId="164"/>
          <ac:picMkLst>
            <pc:docMk/>
            <pc:sldMk cId="3591263958" sldId="1399"/>
            <ac:picMk id="6" creationId="{0136F927-E29C-5D52-A007-E5CBB569FB4D}"/>
          </ac:picMkLst>
        </pc:picChg>
        <pc:picChg chg="add mod modCrop">
          <ac:chgData name="Nguyen Binh" userId="acf7f2a7-1119-454a-99ee-b7b1d8425230" providerId="ADAL" clId="{7AF9032A-AC4A-481F-B12A-9A9F5B3231C0}" dt="2024-03-04T11:35:39.998" v="1686" actId="164"/>
          <ac:picMkLst>
            <pc:docMk/>
            <pc:sldMk cId="3591263958" sldId="1399"/>
            <ac:picMk id="7" creationId="{8200FB68-7F9C-D788-41A9-F20CB230AC05}"/>
          </ac:picMkLst>
        </pc:picChg>
        <pc:picChg chg="add mod">
          <ac:chgData name="Nguyen Binh" userId="acf7f2a7-1119-454a-99ee-b7b1d8425230" providerId="ADAL" clId="{7AF9032A-AC4A-481F-B12A-9A9F5B3231C0}" dt="2024-03-04T11:33:58.989" v="1670"/>
          <ac:picMkLst>
            <pc:docMk/>
            <pc:sldMk cId="3591263958" sldId="1399"/>
            <ac:picMk id="8" creationId="{26B9915D-CDE5-5AE8-9E88-FCC5985FCAB7}"/>
          </ac:picMkLst>
        </pc:picChg>
        <pc:picChg chg="add del mod">
          <ac:chgData name="Nguyen Binh" userId="acf7f2a7-1119-454a-99ee-b7b1d8425230" providerId="ADAL" clId="{7AF9032A-AC4A-481F-B12A-9A9F5B3231C0}" dt="2024-03-04T11:34:04.238" v="1672" actId="478"/>
          <ac:picMkLst>
            <pc:docMk/>
            <pc:sldMk cId="3591263958" sldId="1399"/>
            <ac:picMk id="9" creationId="{916FC2E1-AB21-EF0A-083E-C4619320772A}"/>
          </ac:picMkLst>
        </pc:picChg>
        <pc:picChg chg="add mod modCrop">
          <ac:chgData name="Nguyen Binh" userId="acf7f2a7-1119-454a-99ee-b7b1d8425230" providerId="ADAL" clId="{7AF9032A-AC4A-481F-B12A-9A9F5B3231C0}" dt="2024-03-04T11:35:39.998" v="1686" actId="164"/>
          <ac:picMkLst>
            <pc:docMk/>
            <pc:sldMk cId="3591263958" sldId="1399"/>
            <ac:picMk id="10" creationId="{C44A28E1-3EA8-50D9-3686-A94ACF98183C}"/>
          </ac:picMkLst>
        </pc:picChg>
        <pc:picChg chg="add mod modCrop">
          <ac:chgData name="Nguyen Binh" userId="acf7f2a7-1119-454a-99ee-b7b1d8425230" providerId="ADAL" clId="{7AF9032A-AC4A-481F-B12A-9A9F5B3231C0}" dt="2024-03-04T11:37:54.934" v="1713" actId="164"/>
          <ac:picMkLst>
            <pc:docMk/>
            <pc:sldMk cId="3591263958" sldId="1399"/>
            <ac:picMk id="12" creationId="{C9E824CB-9FA9-57F9-1ED1-6F3CBC13E39F}"/>
          </ac:picMkLst>
        </pc:picChg>
        <pc:picChg chg="add mod">
          <ac:chgData name="Nguyen Binh" userId="acf7f2a7-1119-454a-99ee-b7b1d8425230" providerId="ADAL" clId="{7AF9032A-AC4A-481F-B12A-9A9F5B3231C0}" dt="2024-03-04T11:37:54.934" v="1713" actId="164"/>
          <ac:picMkLst>
            <pc:docMk/>
            <pc:sldMk cId="3591263958" sldId="1399"/>
            <ac:picMk id="13" creationId="{F217571D-D0E5-7C35-24A4-9B927D5DAE5D}"/>
          </ac:picMkLst>
        </pc:picChg>
        <pc:picChg chg="add mod">
          <ac:chgData name="Nguyen Binh" userId="acf7f2a7-1119-454a-99ee-b7b1d8425230" providerId="ADAL" clId="{7AF9032A-AC4A-481F-B12A-9A9F5B3231C0}" dt="2024-03-04T11:37:54.934" v="1713" actId="164"/>
          <ac:picMkLst>
            <pc:docMk/>
            <pc:sldMk cId="3591263958" sldId="1399"/>
            <ac:picMk id="14" creationId="{891EAF77-17F0-5F1A-9E7E-958DC196BFF6}"/>
          </ac:picMkLst>
        </pc:picChg>
        <pc:picChg chg="add mod">
          <ac:chgData name="Nguyen Binh" userId="acf7f2a7-1119-454a-99ee-b7b1d8425230" providerId="ADAL" clId="{7AF9032A-AC4A-481F-B12A-9A9F5B3231C0}" dt="2024-03-04T11:37:54.934" v="1713" actId="164"/>
          <ac:picMkLst>
            <pc:docMk/>
            <pc:sldMk cId="3591263958" sldId="1399"/>
            <ac:picMk id="15" creationId="{E8392D0C-63D2-2CB2-B987-927247A8099B}"/>
          </ac:picMkLst>
        </pc:picChg>
      </pc:sldChg>
      <pc:sldChg chg="add">
        <pc:chgData name="Nguyen Binh" userId="acf7f2a7-1119-454a-99ee-b7b1d8425230" providerId="ADAL" clId="{7AF9032A-AC4A-481F-B12A-9A9F5B3231C0}" dt="2024-03-04T16:39:45.208" v="6143"/>
        <pc:sldMkLst>
          <pc:docMk/>
          <pc:sldMk cId="3709508067" sldId="1399"/>
        </pc:sldMkLst>
      </pc:sldChg>
      <pc:sldChg chg="del">
        <pc:chgData name="Nguyen Binh" userId="acf7f2a7-1119-454a-99ee-b7b1d8425230" providerId="ADAL" clId="{7AF9032A-AC4A-481F-B12A-9A9F5B3231C0}" dt="2024-03-03T20:05:43.868" v="1305" actId="47"/>
        <pc:sldMkLst>
          <pc:docMk/>
          <pc:sldMk cId="2324105800" sldId="1402"/>
        </pc:sldMkLst>
      </pc:sldChg>
      <pc:sldChg chg="addSp delSp modSp mod">
        <pc:chgData name="Nguyen Binh" userId="acf7f2a7-1119-454a-99ee-b7b1d8425230" providerId="ADAL" clId="{7AF9032A-AC4A-481F-B12A-9A9F5B3231C0}" dt="2024-03-06T10:29:44.466" v="8161" actId="20577"/>
        <pc:sldMkLst>
          <pc:docMk/>
          <pc:sldMk cId="3644694759" sldId="1410"/>
        </pc:sldMkLst>
        <pc:spChg chg="add del mod">
          <ac:chgData name="Nguyen Binh" userId="acf7f2a7-1119-454a-99ee-b7b1d8425230" providerId="ADAL" clId="{7AF9032A-AC4A-481F-B12A-9A9F5B3231C0}" dt="2024-03-04T12:18:37.704" v="3658" actId="478"/>
          <ac:spMkLst>
            <pc:docMk/>
            <pc:sldMk cId="3644694759" sldId="1410"/>
            <ac:spMk id="3" creationId="{D3FCA489-17F7-C0E1-91E2-57B022F72F53}"/>
          </ac:spMkLst>
        </pc:spChg>
        <pc:spChg chg="mod">
          <ac:chgData name="Nguyen Binh" userId="acf7f2a7-1119-454a-99ee-b7b1d8425230" providerId="ADAL" clId="{7AF9032A-AC4A-481F-B12A-9A9F5B3231C0}" dt="2024-03-06T10:29:44.466" v="8161" actId="20577"/>
          <ac:spMkLst>
            <pc:docMk/>
            <pc:sldMk cId="3644694759" sldId="1410"/>
            <ac:spMk id="6" creationId="{B2C13D30-3FC7-46B1-6DFA-788659D1EECB}"/>
          </ac:spMkLst>
        </pc:spChg>
      </pc:sldChg>
      <pc:sldChg chg="modSp add del mod">
        <pc:chgData name="Nguyen Binh" userId="acf7f2a7-1119-454a-99ee-b7b1d8425230" providerId="ADAL" clId="{7AF9032A-AC4A-481F-B12A-9A9F5B3231C0}" dt="2024-03-04T16:23:07.621" v="5820" actId="47"/>
        <pc:sldMkLst>
          <pc:docMk/>
          <pc:sldMk cId="1887881350" sldId="1411"/>
        </pc:sldMkLst>
        <pc:spChg chg="mod">
          <ac:chgData name="Nguyen Binh" userId="acf7f2a7-1119-454a-99ee-b7b1d8425230" providerId="ADAL" clId="{7AF9032A-AC4A-481F-B12A-9A9F5B3231C0}" dt="2024-03-02T12:13:09.456" v="111" actId="1076"/>
          <ac:spMkLst>
            <pc:docMk/>
            <pc:sldMk cId="1887881350" sldId="1411"/>
            <ac:spMk id="6" creationId="{FE5828E6-A00A-932C-5409-A26E17374E54}"/>
          </ac:spMkLst>
        </pc:spChg>
      </pc:sldChg>
      <pc:sldChg chg="modSp add mod">
        <pc:chgData name="Nguyen Binh" userId="acf7f2a7-1119-454a-99ee-b7b1d8425230" providerId="ADAL" clId="{7AF9032A-AC4A-481F-B12A-9A9F5B3231C0}" dt="2024-03-04T16:23:26.062" v="5852" actId="1076"/>
        <pc:sldMkLst>
          <pc:docMk/>
          <pc:sldMk cId="4102266096" sldId="1412"/>
        </pc:sldMkLst>
        <pc:spChg chg="mod">
          <ac:chgData name="Nguyen Binh" userId="acf7f2a7-1119-454a-99ee-b7b1d8425230" providerId="ADAL" clId="{7AF9032A-AC4A-481F-B12A-9A9F5B3231C0}" dt="2024-03-04T16:23:26.062" v="5852" actId="1076"/>
          <ac:spMkLst>
            <pc:docMk/>
            <pc:sldMk cId="4102266096" sldId="1412"/>
            <ac:spMk id="6" creationId="{658D0E22-44BF-8328-C7E5-D27CEE64536A}"/>
          </ac:spMkLst>
        </pc:spChg>
      </pc:sldChg>
      <pc:sldChg chg="modSp add mod">
        <pc:chgData name="Nguyen Binh" userId="acf7f2a7-1119-454a-99ee-b7b1d8425230" providerId="ADAL" clId="{7AF9032A-AC4A-481F-B12A-9A9F5B3231C0}" dt="2024-03-04T16:27:46.576" v="5984" actId="20577"/>
        <pc:sldMkLst>
          <pc:docMk/>
          <pc:sldMk cId="2892763106" sldId="1413"/>
        </pc:sldMkLst>
        <pc:spChg chg="mod">
          <ac:chgData name="Nguyen Binh" userId="acf7f2a7-1119-454a-99ee-b7b1d8425230" providerId="ADAL" clId="{7AF9032A-AC4A-481F-B12A-9A9F5B3231C0}" dt="2024-03-04T16:27:46.576" v="5984" actId="20577"/>
          <ac:spMkLst>
            <pc:docMk/>
            <pc:sldMk cId="2892763106" sldId="1413"/>
            <ac:spMk id="6" creationId="{1B93C7E0-3169-0C40-004A-6EC4779DA89B}"/>
          </ac:spMkLst>
        </pc:spChg>
        <pc:picChg chg="mod">
          <ac:chgData name="Nguyen Binh" userId="acf7f2a7-1119-454a-99ee-b7b1d8425230" providerId="ADAL" clId="{7AF9032A-AC4A-481F-B12A-9A9F5B3231C0}" dt="2024-03-04T16:27:43.155" v="5982" actId="1076"/>
          <ac:picMkLst>
            <pc:docMk/>
            <pc:sldMk cId="2892763106" sldId="1413"/>
            <ac:picMk id="5" creationId="{07DFD9C1-78E1-E538-55EB-05F69116B11A}"/>
          </ac:picMkLst>
        </pc:picChg>
      </pc:sldChg>
      <pc:sldChg chg="addSp delSp modSp new mod modAnim">
        <pc:chgData name="Nguyen Binh" userId="acf7f2a7-1119-454a-99ee-b7b1d8425230" providerId="ADAL" clId="{7AF9032A-AC4A-481F-B12A-9A9F5B3231C0}" dt="2024-03-06T10:29:59.946" v="8179" actId="20577"/>
        <pc:sldMkLst>
          <pc:docMk/>
          <pc:sldMk cId="3873498519" sldId="1414"/>
        </pc:sldMkLst>
        <pc:spChg chg="del mod">
          <ac:chgData name="Nguyen Binh" userId="acf7f2a7-1119-454a-99ee-b7b1d8425230" providerId="ADAL" clId="{7AF9032A-AC4A-481F-B12A-9A9F5B3231C0}" dt="2024-03-02T12:20:16.433" v="183" actId="478"/>
          <ac:spMkLst>
            <pc:docMk/>
            <pc:sldMk cId="3873498519" sldId="1414"/>
            <ac:spMk id="2" creationId="{6E5DAFE0-F39C-142A-EB81-8973C0C99651}"/>
          </ac:spMkLst>
        </pc:spChg>
        <pc:spChg chg="add del mod">
          <ac:chgData name="Nguyen Binh" userId="acf7f2a7-1119-454a-99ee-b7b1d8425230" providerId="ADAL" clId="{7AF9032A-AC4A-481F-B12A-9A9F5B3231C0}" dt="2024-03-03T20:10:42.613" v="1529" actId="21"/>
          <ac:spMkLst>
            <pc:docMk/>
            <pc:sldMk cId="3873498519" sldId="1414"/>
            <ac:spMk id="2" creationId="{E0A6A3CB-706A-4A39-7735-C7C1F6FEC177}"/>
          </ac:spMkLst>
        </pc:spChg>
        <pc:spChg chg="mod">
          <ac:chgData name="Nguyen Binh" userId="acf7f2a7-1119-454a-99ee-b7b1d8425230" providerId="ADAL" clId="{7AF9032A-AC4A-481F-B12A-9A9F5B3231C0}" dt="2024-03-06T10:29:59.946" v="8179" actId="20577"/>
          <ac:spMkLst>
            <pc:docMk/>
            <pc:sldMk cId="3873498519" sldId="1414"/>
            <ac:spMk id="3" creationId="{67F2EB25-6F22-54B4-FE4E-05D8BB9ADD77}"/>
          </ac:spMkLst>
        </pc:spChg>
        <pc:spChg chg="add mod">
          <ac:chgData name="Nguyen Binh" userId="acf7f2a7-1119-454a-99ee-b7b1d8425230" providerId="ADAL" clId="{7AF9032A-AC4A-481F-B12A-9A9F5B3231C0}" dt="2024-03-05T13:18:07.809" v="6619" actId="1076"/>
          <ac:spMkLst>
            <pc:docMk/>
            <pc:sldMk cId="3873498519" sldId="1414"/>
            <ac:spMk id="5" creationId="{19337BD1-461C-99A7-5E50-DB33A23C150B}"/>
          </ac:spMkLst>
        </pc:spChg>
        <pc:spChg chg="add mod">
          <ac:chgData name="Nguyen Binh" userId="acf7f2a7-1119-454a-99ee-b7b1d8425230" providerId="ADAL" clId="{7AF9032A-AC4A-481F-B12A-9A9F5B3231C0}" dt="2024-03-02T17:46:21.780" v="224" actId="164"/>
          <ac:spMkLst>
            <pc:docMk/>
            <pc:sldMk cId="3873498519" sldId="1414"/>
            <ac:spMk id="7" creationId="{72CA916E-34D4-E8EC-4547-8759D47098A2}"/>
          </ac:spMkLst>
        </pc:spChg>
        <pc:spChg chg="add mod">
          <ac:chgData name="Nguyen Binh" userId="acf7f2a7-1119-454a-99ee-b7b1d8425230" providerId="ADAL" clId="{7AF9032A-AC4A-481F-B12A-9A9F5B3231C0}" dt="2024-03-04T14:23:27.685" v="4836" actId="1076"/>
          <ac:spMkLst>
            <pc:docMk/>
            <pc:sldMk cId="3873498519" sldId="1414"/>
            <ac:spMk id="9" creationId="{4CFABD28-AD50-CE35-4DB4-C78292B4859A}"/>
          </ac:spMkLst>
        </pc:spChg>
        <pc:spChg chg="add mod">
          <ac:chgData name="Nguyen Binh" userId="acf7f2a7-1119-454a-99ee-b7b1d8425230" providerId="ADAL" clId="{7AF9032A-AC4A-481F-B12A-9A9F5B3231C0}" dt="2024-03-04T14:32:33.277" v="4989" actId="1076"/>
          <ac:spMkLst>
            <pc:docMk/>
            <pc:sldMk cId="3873498519" sldId="1414"/>
            <ac:spMk id="10" creationId="{83228491-285F-C83E-2B87-61A462A2A12E}"/>
          </ac:spMkLst>
        </pc:spChg>
        <pc:spChg chg="add del">
          <ac:chgData name="Nguyen Binh" userId="acf7f2a7-1119-454a-99ee-b7b1d8425230" providerId="ADAL" clId="{7AF9032A-AC4A-481F-B12A-9A9F5B3231C0}" dt="2024-03-02T18:51:58.624" v="255" actId="11529"/>
          <ac:spMkLst>
            <pc:docMk/>
            <pc:sldMk cId="3873498519" sldId="1414"/>
            <ac:spMk id="11" creationId="{AEB324EB-AA71-A4EE-3175-7D10D56F8665}"/>
          </ac:spMkLst>
        </pc:spChg>
        <pc:spChg chg="add mod">
          <ac:chgData name="Nguyen Binh" userId="acf7f2a7-1119-454a-99ee-b7b1d8425230" providerId="ADAL" clId="{7AF9032A-AC4A-481F-B12A-9A9F5B3231C0}" dt="2024-03-04T14:32:33.277" v="4989" actId="1076"/>
          <ac:spMkLst>
            <pc:docMk/>
            <pc:sldMk cId="3873498519" sldId="1414"/>
            <ac:spMk id="13" creationId="{1AFB0F23-4217-9DBC-BB55-A44A28D9C0AA}"/>
          </ac:spMkLst>
        </pc:spChg>
        <pc:spChg chg="add mod">
          <ac:chgData name="Nguyen Binh" userId="acf7f2a7-1119-454a-99ee-b7b1d8425230" providerId="ADAL" clId="{7AF9032A-AC4A-481F-B12A-9A9F5B3231C0}" dt="2024-03-04T14:32:33.277" v="4989" actId="1076"/>
          <ac:spMkLst>
            <pc:docMk/>
            <pc:sldMk cId="3873498519" sldId="1414"/>
            <ac:spMk id="14" creationId="{1878E24E-BA5F-96B6-A8B7-C818B5726DF4}"/>
          </ac:spMkLst>
        </pc:spChg>
        <pc:spChg chg="add mod">
          <ac:chgData name="Nguyen Binh" userId="acf7f2a7-1119-454a-99ee-b7b1d8425230" providerId="ADAL" clId="{7AF9032A-AC4A-481F-B12A-9A9F5B3231C0}" dt="2024-03-04T14:32:33.277" v="4989" actId="1076"/>
          <ac:spMkLst>
            <pc:docMk/>
            <pc:sldMk cId="3873498519" sldId="1414"/>
            <ac:spMk id="15" creationId="{7285046F-DEDA-FA68-490C-92907E4FD58F}"/>
          </ac:spMkLst>
        </pc:spChg>
        <pc:spChg chg="add mod">
          <ac:chgData name="Nguyen Binh" userId="acf7f2a7-1119-454a-99ee-b7b1d8425230" providerId="ADAL" clId="{7AF9032A-AC4A-481F-B12A-9A9F5B3231C0}" dt="2024-03-04T14:32:33.277" v="4989" actId="1076"/>
          <ac:spMkLst>
            <pc:docMk/>
            <pc:sldMk cId="3873498519" sldId="1414"/>
            <ac:spMk id="16" creationId="{C2F68FC3-2506-794C-C8A8-B7B9B6561CD3}"/>
          </ac:spMkLst>
        </pc:spChg>
        <pc:spChg chg="add del mod">
          <ac:chgData name="Nguyen Binh" userId="acf7f2a7-1119-454a-99ee-b7b1d8425230" providerId="ADAL" clId="{7AF9032A-AC4A-481F-B12A-9A9F5B3231C0}" dt="2024-03-04T14:21:47.473" v="4821"/>
          <ac:spMkLst>
            <pc:docMk/>
            <pc:sldMk cId="3873498519" sldId="1414"/>
            <ac:spMk id="19" creationId="{7DABA2F8-241E-EE08-1BDD-AA5F8545BA73}"/>
          </ac:spMkLst>
        </pc:spChg>
        <pc:spChg chg="add mod">
          <ac:chgData name="Nguyen Binh" userId="acf7f2a7-1119-454a-99ee-b7b1d8425230" providerId="ADAL" clId="{7AF9032A-AC4A-481F-B12A-9A9F5B3231C0}" dt="2024-03-04T14:35:52.356" v="5200" actId="20577"/>
          <ac:spMkLst>
            <pc:docMk/>
            <pc:sldMk cId="3873498519" sldId="1414"/>
            <ac:spMk id="20" creationId="{6C15373A-ACB6-E5F2-6405-075A6E5FD471}"/>
          </ac:spMkLst>
        </pc:spChg>
        <pc:grpChg chg="add mod">
          <ac:chgData name="Nguyen Binh" userId="acf7f2a7-1119-454a-99ee-b7b1d8425230" providerId="ADAL" clId="{7AF9032A-AC4A-481F-B12A-9A9F5B3231C0}" dt="2024-03-04T14:29:05.956" v="4920" actId="1076"/>
          <ac:grpSpMkLst>
            <pc:docMk/>
            <pc:sldMk cId="3873498519" sldId="1414"/>
            <ac:grpSpMk id="8" creationId="{04A39893-DB50-E26A-8057-BA6C565EEBD8}"/>
          </ac:grpSpMkLst>
        </pc:grpChg>
        <pc:grpChg chg="add mod">
          <ac:chgData name="Nguyen Binh" userId="acf7f2a7-1119-454a-99ee-b7b1d8425230" providerId="ADAL" clId="{7AF9032A-AC4A-481F-B12A-9A9F5B3231C0}" dt="2024-03-04T14:32:33.277" v="4989" actId="1076"/>
          <ac:grpSpMkLst>
            <pc:docMk/>
            <pc:sldMk cId="3873498519" sldId="1414"/>
            <ac:grpSpMk id="17" creationId="{1EDC2B6D-A65C-D36D-73C2-5B9782C3DB3A}"/>
          </ac:grpSpMkLst>
        </pc:grpChg>
        <pc:graphicFrameChg chg="add mod modGraphic">
          <ac:chgData name="Nguyen Binh" userId="acf7f2a7-1119-454a-99ee-b7b1d8425230" providerId="ADAL" clId="{7AF9032A-AC4A-481F-B12A-9A9F5B3231C0}" dt="2024-03-04T14:32:33.277" v="4989" actId="1076"/>
          <ac:graphicFrameMkLst>
            <pc:docMk/>
            <pc:sldMk cId="3873498519" sldId="1414"/>
            <ac:graphicFrameMk id="12" creationId="{E340A6FD-58CB-0FE0-9CF1-72BF3E3047C2}"/>
          </ac:graphicFrameMkLst>
        </pc:graphicFrameChg>
        <pc:picChg chg="add mod modCrop">
          <ac:chgData name="Nguyen Binh" userId="acf7f2a7-1119-454a-99ee-b7b1d8425230" providerId="ADAL" clId="{7AF9032A-AC4A-481F-B12A-9A9F5B3231C0}" dt="2024-03-04T14:17:51.092" v="4538" actId="732"/>
          <ac:picMkLst>
            <pc:docMk/>
            <pc:sldMk cId="3873498519" sldId="1414"/>
            <ac:picMk id="4" creationId="{457A794E-123A-9DDB-E8EB-438AFAAC93EF}"/>
          </ac:picMkLst>
        </pc:picChg>
        <pc:picChg chg="add del mod">
          <ac:chgData name="Nguyen Binh" userId="acf7f2a7-1119-454a-99ee-b7b1d8425230" providerId="ADAL" clId="{7AF9032A-AC4A-481F-B12A-9A9F5B3231C0}" dt="2024-03-02T12:21:47.979" v="188" actId="21"/>
          <ac:picMkLst>
            <pc:docMk/>
            <pc:sldMk cId="3873498519" sldId="1414"/>
            <ac:picMk id="5" creationId="{7CA15FC6-7044-BDED-5E0A-93D1A4AF5685}"/>
          </ac:picMkLst>
        </pc:picChg>
        <pc:picChg chg="add mod">
          <ac:chgData name="Nguyen Binh" userId="acf7f2a7-1119-454a-99ee-b7b1d8425230" providerId="ADAL" clId="{7AF9032A-AC4A-481F-B12A-9A9F5B3231C0}" dt="2024-03-04T14:20:04.550" v="4763" actId="164"/>
          <ac:picMkLst>
            <pc:docMk/>
            <pc:sldMk cId="3873498519" sldId="1414"/>
            <ac:picMk id="6" creationId="{EC8387AA-8EEA-80D5-1147-DFE02BC4EBD6}"/>
          </ac:picMkLst>
        </pc:picChg>
        <pc:picChg chg="add del mod">
          <ac:chgData name="Nguyen Binh" userId="acf7f2a7-1119-454a-99ee-b7b1d8425230" providerId="ADAL" clId="{7AF9032A-AC4A-481F-B12A-9A9F5B3231C0}" dt="2024-03-04T15:23:04.331" v="5282" actId="478"/>
          <ac:picMkLst>
            <pc:docMk/>
            <pc:sldMk cId="3873498519" sldId="1414"/>
            <ac:picMk id="22" creationId="{B01B8CB3-1B1B-A8AF-E73D-0B64B1E9649D}"/>
          </ac:picMkLst>
        </pc:picChg>
        <pc:picChg chg="add del mod">
          <ac:chgData name="Nguyen Binh" userId="acf7f2a7-1119-454a-99ee-b7b1d8425230" providerId="ADAL" clId="{7AF9032A-AC4A-481F-B12A-9A9F5B3231C0}" dt="2024-03-04T16:20:57.470" v="5817" actId="478"/>
          <ac:picMkLst>
            <pc:docMk/>
            <pc:sldMk cId="3873498519" sldId="1414"/>
            <ac:picMk id="4098" creationId="{9056F7E5-9079-9F2B-5684-E4C4A8BDC445}"/>
          </ac:picMkLst>
        </pc:picChg>
        <pc:cxnChg chg="add mod">
          <ac:chgData name="Nguyen Binh" userId="acf7f2a7-1119-454a-99ee-b7b1d8425230" providerId="ADAL" clId="{7AF9032A-AC4A-481F-B12A-9A9F5B3231C0}" dt="2024-03-04T14:32:00.124" v="4983" actId="1076"/>
          <ac:cxnSpMkLst>
            <pc:docMk/>
            <pc:sldMk cId="3873498519" sldId="1414"/>
            <ac:cxnSpMk id="21" creationId="{D8BFDF59-EEA3-2174-239E-3077C104AB80}"/>
          </ac:cxnSpMkLst>
        </pc:cxnChg>
      </pc:sldChg>
      <pc:sldChg chg="addSp modSp add mod">
        <pc:chgData name="Nguyen Binh" userId="acf7f2a7-1119-454a-99ee-b7b1d8425230" providerId="ADAL" clId="{7AF9032A-AC4A-481F-B12A-9A9F5B3231C0}" dt="2024-03-06T12:58:44.648" v="8222" actId="1076"/>
        <pc:sldMkLst>
          <pc:docMk/>
          <pc:sldMk cId="1293946299" sldId="1415"/>
        </pc:sldMkLst>
        <pc:spChg chg="mod">
          <ac:chgData name="Nguyen Binh" userId="acf7f2a7-1119-454a-99ee-b7b1d8425230" providerId="ADAL" clId="{7AF9032A-AC4A-481F-B12A-9A9F5B3231C0}" dt="2024-03-04T16:16:36.381" v="5664" actId="20577"/>
          <ac:spMkLst>
            <pc:docMk/>
            <pc:sldMk cId="1293946299" sldId="1415"/>
            <ac:spMk id="3" creationId="{7279FD3C-DB8E-3294-9175-AB317717A74C}"/>
          </ac:spMkLst>
        </pc:spChg>
        <pc:picChg chg="add mod modCrop">
          <ac:chgData name="Nguyen Binh" userId="acf7f2a7-1119-454a-99ee-b7b1d8425230" providerId="ADAL" clId="{7AF9032A-AC4A-481F-B12A-9A9F5B3231C0}" dt="2024-03-06T12:50:49.337" v="8217" actId="14100"/>
          <ac:picMkLst>
            <pc:docMk/>
            <pc:sldMk cId="1293946299" sldId="1415"/>
            <ac:picMk id="5" creationId="{0BC6269C-1243-1BC7-3FB1-9A619EDCEF6C}"/>
          </ac:picMkLst>
        </pc:picChg>
        <pc:picChg chg="add mod">
          <ac:chgData name="Nguyen Binh" userId="acf7f2a7-1119-454a-99ee-b7b1d8425230" providerId="ADAL" clId="{7AF9032A-AC4A-481F-B12A-9A9F5B3231C0}" dt="2024-03-06T12:50:54.832" v="8220" actId="1076"/>
          <ac:picMkLst>
            <pc:docMk/>
            <pc:sldMk cId="1293946299" sldId="1415"/>
            <ac:picMk id="6" creationId="{2D1CA735-834B-8A4C-CC0D-8ADB767EB40B}"/>
          </ac:picMkLst>
        </pc:picChg>
        <pc:picChg chg="mod">
          <ac:chgData name="Nguyen Binh" userId="acf7f2a7-1119-454a-99ee-b7b1d8425230" providerId="ADAL" clId="{7AF9032A-AC4A-481F-B12A-9A9F5B3231C0}" dt="2024-03-06T12:58:44.648" v="8222" actId="1076"/>
          <ac:picMkLst>
            <pc:docMk/>
            <pc:sldMk cId="1293946299" sldId="1415"/>
            <ac:picMk id="9" creationId="{0483B9DB-2AC2-B42D-3B3D-B0EF4A71DB05}"/>
          </ac:picMkLst>
        </pc:picChg>
      </pc:sldChg>
      <pc:sldChg chg="addSp delSp modSp add mod delAnim modAnim">
        <pc:chgData name="Nguyen Binh" userId="acf7f2a7-1119-454a-99ee-b7b1d8425230" providerId="ADAL" clId="{7AF9032A-AC4A-481F-B12A-9A9F5B3231C0}" dt="2024-03-26T08:15:27.859" v="8348" actId="1076"/>
        <pc:sldMkLst>
          <pc:docMk/>
          <pc:sldMk cId="1059896001" sldId="1416"/>
        </pc:sldMkLst>
        <pc:spChg chg="add mod">
          <ac:chgData name="Nguyen Binh" userId="acf7f2a7-1119-454a-99ee-b7b1d8425230" providerId="ADAL" clId="{7AF9032A-AC4A-481F-B12A-9A9F5B3231C0}" dt="2024-03-04T16:25:17.937" v="5956" actId="20577"/>
          <ac:spMkLst>
            <pc:docMk/>
            <pc:sldMk cId="1059896001" sldId="1416"/>
            <ac:spMk id="2" creationId="{60E1108A-B2B8-C221-71C8-62BF36E9DF82}"/>
          </ac:spMkLst>
        </pc:spChg>
        <pc:spChg chg="del">
          <ac:chgData name="Nguyen Binh" userId="acf7f2a7-1119-454a-99ee-b7b1d8425230" providerId="ADAL" clId="{7AF9032A-AC4A-481F-B12A-9A9F5B3231C0}" dt="2024-03-02T12:21:55.588" v="189" actId="478"/>
          <ac:spMkLst>
            <pc:docMk/>
            <pc:sldMk cId="1059896001" sldId="1416"/>
            <ac:spMk id="2" creationId="{9D83DDA3-EB25-ADED-3E15-442C947D72CC}"/>
          </ac:spMkLst>
        </pc:spChg>
        <pc:spChg chg="mod">
          <ac:chgData name="Nguyen Binh" userId="acf7f2a7-1119-454a-99ee-b7b1d8425230" providerId="ADAL" clId="{7AF9032A-AC4A-481F-B12A-9A9F5B3231C0}" dt="2024-03-04T16:28:29.736" v="6015" actId="20577"/>
          <ac:spMkLst>
            <pc:docMk/>
            <pc:sldMk cId="1059896001" sldId="1416"/>
            <ac:spMk id="3" creationId="{5D5C8275-7684-A914-3DEA-25E82F447CB3}"/>
          </ac:spMkLst>
        </pc:spChg>
        <pc:spChg chg="add mod">
          <ac:chgData name="Nguyen Binh" userId="acf7f2a7-1119-454a-99ee-b7b1d8425230" providerId="ADAL" clId="{7AF9032A-AC4A-481F-B12A-9A9F5B3231C0}" dt="2024-03-26T08:15:27.859" v="8348" actId="1076"/>
          <ac:spMkLst>
            <pc:docMk/>
            <pc:sldMk cId="1059896001" sldId="1416"/>
            <ac:spMk id="4" creationId="{38965C5E-AC51-2185-3F19-235D79EAB68C}"/>
          </ac:spMkLst>
        </pc:spChg>
        <pc:spChg chg="add mod">
          <ac:chgData name="Nguyen Binh" userId="acf7f2a7-1119-454a-99ee-b7b1d8425230" providerId="ADAL" clId="{7AF9032A-AC4A-481F-B12A-9A9F5B3231C0}" dt="2024-03-26T08:15:11.267" v="8337" actId="1076"/>
          <ac:spMkLst>
            <pc:docMk/>
            <pc:sldMk cId="1059896001" sldId="1416"/>
            <ac:spMk id="8" creationId="{47ECAC4C-0B1C-DC3C-E03C-5AD0F57BBC0A}"/>
          </ac:spMkLst>
        </pc:spChg>
        <pc:spChg chg="add mod">
          <ac:chgData name="Nguyen Binh" userId="acf7f2a7-1119-454a-99ee-b7b1d8425230" providerId="ADAL" clId="{7AF9032A-AC4A-481F-B12A-9A9F5B3231C0}" dt="2024-03-03T19:39:22.612" v="923" actId="1076"/>
          <ac:spMkLst>
            <pc:docMk/>
            <pc:sldMk cId="1059896001" sldId="1416"/>
            <ac:spMk id="9" creationId="{3EC03D3E-AB96-502D-7D86-527A7670C12C}"/>
          </ac:spMkLst>
        </pc:spChg>
        <pc:spChg chg="add mod">
          <ac:chgData name="Nguyen Binh" userId="acf7f2a7-1119-454a-99ee-b7b1d8425230" providerId="ADAL" clId="{7AF9032A-AC4A-481F-B12A-9A9F5B3231C0}" dt="2024-03-04T16:26:05.287" v="5957" actId="20577"/>
          <ac:spMkLst>
            <pc:docMk/>
            <pc:sldMk cId="1059896001" sldId="1416"/>
            <ac:spMk id="11" creationId="{B89EF245-0D10-72FE-8743-27871D22CA01}"/>
          </ac:spMkLst>
        </pc:spChg>
        <pc:spChg chg="add mod">
          <ac:chgData name="Nguyen Binh" userId="acf7f2a7-1119-454a-99ee-b7b1d8425230" providerId="ADAL" clId="{7AF9032A-AC4A-481F-B12A-9A9F5B3231C0}" dt="2024-03-03T19:39:22.612" v="923" actId="1076"/>
          <ac:spMkLst>
            <pc:docMk/>
            <pc:sldMk cId="1059896001" sldId="1416"/>
            <ac:spMk id="12" creationId="{69C13BA9-9872-AF5B-3ED9-D69544EADE76}"/>
          </ac:spMkLst>
        </pc:spChg>
        <pc:spChg chg="add mod">
          <ac:chgData name="Nguyen Binh" userId="acf7f2a7-1119-454a-99ee-b7b1d8425230" providerId="ADAL" clId="{7AF9032A-AC4A-481F-B12A-9A9F5B3231C0}" dt="2024-03-03T19:39:22.612" v="923" actId="1076"/>
          <ac:spMkLst>
            <pc:docMk/>
            <pc:sldMk cId="1059896001" sldId="1416"/>
            <ac:spMk id="13" creationId="{6124667B-3813-145A-99BE-27AC3123A156}"/>
          </ac:spMkLst>
        </pc:spChg>
        <pc:spChg chg="add mod">
          <ac:chgData name="Nguyen Binh" userId="acf7f2a7-1119-454a-99ee-b7b1d8425230" providerId="ADAL" clId="{7AF9032A-AC4A-481F-B12A-9A9F5B3231C0}" dt="2024-03-03T19:39:22.612" v="923" actId="1076"/>
          <ac:spMkLst>
            <pc:docMk/>
            <pc:sldMk cId="1059896001" sldId="1416"/>
            <ac:spMk id="14" creationId="{F6445938-0AFA-8141-962F-9E9AA2DB1261}"/>
          </ac:spMkLst>
        </pc:spChg>
        <pc:spChg chg="add mod">
          <ac:chgData name="Nguyen Binh" userId="acf7f2a7-1119-454a-99ee-b7b1d8425230" providerId="ADAL" clId="{7AF9032A-AC4A-481F-B12A-9A9F5B3231C0}" dt="2024-03-03T19:39:22.612" v="923" actId="1076"/>
          <ac:spMkLst>
            <pc:docMk/>
            <pc:sldMk cId="1059896001" sldId="1416"/>
            <ac:spMk id="19" creationId="{1E38EA61-449A-4D18-D8AC-0DEC9E4C48C1}"/>
          </ac:spMkLst>
        </pc:spChg>
        <pc:spChg chg="add del mod">
          <ac:chgData name="Nguyen Binh" userId="acf7f2a7-1119-454a-99ee-b7b1d8425230" providerId="ADAL" clId="{7AF9032A-AC4A-481F-B12A-9A9F5B3231C0}" dt="2024-03-03T19:38:16.840" v="875" actId="478"/>
          <ac:spMkLst>
            <pc:docMk/>
            <pc:sldMk cId="1059896001" sldId="1416"/>
            <ac:spMk id="20" creationId="{0B1C2095-B33B-BA31-E2B4-6A9DC1D73A1D}"/>
          </ac:spMkLst>
        </pc:spChg>
        <pc:spChg chg="add mod">
          <ac:chgData name="Nguyen Binh" userId="acf7f2a7-1119-454a-99ee-b7b1d8425230" providerId="ADAL" clId="{7AF9032A-AC4A-481F-B12A-9A9F5B3231C0}" dt="2024-03-03T19:39:34.683" v="930" actId="1076"/>
          <ac:spMkLst>
            <pc:docMk/>
            <pc:sldMk cId="1059896001" sldId="1416"/>
            <ac:spMk id="21" creationId="{DD86149C-B878-A119-460B-EED47C21B0C4}"/>
          </ac:spMkLst>
        </pc:spChg>
        <pc:spChg chg="add mod">
          <ac:chgData name="Nguyen Binh" userId="acf7f2a7-1119-454a-99ee-b7b1d8425230" providerId="ADAL" clId="{7AF9032A-AC4A-481F-B12A-9A9F5B3231C0}" dt="2024-03-03T19:39:22.612" v="923" actId="1076"/>
          <ac:spMkLst>
            <pc:docMk/>
            <pc:sldMk cId="1059896001" sldId="1416"/>
            <ac:spMk id="22" creationId="{3701753B-0968-CADA-B630-69B18449A3E6}"/>
          </ac:spMkLst>
        </pc:spChg>
        <pc:spChg chg="add mod">
          <ac:chgData name="Nguyen Binh" userId="acf7f2a7-1119-454a-99ee-b7b1d8425230" providerId="ADAL" clId="{7AF9032A-AC4A-481F-B12A-9A9F5B3231C0}" dt="2024-03-03T19:39:22.612" v="923" actId="1076"/>
          <ac:spMkLst>
            <pc:docMk/>
            <pc:sldMk cId="1059896001" sldId="1416"/>
            <ac:spMk id="23" creationId="{B3D50D96-52FB-C8E3-9530-32CB3100B5A0}"/>
          </ac:spMkLst>
        </pc:spChg>
        <pc:spChg chg="add mod">
          <ac:chgData name="Nguyen Binh" userId="acf7f2a7-1119-454a-99ee-b7b1d8425230" providerId="ADAL" clId="{7AF9032A-AC4A-481F-B12A-9A9F5B3231C0}" dt="2024-03-05T12:52:37.648" v="6326" actId="20577"/>
          <ac:spMkLst>
            <pc:docMk/>
            <pc:sldMk cId="1059896001" sldId="1416"/>
            <ac:spMk id="25" creationId="{5A5AF482-967A-5E99-67B6-7BBB579C3164}"/>
          </ac:spMkLst>
        </pc:spChg>
        <pc:spChg chg="add mod">
          <ac:chgData name="Nguyen Binh" userId="acf7f2a7-1119-454a-99ee-b7b1d8425230" providerId="ADAL" clId="{7AF9032A-AC4A-481F-B12A-9A9F5B3231C0}" dt="2024-03-05T12:52:40.163" v="6328" actId="20577"/>
          <ac:spMkLst>
            <pc:docMk/>
            <pc:sldMk cId="1059896001" sldId="1416"/>
            <ac:spMk id="26" creationId="{7E89702B-5D2E-0F25-FB0E-92E3089F336D}"/>
          </ac:spMkLst>
        </pc:spChg>
        <pc:spChg chg="add mod">
          <ac:chgData name="Nguyen Binh" userId="acf7f2a7-1119-454a-99ee-b7b1d8425230" providerId="ADAL" clId="{7AF9032A-AC4A-481F-B12A-9A9F5B3231C0}" dt="2024-03-03T19:40:01.743" v="941" actId="1076"/>
          <ac:spMkLst>
            <pc:docMk/>
            <pc:sldMk cId="1059896001" sldId="1416"/>
            <ac:spMk id="27" creationId="{FE79FDDE-9A68-2BE4-5379-E5FF6B39B937}"/>
          </ac:spMkLst>
        </pc:spChg>
        <pc:grpChg chg="add mod ord">
          <ac:chgData name="Nguyen Binh" userId="acf7f2a7-1119-454a-99ee-b7b1d8425230" providerId="ADAL" clId="{7AF9032A-AC4A-481F-B12A-9A9F5B3231C0}" dt="2024-03-26T08:15:13.745" v="8339" actId="1076"/>
          <ac:grpSpMkLst>
            <pc:docMk/>
            <pc:sldMk cId="1059896001" sldId="1416"/>
            <ac:grpSpMk id="17" creationId="{C22A1EB5-F626-F990-8D74-AACDF5F94E08}"/>
          </ac:grpSpMkLst>
        </pc:grpChg>
        <pc:picChg chg="add del mod">
          <ac:chgData name="Nguyen Binh" userId="acf7f2a7-1119-454a-99ee-b7b1d8425230" providerId="ADAL" clId="{7AF9032A-AC4A-481F-B12A-9A9F5B3231C0}" dt="2024-03-03T19:20:06.865" v="594" actId="478"/>
          <ac:picMkLst>
            <pc:docMk/>
            <pc:sldMk cId="1059896001" sldId="1416"/>
            <ac:picMk id="4" creationId="{0CE5B76A-F830-8602-4627-A1D1CDD30854}"/>
          </ac:picMkLst>
        </pc:picChg>
        <pc:picChg chg="add mod modCrop">
          <ac:chgData name="Nguyen Binh" userId="acf7f2a7-1119-454a-99ee-b7b1d8425230" providerId="ADAL" clId="{7AF9032A-AC4A-481F-B12A-9A9F5B3231C0}" dt="2024-03-03T19:36:27.556" v="847" actId="1076"/>
          <ac:picMkLst>
            <pc:docMk/>
            <pc:sldMk cId="1059896001" sldId="1416"/>
            <ac:picMk id="5" creationId="{7CA15FC6-7044-BDED-5E0A-93D1A4AF5685}"/>
          </ac:picMkLst>
        </pc:picChg>
        <pc:picChg chg="add del mod modCrop">
          <ac:chgData name="Nguyen Binh" userId="acf7f2a7-1119-454a-99ee-b7b1d8425230" providerId="ADAL" clId="{7AF9032A-AC4A-481F-B12A-9A9F5B3231C0}" dt="2024-03-03T19:34:47.654" v="821" actId="478"/>
          <ac:picMkLst>
            <pc:docMk/>
            <pc:sldMk cId="1059896001" sldId="1416"/>
            <ac:picMk id="6" creationId="{74EB3ECF-A3F8-4F36-6496-8C3BD14BC001}"/>
          </ac:picMkLst>
        </pc:picChg>
        <pc:picChg chg="add mod modCrop">
          <ac:chgData name="Nguyen Binh" userId="acf7f2a7-1119-454a-99ee-b7b1d8425230" providerId="ADAL" clId="{7AF9032A-AC4A-481F-B12A-9A9F5B3231C0}" dt="2024-03-03T19:35:46.933" v="844" actId="1076"/>
          <ac:picMkLst>
            <pc:docMk/>
            <pc:sldMk cId="1059896001" sldId="1416"/>
            <ac:picMk id="15" creationId="{AF7DFF7F-7033-A904-257B-2094A6A4FBFC}"/>
          </ac:picMkLst>
        </pc:picChg>
        <pc:picChg chg="add mod">
          <ac:chgData name="Nguyen Binh" userId="acf7f2a7-1119-454a-99ee-b7b1d8425230" providerId="ADAL" clId="{7AF9032A-AC4A-481F-B12A-9A9F5B3231C0}" dt="2024-03-03T19:33:47.532" v="816" actId="164"/>
          <ac:picMkLst>
            <pc:docMk/>
            <pc:sldMk cId="1059896001" sldId="1416"/>
            <ac:picMk id="16" creationId="{D248AE54-1823-263B-F59D-51AB6D9829DC}"/>
          </ac:picMkLst>
        </pc:picChg>
        <pc:picChg chg="add mod">
          <ac:chgData name="Nguyen Binh" userId="acf7f2a7-1119-454a-99ee-b7b1d8425230" providerId="ADAL" clId="{7AF9032A-AC4A-481F-B12A-9A9F5B3231C0}" dt="2024-03-03T19:35:46.933" v="844" actId="1076"/>
          <ac:picMkLst>
            <pc:docMk/>
            <pc:sldMk cId="1059896001" sldId="1416"/>
            <ac:picMk id="18" creationId="{1D421995-CAC8-260F-457A-877171895584}"/>
          </ac:picMkLst>
        </pc:picChg>
      </pc:sldChg>
      <pc:sldChg chg="add del">
        <pc:chgData name="Nguyen Binh" userId="acf7f2a7-1119-454a-99ee-b7b1d8425230" providerId="ADAL" clId="{7AF9032A-AC4A-481F-B12A-9A9F5B3231C0}" dt="2024-03-02T12:17:25.039" v="168"/>
        <pc:sldMkLst>
          <pc:docMk/>
          <pc:sldMk cId="2653987704" sldId="1416"/>
        </pc:sldMkLst>
      </pc:sldChg>
      <pc:sldChg chg="add del">
        <pc:chgData name="Nguyen Binh" userId="acf7f2a7-1119-454a-99ee-b7b1d8425230" providerId="ADAL" clId="{7AF9032A-AC4A-481F-B12A-9A9F5B3231C0}" dt="2024-03-02T12:17:25.039" v="168"/>
        <pc:sldMkLst>
          <pc:docMk/>
          <pc:sldMk cId="1448258634" sldId="1417"/>
        </pc:sldMkLst>
      </pc:sldChg>
      <pc:sldChg chg="addSp delSp modSp add mod delAnim modAnim">
        <pc:chgData name="Nguyen Binh" userId="acf7f2a7-1119-454a-99ee-b7b1d8425230" providerId="ADAL" clId="{7AF9032A-AC4A-481F-B12A-9A9F5B3231C0}" dt="2024-03-05T08:38:49.817" v="6184" actId="1076"/>
        <pc:sldMkLst>
          <pc:docMk/>
          <pc:sldMk cId="3635582749" sldId="1417"/>
        </pc:sldMkLst>
        <pc:spChg chg="del">
          <ac:chgData name="Nguyen Binh" userId="acf7f2a7-1119-454a-99ee-b7b1d8425230" providerId="ADAL" clId="{7AF9032A-AC4A-481F-B12A-9A9F5B3231C0}" dt="2024-03-03T19:44:06.299" v="951" actId="478"/>
          <ac:spMkLst>
            <pc:docMk/>
            <pc:sldMk cId="3635582749" sldId="1417"/>
            <ac:spMk id="2" creationId="{8CF2DB24-6B79-798A-B2AB-02F083D72268}"/>
          </ac:spMkLst>
        </pc:spChg>
        <pc:spChg chg="mod">
          <ac:chgData name="Nguyen Binh" userId="acf7f2a7-1119-454a-99ee-b7b1d8425230" providerId="ADAL" clId="{7AF9032A-AC4A-481F-B12A-9A9F5B3231C0}" dt="2024-03-04T16:28:39.087" v="6017" actId="14100"/>
          <ac:spMkLst>
            <pc:docMk/>
            <pc:sldMk cId="3635582749" sldId="1417"/>
            <ac:spMk id="3" creationId="{ECB50D66-6C4C-6BB7-87C6-879B39CB15D2}"/>
          </ac:spMkLst>
        </pc:spChg>
        <pc:spChg chg="add mod">
          <ac:chgData name="Nguyen Binh" userId="acf7f2a7-1119-454a-99ee-b7b1d8425230" providerId="ADAL" clId="{7AF9032A-AC4A-481F-B12A-9A9F5B3231C0}" dt="2024-03-05T08:38:37.689" v="6181" actId="14100"/>
          <ac:spMkLst>
            <pc:docMk/>
            <pc:sldMk cId="3635582749" sldId="1417"/>
            <ac:spMk id="6" creationId="{48AF0EE1-6CA1-7FBE-35E6-97D01588C57A}"/>
          </ac:spMkLst>
        </pc:spChg>
        <pc:spChg chg="add del mod">
          <ac:chgData name="Nguyen Binh" userId="acf7f2a7-1119-454a-99ee-b7b1d8425230" providerId="ADAL" clId="{7AF9032A-AC4A-481F-B12A-9A9F5B3231C0}" dt="2024-03-05T08:38:42.305" v="6182" actId="478"/>
          <ac:spMkLst>
            <pc:docMk/>
            <pc:sldMk cId="3635582749" sldId="1417"/>
            <ac:spMk id="7" creationId="{11AF381E-BFBD-C06C-6C8B-BACF301E846F}"/>
          </ac:spMkLst>
        </pc:spChg>
        <pc:spChg chg="add mod">
          <ac:chgData name="Nguyen Binh" userId="acf7f2a7-1119-454a-99ee-b7b1d8425230" providerId="ADAL" clId="{7AF9032A-AC4A-481F-B12A-9A9F5B3231C0}" dt="2024-03-05T08:38:49.817" v="6184" actId="1076"/>
          <ac:spMkLst>
            <pc:docMk/>
            <pc:sldMk cId="3635582749" sldId="1417"/>
            <ac:spMk id="8" creationId="{D9A13605-1775-948D-A1E2-30A61FE01842}"/>
          </ac:spMkLst>
        </pc:spChg>
        <pc:spChg chg="add mod">
          <ac:chgData name="Nguyen Binh" userId="acf7f2a7-1119-454a-99ee-b7b1d8425230" providerId="ADAL" clId="{7AF9032A-AC4A-481F-B12A-9A9F5B3231C0}" dt="2024-03-03T20:03:32.940" v="1304" actId="1076"/>
          <ac:spMkLst>
            <pc:docMk/>
            <pc:sldMk cId="3635582749" sldId="1417"/>
            <ac:spMk id="9" creationId="{090B0453-2550-D600-12A5-5BC4D9638378}"/>
          </ac:spMkLst>
        </pc:spChg>
        <pc:spChg chg="add mod">
          <ac:chgData name="Nguyen Binh" userId="acf7f2a7-1119-454a-99ee-b7b1d8425230" providerId="ADAL" clId="{7AF9032A-AC4A-481F-B12A-9A9F5B3231C0}" dt="2024-03-03T19:59:39.720" v="1243" actId="1076"/>
          <ac:spMkLst>
            <pc:docMk/>
            <pc:sldMk cId="3635582749" sldId="1417"/>
            <ac:spMk id="10" creationId="{AC1BD994-1F86-FA2F-AC0B-07AA1E653BB7}"/>
          </ac:spMkLst>
        </pc:spChg>
        <pc:spChg chg="add mod">
          <ac:chgData name="Nguyen Binh" userId="acf7f2a7-1119-454a-99ee-b7b1d8425230" providerId="ADAL" clId="{7AF9032A-AC4A-481F-B12A-9A9F5B3231C0}" dt="2024-03-03T19:59:39.720" v="1243" actId="1076"/>
          <ac:spMkLst>
            <pc:docMk/>
            <pc:sldMk cId="3635582749" sldId="1417"/>
            <ac:spMk id="11" creationId="{85FB0D5A-0730-DE77-BD4C-7617B2D1A2BC}"/>
          </ac:spMkLst>
        </pc:spChg>
        <pc:spChg chg="add mod">
          <ac:chgData name="Nguyen Binh" userId="acf7f2a7-1119-454a-99ee-b7b1d8425230" providerId="ADAL" clId="{7AF9032A-AC4A-481F-B12A-9A9F5B3231C0}" dt="2024-03-03T20:00:35.383" v="1251" actId="1076"/>
          <ac:spMkLst>
            <pc:docMk/>
            <pc:sldMk cId="3635582749" sldId="1417"/>
            <ac:spMk id="12" creationId="{9081EDA6-8A43-CBC5-8EB1-BAF8980DB9E6}"/>
          </ac:spMkLst>
        </pc:spChg>
        <pc:spChg chg="add mod">
          <ac:chgData name="Nguyen Binh" userId="acf7f2a7-1119-454a-99ee-b7b1d8425230" providerId="ADAL" clId="{7AF9032A-AC4A-481F-B12A-9A9F5B3231C0}" dt="2024-03-03T19:59:39.720" v="1243" actId="1076"/>
          <ac:spMkLst>
            <pc:docMk/>
            <pc:sldMk cId="3635582749" sldId="1417"/>
            <ac:spMk id="13" creationId="{1C8891A3-B90C-6D4A-D8CA-7420CB360638}"/>
          </ac:spMkLst>
        </pc:spChg>
        <pc:spChg chg="add mod">
          <ac:chgData name="Nguyen Binh" userId="acf7f2a7-1119-454a-99ee-b7b1d8425230" providerId="ADAL" clId="{7AF9032A-AC4A-481F-B12A-9A9F5B3231C0}" dt="2024-03-03T20:03:21.539" v="1302" actId="688"/>
          <ac:spMkLst>
            <pc:docMk/>
            <pc:sldMk cId="3635582749" sldId="1417"/>
            <ac:spMk id="14" creationId="{74BA8559-2DEC-1028-38C5-A04C099C4A9F}"/>
          </ac:spMkLst>
        </pc:spChg>
        <pc:spChg chg="add mod">
          <ac:chgData name="Nguyen Binh" userId="acf7f2a7-1119-454a-99ee-b7b1d8425230" providerId="ADAL" clId="{7AF9032A-AC4A-481F-B12A-9A9F5B3231C0}" dt="2024-03-03T19:59:39.720" v="1243" actId="1076"/>
          <ac:spMkLst>
            <pc:docMk/>
            <pc:sldMk cId="3635582749" sldId="1417"/>
            <ac:spMk id="17" creationId="{AE0EBB87-7ACC-73E3-E092-766BFAE6E416}"/>
          </ac:spMkLst>
        </pc:spChg>
        <pc:spChg chg="add mod">
          <ac:chgData name="Nguyen Binh" userId="acf7f2a7-1119-454a-99ee-b7b1d8425230" providerId="ADAL" clId="{7AF9032A-AC4A-481F-B12A-9A9F5B3231C0}" dt="2024-03-03T20:03:30.981" v="1303" actId="1076"/>
          <ac:spMkLst>
            <pc:docMk/>
            <pc:sldMk cId="3635582749" sldId="1417"/>
            <ac:spMk id="18" creationId="{77C740A9-3C95-B827-3F69-DBD69C4E06D5}"/>
          </ac:spMkLst>
        </pc:spChg>
        <pc:spChg chg="add mod">
          <ac:chgData name="Nguyen Binh" userId="acf7f2a7-1119-454a-99ee-b7b1d8425230" providerId="ADAL" clId="{7AF9032A-AC4A-481F-B12A-9A9F5B3231C0}" dt="2024-03-03T20:03:01.769" v="1296" actId="1076"/>
          <ac:spMkLst>
            <pc:docMk/>
            <pc:sldMk cId="3635582749" sldId="1417"/>
            <ac:spMk id="19" creationId="{7B9B9FBC-1958-776B-AD85-AD055C505907}"/>
          </ac:spMkLst>
        </pc:spChg>
        <pc:spChg chg="add mod">
          <ac:chgData name="Nguyen Binh" userId="acf7f2a7-1119-454a-99ee-b7b1d8425230" providerId="ADAL" clId="{7AF9032A-AC4A-481F-B12A-9A9F5B3231C0}" dt="2024-03-03T19:59:39.720" v="1243" actId="1076"/>
          <ac:spMkLst>
            <pc:docMk/>
            <pc:sldMk cId="3635582749" sldId="1417"/>
            <ac:spMk id="20" creationId="{C05AA6C9-6E9B-90A3-2CBF-9E5E6CF8CED5}"/>
          </ac:spMkLst>
        </pc:spChg>
        <pc:spChg chg="add mod">
          <ac:chgData name="Nguyen Binh" userId="acf7f2a7-1119-454a-99ee-b7b1d8425230" providerId="ADAL" clId="{7AF9032A-AC4A-481F-B12A-9A9F5B3231C0}" dt="2024-03-03T19:59:39.720" v="1243" actId="1076"/>
          <ac:spMkLst>
            <pc:docMk/>
            <pc:sldMk cId="3635582749" sldId="1417"/>
            <ac:spMk id="23" creationId="{976C6BCC-6458-6173-BAE8-35F16535709A}"/>
          </ac:spMkLst>
        </pc:spChg>
        <pc:spChg chg="add mod">
          <ac:chgData name="Nguyen Binh" userId="acf7f2a7-1119-454a-99ee-b7b1d8425230" providerId="ADAL" clId="{7AF9032A-AC4A-481F-B12A-9A9F5B3231C0}" dt="2024-03-03T19:59:39.720" v="1243" actId="1076"/>
          <ac:spMkLst>
            <pc:docMk/>
            <pc:sldMk cId="3635582749" sldId="1417"/>
            <ac:spMk id="24" creationId="{94801856-3ADD-EA88-3067-391BF95920AC}"/>
          </ac:spMkLst>
        </pc:spChg>
        <pc:spChg chg="add mod">
          <ac:chgData name="Nguyen Binh" userId="acf7f2a7-1119-454a-99ee-b7b1d8425230" providerId="ADAL" clId="{7AF9032A-AC4A-481F-B12A-9A9F5B3231C0}" dt="2024-03-03T20:00:44.248" v="1254" actId="1076"/>
          <ac:spMkLst>
            <pc:docMk/>
            <pc:sldMk cId="3635582749" sldId="1417"/>
            <ac:spMk id="28" creationId="{CA468547-7EC0-DA00-1925-B349C017D89D}"/>
          </ac:spMkLst>
        </pc:spChg>
        <pc:spChg chg="add mod">
          <ac:chgData name="Nguyen Binh" userId="acf7f2a7-1119-454a-99ee-b7b1d8425230" providerId="ADAL" clId="{7AF9032A-AC4A-481F-B12A-9A9F5B3231C0}" dt="2024-03-03T20:06:39.293" v="1356" actId="1076"/>
          <ac:spMkLst>
            <pc:docMk/>
            <pc:sldMk cId="3635582749" sldId="1417"/>
            <ac:spMk id="29" creationId="{20321F88-D1E9-8CE9-84B5-BF41A1C49C40}"/>
          </ac:spMkLst>
        </pc:spChg>
        <pc:grpChg chg="add del mod">
          <ac:chgData name="Nguyen Binh" userId="acf7f2a7-1119-454a-99ee-b7b1d8425230" providerId="ADAL" clId="{7AF9032A-AC4A-481F-B12A-9A9F5B3231C0}" dt="2024-03-03T19:59:48.239" v="1244" actId="478"/>
          <ac:grpSpMkLst>
            <pc:docMk/>
            <pc:sldMk cId="3635582749" sldId="1417"/>
            <ac:grpSpMk id="7" creationId="{5982CDC8-65B4-9284-DF87-BAF9442EDB81}"/>
          </ac:grpSpMkLst>
        </pc:grpChg>
        <pc:grpChg chg="add mod ord">
          <ac:chgData name="Nguyen Binh" userId="acf7f2a7-1119-454a-99ee-b7b1d8425230" providerId="ADAL" clId="{7AF9032A-AC4A-481F-B12A-9A9F5B3231C0}" dt="2024-03-03T20:06:08.397" v="1310" actId="1076"/>
          <ac:grpSpMkLst>
            <pc:docMk/>
            <pc:sldMk cId="3635582749" sldId="1417"/>
            <ac:grpSpMk id="25" creationId="{565CA749-AC62-12DD-58AE-E43091B2CD0F}"/>
          </ac:grpSpMkLst>
        </pc:grpChg>
        <pc:picChg chg="add del mod">
          <ac:chgData name="Nguyen Binh" userId="acf7f2a7-1119-454a-99ee-b7b1d8425230" providerId="ADAL" clId="{7AF9032A-AC4A-481F-B12A-9A9F5B3231C0}" dt="2024-03-04T09:30:27.813" v="1636" actId="478"/>
          <ac:picMkLst>
            <pc:docMk/>
            <pc:sldMk cId="3635582749" sldId="1417"/>
            <ac:picMk id="2" creationId="{99B40D12-8335-82B9-FFDC-6A2419F1EF4E}"/>
          </ac:picMkLst>
        </pc:picChg>
        <pc:picChg chg="add mod">
          <ac:chgData name="Nguyen Binh" userId="acf7f2a7-1119-454a-99ee-b7b1d8425230" providerId="ADAL" clId="{7AF9032A-AC4A-481F-B12A-9A9F5B3231C0}" dt="2024-03-04T09:31:25.067" v="1652" actId="1076"/>
          <ac:picMkLst>
            <pc:docMk/>
            <pc:sldMk cId="3635582749" sldId="1417"/>
            <ac:picMk id="4" creationId="{68F440D9-105E-99F8-5E43-D459ECE0DC5B}"/>
          </ac:picMkLst>
        </pc:picChg>
        <pc:picChg chg="add mod modCrop">
          <ac:chgData name="Nguyen Binh" userId="acf7f2a7-1119-454a-99ee-b7b1d8425230" providerId="ADAL" clId="{7AF9032A-AC4A-481F-B12A-9A9F5B3231C0}" dt="2024-03-03T19:46:30.945" v="995" actId="164"/>
          <ac:picMkLst>
            <pc:docMk/>
            <pc:sldMk cId="3635582749" sldId="1417"/>
            <ac:picMk id="4" creationId="{E9390D81-E4B8-EC6B-5DF8-25F6DE81EAFC}"/>
          </ac:picMkLst>
        </pc:picChg>
        <pc:picChg chg="add mod">
          <ac:chgData name="Nguyen Binh" userId="acf7f2a7-1119-454a-99ee-b7b1d8425230" providerId="ADAL" clId="{7AF9032A-AC4A-481F-B12A-9A9F5B3231C0}" dt="2024-03-03T19:46:30.945" v="995" actId="164"/>
          <ac:picMkLst>
            <pc:docMk/>
            <pc:sldMk cId="3635582749" sldId="1417"/>
            <ac:picMk id="5" creationId="{3AF93270-4867-5256-3FD9-3CA5C485DA65}"/>
          </ac:picMkLst>
        </pc:picChg>
        <pc:picChg chg="add mod">
          <ac:chgData name="Nguyen Binh" userId="acf7f2a7-1119-454a-99ee-b7b1d8425230" providerId="ADAL" clId="{7AF9032A-AC4A-481F-B12A-9A9F5B3231C0}" dt="2024-03-04T19:38:18.847" v="6150" actId="14100"/>
          <ac:picMkLst>
            <pc:docMk/>
            <pc:sldMk cId="3635582749" sldId="1417"/>
            <ac:picMk id="5" creationId="{7E4701F4-62E7-C421-C6BD-67E3D17962ED}"/>
          </ac:picMkLst>
        </pc:picChg>
        <pc:picChg chg="add del mod">
          <ac:chgData name="Nguyen Binh" userId="acf7f2a7-1119-454a-99ee-b7b1d8425230" providerId="ADAL" clId="{7AF9032A-AC4A-481F-B12A-9A9F5B3231C0}" dt="2024-03-03T19:53:52.756" v="1155" actId="478"/>
          <ac:picMkLst>
            <pc:docMk/>
            <pc:sldMk cId="3635582749" sldId="1417"/>
            <ac:picMk id="6" creationId="{98F28E1B-C217-D5F8-5BCB-967DC33170BF}"/>
          </ac:picMkLst>
        </pc:picChg>
        <pc:picChg chg="add mod modCrop">
          <ac:chgData name="Nguyen Binh" userId="acf7f2a7-1119-454a-99ee-b7b1d8425230" providerId="ADAL" clId="{7AF9032A-AC4A-481F-B12A-9A9F5B3231C0}" dt="2024-03-04T09:31:13.495" v="1649" actId="14100"/>
          <ac:picMkLst>
            <pc:docMk/>
            <pc:sldMk cId="3635582749" sldId="1417"/>
            <ac:picMk id="15" creationId="{48482539-5043-0B16-2B0C-D19CDE39DBF0}"/>
          </ac:picMkLst>
        </pc:picChg>
        <pc:picChg chg="add del mod modCrop">
          <ac:chgData name="Nguyen Binh" userId="acf7f2a7-1119-454a-99ee-b7b1d8425230" providerId="ADAL" clId="{7AF9032A-AC4A-481F-B12A-9A9F5B3231C0}" dt="2024-03-04T19:38:12.127" v="6148" actId="478"/>
          <ac:picMkLst>
            <pc:docMk/>
            <pc:sldMk cId="3635582749" sldId="1417"/>
            <ac:picMk id="16" creationId="{E9A252E3-BD65-889E-5807-3132C0240DB9}"/>
          </ac:picMkLst>
        </pc:picChg>
        <pc:picChg chg="add mod modCrop">
          <ac:chgData name="Nguyen Binh" userId="acf7f2a7-1119-454a-99ee-b7b1d8425230" providerId="ADAL" clId="{7AF9032A-AC4A-481F-B12A-9A9F5B3231C0}" dt="2024-03-03T19:58:32.091" v="1227" actId="1076"/>
          <ac:picMkLst>
            <pc:docMk/>
            <pc:sldMk cId="3635582749" sldId="1417"/>
            <ac:picMk id="21" creationId="{6A297113-1C51-B246-B384-37A2C11739CA}"/>
          </ac:picMkLst>
        </pc:picChg>
        <pc:picChg chg="add mod">
          <ac:chgData name="Nguyen Binh" userId="acf7f2a7-1119-454a-99ee-b7b1d8425230" providerId="ADAL" clId="{7AF9032A-AC4A-481F-B12A-9A9F5B3231C0}" dt="2024-03-03T19:58:27.118" v="1226"/>
          <ac:picMkLst>
            <pc:docMk/>
            <pc:sldMk cId="3635582749" sldId="1417"/>
            <ac:picMk id="22" creationId="{ACF09826-0DE7-B16F-A2BA-39542A26C01D}"/>
          </ac:picMkLst>
        </pc:picChg>
        <pc:picChg chg="mod modCrop">
          <ac:chgData name="Nguyen Binh" userId="acf7f2a7-1119-454a-99ee-b7b1d8425230" providerId="ADAL" clId="{7AF9032A-AC4A-481F-B12A-9A9F5B3231C0}" dt="2024-03-03T20:00:24.519" v="1250" actId="732"/>
          <ac:picMkLst>
            <pc:docMk/>
            <pc:sldMk cId="3635582749" sldId="1417"/>
            <ac:picMk id="26" creationId="{EA974044-B2FC-316D-38CB-6C708D03EB22}"/>
          </ac:picMkLst>
        </pc:picChg>
        <pc:picChg chg="mod">
          <ac:chgData name="Nguyen Binh" userId="acf7f2a7-1119-454a-99ee-b7b1d8425230" providerId="ADAL" clId="{7AF9032A-AC4A-481F-B12A-9A9F5B3231C0}" dt="2024-03-03T19:59:48.439" v="1245"/>
          <ac:picMkLst>
            <pc:docMk/>
            <pc:sldMk cId="3635582749" sldId="1417"/>
            <ac:picMk id="27" creationId="{93FDC22E-0133-20EA-8CDF-91B92AE9C1FB}"/>
          </ac:picMkLst>
        </pc:picChg>
        <pc:picChg chg="add mod modCrop">
          <ac:chgData name="Nguyen Binh" userId="acf7f2a7-1119-454a-99ee-b7b1d8425230" providerId="ADAL" clId="{7AF9032A-AC4A-481F-B12A-9A9F5B3231C0}" dt="2024-03-04T09:31:18.397" v="1650" actId="1076"/>
          <ac:picMkLst>
            <pc:docMk/>
            <pc:sldMk cId="3635582749" sldId="1417"/>
            <ac:picMk id="30" creationId="{C7F4AD27-25A2-76C7-9DCB-808079703513}"/>
          </ac:picMkLst>
        </pc:picChg>
      </pc:sldChg>
      <pc:sldChg chg="addSp delSp modSp add mod delAnim modAnim">
        <pc:chgData name="Nguyen Binh" userId="acf7f2a7-1119-454a-99ee-b7b1d8425230" providerId="ADAL" clId="{7AF9032A-AC4A-481F-B12A-9A9F5B3231C0}" dt="2024-03-26T07:54:22.664" v="8249" actId="14100"/>
        <pc:sldMkLst>
          <pc:docMk/>
          <pc:sldMk cId="109587401" sldId="1418"/>
        </pc:sldMkLst>
        <pc:spChg chg="del">
          <ac:chgData name="Nguyen Binh" userId="acf7f2a7-1119-454a-99ee-b7b1d8425230" providerId="ADAL" clId="{7AF9032A-AC4A-481F-B12A-9A9F5B3231C0}" dt="2024-03-02T12:36:09.017" v="205" actId="478"/>
          <ac:spMkLst>
            <pc:docMk/>
            <pc:sldMk cId="109587401" sldId="1418"/>
            <ac:spMk id="2" creationId="{458D7D5D-9703-B319-CC3C-69FD763693C7}"/>
          </ac:spMkLst>
        </pc:spChg>
        <pc:spChg chg="add del mod">
          <ac:chgData name="Nguyen Binh" userId="acf7f2a7-1119-454a-99ee-b7b1d8425230" providerId="ADAL" clId="{7AF9032A-AC4A-481F-B12A-9A9F5B3231C0}" dt="2024-03-05T12:55:49.638" v="6416" actId="478"/>
          <ac:spMkLst>
            <pc:docMk/>
            <pc:sldMk cId="109587401" sldId="1418"/>
            <ac:spMk id="2" creationId="{94F55047-4BA1-AF89-98C0-20C585EB4960}"/>
          </ac:spMkLst>
        </pc:spChg>
        <pc:spChg chg="mod">
          <ac:chgData name="Nguyen Binh" userId="acf7f2a7-1119-454a-99ee-b7b1d8425230" providerId="ADAL" clId="{7AF9032A-AC4A-481F-B12A-9A9F5B3231C0}" dt="2024-03-05T14:32:26.558" v="6854" actId="20577"/>
          <ac:spMkLst>
            <pc:docMk/>
            <pc:sldMk cId="109587401" sldId="1418"/>
            <ac:spMk id="3" creationId="{A9BE9572-7CE4-9269-1A4C-253A9F7BF2D5}"/>
          </ac:spMkLst>
        </pc:spChg>
        <pc:spChg chg="add mod">
          <ac:chgData name="Nguyen Binh" userId="acf7f2a7-1119-454a-99ee-b7b1d8425230" providerId="ADAL" clId="{7AF9032A-AC4A-481F-B12A-9A9F5B3231C0}" dt="2024-03-26T07:53:53.261" v="8242" actId="1076"/>
          <ac:spMkLst>
            <pc:docMk/>
            <pc:sldMk cId="109587401" sldId="1418"/>
            <ac:spMk id="5" creationId="{08355BD8-43DC-1994-4279-163BC62739E6}"/>
          </ac:spMkLst>
        </pc:spChg>
        <pc:spChg chg="add del mod">
          <ac:chgData name="Nguyen Binh" userId="acf7f2a7-1119-454a-99ee-b7b1d8425230" providerId="ADAL" clId="{7AF9032A-AC4A-481F-B12A-9A9F5B3231C0}" dt="2024-03-05T12:55:49.638" v="6416" actId="478"/>
          <ac:spMkLst>
            <pc:docMk/>
            <pc:sldMk cId="109587401" sldId="1418"/>
            <ac:spMk id="5" creationId="{5A57B710-F9EB-0EB0-3DE2-844ABB08D147}"/>
          </ac:spMkLst>
        </pc:spChg>
        <pc:spChg chg="add mod">
          <ac:chgData name="Nguyen Binh" userId="acf7f2a7-1119-454a-99ee-b7b1d8425230" providerId="ADAL" clId="{7AF9032A-AC4A-481F-B12A-9A9F5B3231C0}" dt="2024-03-05T12:53:10.223" v="6331" actId="20577"/>
          <ac:spMkLst>
            <pc:docMk/>
            <pc:sldMk cId="109587401" sldId="1418"/>
            <ac:spMk id="6" creationId="{B8136B64-8383-54A0-7D2D-17B0E70A3AA8}"/>
          </ac:spMkLst>
        </pc:spChg>
        <pc:spChg chg="add mod">
          <ac:chgData name="Nguyen Binh" userId="acf7f2a7-1119-454a-99ee-b7b1d8425230" providerId="ADAL" clId="{7AF9032A-AC4A-481F-B12A-9A9F5B3231C0}" dt="2024-03-05T12:52:56.713" v="6329" actId="1076"/>
          <ac:spMkLst>
            <pc:docMk/>
            <pc:sldMk cId="109587401" sldId="1418"/>
            <ac:spMk id="7" creationId="{E601AD1F-A01D-FB96-0374-62675C4B2759}"/>
          </ac:spMkLst>
        </pc:spChg>
        <pc:spChg chg="add mod">
          <ac:chgData name="Nguyen Binh" userId="acf7f2a7-1119-454a-99ee-b7b1d8425230" providerId="ADAL" clId="{7AF9032A-AC4A-481F-B12A-9A9F5B3231C0}" dt="2024-03-05T12:54:04.787" v="6377" actId="20577"/>
          <ac:spMkLst>
            <pc:docMk/>
            <pc:sldMk cId="109587401" sldId="1418"/>
            <ac:spMk id="8" creationId="{786A1D0D-4C90-7413-B726-7E1DB0ED2CFA}"/>
          </ac:spMkLst>
        </pc:spChg>
        <pc:spChg chg="add mod">
          <ac:chgData name="Nguyen Binh" userId="acf7f2a7-1119-454a-99ee-b7b1d8425230" providerId="ADAL" clId="{7AF9032A-AC4A-481F-B12A-9A9F5B3231C0}" dt="2024-03-05T12:52:56.713" v="6329" actId="1076"/>
          <ac:spMkLst>
            <pc:docMk/>
            <pc:sldMk cId="109587401" sldId="1418"/>
            <ac:spMk id="9" creationId="{41AD0AAD-4E0E-9DE5-4B07-0DD23C9B37AB}"/>
          </ac:spMkLst>
        </pc:spChg>
        <pc:spChg chg="add mod">
          <ac:chgData name="Nguyen Binh" userId="acf7f2a7-1119-454a-99ee-b7b1d8425230" providerId="ADAL" clId="{7AF9032A-AC4A-481F-B12A-9A9F5B3231C0}" dt="2024-03-05T12:52:56.713" v="6329" actId="1076"/>
          <ac:spMkLst>
            <pc:docMk/>
            <pc:sldMk cId="109587401" sldId="1418"/>
            <ac:spMk id="10" creationId="{90BA4673-AF28-8F23-F430-475152D48AF5}"/>
          </ac:spMkLst>
        </pc:spChg>
        <pc:spChg chg="add mod">
          <ac:chgData name="Nguyen Binh" userId="acf7f2a7-1119-454a-99ee-b7b1d8425230" providerId="ADAL" clId="{7AF9032A-AC4A-481F-B12A-9A9F5B3231C0}" dt="2024-03-05T12:52:56.713" v="6329" actId="1076"/>
          <ac:spMkLst>
            <pc:docMk/>
            <pc:sldMk cId="109587401" sldId="1418"/>
            <ac:spMk id="11" creationId="{A6B3B65A-6D59-6646-BB26-1229E39411A2}"/>
          </ac:spMkLst>
        </pc:spChg>
        <pc:spChg chg="add mod">
          <ac:chgData name="Nguyen Binh" userId="acf7f2a7-1119-454a-99ee-b7b1d8425230" providerId="ADAL" clId="{7AF9032A-AC4A-481F-B12A-9A9F5B3231C0}" dt="2024-03-05T12:52:56.713" v="6329" actId="1076"/>
          <ac:spMkLst>
            <pc:docMk/>
            <pc:sldMk cId="109587401" sldId="1418"/>
            <ac:spMk id="12" creationId="{3CFA4337-9B0A-4C65-9C16-72D3F225D765}"/>
          </ac:spMkLst>
        </pc:spChg>
        <pc:spChg chg="add mod">
          <ac:chgData name="Nguyen Binh" userId="acf7f2a7-1119-454a-99ee-b7b1d8425230" providerId="ADAL" clId="{7AF9032A-AC4A-481F-B12A-9A9F5B3231C0}" dt="2024-03-05T12:52:56.713" v="6329" actId="1076"/>
          <ac:spMkLst>
            <pc:docMk/>
            <pc:sldMk cId="109587401" sldId="1418"/>
            <ac:spMk id="13" creationId="{85A69F1A-C14A-B45C-5F2F-2980F60A9E6C}"/>
          </ac:spMkLst>
        </pc:spChg>
        <pc:spChg chg="add mod">
          <ac:chgData name="Nguyen Binh" userId="acf7f2a7-1119-454a-99ee-b7b1d8425230" providerId="ADAL" clId="{7AF9032A-AC4A-481F-B12A-9A9F5B3231C0}" dt="2024-03-05T12:52:56.713" v="6329" actId="1076"/>
          <ac:spMkLst>
            <pc:docMk/>
            <pc:sldMk cId="109587401" sldId="1418"/>
            <ac:spMk id="14" creationId="{D2051248-7B76-D80D-0547-C8F197F8A638}"/>
          </ac:spMkLst>
        </pc:spChg>
        <pc:spChg chg="add mod">
          <ac:chgData name="Nguyen Binh" userId="acf7f2a7-1119-454a-99ee-b7b1d8425230" providerId="ADAL" clId="{7AF9032A-AC4A-481F-B12A-9A9F5B3231C0}" dt="2024-03-05T13:17:34.302" v="6617" actId="1076"/>
          <ac:spMkLst>
            <pc:docMk/>
            <pc:sldMk cId="109587401" sldId="1418"/>
            <ac:spMk id="15" creationId="{4B99A4E1-09D7-27DC-B20B-0F36283C657C}"/>
          </ac:spMkLst>
        </pc:spChg>
        <pc:spChg chg="add mod">
          <ac:chgData name="Nguyen Binh" userId="acf7f2a7-1119-454a-99ee-b7b1d8425230" providerId="ADAL" clId="{7AF9032A-AC4A-481F-B12A-9A9F5B3231C0}" dt="2024-03-05T13:17:32.086" v="6616" actId="1076"/>
          <ac:spMkLst>
            <pc:docMk/>
            <pc:sldMk cId="109587401" sldId="1418"/>
            <ac:spMk id="16" creationId="{5F00C249-A781-F4D4-7432-64F1DA506200}"/>
          </ac:spMkLst>
        </pc:spChg>
        <pc:spChg chg="add mod">
          <ac:chgData name="Nguyen Binh" userId="acf7f2a7-1119-454a-99ee-b7b1d8425230" providerId="ADAL" clId="{7AF9032A-AC4A-481F-B12A-9A9F5B3231C0}" dt="2024-03-26T07:53:59.996" v="8244" actId="1076"/>
          <ac:spMkLst>
            <pc:docMk/>
            <pc:sldMk cId="109587401" sldId="1418"/>
            <ac:spMk id="18" creationId="{7414992B-5E76-3AE2-EE4E-056AEEA5B498}"/>
          </ac:spMkLst>
        </pc:spChg>
        <pc:spChg chg="add mod">
          <ac:chgData name="Nguyen Binh" userId="acf7f2a7-1119-454a-99ee-b7b1d8425230" providerId="ADAL" clId="{7AF9032A-AC4A-481F-B12A-9A9F5B3231C0}" dt="2024-03-05T13:18:37.592" v="6628" actId="164"/>
          <ac:spMkLst>
            <pc:docMk/>
            <pc:sldMk cId="109587401" sldId="1418"/>
            <ac:spMk id="19" creationId="{056A950D-DB04-F909-4C12-03B909FC2405}"/>
          </ac:spMkLst>
        </pc:spChg>
        <pc:spChg chg="add mod">
          <ac:chgData name="Nguyen Binh" userId="acf7f2a7-1119-454a-99ee-b7b1d8425230" providerId="ADAL" clId="{7AF9032A-AC4A-481F-B12A-9A9F5B3231C0}" dt="2024-03-05T13:21:12.902" v="6683" actId="1076"/>
          <ac:spMkLst>
            <pc:docMk/>
            <pc:sldMk cId="109587401" sldId="1418"/>
            <ac:spMk id="26" creationId="{AFC1B64A-BF89-18EE-A77A-FED4D350B6E9}"/>
          </ac:spMkLst>
        </pc:spChg>
        <pc:spChg chg="add mod">
          <ac:chgData name="Nguyen Binh" userId="acf7f2a7-1119-454a-99ee-b7b1d8425230" providerId="ADAL" clId="{7AF9032A-AC4A-481F-B12A-9A9F5B3231C0}" dt="2024-03-05T14:22:26.268" v="6792" actId="571"/>
          <ac:spMkLst>
            <pc:docMk/>
            <pc:sldMk cId="109587401" sldId="1418"/>
            <ac:spMk id="29" creationId="{8C1DF426-1A2D-DDDF-8795-707312DB2DAA}"/>
          </ac:spMkLst>
        </pc:spChg>
        <pc:spChg chg="add mod">
          <ac:chgData name="Nguyen Binh" userId="acf7f2a7-1119-454a-99ee-b7b1d8425230" providerId="ADAL" clId="{7AF9032A-AC4A-481F-B12A-9A9F5B3231C0}" dt="2024-03-05T14:22:26.268" v="6792" actId="571"/>
          <ac:spMkLst>
            <pc:docMk/>
            <pc:sldMk cId="109587401" sldId="1418"/>
            <ac:spMk id="30" creationId="{222347A3-A008-ECCA-BC7A-A52FBF0450F6}"/>
          </ac:spMkLst>
        </pc:spChg>
        <pc:spChg chg="add mod">
          <ac:chgData name="Nguyen Binh" userId="acf7f2a7-1119-454a-99ee-b7b1d8425230" providerId="ADAL" clId="{7AF9032A-AC4A-481F-B12A-9A9F5B3231C0}" dt="2024-03-05T14:22:26.268" v="6792" actId="571"/>
          <ac:spMkLst>
            <pc:docMk/>
            <pc:sldMk cId="109587401" sldId="1418"/>
            <ac:spMk id="31" creationId="{4ABE2886-F2FE-D24F-3ED8-B0410AF5A62A}"/>
          </ac:spMkLst>
        </pc:spChg>
        <pc:grpChg chg="add mod">
          <ac:chgData name="Nguyen Binh" userId="acf7f2a7-1119-454a-99ee-b7b1d8425230" providerId="ADAL" clId="{7AF9032A-AC4A-481F-B12A-9A9F5B3231C0}" dt="2024-03-05T13:18:24.747" v="6627" actId="164"/>
          <ac:grpSpMkLst>
            <pc:docMk/>
            <pc:sldMk cId="109587401" sldId="1418"/>
            <ac:grpSpMk id="20" creationId="{EE13CC98-0F54-4A33-388F-76BC86669A1D}"/>
          </ac:grpSpMkLst>
        </pc:grpChg>
        <pc:grpChg chg="add mod ord">
          <ac:chgData name="Nguyen Binh" userId="acf7f2a7-1119-454a-99ee-b7b1d8425230" providerId="ADAL" clId="{7AF9032A-AC4A-481F-B12A-9A9F5B3231C0}" dt="2024-03-26T07:53:57.208" v="8243" actId="1076"/>
          <ac:grpSpMkLst>
            <pc:docMk/>
            <pc:sldMk cId="109587401" sldId="1418"/>
            <ac:grpSpMk id="21" creationId="{BE201D84-F7E0-1563-161A-ED530A896DF2}"/>
          </ac:grpSpMkLst>
        </pc:grpChg>
        <pc:picChg chg="add mod modCrop">
          <ac:chgData name="Nguyen Binh" userId="acf7f2a7-1119-454a-99ee-b7b1d8425230" providerId="ADAL" clId="{7AF9032A-AC4A-481F-B12A-9A9F5B3231C0}" dt="2024-03-05T13:18:37.592" v="6628" actId="164"/>
          <ac:picMkLst>
            <pc:docMk/>
            <pc:sldMk cId="109587401" sldId="1418"/>
            <ac:picMk id="4" creationId="{FA643402-8DC6-7448-D0F3-4ADA6A05A012}"/>
          </ac:picMkLst>
        </pc:picChg>
        <pc:picChg chg="add del mod">
          <ac:chgData name="Nguyen Binh" userId="acf7f2a7-1119-454a-99ee-b7b1d8425230" providerId="ADAL" clId="{7AF9032A-AC4A-481F-B12A-9A9F5B3231C0}" dt="2024-03-05T14:19:51.016" v="6719" actId="478"/>
          <ac:picMkLst>
            <pc:docMk/>
            <pc:sldMk cId="109587401" sldId="1418"/>
            <ac:picMk id="27" creationId="{31887B10-0949-0D25-1F63-72238919E399}"/>
          </ac:picMkLst>
        </pc:picChg>
        <pc:picChg chg="add del mod">
          <ac:chgData name="Nguyen Binh" userId="acf7f2a7-1119-454a-99ee-b7b1d8425230" providerId="ADAL" clId="{7AF9032A-AC4A-481F-B12A-9A9F5B3231C0}" dt="2024-03-05T14:20:19.348" v="6731" actId="478"/>
          <ac:picMkLst>
            <pc:docMk/>
            <pc:sldMk cId="109587401" sldId="1418"/>
            <ac:picMk id="28" creationId="{F52B1159-F4AC-B9CB-8192-FED1B57E6B43}"/>
          </ac:picMkLst>
        </pc:picChg>
        <pc:cxnChg chg="add mod">
          <ac:chgData name="Nguyen Binh" userId="acf7f2a7-1119-454a-99ee-b7b1d8425230" providerId="ADAL" clId="{7AF9032A-AC4A-481F-B12A-9A9F5B3231C0}" dt="2024-03-26T07:54:22.664" v="8249" actId="14100"/>
          <ac:cxnSpMkLst>
            <pc:docMk/>
            <pc:sldMk cId="109587401" sldId="1418"/>
            <ac:cxnSpMk id="23" creationId="{FC226ACB-5CA5-4EF8-F021-90CADE4CD0E4}"/>
          </ac:cxnSpMkLst>
        </pc:cxnChg>
      </pc:sldChg>
      <pc:sldChg chg="add del">
        <pc:chgData name="Nguyen Binh" userId="acf7f2a7-1119-454a-99ee-b7b1d8425230" providerId="ADAL" clId="{7AF9032A-AC4A-481F-B12A-9A9F5B3231C0}" dt="2024-03-03T20:05:45.566" v="1306" actId="47"/>
        <pc:sldMkLst>
          <pc:docMk/>
          <pc:sldMk cId="221349388" sldId="1419"/>
        </pc:sldMkLst>
      </pc:sldChg>
      <pc:sldChg chg="addSp modSp mod">
        <pc:chgData name="Nguyen Binh" userId="acf7f2a7-1119-454a-99ee-b7b1d8425230" providerId="ADAL" clId="{7AF9032A-AC4A-481F-B12A-9A9F5B3231C0}" dt="2024-03-06T10:38:44.724" v="8203" actId="20577"/>
        <pc:sldMkLst>
          <pc:docMk/>
          <pc:sldMk cId="1085496916" sldId="1420"/>
        </pc:sldMkLst>
        <pc:spChg chg="add mod">
          <ac:chgData name="Nguyen Binh" userId="acf7f2a7-1119-454a-99ee-b7b1d8425230" providerId="ADAL" clId="{7AF9032A-AC4A-481F-B12A-9A9F5B3231C0}" dt="2024-03-06T10:38:44.724" v="8203" actId="20577"/>
          <ac:spMkLst>
            <pc:docMk/>
            <pc:sldMk cId="1085496916" sldId="1420"/>
            <ac:spMk id="10" creationId="{A19AF804-0CC3-1677-EB76-FA0F474B091C}"/>
          </ac:spMkLst>
        </pc:spChg>
      </pc:sldChg>
      <pc:sldChg chg="ord">
        <pc:chgData name="Nguyen Binh" userId="acf7f2a7-1119-454a-99ee-b7b1d8425230" providerId="ADAL" clId="{7AF9032A-AC4A-481F-B12A-9A9F5B3231C0}" dt="2024-03-04T16:23:30.990" v="5854"/>
        <pc:sldMkLst>
          <pc:docMk/>
          <pc:sldMk cId="1358071444" sldId="1421"/>
        </pc:sldMkLst>
      </pc:sldChg>
      <pc:sldChg chg="delSp new del mod">
        <pc:chgData name="Nguyen Binh" userId="acf7f2a7-1119-454a-99ee-b7b1d8425230" providerId="ADAL" clId="{7AF9032A-AC4A-481F-B12A-9A9F5B3231C0}" dt="2024-03-04T14:04:48.945" v="4003" actId="47"/>
        <pc:sldMkLst>
          <pc:docMk/>
          <pc:sldMk cId="4118017113" sldId="1422"/>
        </pc:sldMkLst>
        <pc:spChg chg="del">
          <ac:chgData name="Nguyen Binh" userId="acf7f2a7-1119-454a-99ee-b7b1d8425230" providerId="ADAL" clId="{7AF9032A-AC4A-481F-B12A-9A9F5B3231C0}" dt="2024-03-04T11:48:55.525" v="2091" actId="478"/>
          <ac:spMkLst>
            <pc:docMk/>
            <pc:sldMk cId="4118017113" sldId="1422"/>
            <ac:spMk id="2" creationId="{416E4BC1-5B82-2147-D90E-BFE0A87F32B3}"/>
          </ac:spMkLst>
        </pc:spChg>
      </pc:sldChg>
      <pc:sldChg chg="addSp delSp modSp add mod">
        <pc:chgData name="Nguyen Binh" userId="acf7f2a7-1119-454a-99ee-b7b1d8425230" providerId="ADAL" clId="{7AF9032A-AC4A-481F-B12A-9A9F5B3231C0}" dt="2024-03-05T08:34:29.436" v="6160"/>
        <pc:sldMkLst>
          <pc:docMk/>
          <pc:sldMk cId="1023822472" sldId="1423"/>
        </pc:sldMkLst>
        <pc:spChg chg="mod">
          <ac:chgData name="Nguyen Binh" userId="acf7f2a7-1119-454a-99ee-b7b1d8425230" providerId="ADAL" clId="{7AF9032A-AC4A-481F-B12A-9A9F5B3231C0}" dt="2024-03-04T12:06:36.338" v="2824" actId="1076"/>
          <ac:spMkLst>
            <pc:docMk/>
            <pc:sldMk cId="1023822472" sldId="1423"/>
            <ac:spMk id="3" creationId="{F7A8CBCC-62CE-E3FE-E704-12A3948FD38D}"/>
          </ac:spMkLst>
        </pc:spChg>
        <pc:spChg chg="del mod">
          <ac:chgData name="Nguyen Binh" userId="acf7f2a7-1119-454a-99ee-b7b1d8425230" providerId="ADAL" clId="{7AF9032A-AC4A-481F-B12A-9A9F5B3231C0}" dt="2024-03-05T08:34:16.863" v="6159" actId="478"/>
          <ac:spMkLst>
            <pc:docMk/>
            <pc:sldMk cId="1023822472" sldId="1423"/>
            <ac:spMk id="6" creationId="{F6FABE6F-F218-58EF-033F-640F6EFA9108}"/>
          </ac:spMkLst>
        </pc:spChg>
        <pc:picChg chg="add mod">
          <ac:chgData name="Nguyen Binh" userId="acf7f2a7-1119-454a-99ee-b7b1d8425230" providerId="ADAL" clId="{7AF9032A-AC4A-481F-B12A-9A9F5B3231C0}" dt="2024-03-05T08:34:29.436" v="6160"/>
          <ac:picMkLst>
            <pc:docMk/>
            <pc:sldMk cId="1023822472" sldId="1423"/>
            <ac:picMk id="2" creationId="{37B47D76-41C6-02CC-E027-9110A6E13337}"/>
          </ac:picMkLst>
        </pc:picChg>
        <pc:picChg chg="del mod">
          <ac:chgData name="Nguyen Binh" userId="acf7f2a7-1119-454a-99ee-b7b1d8425230" providerId="ADAL" clId="{7AF9032A-AC4A-481F-B12A-9A9F5B3231C0}" dt="2024-03-05T08:34:16.863" v="6159" actId="478"/>
          <ac:picMkLst>
            <pc:docMk/>
            <pc:sldMk cId="1023822472" sldId="1423"/>
            <ac:picMk id="4" creationId="{980D5D22-429A-9F8C-BBCA-97104A7D4C7A}"/>
          </ac:picMkLst>
        </pc:picChg>
        <pc:picChg chg="del mod">
          <ac:chgData name="Nguyen Binh" userId="acf7f2a7-1119-454a-99ee-b7b1d8425230" providerId="ADAL" clId="{7AF9032A-AC4A-481F-B12A-9A9F5B3231C0}" dt="2024-03-05T08:34:16.863" v="6159" actId="478"/>
          <ac:picMkLst>
            <pc:docMk/>
            <pc:sldMk cId="1023822472" sldId="1423"/>
            <ac:picMk id="5" creationId="{BCF9C8A6-9C45-24EE-B68B-B8FBF889FA90}"/>
          </ac:picMkLst>
        </pc:picChg>
      </pc:sldChg>
      <pc:sldChg chg="addSp modSp new mod ord modAnim">
        <pc:chgData name="Nguyen Binh" userId="acf7f2a7-1119-454a-99ee-b7b1d8425230" providerId="ADAL" clId="{7AF9032A-AC4A-481F-B12A-9A9F5B3231C0}" dt="2024-03-04T16:40:23.764" v="6144" actId="20577"/>
        <pc:sldMkLst>
          <pc:docMk/>
          <pc:sldMk cId="3813941459" sldId="1424"/>
        </pc:sldMkLst>
        <pc:spChg chg="mod">
          <ac:chgData name="Nguyen Binh" userId="acf7f2a7-1119-454a-99ee-b7b1d8425230" providerId="ADAL" clId="{7AF9032A-AC4A-481F-B12A-9A9F5B3231C0}" dt="2024-03-04T16:40:23.764" v="6144" actId="20577"/>
          <ac:spMkLst>
            <pc:docMk/>
            <pc:sldMk cId="3813941459" sldId="1424"/>
            <ac:spMk id="2" creationId="{B01AE075-3C3F-5205-0D92-E5B7E9F3A057}"/>
          </ac:spMkLst>
        </pc:spChg>
        <pc:spChg chg="mod">
          <ac:chgData name="Nguyen Binh" userId="acf7f2a7-1119-454a-99ee-b7b1d8425230" providerId="ADAL" clId="{7AF9032A-AC4A-481F-B12A-9A9F5B3231C0}" dt="2024-03-04T14:13:58.449" v="4518" actId="20577"/>
          <ac:spMkLst>
            <pc:docMk/>
            <pc:sldMk cId="3813941459" sldId="1424"/>
            <ac:spMk id="3" creationId="{CEC03004-988F-54A0-B055-EC7DF9A80774}"/>
          </ac:spMkLst>
        </pc:spChg>
        <pc:picChg chg="mod modCrop">
          <ac:chgData name="Nguyen Binh" userId="acf7f2a7-1119-454a-99ee-b7b1d8425230" providerId="ADAL" clId="{7AF9032A-AC4A-481F-B12A-9A9F5B3231C0}" dt="2024-03-04T14:13:02.684" v="4501" actId="14100"/>
          <ac:picMkLst>
            <pc:docMk/>
            <pc:sldMk cId="3813941459" sldId="1424"/>
            <ac:picMk id="4" creationId="{8B874F81-90A9-495D-8151-16BA55FF0418}"/>
          </ac:picMkLst>
        </pc:picChg>
        <pc:picChg chg="add mod">
          <ac:chgData name="Nguyen Binh" userId="acf7f2a7-1119-454a-99ee-b7b1d8425230" providerId="ADAL" clId="{7AF9032A-AC4A-481F-B12A-9A9F5B3231C0}" dt="2024-03-04T14:13:13.060" v="4505" actId="732"/>
          <ac:picMkLst>
            <pc:docMk/>
            <pc:sldMk cId="3813941459" sldId="1424"/>
            <ac:picMk id="1026" creationId="{D739C454-F55B-F273-1377-F4B37CD8D18E}"/>
          </ac:picMkLst>
        </pc:picChg>
        <pc:cxnChg chg="add mod">
          <ac:chgData name="Nguyen Binh" userId="acf7f2a7-1119-454a-99ee-b7b1d8425230" providerId="ADAL" clId="{7AF9032A-AC4A-481F-B12A-9A9F5B3231C0}" dt="2024-03-04T14:31:53.348" v="4981" actId="1076"/>
          <ac:cxnSpMkLst>
            <pc:docMk/>
            <pc:sldMk cId="3813941459" sldId="1424"/>
            <ac:cxnSpMk id="6" creationId="{E45E9FE6-BEAD-3FD8-D87B-E62673656D72}"/>
          </ac:cxnSpMkLst>
        </pc:cxnChg>
      </pc:sldChg>
      <pc:sldChg chg="addSp delSp modSp new mod ord">
        <pc:chgData name="Nguyen Binh" userId="acf7f2a7-1119-454a-99ee-b7b1d8425230" providerId="ADAL" clId="{7AF9032A-AC4A-481F-B12A-9A9F5B3231C0}" dt="2024-03-05T15:02:27.988" v="7410"/>
        <pc:sldMkLst>
          <pc:docMk/>
          <pc:sldMk cId="598536775" sldId="1425"/>
        </pc:sldMkLst>
        <pc:spChg chg="del">
          <ac:chgData name="Nguyen Binh" userId="acf7f2a7-1119-454a-99ee-b7b1d8425230" providerId="ADAL" clId="{7AF9032A-AC4A-481F-B12A-9A9F5B3231C0}" dt="2024-03-05T11:33:36.745" v="6185" actId="478"/>
          <ac:spMkLst>
            <pc:docMk/>
            <pc:sldMk cId="598536775" sldId="1425"/>
            <ac:spMk id="2" creationId="{FB924F17-644E-F939-5F67-44FD8035D3F7}"/>
          </ac:spMkLst>
        </pc:spChg>
        <pc:spChg chg="mod">
          <ac:chgData name="Nguyen Binh" userId="acf7f2a7-1119-454a-99ee-b7b1d8425230" providerId="ADAL" clId="{7AF9032A-AC4A-481F-B12A-9A9F5B3231C0}" dt="2024-03-05T15:02:09.465" v="7406" actId="20577"/>
          <ac:spMkLst>
            <pc:docMk/>
            <pc:sldMk cId="598536775" sldId="1425"/>
            <ac:spMk id="3" creationId="{342D5E4F-CE49-870A-4CD3-67060F28CF9B}"/>
          </ac:spMkLst>
        </pc:spChg>
        <pc:picChg chg="add mod">
          <ac:chgData name="Nguyen Binh" userId="acf7f2a7-1119-454a-99ee-b7b1d8425230" providerId="ADAL" clId="{7AF9032A-AC4A-481F-B12A-9A9F5B3231C0}" dt="2024-03-05T11:39:59.433" v="6193" actId="1076"/>
          <ac:picMkLst>
            <pc:docMk/>
            <pc:sldMk cId="598536775" sldId="1425"/>
            <ac:picMk id="4" creationId="{F2A3EBC1-499A-CB43-1496-401F419F9621}"/>
          </ac:picMkLst>
        </pc:picChg>
        <pc:picChg chg="mod modCrop">
          <ac:chgData name="Nguyen Binh" userId="acf7f2a7-1119-454a-99ee-b7b1d8425230" providerId="ADAL" clId="{7AF9032A-AC4A-481F-B12A-9A9F5B3231C0}" dt="2024-03-05T11:40:15.409" v="6198" actId="1076"/>
          <ac:picMkLst>
            <pc:docMk/>
            <pc:sldMk cId="598536775" sldId="1425"/>
            <ac:picMk id="7" creationId="{1A3AF611-5F5B-F798-58A0-870B4478490F}"/>
          </ac:picMkLst>
        </pc:picChg>
        <pc:picChg chg="add mod">
          <ac:chgData name="Nguyen Binh" userId="acf7f2a7-1119-454a-99ee-b7b1d8425230" providerId="ADAL" clId="{7AF9032A-AC4A-481F-B12A-9A9F5B3231C0}" dt="2024-03-05T11:40:24.946" v="6199" actId="1076"/>
          <ac:picMkLst>
            <pc:docMk/>
            <pc:sldMk cId="598536775" sldId="1425"/>
            <ac:picMk id="8" creationId="{F32F2CFD-2CF8-08FF-02AA-AA60E0A31F80}"/>
          </ac:picMkLst>
        </pc:picChg>
      </pc:sldChg>
      <pc:sldChg chg="addSp delSp modSp new mod modAnim">
        <pc:chgData name="Nguyen Binh" userId="acf7f2a7-1119-454a-99ee-b7b1d8425230" providerId="ADAL" clId="{7AF9032A-AC4A-481F-B12A-9A9F5B3231C0}" dt="2024-03-04T16:19:29.145" v="5785" actId="20577"/>
        <pc:sldMkLst>
          <pc:docMk/>
          <pc:sldMk cId="2323625809" sldId="1426"/>
        </pc:sldMkLst>
        <pc:spChg chg="del">
          <ac:chgData name="Nguyen Binh" userId="acf7f2a7-1119-454a-99ee-b7b1d8425230" providerId="ADAL" clId="{7AF9032A-AC4A-481F-B12A-9A9F5B3231C0}" dt="2024-03-04T15:27:02.004" v="5283" actId="478"/>
          <ac:spMkLst>
            <pc:docMk/>
            <pc:sldMk cId="2323625809" sldId="1426"/>
            <ac:spMk id="2" creationId="{12D858C9-1677-0ACC-E2E8-0A07E2F3ACC0}"/>
          </ac:spMkLst>
        </pc:spChg>
        <pc:spChg chg="del">
          <ac:chgData name="Nguyen Binh" userId="acf7f2a7-1119-454a-99ee-b7b1d8425230" providerId="ADAL" clId="{7AF9032A-AC4A-481F-B12A-9A9F5B3231C0}" dt="2024-03-04T14:38:26.020" v="5250"/>
          <ac:spMkLst>
            <pc:docMk/>
            <pc:sldMk cId="2323625809" sldId="1426"/>
            <ac:spMk id="3" creationId="{05C38E15-5D0A-1072-CEB4-5E55DF56EACE}"/>
          </ac:spMkLst>
        </pc:spChg>
        <pc:spChg chg="add mod">
          <ac:chgData name="Nguyen Binh" userId="acf7f2a7-1119-454a-99ee-b7b1d8425230" providerId="ADAL" clId="{7AF9032A-AC4A-481F-B12A-9A9F5B3231C0}" dt="2024-03-04T16:19:29.145" v="5785" actId="20577"/>
          <ac:spMkLst>
            <pc:docMk/>
            <pc:sldMk cId="2323625809" sldId="1426"/>
            <ac:spMk id="4" creationId="{D07CC77A-4503-75F5-C969-5F24EEBF1972}"/>
          </ac:spMkLst>
        </pc:spChg>
        <pc:grpChg chg="add del mod">
          <ac:chgData name="Nguyen Binh" userId="acf7f2a7-1119-454a-99ee-b7b1d8425230" providerId="ADAL" clId="{7AF9032A-AC4A-481F-B12A-9A9F5B3231C0}" dt="2024-03-04T15:32:50.391" v="5292" actId="478"/>
          <ac:grpSpMkLst>
            <pc:docMk/>
            <pc:sldMk cId="2323625809" sldId="1426"/>
            <ac:grpSpMk id="7" creationId="{690752B7-97DE-F91C-65B9-E3F237B4B47E}"/>
          </ac:grpSpMkLst>
        </pc:grpChg>
        <pc:grpChg chg="add del mod">
          <ac:chgData name="Nguyen Binh" userId="acf7f2a7-1119-454a-99ee-b7b1d8425230" providerId="ADAL" clId="{7AF9032A-AC4A-481F-B12A-9A9F5B3231C0}" dt="2024-03-04T15:33:38.309" v="5302" actId="478"/>
          <ac:grpSpMkLst>
            <pc:docMk/>
            <pc:sldMk cId="2323625809" sldId="1426"/>
            <ac:grpSpMk id="9" creationId="{DDAA31CC-AFB6-018E-CBCF-BAF6B249AE9E}"/>
          </ac:grpSpMkLst>
        </pc:grpChg>
        <pc:grpChg chg="add del mod">
          <ac:chgData name="Nguyen Binh" userId="acf7f2a7-1119-454a-99ee-b7b1d8425230" providerId="ADAL" clId="{7AF9032A-AC4A-481F-B12A-9A9F5B3231C0}" dt="2024-03-04T15:35:37.223" v="5317" actId="165"/>
          <ac:grpSpMkLst>
            <pc:docMk/>
            <pc:sldMk cId="2323625809" sldId="1426"/>
            <ac:grpSpMk id="11" creationId="{48243D76-6F00-0E10-1091-3472011AE359}"/>
          </ac:grpSpMkLst>
        </pc:grpChg>
        <pc:picChg chg="add del mod topLvl">
          <ac:chgData name="Nguyen Binh" userId="acf7f2a7-1119-454a-99ee-b7b1d8425230" providerId="ADAL" clId="{7AF9032A-AC4A-481F-B12A-9A9F5B3231C0}" dt="2024-03-04T15:32:50.391" v="5292" actId="478"/>
          <ac:picMkLst>
            <pc:docMk/>
            <pc:sldMk cId="2323625809" sldId="1426"/>
            <ac:picMk id="5" creationId="{8B072DF0-4028-7C21-6121-16DA0B5A76D6}"/>
          </ac:picMkLst>
        </pc:picChg>
        <pc:picChg chg="add del mod topLvl">
          <ac:chgData name="Nguyen Binh" userId="acf7f2a7-1119-454a-99ee-b7b1d8425230" providerId="ADAL" clId="{7AF9032A-AC4A-481F-B12A-9A9F5B3231C0}" dt="2024-03-04T15:33:38.309" v="5302" actId="478"/>
          <ac:picMkLst>
            <pc:docMk/>
            <pc:sldMk cId="2323625809" sldId="1426"/>
            <ac:picMk id="6" creationId="{3F3B9568-D2D4-C9F6-48D4-FF3E683EBF09}"/>
          </ac:picMkLst>
        </pc:picChg>
        <pc:picChg chg="add mod topLvl">
          <ac:chgData name="Nguyen Binh" userId="acf7f2a7-1119-454a-99ee-b7b1d8425230" providerId="ADAL" clId="{7AF9032A-AC4A-481F-B12A-9A9F5B3231C0}" dt="2024-03-04T15:35:37.223" v="5317" actId="165"/>
          <ac:picMkLst>
            <pc:docMk/>
            <pc:sldMk cId="2323625809" sldId="1426"/>
            <ac:picMk id="8" creationId="{C5889917-4493-223C-9934-C55CBD8F19CB}"/>
          </ac:picMkLst>
        </pc:picChg>
        <pc:picChg chg="add mod topLvl">
          <ac:chgData name="Nguyen Binh" userId="acf7f2a7-1119-454a-99ee-b7b1d8425230" providerId="ADAL" clId="{7AF9032A-AC4A-481F-B12A-9A9F5B3231C0}" dt="2024-03-04T15:35:37.223" v="5317" actId="165"/>
          <ac:picMkLst>
            <pc:docMk/>
            <pc:sldMk cId="2323625809" sldId="1426"/>
            <ac:picMk id="10" creationId="{E6ABCA8F-DA0A-D3B9-8B6E-ABE0D56BC9BC}"/>
          </ac:picMkLst>
        </pc:picChg>
      </pc:sldChg>
      <pc:sldChg chg="addSp delSp modSp new mod modAnim">
        <pc:chgData name="Nguyen Binh" userId="acf7f2a7-1119-454a-99ee-b7b1d8425230" providerId="ADAL" clId="{7AF9032A-AC4A-481F-B12A-9A9F5B3231C0}" dt="2024-03-05T15:05:01.857" v="7427" actId="1076"/>
        <pc:sldMkLst>
          <pc:docMk/>
          <pc:sldMk cId="3133214572" sldId="1427"/>
        </pc:sldMkLst>
        <pc:spChg chg="add mod">
          <ac:chgData name="Nguyen Binh" userId="acf7f2a7-1119-454a-99ee-b7b1d8425230" providerId="ADAL" clId="{7AF9032A-AC4A-481F-B12A-9A9F5B3231C0}" dt="2024-03-05T15:05:01.857" v="7427" actId="1076"/>
          <ac:spMkLst>
            <pc:docMk/>
            <pc:sldMk cId="3133214572" sldId="1427"/>
            <ac:spMk id="2" creationId="{8FC39D56-4C6F-7AC8-4D70-28C40FF86108}"/>
          </ac:spMkLst>
        </pc:spChg>
        <pc:spChg chg="del mod">
          <ac:chgData name="Nguyen Binh" userId="acf7f2a7-1119-454a-99ee-b7b1d8425230" providerId="ADAL" clId="{7AF9032A-AC4A-481F-B12A-9A9F5B3231C0}" dt="2024-03-04T16:08:11.827" v="5325" actId="478"/>
          <ac:spMkLst>
            <pc:docMk/>
            <pc:sldMk cId="3133214572" sldId="1427"/>
            <ac:spMk id="2" creationId="{9B70797D-152D-090B-EF68-E01813875C6D}"/>
          </ac:spMkLst>
        </pc:spChg>
        <pc:spChg chg="mod">
          <ac:chgData name="Nguyen Binh" userId="acf7f2a7-1119-454a-99ee-b7b1d8425230" providerId="ADAL" clId="{7AF9032A-AC4A-481F-B12A-9A9F5B3231C0}" dt="2024-03-04T15:20:35.742" v="5278"/>
          <ac:spMkLst>
            <pc:docMk/>
            <pc:sldMk cId="3133214572" sldId="1427"/>
            <ac:spMk id="3" creationId="{13919E23-23FD-D277-C97E-585234F926E7}"/>
          </ac:spMkLst>
        </pc:spChg>
        <pc:spChg chg="add mod">
          <ac:chgData name="Nguyen Binh" userId="acf7f2a7-1119-454a-99ee-b7b1d8425230" providerId="ADAL" clId="{7AF9032A-AC4A-481F-B12A-9A9F5B3231C0}" dt="2024-03-04T16:10:17.834" v="5354" actId="164"/>
          <ac:spMkLst>
            <pc:docMk/>
            <pc:sldMk cId="3133214572" sldId="1427"/>
            <ac:spMk id="8" creationId="{0CC99D78-62D8-EF34-6389-8A2FBAEDE707}"/>
          </ac:spMkLst>
        </pc:spChg>
        <pc:grpChg chg="add mod">
          <ac:chgData name="Nguyen Binh" userId="acf7f2a7-1119-454a-99ee-b7b1d8425230" providerId="ADAL" clId="{7AF9032A-AC4A-481F-B12A-9A9F5B3231C0}" dt="2024-03-04T16:10:39.903" v="5361" actId="1076"/>
          <ac:grpSpMkLst>
            <pc:docMk/>
            <pc:sldMk cId="3133214572" sldId="1427"/>
            <ac:grpSpMk id="9" creationId="{00E0744E-A435-E8B3-9DBE-E41D1816EA31}"/>
          </ac:grpSpMkLst>
        </pc:grpChg>
        <pc:picChg chg="add mod modCrop">
          <ac:chgData name="Nguyen Binh" userId="acf7f2a7-1119-454a-99ee-b7b1d8425230" providerId="ADAL" clId="{7AF9032A-AC4A-481F-B12A-9A9F5B3231C0}" dt="2024-03-04T16:10:31.976" v="5360" actId="1076"/>
          <ac:picMkLst>
            <pc:docMk/>
            <pc:sldMk cId="3133214572" sldId="1427"/>
            <ac:picMk id="4" creationId="{40FB3C39-769A-5A39-8F83-850DF056E2E4}"/>
          </ac:picMkLst>
        </pc:picChg>
        <pc:picChg chg="add mod">
          <ac:chgData name="Nguyen Binh" userId="acf7f2a7-1119-454a-99ee-b7b1d8425230" providerId="ADAL" clId="{7AF9032A-AC4A-481F-B12A-9A9F5B3231C0}" dt="2024-03-04T16:10:42.159" v="5362" actId="1076"/>
          <ac:picMkLst>
            <pc:docMk/>
            <pc:sldMk cId="3133214572" sldId="1427"/>
            <ac:picMk id="5" creationId="{9CFEDD37-C542-26BA-173F-24076356F83A}"/>
          </ac:picMkLst>
        </pc:picChg>
        <pc:picChg chg="add mod modCrop">
          <ac:chgData name="Nguyen Binh" userId="acf7f2a7-1119-454a-99ee-b7b1d8425230" providerId="ADAL" clId="{7AF9032A-AC4A-481F-B12A-9A9F5B3231C0}" dt="2024-03-04T16:10:53.503" v="5363" actId="14100"/>
          <ac:picMkLst>
            <pc:docMk/>
            <pc:sldMk cId="3133214572" sldId="1427"/>
            <ac:picMk id="6" creationId="{147B06A0-308F-72DC-A1D0-A7FF83D9E36A}"/>
          </ac:picMkLst>
        </pc:picChg>
        <pc:picChg chg="add del mod">
          <ac:chgData name="Nguyen Binh" userId="acf7f2a7-1119-454a-99ee-b7b1d8425230" providerId="ADAL" clId="{7AF9032A-AC4A-481F-B12A-9A9F5B3231C0}" dt="2024-03-04T16:09:17.800" v="5344" actId="478"/>
          <ac:picMkLst>
            <pc:docMk/>
            <pc:sldMk cId="3133214572" sldId="1427"/>
            <ac:picMk id="7" creationId="{28D2C97F-BE67-C6F6-B3BA-E2F088616F50}"/>
          </ac:picMkLst>
        </pc:picChg>
      </pc:sldChg>
      <pc:sldChg chg="addSp delSp modSp new mod">
        <pc:chgData name="Nguyen Binh" userId="acf7f2a7-1119-454a-99ee-b7b1d8425230" providerId="ADAL" clId="{7AF9032A-AC4A-481F-B12A-9A9F5B3231C0}" dt="2024-03-05T08:36:19.610" v="6166" actId="13926"/>
        <pc:sldMkLst>
          <pc:docMk/>
          <pc:sldMk cId="81377500" sldId="1428"/>
        </pc:sldMkLst>
        <pc:spChg chg="del">
          <ac:chgData name="Nguyen Binh" userId="acf7f2a7-1119-454a-99ee-b7b1d8425230" providerId="ADAL" clId="{7AF9032A-AC4A-481F-B12A-9A9F5B3231C0}" dt="2024-03-04T16:11:53.495" v="5365" actId="478"/>
          <ac:spMkLst>
            <pc:docMk/>
            <pc:sldMk cId="81377500" sldId="1428"/>
            <ac:spMk id="2" creationId="{20F4692D-9F6C-0C08-914D-090882DD0654}"/>
          </ac:spMkLst>
        </pc:spChg>
        <pc:spChg chg="mod">
          <ac:chgData name="Nguyen Binh" userId="acf7f2a7-1119-454a-99ee-b7b1d8425230" providerId="ADAL" clId="{7AF9032A-AC4A-481F-B12A-9A9F5B3231C0}" dt="2024-03-04T16:14:44.232" v="5624" actId="20577"/>
          <ac:spMkLst>
            <pc:docMk/>
            <pc:sldMk cId="81377500" sldId="1428"/>
            <ac:spMk id="3" creationId="{F1E1481F-5DFF-2E70-6726-18AE1209A8C6}"/>
          </ac:spMkLst>
        </pc:spChg>
        <pc:spChg chg="add del">
          <ac:chgData name="Nguyen Binh" userId="acf7f2a7-1119-454a-99ee-b7b1d8425230" providerId="ADAL" clId="{7AF9032A-AC4A-481F-B12A-9A9F5B3231C0}" dt="2024-03-04T16:11:54.896" v="5369"/>
          <ac:spMkLst>
            <pc:docMk/>
            <pc:sldMk cId="81377500" sldId="1428"/>
            <ac:spMk id="5" creationId="{BED57492-FB09-F479-420A-83C08A37ABC6}"/>
          </ac:spMkLst>
        </pc:spChg>
        <pc:spChg chg="add mod">
          <ac:chgData name="Nguyen Binh" userId="acf7f2a7-1119-454a-99ee-b7b1d8425230" providerId="ADAL" clId="{7AF9032A-AC4A-481F-B12A-9A9F5B3231C0}" dt="2024-03-05T08:36:19.610" v="6166" actId="13926"/>
          <ac:spMkLst>
            <pc:docMk/>
            <pc:sldMk cId="81377500" sldId="1428"/>
            <ac:spMk id="7" creationId="{865E280E-34F8-E602-2246-1BA906572992}"/>
          </ac:spMkLst>
        </pc:spChg>
      </pc:sldChg>
      <pc:sldChg chg="modSp add mod">
        <pc:chgData name="Nguyen Binh" userId="acf7f2a7-1119-454a-99ee-b7b1d8425230" providerId="ADAL" clId="{7AF9032A-AC4A-481F-B12A-9A9F5B3231C0}" dt="2024-03-06T10:30:46.432" v="8184" actId="14100"/>
        <pc:sldMkLst>
          <pc:docMk/>
          <pc:sldMk cId="643956510" sldId="1429"/>
        </pc:sldMkLst>
        <pc:spChg chg="mod">
          <ac:chgData name="Nguyen Binh" userId="acf7f2a7-1119-454a-99ee-b7b1d8425230" providerId="ADAL" clId="{7AF9032A-AC4A-481F-B12A-9A9F5B3231C0}" dt="2024-03-06T10:30:46.432" v="8184" actId="14100"/>
          <ac:spMkLst>
            <pc:docMk/>
            <pc:sldMk cId="643956510" sldId="1429"/>
            <ac:spMk id="3" creationId="{DF173EFF-B169-5BFD-C3C9-61A4CC01E1AE}"/>
          </ac:spMkLst>
        </pc:spChg>
        <pc:spChg chg="mod">
          <ac:chgData name="Nguyen Binh" userId="acf7f2a7-1119-454a-99ee-b7b1d8425230" providerId="ADAL" clId="{7AF9032A-AC4A-481F-B12A-9A9F5B3231C0}" dt="2024-03-06T10:30:37.756" v="8182" actId="1076"/>
          <ac:spMkLst>
            <pc:docMk/>
            <pc:sldMk cId="643956510" sldId="1429"/>
            <ac:spMk id="6" creationId="{87E63BEB-0076-105F-8D7F-70A5C64CBB94}"/>
          </ac:spMkLst>
        </pc:spChg>
      </pc:sldChg>
      <pc:sldChg chg="modSp add">
        <pc:chgData name="Nguyen Binh" userId="acf7f2a7-1119-454a-99ee-b7b1d8425230" providerId="ADAL" clId="{7AF9032A-AC4A-481F-B12A-9A9F5B3231C0}" dt="2024-03-06T10:29:30.685" v="8159" actId="20577"/>
        <pc:sldMkLst>
          <pc:docMk/>
          <pc:sldMk cId="497625665" sldId="1430"/>
        </pc:sldMkLst>
        <pc:spChg chg="mod">
          <ac:chgData name="Nguyen Binh" userId="acf7f2a7-1119-454a-99ee-b7b1d8425230" providerId="ADAL" clId="{7AF9032A-AC4A-481F-B12A-9A9F5B3231C0}" dt="2024-03-06T10:29:30.685" v="8159" actId="20577"/>
          <ac:spMkLst>
            <pc:docMk/>
            <pc:sldMk cId="497625665" sldId="1430"/>
            <ac:spMk id="2" creationId="{80D9B55A-2EE7-1AE5-E520-52CFDE4162C6}"/>
          </ac:spMkLst>
        </pc:spChg>
      </pc:sldChg>
      <pc:sldChg chg="addSp delSp modSp add del mod modAnim">
        <pc:chgData name="Nguyen Binh" userId="acf7f2a7-1119-454a-99ee-b7b1d8425230" providerId="ADAL" clId="{7AF9032A-AC4A-481F-B12A-9A9F5B3231C0}" dt="2024-03-04T16:39:38.889" v="6140" actId="2696"/>
        <pc:sldMkLst>
          <pc:docMk/>
          <pc:sldMk cId="2500595150" sldId="1430"/>
        </pc:sldMkLst>
        <pc:spChg chg="mod">
          <ac:chgData name="Nguyen Binh" userId="acf7f2a7-1119-454a-99ee-b7b1d8425230" providerId="ADAL" clId="{7AF9032A-AC4A-481F-B12A-9A9F5B3231C0}" dt="2024-03-04T16:35:27.532" v="6089" actId="338"/>
          <ac:spMkLst>
            <pc:docMk/>
            <pc:sldMk cId="2500595150" sldId="1430"/>
            <ac:spMk id="2" creationId="{3FFD75D2-D356-5B65-154F-BCBE7005B1CD}"/>
          </ac:spMkLst>
        </pc:spChg>
        <pc:spChg chg="mod">
          <ac:chgData name="Nguyen Binh" userId="acf7f2a7-1119-454a-99ee-b7b1d8425230" providerId="ADAL" clId="{7AF9032A-AC4A-481F-B12A-9A9F5B3231C0}" dt="2024-03-04T16:35:27.532" v="6089" actId="338"/>
          <ac:spMkLst>
            <pc:docMk/>
            <pc:sldMk cId="2500595150" sldId="1430"/>
            <ac:spMk id="3" creationId="{A27C987B-F390-9635-5DA2-87D8CE241AE1}"/>
          </ac:spMkLst>
        </pc:spChg>
        <pc:spChg chg="mod">
          <ac:chgData name="Nguyen Binh" userId="acf7f2a7-1119-454a-99ee-b7b1d8425230" providerId="ADAL" clId="{7AF9032A-AC4A-481F-B12A-9A9F5B3231C0}" dt="2024-03-04T16:35:27.532" v="6089" actId="338"/>
          <ac:spMkLst>
            <pc:docMk/>
            <pc:sldMk cId="2500595150" sldId="1430"/>
            <ac:spMk id="18" creationId="{52ACE17D-72D8-8DE3-C4A3-2AC85B8BEC6A}"/>
          </ac:spMkLst>
        </pc:spChg>
        <pc:spChg chg="mod">
          <ac:chgData name="Nguyen Binh" userId="acf7f2a7-1119-454a-99ee-b7b1d8425230" providerId="ADAL" clId="{7AF9032A-AC4A-481F-B12A-9A9F5B3231C0}" dt="2024-03-04T16:35:27.532" v="6089" actId="338"/>
          <ac:spMkLst>
            <pc:docMk/>
            <pc:sldMk cId="2500595150" sldId="1430"/>
            <ac:spMk id="19" creationId="{7F134CDD-A276-EBF6-2BDB-9CB5FC21897E}"/>
          </ac:spMkLst>
        </pc:spChg>
        <pc:spChg chg="mod">
          <ac:chgData name="Nguyen Binh" userId="acf7f2a7-1119-454a-99ee-b7b1d8425230" providerId="ADAL" clId="{7AF9032A-AC4A-481F-B12A-9A9F5B3231C0}" dt="2024-03-04T16:35:44.536" v="6093" actId="14100"/>
          <ac:spMkLst>
            <pc:docMk/>
            <pc:sldMk cId="2500595150" sldId="1430"/>
            <ac:spMk id="20" creationId="{32A75EFE-D512-69B6-F9FA-9A5B24881E94}"/>
          </ac:spMkLst>
        </pc:spChg>
        <pc:spChg chg="mod">
          <ac:chgData name="Nguyen Binh" userId="acf7f2a7-1119-454a-99ee-b7b1d8425230" providerId="ADAL" clId="{7AF9032A-AC4A-481F-B12A-9A9F5B3231C0}" dt="2024-03-04T16:35:27.532" v="6089" actId="338"/>
          <ac:spMkLst>
            <pc:docMk/>
            <pc:sldMk cId="2500595150" sldId="1430"/>
            <ac:spMk id="21" creationId="{32F18767-9393-D8EE-1E18-90E45050D0A5}"/>
          </ac:spMkLst>
        </pc:spChg>
        <pc:spChg chg="mod">
          <ac:chgData name="Nguyen Binh" userId="acf7f2a7-1119-454a-99ee-b7b1d8425230" providerId="ADAL" clId="{7AF9032A-AC4A-481F-B12A-9A9F5B3231C0}" dt="2024-03-04T16:35:44.536" v="6093" actId="14100"/>
          <ac:spMkLst>
            <pc:docMk/>
            <pc:sldMk cId="2500595150" sldId="1430"/>
            <ac:spMk id="22" creationId="{20BBA023-CEAB-E53D-5A44-DAC8F877B28A}"/>
          </ac:spMkLst>
        </pc:spChg>
        <pc:spChg chg="mod">
          <ac:chgData name="Nguyen Binh" userId="acf7f2a7-1119-454a-99ee-b7b1d8425230" providerId="ADAL" clId="{7AF9032A-AC4A-481F-B12A-9A9F5B3231C0}" dt="2024-03-04T16:35:27.532" v="6089" actId="338"/>
          <ac:spMkLst>
            <pc:docMk/>
            <pc:sldMk cId="2500595150" sldId="1430"/>
            <ac:spMk id="23" creationId="{4110A640-58FA-292F-C657-4D0486CF019A}"/>
          </ac:spMkLst>
        </pc:spChg>
        <pc:spChg chg="mod">
          <ac:chgData name="Nguyen Binh" userId="acf7f2a7-1119-454a-99ee-b7b1d8425230" providerId="ADAL" clId="{7AF9032A-AC4A-481F-B12A-9A9F5B3231C0}" dt="2024-03-04T16:35:27.532" v="6089" actId="338"/>
          <ac:spMkLst>
            <pc:docMk/>
            <pc:sldMk cId="2500595150" sldId="1430"/>
            <ac:spMk id="24" creationId="{2CFC4C8B-1917-F47C-CAF8-93573B2F2658}"/>
          </ac:spMkLst>
        </pc:spChg>
        <pc:spChg chg="mod">
          <ac:chgData name="Nguyen Binh" userId="acf7f2a7-1119-454a-99ee-b7b1d8425230" providerId="ADAL" clId="{7AF9032A-AC4A-481F-B12A-9A9F5B3231C0}" dt="2024-03-04T16:35:27.532" v="6089" actId="338"/>
          <ac:spMkLst>
            <pc:docMk/>
            <pc:sldMk cId="2500595150" sldId="1430"/>
            <ac:spMk id="25" creationId="{DF286641-3EB0-66B3-8E74-D3D859D9C2AB}"/>
          </ac:spMkLst>
        </pc:spChg>
        <pc:spChg chg="mod">
          <ac:chgData name="Nguyen Binh" userId="acf7f2a7-1119-454a-99ee-b7b1d8425230" providerId="ADAL" clId="{7AF9032A-AC4A-481F-B12A-9A9F5B3231C0}" dt="2024-03-04T16:35:27.532" v="6089" actId="338"/>
          <ac:spMkLst>
            <pc:docMk/>
            <pc:sldMk cId="2500595150" sldId="1430"/>
            <ac:spMk id="26" creationId="{E6B45C48-EECC-20EF-EA80-1DBFD8B97807}"/>
          </ac:spMkLst>
        </pc:spChg>
        <pc:spChg chg="mod">
          <ac:chgData name="Nguyen Binh" userId="acf7f2a7-1119-454a-99ee-b7b1d8425230" providerId="ADAL" clId="{7AF9032A-AC4A-481F-B12A-9A9F5B3231C0}" dt="2024-03-04T16:35:44.536" v="6093" actId="14100"/>
          <ac:spMkLst>
            <pc:docMk/>
            <pc:sldMk cId="2500595150" sldId="1430"/>
            <ac:spMk id="27" creationId="{AF23E7B2-F496-1470-FC63-522C9ED9A926}"/>
          </ac:spMkLst>
        </pc:spChg>
        <pc:spChg chg="mod">
          <ac:chgData name="Nguyen Binh" userId="acf7f2a7-1119-454a-99ee-b7b1d8425230" providerId="ADAL" clId="{7AF9032A-AC4A-481F-B12A-9A9F5B3231C0}" dt="2024-03-04T16:35:27.532" v="6089" actId="338"/>
          <ac:spMkLst>
            <pc:docMk/>
            <pc:sldMk cId="2500595150" sldId="1430"/>
            <ac:spMk id="28" creationId="{C899B870-BEBF-8F6B-CFF3-756E587A2458}"/>
          </ac:spMkLst>
        </pc:spChg>
        <pc:spChg chg="mod">
          <ac:chgData name="Nguyen Binh" userId="acf7f2a7-1119-454a-99ee-b7b1d8425230" providerId="ADAL" clId="{7AF9032A-AC4A-481F-B12A-9A9F5B3231C0}" dt="2024-03-04T16:35:44.536" v="6093" actId="14100"/>
          <ac:spMkLst>
            <pc:docMk/>
            <pc:sldMk cId="2500595150" sldId="1430"/>
            <ac:spMk id="29" creationId="{062B0959-1C43-5D87-5F57-254D84C49444}"/>
          </ac:spMkLst>
        </pc:spChg>
        <pc:spChg chg="mod">
          <ac:chgData name="Nguyen Binh" userId="acf7f2a7-1119-454a-99ee-b7b1d8425230" providerId="ADAL" clId="{7AF9032A-AC4A-481F-B12A-9A9F5B3231C0}" dt="2024-03-04T16:35:44.536" v="6093" actId="14100"/>
          <ac:spMkLst>
            <pc:docMk/>
            <pc:sldMk cId="2500595150" sldId="1430"/>
            <ac:spMk id="30" creationId="{12106759-2E6B-FE18-BD77-0F4F9817A5C7}"/>
          </ac:spMkLst>
        </pc:spChg>
        <pc:spChg chg="mod">
          <ac:chgData name="Nguyen Binh" userId="acf7f2a7-1119-454a-99ee-b7b1d8425230" providerId="ADAL" clId="{7AF9032A-AC4A-481F-B12A-9A9F5B3231C0}" dt="2024-03-04T16:35:44.536" v="6093" actId="14100"/>
          <ac:spMkLst>
            <pc:docMk/>
            <pc:sldMk cId="2500595150" sldId="1430"/>
            <ac:spMk id="31" creationId="{D4B75C4E-136B-7BB2-38FA-A0DF0652FF97}"/>
          </ac:spMkLst>
        </pc:spChg>
        <pc:spChg chg="mod">
          <ac:chgData name="Nguyen Binh" userId="acf7f2a7-1119-454a-99ee-b7b1d8425230" providerId="ADAL" clId="{7AF9032A-AC4A-481F-B12A-9A9F5B3231C0}" dt="2024-03-04T16:35:44.536" v="6093" actId="14100"/>
          <ac:spMkLst>
            <pc:docMk/>
            <pc:sldMk cId="2500595150" sldId="1430"/>
            <ac:spMk id="32" creationId="{3789F59C-DE7B-974F-06C1-CAB0D81D16D3}"/>
          </ac:spMkLst>
        </pc:spChg>
        <pc:spChg chg="mod">
          <ac:chgData name="Nguyen Binh" userId="acf7f2a7-1119-454a-99ee-b7b1d8425230" providerId="ADAL" clId="{7AF9032A-AC4A-481F-B12A-9A9F5B3231C0}" dt="2024-03-04T16:35:44.536" v="6093" actId="14100"/>
          <ac:spMkLst>
            <pc:docMk/>
            <pc:sldMk cId="2500595150" sldId="1430"/>
            <ac:spMk id="33" creationId="{28381EFF-E3A4-272A-B26A-E4B07FBE7999}"/>
          </ac:spMkLst>
        </pc:spChg>
        <pc:spChg chg="mod">
          <ac:chgData name="Nguyen Binh" userId="acf7f2a7-1119-454a-99ee-b7b1d8425230" providerId="ADAL" clId="{7AF9032A-AC4A-481F-B12A-9A9F5B3231C0}" dt="2024-03-04T16:35:44.536" v="6093" actId="14100"/>
          <ac:spMkLst>
            <pc:docMk/>
            <pc:sldMk cId="2500595150" sldId="1430"/>
            <ac:spMk id="34" creationId="{43428784-F5CC-53D1-F586-F54F925BED13}"/>
          </ac:spMkLst>
        </pc:spChg>
        <pc:spChg chg="mod">
          <ac:chgData name="Nguyen Binh" userId="acf7f2a7-1119-454a-99ee-b7b1d8425230" providerId="ADAL" clId="{7AF9032A-AC4A-481F-B12A-9A9F5B3231C0}" dt="2024-03-04T16:35:44.536" v="6093" actId="14100"/>
          <ac:spMkLst>
            <pc:docMk/>
            <pc:sldMk cId="2500595150" sldId="1430"/>
            <ac:spMk id="35" creationId="{208DEDB9-2177-F049-B7D8-B2C18BBBDE02}"/>
          </ac:spMkLst>
        </pc:spChg>
        <pc:spChg chg="mod">
          <ac:chgData name="Nguyen Binh" userId="acf7f2a7-1119-454a-99ee-b7b1d8425230" providerId="ADAL" clId="{7AF9032A-AC4A-481F-B12A-9A9F5B3231C0}" dt="2024-03-04T16:35:44.536" v="6093" actId="14100"/>
          <ac:spMkLst>
            <pc:docMk/>
            <pc:sldMk cId="2500595150" sldId="1430"/>
            <ac:spMk id="36" creationId="{70795F56-6F50-938A-81FE-644A10BFB9E9}"/>
          </ac:spMkLst>
        </pc:spChg>
        <pc:spChg chg="mod">
          <ac:chgData name="Nguyen Binh" userId="acf7f2a7-1119-454a-99ee-b7b1d8425230" providerId="ADAL" clId="{7AF9032A-AC4A-481F-B12A-9A9F5B3231C0}" dt="2024-03-04T16:35:44.536" v="6093" actId="14100"/>
          <ac:spMkLst>
            <pc:docMk/>
            <pc:sldMk cId="2500595150" sldId="1430"/>
            <ac:spMk id="37" creationId="{FCEEDFF4-F302-FD69-51CA-F3EFB78B99B0}"/>
          </ac:spMkLst>
        </pc:spChg>
        <pc:spChg chg="mod">
          <ac:chgData name="Nguyen Binh" userId="acf7f2a7-1119-454a-99ee-b7b1d8425230" providerId="ADAL" clId="{7AF9032A-AC4A-481F-B12A-9A9F5B3231C0}" dt="2024-03-04T16:35:44.536" v="6093" actId="14100"/>
          <ac:spMkLst>
            <pc:docMk/>
            <pc:sldMk cId="2500595150" sldId="1430"/>
            <ac:spMk id="38" creationId="{F331E068-2670-F3CE-7B25-5DE36F26858C}"/>
          </ac:spMkLst>
        </pc:spChg>
        <pc:spChg chg="mod">
          <ac:chgData name="Nguyen Binh" userId="acf7f2a7-1119-454a-99ee-b7b1d8425230" providerId="ADAL" clId="{7AF9032A-AC4A-481F-B12A-9A9F5B3231C0}" dt="2024-03-04T16:35:44.536" v="6093" actId="14100"/>
          <ac:spMkLst>
            <pc:docMk/>
            <pc:sldMk cId="2500595150" sldId="1430"/>
            <ac:spMk id="39" creationId="{B4860A68-831B-D48F-7FF8-6A3F5549EC7F}"/>
          </ac:spMkLst>
        </pc:spChg>
        <pc:spChg chg="mod">
          <ac:chgData name="Nguyen Binh" userId="acf7f2a7-1119-454a-99ee-b7b1d8425230" providerId="ADAL" clId="{7AF9032A-AC4A-481F-B12A-9A9F5B3231C0}" dt="2024-03-04T16:35:44.536" v="6093" actId="14100"/>
          <ac:spMkLst>
            <pc:docMk/>
            <pc:sldMk cId="2500595150" sldId="1430"/>
            <ac:spMk id="40" creationId="{B76705F7-696E-7F6F-1F83-CCAF20859C3F}"/>
          </ac:spMkLst>
        </pc:spChg>
        <pc:spChg chg="mod">
          <ac:chgData name="Nguyen Binh" userId="acf7f2a7-1119-454a-99ee-b7b1d8425230" providerId="ADAL" clId="{7AF9032A-AC4A-481F-B12A-9A9F5B3231C0}" dt="2024-03-04T16:35:44.536" v="6093" actId="14100"/>
          <ac:spMkLst>
            <pc:docMk/>
            <pc:sldMk cId="2500595150" sldId="1430"/>
            <ac:spMk id="41" creationId="{6537EA96-6E81-7E62-14C6-CF58052B7A04}"/>
          </ac:spMkLst>
        </pc:spChg>
        <pc:spChg chg="mod">
          <ac:chgData name="Nguyen Binh" userId="acf7f2a7-1119-454a-99ee-b7b1d8425230" providerId="ADAL" clId="{7AF9032A-AC4A-481F-B12A-9A9F5B3231C0}" dt="2024-03-04T16:35:44.536" v="6093" actId="14100"/>
          <ac:spMkLst>
            <pc:docMk/>
            <pc:sldMk cId="2500595150" sldId="1430"/>
            <ac:spMk id="42" creationId="{62B49499-C18B-ED87-EC32-A79EA60E5AF3}"/>
          </ac:spMkLst>
        </pc:spChg>
        <pc:spChg chg="mod">
          <ac:chgData name="Nguyen Binh" userId="acf7f2a7-1119-454a-99ee-b7b1d8425230" providerId="ADAL" clId="{7AF9032A-AC4A-481F-B12A-9A9F5B3231C0}" dt="2024-03-04T16:35:44.536" v="6093" actId="14100"/>
          <ac:spMkLst>
            <pc:docMk/>
            <pc:sldMk cId="2500595150" sldId="1430"/>
            <ac:spMk id="43" creationId="{C50DAB60-F635-E45B-EFA6-EAB5A68B0BF5}"/>
          </ac:spMkLst>
        </pc:spChg>
        <pc:spChg chg="mod">
          <ac:chgData name="Nguyen Binh" userId="acf7f2a7-1119-454a-99ee-b7b1d8425230" providerId="ADAL" clId="{7AF9032A-AC4A-481F-B12A-9A9F5B3231C0}" dt="2024-03-04T16:35:44.536" v="6093" actId="14100"/>
          <ac:spMkLst>
            <pc:docMk/>
            <pc:sldMk cId="2500595150" sldId="1430"/>
            <ac:spMk id="44" creationId="{5B8F2FAD-54F8-64E3-95A4-A83918DA391B}"/>
          </ac:spMkLst>
        </pc:spChg>
        <pc:spChg chg="mod">
          <ac:chgData name="Nguyen Binh" userId="acf7f2a7-1119-454a-99ee-b7b1d8425230" providerId="ADAL" clId="{7AF9032A-AC4A-481F-B12A-9A9F5B3231C0}" dt="2024-03-04T16:35:44.536" v="6093" actId="14100"/>
          <ac:spMkLst>
            <pc:docMk/>
            <pc:sldMk cId="2500595150" sldId="1430"/>
            <ac:spMk id="45" creationId="{DEC25893-4E8E-D529-895E-28908EA3B814}"/>
          </ac:spMkLst>
        </pc:spChg>
        <pc:spChg chg="mod">
          <ac:chgData name="Nguyen Binh" userId="acf7f2a7-1119-454a-99ee-b7b1d8425230" providerId="ADAL" clId="{7AF9032A-AC4A-481F-B12A-9A9F5B3231C0}" dt="2024-03-04T16:35:44.536" v="6093" actId="14100"/>
          <ac:spMkLst>
            <pc:docMk/>
            <pc:sldMk cId="2500595150" sldId="1430"/>
            <ac:spMk id="46" creationId="{94B002CB-4257-27EB-7FB1-4408F51A72DD}"/>
          </ac:spMkLst>
        </pc:spChg>
        <pc:spChg chg="mod">
          <ac:chgData name="Nguyen Binh" userId="acf7f2a7-1119-454a-99ee-b7b1d8425230" providerId="ADAL" clId="{7AF9032A-AC4A-481F-B12A-9A9F5B3231C0}" dt="2024-03-04T16:35:44.536" v="6093" actId="14100"/>
          <ac:spMkLst>
            <pc:docMk/>
            <pc:sldMk cId="2500595150" sldId="1430"/>
            <ac:spMk id="47" creationId="{29EB297E-C1C1-28C5-5A66-1BF5F4DC2EE4}"/>
          </ac:spMkLst>
        </pc:spChg>
        <pc:spChg chg="mod">
          <ac:chgData name="Nguyen Binh" userId="acf7f2a7-1119-454a-99ee-b7b1d8425230" providerId="ADAL" clId="{7AF9032A-AC4A-481F-B12A-9A9F5B3231C0}" dt="2024-03-04T16:35:44.536" v="6093" actId="14100"/>
          <ac:spMkLst>
            <pc:docMk/>
            <pc:sldMk cId="2500595150" sldId="1430"/>
            <ac:spMk id="48" creationId="{95B96DC8-71BC-A638-4F9C-6AEB64D4D659}"/>
          </ac:spMkLst>
        </pc:spChg>
        <pc:spChg chg="mod">
          <ac:chgData name="Nguyen Binh" userId="acf7f2a7-1119-454a-99ee-b7b1d8425230" providerId="ADAL" clId="{7AF9032A-AC4A-481F-B12A-9A9F5B3231C0}" dt="2024-03-04T16:35:44.536" v="6093" actId="14100"/>
          <ac:spMkLst>
            <pc:docMk/>
            <pc:sldMk cId="2500595150" sldId="1430"/>
            <ac:spMk id="49" creationId="{42958EF8-534E-F10A-9057-3EB3855FD4DB}"/>
          </ac:spMkLst>
        </pc:spChg>
        <pc:spChg chg="mod">
          <ac:chgData name="Nguyen Binh" userId="acf7f2a7-1119-454a-99ee-b7b1d8425230" providerId="ADAL" clId="{7AF9032A-AC4A-481F-B12A-9A9F5B3231C0}" dt="2024-03-04T16:35:44.536" v="6093" actId="14100"/>
          <ac:spMkLst>
            <pc:docMk/>
            <pc:sldMk cId="2500595150" sldId="1430"/>
            <ac:spMk id="50" creationId="{F4EA7F60-5601-42BB-E2FD-9DD4D3C21713}"/>
          </ac:spMkLst>
        </pc:spChg>
        <pc:spChg chg="mod">
          <ac:chgData name="Nguyen Binh" userId="acf7f2a7-1119-454a-99ee-b7b1d8425230" providerId="ADAL" clId="{7AF9032A-AC4A-481F-B12A-9A9F5B3231C0}" dt="2024-03-04T16:35:44.536" v="6093" actId="14100"/>
          <ac:spMkLst>
            <pc:docMk/>
            <pc:sldMk cId="2500595150" sldId="1430"/>
            <ac:spMk id="51" creationId="{12DC2FFF-8E03-6956-4F48-A1D5924EC2E9}"/>
          </ac:spMkLst>
        </pc:spChg>
        <pc:spChg chg="mod">
          <ac:chgData name="Nguyen Binh" userId="acf7f2a7-1119-454a-99ee-b7b1d8425230" providerId="ADAL" clId="{7AF9032A-AC4A-481F-B12A-9A9F5B3231C0}" dt="2024-03-04T16:35:44.536" v="6093" actId="14100"/>
          <ac:spMkLst>
            <pc:docMk/>
            <pc:sldMk cId="2500595150" sldId="1430"/>
            <ac:spMk id="52" creationId="{E5226606-0A0C-3A80-8EAE-93294E2491EB}"/>
          </ac:spMkLst>
        </pc:spChg>
        <pc:spChg chg="mod">
          <ac:chgData name="Nguyen Binh" userId="acf7f2a7-1119-454a-99ee-b7b1d8425230" providerId="ADAL" clId="{7AF9032A-AC4A-481F-B12A-9A9F5B3231C0}" dt="2024-03-04T16:35:44.536" v="6093" actId="14100"/>
          <ac:spMkLst>
            <pc:docMk/>
            <pc:sldMk cId="2500595150" sldId="1430"/>
            <ac:spMk id="53" creationId="{1ADE935E-D743-AA73-7217-3860B25FD98D}"/>
          </ac:spMkLst>
        </pc:spChg>
        <pc:spChg chg="mod">
          <ac:chgData name="Nguyen Binh" userId="acf7f2a7-1119-454a-99ee-b7b1d8425230" providerId="ADAL" clId="{7AF9032A-AC4A-481F-B12A-9A9F5B3231C0}" dt="2024-03-04T16:35:44.536" v="6093" actId="14100"/>
          <ac:spMkLst>
            <pc:docMk/>
            <pc:sldMk cId="2500595150" sldId="1430"/>
            <ac:spMk id="54" creationId="{089A9F9D-89F9-C3B8-B319-2A41B50CF5B0}"/>
          </ac:spMkLst>
        </pc:spChg>
        <pc:spChg chg="mod">
          <ac:chgData name="Nguyen Binh" userId="acf7f2a7-1119-454a-99ee-b7b1d8425230" providerId="ADAL" clId="{7AF9032A-AC4A-481F-B12A-9A9F5B3231C0}" dt="2024-03-04T16:35:44.536" v="6093" actId="14100"/>
          <ac:spMkLst>
            <pc:docMk/>
            <pc:sldMk cId="2500595150" sldId="1430"/>
            <ac:spMk id="55" creationId="{083D5283-98DF-4ADF-08C2-BBB614EF01F8}"/>
          </ac:spMkLst>
        </pc:spChg>
        <pc:spChg chg="mod">
          <ac:chgData name="Nguyen Binh" userId="acf7f2a7-1119-454a-99ee-b7b1d8425230" providerId="ADAL" clId="{7AF9032A-AC4A-481F-B12A-9A9F5B3231C0}" dt="2024-03-04T16:35:44.536" v="6093" actId="14100"/>
          <ac:spMkLst>
            <pc:docMk/>
            <pc:sldMk cId="2500595150" sldId="1430"/>
            <ac:spMk id="56" creationId="{6A2DF91C-B551-28A8-E783-933764D2276B}"/>
          </ac:spMkLst>
        </pc:spChg>
        <pc:spChg chg="mod">
          <ac:chgData name="Nguyen Binh" userId="acf7f2a7-1119-454a-99ee-b7b1d8425230" providerId="ADAL" clId="{7AF9032A-AC4A-481F-B12A-9A9F5B3231C0}" dt="2024-03-04T16:35:44.536" v="6093" actId="14100"/>
          <ac:spMkLst>
            <pc:docMk/>
            <pc:sldMk cId="2500595150" sldId="1430"/>
            <ac:spMk id="57" creationId="{8D0D2F01-CF60-FCD4-4462-BA07C549BBC4}"/>
          </ac:spMkLst>
        </pc:spChg>
        <pc:spChg chg="mod">
          <ac:chgData name="Nguyen Binh" userId="acf7f2a7-1119-454a-99ee-b7b1d8425230" providerId="ADAL" clId="{7AF9032A-AC4A-481F-B12A-9A9F5B3231C0}" dt="2024-03-04T16:35:44.536" v="6093" actId="14100"/>
          <ac:spMkLst>
            <pc:docMk/>
            <pc:sldMk cId="2500595150" sldId="1430"/>
            <ac:spMk id="58" creationId="{31480FA2-EFFF-301A-6494-0C9CD8163968}"/>
          </ac:spMkLst>
        </pc:spChg>
        <pc:spChg chg="mod">
          <ac:chgData name="Nguyen Binh" userId="acf7f2a7-1119-454a-99ee-b7b1d8425230" providerId="ADAL" clId="{7AF9032A-AC4A-481F-B12A-9A9F5B3231C0}" dt="2024-03-04T16:35:44.536" v="6093" actId="14100"/>
          <ac:spMkLst>
            <pc:docMk/>
            <pc:sldMk cId="2500595150" sldId="1430"/>
            <ac:spMk id="59" creationId="{AAF5B486-D46F-C483-2F03-E409E6ADF5E5}"/>
          </ac:spMkLst>
        </pc:spChg>
        <pc:spChg chg="mod">
          <ac:chgData name="Nguyen Binh" userId="acf7f2a7-1119-454a-99ee-b7b1d8425230" providerId="ADAL" clId="{7AF9032A-AC4A-481F-B12A-9A9F5B3231C0}" dt="2024-03-04T16:35:44.536" v="6093" actId="14100"/>
          <ac:spMkLst>
            <pc:docMk/>
            <pc:sldMk cId="2500595150" sldId="1430"/>
            <ac:spMk id="60" creationId="{04901119-B997-72DC-E3A4-9138153F0D92}"/>
          </ac:spMkLst>
        </pc:spChg>
        <pc:spChg chg="mod">
          <ac:chgData name="Nguyen Binh" userId="acf7f2a7-1119-454a-99ee-b7b1d8425230" providerId="ADAL" clId="{7AF9032A-AC4A-481F-B12A-9A9F5B3231C0}" dt="2024-03-04T16:35:44.536" v="6093" actId="14100"/>
          <ac:spMkLst>
            <pc:docMk/>
            <pc:sldMk cId="2500595150" sldId="1430"/>
            <ac:spMk id="61" creationId="{B26B3CA9-09FC-D1F4-DFDF-615D8270B736}"/>
          </ac:spMkLst>
        </pc:spChg>
        <pc:spChg chg="mod">
          <ac:chgData name="Nguyen Binh" userId="acf7f2a7-1119-454a-99ee-b7b1d8425230" providerId="ADAL" clId="{7AF9032A-AC4A-481F-B12A-9A9F5B3231C0}" dt="2024-03-04T16:35:44.536" v="6093" actId="14100"/>
          <ac:spMkLst>
            <pc:docMk/>
            <pc:sldMk cId="2500595150" sldId="1430"/>
            <ac:spMk id="62" creationId="{CBC3B0D4-A1CA-5C83-0A11-C4219FBF88F9}"/>
          </ac:spMkLst>
        </pc:spChg>
        <pc:spChg chg="mod">
          <ac:chgData name="Nguyen Binh" userId="acf7f2a7-1119-454a-99ee-b7b1d8425230" providerId="ADAL" clId="{7AF9032A-AC4A-481F-B12A-9A9F5B3231C0}" dt="2024-03-04T16:35:44.536" v="6093" actId="14100"/>
          <ac:spMkLst>
            <pc:docMk/>
            <pc:sldMk cId="2500595150" sldId="1430"/>
            <ac:spMk id="63" creationId="{AA542D96-3617-1C18-6584-50BD53B9B73C}"/>
          </ac:spMkLst>
        </pc:spChg>
        <pc:spChg chg="mod">
          <ac:chgData name="Nguyen Binh" userId="acf7f2a7-1119-454a-99ee-b7b1d8425230" providerId="ADAL" clId="{7AF9032A-AC4A-481F-B12A-9A9F5B3231C0}" dt="2024-03-04T16:35:44.536" v="6093" actId="14100"/>
          <ac:spMkLst>
            <pc:docMk/>
            <pc:sldMk cId="2500595150" sldId="1430"/>
            <ac:spMk id="6144" creationId="{F8D31E94-7ACD-519A-D399-389E43066032}"/>
          </ac:spMkLst>
        </pc:spChg>
        <pc:spChg chg="mod">
          <ac:chgData name="Nguyen Binh" userId="acf7f2a7-1119-454a-99ee-b7b1d8425230" providerId="ADAL" clId="{7AF9032A-AC4A-481F-B12A-9A9F5B3231C0}" dt="2024-03-04T16:35:44.536" v="6093" actId="14100"/>
          <ac:spMkLst>
            <pc:docMk/>
            <pc:sldMk cId="2500595150" sldId="1430"/>
            <ac:spMk id="6145" creationId="{C0EE8BC1-693A-201D-E35B-7A347216EAB9}"/>
          </ac:spMkLst>
        </pc:spChg>
        <pc:spChg chg="mod">
          <ac:chgData name="Nguyen Binh" userId="acf7f2a7-1119-454a-99ee-b7b1d8425230" providerId="ADAL" clId="{7AF9032A-AC4A-481F-B12A-9A9F5B3231C0}" dt="2024-03-04T16:35:44.536" v="6093" actId="14100"/>
          <ac:spMkLst>
            <pc:docMk/>
            <pc:sldMk cId="2500595150" sldId="1430"/>
            <ac:spMk id="6146" creationId="{0A521CF2-C6F3-E047-B4EF-7F6CB17AFBC6}"/>
          </ac:spMkLst>
        </pc:spChg>
        <pc:spChg chg="mod">
          <ac:chgData name="Nguyen Binh" userId="acf7f2a7-1119-454a-99ee-b7b1d8425230" providerId="ADAL" clId="{7AF9032A-AC4A-481F-B12A-9A9F5B3231C0}" dt="2024-03-04T16:35:44.536" v="6093" actId="14100"/>
          <ac:spMkLst>
            <pc:docMk/>
            <pc:sldMk cId="2500595150" sldId="1430"/>
            <ac:spMk id="6147" creationId="{D4252CFF-2BAA-AFE7-F6F7-223A6242AA81}"/>
          </ac:spMkLst>
        </pc:spChg>
        <pc:spChg chg="mod">
          <ac:chgData name="Nguyen Binh" userId="acf7f2a7-1119-454a-99ee-b7b1d8425230" providerId="ADAL" clId="{7AF9032A-AC4A-481F-B12A-9A9F5B3231C0}" dt="2024-03-04T16:35:44.536" v="6093" actId="14100"/>
          <ac:spMkLst>
            <pc:docMk/>
            <pc:sldMk cId="2500595150" sldId="1430"/>
            <ac:spMk id="6148" creationId="{CBFB6057-43CE-DFAD-6967-6C6949D3438B}"/>
          </ac:spMkLst>
        </pc:spChg>
        <pc:spChg chg="mod">
          <ac:chgData name="Nguyen Binh" userId="acf7f2a7-1119-454a-99ee-b7b1d8425230" providerId="ADAL" clId="{7AF9032A-AC4A-481F-B12A-9A9F5B3231C0}" dt="2024-03-04T16:35:44.536" v="6093" actId="14100"/>
          <ac:spMkLst>
            <pc:docMk/>
            <pc:sldMk cId="2500595150" sldId="1430"/>
            <ac:spMk id="6149" creationId="{E20FD298-7AF6-5B73-BA7A-549B9E6D32C3}"/>
          </ac:spMkLst>
        </pc:spChg>
        <pc:spChg chg="mod">
          <ac:chgData name="Nguyen Binh" userId="acf7f2a7-1119-454a-99ee-b7b1d8425230" providerId="ADAL" clId="{7AF9032A-AC4A-481F-B12A-9A9F5B3231C0}" dt="2024-03-04T16:35:44.536" v="6093" actId="14100"/>
          <ac:spMkLst>
            <pc:docMk/>
            <pc:sldMk cId="2500595150" sldId="1430"/>
            <ac:spMk id="6150" creationId="{7D42BB4A-5113-9FFC-14C3-D53C17734E54}"/>
          </ac:spMkLst>
        </pc:spChg>
        <pc:spChg chg="mod">
          <ac:chgData name="Nguyen Binh" userId="acf7f2a7-1119-454a-99ee-b7b1d8425230" providerId="ADAL" clId="{7AF9032A-AC4A-481F-B12A-9A9F5B3231C0}" dt="2024-03-04T16:35:44.536" v="6093" actId="14100"/>
          <ac:spMkLst>
            <pc:docMk/>
            <pc:sldMk cId="2500595150" sldId="1430"/>
            <ac:spMk id="6151" creationId="{E5A7C654-4333-BA89-EC11-D4A31EBA899A}"/>
          </ac:spMkLst>
        </pc:spChg>
        <pc:spChg chg="mod">
          <ac:chgData name="Nguyen Binh" userId="acf7f2a7-1119-454a-99ee-b7b1d8425230" providerId="ADAL" clId="{7AF9032A-AC4A-481F-B12A-9A9F5B3231C0}" dt="2024-03-04T16:35:44.536" v="6093" actId="14100"/>
          <ac:spMkLst>
            <pc:docMk/>
            <pc:sldMk cId="2500595150" sldId="1430"/>
            <ac:spMk id="6152" creationId="{26EB4F7C-8FF8-19DE-B073-8B4F70358467}"/>
          </ac:spMkLst>
        </pc:spChg>
        <pc:spChg chg="mod">
          <ac:chgData name="Nguyen Binh" userId="acf7f2a7-1119-454a-99ee-b7b1d8425230" providerId="ADAL" clId="{7AF9032A-AC4A-481F-B12A-9A9F5B3231C0}" dt="2024-03-04T16:35:44.536" v="6093" actId="14100"/>
          <ac:spMkLst>
            <pc:docMk/>
            <pc:sldMk cId="2500595150" sldId="1430"/>
            <ac:spMk id="6153" creationId="{50433FAF-37FD-8783-BCF4-7E688BC2A26F}"/>
          </ac:spMkLst>
        </pc:spChg>
        <pc:spChg chg="mod">
          <ac:chgData name="Nguyen Binh" userId="acf7f2a7-1119-454a-99ee-b7b1d8425230" providerId="ADAL" clId="{7AF9032A-AC4A-481F-B12A-9A9F5B3231C0}" dt="2024-03-04T16:35:44.536" v="6093" actId="14100"/>
          <ac:spMkLst>
            <pc:docMk/>
            <pc:sldMk cId="2500595150" sldId="1430"/>
            <ac:spMk id="6154" creationId="{8D08BEDB-466A-DB3B-9E8B-0CE1E65670F2}"/>
          </ac:spMkLst>
        </pc:spChg>
        <pc:spChg chg="mod">
          <ac:chgData name="Nguyen Binh" userId="acf7f2a7-1119-454a-99ee-b7b1d8425230" providerId="ADAL" clId="{7AF9032A-AC4A-481F-B12A-9A9F5B3231C0}" dt="2024-03-04T16:35:44.536" v="6093" actId="14100"/>
          <ac:spMkLst>
            <pc:docMk/>
            <pc:sldMk cId="2500595150" sldId="1430"/>
            <ac:spMk id="6155" creationId="{3AE4E40D-DC98-75CE-4F66-5D24A54DC61A}"/>
          </ac:spMkLst>
        </pc:spChg>
        <pc:spChg chg="mod">
          <ac:chgData name="Nguyen Binh" userId="acf7f2a7-1119-454a-99ee-b7b1d8425230" providerId="ADAL" clId="{7AF9032A-AC4A-481F-B12A-9A9F5B3231C0}" dt="2024-03-04T16:35:44.536" v="6093" actId="14100"/>
          <ac:spMkLst>
            <pc:docMk/>
            <pc:sldMk cId="2500595150" sldId="1430"/>
            <ac:spMk id="6156" creationId="{B09B819C-3423-7D4F-A0E9-EF420E6F8E96}"/>
          </ac:spMkLst>
        </pc:spChg>
        <pc:spChg chg="mod">
          <ac:chgData name="Nguyen Binh" userId="acf7f2a7-1119-454a-99ee-b7b1d8425230" providerId="ADAL" clId="{7AF9032A-AC4A-481F-B12A-9A9F5B3231C0}" dt="2024-03-04T16:35:44.536" v="6093" actId="14100"/>
          <ac:spMkLst>
            <pc:docMk/>
            <pc:sldMk cId="2500595150" sldId="1430"/>
            <ac:spMk id="6157" creationId="{A0BA9E2F-C6DA-8242-1D77-5CD2A1EB6C9B}"/>
          </ac:spMkLst>
        </pc:spChg>
        <pc:spChg chg="mod">
          <ac:chgData name="Nguyen Binh" userId="acf7f2a7-1119-454a-99ee-b7b1d8425230" providerId="ADAL" clId="{7AF9032A-AC4A-481F-B12A-9A9F5B3231C0}" dt="2024-03-04T16:35:44.536" v="6093" actId="14100"/>
          <ac:spMkLst>
            <pc:docMk/>
            <pc:sldMk cId="2500595150" sldId="1430"/>
            <ac:spMk id="6158" creationId="{2936D53A-75E2-E31D-D4D1-A466B9B24CB4}"/>
          </ac:spMkLst>
        </pc:spChg>
        <pc:spChg chg="mod">
          <ac:chgData name="Nguyen Binh" userId="acf7f2a7-1119-454a-99ee-b7b1d8425230" providerId="ADAL" clId="{7AF9032A-AC4A-481F-B12A-9A9F5B3231C0}" dt="2024-03-04T16:35:44.536" v="6093" actId="14100"/>
          <ac:spMkLst>
            <pc:docMk/>
            <pc:sldMk cId="2500595150" sldId="1430"/>
            <ac:spMk id="6159" creationId="{6E3BEDEB-B371-79F1-06FF-0D72C15DD5A4}"/>
          </ac:spMkLst>
        </pc:spChg>
        <pc:spChg chg="mod">
          <ac:chgData name="Nguyen Binh" userId="acf7f2a7-1119-454a-99ee-b7b1d8425230" providerId="ADAL" clId="{7AF9032A-AC4A-481F-B12A-9A9F5B3231C0}" dt="2024-03-04T16:35:44.536" v="6093" actId="14100"/>
          <ac:spMkLst>
            <pc:docMk/>
            <pc:sldMk cId="2500595150" sldId="1430"/>
            <ac:spMk id="6160" creationId="{FC7B076F-CB13-AF8F-C5A7-CD84D1EDCD24}"/>
          </ac:spMkLst>
        </pc:spChg>
        <pc:spChg chg="mod">
          <ac:chgData name="Nguyen Binh" userId="acf7f2a7-1119-454a-99ee-b7b1d8425230" providerId="ADAL" clId="{7AF9032A-AC4A-481F-B12A-9A9F5B3231C0}" dt="2024-03-04T16:35:44.536" v="6093" actId="14100"/>
          <ac:spMkLst>
            <pc:docMk/>
            <pc:sldMk cId="2500595150" sldId="1430"/>
            <ac:spMk id="6161" creationId="{17947133-9EAC-139F-3534-B6BD4C064747}"/>
          </ac:spMkLst>
        </pc:spChg>
        <pc:spChg chg="mod">
          <ac:chgData name="Nguyen Binh" userId="acf7f2a7-1119-454a-99ee-b7b1d8425230" providerId="ADAL" clId="{7AF9032A-AC4A-481F-B12A-9A9F5B3231C0}" dt="2024-03-04T16:35:44.536" v="6093" actId="14100"/>
          <ac:spMkLst>
            <pc:docMk/>
            <pc:sldMk cId="2500595150" sldId="1430"/>
            <ac:spMk id="6162" creationId="{528FF5D3-7920-7671-66C4-B944CA346693}"/>
          </ac:spMkLst>
        </pc:spChg>
        <pc:spChg chg="mod">
          <ac:chgData name="Nguyen Binh" userId="acf7f2a7-1119-454a-99ee-b7b1d8425230" providerId="ADAL" clId="{7AF9032A-AC4A-481F-B12A-9A9F5B3231C0}" dt="2024-03-04T16:35:44.536" v="6093" actId="14100"/>
          <ac:spMkLst>
            <pc:docMk/>
            <pc:sldMk cId="2500595150" sldId="1430"/>
            <ac:spMk id="6163" creationId="{0B3358EF-5608-29BE-C9A3-F08D8903482C}"/>
          </ac:spMkLst>
        </pc:spChg>
        <pc:spChg chg="mod">
          <ac:chgData name="Nguyen Binh" userId="acf7f2a7-1119-454a-99ee-b7b1d8425230" providerId="ADAL" clId="{7AF9032A-AC4A-481F-B12A-9A9F5B3231C0}" dt="2024-03-04T16:35:44.536" v="6093" actId="14100"/>
          <ac:spMkLst>
            <pc:docMk/>
            <pc:sldMk cId="2500595150" sldId="1430"/>
            <ac:spMk id="6164" creationId="{048620DD-FC71-5B36-93EC-DC11635A8994}"/>
          </ac:spMkLst>
        </pc:spChg>
        <pc:spChg chg="mod">
          <ac:chgData name="Nguyen Binh" userId="acf7f2a7-1119-454a-99ee-b7b1d8425230" providerId="ADAL" clId="{7AF9032A-AC4A-481F-B12A-9A9F5B3231C0}" dt="2024-03-04T16:35:44.536" v="6093" actId="14100"/>
          <ac:spMkLst>
            <pc:docMk/>
            <pc:sldMk cId="2500595150" sldId="1430"/>
            <ac:spMk id="6165" creationId="{C1EB46B2-DE39-2067-0565-3EBE1C23780B}"/>
          </ac:spMkLst>
        </pc:spChg>
        <pc:spChg chg="mod">
          <ac:chgData name="Nguyen Binh" userId="acf7f2a7-1119-454a-99ee-b7b1d8425230" providerId="ADAL" clId="{7AF9032A-AC4A-481F-B12A-9A9F5B3231C0}" dt="2024-03-04T16:35:44.536" v="6093" actId="14100"/>
          <ac:spMkLst>
            <pc:docMk/>
            <pc:sldMk cId="2500595150" sldId="1430"/>
            <ac:spMk id="6166" creationId="{BC2E8341-7AA5-8D56-EBF0-FB0B7B8BC42E}"/>
          </ac:spMkLst>
        </pc:spChg>
        <pc:spChg chg="mod">
          <ac:chgData name="Nguyen Binh" userId="acf7f2a7-1119-454a-99ee-b7b1d8425230" providerId="ADAL" clId="{7AF9032A-AC4A-481F-B12A-9A9F5B3231C0}" dt="2024-03-04T16:35:44.536" v="6093" actId="14100"/>
          <ac:spMkLst>
            <pc:docMk/>
            <pc:sldMk cId="2500595150" sldId="1430"/>
            <ac:spMk id="6167" creationId="{91434EEF-C7AF-13A2-4A23-1522F521571D}"/>
          </ac:spMkLst>
        </pc:spChg>
        <pc:spChg chg="mod">
          <ac:chgData name="Nguyen Binh" userId="acf7f2a7-1119-454a-99ee-b7b1d8425230" providerId="ADAL" clId="{7AF9032A-AC4A-481F-B12A-9A9F5B3231C0}" dt="2024-03-04T16:35:44.536" v="6093" actId="14100"/>
          <ac:spMkLst>
            <pc:docMk/>
            <pc:sldMk cId="2500595150" sldId="1430"/>
            <ac:spMk id="6168" creationId="{CF7B2CB5-47EB-4633-528B-62CF09C49EC7}"/>
          </ac:spMkLst>
        </pc:spChg>
        <pc:spChg chg="mod">
          <ac:chgData name="Nguyen Binh" userId="acf7f2a7-1119-454a-99ee-b7b1d8425230" providerId="ADAL" clId="{7AF9032A-AC4A-481F-B12A-9A9F5B3231C0}" dt="2024-03-04T16:35:44.536" v="6093" actId="14100"/>
          <ac:spMkLst>
            <pc:docMk/>
            <pc:sldMk cId="2500595150" sldId="1430"/>
            <ac:spMk id="6169" creationId="{9BA39C55-523F-F6E9-D6E7-1C501BD8C99F}"/>
          </ac:spMkLst>
        </pc:spChg>
        <pc:spChg chg="mod">
          <ac:chgData name="Nguyen Binh" userId="acf7f2a7-1119-454a-99ee-b7b1d8425230" providerId="ADAL" clId="{7AF9032A-AC4A-481F-B12A-9A9F5B3231C0}" dt="2024-03-04T16:35:44.536" v="6093" actId="14100"/>
          <ac:spMkLst>
            <pc:docMk/>
            <pc:sldMk cId="2500595150" sldId="1430"/>
            <ac:spMk id="6170" creationId="{F8A9DD3B-36EC-5471-4758-10DAACA882F2}"/>
          </ac:spMkLst>
        </pc:spChg>
        <pc:spChg chg="mod">
          <ac:chgData name="Nguyen Binh" userId="acf7f2a7-1119-454a-99ee-b7b1d8425230" providerId="ADAL" clId="{7AF9032A-AC4A-481F-B12A-9A9F5B3231C0}" dt="2024-03-04T16:35:44.536" v="6093" actId="14100"/>
          <ac:spMkLst>
            <pc:docMk/>
            <pc:sldMk cId="2500595150" sldId="1430"/>
            <ac:spMk id="6171" creationId="{8AF4F3C1-E1CD-B2C1-31F5-6C946EB259ED}"/>
          </ac:spMkLst>
        </pc:spChg>
        <pc:spChg chg="mod">
          <ac:chgData name="Nguyen Binh" userId="acf7f2a7-1119-454a-99ee-b7b1d8425230" providerId="ADAL" clId="{7AF9032A-AC4A-481F-B12A-9A9F5B3231C0}" dt="2024-03-04T16:35:44.536" v="6093" actId="14100"/>
          <ac:spMkLst>
            <pc:docMk/>
            <pc:sldMk cId="2500595150" sldId="1430"/>
            <ac:spMk id="6172" creationId="{8A6E5CC0-9BE6-7D5F-B96B-F195907D1536}"/>
          </ac:spMkLst>
        </pc:spChg>
        <pc:spChg chg="mod">
          <ac:chgData name="Nguyen Binh" userId="acf7f2a7-1119-454a-99ee-b7b1d8425230" providerId="ADAL" clId="{7AF9032A-AC4A-481F-B12A-9A9F5B3231C0}" dt="2024-03-04T16:35:44.536" v="6093" actId="14100"/>
          <ac:spMkLst>
            <pc:docMk/>
            <pc:sldMk cId="2500595150" sldId="1430"/>
            <ac:spMk id="6173" creationId="{F09AF377-FDFD-7AFE-4173-BAF21B1BCCFE}"/>
          </ac:spMkLst>
        </pc:spChg>
        <pc:spChg chg="mod">
          <ac:chgData name="Nguyen Binh" userId="acf7f2a7-1119-454a-99ee-b7b1d8425230" providerId="ADAL" clId="{7AF9032A-AC4A-481F-B12A-9A9F5B3231C0}" dt="2024-03-04T16:35:44.536" v="6093" actId="14100"/>
          <ac:spMkLst>
            <pc:docMk/>
            <pc:sldMk cId="2500595150" sldId="1430"/>
            <ac:spMk id="6174" creationId="{47601ABF-D6EC-940C-CCC4-7868EFEB4C74}"/>
          </ac:spMkLst>
        </pc:spChg>
        <pc:spChg chg="mod">
          <ac:chgData name="Nguyen Binh" userId="acf7f2a7-1119-454a-99ee-b7b1d8425230" providerId="ADAL" clId="{7AF9032A-AC4A-481F-B12A-9A9F5B3231C0}" dt="2024-03-04T16:35:44.536" v="6093" actId="14100"/>
          <ac:spMkLst>
            <pc:docMk/>
            <pc:sldMk cId="2500595150" sldId="1430"/>
            <ac:spMk id="6175" creationId="{5D622977-9DDB-1762-B195-E90D5A22DB6D}"/>
          </ac:spMkLst>
        </pc:spChg>
        <pc:spChg chg="mod">
          <ac:chgData name="Nguyen Binh" userId="acf7f2a7-1119-454a-99ee-b7b1d8425230" providerId="ADAL" clId="{7AF9032A-AC4A-481F-B12A-9A9F5B3231C0}" dt="2024-03-04T16:35:44.536" v="6093" actId="14100"/>
          <ac:spMkLst>
            <pc:docMk/>
            <pc:sldMk cId="2500595150" sldId="1430"/>
            <ac:spMk id="6178" creationId="{96A9DF2D-F7B2-DBAF-1DAD-15765210054E}"/>
          </ac:spMkLst>
        </pc:spChg>
        <pc:spChg chg="mod">
          <ac:chgData name="Nguyen Binh" userId="acf7f2a7-1119-454a-99ee-b7b1d8425230" providerId="ADAL" clId="{7AF9032A-AC4A-481F-B12A-9A9F5B3231C0}" dt="2024-03-04T16:35:44.536" v="6093" actId="14100"/>
          <ac:spMkLst>
            <pc:docMk/>
            <pc:sldMk cId="2500595150" sldId="1430"/>
            <ac:spMk id="6179" creationId="{7595F2DD-8755-61E5-225A-C11C0EF09F76}"/>
          </ac:spMkLst>
        </pc:spChg>
        <pc:spChg chg="mod">
          <ac:chgData name="Nguyen Binh" userId="acf7f2a7-1119-454a-99ee-b7b1d8425230" providerId="ADAL" clId="{7AF9032A-AC4A-481F-B12A-9A9F5B3231C0}" dt="2024-03-04T16:35:44.536" v="6093" actId="14100"/>
          <ac:spMkLst>
            <pc:docMk/>
            <pc:sldMk cId="2500595150" sldId="1430"/>
            <ac:spMk id="6182" creationId="{7179E4C1-A980-828C-A4D9-D2EE53268433}"/>
          </ac:spMkLst>
        </pc:spChg>
        <pc:spChg chg="mod">
          <ac:chgData name="Nguyen Binh" userId="acf7f2a7-1119-454a-99ee-b7b1d8425230" providerId="ADAL" clId="{7AF9032A-AC4A-481F-B12A-9A9F5B3231C0}" dt="2024-03-04T16:35:44.536" v="6093" actId="14100"/>
          <ac:spMkLst>
            <pc:docMk/>
            <pc:sldMk cId="2500595150" sldId="1430"/>
            <ac:spMk id="6183" creationId="{467C1842-6023-FACF-FA18-A644B8ED0C21}"/>
          </ac:spMkLst>
        </pc:spChg>
        <pc:spChg chg="mod">
          <ac:chgData name="Nguyen Binh" userId="acf7f2a7-1119-454a-99ee-b7b1d8425230" providerId="ADAL" clId="{7AF9032A-AC4A-481F-B12A-9A9F5B3231C0}" dt="2024-03-04T16:35:44.536" v="6093" actId="14100"/>
          <ac:spMkLst>
            <pc:docMk/>
            <pc:sldMk cId="2500595150" sldId="1430"/>
            <ac:spMk id="6184" creationId="{7CB2539A-E62C-A900-6B3D-D5F0EFA1D54B}"/>
          </ac:spMkLst>
        </pc:spChg>
        <pc:spChg chg="mod">
          <ac:chgData name="Nguyen Binh" userId="acf7f2a7-1119-454a-99ee-b7b1d8425230" providerId="ADAL" clId="{7AF9032A-AC4A-481F-B12A-9A9F5B3231C0}" dt="2024-03-04T16:35:44.536" v="6093" actId="14100"/>
          <ac:spMkLst>
            <pc:docMk/>
            <pc:sldMk cId="2500595150" sldId="1430"/>
            <ac:spMk id="6185" creationId="{7D146184-AD69-3261-9D63-B340EDBE0040}"/>
          </ac:spMkLst>
        </pc:spChg>
        <pc:spChg chg="mod">
          <ac:chgData name="Nguyen Binh" userId="acf7f2a7-1119-454a-99ee-b7b1d8425230" providerId="ADAL" clId="{7AF9032A-AC4A-481F-B12A-9A9F5B3231C0}" dt="2024-03-04T16:35:44.536" v="6093" actId="14100"/>
          <ac:spMkLst>
            <pc:docMk/>
            <pc:sldMk cId="2500595150" sldId="1430"/>
            <ac:spMk id="6186" creationId="{8D7DF04D-FDD0-3046-A45C-18821E93FA4C}"/>
          </ac:spMkLst>
        </pc:spChg>
        <pc:spChg chg="mod">
          <ac:chgData name="Nguyen Binh" userId="acf7f2a7-1119-454a-99ee-b7b1d8425230" providerId="ADAL" clId="{7AF9032A-AC4A-481F-B12A-9A9F5B3231C0}" dt="2024-03-04T16:35:44.536" v="6093" actId="14100"/>
          <ac:spMkLst>
            <pc:docMk/>
            <pc:sldMk cId="2500595150" sldId="1430"/>
            <ac:spMk id="6187" creationId="{B2435078-5292-EF96-53A2-0CE6125B36F7}"/>
          </ac:spMkLst>
        </pc:spChg>
        <pc:spChg chg="mod">
          <ac:chgData name="Nguyen Binh" userId="acf7f2a7-1119-454a-99ee-b7b1d8425230" providerId="ADAL" clId="{7AF9032A-AC4A-481F-B12A-9A9F5B3231C0}" dt="2024-03-04T16:35:44.536" v="6093" actId="14100"/>
          <ac:spMkLst>
            <pc:docMk/>
            <pc:sldMk cId="2500595150" sldId="1430"/>
            <ac:spMk id="6188" creationId="{B86F69C2-5267-5B8F-112E-0AAB5B505583}"/>
          </ac:spMkLst>
        </pc:spChg>
        <pc:spChg chg="mod">
          <ac:chgData name="Nguyen Binh" userId="acf7f2a7-1119-454a-99ee-b7b1d8425230" providerId="ADAL" clId="{7AF9032A-AC4A-481F-B12A-9A9F5B3231C0}" dt="2024-03-04T16:35:44.536" v="6093" actId="14100"/>
          <ac:spMkLst>
            <pc:docMk/>
            <pc:sldMk cId="2500595150" sldId="1430"/>
            <ac:spMk id="6189" creationId="{1CC41199-EE17-DABA-C146-E383A70CD4A6}"/>
          </ac:spMkLst>
        </pc:spChg>
        <pc:spChg chg="mod">
          <ac:chgData name="Nguyen Binh" userId="acf7f2a7-1119-454a-99ee-b7b1d8425230" providerId="ADAL" clId="{7AF9032A-AC4A-481F-B12A-9A9F5B3231C0}" dt="2024-03-04T16:35:44.536" v="6093" actId="14100"/>
          <ac:spMkLst>
            <pc:docMk/>
            <pc:sldMk cId="2500595150" sldId="1430"/>
            <ac:spMk id="6190" creationId="{2CB3A302-EF3D-4B22-B25B-C4E9F04A0558}"/>
          </ac:spMkLst>
        </pc:spChg>
        <pc:spChg chg="mod">
          <ac:chgData name="Nguyen Binh" userId="acf7f2a7-1119-454a-99ee-b7b1d8425230" providerId="ADAL" clId="{7AF9032A-AC4A-481F-B12A-9A9F5B3231C0}" dt="2024-03-04T16:35:44.536" v="6093" actId="14100"/>
          <ac:spMkLst>
            <pc:docMk/>
            <pc:sldMk cId="2500595150" sldId="1430"/>
            <ac:spMk id="6191" creationId="{83E84E29-DB73-4E66-1C5A-24A84344EB80}"/>
          </ac:spMkLst>
        </pc:spChg>
        <pc:spChg chg="mod">
          <ac:chgData name="Nguyen Binh" userId="acf7f2a7-1119-454a-99ee-b7b1d8425230" providerId="ADAL" clId="{7AF9032A-AC4A-481F-B12A-9A9F5B3231C0}" dt="2024-03-04T16:35:44.536" v="6093" actId="14100"/>
          <ac:spMkLst>
            <pc:docMk/>
            <pc:sldMk cId="2500595150" sldId="1430"/>
            <ac:spMk id="6192" creationId="{8C1BE2FC-C4BC-AC74-EA35-7C0F063035FF}"/>
          </ac:spMkLst>
        </pc:spChg>
        <pc:spChg chg="mod">
          <ac:chgData name="Nguyen Binh" userId="acf7f2a7-1119-454a-99ee-b7b1d8425230" providerId="ADAL" clId="{7AF9032A-AC4A-481F-B12A-9A9F5B3231C0}" dt="2024-03-04T16:35:44.536" v="6093" actId="14100"/>
          <ac:spMkLst>
            <pc:docMk/>
            <pc:sldMk cId="2500595150" sldId="1430"/>
            <ac:spMk id="6193" creationId="{544815E3-9C98-7323-CA86-8C9E1D4E999F}"/>
          </ac:spMkLst>
        </pc:spChg>
        <pc:spChg chg="mod">
          <ac:chgData name="Nguyen Binh" userId="acf7f2a7-1119-454a-99ee-b7b1d8425230" providerId="ADAL" clId="{7AF9032A-AC4A-481F-B12A-9A9F5B3231C0}" dt="2024-03-04T16:35:44.536" v="6093" actId="14100"/>
          <ac:spMkLst>
            <pc:docMk/>
            <pc:sldMk cId="2500595150" sldId="1430"/>
            <ac:spMk id="6194" creationId="{5010A8EC-DCDE-69D1-DA72-7C75F52D65AE}"/>
          </ac:spMkLst>
        </pc:spChg>
        <pc:spChg chg="mod">
          <ac:chgData name="Nguyen Binh" userId="acf7f2a7-1119-454a-99ee-b7b1d8425230" providerId="ADAL" clId="{7AF9032A-AC4A-481F-B12A-9A9F5B3231C0}" dt="2024-03-04T16:35:44.536" v="6093" actId="14100"/>
          <ac:spMkLst>
            <pc:docMk/>
            <pc:sldMk cId="2500595150" sldId="1430"/>
            <ac:spMk id="6195" creationId="{87045CC9-3BA4-B622-1C37-ACB825B8FAE1}"/>
          </ac:spMkLst>
        </pc:spChg>
        <pc:spChg chg="mod">
          <ac:chgData name="Nguyen Binh" userId="acf7f2a7-1119-454a-99ee-b7b1d8425230" providerId="ADAL" clId="{7AF9032A-AC4A-481F-B12A-9A9F5B3231C0}" dt="2024-03-04T16:35:44.536" v="6093" actId="14100"/>
          <ac:spMkLst>
            <pc:docMk/>
            <pc:sldMk cId="2500595150" sldId="1430"/>
            <ac:spMk id="6196" creationId="{38EFD32E-4CFB-E2D9-E99C-4A0F1B728602}"/>
          </ac:spMkLst>
        </pc:spChg>
        <pc:spChg chg="mod">
          <ac:chgData name="Nguyen Binh" userId="acf7f2a7-1119-454a-99ee-b7b1d8425230" providerId="ADAL" clId="{7AF9032A-AC4A-481F-B12A-9A9F5B3231C0}" dt="2024-03-04T16:35:44.536" v="6093" actId="14100"/>
          <ac:spMkLst>
            <pc:docMk/>
            <pc:sldMk cId="2500595150" sldId="1430"/>
            <ac:spMk id="6197" creationId="{090B945F-FB2C-8153-BDD3-5910C12BFF0D}"/>
          </ac:spMkLst>
        </pc:spChg>
        <pc:spChg chg="mod">
          <ac:chgData name="Nguyen Binh" userId="acf7f2a7-1119-454a-99ee-b7b1d8425230" providerId="ADAL" clId="{7AF9032A-AC4A-481F-B12A-9A9F5B3231C0}" dt="2024-03-04T16:35:44.536" v="6093" actId="14100"/>
          <ac:spMkLst>
            <pc:docMk/>
            <pc:sldMk cId="2500595150" sldId="1430"/>
            <ac:spMk id="6198" creationId="{60FDEC6D-F94F-CC06-000C-CF0CFE9EDA99}"/>
          </ac:spMkLst>
        </pc:spChg>
        <pc:spChg chg="mod">
          <ac:chgData name="Nguyen Binh" userId="acf7f2a7-1119-454a-99ee-b7b1d8425230" providerId="ADAL" clId="{7AF9032A-AC4A-481F-B12A-9A9F5B3231C0}" dt="2024-03-04T16:35:44.536" v="6093" actId="14100"/>
          <ac:spMkLst>
            <pc:docMk/>
            <pc:sldMk cId="2500595150" sldId="1430"/>
            <ac:spMk id="6199" creationId="{D05ABAD3-544E-9D75-5491-DF13463E38D6}"/>
          </ac:spMkLst>
        </pc:spChg>
        <pc:spChg chg="mod">
          <ac:chgData name="Nguyen Binh" userId="acf7f2a7-1119-454a-99ee-b7b1d8425230" providerId="ADAL" clId="{7AF9032A-AC4A-481F-B12A-9A9F5B3231C0}" dt="2024-03-04T16:35:44.536" v="6093" actId="14100"/>
          <ac:spMkLst>
            <pc:docMk/>
            <pc:sldMk cId="2500595150" sldId="1430"/>
            <ac:spMk id="6200" creationId="{006CE614-385B-2BBF-F4CB-71AB1072FE86}"/>
          </ac:spMkLst>
        </pc:spChg>
        <pc:spChg chg="mod">
          <ac:chgData name="Nguyen Binh" userId="acf7f2a7-1119-454a-99ee-b7b1d8425230" providerId="ADAL" clId="{7AF9032A-AC4A-481F-B12A-9A9F5B3231C0}" dt="2024-03-04T16:35:44.536" v="6093" actId="14100"/>
          <ac:spMkLst>
            <pc:docMk/>
            <pc:sldMk cId="2500595150" sldId="1430"/>
            <ac:spMk id="6201" creationId="{9CB972ED-64ED-33DB-B0D5-238F70528D1B}"/>
          </ac:spMkLst>
        </pc:spChg>
        <pc:grpChg chg="mod">
          <ac:chgData name="Nguyen Binh" userId="acf7f2a7-1119-454a-99ee-b7b1d8425230" providerId="ADAL" clId="{7AF9032A-AC4A-481F-B12A-9A9F5B3231C0}" dt="2024-03-04T16:35:27.532" v="6089" actId="338"/>
          <ac:grpSpMkLst>
            <pc:docMk/>
            <pc:sldMk cId="2500595150" sldId="1430"/>
            <ac:grpSpMk id="1" creationId="{FDDECA56-9631-3657-78FC-C86889D70AEE}"/>
          </ac:grpSpMkLst>
        </pc:grpChg>
        <pc:grpChg chg="mod">
          <ac:chgData name="Nguyen Binh" userId="acf7f2a7-1119-454a-99ee-b7b1d8425230" providerId="ADAL" clId="{7AF9032A-AC4A-481F-B12A-9A9F5B3231C0}" dt="2024-03-04T16:35:44.536" v="6093" actId="14100"/>
          <ac:grpSpMkLst>
            <pc:docMk/>
            <pc:sldMk cId="2500595150" sldId="1430"/>
            <ac:grpSpMk id="9" creationId="{001C3B5D-9F7E-8E4B-79D9-FC9613CDBF8C}"/>
          </ac:grpSpMkLst>
        </pc:grpChg>
        <pc:grpChg chg="mod">
          <ac:chgData name="Nguyen Binh" userId="acf7f2a7-1119-454a-99ee-b7b1d8425230" providerId="ADAL" clId="{7AF9032A-AC4A-481F-B12A-9A9F5B3231C0}" dt="2024-03-04T16:35:27.532" v="6089" actId="338"/>
          <ac:grpSpMkLst>
            <pc:docMk/>
            <pc:sldMk cId="2500595150" sldId="1430"/>
            <ac:grpSpMk id="11" creationId="{7BD945CD-BA4F-FF49-269E-216F7C650B28}"/>
          </ac:grpSpMkLst>
        </pc:grpChg>
        <pc:grpChg chg="mod">
          <ac:chgData name="Nguyen Binh" userId="acf7f2a7-1119-454a-99ee-b7b1d8425230" providerId="ADAL" clId="{7AF9032A-AC4A-481F-B12A-9A9F5B3231C0}" dt="2024-03-04T16:35:27.532" v="6089" actId="338"/>
          <ac:grpSpMkLst>
            <pc:docMk/>
            <pc:sldMk cId="2500595150" sldId="1430"/>
            <ac:grpSpMk id="16" creationId="{C487AACB-6DBA-74FC-45B7-C8A8CD6020E5}"/>
          </ac:grpSpMkLst>
        </pc:grpChg>
        <pc:graphicFrameChg chg="add del mod">
          <ac:chgData name="Nguyen Binh" userId="acf7f2a7-1119-454a-99ee-b7b1d8425230" providerId="ADAL" clId="{7AF9032A-AC4A-481F-B12A-9A9F5B3231C0}" dt="2024-03-04T16:38:12.134" v="6128" actId="478"/>
          <ac:graphicFrameMkLst>
            <pc:docMk/>
            <pc:sldMk cId="2500595150" sldId="1430"/>
            <ac:graphicFrameMk id="5" creationId="{962488A6-953E-1739-DA1F-DD77CC16FD6F}"/>
          </ac:graphicFrameMkLst>
        </pc:graphicFrameChg>
        <pc:graphicFrameChg chg="mod">
          <ac:chgData name="Nguyen Binh" userId="acf7f2a7-1119-454a-99ee-b7b1d8425230" providerId="ADAL" clId="{7AF9032A-AC4A-481F-B12A-9A9F5B3231C0}" dt="2024-03-04T16:35:27.532" v="6089" actId="338"/>
          <ac:graphicFrameMkLst>
            <pc:docMk/>
            <pc:sldMk cId="2500595150" sldId="1430"/>
            <ac:graphicFrameMk id="17" creationId="{13F524A1-4B4C-7CF4-341E-4506721D2FA9}"/>
          </ac:graphicFrameMkLst>
        </pc:graphicFrameChg>
        <pc:graphicFrameChg chg="add">
          <ac:chgData name="Nguyen Binh" userId="acf7f2a7-1119-454a-99ee-b7b1d8425230" providerId="ADAL" clId="{7AF9032A-AC4A-481F-B12A-9A9F5B3231C0}" dt="2024-03-04T16:36:02.573" v="6098"/>
          <ac:graphicFrameMkLst>
            <pc:docMk/>
            <pc:sldMk cId="2500595150" sldId="1430"/>
            <ac:graphicFrameMk id="6202" creationId="{01175E53-0CEA-67F0-0407-A653A86FC511}"/>
          </ac:graphicFrameMkLst>
        </pc:graphicFrameChg>
        <pc:graphicFrameChg chg="mod modGraphic">
          <ac:chgData name="Nguyen Binh" userId="acf7f2a7-1119-454a-99ee-b7b1d8425230" providerId="ADAL" clId="{7AF9032A-AC4A-481F-B12A-9A9F5B3231C0}" dt="2024-03-04T16:37:03.015" v="6103" actId="1076"/>
          <ac:graphicFrameMkLst>
            <pc:docMk/>
            <pc:sldMk cId="2500595150" sldId="1430"/>
            <ac:graphicFrameMk id="6203" creationId="{593531F7-D187-AA98-25A5-6FFDB04B3B82}"/>
          </ac:graphicFrameMkLst>
        </pc:graphicFrameChg>
        <pc:graphicFrameChg chg="add mod modGraphic">
          <ac:chgData name="Nguyen Binh" userId="acf7f2a7-1119-454a-99ee-b7b1d8425230" providerId="ADAL" clId="{7AF9032A-AC4A-481F-B12A-9A9F5B3231C0}" dt="2024-03-04T16:37:19.654" v="6108" actId="1076"/>
          <ac:graphicFrameMkLst>
            <pc:docMk/>
            <pc:sldMk cId="2500595150" sldId="1430"/>
            <ac:graphicFrameMk id="6204" creationId="{53DF7C4F-D81D-19BA-19E7-468C52FE8133}"/>
          </ac:graphicFrameMkLst>
        </pc:graphicFrameChg>
        <pc:graphicFrameChg chg="add mod modGraphic">
          <ac:chgData name="Nguyen Binh" userId="acf7f2a7-1119-454a-99ee-b7b1d8425230" providerId="ADAL" clId="{7AF9032A-AC4A-481F-B12A-9A9F5B3231C0}" dt="2024-03-04T16:39:01.506" v="6139" actId="20577"/>
          <ac:graphicFrameMkLst>
            <pc:docMk/>
            <pc:sldMk cId="2500595150" sldId="1430"/>
            <ac:graphicFrameMk id="6205" creationId="{C497151B-6D45-7D24-86C4-81DF1691C0BE}"/>
          </ac:graphicFrameMkLst>
        </pc:graphicFrameChg>
        <pc:graphicFrameChg chg="add del mod modGraphic">
          <ac:chgData name="Nguyen Binh" userId="acf7f2a7-1119-454a-99ee-b7b1d8425230" providerId="ADAL" clId="{7AF9032A-AC4A-481F-B12A-9A9F5B3231C0}" dt="2024-03-04T16:38:15.406" v="6129" actId="1076"/>
          <ac:graphicFrameMkLst>
            <pc:docMk/>
            <pc:sldMk cId="2500595150" sldId="1430"/>
            <ac:graphicFrameMk id="6206" creationId="{0C9E9755-4019-36F6-1EC8-797A4A75AAB3}"/>
          </ac:graphicFrameMkLst>
        </pc:graphicFrameChg>
        <pc:picChg chg="mod">
          <ac:chgData name="Nguyen Binh" userId="acf7f2a7-1119-454a-99ee-b7b1d8425230" providerId="ADAL" clId="{7AF9032A-AC4A-481F-B12A-9A9F5B3231C0}" dt="2024-03-04T16:35:27.532" v="6089" actId="338"/>
          <ac:picMkLst>
            <pc:docMk/>
            <pc:sldMk cId="2500595150" sldId="1430"/>
            <ac:picMk id="4" creationId="{B7ACC3AD-0BD6-C76C-4A67-5B1A71AA3692}"/>
          </ac:picMkLst>
        </pc:picChg>
        <pc:picChg chg="mod">
          <ac:chgData name="Nguyen Binh" userId="acf7f2a7-1119-454a-99ee-b7b1d8425230" providerId="ADAL" clId="{7AF9032A-AC4A-481F-B12A-9A9F5B3231C0}" dt="2024-03-04T16:35:27.532" v="6089" actId="338"/>
          <ac:picMkLst>
            <pc:docMk/>
            <pc:sldMk cId="2500595150" sldId="1430"/>
            <ac:picMk id="6" creationId="{3EB41872-36AB-DACD-2670-1F132DC984A3}"/>
          </ac:picMkLst>
        </pc:picChg>
        <pc:picChg chg="mod">
          <ac:chgData name="Nguyen Binh" userId="acf7f2a7-1119-454a-99ee-b7b1d8425230" providerId="ADAL" clId="{7AF9032A-AC4A-481F-B12A-9A9F5B3231C0}" dt="2024-03-04T16:35:27.532" v="6089" actId="338"/>
          <ac:picMkLst>
            <pc:docMk/>
            <pc:sldMk cId="2500595150" sldId="1430"/>
            <ac:picMk id="7" creationId="{D01965C7-49BD-B4E9-5DB4-0E2F74502686}"/>
          </ac:picMkLst>
        </pc:picChg>
        <pc:picChg chg="add del mod">
          <ac:chgData name="Nguyen Binh" userId="acf7f2a7-1119-454a-99ee-b7b1d8425230" providerId="ADAL" clId="{7AF9032A-AC4A-481F-B12A-9A9F5B3231C0}" dt="2024-03-04T16:35:59.568" v="6097" actId="478"/>
          <ac:picMkLst>
            <pc:docMk/>
            <pc:sldMk cId="2500595150" sldId="1430"/>
            <ac:picMk id="8" creationId="{972ED25A-5B7D-77F9-6B0B-0CC5C1E39B90}"/>
          </ac:picMkLst>
        </pc:picChg>
        <pc:picChg chg="mod">
          <ac:chgData name="Nguyen Binh" userId="acf7f2a7-1119-454a-99ee-b7b1d8425230" providerId="ADAL" clId="{7AF9032A-AC4A-481F-B12A-9A9F5B3231C0}" dt="2024-03-04T16:35:27.532" v="6089" actId="338"/>
          <ac:picMkLst>
            <pc:docMk/>
            <pc:sldMk cId="2500595150" sldId="1430"/>
            <ac:picMk id="10" creationId="{9CE89B8C-3DE6-5512-AA1C-902C3F6FCCB6}"/>
          </ac:picMkLst>
        </pc:picChg>
        <pc:picChg chg="mod">
          <ac:chgData name="Nguyen Binh" userId="acf7f2a7-1119-454a-99ee-b7b1d8425230" providerId="ADAL" clId="{7AF9032A-AC4A-481F-B12A-9A9F5B3231C0}" dt="2024-03-04T16:35:27.532" v="6089" actId="338"/>
          <ac:picMkLst>
            <pc:docMk/>
            <pc:sldMk cId="2500595150" sldId="1430"/>
            <ac:picMk id="12" creationId="{95382598-FAC2-1875-FE07-1D267D303F9D}"/>
          </ac:picMkLst>
        </pc:picChg>
        <pc:picChg chg="mod">
          <ac:chgData name="Nguyen Binh" userId="acf7f2a7-1119-454a-99ee-b7b1d8425230" providerId="ADAL" clId="{7AF9032A-AC4A-481F-B12A-9A9F5B3231C0}" dt="2024-03-04T16:35:27.532" v="6089" actId="338"/>
          <ac:picMkLst>
            <pc:docMk/>
            <pc:sldMk cId="2500595150" sldId="1430"/>
            <ac:picMk id="13" creationId="{99C8D3CA-F8AC-6291-28E1-850475F153DA}"/>
          </ac:picMkLst>
        </pc:picChg>
        <pc:picChg chg="mod">
          <ac:chgData name="Nguyen Binh" userId="acf7f2a7-1119-454a-99ee-b7b1d8425230" providerId="ADAL" clId="{7AF9032A-AC4A-481F-B12A-9A9F5B3231C0}" dt="2024-03-04T16:35:27.532" v="6089" actId="338"/>
          <ac:picMkLst>
            <pc:docMk/>
            <pc:sldMk cId="2500595150" sldId="1430"/>
            <ac:picMk id="14" creationId="{542AC265-EF78-B85E-C954-A0765315B33B}"/>
          </ac:picMkLst>
        </pc:picChg>
        <pc:picChg chg="mod">
          <ac:chgData name="Nguyen Binh" userId="acf7f2a7-1119-454a-99ee-b7b1d8425230" providerId="ADAL" clId="{7AF9032A-AC4A-481F-B12A-9A9F5B3231C0}" dt="2024-03-04T16:35:27.532" v="6089" actId="338"/>
          <ac:picMkLst>
            <pc:docMk/>
            <pc:sldMk cId="2500595150" sldId="1430"/>
            <ac:picMk id="15" creationId="{44EAA506-7FC2-01E2-8BB7-36F226847A25}"/>
          </ac:picMkLst>
        </pc:picChg>
        <pc:picChg chg="mod">
          <ac:chgData name="Nguyen Binh" userId="acf7f2a7-1119-454a-99ee-b7b1d8425230" providerId="ADAL" clId="{7AF9032A-AC4A-481F-B12A-9A9F5B3231C0}" dt="2024-03-04T16:35:44.536" v="6093" actId="14100"/>
          <ac:picMkLst>
            <pc:docMk/>
            <pc:sldMk cId="2500595150" sldId="1430"/>
            <ac:picMk id="6176" creationId="{EDC88E1C-D8D2-7E7D-71C5-DA628A0ADDC0}"/>
          </ac:picMkLst>
        </pc:picChg>
        <pc:picChg chg="mod">
          <ac:chgData name="Nguyen Binh" userId="acf7f2a7-1119-454a-99ee-b7b1d8425230" providerId="ADAL" clId="{7AF9032A-AC4A-481F-B12A-9A9F5B3231C0}" dt="2024-03-04T16:35:44.536" v="6093" actId="14100"/>
          <ac:picMkLst>
            <pc:docMk/>
            <pc:sldMk cId="2500595150" sldId="1430"/>
            <ac:picMk id="6177" creationId="{CF4CFAE0-A907-72C8-A225-AA4FCCEA58BB}"/>
          </ac:picMkLst>
        </pc:picChg>
        <pc:picChg chg="mod">
          <ac:chgData name="Nguyen Binh" userId="acf7f2a7-1119-454a-99ee-b7b1d8425230" providerId="ADAL" clId="{7AF9032A-AC4A-481F-B12A-9A9F5B3231C0}" dt="2024-03-04T16:35:44.536" v="6093" actId="14100"/>
          <ac:picMkLst>
            <pc:docMk/>
            <pc:sldMk cId="2500595150" sldId="1430"/>
            <ac:picMk id="6180" creationId="{006A0186-5577-33DD-FD37-F69E17E851DB}"/>
          </ac:picMkLst>
        </pc:picChg>
        <pc:picChg chg="mod">
          <ac:chgData name="Nguyen Binh" userId="acf7f2a7-1119-454a-99ee-b7b1d8425230" providerId="ADAL" clId="{7AF9032A-AC4A-481F-B12A-9A9F5B3231C0}" dt="2024-03-04T16:35:44.536" v="6093" actId="14100"/>
          <ac:picMkLst>
            <pc:docMk/>
            <pc:sldMk cId="2500595150" sldId="1430"/>
            <ac:picMk id="6181" creationId="{EBD294E0-3395-A6C1-AE12-DFE71F68E1DC}"/>
          </ac:picMkLst>
        </pc:picChg>
        <pc:picChg chg="mod">
          <ac:chgData name="Nguyen Binh" userId="acf7f2a7-1119-454a-99ee-b7b1d8425230" providerId="ADAL" clId="{7AF9032A-AC4A-481F-B12A-9A9F5B3231C0}" dt="2024-03-04T16:35:44.536" v="6093" actId="14100"/>
          <ac:picMkLst>
            <pc:docMk/>
            <pc:sldMk cId="2500595150" sldId="1430"/>
            <ac:picMk id="6210" creationId="{8585EBD5-2BB4-2E4E-589F-9E614FBBD372}"/>
          </ac:picMkLst>
        </pc:picChg>
        <pc:picChg chg="mod">
          <ac:chgData name="Nguyen Binh" userId="acf7f2a7-1119-454a-99ee-b7b1d8425230" providerId="ADAL" clId="{7AF9032A-AC4A-481F-B12A-9A9F5B3231C0}" dt="2024-03-04T16:35:44.536" v="6093" actId="14100"/>
          <ac:picMkLst>
            <pc:docMk/>
            <pc:sldMk cId="2500595150" sldId="1430"/>
            <ac:picMk id="6211" creationId="{D29EBEE5-6BE1-9CC8-1282-49D66363AB21}"/>
          </ac:picMkLst>
        </pc:picChg>
        <pc:picChg chg="mod">
          <ac:chgData name="Nguyen Binh" userId="acf7f2a7-1119-454a-99ee-b7b1d8425230" providerId="ADAL" clId="{7AF9032A-AC4A-481F-B12A-9A9F5B3231C0}" dt="2024-03-04T16:35:44.536" v="6093" actId="14100"/>
          <ac:picMkLst>
            <pc:docMk/>
            <pc:sldMk cId="2500595150" sldId="1430"/>
            <ac:picMk id="6214" creationId="{615F5EE9-7930-A072-CB51-DEAB54709E2A}"/>
          </ac:picMkLst>
        </pc:picChg>
        <pc:picChg chg="mod">
          <ac:chgData name="Nguyen Binh" userId="acf7f2a7-1119-454a-99ee-b7b1d8425230" providerId="ADAL" clId="{7AF9032A-AC4A-481F-B12A-9A9F5B3231C0}" dt="2024-03-04T16:35:44.536" v="6093" actId="14100"/>
          <ac:picMkLst>
            <pc:docMk/>
            <pc:sldMk cId="2500595150" sldId="1430"/>
            <ac:picMk id="6215" creationId="{971046B3-D9EF-5B12-F765-B06388901CA0}"/>
          </ac:picMkLst>
        </pc:picChg>
        <pc:picChg chg="mod">
          <ac:chgData name="Nguyen Binh" userId="acf7f2a7-1119-454a-99ee-b7b1d8425230" providerId="ADAL" clId="{7AF9032A-AC4A-481F-B12A-9A9F5B3231C0}" dt="2024-03-04T16:35:44.536" v="6093" actId="14100"/>
          <ac:picMkLst>
            <pc:docMk/>
            <pc:sldMk cId="2500595150" sldId="1430"/>
            <ac:picMk id="6234" creationId="{296DD5D1-44E9-B4DD-A842-051959931D60}"/>
          </ac:picMkLst>
        </pc:picChg>
        <pc:picChg chg="mod">
          <ac:chgData name="Nguyen Binh" userId="acf7f2a7-1119-454a-99ee-b7b1d8425230" providerId="ADAL" clId="{7AF9032A-AC4A-481F-B12A-9A9F5B3231C0}" dt="2024-03-04T16:35:44.536" v="6093" actId="14100"/>
          <ac:picMkLst>
            <pc:docMk/>
            <pc:sldMk cId="2500595150" sldId="1430"/>
            <ac:picMk id="6235" creationId="{36075302-C6B2-31C4-E92C-7746E3D4F417}"/>
          </ac:picMkLst>
        </pc:picChg>
      </pc:sldChg>
      <pc:sldChg chg="modSp add del mod">
        <pc:chgData name="Nguyen Binh" userId="acf7f2a7-1119-454a-99ee-b7b1d8425230" providerId="ADAL" clId="{7AF9032A-AC4A-481F-B12A-9A9F5B3231C0}" dt="2024-03-04T16:29:53.780" v="6021" actId="47"/>
        <pc:sldMkLst>
          <pc:docMk/>
          <pc:sldMk cId="2863259184" sldId="1430"/>
        </pc:sldMkLst>
        <pc:spChg chg="mod">
          <ac:chgData name="Nguyen Binh" userId="acf7f2a7-1119-454a-99ee-b7b1d8425230" providerId="ADAL" clId="{7AF9032A-AC4A-481F-B12A-9A9F5B3231C0}" dt="2024-03-04T16:29:46.909" v="6020" actId="20577"/>
          <ac:spMkLst>
            <pc:docMk/>
            <pc:sldMk cId="2863259184" sldId="1430"/>
            <ac:spMk id="6" creationId="{0735E291-5299-CB30-75E8-50094C9816B6}"/>
          </ac:spMkLst>
        </pc:spChg>
      </pc:sldChg>
      <pc:sldChg chg="addSp modSp mod">
        <pc:chgData name="Nguyen Binh" userId="acf7f2a7-1119-454a-99ee-b7b1d8425230" providerId="ADAL" clId="{7AF9032A-AC4A-481F-B12A-9A9F5B3231C0}" dt="2024-03-05T12:06:31.677" v="6306" actId="20577"/>
        <pc:sldMkLst>
          <pc:docMk/>
          <pc:sldMk cId="1745159081" sldId="1431"/>
        </pc:sldMkLst>
        <pc:spChg chg="add mod">
          <ac:chgData name="Nguyen Binh" userId="acf7f2a7-1119-454a-99ee-b7b1d8425230" providerId="ADAL" clId="{7AF9032A-AC4A-481F-B12A-9A9F5B3231C0}" dt="2024-03-05T12:06:31.677" v="6306" actId="20577"/>
          <ac:spMkLst>
            <pc:docMk/>
            <pc:sldMk cId="1745159081" sldId="1431"/>
            <ac:spMk id="7" creationId="{6792BA6D-F799-F47A-98FD-885740528586}"/>
          </ac:spMkLst>
        </pc:spChg>
      </pc:sldChg>
      <pc:sldChg chg="addSp delSp modSp new mod">
        <pc:chgData name="Nguyen Binh" userId="acf7f2a7-1119-454a-99ee-b7b1d8425230" providerId="ADAL" clId="{7AF9032A-AC4A-481F-B12A-9A9F5B3231C0}" dt="2024-03-26T08:15:36.027" v="8350" actId="1076"/>
        <pc:sldMkLst>
          <pc:docMk/>
          <pc:sldMk cId="3329646942" sldId="1432"/>
        </pc:sldMkLst>
        <pc:spChg chg="del">
          <ac:chgData name="Nguyen Binh" userId="acf7f2a7-1119-454a-99ee-b7b1d8425230" providerId="ADAL" clId="{7AF9032A-AC4A-481F-B12A-9A9F5B3231C0}" dt="2024-03-05T14:07:27.336" v="6687" actId="478"/>
          <ac:spMkLst>
            <pc:docMk/>
            <pc:sldMk cId="3329646942" sldId="1432"/>
            <ac:spMk id="2" creationId="{A839EB6A-ABBD-C372-5891-34F179218D1D}"/>
          </ac:spMkLst>
        </pc:spChg>
        <pc:spChg chg="mod">
          <ac:chgData name="Nguyen Binh" userId="acf7f2a7-1119-454a-99ee-b7b1d8425230" providerId="ADAL" clId="{7AF9032A-AC4A-481F-B12A-9A9F5B3231C0}" dt="2024-03-05T14:32:36.889" v="6872" actId="20577"/>
          <ac:spMkLst>
            <pc:docMk/>
            <pc:sldMk cId="3329646942" sldId="1432"/>
            <ac:spMk id="3" creationId="{EC1FBB76-A233-F58B-83E6-7FDD562114AE}"/>
          </ac:spMkLst>
        </pc:spChg>
        <pc:spChg chg="add del mod">
          <ac:chgData name="Nguyen Binh" userId="acf7f2a7-1119-454a-99ee-b7b1d8425230" providerId="ADAL" clId="{7AF9032A-AC4A-481F-B12A-9A9F5B3231C0}" dt="2024-03-26T08:14:56.386" v="8333" actId="21"/>
          <ac:spMkLst>
            <pc:docMk/>
            <pc:sldMk cId="3329646942" sldId="1432"/>
            <ac:spMk id="4" creationId="{38965C5E-AC51-2185-3F19-235D79EAB68C}"/>
          </ac:spMkLst>
        </pc:spChg>
        <pc:spChg chg="add mod">
          <ac:chgData name="Nguyen Binh" userId="acf7f2a7-1119-454a-99ee-b7b1d8425230" providerId="ADAL" clId="{7AF9032A-AC4A-481F-B12A-9A9F5B3231C0}" dt="2024-03-26T08:15:36.027" v="8350" actId="1076"/>
          <ac:spMkLst>
            <pc:docMk/>
            <pc:sldMk cId="3329646942" sldId="1432"/>
            <ac:spMk id="5" creationId="{1E690FB1-3E94-72F3-A612-7D54776AEA00}"/>
          </ac:spMkLst>
        </pc:spChg>
        <pc:spChg chg="mod">
          <ac:chgData name="Nguyen Binh" userId="acf7f2a7-1119-454a-99ee-b7b1d8425230" providerId="ADAL" clId="{7AF9032A-AC4A-481F-B12A-9A9F5B3231C0}" dt="2024-03-05T14:14:58.672" v="6709"/>
          <ac:spMkLst>
            <pc:docMk/>
            <pc:sldMk cId="3329646942" sldId="1432"/>
            <ac:spMk id="11" creationId="{71592109-8DB2-5C46-675A-56A3B1E38B40}"/>
          </ac:spMkLst>
        </pc:spChg>
        <pc:spChg chg="add mod">
          <ac:chgData name="Nguyen Binh" userId="acf7f2a7-1119-454a-99ee-b7b1d8425230" providerId="ADAL" clId="{7AF9032A-AC4A-481F-B12A-9A9F5B3231C0}" dt="2024-03-05T14:14:58.672" v="6709"/>
          <ac:spMkLst>
            <pc:docMk/>
            <pc:sldMk cId="3329646942" sldId="1432"/>
            <ac:spMk id="13" creationId="{707BD04B-147C-BDB6-60E1-C9D4924EC8D3}"/>
          </ac:spMkLst>
        </pc:spChg>
        <pc:grpChg chg="add mod">
          <ac:chgData name="Nguyen Binh" userId="acf7f2a7-1119-454a-99ee-b7b1d8425230" providerId="ADAL" clId="{7AF9032A-AC4A-481F-B12A-9A9F5B3231C0}" dt="2024-03-05T14:25:13.669" v="6824" actId="14100"/>
          <ac:grpSpMkLst>
            <pc:docMk/>
            <pc:sldMk cId="3329646942" sldId="1432"/>
            <ac:grpSpMk id="9" creationId="{2C3411C5-9C36-82F5-1025-701EF042BC71}"/>
          </ac:grpSpMkLst>
        </pc:grpChg>
        <pc:picChg chg="add del">
          <ac:chgData name="Nguyen Binh" userId="acf7f2a7-1119-454a-99ee-b7b1d8425230" providerId="ADAL" clId="{7AF9032A-AC4A-481F-B12A-9A9F5B3231C0}" dt="2024-03-05T14:08:03.790" v="6689" actId="478"/>
          <ac:picMkLst>
            <pc:docMk/>
            <pc:sldMk cId="3329646942" sldId="1432"/>
            <ac:picMk id="4" creationId="{0AB2AF0C-EB8F-1779-D8E7-81E0856F36F7}"/>
          </ac:picMkLst>
        </pc:picChg>
        <pc:picChg chg="add del mod">
          <ac:chgData name="Nguyen Binh" userId="acf7f2a7-1119-454a-99ee-b7b1d8425230" providerId="ADAL" clId="{7AF9032A-AC4A-481F-B12A-9A9F5B3231C0}" dt="2024-03-05T14:12:03.039" v="6695" actId="478"/>
          <ac:picMkLst>
            <pc:docMk/>
            <pc:sldMk cId="3329646942" sldId="1432"/>
            <ac:picMk id="5" creationId="{A056BD11-2811-CAC2-CE1A-04180F9B93E4}"/>
          </ac:picMkLst>
        </pc:picChg>
        <pc:picChg chg="add del mod">
          <ac:chgData name="Nguyen Binh" userId="acf7f2a7-1119-454a-99ee-b7b1d8425230" providerId="ADAL" clId="{7AF9032A-AC4A-481F-B12A-9A9F5B3231C0}" dt="2024-03-05T14:12:36.407" v="6699" actId="478"/>
          <ac:picMkLst>
            <pc:docMk/>
            <pc:sldMk cId="3329646942" sldId="1432"/>
            <ac:picMk id="6" creationId="{2A123664-1D7D-C79C-EA6D-E40ECA368D29}"/>
          </ac:picMkLst>
        </pc:picChg>
        <pc:picChg chg="add del mod">
          <ac:chgData name="Nguyen Binh" userId="acf7f2a7-1119-454a-99ee-b7b1d8425230" providerId="ADAL" clId="{7AF9032A-AC4A-481F-B12A-9A9F5B3231C0}" dt="2024-03-05T14:14:45.620" v="6705" actId="478"/>
          <ac:picMkLst>
            <pc:docMk/>
            <pc:sldMk cId="3329646942" sldId="1432"/>
            <ac:picMk id="7" creationId="{35750CFD-612C-077A-2F57-B52B261585A7}"/>
          </ac:picMkLst>
        </pc:picChg>
        <pc:picChg chg="add del mod">
          <ac:chgData name="Nguyen Binh" userId="acf7f2a7-1119-454a-99ee-b7b1d8425230" providerId="ADAL" clId="{7AF9032A-AC4A-481F-B12A-9A9F5B3231C0}" dt="2024-03-05T14:24:55.624" v="6817" actId="478"/>
          <ac:picMkLst>
            <pc:docMk/>
            <pc:sldMk cId="3329646942" sldId="1432"/>
            <ac:picMk id="8" creationId="{A5FB4072-C93E-77F8-21A0-65F20748AA99}"/>
          </ac:picMkLst>
        </pc:picChg>
        <pc:picChg chg="mod modCrop">
          <ac:chgData name="Nguyen Binh" userId="acf7f2a7-1119-454a-99ee-b7b1d8425230" providerId="ADAL" clId="{7AF9032A-AC4A-481F-B12A-9A9F5B3231C0}" dt="2024-03-05T14:24:30.120" v="6816" actId="732"/>
          <ac:picMkLst>
            <pc:docMk/>
            <pc:sldMk cId="3329646942" sldId="1432"/>
            <ac:picMk id="10" creationId="{BB23E1B7-9FE9-C25C-7E4E-09BD3B1EF4F4}"/>
          </ac:picMkLst>
        </pc:picChg>
        <pc:picChg chg="add del mod">
          <ac:chgData name="Nguyen Binh" userId="acf7f2a7-1119-454a-99ee-b7b1d8425230" providerId="ADAL" clId="{7AF9032A-AC4A-481F-B12A-9A9F5B3231C0}" dt="2024-03-05T14:25:42.020" v="6825" actId="478"/>
          <ac:picMkLst>
            <pc:docMk/>
            <pc:sldMk cId="3329646942" sldId="1432"/>
            <ac:picMk id="14" creationId="{194B758E-FE3D-7780-5FBD-ABFFC0A99837}"/>
          </ac:picMkLst>
        </pc:picChg>
        <pc:picChg chg="add mod">
          <ac:chgData name="Nguyen Binh" userId="acf7f2a7-1119-454a-99ee-b7b1d8425230" providerId="ADAL" clId="{7AF9032A-AC4A-481F-B12A-9A9F5B3231C0}" dt="2024-03-05T14:25:49.537" v="6829" actId="14100"/>
          <ac:picMkLst>
            <pc:docMk/>
            <pc:sldMk cId="3329646942" sldId="1432"/>
            <ac:picMk id="15" creationId="{89B04F89-A6F7-2C4A-D76F-6DDBC7353295}"/>
          </ac:picMkLst>
        </pc:picChg>
        <pc:cxnChg chg="add mod">
          <ac:chgData name="Nguyen Binh" userId="acf7f2a7-1119-454a-99ee-b7b1d8425230" providerId="ADAL" clId="{7AF9032A-AC4A-481F-B12A-9A9F5B3231C0}" dt="2024-03-05T14:14:58.672" v="6709"/>
          <ac:cxnSpMkLst>
            <pc:docMk/>
            <pc:sldMk cId="3329646942" sldId="1432"/>
            <ac:cxnSpMk id="12" creationId="{38AA29EC-08C9-C5DB-4AFD-A22FDC469EE6}"/>
          </ac:cxnSpMkLst>
        </pc:cxnChg>
      </pc:sldChg>
      <pc:sldChg chg="addSp delSp modSp new del mod">
        <pc:chgData name="Nguyen Binh" userId="acf7f2a7-1119-454a-99ee-b7b1d8425230" providerId="ADAL" clId="{7AF9032A-AC4A-481F-B12A-9A9F5B3231C0}" dt="2024-03-05T14:57:54.257" v="7311" actId="47"/>
        <pc:sldMkLst>
          <pc:docMk/>
          <pc:sldMk cId="245400355" sldId="1433"/>
        </pc:sldMkLst>
        <pc:spChg chg="del">
          <ac:chgData name="Nguyen Binh" userId="acf7f2a7-1119-454a-99ee-b7b1d8425230" providerId="ADAL" clId="{7AF9032A-AC4A-481F-B12A-9A9F5B3231C0}" dt="2024-03-05T14:44:40.024" v="6913" actId="478"/>
          <ac:spMkLst>
            <pc:docMk/>
            <pc:sldMk cId="245400355" sldId="1433"/>
            <ac:spMk id="2" creationId="{480AD4CA-D0B7-03C2-23C2-F5220B01EA86}"/>
          </ac:spMkLst>
        </pc:spChg>
        <pc:picChg chg="add mod">
          <ac:chgData name="Nguyen Binh" userId="acf7f2a7-1119-454a-99ee-b7b1d8425230" providerId="ADAL" clId="{7AF9032A-AC4A-481F-B12A-9A9F5B3231C0}" dt="2024-03-05T14:44:43.557" v="6917" actId="1076"/>
          <ac:picMkLst>
            <pc:docMk/>
            <pc:sldMk cId="245400355" sldId="1433"/>
            <ac:picMk id="4" creationId="{B4ADD51C-08B5-FCF0-B784-83DDEDE06C20}"/>
          </ac:picMkLst>
        </pc:picChg>
      </pc:sldChg>
      <pc:sldChg chg="addSp delSp modSp add mod modAnim">
        <pc:chgData name="Nguyen Binh" userId="acf7f2a7-1119-454a-99ee-b7b1d8425230" providerId="ADAL" clId="{7AF9032A-AC4A-481F-B12A-9A9F5B3231C0}" dt="2024-03-05T14:59:49.450" v="7323"/>
        <pc:sldMkLst>
          <pc:docMk/>
          <pc:sldMk cId="443938077" sldId="1434"/>
        </pc:sldMkLst>
        <pc:spChg chg="mod">
          <ac:chgData name="Nguyen Binh" userId="acf7f2a7-1119-454a-99ee-b7b1d8425230" providerId="ADAL" clId="{7AF9032A-AC4A-481F-B12A-9A9F5B3231C0}" dt="2024-03-05T14:32:34.669" v="6870" actId="20577"/>
          <ac:spMkLst>
            <pc:docMk/>
            <pc:sldMk cId="443938077" sldId="1434"/>
            <ac:spMk id="3" creationId="{730D9CBE-D4B8-0EBB-99E6-37C775BBE382}"/>
          </ac:spMkLst>
        </pc:spChg>
        <pc:spChg chg="mod">
          <ac:chgData name="Nguyen Binh" userId="acf7f2a7-1119-454a-99ee-b7b1d8425230" providerId="ADAL" clId="{7AF9032A-AC4A-481F-B12A-9A9F5B3231C0}" dt="2024-03-05T14:34:44.905" v="6894" actId="1076"/>
          <ac:spMkLst>
            <pc:docMk/>
            <pc:sldMk cId="443938077" sldId="1434"/>
            <ac:spMk id="13" creationId="{5B97B4FD-6AEE-A9A1-FBA4-4A3B033DED50}"/>
          </ac:spMkLst>
        </pc:spChg>
        <pc:spChg chg="add mod">
          <ac:chgData name="Nguyen Binh" userId="acf7f2a7-1119-454a-99ee-b7b1d8425230" providerId="ADAL" clId="{7AF9032A-AC4A-481F-B12A-9A9F5B3231C0}" dt="2024-03-05T14:59:18.529" v="7322" actId="14100"/>
          <ac:spMkLst>
            <pc:docMk/>
            <pc:sldMk cId="443938077" sldId="1434"/>
            <ac:spMk id="19" creationId="{3AEA8027-C848-E607-9229-28133B8589E5}"/>
          </ac:spMkLst>
        </pc:spChg>
        <pc:grpChg chg="add del mod">
          <ac:chgData name="Nguyen Binh" userId="acf7f2a7-1119-454a-99ee-b7b1d8425230" providerId="ADAL" clId="{7AF9032A-AC4A-481F-B12A-9A9F5B3231C0}" dt="2024-03-05T14:39:24.074" v="6895" actId="478"/>
          <ac:grpSpMkLst>
            <pc:docMk/>
            <pc:sldMk cId="443938077" sldId="1434"/>
            <ac:grpSpMk id="8" creationId="{383D6A27-ABCB-2BC3-7D6A-692EC297E92F}"/>
          </ac:grpSpMkLst>
        </pc:grpChg>
        <pc:grpChg chg="mod">
          <ac:chgData name="Nguyen Binh" userId="acf7f2a7-1119-454a-99ee-b7b1d8425230" providerId="ADAL" clId="{7AF9032A-AC4A-481F-B12A-9A9F5B3231C0}" dt="2024-03-05T14:34:24.230" v="6889" actId="14100"/>
          <ac:grpSpMkLst>
            <pc:docMk/>
            <pc:sldMk cId="443938077" sldId="1434"/>
            <ac:grpSpMk id="9" creationId="{4C47EF6E-F1F4-0C3C-44BB-827C70E3437E}"/>
          </ac:grpSpMkLst>
        </pc:grpChg>
        <pc:graphicFrameChg chg="add del mod">
          <ac:chgData name="Nguyen Binh" userId="acf7f2a7-1119-454a-99ee-b7b1d8425230" providerId="ADAL" clId="{7AF9032A-AC4A-481F-B12A-9A9F5B3231C0}" dt="2024-03-05T14:31:28.075" v="6837"/>
          <ac:graphicFrameMkLst>
            <pc:docMk/>
            <pc:sldMk cId="443938077" sldId="1434"/>
            <ac:graphicFrameMk id="2" creationId="{715D22D8-600C-255C-0539-EBD2EA271870}"/>
          </ac:graphicFrameMkLst>
        </pc:graphicFrameChg>
        <pc:picChg chg="add del mod">
          <ac:chgData name="Nguyen Binh" userId="acf7f2a7-1119-454a-99ee-b7b1d8425230" providerId="ADAL" clId="{7AF9032A-AC4A-481F-B12A-9A9F5B3231C0}" dt="2024-03-05T14:33:29.657" v="6874" actId="478"/>
          <ac:picMkLst>
            <pc:docMk/>
            <pc:sldMk cId="443938077" sldId="1434"/>
            <ac:picMk id="4" creationId="{09511C92-4E33-383E-F52A-FBAD200DE8BD}"/>
          </ac:picMkLst>
        </pc:picChg>
        <pc:picChg chg="add mod topLvl modCrop">
          <ac:chgData name="Nguyen Binh" userId="acf7f2a7-1119-454a-99ee-b7b1d8425230" providerId="ADAL" clId="{7AF9032A-AC4A-481F-B12A-9A9F5B3231C0}" dt="2024-03-05T14:39:24.074" v="6895" actId="478"/>
          <ac:picMkLst>
            <pc:docMk/>
            <pc:sldMk cId="443938077" sldId="1434"/>
            <ac:picMk id="6" creationId="{995E42D2-FED0-5E67-D718-A24AD5F8238E}"/>
          </ac:picMkLst>
        </pc:picChg>
        <pc:picChg chg="add del mod topLvl modCrop">
          <ac:chgData name="Nguyen Binh" userId="acf7f2a7-1119-454a-99ee-b7b1d8425230" providerId="ADAL" clId="{7AF9032A-AC4A-481F-B12A-9A9F5B3231C0}" dt="2024-03-05T14:39:24.074" v="6895" actId="478"/>
          <ac:picMkLst>
            <pc:docMk/>
            <pc:sldMk cId="443938077" sldId="1434"/>
            <ac:picMk id="7" creationId="{F300F7EC-A137-0D92-861B-56867BD85EA4}"/>
          </ac:picMkLst>
        </pc:picChg>
        <pc:picChg chg="del">
          <ac:chgData name="Nguyen Binh" userId="acf7f2a7-1119-454a-99ee-b7b1d8425230" providerId="ADAL" clId="{7AF9032A-AC4A-481F-B12A-9A9F5B3231C0}" dt="2024-03-05T14:31:25.094" v="6831" actId="478"/>
          <ac:picMkLst>
            <pc:docMk/>
            <pc:sldMk cId="443938077" sldId="1434"/>
            <ac:picMk id="15" creationId="{563B79A4-84D2-36AE-B165-835224C66C8A}"/>
          </ac:picMkLst>
        </pc:picChg>
        <pc:picChg chg="add del mod modCrop">
          <ac:chgData name="Nguyen Binh" userId="acf7f2a7-1119-454a-99ee-b7b1d8425230" providerId="ADAL" clId="{7AF9032A-AC4A-481F-B12A-9A9F5B3231C0}" dt="2024-03-05T14:40:11.123" v="6904" actId="478"/>
          <ac:picMkLst>
            <pc:docMk/>
            <pc:sldMk cId="443938077" sldId="1434"/>
            <ac:picMk id="17" creationId="{F5E94EF1-9D7E-B5FC-6B73-7BE959B41A6B}"/>
          </ac:picMkLst>
        </pc:picChg>
        <pc:picChg chg="add mod modCrop">
          <ac:chgData name="Nguyen Binh" userId="acf7f2a7-1119-454a-99ee-b7b1d8425230" providerId="ADAL" clId="{7AF9032A-AC4A-481F-B12A-9A9F5B3231C0}" dt="2024-03-05T14:59:14.672" v="7321" actId="14100"/>
          <ac:picMkLst>
            <pc:docMk/>
            <pc:sldMk cId="443938077" sldId="1434"/>
            <ac:picMk id="18" creationId="{4FF03810-0DAB-CDBE-5A78-42B51D129091}"/>
          </ac:picMkLst>
        </pc:picChg>
        <pc:cxnChg chg="mod">
          <ac:chgData name="Nguyen Binh" userId="acf7f2a7-1119-454a-99ee-b7b1d8425230" providerId="ADAL" clId="{7AF9032A-AC4A-481F-B12A-9A9F5B3231C0}" dt="2024-03-05T14:34:33.444" v="6892" actId="14100"/>
          <ac:cxnSpMkLst>
            <pc:docMk/>
            <pc:sldMk cId="443938077" sldId="1434"/>
            <ac:cxnSpMk id="12" creationId="{1FA1B3D9-8874-3401-7297-157881D4AA28}"/>
          </ac:cxnSpMkLst>
        </pc:cxnChg>
      </pc:sldChg>
      <pc:sldChg chg="add del">
        <pc:chgData name="Nguyen Binh" userId="acf7f2a7-1119-454a-99ee-b7b1d8425230" providerId="ADAL" clId="{7AF9032A-AC4A-481F-B12A-9A9F5B3231C0}" dt="2024-03-05T14:31:28.075" v="6837"/>
        <pc:sldMkLst>
          <pc:docMk/>
          <pc:sldMk cId="1567194523" sldId="1435"/>
        </pc:sldMkLst>
      </pc:sldChg>
      <pc:sldChg chg="addSp modSp new mod">
        <pc:chgData name="Nguyen Binh" userId="acf7f2a7-1119-454a-99ee-b7b1d8425230" providerId="ADAL" clId="{7AF9032A-AC4A-481F-B12A-9A9F5B3231C0}" dt="2024-03-06T11:48:07.363" v="8204" actId="1076"/>
        <pc:sldMkLst>
          <pc:docMk/>
          <pc:sldMk cId="3016650875" sldId="1435"/>
        </pc:sldMkLst>
        <pc:spChg chg="mod">
          <ac:chgData name="Nguyen Binh" userId="acf7f2a7-1119-454a-99ee-b7b1d8425230" providerId="ADAL" clId="{7AF9032A-AC4A-481F-B12A-9A9F5B3231C0}" dt="2024-03-05T14:55:52.585" v="7285" actId="1076"/>
          <ac:spMkLst>
            <pc:docMk/>
            <pc:sldMk cId="3016650875" sldId="1435"/>
            <ac:spMk id="2" creationId="{44D7E0EF-5754-5F09-2922-028E75C884CE}"/>
          </ac:spMkLst>
        </pc:spChg>
        <pc:spChg chg="mod">
          <ac:chgData name="Nguyen Binh" userId="acf7f2a7-1119-454a-99ee-b7b1d8425230" providerId="ADAL" clId="{7AF9032A-AC4A-481F-B12A-9A9F5B3231C0}" dt="2024-03-05T15:04:06.197" v="7425" actId="20577"/>
          <ac:spMkLst>
            <pc:docMk/>
            <pc:sldMk cId="3016650875" sldId="1435"/>
            <ac:spMk id="3" creationId="{867E14C9-3B5D-AC31-9B16-91C0F2A339B5}"/>
          </ac:spMkLst>
        </pc:spChg>
        <pc:spChg chg="add mod">
          <ac:chgData name="Nguyen Binh" userId="acf7f2a7-1119-454a-99ee-b7b1d8425230" providerId="ADAL" clId="{7AF9032A-AC4A-481F-B12A-9A9F5B3231C0}" dt="2024-03-05T14:56:06.232" v="7287" actId="1076"/>
          <ac:spMkLst>
            <pc:docMk/>
            <pc:sldMk cId="3016650875" sldId="1435"/>
            <ac:spMk id="5" creationId="{70DC82CE-ADFD-5959-A991-5A76D94FEAAC}"/>
          </ac:spMkLst>
        </pc:spChg>
        <pc:spChg chg="add mod">
          <ac:chgData name="Nguyen Binh" userId="acf7f2a7-1119-454a-99ee-b7b1d8425230" providerId="ADAL" clId="{7AF9032A-AC4A-481F-B12A-9A9F5B3231C0}" dt="2024-03-05T14:56:20.242" v="7304" actId="1076"/>
          <ac:spMkLst>
            <pc:docMk/>
            <pc:sldMk cId="3016650875" sldId="1435"/>
            <ac:spMk id="7" creationId="{00A5673A-FC8B-49DE-80EA-EDE0D1B81141}"/>
          </ac:spMkLst>
        </pc:spChg>
        <pc:picChg chg="add mod">
          <ac:chgData name="Nguyen Binh" userId="acf7f2a7-1119-454a-99ee-b7b1d8425230" providerId="ADAL" clId="{7AF9032A-AC4A-481F-B12A-9A9F5B3231C0}" dt="2024-03-06T11:48:07.363" v="8204" actId="1076"/>
          <ac:picMkLst>
            <pc:docMk/>
            <pc:sldMk cId="3016650875" sldId="1435"/>
            <ac:picMk id="4" creationId="{949B7E0E-D1FE-26FB-2D82-5F70488F9FB7}"/>
          </ac:picMkLst>
        </pc:picChg>
      </pc:sldChg>
      <pc:sldChg chg="addSp delSp modSp mod modAnim">
        <pc:chgData name="Nguyen Binh" userId="acf7f2a7-1119-454a-99ee-b7b1d8425230" providerId="ADAL" clId="{7AF9032A-AC4A-481F-B12A-9A9F5B3231C0}" dt="2024-03-06T10:25:24.949" v="8148"/>
        <pc:sldMkLst>
          <pc:docMk/>
          <pc:sldMk cId="1320498503" sldId="1436"/>
        </pc:sldMkLst>
        <pc:spChg chg="del mod">
          <ac:chgData name="Nguyen Binh" userId="acf7f2a7-1119-454a-99ee-b7b1d8425230" providerId="ADAL" clId="{7AF9032A-AC4A-481F-B12A-9A9F5B3231C0}" dt="2024-03-06T10:15:39.097" v="8050" actId="478"/>
          <ac:spMkLst>
            <pc:docMk/>
            <pc:sldMk cId="1320498503" sldId="1436"/>
            <ac:spMk id="6" creationId="{436D8E76-9E68-EE46-5BE7-013B3D8A2879}"/>
          </ac:spMkLst>
        </pc:spChg>
        <pc:spChg chg="add del mod">
          <ac:chgData name="Nguyen Binh" userId="acf7f2a7-1119-454a-99ee-b7b1d8425230" providerId="ADAL" clId="{7AF9032A-AC4A-481F-B12A-9A9F5B3231C0}" dt="2024-03-06T10:16:59.347" v="8075"/>
          <ac:spMkLst>
            <pc:docMk/>
            <pc:sldMk cId="1320498503" sldId="1436"/>
            <ac:spMk id="8" creationId="{2A2B4751-62E9-19E6-461B-01605ACC1FDF}"/>
          </ac:spMkLst>
        </pc:spChg>
        <pc:spChg chg="mod">
          <ac:chgData name="Nguyen Binh" userId="acf7f2a7-1119-454a-99ee-b7b1d8425230" providerId="ADAL" clId="{7AF9032A-AC4A-481F-B12A-9A9F5B3231C0}" dt="2024-03-06T10:15:59.678" v="8054" actId="14100"/>
          <ac:spMkLst>
            <pc:docMk/>
            <pc:sldMk cId="1320498503" sldId="1436"/>
            <ac:spMk id="9" creationId="{F0475BA3-DEB6-55DF-F541-54D758008CFD}"/>
          </ac:spMkLst>
        </pc:spChg>
        <pc:spChg chg="add mod">
          <ac:chgData name="Nguyen Binh" userId="acf7f2a7-1119-454a-99ee-b7b1d8425230" providerId="ADAL" clId="{7AF9032A-AC4A-481F-B12A-9A9F5B3231C0}" dt="2024-03-06T10:16:05.943" v="8055" actId="14100"/>
          <ac:spMkLst>
            <pc:docMk/>
            <pc:sldMk cId="1320498503" sldId="1436"/>
            <ac:spMk id="11" creationId="{A9CCB47C-0CB6-04D9-E975-EEF0CAB30051}"/>
          </ac:spMkLst>
        </pc:spChg>
        <pc:spChg chg="add mod">
          <ac:chgData name="Nguyen Binh" userId="acf7f2a7-1119-454a-99ee-b7b1d8425230" providerId="ADAL" clId="{7AF9032A-AC4A-481F-B12A-9A9F5B3231C0}" dt="2024-03-06T10:25:04.539" v="8144" actId="20577"/>
          <ac:spMkLst>
            <pc:docMk/>
            <pc:sldMk cId="1320498503" sldId="1436"/>
            <ac:spMk id="12" creationId="{92C95D61-5027-2332-EA3B-F34D7A8382ED}"/>
          </ac:spMkLst>
        </pc:spChg>
        <pc:picChg chg="mod modCrop">
          <ac:chgData name="Nguyen Binh" userId="acf7f2a7-1119-454a-99ee-b7b1d8425230" providerId="ADAL" clId="{7AF9032A-AC4A-481F-B12A-9A9F5B3231C0}" dt="2024-03-06T10:17:02.157" v="8076" actId="1076"/>
          <ac:picMkLst>
            <pc:docMk/>
            <pc:sldMk cId="1320498503" sldId="1436"/>
            <ac:picMk id="10" creationId="{AD49EB78-D7A8-87D7-EB9F-F104F5D1C2D4}"/>
          </ac:picMkLst>
        </pc:picChg>
        <pc:cxnChg chg="mod">
          <ac:chgData name="Nguyen Binh" userId="acf7f2a7-1119-454a-99ee-b7b1d8425230" providerId="ADAL" clId="{7AF9032A-AC4A-481F-B12A-9A9F5B3231C0}" dt="2024-03-06T10:12:47.420" v="7861" actId="1076"/>
          <ac:cxnSpMkLst>
            <pc:docMk/>
            <pc:sldMk cId="1320498503" sldId="1436"/>
            <ac:cxnSpMk id="2" creationId="{7148E77A-5113-D6D3-9817-6CA1C99B53D5}"/>
          </ac:cxnSpMkLst>
        </pc:cxnChg>
      </pc:sldChg>
      <pc:sldMasterChg chg="modSp mod">
        <pc:chgData name="Nguyen Binh" userId="acf7f2a7-1119-454a-99ee-b7b1d8425230" providerId="ADAL" clId="{7AF9032A-AC4A-481F-B12A-9A9F5B3231C0}" dt="2024-02-29T20:10:12.947" v="23" actId="20577"/>
        <pc:sldMasterMkLst>
          <pc:docMk/>
          <pc:sldMasterMk cId="3038685260" sldId="2147483811"/>
        </pc:sldMasterMkLst>
        <pc:spChg chg="mod">
          <ac:chgData name="Nguyen Binh" userId="acf7f2a7-1119-454a-99ee-b7b1d8425230" providerId="ADAL" clId="{7AF9032A-AC4A-481F-B12A-9A9F5B3231C0}" dt="2024-02-29T20:10:12.947" v="23" actId="20577"/>
          <ac:spMkLst>
            <pc:docMk/>
            <pc:sldMasterMk cId="3038685260" sldId="2147483811"/>
            <ac:spMk id="15" creationId="{00000000-0000-0000-0000-000000000000}"/>
          </ac:spMkLst>
        </pc:spChg>
      </pc:sldMasterChg>
    </pc:docChg>
  </pc:docChgLst>
  <pc:docChgLst>
    <pc:chgData name="Nguyen Binh" userId="S::binh.nguyen@aalto.fi::acf7f2a7-1119-454a-99ee-b7b1d8425230" providerId="AD" clId="Web-{89EF0A46-EADE-4905-A6CB-FCE3484484BF}"/>
    <pc:docChg chg="addSld delSld modSld modSection">
      <pc:chgData name="Nguyen Binh" userId="S::binh.nguyen@aalto.fi::acf7f2a7-1119-454a-99ee-b7b1d8425230" providerId="AD" clId="Web-{89EF0A46-EADE-4905-A6CB-FCE3484484BF}" dt="2023-05-15T11:42:07.201" v="59" actId="20577"/>
      <pc:docMkLst>
        <pc:docMk/>
      </pc:docMkLst>
      <pc:sldChg chg="modSp">
        <pc:chgData name="Nguyen Binh" userId="S::binh.nguyen@aalto.fi::acf7f2a7-1119-454a-99ee-b7b1d8425230" providerId="AD" clId="Web-{89EF0A46-EADE-4905-A6CB-FCE3484484BF}" dt="2023-05-15T11:29:17.841" v="5" actId="20577"/>
        <pc:sldMkLst>
          <pc:docMk/>
          <pc:sldMk cId="0" sldId="264"/>
        </pc:sldMkLst>
        <pc:spChg chg="mod">
          <ac:chgData name="Nguyen Binh" userId="S::binh.nguyen@aalto.fi::acf7f2a7-1119-454a-99ee-b7b1d8425230" providerId="AD" clId="Web-{89EF0A46-EADE-4905-A6CB-FCE3484484BF}" dt="2023-05-15T11:29:17.841" v="5" actId="20577"/>
          <ac:spMkLst>
            <pc:docMk/>
            <pc:sldMk cId="0" sldId="264"/>
            <ac:spMk id="374" creationId="{00000000-0000-0000-0000-000000000000}"/>
          </ac:spMkLst>
        </pc:spChg>
        <pc:spChg chg="mod">
          <ac:chgData name="Nguyen Binh" userId="S::binh.nguyen@aalto.fi::acf7f2a7-1119-454a-99ee-b7b1d8425230" providerId="AD" clId="Web-{89EF0A46-EADE-4905-A6CB-FCE3484484BF}" dt="2023-05-15T11:29:15.434" v="4" actId="20577"/>
          <ac:spMkLst>
            <pc:docMk/>
            <pc:sldMk cId="0" sldId="264"/>
            <ac:spMk id="375" creationId="{00000000-0000-0000-0000-000000000000}"/>
          </ac:spMkLst>
        </pc:spChg>
      </pc:sldChg>
      <pc:sldChg chg="del">
        <pc:chgData name="Nguyen Binh" userId="S::binh.nguyen@aalto.fi::acf7f2a7-1119-454a-99ee-b7b1d8425230" providerId="AD" clId="Web-{89EF0A46-EADE-4905-A6CB-FCE3484484BF}" dt="2023-05-15T11:29:42.107" v="6"/>
        <pc:sldMkLst>
          <pc:docMk/>
          <pc:sldMk cId="1751587734" sldId="1288"/>
        </pc:sldMkLst>
      </pc:sldChg>
      <pc:sldChg chg="modSp">
        <pc:chgData name="Nguyen Binh" userId="S::binh.nguyen@aalto.fi::acf7f2a7-1119-454a-99ee-b7b1d8425230" providerId="AD" clId="Web-{89EF0A46-EADE-4905-A6CB-FCE3484484BF}" dt="2023-05-15T11:28:46.637" v="0" actId="20577"/>
        <pc:sldMkLst>
          <pc:docMk/>
          <pc:sldMk cId="1166986704" sldId="1295"/>
        </pc:sldMkLst>
        <pc:spChg chg="mod">
          <ac:chgData name="Nguyen Binh" userId="S::binh.nguyen@aalto.fi::acf7f2a7-1119-454a-99ee-b7b1d8425230" providerId="AD" clId="Web-{89EF0A46-EADE-4905-A6CB-FCE3484484BF}" dt="2023-05-15T11:28:46.637" v="0" actId="20577"/>
          <ac:spMkLst>
            <pc:docMk/>
            <pc:sldMk cId="1166986704" sldId="1295"/>
            <ac:spMk id="23" creationId="{B490AC7D-FBE3-AE53-65BB-053D08E6EDC4}"/>
          </ac:spMkLst>
        </pc:spChg>
      </pc:sldChg>
      <pc:sldChg chg="modSp">
        <pc:chgData name="Nguyen Binh" userId="S::binh.nguyen@aalto.fi::acf7f2a7-1119-454a-99ee-b7b1d8425230" providerId="AD" clId="Web-{89EF0A46-EADE-4905-A6CB-FCE3484484BF}" dt="2023-05-15T11:42:07.201" v="59" actId="20577"/>
        <pc:sldMkLst>
          <pc:docMk/>
          <pc:sldMk cId="186039510" sldId="1301"/>
        </pc:sldMkLst>
        <pc:spChg chg="mod">
          <ac:chgData name="Nguyen Binh" userId="S::binh.nguyen@aalto.fi::acf7f2a7-1119-454a-99ee-b7b1d8425230" providerId="AD" clId="Web-{89EF0A46-EADE-4905-A6CB-FCE3484484BF}" dt="2023-05-15T11:42:07.201" v="59" actId="20577"/>
          <ac:spMkLst>
            <pc:docMk/>
            <pc:sldMk cId="186039510" sldId="1301"/>
            <ac:spMk id="6" creationId="{88AF1EE5-5172-4BFF-AC25-6D55097C046D}"/>
          </ac:spMkLst>
        </pc:spChg>
      </pc:sldChg>
      <pc:sldChg chg="add">
        <pc:chgData name="Nguyen Binh" userId="S::binh.nguyen@aalto.fi::acf7f2a7-1119-454a-99ee-b7b1d8425230" providerId="AD" clId="Web-{89EF0A46-EADE-4905-A6CB-FCE3484484BF}" dt="2023-05-15T11:29:44.341" v="7"/>
        <pc:sldMkLst>
          <pc:docMk/>
          <pc:sldMk cId="309489916" sldId="1302"/>
        </pc:sldMkLst>
      </pc:sldChg>
    </pc:docChg>
  </pc:docChgLst>
  <pc:docChgLst>
    <pc:chgData name="Nguyen Binh" userId="S::binh.nguyen@aalto.fi::acf7f2a7-1119-454a-99ee-b7b1d8425230" providerId="AD" clId="Web-{4831116B-8473-40E9-B483-40FCA2DB89E1}"/>
    <pc:docChg chg="modSld">
      <pc:chgData name="Nguyen Binh" userId="S::binh.nguyen@aalto.fi::acf7f2a7-1119-454a-99ee-b7b1d8425230" providerId="AD" clId="Web-{4831116B-8473-40E9-B483-40FCA2DB89E1}" dt="2023-05-11T15:25:33.499" v="3"/>
      <pc:docMkLst>
        <pc:docMk/>
      </pc:docMkLst>
      <pc:sldChg chg="addSp delSp modSp">
        <pc:chgData name="Nguyen Binh" userId="S::binh.nguyen@aalto.fi::acf7f2a7-1119-454a-99ee-b7b1d8425230" providerId="AD" clId="Web-{4831116B-8473-40E9-B483-40FCA2DB89E1}" dt="2023-05-11T15:25:33.499" v="3"/>
        <pc:sldMkLst>
          <pc:docMk/>
          <pc:sldMk cId="3146443580" sldId="1292"/>
        </pc:sldMkLst>
        <pc:spChg chg="add del mod">
          <ac:chgData name="Nguyen Binh" userId="S::binh.nguyen@aalto.fi::acf7f2a7-1119-454a-99ee-b7b1d8425230" providerId="AD" clId="Web-{4831116B-8473-40E9-B483-40FCA2DB89E1}" dt="2023-05-11T15:25:33.499" v="3"/>
          <ac:spMkLst>
            <pc:docMk/>
            <pc:sldMk cId="3146443580" sldId="1292"/>
            <ac:spMk id="2" creationId="{E80EA5E2-A304-23A5-E419-0B72D3A737D1}"/>
          </ac:spMkLst>
        </pc:spChg>
      </pc:sldChg>
    </pc:docChg>
  </pc:docChgLst>
  <pc:docChgLst>
    <pc:chgData name="Nguyen Binh" userId="acf7f2a7-1119-454a-99ee-b7b1d8425230" providerId="ADAL" clId="{E29D0285-2715-40FF-9BBE-37B675AFDC65}"/>
    <pc:docChg chg="modSld">
      <pc:chgData name="Nguyen Binh" userId="acf7f2a7-1119-454a-99ee-b7b1d8425230" providerId="ADAL" clId="{E29D0285-2715-40FF-9BBE-37B675AFDC65}" dt="2023-05-19T12:07:38.278" v="1" actId="20577"/>
      <pc:docMkLst>
        <pc:docMk/>
      </pc:docMkLst>
      <pc:sldChg chg="modSp mod">
        <pc:chgData name="Nguyen Binh" userId="acf7f2a7-1119-454a-99ee-b7b1d8425230" providerId="ADAL" clId="{E29D0285-2715-40FF-9BBE-37B675AFDC65}" dt="2023-05-19T12:07:38.278" v="1" actId="20577"/>
        <pc:sldMkLst>
          <pc:docMk/>
          <pc:sldMk cId="3565169176" sldId="1294"/>
        </pc:sldMkLst>
        <pc:spChg chg="mod">
          <ac:chgData name="Nguyen Binh" userId="acf7f2a7-1119-454a-99ee-b7b1d8425230" providerId="ADAL" clId="{E29D0285-2715-40FF-9BBE-37B675AFDC65}" dt="2023-05-19T12:07:38.278" v="1" actId="20577"/>
          <ac:spMkLst>
            <pc:docMk/>
            <pc:sldMk cId="3565169176" sldId="1294"/>
            <ac:spMk id="12" creationId="{42AC3B6E-3863-2E91-254A-1464FB159345}"/>
          </ac:spMkLst>
        </pc:spChg>
      </pc:sldChg>
    </pc:docChg>
  </pc:docChgLst>
  <pc:docChgLst>
    <pc:chgData name="Nguyen Binh" userId="S::binh.nguyen@aalto.fi::acf7f2a7-1119-454a-99ee-b7b1d8425230" providerId="AD" clId="Web-{87B72433-20ED-44FB-8423-D1F81B0B49E3}"/>
    <pc:docChg chg="modSld">
      <pc:chgData name="Nguyen Binh" userId="S::binh.nguyen@aalto.fi::acf7f2a7-1119-454a-99ee-b7b1d8425230" providerId="AD" clId="Web-{87B72433-20ED-44FB-8423-D1F81B0B49E3}" dt="2023-06-27T12:12:33.740" v="0" actId="20577"/>
      <pc:docMkLst>
        <pc:docMk/>
      </pc:docMkLst>
      <pc:sldChg chg="modSp">
        <pc:chgData name="Nguyen Binh" userId="S::binh.nguyen@aalto.fi::acf7f2a7-1119-454a-99ee-b7b1d8425230" providerId="AD" clId="Web-{87B72433-20ED-44FB-8423-D1F81B0B49E3}" dt="2023-06-27T12:12:33.740" v="0" actId="20577"/>
        <pc:sldMkLst>
          <pc:docMk/>
          <pc:sldMk cId="0" sldId="258"/>
        </pc:sldMkLst>
        <pc:spChg chg="mod">
          <ac:chgData name="Nguyen Binh" userId="S::binh.nguyen@aalto.fi::acf7f2a7-1119-454a-99ee-b7b1d8425230" providerId="AD" clId="Web-{87B72433-20ED-44FB-8423-D1F81B0B49E3}" dt="2023-06-27T12:12:33.740" v="0" actId="20577"/>
          <ac:spMkLst>
            <pc:docMk/>
            <pc:sldMk cId="0" sldId="258"/>
            <ac:spMk id="8" creationId="{CAC00042-2E4C-4458-93B1-772BE85A9514}"/>
          </ac:spMkLst>
        </pc:spChg>
      </pc:sldChg>
    </pc:docChg>
  </pc:docChgLst>
  <pc:docChgLst>
    <pc:chgData name="Juan Rongfei" userId="87cd990a-957d-49c3-81fb-d5944fc3af6b" providerId="ADAL" clId="{F2F821D3-32E0-4EEA-8315-C45901F738F1}"/>
    <pc:docChg chg="undo redo custSel addSld delSld modSld sldOrd addSection modSection">
      <pc:chgData name="Juan Rongfei" userId="87cd990a-957d-49c3-81fb-d5944fc3af6b" providerId="ADAL" clId="{F2F821D3-32E0-4EEA-8315-C45901F738F1}" dt="2023-04-13T10:09:03.860" v="992" actId="20577"/>
      <pc:docMkLst>
        <pc:docMk/>
      </pc:docMkLst>
      <pc:sldChg chg="modNotesTx">
        <pc:chgData name="Juan Rongfei" userId="87cd990a-957d-49c3-81fb-d5944fc3af6b" providerId="ADAL" clId="{F2F821D3-32E0-4EEA-8315-C45901F738F1}" dt="2023-04-13T10:09:03.860" v="992" actId="20577"/>
        <pc:sldMkLst>
          <pc:docMk/>
          <pc:sldMk cId="0" sldId="258"/>
        </pc:sldMkLst>
      </pc:sldChg>
      <pc:sldChg chg="modSp mod">
        <pc:chgData name="Juan Rongfei" userId="87cd990a-957d-49c3-81fb-d5944fc3af6b" providerId="ADAL" clId="{F2F821D3-32E0-4EEA-8315-C45901F738F1}" dt="2023-04-02T12:59:09.374" v="791" actId="13926"/>
        <pc:sldMkLst>
          <pc:docMk/>
          <pc:sldMk cId="423727490" sldId="820"/>
        </pc:sldMkLst>
        <pc:spChg chg="mod">
          <ac:chgData name="Juan Rongfei" userId="87cd990a-957d-49c3-81fb-d5944fc3af6b" providerId="ADAL" clId="{F2F821D3-32E0-4EEA-8315-C45901F738F1}" dt="2023-04-02T12:59:09.374" v="791" actId="13926"/>
          <ac:spMkLst>
            <pc:docMk/>
            <pc:sldMk cId="423727490" sldId="820"/>
            <ac:spMk id="3" creationId="{00000000-0000-0000-0000-000000000000}"/>
          </ac:spMkLst>
        </pc:spChg>
      </pc:sldChg>
      <pc:sldChg chg="addSp modSp mod">
        <pc:chgData name="Juan Rongfei" userId="87cd990a-957d-49c3-81fb-d5944fc3af6b" providerId="ADAL" clId="{F2F821D3-32E0-4EEA-8315-C45901F738F1}" dt="2023-04-02T12:58:42.301" v="790" actId="1076"/>
        <pc:sldMkLst>
          <pc:docMk/>
          <pc:sldMk cId="1932931898" sldId="1273"/>
        </pc:sldMkLst>
        <pc:spChg chg="mod">
          <ac:chgData name="Juan Rongfei" userId="87cd990a-957d-49c3-81fb-d5944fc3af6b" providerId="ADAL" clId="{F2F821D3-32E0-4EEA-8315-C45901F738F1}" dt="2023-04-02T12:37:03.876" v="399" actId="20577"/>
          <ac:spMkLst>
            <pc:docMk/>
            <pc:sldMk cId="1932931898" sldId="1273"/>
            <ac:spMk id="3" creationId="{4F003DD4-4D55-CBA1-4C4F-C77B6DE44D68}"/>
          </ac:spMkLst>
        </pc:spChg>
        <pc:spChg chg="add mod">
          <ac:chgData name="Juan Rongfei" userId="87cd990a-957d-49c3-81fb-d5944fc3af6b" providerId="ADAL" clId="{F2F821D3-32E0-4EEA-8315-C45901F738F1}" dt="2023-04-02T12:58:42.301" v="790" actId="1076"/>
          <ac:spMkLst>
            <pc:docMk/>
            <pc:sldMk cId="1932931898" sldId="1273"/>
            <ac:spMk id="4" creationId="{E75535F1-76E7-567B-1514-D083C406A344}"/>
          </ac:spMkLst>
        </pc:spChg>
        <pc:spChg chg="add mod">
          <ac:chgData name="Juan Rongfei" userId="87cd990a-957d-49c3-81fb-d5944fc3af6b" providerId="ADAL" clId="{F2F821D3-32E0-4EEA-8315-C45901F738F1}" dt="2023-04-02T12:58:16.293" v="788" actId="1076"/>
          <ac:spMkLst>
            <pc:docMk/>
            <pc:sldMk cId="1932931898" sldId="1273"/>
            <ac:spMk id="5" creationId="{AD836F88-C7A3-574F-E424-9692F2D4F2D9}"/>
          </ac:spMkLst>
        </pc:spChg>
        <pc:spChg chg="mod">
          <ac:chgData name="Juan Rongfei" userId="87cd990a-957d-49c3-81fb-d5944fc3af6b" providerId="ADAL" clId="{F2F821D3-32E0-4EEA-8315-C45901F738F1}" dt="2023-04-02T12:43:43.489" v="478" actId="1076"/>
          <ac:spMkLst>
            <pc:docMk/>
            <pc:sldMk cId="1932931898" sldId="1273"/>
            <ac:spMk id="12" creationId="{A3343C3C-3A08-7539-8751-6542721BE04E}"/>
          </ac:spMkLst>
        </pc:spChg>
        <pc:spChg chg="mod">
          <ac:chgData name="Juan Rongfei" userId="87cd990a-957d-49c3-81fb-d5944fc3af6b" providerId="ADAL" clId="{F2F821D3-32E0-4EEA-8315-C45901F738F1}" dt="2023-04-02T12:45:54.080" v="560" actId="1076"/>
          <ac:spMkLst>
            <pc:docMk/>
            <pc:sldMk cId="1932931898" sldId="1273"/>
            <ac:spMk id="13" creationId="{7DF1D3D9-4781-75FD-4B89-E954C09E5482}"/>
          </ac:spMkLst>
        </pc:spChg>
        <pc:picChg chg="mod">
          <ac:chgData name="Juan Rongfei" userId="87cd990a-957d-49c3-81fb-d5944fc3af6b" providerId="ADAL" clId="{F2F821D3-32E0-4EEA-8315-C45901F738F1}" dt="2023-04-02T12:38:29.412" v="414" actId="1076"/>
          <ac:picMkLst>
            <pc:docMk/>
            <pc:sldMk cId="1932931898" sldId="1273"/>
            <ac:picMk id="6" creationId="{B09CC4B0-BEFB-CA2A-C577-68A18A16855A}"/>
          </ac:picMkLst>
        </pc:picChg>
        <pc:picChg chg="mod">
          <ac:chgData name="Juan Rongfei" userId="87cd990a-957d-49c3-81fb-d5944fc3af6b" providerId="ADAL" clId="{F2F821D3-32E0-4EEA-8315-C45901F738F1}" dt="2023-04-02T12:38:29.412" v="414" actId="1076"/>
          <ac:picMkLst>
            <pc:docMk/>
            <pc:sldMk cId="1932931898" sldId="1273"/>
            <ac:picMk id="8" creationId="{E67302D6-FDFD-81EA-A46E-F0B58CB45EB6}"/>
          </ac:picMkLst>
        </pc:picChg>
        <pc:picChg chg="mod">
          <ac:chgData name="Juan Rongfei" userId="87cd990a-957d-49c3-81fb-d5944fc3af6b" providerId="ADAL" clId="{F2F821D3-32E0-4EEA-8315-C45901F738F1}" dt="2023-04-02T12:38:25.186" v="413" actId="1076"/>
          <ac:picMkLst>
            <pc:docMk/>
            <pc:sldMk cId="1932931898" sldId="1273"/>
            <ac:picMk id="1030" creationId="{907512DB-B9A1-B4B9-FB54-E654D3B0EF1C}"/>
          </ac:picMkLst>
        </pc:picChg>
        <pc:picChg chg="mod">
          <ac:chgData name="Juan Rongfei" userId="87cd990a-957d-49c3-81fb-d5944fc3af6b" providerId="ADAL" clId="{F2F821D3-32E0-4EEA-8315-C45901F738F1}" dt="2023-04-02T12:38:16.627" v="408" actId="14100"/>
          <ac:picMkLst>
            <pc:docMk/>
            <pc:sldMk cId="1932931898" sldId="1273"/>
            <ac:picMk id="1032" creationId="{AE5426A6-8A76-1AD9-B173-83E3CFD0850B}"/>
          </ac:picMkLst>
        </pc:picChg>
      </pc:sldChg>
      <pc:sldChg chg="modSp mod modNotesTx">
        <pc:chgData name="Juan Rongfei" userId="87cd990a-957d-49c3-81fb-d5944fc3af6b" providerId="ADAL" clId="{F2F821D3-32E0-4EEA-8315-C45901F738F1}" dt="2023-04-02T12:17:34.386" v="198" actId="20577"/>
        <pc:sldMkLst>
          <pc:docMk/>
          <pc:sldMk cId="4084061012" sldId="1275"/>
        </pc:sldMkLst>
        <pc:graphicFrameChg chg="modGraphic">
          <ac:chgData name="Juan Rongfei" userId="87cd990a-957d-49c3-81fb-d5944fc3af6b" providerId="ADAL" clId="{F2F821D3-32E0-4EEA-8315-C45901F738F1}" dt="2023-04-02T12:17:16.164" v="197" actId="400"/>
          <ac:graphicFrameMkLst>
            <pc:docMk/>
            <pc:sldMk cId="4084061012" sldId="1275"/>
            <ac:graphicFrameMk id="12" creationId="{03CB232D-5900-B189-5690-0212667518BD}"/>
          </ac:graphicFrameMkLst>
        </pc:graphicFrameChg>
      </pc:sldChg>
      <pc:sldChg chg="addSp modSp mod">
        <pc:chgData name="Juan Rongfei" userId="87cd990a-957d-49c3-81fb-d5944fc3af6b" providerId="ADAL" clId="{F2F821D3-32E0-4EEA-8315-C45901F738F1}" dt="2023-04-02T12:57:53.327" v="787" actId="20577"/>
        <pc:sldMkLst>
          <pc:docMk/>
          <pc:sldMk cId="1555013277" sldId="1277"/>
        </pc:sldMkLst>
        <pc:spChg chg="mod">
          <ac:chgData name="Juan Rongfei" userId="87cd990a-957d-49c3-81fb-d5944fc3af6b" providerId="ADAL" clId="{F2F821D3-32E0-4EEA-8315-C45901F738F1}" dt="2023-04-02T12:54:20.159" v="696" actId="20577"/>
          <ac:spMkLst>
            <pc:docMk/>
            <pc:sldMk cId="1555013277" sldId="1277"/>
            <ac:spMk id="3" creationId="{4F003DD4-4D55-CBA1-4C4F-C77B6DE44D68}"/>
          </ac:spMkLst>
        </pc:spChg>
        <pc:spChg chg="add mod">
          <ac:chgData name="Juan Rongfei" userId="87cd990a-957d-49c3-81fb-d5944fc3af6b" providerId="ADAL" clId="{F2F821D3-32E0-4EEA-8315-C45901F738F1}" dt="2023-04-02T12:57:53.327" v="787" actId="20577"/>
          <ac:spMkLst>
            <pc:docMk/>
            <pc:sldMk cId="1555013277" sldId="1277"/>
            <ac:spMk id="4" creationId="{C3174004-05CD-CA88-A5A7-0D681A6714DD}"/>
          </ac:spMkLst>
        </pc:spChg>
      </pc:sldChg>
      <pc:sldChg chg="addSp modSp mod modNotesTx">
        <pc:chgData name="Juan Rongfei" userId="87cd990a-957d-49c3-81fb-d5944fc3af6b" providerId="ADAL" clId="{F2F821D3-32E0-4EEA-8315-C45901F738F1}" dt="2023-04-02T12:44:19.857" v="482" actId="20577"/>
        <pc:sldMkLst>
          <pc:docMk/>
          <pc:sldMk cId="2329414321" sldId="1283"/>
        </pc:sldMkLst>
        <pc:spChg chg="mod">
          <ac:chgData name="Juan Rongfei" userId="87cd990a-957d-49c3-81fb-d5944fc3af6b" providerId="ADAL" clId="{F2F821D3-32E0-4EEA-8315-C45901F738F1}" dt="2023-04-02T12:33:46.397" v="371" actId="1076"/>
          <ac:spMkLst>
            <pc:docMk/>
            <pc:sldMk cId="2329414321" sldId="1283"/>
            <ac:spMk id="2" creationId="{54EDAAFF-5F88-911C-A54B-A9D5C2BD16F6}"/>
          </ac:spMkLst>
        </pc:spChg>
        <pc:spChg chg="add mod">
          <ac:chgData name="Juan Rongfei" userId="87cd990a-957d-49c3-81fb-d5944fc3af6b" providerId="ADAL" clId="{F2F821D3-32E0-4EEA-8315-C45901F738F1}" dt="2023-04-02T12:33:52.197" v="372" actId="1076"/>
          <ac:spMkLst>
            <pc:docMk/>
            <pc:sldMk cId="2329414321" sldId="1283"/>
            <ac:spMk id="3" creationId="{A4E48FE8-A6DB-DD5E-B264-3B6C632EB5B6}"/>
          </ac:spMkLst>
        </pc:spChg>
        <pc:spChg chg="add mod">
          <ac:chgData name="Juan Rongfei" userId="87cd990a-957d-49c3-81fb-d5944fc3af6b" providerId="ADAL" clId="{F2F821D3-32E0-4EEA-8315-C45901F738F1}" dt="2023-04-02T12:33:52.197" v="372" actId="1076"/>
          <ac:spMkLst>
            <pc:docMk/>
            <pc:sldMk cId="2329414321" sldId="1283"/>
            <ac:spMk id="4" creationId="{5348B3B4-AA8D-F4EE-F2B5-1140DB55D52D}"/>
          </ac:spMkLst>
        </pc:spChg>
        <pc:spChg chg="add mod">
          <ac:chgData name="Juan Rongfei" userId="87cd990a-957d-49c3-81fb-d5944fc3af6b" providerId="ADAL" clId="{F2F821D3-32E0-4EEA-8315-C45901F738F1}" dt="2023-04-02T12:33:52.197" v="372" actId="1076"/>
          <ac:spMkLst>
            <pc:docMk/>
            <pc:sldMk cId="2329414321" sldId="1283"/>
            <ac:spMk id="5" creationId="{DF8812B7-C14A-2CC1-47A9-18BAF541DA00}"/>
          </ac:spMkLst>
        </pc:spChg>
        <pc:spChg chg="add mod">
          <ac:chgData name="Juan Rongfei" userId="87cd990a-957d-49c3-81fb-d5944fc3af6b" providerId="ADAL" clId="{F2F821D3-32E0-4EEA-8315-C45901F738F1}" dt="2023-04-02T12:33:19.191" v="365" actId="13822"/>
          <ac:spMkLst>
            <pc:docMk/>
            <pc:sldMk cId="2329414321" sldId="1283"/>
            <ac:spMk id="6" creationId="{48166C48-2F3D-543B-1158-8305AA055B59}"/>
          </ac:spMkLst>
        </pc:spChg>
        <pc:spChg chg="add mod">
          <ac:chgData name="Juan Rongfei" userId="87cd990a-957d-49c3-81fb-d5944fc3af6b" providerId="ADAL" clId="{F2F821D3-32E0-4EEA-8315-C45901F738F1}" dt="2023-04-02T12:33:19.191" v="365" actId="13822"/>
          <ac:spMkLst>
            <pc:docMk/>
            <pc:sldMk cId="2329414321" sldId="1283"/>
            <ac:spMk id="7" creationId="{B97CA00F-72A7-38EE-5AD6-037C2FE174B4}"/>
          </ac:spMkLst>
        </pc:spChg>
        <pc:spChg chg="add mod">
          <ac:chgData name="Juan Rongfei" userId="87cd990a-957d-49c3-81fb-d5944fc3af6b" providerId="ADAL" clId="{F2F821D3-32E0-4EEA-8315-C45901F738F1}" dt="2023-04-02T12:33:19.191" v="365" actId="13822"/>
          <ac:spMkLst>
            <pc:docMk/>
            <pc:sldMk cId="2329414321" sldId="1283"/>
            <ac:spMk id="8" creationId="{0BC62E56-7943-4F44-81C2-559259BDE147}"/>
          </ac:spMkLst>
        </pc:spChg>
        <pc:spChg chg="mod">
          <ac:chgData name="Juan Rongfei" userId="87cd990a-957d-49c3-81fb-d5944fc3af6b" providerId="ADAL" clId="{F2F821D3-32E0-4EEA-8315-C45901F738F1}" dt="2023-04-02T12:33:06.421" v="364" actId="20577"/>
          <ac:spMkLst>
            <pc:docMk/>
            <pc:sldMk cId="2329414321" sldId="1283"/>
            <ac:spMk id="11" creationId="{8FD17BCA-27A3-436A-F53E-5542973B9CE6}"/>
          </ac:spMkLst>
        </pc:spChg>
      </pc:sldChg>
      <pc:sldChg chg="modSp mod ord">
        <pc:chgData name="Juan Rongfei" userId="87cd990a-957d-49c3-81fb-d5944fc3af6b" providerId="ADAL" clId="{F2F821D3-32E0-4EEA-8315-C45901F738F1}" dt="2023-04-12T05:59:58.538" v="975" actId="1076"/>
        <pc:sldMkLst>
          <pc:docMk/>
          <pc:sldMk cId="3671425745" sldId="1286"/>
        </pc:sldMkLst>
        <pc:picChg chg="mod">
          <ac:chgData name="Juan Rongfei" userId="87cd990a-957d-49c3-81fb-d5944fc3af6b" providerId="ADAL" clId="{F2F821D3-32E0-4EEA-8315-C45901F738F1}" dt="2023-04-12T05:59:58.538" v="975" actId="1076"/>
          <ac:picMkLst>
            <pc:docMk/>
            <pc:sldMk cId="3671425745" sldId="1286"/>
            <ac:picMk id="8" creationId="{1A98BAA6-D833-B658-0048-38B2D602E829}"/>
          </ac:picMkLst>
        </pc:picChg>
      </pc:sldChg>
      <pc:sldChg chg="modSp mod">
        <pc:chgData name="Juan Rongfei" userId="87cd990a-957d-49c3-81fb-d5944fc3af6b" providerId="ADAL" clId="{F2F821D3-32E0-4EEA-8315-C45901F738F1}" dt="2023-04-02T12:51:27.044" v="641" actId="20577"/>
        <pc:sldMkLst>
          <pc:docMk/>
          <pc:sldMk cId="2449419707" sldId="1288"/>
        </pc:sldMkLst>
        <pc:spChg chg="mod">
          <ac:chgData name="Juan Rongfei" userId="87cd990a-957d-49c3-81fb-d5944fc3af6b" providerId="ADAL" clId="{F2F821D3-32E0-4EEA-8315-C45901F738F1}" dt="2023-04-02T12:51:27.044" v="641" actId="20577"/>
          <ac:spMkLst>
            <pc:docMk/>
            <pc:sldMk cId="2449419707" sldId="1288"/>
            <ac:spMk id="2" creationId="{61AC6B6A-61DE-E2C9-F17F-DBBE14CACCE7}"/>
          </ac:spMkLst>
        </pc:spChg>
      </pc:sldChg>
      <pc:sldChg chg="addSp delSp modSp new mod">
        <pc:chgData name="Juan Rongfei" userId="87cd990a-957d-49c3-81fb-d5944fc3af6b" providerId="ADAL" clId="{F2F821D3-32E0-4EEA-8315-C45901F738F1}" dt="2023-04-02T12:44:11.554" v="481" actId="1076"/>
        <pc:sldMkLst>
          <pc:docMk/>
          <pc:sldMk cId="1926011834" sldId="1290"/>
        </pc:sldMkLst>
        <pc:spChg chg="del">
          <ac:chgData name="Juan Rongfei" userId="87cd990a-957d-49c3-81fb-d5944fc3af6b" providerId="ADAL" clId="{F2F821D3-32E0-4EEA-8315-C45901F738F1}" dt="2023-04-02T12:05:13.288" v="3" actId="478"/>
          <ac:spMkLst>
            <pc:docMk/>
            <pc:sldMk cId="1926011834" sldId="1290"/>
            <ac:spMk id="2" creationId="{29F3DDD6-DA27-816A-9AEA-67C1E57791B1}"/>
          </ac:spMkLst>
        </pc:spChg>
        <pc:spChg chg="add mod">
          <ac:chgData name="Juan Rongfei" userId="87cd990a-957d-49c3-81fb-d5944fc3af6b" providerId="ADAL" clId="{F2F821D3-32E0-4EEA-8315-C45901F738F1}" dt="2023-04-02T12:43:55.194" v="479" actId="1076"/>
          <ac:spMkLst>
            <pc:docMk/>
            <pc:sldMk cId="1926011834" sldId="1290"/>
            <ac:spMk id="11" creationId="{D208D349-BAB1-C983-007A-4594F5162E04}"/>
          </ac:spMkLst>
        </pc:spChg>
        <pc:spChg chg="add mod">
          <ac:chgData name="Juan Rongfei" userId="87cd990a-957d-49c3-81fb-d5944fc3af6b" providerId="ADAL" clId="{F2F821D3-32E0-4EEA-8315-C45901F738F1}" dt="2023-04-02T12:44:09.203" v="480" actId="1076"/>
          <ac:spMkLst>
            <pc:docMk/>
            <pc:sldMk cId="1926011834" sldId="1290"/>
            <ac:spMk id="13" creationId="{98CC3D30-AF5A-0C8F-466B-1C5C2A6277B0}"/>
          </ac:spMkLst>
        </pc:spChg>
        <pc:spChg chg="add mod">
          <ac:chgData name="Juan Rongfei" userId="87cd990a-957d-49c3-81fb-d5944fc3af6b" providerId="ADAL" clId="{F2F821D3-32E0-4EEA-8315-C45901F738F1}" dt="2023-04-02T12:44:11.554" v="481" actId="1076"/>
          <ac:spMkLst>
            <pc:docMk/>
            <pc:sldMk cId="1926011834" sldId="1290"/>
            <ac:spMk id="15" creationId="{8DB27D29-AC73-76DF-C274-FD873227E600}"/>
          </ac:spMkLst>
        </pc:spChg>
        <pc:spChg chg="add mod">
          <ac:chgData name="Juan Rongfei" userId="87cd990a-957d-49c3-81fb-d5944fc3af6b" providerId="ADAL" clId="{F2F821D3-32E0-4EEA-8315-C45901F738F1}" dt="2023-04-02T12:10:22.701" v="111" actId="1076"/>
          <ac:spMkLst>
            <pc:docMk/>
            <pc:sldMk cId="1926011834" sldId="1290"/>
            <ac:spMk id="17" creationId="{DC592E3F-235B-ED13-B370-45BAA94DF270}"/>
          </ac:spMkLst>
        </pc:spChg>
        <pc:spChg chg="add mod">
          <ac:chgData name="Juan Rongfei" userId="87cd990a-957d-49c3-81fb-d5944fc3af6b" providerId="ADAL" clId="{F2F821D3-32E0-4EEA-8315-C45901F738F1}" dt="2023-04-02T12:20:59.028" v="230" actId="1076"/>
          <ac:spMkLst>
            <pc:docMk/>
            <pc:sldMk cId="1926011834" sldId="1290"/>
            <ac:spMk id="18" creationId="{A9F90CA0-508E-2D61-B680-25B8601F3F8F}"/>
          </ac:spMkLst>
        </pc:spChg>
        <pc:spChg chg="add mod">
          <ac:chgData name="Juan Rongfei" userId="87cd990a-957d-49c3-81fb-d5944fc3af6b" providerId="ADAL" clId="{F2F821D3-32E0-4EEA-8315-C45901F738F1}" dt="2023-04-02T12:20:59.028" v="230" actId="1076"/>
          <ac:spMkLst>
            <pc:docMk/>
            <pc:sldMk cId="1926011834" sldId="1290"/>
            <ac:spMk id="19" creationId="{DEEBCCA8-0BF8-17A0-D432-167348694921}"/>
          </ac:spMkLst>
        </pc:spChg>
        <pc:spChg chg="add mod">
          <ac:chgData name="Juan Rongfei" userId="87cd990a-957d-49c3-81fb-d5944fc3af6b" providerId="ADAL" clId="{F2F821D3-32E0-4EEA-8315-C45901F738F1}" dt="2023-04-02T12:22:09.977" v="238" actId="1076"/>
          <ac:spMkLst>
            <pc:docMk/>
            <pc:sldMk cId="1926011834" sldId="1290"/>
            <ac:spMk id="20" creationId="{38D6F34E-6C69-E495-0772-2BD1A0143206}"/>
          </ac:spMkLst>
        </pc:spChg>
        <pc:spChg chg="add mod">
          <ac:chgData name="Juan Rongfei" userId="87cd990a-957d-49c3-81fb-d5944fc3af6b" providerId="ADAL" clId="{F2F821D3-32E0-4EEA-8315-C45901F738F1}" dt="2023-04-02T12:22:09.977" v="238" actId="1076"/>
          <ac:spMkLst>
            <pc:docMk/>
            <pc:sldMk cId="1926011834" sldId="1290"/>
            <ac:spMk id="21" creationId="{E665A789-9E89-E19E-D67C-73D0604D0361}"/>
          </ac:spMkLst>
        </pc:spChg>
        <pc:spChg chg="add mod">
          <ac:chgData name="Juan Rongfei" userId="87cd990a-957d-49c3-81fb-d5944fc3af6b" providerId="ADAL" clId="{F2F821D3-32E0-4EEA-8315-C45901F738F1}" dt="2023-04-02T12:23:24.193" v="244" actId="1076"/>
          <ac:spMkLst>
            <pc:docMk/>
            <pc:sldMk cId="1926011834" sldId="1290"/>
            <ac:spMk id="22" creationId="{C97D6D2A-4854-C61F-0F5C-3D38AE5D5F19}"/>
          </ac:spMkLst>
        </pc:spChg>
        <pc:spChg chg="add mod">
          <ac:chgData name="Juan Rongfei" userId="87cd990a-957d-49c3-81fb-d5944fc3af6b" providerId="ADAL" clId="{F2F821D3-32E0-4EEA-8315-C45901F738F1}" dt="2023-04-02T12:24:03.896" v="247" actId="1076"/>
          <ac:spMkLst>
            <pc:docMk/>
            <pc:sldMk cId="1926011834" sldId="1290"/>
            <ac:spMk id="23" creationId="{2C50F73B-1971-34EA-098D-82FDA8A8F933}"/>
          </ac:spMkLst>
        </pc:spChg>
        <pc:spChg chg="add mod">
          <ac:chgData name="Juan Rongfei" userId="87cd990a-957d-49c3-81fb-d5944fc3af6b" providerId="ADAL" clId="{F2F821D3-32E0-4EEA-8315-C45901F738F1}" dt="2023-04-02T12:22:09.977" v="238" actId="1076"/>
          <ac:spMkLst>
            <pc:docMk/>
            <pc:sldMk cId="1926011834" sldId="1290"/>
            <ac:spMk id="24" creationId="{4FAD5760-D448-844A-4152-06502E1FC436}"/>
          </ac:spMkLst>
        </pc:spChg>
        <pc:spChg chg="add mod">
          <ac:chgData name="Juan Rongfei" userId="87cd990a-957d-49c3-81fb-d5944fc3af6b" providerId="ADAL" clId="{F2F821D3-32E0-4EEA-8315-C45901F738F1}" dt="2023-04-02T12:22:09.977" v="238" actId="1076"/>
          <ac:spMkLst>
            <pc:docMk/>
            <pc:sldMk cId="1926011834" sldId="1290"/>
            <ac:spMk id="25" creationId="{6B71EF4C-DBAF-5D39-6338-A1F431C3C3D4}"/>
          </ac:spMkLst>
        </pc:spChg>
        <pc:spChg chg="add mod">
          <ac:chgData name="Juan Rongfei" userId="87cd990a-957d-49c3-81fb-d5944fc3af6b" providerId="ADAL" clId="{F2F821D3-32E0-4EEA-8315-C45901F738F1}" dt="2023-04-02T12:22:09.977" v="238" actId="1076"/>
          <ac:spMkLst>
            <pc:docMk/>
            <pc:sldMk cId="1926011834" sldId="1290"/>
            <ac:spMk id="26" creationId="{158975DF-CDDA-F1AC-B364-4C8ACD0A0D1E}"/>
          </ac:spMkLst>
        </pc:spChg>
        <pc:spChg chg="add del mod">
          <ac:chgData name="Juan Rongfei" userId="87cd990a-957d-49c3-81fb-d5944fc3af6b" providerId="ADAL" clId="{F2F821D3-32E0-4EEA-8315-C45901F738F1}" dt="2023-04-02T12:11:13.406" v="122" actId="478"/>
          <ac:spMkLst>
            <pc:docMk/>
            <pc:sldMk cId="1926011834" sldId="1290"/>
            <ac:spMk id="27" creationId="{6BD45116-5354-6ABA-190A-BE484D1266F4}"/>
          </ac:spMkLst>
        </pc:spChg>
        <pc:spChg chg="add mod topLvl">
          <ac:chgData name="Juan Rongfei" userId="87cd990a-957d-49c3-81fb-d5944fc3af6b" providerId="ADAL" clId="{F2F821D3-32E0-4EEA-8315-C45901F738F1}" dt="2023-04-02T12:21:58.827" v="236" actId="164"/>
          <ac:spMkLst>
            <pc:docMk/>
            <pc:sldMk cId="1926011834" sldId="1290"/>
            <ac:spMk id="28" creationId="{E2E467E6-7FA1-FDD7-A726-E0294839DCA3}"/>
          </ac:spMkLst>
        </pc:spChg>
        <pc:spChg chg="add mod topLvl">
          <ac:chgData name="Juan Rongfei" userId="87cd990a-957d-49c3-81fb-d5944fc3af6b" providerId="ADAL" clId="{F2F821D3-32E0-4EEA-8315-C45901F738F1}" dt="2023-04-02T12:21:58.827" v="236" actId="164"/>
          <ac:spMkLst>
            <pc:docMk/>
            <pc:sldMk cId="1926011834" sldId="1290"/>
            <ac:spMk id="29" creationId="{0C10F9ED-82A2-2C16-6916-EEA72D642838}"/>
          </ac:spMkLst>
        </pc:spChg>
        <pc:spChg chg="add mod topLvl">
          <ac:chgData name="Juan Rongfei" userId="87cd990a-957d-49c3-81fb-d5944fc3af6b" providerId="ADAL" clId="{F2F821D3-32E0-4EEA-8315-C45901F738F1}" dt="2023-04-02T12:21:40.298" v="234" actId="164"/>
          <ac:spMkLst>
            <pc:docMk/>
            <pc:sldMk cId="1926011834" sldId="1290"/>
            <ac:spMk id="30" creationId="{AC44089E-1746-16CC-6B5B-E084997C1F0F}"/>
          </ac:spMkLst>
        </pc:spChg>
        <pc:spChg chg="add mod topLvl">
          <ac:chgData name="Juan Rongfei" userId="87cd990a-957d-49c3-81fb-d5944fc3af6b" providerId="ADAL" clId="{F2F821D3-32E0-4EEA-8315-C45901F738F1}" dt="2023-04-02T12:21:40.298" v="234" actId="164"/>
          <ac:spMkLst>
            <pc:docMk/>
            <pc:sldMk cId="1926011834" sldId="1290"/>
            <ac:spMk id="31" creationId="{B5351941-A65F-F243-42B0-833FE85A4DAC}"/>
          </ac:spMkLst>
        </pc:spChg>
        <pc:spChg chg="add mod topLvl">
          <ac:chgData name="Juan Rongfei" userId="87cd990a-957d-49c3-81fb-d5944fc3af6b" providerId="ADAL" clId="{F2F821D3-32E0-4EEA-8315-C45901F738F1}" dt="2023-04-02T12:21:32.941" v="232" actId="164"/>
          <ac:spMkLst>
            <pc:docMk/>
            <pc:sldMk cId="1926011834" sldId="1290"/>
            <ac:spMk id="32" creationId="{E1335B18-306E-2B2F-8F8F-A321C6B5EA46}"/>
          </ac:spMkLst>
        </pc:spChg>
        <pc:spChg chg="add mod topLvl">
          <ac:chgData name="Juan Rongfei" userId="87cd990a-957d-49c3-81fb-d5944fc3af6b" providerId="ADAL" clId="{F2F821D3-32E0-4EEA-8315-C45901F738F1}" dt="2023-04-02T12:21:32.941" v="232" actId="164"/>
          <ac:spMkLst>
            <pc:docMk/>
            <pc:sldMk cId="1926011834" sldId="1290"/>
            <ac:spMk id="33" creationId="{771C2C33-48BF-5EA1-D274-33200817C90C}"/>
          </ac:spMkLst>
        </pc:spChg>
        <pc:spChg chg="add mod">
          <ac:chgData name="Juan Rongfei" userId="87cd990a-957d-49c3-81fb-d5944fc3af6b" providerId="ADAL" clId="{F2F821D3-32E0-4EEA-8315-C45901F738F1}" dt="2023-04-02T12:20:59.028" v="230" actId="1076"/>
          <ac:spMkLst>
            <pc:docMk/>
            <pc:sldMk cId="1926011834" sldId="1290"/>
            <ac:spMk id="34" creationId="{B0B717F2-C845-11DA-8AD3-608B4F678104}"/>
          </ac:spMkLst>
        </pc:spChg>
        <pc:spChg chg="add mod">
          <ac:chgData name="Juan Rongfei" userId="87cd990a-957d-49c3-81fb-d5944fc3af6b" providerId="ADAL" clId="{F2F821D3-32E0-4EEA-8315-C45901F738F1}" dt="2023-04-02T12:20:59.028" v="230" actId="1076"/>
          <ac:spMkLst>
            <pc:docMk/>
            <pc:sldMk cId="1926011834" sldId="1290"/>
            <ac:spMk id="35" creationId="{D965691C-A259-19FF-E7C8-5101DE229B69}"/>
          </ac:spMkLst>
        </pc:spChg>
        <pc:spChg chg="add mod">
          <ac:chgData name="Juan Rongfei" userId="87cd990a-957d-49c3-81fb-d5944fc3af6b" providerId="ADAL" clId="{F2F821D3-32E0-4EEA-8315-C45901F738F1}" dt="2023-04-02T12:20:59.028" v="230" actId="1076"/>
          <ac:spMkLst>
            <pc:docMk/>
            <pc:sldMk cId="1926011834" sldId="1290"/>
            <ac:spMk id="36" creationId="{33D2C3C7-8679-110D-43C0-9C2E8A9836ED}"/>
          </ac:spMkLst>
        </pc:spChg>
        <pc:spChg chg="add mod">
          <ac:chgData name="Juan Rongfei" userId="87cd990a-957d-49c3-81fb-d5944fc3af6b" providerId="ADAL" clId="{F2F821D3-32E0-4EEA-8315-C45901F738F1}" dt="2023-04-02T12:20:59.028" v="230" actId="1076"/>
          <ac:spMkLst>
            <pc:docMk/>
            <pc:sldMk cId="1926011834" sldId="1290"/>
            <ac:spMk id="37" creationId="{F3F042FE-9727-EA88-DA10-17DFD3490F7C}"/>
          </ac:spMkLst>
        </pc:spChg>
        <pc:spChg chg="add mod">
          <ac:chgData name="Juan Rongfei" userId="87cd990a-957d-49c3-81fb-d5944fc3af6b" providerId="ADAL" clId="{F2F821D3-32E0-4EEA-8315-C45901F738F1}" dt="2023-04-02T12:20:59.028" v="230" actId="1076"/>
          <ac:spMkLst>
            <pc:docMk/>
            <pc:sldMk cId="1926011834" sldId="1290"/>
            <ac:spMk id="38" creationId="{2433BD4C-6F93-A78B-7380-9B9ABFBA699C}"/>
          </ac:spMkLst>
        </pc:spChg>
        <pc:spChg chg="add mod">
          <ac:chgData name="Juan Rongfei" userId="87cd990a-957d-49c3-81fb-d5944fc3af6b" providerId="ADAL" clId="{F2F821D3-32E0-4EEA-8315-C45901F738F1}" dt="2023-04-02T12:20:59.028" v="230" actId="1076"/>
          <ac:spMkLst>
            <pc:docMk/>
            <pc:sldMk cId="1926011834" sldId="1290"/>
            <ac:spMk id="39" creationId="{059BAE49-BC72-A86E-3DEE-8214CE2536FD}"/>
          </ac:spMkLst>
        </pc:spChg>
        <pc:spChg chg="add mod">
          <ac:chgData name="Juan Rongfei" userId="87cd990a-957d-49c3-81fb-d5944fc3af6b" providerId="ADAL" clId="{F2F821D3-32E0-4EEA-8315-C45901F738F1}" dt="2023-04-02T12:20:59.028" v="230" actId="1076"/>
          <ac:spMkLst>
            <pc:docMk/>
            <pc:sldMk cId="1926011834" sldId="1290"/>
            <ac:spMk id="40" creationId="{6BDBC394-21AA-EBEF-551B-30861054964B}"/>
          </ac:spMkLst>
        </pc:spChg>
        <pc:spChg chg="add mod topLvl">
          <ac:chgData name="Juan Rongfei" userId="87cd990a-957d-49c3-81fb-d5944fc3af6b" providerId="ADAL" clId="{F2F821D3-32E0-4EEA-8315-C45901F738F1}" dt="2023-04-02T12:21:58.827" v="236" actId="164"/>
          <ac:spMkLst>
            <pc:docMk/>
            <pc:sldMk cId="1926011834" sldId="1290"/>
            <ac:spMk id="41" creationId="{20F2195D-B57E-46B3-888C-D22598D3EFEE}"/>
          </ac:spMkLst>
        </pc:spChg>
        <pc:spChg chg="add mod topLvl">
          <ac:chgData name="Juan Rongfei" userId="87cd990a-957d-49c3-81fb-d5944fc3af6b" providerId="ADAL" clId="{F2F821D3-32E0-4EEA-8315-C45901F738F1}" dt="2023-04-02T12:21:58.827" v="236" actId="164"/>
          <ac:spMkLst>
            <pc:docMk/>
            <pc:sldMk cId="1926011834" sldId="1290"/>
            <ac:spMk id="42" creationId="{37979786-6002-D634-E986-7E73AF069300}"/>
          </ac:spMkLst>
        </pc:spChg>
        <pc:spChg chg="add mod topLvl">
          <ac:chgData name="Juan Rongfei" userId="87cd990a-957d-49c3-81fb-d5944fc3af6b" providerId="ADAL" clId="{F2F821D3-32E0-4EEA-8315-C45901F738F1}" dt="2023-04-02T12:21:40.298" v="234" actId="164"/>
          <ac:spMkLst>
            <pc:docMk/>
            <pc:sldMk cId="1926011834" sldId="1290"/>
            <ac:spMk id="43" creationId="{C3BA7A70-A56B-2744-7540-FA0B9D547650}"/>
          </ac:spMkLst>
        </pc:spChg>
        <pc:spChg chg="add mod topLvl">
          <ac:chgData name="Juan Rongfei" userId="87cd990a-957d-49c3-81fb-d5944fc3af6b" providerId="ADAL" clId="{F2F821D3-32E0-4EEA-8315-C45901F738F1}" dt="2023-04-02T12:21:40.298" v="234" actId="164"/>
          <ac:spMkLst>
            <pc:docMk/>
            <pc:sldMk cId="1926011834" sldId="1290"/>
            <ac:spMk id="44" creationId="{072C8C77-47B7-011D-5C83-4835EC9786D4}"/>
          </ac:spMkLst>
        </pc:spChg>
        <pc:spChg chg="add mod topLvl">
          <ac:chgData name="Juan Rongfei" userId="87cd990a-957d-49c3-81fb-d5944fc3af6b" providerId="ADAL" clId="{F2F821D3-32E0-4EEA-8315-C45901F738F1}" dt="2023-04-02T12:21:32.941" v="232" actId="164"/>
          <ac:spMkLst>
            <pc:docMk/>
            <pc:sldMk cId="1926011834" sldId="1290"/>
            <ac:spMk id="45" creationId="{7E335169-EE2E-6F76-CFB5-9B8D4CAA70A4}"/>
          </ac:spMkLst>
        </pc:spChg>
        <pc:spChg chg="add mod topLvl">
          <ac:chgData name="Juan Rongfei" userId="87cd990a-957d-49c3-81fb-d5944fc3af6b" providerId="ADAL" clId="{F2F821D3-32E0-4EEA-8315-C45901F738F1}" dt="2023-04-02T12:21:32.941" v="232" actId="164"/>
          <ac:spMkLst>
            <pc:docMk/>
            <pc:sldMk cId="1926011834" sldId="1290"/>
            <ac:spMk id="46" creationId="{E3324810-6559-19C0-13C7-FCFC188461F2}"/>
          </ac:spMkLst>
        </pc:spChg>
        <pc:spChg chg="add mod">
          <ac:chgData name="Juan Rongfei" userId="87cd990a-957d-49c3-81fb-d5944fc3af6b" providerId="ADAL" clId="{F2F821D3-32E0-4EEA-8315-C45901F738F1}" dt="2023-04-02T12:25:43.715" v="248" actId="571"/>
          <ac:spMkLst>
            <pc:docMk/>
            <pc:sldMk cId="1926011834" sldId="1290"/>
            <ac:spMk id="51" creationId="{91401127-75F5-5BFD-257C-D5F2FA48F960}"/>
          </ac:spMkLst>
        </pc:spChg>
        <pc:grpChg chg="add del mod">
          <ac:chgData name="Juan Rongfei" userId="87cd990a-957d-49c3-81fb-d5944fc3af6b" providerId="ADAL" clId="{F2F821D3-32E0-4EEA-8315-C45901F738F1}" dt="2023-04-02T12:21:29.275" v="231" actId="165"/>
          <ac:grpSpMkLst>
            <pc:docMk/>
            <pc:sldMk cId="1926011834" sldId="1290"/>
            <ac:grpSpMk id="47" creationId="{A1754C78-471B-84AB-92B5-21BA641EA657}"/>
          </ac:grpSpMkLst>
        </pc:grpChg>
        <pc:grpChg chg="add mod">
          <ac:chgData name="Juan Rongfei" userId="87cd990a-957d-49c3-81fb-d5944fc3af6b" providerId="ADAL" clId="{F2F821D3-32E0-4EEA-8315-C45901F738F1}" dt="2023-04-02T12:22:42.088" v="241" actId="1076"/>
          <ac:grpSpMkLst>
            <pc:docMk/>
            <pc:sldMk cId="1926011834" sldId="1290"/>
            <ac:grpSpMk id="48" creationId="{65DF4255-3D29-C556-87D7-A1E8FABD2495}"/>
          </ac:grpSpMkLst>
        </pc:grpChg>
        <pc:grpChg chg="add mod">
          <ac:chgData name="Juan Rongfei" userId="87cd990a-957d-49c3-81fb-d5944fc3af6b" providerId="ADAL" clId="{F2F821D3-32E0-4EEA-8315-C45901F738F1}" dt="2023-04-02T12:22:37.736" v="240" actId="1076"/>
          <ac:grpSpMkLst>
            <pc:docMk/>
            <pc:sldMk cId="1926011834" sldId="1290"/>
            <ac:grpSpMk id="49" creationId="{3EF71231-FA8D-FB3D-897F-4AD2BC04ED0F}"/>
          </ac:grpSpMkLst>
        </pc:grpChg>
        <pc:grpChg chg="add mod">
          <ac:chgData name="Juan Rongfei" userId="87cd990a-957d-49c3-81fb-d5944fc3af6b" providerId="ADAL" clId="{F2F821D3-32E0-4EEA-8315-C45901F738F1}" dt="2023-04-02T12:22:53.858" v="243" actId="1076"/>
          <ac:grpSpMkLst>
            <pc:docMk/>
            <pc:sldMk cId="1926011834" sldId="1290"/>
            <ac:grpSpMk id="50" creationId="{757BB781-F645-0DB6-F2C6-C24D38AE9EBC}"/>
          </ac:grpSpMkLst>
        </pc:grpChg>
        <pc:graphicFrameChg chg="add del mod modGraphic">
          <ac:chgData name="Juan Rongfei" userId="87cd990a-957d-49c3-81fb-d5944fc3af6b" providerId="ADAL" clId="{F2F821D3-32E0-4EEA-8315-C45901F738F1}" dt="2023-04-02T12:16:59.951" v="194" actId="478"/>
          <ac:graphicFrameMkLst>
            <pc:docMk/>
            <pc:sldMk cId="1926011834" sldId="1290"/>
            <ac:graphicFrameMk id="9" creationId="{4B7C1C2B-1015-E9DB-772C-D4CBF6CE8C50}"/>
          </ac:graphicFrameMkLst>
        </pc:graphicFrameChg>
        <pc:picChg chg="add del mod">
          <ac:chgData name="Juan Rongfei" userId="87cd990a-957d-49c3-81fb-d5944fc3af6b" providerId="ADAL" clId="{F2F821D3-32E0-4EEA-8315-C45901F738F1}" dt="2023-04-02T12:05:54.034" v="10" actId="478"/>
          <ac:picMkLst>
            <pc:docMk/>
            <pc:sldMk cId="1926011834" sldId="1290"/>
            <ac:picMk id="4" creationId="{CCD4E782-5FFF-D7A7-5F1C-8A7A0CB5B7E7}"/>
          </ac:picMkLst>
        </pc:picChg>
        <pc:picChg chg="add mod topLvl modCrop">
          <ac:chgData name="Juan Rongfei" userId="87cd990a-957d-49c3-81fb-d5944fc3af6b" providerId="ADAL" clId="{F2F821D3-32E0-4EEA-8315-C45901F738F1}" dt="2023-04-02T12:21:58.827" v="236" actId="164"/>
          <ac:picMkLst>
            <pc:docMk/>
            <pc:sldMk cId="1926011834" sldId="1290"/>
            <ac:picMk id="6" creationId="{3DF0D333-6EE5-DCA7-A328-28D6F5F6BD25}"/>
          </ac:picMkLst>
        </pc:picChg>
        <pc:picChg chg="add mod topLvl modCrop">
          <ac:chgData name="Juan Rongfei" userId="87cd990a-957d-49c3-81fb-d5944fc3af6b" providerId="ADAL" clId="{F2F821D3-32E0-4EEA-8315-C45901F738F1}" dt="2023-04-02T12:21:40.298" v="234" actId="164"/>
          <ac:picMkLst>
            <pc:docMk/>
            <pc:sldMk cId="1926011834" sldId="1290"/>
            <ac:picMk id="7" creationId="{7E30032E-79C8-35DB-FB43-85A28D1FC873}"/>
          </ac:picMkLst>
        </pc:picChg>
        <pc:picChg chg="add mod topLvl modCrop">
          <ac:chgData name="Juan Rongfei" userId="87cd990a-957d-49c3-81fb-d5944fc3af6b" providerId="ADAL" clId="{F2F821D3-32E0-4EEA-8315-C45901F738F1}" dt="2023-04-02T12:21:32.941" v="232" actId="164"/>
          <ac:picMkLst>
            <pc:docMk/>
            <pc:sldMk cId="1926011834" sldId="1290"/>
            <ac:picMk id="8" creationId="{B033BA8F-1291-C9CF-C420-323A601191FF}"/>
          </ac:picMkLst>
        </pc:picChg>
      </pc:sldChg>
      <pc:sldChg chg="addSp delSp modSp mod modAnim">
        <pc:chgData name="Juan Rongfei" userId="87cd990a-957d-49c3-81fb-d5944fc3af6b" providerId="ADAL" clId="{F2F821D3-32E0-4EEA-8315-C45901F738F1}" dt="2023-04-12T10:47:00.374" v="977" actId="1076"/>
        <pc:sldMkLst>
          <pc:docMk/>
          <pc:sldMk cId="3934321959" sldId="1290"/>
        </pc:sldMkLst>
        <pc:spChg chg="mod">
          <ac:chgData name="Juan Rongfei" userId="87cd990a-957d-49c3-81fb-d5944fc3af6b" providerId="ADAL" clId="{F2F821D3-32E0-4EEA-8315-C45901F738F1}" dt="2023-04-03T07:33:25.703" v="959" actId="164"/>
          <ac:spMkLst>
            <pc:docMk/>
            <pc:sldMk cId="3934321959" sldId="1290"/>
            <ac:spMk id="18" creationId="{A9F90CA0-508E-2D61-B680-25B8601F3F8F}"/>
          </ac:spMkLst>
        </pc:spChg>
        <pc:spChg chg="mod">
          <ac:chgData name="Juan Rongfei" userId="87cd990a-957d-49c3-81fb-d5944fc3af6b" providerId="ADAL" clId="{F2F821D3-32E0-4EEA-8315-C45901F738F1}" dt="2023-04-03T07:33:25.703" v="959" actId="164"/>
          <ac:spMkLst>
            <pc:docMk/>
            <pc:sldMk cId="3934321959" sldId="1290"/>
            <ac:spMk id="19" creationId="{DEEBCCA8-0BF8-17A0-D432-167348694921}"/>
          </ac:spMkLst>
        </pc:spChg>
        <pc:spChg chg="mod topLvl">
          <ac:chgData name="Juan Rongfei" userId="87cd990a-957d-49c3-81fb-d5944fc3af6b" providerId="ADAL" clId="{F2F821D3-32E0-4EEA-8315-C45901F738F1}" dt="2023-04-03T07:33:45.757" v="970" actId="164"/>
          <ac:spMkLst>
            <pc:docMk/>
            <pc:sldMk cId="3934321959" sldId="1290"/>
            <ac:spMk id="28" creationId="{E2E467E6-7FA1-FDD7-A726-E0294839DCA3}"/>
          </ac:spMkLst>
        </pc:spChg>
        <pc:spChg chg="mod topLvl">
          <ac:chgData name="Juan Rongfei" userId="87cd990a-957d-49c3-81fb-d5944fc3af6b" providerId="ADAL" clId="{F2F821D3-32E0-4EEA-8315-C45901F738F1}" dt="2023-04-03T07:33:45.757" v="970" actId="164"/>
          <ac:spMkLst>
            <pc:docMk/>
            <pc:sldMk cId="3934321959" sldId="1290"/>
            <ac:spMk id="29" creationId="{0C10F9ED-82A2-2C16-6916-EEA72D642838}"/>
          </ac:spMkLst>
        </pc:spChg>
        <pc:spChg chg="mod topLvl">
          <ac:chgData name="Juan Rongfei" userId="87cd990a-957d-49c3-81fb-d5944fc3af6b" providerId="ADAL" clId="{F2F821D3-32E0-4EEA-8315-C45901F738F1}" dt="2023-04-03T07:33:45.757" v="970" actId="164"/>
          <ac:spMkLst>
            <pc:docMk/>
            <pc:sldMk cId="3934321959" sldId="1290"/>
            <ac:spMk id="30" creationId="{AC44089E-1746-16CC-6B5B-E084997C1F0F}"/>
          </ac:spMkLst>
        </pc:spChg>
        <pc:spChg chg="mod topLvl">
          <ac:chgData name="Juan Rongfei" userId="87cd990a-957d-49c3-81fb-d5944fc3af6b" providerId="ADAL" clId="{F2F821D3-32E0-4EEA-8315-C45901F738F1}" dt="2023-04-03T07:33:45.757" v="970" actId="164"/>
          <ac:spMkLst>
            <pc:docMk/>
            <pc:sldMk cId="3934321959" sldId="1290"/>
            <ac:spMk id="31" creationId="{B5351941-A65F-F243-42B0-833FE85A4DAC}"/>
          </ac:spMkLst>
        </pc:spChg>
        <pc:spChg chg="mod topLvl">
          <ac:chgData name="Juan Rongfei" userId="87cd990a-957d-49c3-81fb-d5944fc3af6b" providerId="ADAL" clId="{F2F821D3-32E0-4EEA-8315-C45901F738F1}" dt="2023-04-03T07:33:45.757" v="970" actId="164"/>
          <ac:spMkLst>
            <pc:docMk/>
            <pc:sldMk cId="3934321959" sldId="1290"/>
            <ac:spMk id="32" creationId="{E1335B18-306E-2B2F-8F8F-A321C6B5EA46}"/>
          </ac:spMkLst>
        </pc:spChg>
        <pc:spChg chg="mod topLvl">
          <ac:chgData name="Juan Rongfei" userId="87cd990a-957d-49c3-81fb-d5944fc3af6b" providerId="ADAL" clId="{F2F821D3-32E0-4EEA-8315-C45901F738F1}" dt="2023-04-03T07:33:45.757" v="970" actId="164"/>
          <ac:spMkLst>
            <pc:docMk/>
            <pc:sldMk cId="3934321959" sldId="1290"/>
            <ac:spMk id="33" creationId="{771C2C33-48BF-5EA1-D274-33200817C90C}"/>
          </ac:spMkLst>
        </pc:spChg>
        <pc:spChg chg="mod">
          <ac:chgData name="Juan Rongfei" userId="87cd990a-957d-49c3-81fb-d5944fc3af6b" providerId="ADAL" clId="{F2F821D3-32E0-4EEA-8315-C45901F738F1}" dt="2023-04-03T07:33:25.703" v="959" actId="164"/>
          <ac:spMkLst>
            <pc:docMk/>
            <pc:sldMk cId="3934321959" sldId="1290"/>
            <ac:spMk id="34" creationId="{B0B717F2-C845-11DA-8AD3-608B4F678104}"/>
          </ac:spMkLst>
        </pc:spChg>
        <pc:spChg chg="mod">
          <ac:chgData name="Juan Rongfei" userId="87cd990a-957d-49c3-81fb-d5944fc3af6b" providerId="ADAL" clId="{F2F821D3-32E0-4EEA-8315-C45901F738F1}" dt="2023-04-03T07:33:25.703" v="959" actId="164"/>
          <ac:spMkLst>
            <pc:docMk/>
            <pc:sldMk cId="3934321959" sldId="1290"/>
            <ac:spMk id="35" creationId="{D965691C-A259-19FF-E7C8-5101DE229B69}"/>
          </ac:spMkLst>
        </pc:spChg>
        <pc:spChg chg="mod">
          <ac:chgData name="Juan Rongfei" userId="87cd990a-957d-49c3-81fb-d5944fc3af6b" providerId="ADAL" clId="{F2F821D3-32E0-4EEA-8315-C45901F738F1}" dt="2023-04-03T07:33:25.703" v="959" actId="164"/>
          <ac:spMkLst>
            <pc:docMk/>
            <pc:sldMk cId="3934321959" sldId="1290"/>
            <ac:spMk id="36" creationId="{33D2C3C7-8679-110D-43C0-9C2E8A9836ED}"/>
          </ac:spMkLst>
        </pc:spChg>
        <pc:spChg chg="mod">
          <ac:chgData name="Juan Rongfei" userId="87cd990a-957d-49c3-81fb-d5944fc3af6b" providerId="ADAL" clId="{F2F821D3-32E0-4EEA-8315-C45901F738F1}" dt="2023-04-03T07:33:26.524" v="962" actId="164"/>
          <ac:spMkLst>
            <pc:docMk/>
            <pc:sldMk cId="3934321959" sldId="1290"/>
            <ac:spMk id="37" creationId="{F3F042FE-9727-EA88-DA10-17DFD3490F7C}"/>
          </ac:spMkLst>
        </pc:spChg>
        <pc:spChg chg="mod">
          <ac:chgData name="Juan Rongfei" userId="87cd990a-957d-49c3-81fb-d5944fc3af6b" providerId="ADAL" clId="{F2F821D3-32E0-4EEA-8315-C45901F738F1}" dt="2023-04-03T07:33:25.703" v="959" actId="164"/>
          <ac:spMkLst>
            <pc:docMk/>
            <pc:sldMk cId="3934321959" sldId="1290"/>
            <ac:spMk id="38" creationId="{2433BD4C-6F93-A78B-7380-9B9ABFBA699C}"/>
          </ac:spMkLst>
        </pc:spChg>
        <pc:spChg chg="mod">
          <ac:chgData name="Juan Rongfei" userId="87cd990a-957d-49c3-81fb-d5944fc3af6b" providerId="ADAL" clId="{F2F821D3-32E0-4EEA-8315-C45901F738F1}" dt="2023-04-03T07:33:25.703" v="959" actId="164"/>
          <ac:spMkLst>
            <pc:docMk/>
            <pc:sldMk cId="3934321959" sldId="1290"/>
            <ac:spMk id="39" creationId="{059BAE49-BC72-A86E-3DEE-8214CE2536FD}"/>
          </ac:spMkLst>
        </pc:spChg>
        <pc:spChg chg="mod">
          <ac:chgData name="Juan Rongfei" userId="87cd990a-957d-49c3-81fb-d5944fc3af6b" providerId="ADAL" clId="{F2F821D3-32E0-4EEA-8315-C45901F738F1}" dt="2023-04-03T07:33:25.703" v="959" actId="164"/>
          <ac:spMkLst>
            <pc:docMk/>
            <pc:sldMk cId="3934321959" sldId="1290"/>
            <ac:spMk id="40" creationId="{6BDBC394-21AA-EBEF-551B-30861054964B}"/>
          </ac:spMkLst>
        </pc:spChg>
        <pc:spChg chg="mod topLvl">
          <ac:chgData name="Juan Rongfei" userId="87cd990a-957d-49c3-81fb-d5944fc3af6b" providerId="ADAL" clId="{F2F821D3-32E0-4EEA-8315-C45901F738F1}" dt="2023-04-03T07:33:28.189" v="967" actId="165"/>
          <ac:spMkLst>
            <pc:docMk/>
            <pc:sldMk cId="3934321959" sldId="1290"/>
            <ac:spMk id="41" creationId="{20F2195D-B57E-46B3-888C-D22598D3EFEE}"/>
          </ac:spMkLst>
        </pc:spChg>
        <pc:spChg chg="mod topLvl">
          <ac:chgData name="Juan Rongfei" userId="87cd990a-957d-49c3-81fb-d5944fc3af6b" providerId="ADAL" clId="{F2F821D3-32E0-4EEA-8315-C45901F738F1}" dt="2023-04-03T07:33:28.189" v="967" actId="165"/>
          <ac:spMkLst>
            <pc:docMk/>
            <pc:sldMk cId="3934321959" sldId="1290"/>
            <ac:spMk id="42" creationId="{37979786-6002-D634-E986-7E73AF069300}"/>
          </ac:spMkLst>
        </pc:spChg>
        <pc:spChg chg="mod topLvl">
          <ac:chgData name="Juan Rongfei" userId="87cd990a-957d-49c3-81fb-d5944fc3af6b" providerId="ADAL" clId="{F2F821D3-32E0-4EEA-8315-C45901F738F1}" dt="2023-04-03T07:33:28.189" v="967" actId="165"/>
          <ac:spMkLst>
            <pc:docMk/>
            <pc:sldMk cId="3934321959" sldId="1290"/>
            <ac:spMk id="43" creationId="{C3BA7A70-A56B-2744-7540-FA0B9D547650}"/>
          </ac:spMkLst>
        </pc:spChg>
        <pc:spChg chg="mod topLvl">
          <ac:chgData name="Juan Rongfei" userId="87cd990a-957d-49c3-81fb-d5944fc3af6b" providerId="ADAL" clId="{F2F821D3-32E0-4EEA-8315-C45901F738F1}" dt="2023-04-03T07:33:28.189" v="967" actId="165"/>
          <ac:spMkLst>
            <pc:docMk/>
            <pc:sldMk cId="3934321959" sldId="1290"/>
            <ac:spMk id="44" creationId="{072C8C77-47B7-011D-5C83-4835EC9786D4}"/>
          </ac:spMkLst>
        </pc:spChg>
        <pc:spChg chg="mod topLvl">
          <ac:chgData name="Juan Rongfei" userId="87cd990a-957d-49c3-81fb-d5944fc3af6b" providerId="ADAL" clId="{F2F821D3-32E0-4EEA-8315-C45901F738F1}" dt="2023-04-03T07:33:28.189" v="967" actId="165"/>
          <ac:spMkLst>
            <pc:docMk/>
            <pc:sldMk cId="3934321959" sldId="1290"/>
            <ac:spMk id="45" creationId="{7E335169-EE2E-6F76-CFB5-9B8D4CAA70A4}"/>
          </ac:spMkLst>
        </pc:spChg>
        <pc:spChg chg="mod topLvl">
          <ac:chgData name="Juan Rongfei" userId="87cd990a-957d-49c3-81fb-d5944fc3af6b" providerId="ADAL" clId="{F2F821D3-32E0-4EEA-8315-C45901F738F1}" dt="2023-04-03T07:33:28.189" v="967" actId="165"/>
          <ac:spMkLst>
            <pc:docMk/>
            <pc:sldMk cId="3934321959" sldId="1290"/>
            <ac:spMk id="46" creationId="{E3324810-6559-19C0-13C7-FCFC188461F2}"/>
          </ac:spMkLst>
        </pc:spChg>
        <pc:spChg chg="mod">
          <ac:chgData name="Juan Rongfei" userId="87cd990a-957d-49c3-81fb-d5944fc3af6b" providerId="ADAL" clId="{F2F821D3-32E0-4EEA-8315-C45901F738F1}" dt="2023-04-03T07:33:25.877" v="960" actId="164"/>
          <ac:spMkLst>
            <pc:docMk/>
            <pc:sldMk cId="3934321959" sldId="1290"/>
            <ac:spMk id="47" creationId="{BFC0C97E-E626-1735-19F1-E33C57F8A249}"/>
          </ac:spMkLst>
        </pc:spChg>
        <pc:spChg chg="mod">
          <ac:chgData name="Juan Rongfei" userId="87cd990a-957d-49c3-81fb-d5944fc3af6b" providerId="ADAL" clId="{F2F821D3-32E0-4EEA-8315-C45901F738F1}" dt="2023-04-03T07:33:25.877" v="960" actId="164"/>
          <ac:spMkLst>
            <pc:docMk/>
            <pc:sldMk cId="3934321959" sldId="1290"/>
            <ac:spMk id="52" creationId="{1DADCF61-F1F4-71A1-F85A-AD67E58EE9AC}"/>
          </ac:spMkLst>
        </pc:spChg>
        <pc:spChg chg="mod">
          <ac:chgData name="Juan Rongfei" userId="87cd990a-957d-49c3-81fb-d5944fc3af6b" providerId="ADAL" clId="{F2F821D3-32E0-4EEA-8315-C45901F738F1}" dt="2023-04-03T07:33:25.877" v="960" actId="164"/>
          <ac:spMkLst>
            <pc:docMk/>
            <pc:sldMk cId="3934321959" sldId="1290"/>
            <ac:spMk id="53" creationId="{3113B8B6-FC46-16B3-D565-E19750EDC1D4}"/>
          </ac:spMkLst>
        </pc:spChg>
        <pc:spChg chg="mod">
          <ac:chgData name="Juan Rongfei" userId="87cd990a-957d-49c3-81fb-d5944fc3af6b" providerId="ADAL" clId="{F2F821D3-32E0-4EEA-8315-C45901F738F1}" dt="2023-04-03T07:33:25.877" v="960" actId="164"/>
          <ac:spMkLst>
            <pc:docMk/>
            <pc:sldMk cId="3934321959" sldId="1290"/>
            <ac:spMk id="54" creationId="{FF09D403-8716-C5E5-7B65-7277B645B6DE}"/>
          </ac:spMkLst>
        </pc:spChg>
        <pc:spChg chg="mod">
          <ac:chgData name="Juan Rongfei" userId="87cd990a-957d-49c3-81fb-d5944fc3af6b" providerId="ADAL" clId="{F2F821D3-32E0-4EEA-8315-C45901F738F1}" dt="2023-04-03T07:33:25.877" v="960" actId="164"/>
          <ac:spMkLst>
            <pc:docMk/>
            <pc:sldMk cId="3934321959" sldId="1290"/>
            <ac:spMk id="55" creationId="{408EDF52-19BB-4C98-5C97-AAA42BFAAFE5}"/>
          </ac:spMkLst>
        </pc:spChg>
        <pc:spChg chg="mod">
          <ac:chgData name="Juan Rongfei" userId="87cd990a-957d-49c3-81fb-d5944fc3af6b" providerId="ADAL" clId="{F2F821D3-32E0-4EEA-8315-C45901F738F1}" dt="2023-04-03T07:33:25.877" v="960" actId="164"/>
          <ac:spMkLst>
            <pc:docMk/>
            <pc:sldMk cId="3934321959" sldId="1290"/>
            <ac:spMk id="56" creationId="{009159C3-A243-4DCE-7AAF-C43F2D900A98}"/>
          </ac:spMkLst>
        </pc:spChg>
        <pc:spChg chg="mod">
          <ac:chgData name="Juan Rongfei" userId="87cd990a-957d-49c3-81fb-d5944fc3af6b" providerId="ADAL" clId="{F2F821D3-32E0-4EEA-8315-C45901F738F1}" dt="2023-04-03T07:33:25.877" v="960" actId="164"/>
          <ac:spMkLst>
            <pc:docMk/>
            <pc:sldMk cId="3934321959" sldId="1290"/>
            <ac:spMk id="57" creationId="{BC3199E1-4AE1-2305-647C-08E1DDD8CBFA}"/>
          </ac:spMkLst>
        </pc:spChg>
        <pc:spChg chg="mod">
          <ac:chgData name="Juan Rongfei" userId="87cd990a-957d-49c3-81fb-d5944fc3af6b" providerId="ADAL" clId="{F2F821D3-32E0-4EEA-8315-C45901F738F1}" dt="2023-04-03T07:33:25.877" v="960" actId="164"/>
          <ac:spMkLst>
            <pc:docMk/>
            <pc:sldMk cId="3934321959" sldId="1290"/>
            <ac:spMk id="58" creationId="{94543915-0D92-325F-ECE1-E7860B7EF648}"/>
          </ac:spMkLst>
        </pc:spChg>
        <pc:spChg chg="mod">
          <ac:chgData name="Juan Rongfei" userId="87cd990a-957d-49c3-81fb-d5944fc3af6b" providerId="ADAL" clId="{F2F821D3-32E0-4EEA-8315-C45901F738F1}" dt="2023-04-03T07:33:25.877" v="960" actId="164"/>
          <ac:spMkLst>
            <pc:docMk/>
            <pc:sldMk cId="3934321959" sldId="1290"/>
            <ac:spMk id="59" creationId="{4C838477-E89A-4C64-BD84-0F975A5BE716}"/>
          </ac:spMkLst>
        </pc:spChg>
        <pc:spChg chg="mod">
          <ac:chgData name="Juan Rongfei" userId="87cd990a-957d-49c3-81fb-d5944fc3af6b" providerId="ADAL" clId="{F2F821D3-32E0-4EEA-8315-C45901F738F1}" dt="2023-04-03T07:33:26.012" v="961" actId="164"/>
          <ac:spMkLst>
            <pc:docMk/>
            <pc:sldMk cId="3934321959" sldId="1290"/>
            <ac:spMk id="89" creationId="{C098EA4E-790A-8AA3-1860-D1D4782827BF}"/>
          </ac:spMkLst>
        </pc:spChg>
        <pc:spChg chg="mod">
          <ac:chgData name="Juan Rongfei" userId="87cd990a-957d-49c3-81fb-d5944fc3af6b" providerId="ADAL" clId="{F2F821D3-32E0-4EEA-8315-C45901F738F1}" dt="2023-04-03T07:33:26.012" v="961" actId="164"/>
          <ac:spMkLst>
            <pc:docMk/>
            <pc:sldMk cId="3934321959" sldId="1290"/>
            <ac:spMk id="90" creationId="{F4E06383-522A-0840-F2FD-DED8ABDC67FE}"/>
          </ac:spMkLst>
        </pc:spChg>
        <pc:spChg chg="mod">
          <ac:chgData name="Juan Rongfei" userId="87cd990a-957d-49c3-81fb-d5944fc3af6b" providerId="ADAL" clId="{F2F821D3-32E0-4EEA-8315-C45901F738F1}" dt="2023-04-03T07:33:25.877" v="960" actId="164"/>
          <ac:spMkLst>
            <pc:docMk/>
            <pc:sldMk cId="3934321959" sldId="1290"/>
            <ac:spMk id="91" creationId="{821BD439-0744-86E2-867D-005439749859}"/>
          </ac:spMkLst>
        </pc:spChg>
        <pc:spChg chg="mod">
          <ac:chgData name="Juan Rongfei" userId="87cd990a-957d-49c3-81fb-d5944fc3af6b" providerId="ADAL" clId="{F2F821D3-32E0-4EEA-8315-C45901F738F1}" dt="2023-04-03T07:33:25.877" v="960" actId="164"/>
          <ac:spMkLst>
            <pc:docMk/>
            <pc:sldMk cId="3934321959" sldId="1290"/>
            <ac:spMk id="93" creationId="{A4B56DFB-DA1A-ABAA-B5A1-E3F8A1924D8F}"/>
          </ac:spMkLst>
        </pc:spChg>
        <pc:grpChg chg="add mod">
          <ac:chgData name="Juan Rongfei" userId="87cd990a-957d-49c3-81fb-d5944fc3af6b" providerId="ADAL" clId="{F2F821D3-32E0-4EEA-8315-C45901F738F1}" dt="2023-04-03T07:33:26.524" v="962" actId="164"/>
          <ac:grpSpMkLst>
            <pc:docMk/>
            <pc:sldMk cId="3934321959" sldId="1290"/>
            <ac:grpSpMk id="2" creationId="{4999372A-3DEC-18A0-011E-32BAC3867BFC}"/>
          </ac:grpSpMkLst>
        </pc:grpChg>
        <pc:grpChg chg="add mod">
          <ac:chgData name="Juan Rongfei" userId="87cd990a-957d-49c3-81fb-d5944fc3af6b" providerId="ADAL" clId="{F2F821D3-32E0-4EEA-8315-C45901F738F1}" dt="2023-04-12T10:47:00.374" v="977" actId="1076"/>
          <ac:grpSpMkLst>
            <pc:docMk/>
            <pc:sldMk cId="3934321959" sldId="1290"/>
            <ac:grpSpMk id="4" creationId="{EEED804F-E7F2-E01E-BF45-6F095722D4A9}"/>
          </ac:grpSpMkLst>
        </pc:grpChg>
        <pc:grpChg chg="add mod">
          <ac:chgData name="Juan Rongfei" userId="87cd990a-957d-49c3-81fb-d5944fc3af6b" providerId="ADAL" clId="{F2F821D3-32E0-4EEA-8315-C45901F738F1}" dt="2023-04-03T07:33:26.012" v="961" actId="164"/>
          <ac:grpSpMkLst>
            <pc:docMk/>
            <pc:sldMk cId="3934321959" sldId="1290"/>
            <ac:grpSpMk id="5" creationId="{E22EAFED-6F93-41C3-8779-15EA64E7A1D5}"/>
          </ac:grpSpMkLst>
        </pc:grpChg>
        <pc:grpChg chg="add mod">
          <ac:chgData name="Juan Rongfei" userId="87cd990a-957d-49c3-81fb-d5944fc3af6b" providerId="ADAL" clId="{F2F821D3-32E0-4EEA-8315-C45901F738F1}" dt="2023-04-03T07:33:26.524" v="962" actId="164"/>
          <ac:grpSpMkLst>
            <pc:docMk/>
            <pc:sldMk cId="3934321959" sldId="1290"/>
            <ac:grpSpMk id="9" creationId="{F8B3B29F-88B7-C657-160A-C872E3DAC0ED}"/>
          </ac:grpSpMkLst>
        </pc:grpChg>
        <pc:grpChg chg="add mod">
          <ac:chgData name="Juan Rongfei" userId="87cd990a-957d-49c3-81fb-d5944fc3af6b" providerId="ADAL" clId="{F2F821D3-32E0-4EEA-8315-C45901F738F1}" dt="2023-04-03T07:33:45.757" v="970" actId="164"/>
          <ac:grpSpMkLst>
            <pc:docMk/>
            <pc:sldMk cId="3934321959" sldId="1290"/>
            <ac:grpSpMk id="10" creationId="{8DFB880F-C4CB-FE2A-40AE-2DADE52B73BE}"/>
          </ac:grpSpMkLst>
        </pc:grpChg>
        <pc:grpChg chg="add del mod">
          <ac:chgData name="Juan Rongfei" userId="87cd990a-957d-49c3-81fb-d5944fc3af6b" providerId="ADAL" clId="{F2F821D3-32E0-4EEA-8315-C45901F738F1}" dt="2023-04-03T07:33:28.189" v="967" actId="165"/>
          <ac:grpSpMkLst>
            <pc:docMk/>
            <pc:sldMk cId="3934321959" sldId="1290"/>
            <ac:grpSpMk id="48" creationId="{65DF4255-3D29-C556-87D7-A1E8FABD2495}"/>
          </ac:grpSpMkLst>
        </pc:grpChg>
        <pc:grpChg chg="add del mod">
          <ac:chgData name="Juan Rongfei" userId="87cd990a-957d-49c3-81fb-d5944fc3af6b" providerId="ADAL" clId="{F2F821D3-32E0-4EEA-8315-C45901F738F1}" dt="2023-04-03T07:33:28.189" v="967" actId="165"/>
          <ac:grpSpMkLst>
            <pc:docMk/>
            <pc:sldMk cId="3934321959" sldId="1290"/>
            <ac:grpSpMk id="49" creationId="{3EF71231-FA8D-FB3D-897F-4AD2BC04ED0F}"/>
          </ac:grpSpMkLst>
        </pc:grpChg>
        <pc:grpChg chg="add del mod">
          <ac:chgData name="Juan Rongfei" userId="87cd990a-957d-49c3-81fb-d5944fc3af6b" providerId="ADAL" clId="{F2F821D3-32E0-4EEA-8315-C45901F738F1}" dt="2023-04-03T07:33:28.189" v="967" actId="165"/>
          <ac:grpSpMkLst>
            <pc:docMk/>
            <pc:sldMk cId="3934321959" sldId="1290"/>
            <ac:grpSpMk id="50" creationId="{757BB781-F645-0DB6-F2C6-C24D38AE9EBC}"/>
          </ac:grpSpMkLst>
        </pc:grpChg>
        <pc:grpChg chg="mod">
          <ac:chgData name="Juan Rongfei" userId="87cd990a-957d-49c3-81fb-d5944fc3af6b" providerId="ADAL" clId="{F2F821D3-32E0-4EEA-8315-C45901F738F1}" dt="2023-04-03T07:31:26.381" v="929" actId="1076"/>
          <ac:grpSpMkLst>
            <pc:docMk/>
            <pc:sldMk cId="3934321959" sldId="1290"/>
            <ac:grpSpMk id="92" creationId="{289AFFA2-3C03-8164-4491-C7BC038C5871}"/>
          </ac:grpSpMkLst>
        </pc:grpChg>
        <pc:picChg chg="mod topLvl">
          <ac:chgData name="Juan Rongfei" userId="87cd990a-957d-49c3-81fb-d5944fc3af6b" providerId="ADAL" clId="{F2F821D3-32E0-4EEA-8315-C45901F738F1}" dt="2023-04-03T07:33:28.189" v="967" actId="165"/>
          <ac:picMkLst>
            <pc:docMk/>
            <pc:sldMk cId="3934321959" sldId="1290"/>
            <ac:picMk id="6" creationId="{3DF0D333-6EE5-DCA7-A328-28D6F5F6BD25}"/>
          </ac:picMkLst>
        </pc:picChg>
        <pc:picChg chg="mod topLvl">
          <ac:chgData name="Juan Rongfei" userId="87cd990a-957d-49c3-81fb-d5944fc3af6b" providerId="ADAL" clId="{F2F821D3-32E0-4EEA-8315-C45901F738F1}" dt="2023-04-03T07:33:28.189" v="967" actId="165"/>
          <ac:picMkLst>
            <pc:docMk/>
            <pc:sldMk cId="3934321959" sldId="1290"/>
            <ac:picMk id="7" creationId="{7E30032E-79C8-35DB-FB43-85A28D1FC873}"/>
          </ac:picMkLst>
        </pc:picChg>
        <pc:picChg chg="mod topLvl">
          <ac:chgData name="Juan Rongfei" userId="87cd990a-957d-49c3-81fb-d5944fc3af6b" providerId="ADAL" clId="{F2F821D3-32E0-4EEA-8315-C45901F738F1}" dt="2023-04-03T07:33:28.189" v="967" actId="165"/>
          <ac:picMkLst>
            <pc:docMk/>
            <pc:sldMk cId="3934321959" sldId="1290"/>
            <ac:picMk id="8" creationId="{B033BA8F-1291-C9CF-C420-323A601191FF}"/>
          </ac:picMkLst>
        </pc:picChg>
      </pc:sldChg>
      <pc:sldChg chg="addSp delSp modSp new mod">
        <pc:chgData name="Juan Rongfei" userId="87cd990a-957d-49c3-81fb-d5944fc3af6b" providerId="ADAL" clId="{F2F821D3-32E0-4EEA-8315-C45901F738F1}" dt="2023-04-02T12:49:56.905" v="620" actId="571"/>
        <pc:sldMkLst>
          <pc:docMk/>
          <pc:sldMk cId="169630770" sldId="1291"/>
        </pc:sldMkLst>
        <pc:spChg chg="del mod">
          <ac:chgData name="Juan Rongfei" userId="87cd990a-957d-49c3-81fb-d5944fc3af6b" providerId="ADAL" clId="{F2F821D3-32E0-4EEA-8315-C45901F738F1}" dt="2023-04-02T12:46:20.390" v="562" actId="478"/>
          <ac:spMkLst>
            <pc:docMk/>
            <pc:sldMk cId="169630770" sldId="1291"/>
            <ac:spMk id="2" creationId="{88E71440-181F-0991-3EEE-48F37D54145B}"/>
          </ac:spMkLst>
        </pc:spChg>
        <pc:spChg chg="mod">
          <ac:chgData name="Juan Rongfei" userId="87cd990a-957d-49c3-81fb-d5944fc3af6b" providerId="ADAL" clId="{F2F821D3-32E0-4EEA-8315-C45901F738F1}" dt="2023-04-02T12:42:40.116" v="447" actId="20577"/>
          <ac:spMkLst>
            <pc:docMk/>
            <pc:sldMk cId="169630770" sldId="1291"/>
            <ac:spMk id="3" creationId="{714C8D4D-A03B-8B08-8334-A8824BE09228}"/>
          </ac:spMkLst>
        </pc:spChg>
        <pc:spChg chg="add mod">
          <ac:chgData name="Juan Rongfei" userId="87cd990a-957d-49c3-81fb-d5944fc3af6b" providerId="ADAL" clId="{F2F821D3-32E0-4EEA-8315-C45901F738F1}" dt="2023-04-02T12:48:43.464" v="591" actId="1076"/>
          <ac:spMkLst>
            <pc:docMk/>
            <pc:sldMk cId="169630770" sldId="1291"/>
            <ac:spMk id="8" creationId="{0C654828-B795-E677-BE66-390BCB859655}"/>
          </ac:spMkLst>
        </pc:spChg>
        <pc:spChg chg="add mod">
          <ac:chgData name="Juan Rongfei" userId="87cd990a-957d-49c3-81fb-d5944fc3af6b" providerId="ADAL" clId="{F2F821D3-32E0-4EEA-8315-C45901F738F1}" dt="2023-04-02T12:48:43.464" v="591" actId="1076"/>
          <ac:spMkLst>
            <pc:docMk/>
            <pc:sldMk cId="169630770" sldId="1291"/>
            <ac:spMk id="9" creationId="{ED089B15-EC63-BA84-2421-F629AAE1E92D}"/>
          </ac:spMkLst>
        </pc:spChg>
        <pc:spChg chg="add del mod">
          <ac:chgData name="Juan Rongfei" userId="87cd990a-957d-49c3-81fb-d5944fc3af6b" providerId="ADAL" clId="{F2F821D3-32E0-4EEA-8315-C45901F738F1}" dt="2023-04-02T12:47:35.698" v="573" actId="478"/>
          <ac:spMkLst>
            <pc:docMk/>
            <pc:sldMk cId="169630770" sldId="1291"/>
            <ac:spMk id="10" creationId="{46BCB366-A77F-1BF7-E10D-83B8E033B464}"/>
          </ac:spMkLst>
        </pc:spChg>
        <pc:spChg chg="add mod">
          <ac:chgData name="Juan Rongfei" userId="87cd990a-957d-49c3-81fb-d5944fc3af6b" providerId="ADAL" clId="{F2F821D3-32E0-4EEA-8315-C45901F738F1}" dt="2023-04-02T12:48:47.363" v="593" actId="1076"/>
          <ac:spMkLst>
            <pc:docMk/>
            <pc:sldMk cId="169630770" sldId="1291"/>
            <ac:spMk id="12" creationId="{33B813D9-099A-99D4-AA2B-B91E565C34B4}"/>
          </ac:spMkLst>
        </pc:spChg>
        <pc:spChg chg="add mod">
          <ac:chgData name="Juan Rongfei" userId="87cd990a-957d-49c3-81fb-d5944fc3af6b" providerId="ADAL" clId="{F2F821D3-32E0-4EEA-8315-C45901F738F1}" dt="2023-04-02T12:48:47.363" v="593" actId="1076"/>
          <ac:spMkLst>
            <pc:docMk/>
            <pc:sldMk cId="169630770" sldId="1291"/>
            <ac:spMk id="13" creationId="{C8219016-3970-1781-2ED5-2CEC31174CBE}"/>
          </ac:spMkLst>
        </pc:spChg>
        <pc:spChg chg="add mod">
          <ac:chgData name="Juan Rongfei" userId="87cd990a-957d-49c3-81fb-d5944fc3af6b" providerId="ADAL" clId="{F2F821D3-32E0-4EEA-8315-C45901F738F1}" dt="2023-04-02T12:49:55.081" v="619" actId="1076"/>
          <ac:spMkLst>
            <pc:docMk/>
            <pc:sldMk cId="169630770" sldId="1291"/>
            <ac:spMk id="18" creationId="{2E476FA0-ACE7-9230-CC88-151F58AB246E}"/>
          </ac:spMkLst>
        </pc:spChg>
        <pc:spChg chg="add mod">
          <ac:chgData name="Juan Rongfei" userId="87cd990a-957d-49c3-81fb-d5944fc3af6b" providerId="ADAL" clId="{F2F821D3-32E0-4EEA-8315-C45901F738F1}" dt="2023-04-02T12:49:56.905" v="620" actId="571"/>
          <ac:spMkLst>
            <pc:docMk/>
            <pc:sldMk cId="169630770" sldId="1291"/>
            <ac:spMk id="19" creationId="{50D66AAE-BDB7-A9AC-E9B5-1235B2520C01}"/>
          </ac:spMkLst>
        </pc:spChg>
        <pc:picChg chg="add mod">
          <ac:chgData name="Juan Rongfei" userId="87cd990a-957d-49c3-81fb-d5944fc3af6b" providerId="ADAL" clId="{F2F821D3-32E0-4EEA-8315-C45901F738F1}" dt="2023-04-02T12:48:40.544" v="590" actId="1076"/>
          <ac:picMkLst>
            <pc:docMk/>
            <pc:sldMk cId="169630770" sldId="1291"/>
            <ac:picMk id="4" creationId="{899CFB88-04D9-9F16-038D-7CAD10AD771F}"/>
          </ac:picMkLst>
        </pc:picChg>
        <pc:picChg chg="add del mod">
          <ac:chgData name="Juan Rongfei" userId="87cd990a-957d-49c3-81fb-d5944fc3af6b" providerId="ADAL" clId="{F2F821D3-32E0-4EEA-8315-C45901F738F1}" dt="2023-04-02T12:42:42.292" v="448" actId="478"/>
          <ac:picMkLst>
            <pc:docMk/>
            <pc:sldMk cId="169630770" sldId="1291"/>
            <ac:picMk id="5" creationId="{274D1A14-1A1A-AC5A-065F-E2F1A72E3993}"/>
          </ac:picMkLst>
        </pc:picChg>
        <pc:picChg chg="add del mod modCrop">
          <ac:chgData name="Juan Rongfei" userId="87cd990a-957d-49c3-81fb-d5944fc3af6b" providerId="ADAL" clId="{F2F821D3-32E0-4EEA-8315-C45901F738F1}" dt="2023-04-02T12:42:49.540" v="452" actId="478"/>
          <ac:picMkLst>
            <pc:docMk/>
            <pc:sldMk cId="169630770" sldId="1291"/>
            <ac:picMk id="7" creationId="{E5A46B1B-6D4B-7749-16D2-0476A98E8A74}"/>
          </ac:picMkLst>
        </pc:picChg>
        <pc:picChg chg="add mod">
          <ac:chgData name="Juan Rongfei" userId="87cd990a-957d-49c3-81fb-d5944fc3af6b" providerId="ADAL" clId="{F2F821D3-32E0-4EEA-8315-C45901F738F1}" dt="2023-04-02T12:48:47.363" v="593" actId="1076"/>
          <ac:picMkLst>
            <pc:docMk/>
            <pc:sldMk cId="169630770" sldId="1291"/>
            <ac:picMk id="11" creationId="{5B29DD58-28A6-3CC6-63DE-DB58545F7B0B}"/>
          </ac:picMkLst>
        </pc:picChg>
        <pc:picChg chg="add mod">
          <ac:chgData name="Juan Rongfei" userId="87cd990a-957d-49c3-81fb-d5944fc3af6b" providerId="ADAL" clId="{F2F821D3-32E0-4EEA-8315-C45901F738F1}" dt="2023-04-02T12:48:40.544" v="590" actId="1076"/>
          <ac:picMkLst>
            <pc:docMk/>
            <pc:sldMk cId="169630770" sldId="1291"/>
            <ac:picMk id="14" creationId="{DADD6F08-9734-651D-1B0B-C0FBE1197C38}"/>
          </ac:picMkLst>
        </pc:picChg>
        <pc:picChg chg="add mod">
          <ac:chgData name="Juan Rongfei" userId="87cd990a-957d-49c3-81fb-d5944fc3af6b" providerId="ADAL" clId="{F2F821D3-32E0-4EEA-8315-C45901F738F1}" dt="2023-04-02T12:48:40.544" v="590" actId="1076"/>
          <ac:picMkLst>
            <pc:docMk/>
            <pc:sldMk cId="169630770" sldId="1291"/>
            <ac:picMk id="15" creationId="{FB0409F2-7DDC-529A-B872-E19E4E649E30}"/>
          </ac:picMkLst>
        </pc:picChg>
        <pc:cxnChg chg="add mod">
          <ac:chgData name="Juan Rongfei" userId="87cd990a-957d-49c3-81fb-d5944fc3af6b" providerId="ADAL" clId="{F2F821D3-32E0-4EEA-8315-C45901F738F1}" dt="2023-04-02T12:48:40.544" v="590" actId="1076"/>
          <ac:cxnSpMkLst>
            <pc:docMk/>
            <pc:sldMk cId="169630770" sldId="1291"/>
            <ac:cxnSpMk id="17" creationId="{6CDA325B-0005-8533-E72E-6622774E355A}"/>
          </ac:cxnSpMkLst>
        </pc:cxnChg>
      </pc:sldChg>
      <pc:sldChg chg="modSp new del mod">
        <pc:chgData name="Juan Rongfei" userId="87cd990a-957d-49c3-81fb-d5944fc3af6b" providerId="ADAL" clId="{F2F821D3-32E0-4EEA-8315-C45901F738F1}" dt="2023-04-02T12:29:43.352" v="332" actId="2696"/>
        <pc:sldMkLst>
          <pc:docMk/>
          <pc:sldMk cId="1812467968" sldId="1291"/>
        </pc:sldMkLst>
        <pc:spChg chg="mod">
          <ac:chgData name="Juan Rongfei" userId="87cd990a-957d-49c3-81fb-d5944fc3af6b" providerId="ADAL" clId="{F2F821D3-32E0-4EEA-8315-C45901F738F1}" dt="2023-04-02T12:29:39.921" v="331" actId="5793"/>
          <ac:spMkLst>
            <pc:docMk/>
            <pc:sldMk cId="1812467968" sldId="1291"/>
            <ac:spMk id="2" creationId="{D794A3F2-4BC1-343F-F909-0F60855AEBB0}"/>
          </ac:spMkLst>
        </pc:spChg>
      </pc:sldChg>
      <pc:sldChg chg="new del">
        <pc:chgData name="Juan Rongfei" userId="87cd990a-957d-49c3-81fb-d5944fc3af6b" providerId="ADAL" clId="{F2F821D3-32E0-4EEA-8315-C45901F738F1}" dt="2023-04-02T12:30:26.121" v="336" actId="47"/>
        <pc:sldMkLst>
          <pc:docMk/>
          <pc:sldMk cId="2924199027" sldId="1291"/>
        </pc:sldMkLst>
      </pc:sldChg>
      <pc:sldChg chg="addSp modSp new mod">
        <pc:chgData name="Juan Rongfei" userId="87cd990a-957d-49c3-81fb-d5944fc3af6b" providerId="ADAL" clId="{F2F821D3-32E0-4EEA-8315-C45901F738F1}" dt="2023-04-02T12:45:32.064" v="559" actId="20577"/>
        <pc:sldMkLst>
          <pc:docMk/>
          <pc:sldMk cId="1960700709" sldId="1292"/>
        </pc:sldMkLst>
        <pc:spChg chg="mod">
          <ac:chgData name="Juan Rongfei" userId="87cd990a-957d-49c3-81fb-d5944fc3af6b" providerId="ADAL" clId="{F2F821D3-32E0-4EEA-8315-C45901F738F1}" dt="2023-04-02T12:45:32.064" v="559" actId="20577"/>
          <ac:spMkLst>
            <pc:docMk/>
            <pc:sldMk cId="1960700709" sldId="1292"/>
            <ac:spMk id="2" creationId="{1B8639D2-E498-5548-5D50-B8E747C894CD}"/>
          </ac:spMkLst>
        </pc:spChg>
        <pc:spChg chg="add mod">
          <ac:chgData name="Juan Rongfei" userId="87cd990a-957d-49c3-81fb-d5944fc3af6b" providerId="ADAL" clId="{F2F821D3-32E0-4EEA-8315-C45901F738F1}" dt="2023-04-02T12:44:42.137" v="489" actId="1076"/>
          <ac:spMkLst>
            <pc:docMk/>
            <pc:sldMk cId="1960700709" sldId="1292"/>
            <ac:spMk id="4" creationId="{12190284-59C6-31F2-2491-55D2AE97FB69}"/>
          </ac:spMkLst>
        </pc:spChg>
      </pc:sldChg>
      <pc:sldChg chg="addSp modSp new mod ord">
        <pc:chgData name="Juan Rongfei" userId="87cd990a-957d-49c3-81fb-d5944fc3af6b" providerId="ADAL" clId="{F2F821D3-32E0-4EEA-8315-C45901F738F1}" dt="2023-04-02T12:53:57.919" v="679" actId="1076"/>
        <pc:sldMkLst>
          <pc:docMk/>
          <pc:sldMk cId="2181486984" sldId="1293"/>
        </pc:sldMkLst>
        <pc:spChg chg="mod">
          <ac:chgData name="Juan Rongfei" userId="87cd990a-957d-49c3-81fb-d5944fc3af6b" providerId="ADAL" clId="{F2F821D3-32E0-4EEA-8315-C45901F738F1}" dt="2023-04-02T12:50:46.077" v="636" actId="20577"/>
          <ac:spMkLst>
            <pc:docMk/>
            <pc:sldMk cId="2181486984" sldId="1293"/>
            <ac:spMk id="2" creationId="{29D88EC1-0745-76D8-229C-75A2996863C9}"/>
          </ac:spMkLst>
        </pc:spChg>
        <pc:spChg chg="mod">
          <ac:chgData name="Juan Rongfei" userId="87cd990a-957d-49c3-81fb-d5944fc3af6b" providerId="ADAL" clId="{F2F821D3-32E0-4EEA-8315-C45901F738F1}" dt="2023-04-02T12:49:16.337" v="600" actId="20577"/>
          <ac:spMkLst>
            <pc:docMk/>
            <pc:sldMk cId="2181486984" sldId="1293"/>
            <ac:spMk id="3" creationId="{E171FC7F-F005-5B09-6D03-5E9AA980AC09}"/>
          </ac:spMkLst>
        </pc:spChg>
        <pc:spChg chg="add mod">
          <ac:chgData name="Juan Rongfei" userId="87cd990a-957d-49c3-81fb-d5944fc3af6b" providerId="ADAL" clId="{F2F821D3-32E0-4EEA-8315-C45901F738F1}" dt="2023-04-02T12:53:57.919" v="679" actId="1076"/>
          <ac:spMkLst>
            <pc:docMk/>
            <pc:sldMk cId="2181486984" sldId="1293"/>
            <ac:spMk id="4" creationId="{57E5DE01-8290-9483-4B70-2CC735E769C4}"/>
          </ac:spMkLst>
        </pc:spChg>
      </pc:sldChg>
      <pc:sldChg chg="modNotesTx">
        <pc:chgData name="Juan Rongfei" userId="87cd990a-957d-49c3-81fb-d5944fc3af6b" providerId="ADAL" clId="{F2F821D3-32E0-4EEA-8315-C45901F738F1}" dt="2023-04-03T16:26:09.125" v="973" actId="20577"/>
        <pc:sldMkLst>
          <pc:docMk/>
          <pc:sldMk cId="2782071407" sldId="1293"/>
        </pc:sldMkLst>
      </pc:sldChg>
      <pc:sldChg chg="modSp mod">
        <pc:chgData name="Juan Rongfei" userId="87cd990a-957d-49c3-81fb-d5944fc3af6b" providerId="ADAL" clId="{F2F821D3-32E0-4EEA-8315-C45901F738F1}" dt="2023-04-12T11:20:55.395" v="982" actId="1076"/>
        <pc:sldMkLst>
          <pc:docMk/>
          <pc:sldMk cId="2922502689" sldId="1294"/>
        </pc:sldMkLst>
        <pc:spChg chg="mod">
          <ac:chgData name="Juan Rongfei" userId="87cd990a-957d-49c3-81fb-d5944fc3af6b" providerId="ADAL" clId="{F2F821D3-32E0-4EEA-8315-C45901F738F1}" dt="2023-04-12T11:20:55.395" v="982" actId="1076"/>
          <ac:spMkLst>
            <pc:docMk/>
            <pc:sldMk cId="2922502689" sldId="1294"/>
            <ac:spMk id="20" creationId="{5A1ECA08-7C92-A4A1-3765-E2CB86EA9148}"/>
          </ac:spMkLst>
        </pc:spChg>
        <pc:spChg chg="mod">
          <ac:chgData name="Juan Rongfei" userId="87cd990a-957d-49c3-81fb-d5944fc3af6b" providerId="ADAL" clId="{F2F821D3-32E0-4EEA-8315-C45901F738F1}" dt="2023-04-12T11:20:55.395" v="982" actId="1076"/>
          <ac:spMkLst>
            <pc:docMk/>
            <pc:sldMk cId="2922502689" sldId="1294"/>
            <ac:spMk id="24" creationId="{385C4C11-9555-663A-C113-0FFCDF15E5C3}"/>
          </ac:spMkLst>
        </pc:spChg>
      </pc:sldChg>
      <pc:sldChg chg="addSp modSp add mod modAnim">
        <pc:chgData name="Juan Rongfei" userId="87cd990a-957d-49c3-81fb-d5944fc3af6b" providerId="ADAL" clId="{F2F821D3-32E0-4EEA-8315-C45901F738F1}" dt="2023-04-03T07:33:25.436" v="958" actId="1076"/>
        <pc:sldMkLst>
          <pc:docMk/>
          <pc:sldMk cId="3449605595" sldId="1295"/>
        </pc:sldMkLst>
        <pc:spChg chg="mod">
          <ac:chgData name="Juan Rongfei" userId="87cd990a-957d-49c3-81fb-d5944fc3af6b" providerId="ADAL" clId="{F2F821D3-32E0-4EEA-8315-C45901F738F1}" dt="2023-04-03T07:29:03.038" v="882" actId="115"/>
          <ac:spMkLst>
            <pc:docMk/>
            <pc:sldMk cId="3449605595" sldId="1295"/>
            <ac:spMk id="2" creationId="{61AC6B6A-61DE-E2C9-F17F-DBBE14CACCE7}"/>
          </ac:spMkLst>
        </pc:spChg>
        <pc:spChg chg="add mod">
          <ac:chgData name="Juan Rongfei" userId="87cd990a-957d-49c3-81fb-d5944fc3af6b" providerId="ADAL" clId="{F2F821D3-32E0-4EEA-8315-C45901F738F1}" dt="2023-04-03T07:28:29.262" v="879" actId="1076"/>
          <ac:spMkLst>
            <pc:docMk/>
            <pc:sldMk cId="3449605595" sldId="1295"/>
            <ac:spMk id="5" creationId="{3110D97F-F375-A26C-E8A1-C2982223FCF9}"/>
          </ac:spMkLst>
        </pc:spChg>
        <pc:spChg chg="add mod">
          <ac:chgData name="Juan Rongfei" userId="87cd990a-957d-49c3-81fb-d5944fc3af6b" providerId="ADAL" clId="{F2F821D3-32E0-4EEA-8315-C45901F738F1}" dt="2023-04-03T07:27:10.757" v="867" actId="571"/>
          <ac:spMkLst>
            <pc:docMk/>
            <pc:sldMk cId="3449605595" sldId="1295"/>
            <ac:spMk id="7" creationId="{CDE351DA-1C90-DA85-E759-B75091D67160}"/>
          </ac:spMkLst>
        </pc:spChg>
        <pc:spChg chg="add mod">
          <ac:chgData name="Juan Rongfei" userId="87cd990a-957d-49c3-81fb-d5944fc3af6b" providerId="ADAL" clId="{F2F821D3-32E0-4EEA-8315-C45901F738F1}" dt="2023-04-03T07:28:37.387" v="880" actId="1076"/>
          <ac:spMkLst>
            <pc:docMk/>
            <pc:sldMk cId="3449605595" sldId="1295"/>
            <ac:spMk id="8" creationId="{F1A4DFE0-E019-86D7-64F3-8A46FFC71A20}"/>
          </ac:spMkLst>
        </pc:spChg>
        <pc:spChg chg="add mod">
          <ac:chgData name="Juan Rongfei" userId="87cd990a-957d-49c3-81fb-d5944fc3af6b" providerId="ADAL" clId="{F2F821D3-32E0-4EEA-8315-C45901F738F1}" dt="2023-04-03T07:28:37.387" v="880" actId="1076"/>
          <ac:spMkLst>
            <pc:docMk/>
            <pc:sldMk cId="3449605595" sldId="1295"/>
            <ac:spMk id="9" creationId="{4A2A2C70-DE0A-B5AC-A773-7B09400C9047}"/>
          </ac:spMkLst>
        </pc:spChg>
        <pc:spChg chg="add mod">
          <ac:chgData name="Juan Rongfei" userId="87cd990a-957d-49c3-81fb-d5944fc3af6b" providerId="ADAL" clId="{F2F821D3-32E0-4EEA-8315-C45901F738F1}" dt="2023-04-03T07:27:17.373" v="868" actId="1076"/>
          <ac:spMkLst>
            <pc:docMk/>
            <pc:sldMk cId="3449605595" sldId="1295"/>
            <ac:spMk id="11" creationId="{7C935CE8-23CF-AEF8-A45B-44E83C0888FB}"/>
          </ac:spMkLst>
        </pc:spChg>
        <pc:spChg chg="add mod">
          <ac:chgData name="Juan Rongfei" userId="87cd990a-957d-49c3-81fb-d5944fc3af6b" providerId="ADAL" clId="{F2F821D3-32E0-4EEA-8315-C45901F738F1}" dt="2023-04-03T07:33:25.436" v="958" actId="1076"/>
          <ac:spMkLst>
            <pc:docMk/>
            <pc:sldMk cId="3449605595" sldId="1295"/>
            <ac:spMk id="12" creationId="{2180398D-1D1C-435C-953C-C0948F0EF70C}"/>
          </ac:spMkLst>
        </pc:spChg>
        <pc:grpChg chg="add mod">
          <ac:chgData name="Juan Rongfei" userId="87cd990a-957d-49c3-81fb-d5944fc3af6b" providerId="ADAL" clId="{F2F821D3-32E0-4EEA-8315-C45901F738F1}" dt="2023-04-03T07:28:29.262" v="879" actId="1076"/>
          <ac:grpSpMkLst>
            <pc:docMk/>
            <pc:sldMk cId="3449605595" sldId="1295"/>
            <ac:grpSpMk id="10" creationId="{390AF538-196F-8DED-9C28-071E9829B99F}"/>
          </ac:grpSpMkLst>
        </pc:grpChg>
      </pc:sldChg>
      <pc:sldChg chg="modSp mod">
        <pc:chgData name="Juan Rongfei" userId="87cd990a-957d-49c3-81fb-d5944fc3af6b" providerId="ADAL" clId="{F2F821D3-32E0-4EEA-8315-C45901F738F1}" dt="2023-04-12T10:57:13.057" v="978" actId="1076"/>
        <pc:sldMkLst>
          <pc:docMk/>
          <pc:sldMk cId="1844839375" sldId="1297"/>
        </pc:sldMkLst>
        <pc:spChg chg="mod">
          <ac:chgData name="Juan Rongfei" userId="87cd990a-957d-49c3-81fb-d5944fc3af6b" providerId="ADAL" clId="{F2F821D3-32E0-4EEA-8315-C45901F738F1}" dt="2023-04-12T10:57:13.057" v="978" actId="1076"/>
          <ac:spMkLst>
            <pc:docMk/>
            <pc:sldMk cId="1844839375" sldId="1297"/>
            <ac:spMk id="6" creationId="{324284E0-1257-A16C-37EE-576C55F125B6}"/>
          </ac:spMkLst>
        </pc:spChg>
      </pc:sldChg>
      <pc:sldChg chg="addSp delSp modSp modAnim">
        <pc:chgData name="Juan Rongfei" userId="87cd990a-957d-49c3-81fb-d5944fc3af6b" providerId="ADAL" clId="{F2F821D3-32E0-4EEA-8315-C45901F738F1}" dt="2023-04-12T11:11:10.584" v="980" actId="21"/>
        <pc:sldMkLst>
          <pc:docMk/>
          <pc:sldMk cId="3592127746" sldId="1298"/>
        </pc:sldMkLst>
        <pc:picChg chg="add del mod">
          <ac:chgData name="Juan Rongfei" userId="87cd990a-957d-49c3-81fb-d5944fc3af6b" providerId="ADAL" clId="{F2F821D3-32E0-4EEA-8315-C45901F738F1}" dt="2023-04-12T11:11:10.584" v="980" actId="21"/>
          <ac:picMkLst>
            <pc:docMk/>
            <pc:sldMk cId="3592127746" sldId="1298"/>
            <ac:picMk id="2" creationId="{4E41374E-722D-AC4C-0608-DF8377CB539D}"/>
          </ac:picMkLst>
        </pc:picChg>
      </pc:sldChg>
    </pc:docChg>
  </pc:docChgLst>
  <pc:docChgLst>
    <pc:chgData name="Nguyen Binh" userId="S::binh.nguyen@aalto.fi::acf7f2a7-1119-454a-99ee-b7b1d8425230" providerId="AD" clId="Web-{08D1ACE4-747A-4BDF-A223-98A3C25F9112}"/>
    <pc:docChg chg="addSld modSld sldOrd modSection">
      <pc:chgData name="Nguyen Binh" userId="S::binh.nguyen@aalto.fi::acf7f2a7-1119-454a-99ee-b7b1d8425230" providerId="AD" clId="Web-{08D1ACE4-747A-4BDF-A223-98A3C25F9112}" dt="2023-05-03T07:48:53.773" v="242" actId="20577"/>
      <pc:docMkLst>
        <pc:docMk/>
      </pc:docMkLst>
      <pc:sldChg chg="addSp delSp modSp">
        <pc:chgData name="Nguyen Binh" userId="S::binh.nguyen@aalto.fi::acf7f2a7-1119-454a-99ee-b7b1d8425230" providerId="AD" clId="Web-{08D1ACE4-747A-4BDF-A223-98A3C25F9112}" dt="2023-05-03T07:34:59.050" v="1"/>
        <pc:sldMkLst>
          <pc:docMk/>
          <pc:sldMk cId="2999200780" sldId="1286"/>
        </pc:sldMkLst>
        <pc:picChg chg="add del mod">
          <ac:chgData name="Nguyen Binh" userId="S::binh.nguyen@aalto.fi::acf7f2a7-1119-454a-99ee-b7b1d8425230" providerId="AD" clId="Web-{08D1ACE4-747A-4BDF-A223-98A3C25F9112}" dt="2023-05-03T07:34:59.050" v="1"/>
          <ac:picMkLst>
            <pc:docMk/>
            <pc:sldMk cId="2999200780" sldId="1286"/>
            <ac:picMk id="4" creationId="{69BA4DD9-859F-1123-61B8-4138ABF13B88}"/>
          </ac:picMkLst>
        </pc:picChg>
      </pc:sldChg>
      <pc:sldChg chg="addSp modSp new ord">
        <pc:chgData name="Nguyen Binh" userId="S::binh.nguyen@aalto.fi::acf7f2a7-1119-454a-99ee-b7b1d8425230" providerId="AD" clId="Web-{08D1ACE4-747A-4BDF-A223-98A3C25F9112}" dt="2023-05-03T07:48:53.773" v="242" actId="20577"/>
        <pc:sldMkLst>
          <pc:docMk/>
          <pc:sldMk cId="3334957930" sldId="1290"/>
        </pc:sldMkLst>
        <pc:spChg chg="mod">
          <ac:chgData name="Nguyen Binh" userId="S::binh.nguyen@aalto.fi::acf7f2a7-1119-454a-99ee-b7b1d8425230" providerId="AD" clId="Web-{08D1ACE4-747A-4BDF-A223-98A3C25F9112}" dt="2023-05-03T07:48:53.773" v="242" actId="20577"/>
          <ac:spMkLst>
            <pc:docMk/>
            <pc:sldMk cId="3334957930" sldId="1290"/>
            <ac:spMk id="2" creationId="{A02669FB-F908-D3A2-E9D2-0CAD7B9ED5E1}"/>
          </ac:spMkLst>
        </pc:spChg>
        <pc:spChg chg="mod">
          <ac:chgData name="Nguyen Binh" userId="S::binh.nguyen@aalto.fi::acf7f2a7-1119-454a-99ee-b7b1d8425230" providerId="AD" clId="Web-{08D1ACE4-747A-4BDF-A223-98A3C25F9112}" dt="2023-05-03T07:48:01.676" v="209" actId="20577"/>
          <ac:spMkLst>
            <pc:docMk/>
            <pc:sldMk cId="3334957930" sldId="1290"/>
            <ac:spMk id="3" creationId="{791C4005-89AC-C7A7-FA90-3881639B69C1}"/>
          </ac:spMkLst>
        </pc:spChg>
        <pc:picChg chg="add mod">
          <ac:chgData name="Nguyen Binh" userId="S::binh.nguyen@aalto.fi::acf7f2a7-1119-454a-99ee-b7b1d8425230" providerId="AD" clId="Web-{08D1ACE4-747A-4BDF-A223-98A3C25F9112}" dt="2023-05-03T07:38:05.999" v="173" actId="14100"/>
          <ac:picMkLst>
            <pc:docMk/>
            <pc:sldMk cId="3334957930" sldId="1290"/>
            <ac:picMk id="4" creationId="{C66473C5-E378-5CA1-A4C7-07EE33DDE0B7}"/>
          </ac:picMkLst>
        </pc:picChg>
      </pc:sldChg>
    </pc:docChg>
  </pc:docChgLst>
  <pc:docChgLst>
    <pc:chgData name="Nguyen Binh" userId="acf7f2a7-1119-454a-99ee-b7b1d8425230" providerId="ADAL" clId="{162B37D4-A83D-4508-BAEA-4B28D5587FEA}"/>
    <pc:docChg chg="undo custSel addSld delSld modSld sldOrd addSection modSection">
      <pc:chgData name="Nguyen Binh" userId="acf7f2a7-1119-454a-99ee-b7b1d8425230" providerId="ADAL" clId="{162B37D4-A83D-4508-BAEA-4B28D5587FEA}" dt="2023-04-03T13:24:34.486" v="13461" actId="20577"/>
      <pc:docMkLst>
        <pc:docMk/>
      </pc:docMkLst>
      <pc:sldChg chg="modSp mod">
        <pc:chgData name="Nguyen Binh" userId="acf7f2a7-1119-454a-99ee-b7b1d8425230" providerId="ADAL" clId="{162B37D4-A83D-4508-BAEA-4B28D5587FEA}" dt="2023-04-03T10:47:40.367" v="9452" actId="20577"/>
        <pc:sldMkLst>
          <pc:docMk/>
          <pc:sldMk cId="423727490" sldId="820"/>
        </pc:sldMkLst>
        <pc:spChg chg="mod">
          <ac:chgData name="Nguyen Binh" userId="acf7f2a7-1119-454a-99ee-b7b1d8425230" providerId="ADAL" clId="{162B37D4-A83D-4508-BAEA-4B28D5587FEA}" dt="2023-04-03T10:47:40.367" v="9452" actId="20577"/>
          <ac:spMkLst>
            <pc:docMk/>
            <pc:sldMk cId="423727490" sldId="820"/>
            <ac:spMk id="3" creationId="{00000000-0000-0000-0000-000000000000}"/>
          </ac:spMkLst>
        </pc:spChg>
      </pc:sldChg>
      <pc:sldChg chg="addSp delSp modSp mod modAnim">
        <pc:chgData name="Nguyen Binh" userId="acf7f2a7-1119-454a-99ee-b7b1d8425230" providerId="ADAL" clId="{162B37D4-A83D-4508-BAEA-4B28D5587FEA}" dt="2023-04-03T10:43:01.199" v="9432"/>
        <pc:sldMkLst>
          <pc:docMk/>
          <pc:sldMk cId="1932931898" sldId="1273"/>
        </pc:sldMkLst>
        <pc:spChg chg="del mod">
          <ac:chgData name="Nguyen Binh" userId="acf7f2a7-1119-454a-99ee-b7b1d8425230" providerId="ADAL" clId="{162B37D4-A83D-4508-BAEA-4B28D5587FEA}" dt="2023-04-02T19:43:41.622" v="1500" actId="478"/>
          <ac:spMkLst>
            <pc:docMk/>
            <pc:sldMk cId="1932931898" sldId="1273"/>
            <ac:spMk id="2" creationId="{34E2EDB0-CDB3-85D2-8588-90933514CA9D}"/>
          </ac:spMkLst>
        </pc:spChg>
        <pc:spChg chg="mod">
          <ac:chgData name="Nguyen Binh" userId="acf7f2a7-1119-454a-99ee-b7b1d8425230" providerId="ADAL" clId="{162B37D4-A83D-4508-BAEA-4B28D5587FEA}" dt="2023-04-03T07:58:56.717" v="4528" actId="20577"/>
          <ac:spMkLst>
            <pc:docMk/>
            <pc:sldMk cId="1932931898" sldId="1273"/>
            <ac:spMk id="3" creationId="{4F003DD4-4D55-CBA1-4C4F-C77B6DE44D68}"/>
          </ac:spMkLst>
        </pc:spChg>
        <pc:spChg chg="del">
          <ac:chgData name="Nguyen Binh" userId="acf7f2a7-1119-454a-99ee-b7b1d8425230" providerId="ADAL" clId="{162B37D4-A83D-4508-BAEA-4B28D5587FEA}" dt="2023-04-02T19:53:53.224" v="1553" actId="478"/>
          <ac:spMkLst>
            <pc:docMk/>
            <pc:sldMk cId="1932931898" sldId="1273"/>
            <ac:spMk id="4" creationId="{E75535F1-76E7-567B-1514-D083C406A344}"/>
          </ac:spMkLst>
        </pc:spChg>
        <pc:spChg chg="del">
          <ac:chgData name="Nguyen Binh" userId="acf7f2a7-1119-454a-99ee-b7b1d8425230" providerId="ADAL" clId="{162B37D4-A83D-4508-BAEA-4B28D5587FEA}" dt="2023-04-02T19:53:49.476" v="1552" actId="478"/>
          <ac:spMkLst>
            <pc:docMk/>
            <pc:sldMk cId="1932931898" sldId="1273"/>
            <ac:spMk id="5" creationId="{AD836F88-C7A3-574F-E424-9692F2D4F2D9}"/>
          </ac:spMkLst>
        </pc:spChg>
        <pc:spChg chg="add del mod">
          <ac:chgData name="Nguyen Binh" userId="acf7f2a7-1119-454a-99ee-b7b1d8425230" providerId="ADAL" clId="{162B37D4-A83D-4508-BAEA-4B28D5587FEA}" dt="2023-04-02T19:43:43.474" v="1501" actId="478"/>
          <ac:spMkLst>
            <pc:docMk/>
            <pc:sldMk cId="1932931898" sldId="1273"/>
            <ac:spMk id="10" creationId="{7353139D-E828-E7A3-1815-8471A45A7CC5}"/>
          </ac:spMkLst>
        </pc:spChg>
        <pc:spChg chg="mod">
          <ac:chgData name="Nguyen Binh" userId="acf7f2a7-1119-454a-99ee-b7b1d8425230" providerId="ADAL" clId="{162B37D4-A83D-4508-BAEA-4B28D5587FEA}" dt="2023-04-02T20:07:32.976" v="2071" actId="1076"/>
          <ac:spMkLst>
            <pc:docMk/>
            <pc:sldMk cId="1932931898" sldId="1273"/>
            <ac:spMk id="12" creationId="{A3343C3C-3A08-7539-8751-6542721BE04E}"/>
          </ac:spMkLst>
        </pc:spChg>
        <pc:spChg chg="mod">
          <ac:chgData name="Nguyen Binh" userId="acf7f2a7-1119-454a-99ee-b7b1d8425230" providerId="ADAL" clId="{162B37D4-A83D-4508-BAEA-4B28D5587FEA}" dt="2023-04-02T20:12:25.880" v="2195" actId="1076"/>
          <ac:spMkLst>
            <pc:docMk/>
            <pc:sldMk cId="1932931898" sldId="1273"/>
            <ac:spMk id="13" creationId="{7DF1D3D9-4781-75FD-4B89-E954C09E5482}"/>
          </ac:spMkLst>
        </pc:spChg>
        <pc:spChg chg="add mod">
          <ac:chgData name="Nguyen Binh" userId="acf7f2a7-1119-454a-99ee-b7b1d8425230" providerId="ADAL" clId="{162B37D4-A83D-4508-BAEA-4B28D5587FEA}" dt="2023-04-02T20:11:54.961" v="2188" actId="1076"/>
          <ac:spMkLst>
            <pc:docMk/>
            <pc:sldMk cId="1932931898" sldId="1273"/>
            <ac:spMk id="15" creationId="{6CB80319-86BA-F937-E031-5DA58669ECF4}"/>
          </ac:spMkLst>
        </pc:spChg>
        <pc:spChg chg="add mod">
          <ac:chgData name="Nguyen Binh" userId="acf7f2a7-1119-454a-99ee-b7b1d8425230" providerId="ADAL" clId="{162B37D4-A83D-4508-BAEA-4B28D5587FEA}" dt="2023-04-02T20:11:54.961" v="2188" actId="1076"/>
          <ac:spMkLst>
            <pc:docMk/>
            <pc:sldMk cId="1932931898" sldId="1273"/>
            <ac:spMk id="18" creationId="{09679D7F-68B0-50A7-DCC8-DF0980BE467A}"/>
          </ac:spMkLst>
        </pc:spChg>
        <pc:spChg chg="add mod">
          <ac:chgData name="Nguyen Binh" userId="acf7f2a7-1119-454a-99ee-b7b1d8425230" providerId="ADAL" clId="{162B37D4-A83D-4508-BAEA-4B28D5587FEA}" dt="2023-04-02T20:12:14.030" v="2193" actId="1076"/>
          <ac:spMkLst>
            <pc:docMk/>
            <pc:sldMk cId="1932931898" sldId="1273"/>
            <ac:spMk id="20" creationId="{BE105616-4561-BE3C-2B20-F145B6F0D74F}"/>
          </ac:spMkLst>
        </pc:spChg>
        <pc:spChg chg="add mod">
          <ac:chgData name="Nguyen Binh" userId="acf7f2a7-1119-454a-99ee-b7b1d8425230" providerId="ADAL" clId="{162B37D4-A83D-4508-BAEA-4B28D5587FEA}" dt="2023-04-02T20:12:14.030" v="2193" actId="1076"/>
          <ac:spMkLst>
            <pc:docMk/>
            <pc:sldMk cId="1932931898" sldId="1273"/>
            <ac:spMk id="21" creationId="{BDFD5B21-A94F-AA27-9353-0542377BD776}"/>
          </ac:spMkLst>
        </pc:spChg>
        <pc:spChg chg="add mod">
          <ac:chgData name="Nguyen Binh" userId="acf7f2a7-1119-454a-99ee-b7b1d8425230" providerId="ADAL" clId="{162B37D4-A83D-4508-BAEA-4B28D5587FEA}" dt="2023-04-02T20:12:14.030" v="2193" actId="1076"/>
          <ac:spMkLst>
            <pc:docMk/>
            <pc:sldMk cId="1932931898" sldId="1273"/>
            <ac:spMk id="22" creationId="{8D7A0E0B-F5C2-7DA2-49A2-DDDC91B37CAF}"/>
          </ac:spMkLst>
        </pc:spChg>
        <pc:picChg chg="mod">
          <ac:chgData name="Nguyen Binh" userId="acf7f2a7-1119-454a-99ee-b7b1d8425230" providerId="ADAL" clId="{162B37D4-A83D-4508-BAEA-4B28D5587FEA}" dt="2023-04-02T20:12:14.030" v="2193" actId="1076"/>
          <ac:picMkLst>
            <pc:docMk/>
            <pc:sldMk cId="1932931898" sldId="1273"/>
            <ac:picMk id="6" creationId="{B09CC4B0-BEFB-CA2A-C577-68A18A16855A}"/>
          </ac:picMkLst>
        </pc:picChg>
        <pc:picChg chg="add mod modCrop">
          <ac:chgData name="Nguyen Binh" userId="acf7f2a7-1119-454a-99ee-b7b1d8425230" providerId="ADAL" clId="{162B37D4-A83D-4508-BAEA-4B28D5587FEA}" dt="2023-04-02T20:12:19.197" v="2194" actId="1076"/>
          <ac:picMkLst>
            <pc:docMk/>
            <pc:sldMk cId="1932931898" sldId="1273"/>
            <ac:picMk id="7" creationId="{DD0497F4-36AB-4289-B10E-18CC1BADD949}"/>
          </ac:picMkLst>
        </pc:picChg>
        <pc:picChg chg="mod">
          <ac:chgData name="Nguyen Binh" userId="acf7f2a7-1119-454a-99ee-b7b1d8425230" providerId="ADAL" clId="{162B37D4-A83D-4508-BAEA-4B28D5587FEA}" dt="2023-04-02T20:12:14.030" v="2193" actId="1076"/>
          <ac:picMkLst>
            <pc:docMk/>
            <pc:sldMk cId="1932931898" sldId="1273"/>
            <ac:picMk id="8" creationId="{E67302D6-FDFD-81EA-A46E-F0B58CB45EB6}"/>
          </ac:picMkLst>
        </pc:picChg>
        <pc:picChg chg="add del mod">
          <ac:chgData name="Nguyen Binh" userId="acf7f2a7-1119-454a-99ee-b7b1d8425230" providerId="ADAL" clId="{162B37D4-A83D-4508-BAEA-4B28D5587FEA}" dt="2023-04-02T19:48:41.171" v="1530" actId="478"/>
          <ac:picMkLst>
            <pc:docMk/>
            <pc:sldMk cId="1932931898" sldId="1273"/>
            <ac:picMk id="11" creationId="{75173706-26C0-6A83-6D20-4163103D2331}"/>
          </ac:picMkLst>
        </pc:picChg>
        <pc:picChg chg="add mod modCrop">
          <ac:chgData name="Nguyen Binh" userId="acf7f2a7-1119-454a-99ee-b7b1d8425230" providerId="ADAL" clId="{162B37D4-A83D-4508-BAEA-4B28D5587FEA}" dt="2023-04-02T20:12:19.197" v="2194" actId="1076"/>
          <ac:picMkLst>
            <pc:docMk/>
            <pc:sldMk cId="1932931898" sldId="1273"/>
            <ac:picMk id="14" creationId="{8C27A38D-CD89-2A1C-997C-A13BFA0886C1}"/>
          </ac:picMkLst>
        </pc:picChg>
        <pc:picChg chg="add del mod">
          <ac:chgData name="Nguyen Binh" userId="acf7f2a7-1119-454a-99ee-b7b1d8425230" providerId="ADAL" clId="{162B37D4-A83D-4508-BAEA-4B28D5587FEA}" dt="2023-04-02T19:53:41.260" v="1548" actId="478"/>
          <ac:picMkLst>
            <pc:docMk/>
            <pc:sldMk cId="1932931898" sldId="1273"/>
            <ac:picMk id="16" creationId="{D785CF58-15C5-1A4F-D90D-B6089E62C75E}"/>
          </ac:picMkLst>
        </pc:picChg>
        <pc:picChg chg="add mod">
          <ac:chgData name="Nguyen Binh" userId="acf7f2a7-1119-454a-99ee-b7b1d8425230" providerId="ADAL" clId="{162B37D4-A83D-4508-BAEA-4B28D5587FEA}" dt="2023-04-02T20:11:54.961" v="2188" actId="1076"/>
          <ac:picMkLst>
            <pc:docMk/>
            <pc:sldMk cId="1932931898" sldId="1273"/>
            <ac:picMk id="17" creationId="{DA1DD62A-25BF-E1AA-FDFF-C565719D710C}"/>
          </ac:picMkLst>
        </pc:picChg>
        <pc:picChg chg="add mod">
          <ac:chgData name="Nguyen Binh" userId="acf7f2a7-1119-454a-99ee-b7b1d8425230" providerId="ADAL" clId="{162B37D4-A83D-4508-BAEA-4B28D5587FEA}" dt="2023-04-02T20:11:54.961" v="2188" actId="1076"/>
          <ac:picMkLst>
            <pc:docMk/>
            <pc:sldMk cId="1932931898" sldId="1273"/>
            <ac:picMk id="19" creationId="{04838B1A-C905-8DFA-0498-0D84CE592E3A}"/>
          </ac:picMkLst>
        </pc:picChg>
        <pc:picChg chg="mod">
          <ac:chgData name="Nguyen Binh" userId="acf7f2a7-1119-454a-99ee-b7b1d8425230" providerId="ADAL" clId="{162B37D4-A83D-4508-BAEA-4B28D5587FEA}" dt="2023-04-02T20:12:14.030" v="2193" actId="1076"/>
          <ac:picMkLst>
            <pc:docMk/>
            <pc:sldMk cId="1932931898" sldId="1273"/>
            <ac:picMk id="1030" creationId="{907512DB-B9A1-B4B9-FB54-E654D3B0EF1C}"/>
          </ac:picMkLst>
        </pc:picChg>
        <pc:picChg chg="mod">
          <ac:chgData name="Nguyen Binh" userId="acf7f2a7-1119-454a-99ee-b7b1d8425230" providerId="ADAL" clId="{162B37D4-A83D-4508-BAEA-4B28D5587FEA}" dt="2023-04-02T20:12:14.030" v="2193" actId="1076"/>
          <ac:picMkLst>
            <pc:docMk/>
            <pc:sldMk cId="1932931898" sldId="1273"/>
            <ac:picMk id="1032" creationId="{AE5426A6-8A76-1AD9-B173-83E3CFD0850B}"/>
          </ac:picMkLst>
        </pc:picChg>
      </pc:sldChg>
      <pc:sldChg chg="add">
        <pc:chgData name="Nguyen Binh" userId="acf7f2a7-1119-454a-99ee-b7b1d8425230" providerId="ADAL" clId="{162B37D4-A83D-4508-BAEA-4B28D5587FEA}" dt="2023-04-02T19:12:43.024" v="1494"/>
        <pc:sldMkLst>
          <pc:docMk/>
          <pc:sldMk cId="352851872" sldId="1275"/>
        </pc:sldMkLst>
      </pc:sldChg>
      <pc:sldChg chg="modSp del mod ord">
        <pc:chgData name="Nguyen Binh" userId="acf7f2a7-1119-454a-99ee-b7b1d8425230" providerId="ADAL" clId="{162B37D4-A83D-4508-BAEA-4B28D5587FEA}" dt="2023-04-02T19:12:40.809" v="1493" actId="2696"/>
        <pc:sldMkLst>
          <pc:docMk/>
          <pc:sldMk cId="4084061012" sldId="1275"/>
        </pc:sldMkLst>
        <pc:graphicFrameChg chg="modGraphic">
          <ac:chgData name="Nguyen Binh" userId="acf7f2a7-1119-454a-99ee-b7b1d8425230" providerId="ADAL" clId="{162B37D4-A83D-4508-BAEA-4B28D5587FEA}" dt="2023-04-02T12:17:47.413" v="75" actId="400"/>
          <ac:graphicFrameMkLst>
            <pc:docMk/>
            <pc:sldMk cId="4084061012" sldId="1275"/>
            <ac:graphicFrameMk id="12" creationId="{03CB232D-5900-B189-5690-0212667518BD}"/>
          </ac:graphicFrameMkLst>
        </pc:graphicFrameChg>
      </pc:sldChg>
      <pc:sldChg chg="add del">
        <pc:chgData name="Nguyen Binh" userId="acf7f2a7-1119-454a-99ee-b7b1d8425230" providerId="ADAL" clId="{162B37D4-A83D-4508-BAEA-4B28D5587FEA}" dt="2023-04-03T03:09:18.045" v="4166" actId="47"/>
        <pc:sldMkLst>
          <pc:docMk/>
          <pc:sldMk cId="388131856" sldId="1276"/>
        </pc:sldMkLst>
      </pc:sldChg>
      <pc:sldChg chg="del">
        <pc:chgData name="Nguyen Binh" userId="acf7f2a7-1119-454a-99ee-b7b1d8425230" providerId="ADAL" clId="{162B37D4-A83D-4508-BAEA-4B28D5587FEA}" dt="2023-04-02T19:01:49.835" v="744" actId="2696"/>
        <pc:sldMkLst>
          <pc:docMk/>
          <pc:sldMk cId="3940429166" sldId="1276"/>
        </pc:sldMkLst>
      </pc:sldChg>
      <pc:sldChg chg="addSp delSp modSp del mod ord">
        <pc:chgData name="Nguyen Binh" userId="acf7f2a7-1119-454a-99ee-b7b1d8425230" providerId="ADAL" clId="{162B37D4-A83D-4508-BAEA-4B28D5587FEA}" dt="2023-04-02T19:12:34.791" v="1491" actId="2696"/>
        <pc:sldMkLst>
          <pc:docMk/>
          <pc:sldMk cId="1555013277" sldId="1277"/>
        </pc:sldMkLst>
        <pc:spChg chg="mod">
          <ac:chgData name="Nguyen Binh" userId="acf7f2a7-1119-454a-99ee-b7b1d8425230" providerId="ADAL" clId="{162B37D4-A83D-4508-BAEA-4B28D5587FEA}" dt="2023-04-02T12:03:23.533" v="70" actId="20577"/>
          <ac:spMkLst>
            <pc:docMk/>
            <pc:sldMk cId="1555013277" sldId="1277"/>
            <ac:spMk id="3" creationId="{4F003DD4-4D55-CBA1-4C4F-C77B6DE44D68}"/>
          </ac:spMkLst>
        </pc:spChg>
        <pc:spChg chg="mod">
          <ac:chgData name="Nguyen Binh" userId="acf7f2a7-1119-454a-99ee-b7b1d8425230" providerId="ADAL" clId="{162B37D4-A83D-4508-BAEA-4B28D5587FEA}" dt="2023-04-02T19:10:01.180" v="1482" actId="113"/>
          <ac:spMkLst>
            <pc:docMk/>
            <pc:sldMk cId="1555013277" sldId="1277"/>
            <ac:spMk id="4" creationId="{C3174004-05CD-CA88-A5A7-0D681A6714DD}"/>
          </ac:spMkLst>
        </pc:spChg>
        <pc:spChg chg="add del">
          <ac:chgData name="Nguyen Binh" userId="acf7f2a7-1119-454a-99ee-b7b1d8425230" providerId="ADAL" clId="{162B37D4-A83D-4508-BAEA-4B28D5587FEA}" dt="2023-04-02T19:10:17.859" v="1486"/>
          <ac:spMkLst>
            <pc:docMk/>
            <pc:sldMk cId="1555013277" sldId="1277"/>
            <ac:spMk id="6" creationId="{05DA53B8-BBC5-52FB-F082-2AF593E23854}"/>
          </ac:spMkLst>
        </pc:spChg>
      </pc:sldChg>
      <pc:sldChg chg="addSp delSp modSp add mod modAnim">
        <pc:chgData name="Nguyen Binh" userId="acf7f2a7-1119-454a-99ee-b7b1d8425230" providerId="ADAL" clId="{162B37D4-A83D-4508-BAEA-4B28D5587FEA}" dt="2023-04-03T13:24:34.486" v="13461" actId="20577"/>
        <pc:sldMkLst>
          <pc:docMk/>
          <pc:sldMk cId="2108301500" sldId="1277"/>
        </pc:sldMkLst>
        <pc:spChg chg="del mod">
          <ac:chgData name="Nguyen Binh" userId="acf7f2a7-1119-454a-99ee-b7b1d8425230" providerId="ADAL" clId="{162B37D4-A83D-4508-BAEA-4B28D5587FEA}" dt="2023-04-03T09:59:57.962" v="7417" actId="478"/>
          <ac:spMkLst>
            <pc:docMk/>
            <pc:sldMk cId="2108301500" sldId="1277"/>
            <ac:spMk id="2" creationId="{34E2EDB0-CDB3-85D2-8588-90933514CA9D}"/>
          </ac:spMkLst>
        </pc:spChg>
        <pc:spChg chg="mod">
          <ac:chgData name="Nguyen Binh" userId="acf7f2a7-1119-454a-99ee-b7b1d8425230" providerId="ADAL" clId="{162B37D4-A83D-4508-BAEA-4B28D5587FEA}" dt="2023-04-03T10:47:33.054" v="9436" actId="20577"/>
          <ac:spMkLst>
            <pc:docMk/>
            <pc:sldMk cId="2108301500" sldId="1277"/>
            <ac:spMk id="3" creationId="{4F003DD4-4D55-CBA1-4C4F-C77B6DE44D68}"/>
          </ac:spMkLst>
        </pc:spChg>
        <pc:spChg chg="mod ord">
          <ac:chgData name="Nguyen Binh" userId="acf7f2a7-1119-454a-99ee-b7b1d8425230" providerId="ADAL" clId="{162B37D4-A83D-4508-BAEA-4B28D5587FEA}" dt="2023-04-03T10:56:46.894" v="9472" actId="21"/>
          <ac:spMkLst>
            <pc:docMk/>
            <pc:sldMk cId="2108301500" sldId="1277"/>
            <ac:spMk id="4" creationId="{C3174004-05CD-CA88-A5A7-0D681A6714DD}"/>
          </ac:spMkLst>
        </pc:spChg>
        <pc:spChg chg="add del mod">
          <ac:chgData name="Nguyen Binh" userId="acf7f2a7-1119-454a-99ee-b7b1d8425230" providerId="ADAL" clId="{162B37D4-A83D-4508-BAEA-4B28D5587FEA}" dt="2023-04-03T10:00:01.026" v="7418" actId="478"/>
          <ac:spMkLst>
            <pc:docMk/>
            <pc:sldMk cId="2108301500" sldId="1277"/>
            <ac:spMk id="6" creationId="{308797AD-9154-5847-2441-E0ADC2D5B08F}"/>
          </ac:spMkLst>
        </pc:spChg>
        <pc:spChg chg="add del">
          <ac:chgData name="Nguyen Binh" userId="acf7f2a7-1119-454a-99ee-b7b1d8425230" providerId="ADAL" clId="{162B37D4-A83D-4508-BAEA-4B28D5587FEA}" dt="2023-04-03T10:56:44.153" v="9471"/>
          <ac:spMkLst>
            <pc:docMk/>
            <pc:sldMk cId="2108301500" sldId="1277"/>
            <ac:spMk id="8" creationId="{A7A87746-78CB-65EB-42E0-3535E5B42432}"/>
          </ac:spMkLst>
        </pc:spChg>
        <pc:spChg chg="del mod">
          <ac:chgData name="Nguyen Binh" userId="acf7f2a7-1119-454a-99ee-b7b1d8425230" providerId="ADAL" clId="{162B37D4-A83D-4508-BAEA-4B28D5587FEA}" dt="2023-04-03T10:04:41.133" v="7736" actId="21"/>
          <ac:spMkLst>
            <pc:docMk/>
            <pc:sldMk cId="2108301500" sldId="1277"/>
            <ac:spMk id="9" creationId="{62C6B1BE-B966-B233-4ECB-2B7949ACD8A6}"/>
          </ac:spMkLst>
        </pc:spChg>
        <pc:spChg chg="add mod">
          <ac:chgData name="Nguyen Binh" userId="acf7f2a7-1119-454a-99ee-b7b1d8425230" providerId="ADAL" clId="{162B37D4-A83D-4508-BAEA-4B28D5587FEA}" dt="2023-04-03T13:24:34.486" v="13461" actId="20577"/>
          <ac:spMkLst>
            <pc:docMk/>
            <pc:sldMk cId="2108301500" sldId="1277"/>
            <ac:spMk id="11" creationId="{B01352E7-CF68-1F9D-EF91-A3F035674ECB}"/>
          </ac:spMkLst>
        </pc:spChg>
      </pc:sldChg>
      <pc:sldChg chg="del">
        <pc:chgData name="Nguyen Binh" userId="acf7f2a7-1119-454a-99ee-b7b1d8425230" providerId="ADAL" clId="{162B37D4-A83D-4508-BAEA-4B28D5587FEA}" dt="2023-04-02T17:55:26.154" v="687" actId="47"/>
        <pc:sldMkLst>
          <pc:docMk/>
          <pc:sldMk cId="2482096964" sldId="1278"/>
        </pc:sldMkLst>
      </pc:sldChg>
      <pc:sldChg chg="del">
        <pc:chgData name="Nguyen Binh" userId="acf7f2a7-1119-454a-99ee-b7b1d8425230" providerId="ADAL" clId="{162B37D4-A83D-4508-BAEA-4B28D5587FEA}" dt="2023-04-02T17:55:26.154" v="687" actId="47"/>
        <pc:sldMkLst>
          <pc:docMk/>
          <pc:sldMk cId="2275197887" sldId="1279"/>
        </pc:sldMkLst>
      </pc:sldChg>
      <pc:sldChg chg="del">
        <pc:chgData name="Nguyen Binh" userId="acf7f2a7-1119-454a-99ee-b7b1d8425230" providerId="ADAL" clId="{162B37D4-A83D-4508-BAEA-4B28D5587FEA}" dt="2023-04-02T17:55:29.121" v="688" actId="47"/>
        <pc:sldMkLst>
          <pc:docMk/>
          <pc:sldMk cId="2193505888" sldId="1280"/>
        </pc:sldMkLst>
      </pc:sldChg>
      <pc:sldChg chg="del">
        <pc:chgData name="Nguyen Binh" userId="acf7f2a7-1119-454a-99ee-b7b1d8425230" providerId="ADAL" clId="{162B37D4-A83D-4508-BAEA-4B28D5587FEA}" dt="2023-04-02T17:55:13.947" v="686" actId="47"/>
        <pc:sldMkLst>
          <pc:docMk/>
          <pc:sldMk cId="2718928076" sldId="1281"/>
        </pc:sldMkLst>
      </pc:sldChg>
      <pc:sldChg chg="delSp modSp mod modAnim">
        <pc:chgData name="Nguyen Binh" userId="acf7f2a7-1119-454a-99ee-b7b1d8425230" providerId="ADAL" clId="{162B37D4-A83D-4508-BAEA-4B28D5587FEA}" dt="2023-04-03T10:35:36.542" v="9365" actId="20577"/>
        <pc:sldMkLst>
          <pc:docMk/>
          <pc:sldMk cId="2329414321" sldId="1283"/>
        </pc:sldMkLst>
        <pc:spChg chg="del">
          <ac:chgData name="Nguyen Binh" userId="acf7f2a7-1119-454a-99ee-b7b1d8425230" providerId="ADAL" clId="{162B37D4-A83D-4508-BAEA-4B28D5587FEA}" dt="2023-04-02T19:00:37.316" v="741" actId="478"/>
          <ac:spMkLst>
            <pc:docMk/>
            <pc:sldMk cId="2329414321" sldId="1283"/>
            <ac:spMk id="2" creationId="{54EDAAFF-5F88-911C-A54B-A9D5C2BD16F6}"/>
          </ac:spMkLst>
        </pc:spChg>
        <pc:spChg chg="mod">
          <ac:chgData name="Nguyen Binh" userId="acf7f2a7-1119-454a-99ee-b7b1d8425230" providerId="ADAL" clId="{162B37D4-A83D-4508-BAEA-4B28D5587FEA}" dt="2023-04-03T10:32:33.935" v="9318" actId="20577"/>
          <ac:spMkLst>
            <pc:docMk/>
            <pc:sldMk cId="2329414321" sldId="1283"/>
            <ac:spMk id="3" creationId="{A4E48FE8-A6DB-DD5E-B264-3B6C632EB5B6}"/>
          </ac:spMkLst>
        </pc:spChg>
        <pc:spChg chg="mod">
          <ac:chgData name="Nguyen Binh" userId="acf7f2a7-1119-454a-99ee-b7b1d8425230" providerId="ADAL" clId="{162B37D4-A83D-4508-BAEA-4B28D5587FEA}" dt="2023-04-03T10:35:29.612" v="9364" actId="20577"/>
          <ac:spMkLst>
            <pc:docMk/>
            <pc:sldMk cId="2329414321" sldId="1283"/>
            <ac:spMk id="4" creationId="{5348B3B4-AA8D-F4EE-F2B5-1140DB55D52D}"/>
          </ac:spMkLst>
        </pc:spChg>
        <pc:spChg chg="mod">
          <ac:chgData name="Nguyen Binh" userId="acf7f2a7-1119-454a-99ee-b7b1d8425230" providerId="ADAL" clId="{162B37D4-A83D-4508-BAEA-4B28D5587FEA}" dt="2023-04-03T10:35:36.542" v="9365" actId="20577"/>
          <ac:spMkLst>
            <pc:docMk/>
            <pc:sldMk cId="2329414321" sldId="1283"/>
            <ac:spMk id="5" creationId="{DF8812B7-C14A-2CC1-47A9-18BAF541DA00}"/>
          </ac:spMkLst>
        </pc:spChg>
        <pc:spChg chg="mod">
          <ac:chgData name="Nguyen Binh" userId="acf7f2a7-1119-454a-99ee-b7b1d8425230" providerId="ADAL" clId="{162B37D4-A83D-4508-BAEA-4B28D5587FEA}" dt="2023-04-03T10:30:37.374" v="9217" actId="14100"/>
          <ac:spMkLst>
            <pc:docMk/>
            <pc:sldMk cId="2329414321" sldId="1283"/>
            <ac:spMk id="6" creationId="{48166C48-2F3D-543B-1158-8305AA055B59}"/>
          </ac:spMkLst>
        </pc:spChg>
        <pc:spChg chg="mod">
          <ac:chgData name="Nguyen Binh" userId="acf7f2a7-1119-454a-99ee-b7b1d8425230" providerId="ADAL" clId="{162B37D4-A83D-4508-BAEA-4B28D5587FEA}" dt="2023-04-03T10:32:10.478" v="9299" actId="1076"/>
          <ac:spMkLst>
            <pc:docMk/>
            <pc:sldMk cId="2329414321" sldId="1283"/>
            <ac:spMk id="7" creationId="{B97CA00F-72A7-38EE-5AD6-037C2FE174B4}"/>
          </ac:spMkLst>
        </pc:spChg>
        <pc:spChg chg="mod">
          <ac:chgData name="Nguyen Binh" userId="acf7f2a7-1119-454a-99ee-b7b1d8425230" providerId="ADAL" clId="{162B37D4-A83D-4508-BAEA-4B28D5587FEA}" dt="2023-04-03T10:32:07.437" v="9298" actId="1076"/>
          <ac:spMkLst>
            <pc:docMk/>
            <pc:sldMk cId="2329414321" sldId="1283"/>
            <ac:spMk id="8" creationId="{0BC62E56-7943-4F44-81C2-559259BDE147}"/>
          </ac:spMkLst>
        </pc:spChg>
        <pc:spChg chg="mod">
          <ac:chgData name="Nguyen Binh" userId="acf7f2a7-1119-454a-99ee-b7b1d8425230" providerId="ADAL" clId="{162B37D4-A83D-4508-BAEA-4B28D5587FEA}" dt="2023-04-02T21:00:44.352" v="3151" actId="20577"/>
          <ac:spMkLst>
            <pc:docMk/>
            <pc:sldMk cId="2329414321" sldId="1283"/>
            <ac:spMk id="11" creationId="{8FD17BCA-27A3-436A-F53E-5542973B9CE6}"/>
          </ac:spMkLst>
        </pc:spChg>
      </pc:sldChg>
      <pc:sldChg chg="addSp delSp modSp mod ord modAnim">
        <pc:chgData name="Nguyen Binh" userId="acf7f2a7-1119-454a-99ee-b7b1d8425230" providerId="ADAL" clId="{162B37D4-A83D-4508-BAEA-4B28D5587FEA}" dt="2023-04-03T10:36:44.794" v="9378" actId="20577"/>
        <pc:sldMkLst>
          <pc:docMk/>
          <pc:sldMk cId="766373719" sldId="1284"/>
        </pc:sldMkLst>
        <pc:spChg chg="mod">
          <ac:chgData name="Nguyen Binh" userId="acf7f2a7-1119-454a-99ee-b7b1d8425230" providerId="ADAL" clId="{162B37D4-A83D-4508-BAEA-4B28D5587FEA}" dt="2023-04-02T21:01:47.472" v="3172" actId="20577"/>
          <ac:spMkLst>
            <pc:docMk/>
            <pc:sldMk cId="766373719" sldId="1284"/>
            <ac:spMk id="3" creationId="{2F63E213-0F0E-C13F-EE7F-33AB09769E2C}"/>
          </ac:spMkLst>
        </pc:spChg>
        <pc:spChg chg="add mod">
          <ac:chgData name="Nguyen Binh" userId="acf7f2a7-1119-454a-99ee-b7b1d8425230" providerId="ADAL" clId="{162B37D4-A83D-4508-BAEA-4B28D5587FEA}" dt="2023-04-02T20:17:17.196" v="2467" actId="1076"/>
          <ac:spMkLst>
            <pc:docMk/>
            <pc:sldMk cId="766373719" sldId="1284"/>
            <ac:spMk id="8" creationId="{8606A7AB-81A7-14CF-FF53-DD5BA4098192}"/>
          </ac:spMkLst>
        </pc:spChg>
        <pc:spChg chg="add mod">
          <ac:chgData name="Nguyen Binh" userId="acf7f2a7-1119-454a-99ee-b7b1d8425230" providerId="ADAL" clId="{162B37D4-A83D-4508-BAEA-4B28D5587FEA}" dt="2023-04-03T07:56:04.750" v="4475" actId="27107"/>
          <ac:spMkLst>
            <pc:docMk/>
            <pc:sldMk cId="766373719" sldId="1284"/>
            <ac:spMk id="10" creationId="{762F679F-9317-EF0F-7B25-54D3356AA324}"/>
          </ac:spMkLst>
        </pc:spChg>
        <pc:spChg chg="add mod">
          <ac:chgData name="Nguyen Binh" userId="acf7f2a7-1119-454a-99ee-b7b1d8425230" providerId="ADAL" clId="{162B37D4-A83D-4508-BAEA-4B28D5587FEA}" dt="2023-04-02T20:27:36.335" v="2974" actId="1076"/>
          <ac:spMkLst>
            <pc:docMk/>
            <pc:sldMk cId="766373719" sldId="1284"/>
            <ac:spMk id="11" creationId="{1D0A6DFA-9D04-A2E6-0F14-5E2A3C22F51D}"/>
          </ac:spMkLst>
        </pc:spChg>
        <pc:spChg chg="add mod">
          <ac:chgData name="Nguyen Binh" userId="acf7f2a7-1119-454a-99ee-b7b1d8425230" providerId="ADAL" clId="{162B37D4-A83D-4508-BAEA-4B28D5587FEA}" dt="2023-04-03T10:36:44.794" v="9378" actId="20577"/>
          <ac:spMkLst>
            <pc:docMk/>
            <pc:sldMk cId="766373719" sldId="1284"/>
            <ac:spMk id="12" creationId="{A0EBA0CC-D230-C91D-0AE1-4C375A42E5BF}"/>
          </ac:spMkLst>
        </pc:spChg>
        <pc:graphicFrameChg chg="del mod">
          <ac:chgData name="Nguyen Binh" userId="acf7f2a7-1119-454a-99ee-b7b1d8425230" providerId="ADAL" clId="{162B37D4-A83D-4508-BAEA-4B28D5587FEA}" dt="2023-04-02T17:49:10.664" v="506" actId="478"/>
          <ac:graphicFrameMkLst>
            <pc:docMk/>
            <pc:sldMk cId="766373719" sldId="1284"/>
            <ac:graphicFrameMk id="4" creationId="{A0660FEB-4ED5-12B2-803E-314D60BEAC0F}"/>
          </ac:graphicFrameMkLst>
        </pc:graphicFrameChg>
        <pc:graphicFrameChg chg="del mod">
          <ac:chgData name="Nguyen Binh" userId="acf7f2a7-1119-454a-99ee-b7b1d8425230" providerId="ADAL" clId="{162B37D4-A83D-4508-BAEA-4B28D5587FEA}" dt="2023-04-02T17:49:12.154" v="507" actId="478"/>
          <ac:graphicFrameMkLst>
            <pc:docMk/>
            <pc:sldMk cId="766373719" sldId="1284"/>
            <ac:graphicFrameMk id="5" creationId="{4EDF4A44-1692-6E06-DD15-42FFA84056FD}"/>
          </ac:graphicFrameMkLst>
        </pc:graphicFrameChg>
        <pc:graphicFrameChg chg="add mod">
          <ac:chgData name="Nguyen Binh" userId="acf7f2a7-1119-454a-99ee-b7b1d8425230" providerId="ADAL" clId="{162B37D4-A83D-4508-BAEA-4B28D5587FEA}" dt="2023-04-02T17:49:15.784" v="509" actId="1076"/>
          <ac:graphicFrameMkLst>
            <pc:docMk/>
            <pc:sldMk cId="766373719" sldId="1284"/>
            <ac:graphicFrameMk id="6" creationId="{B9F2F9D0-ED10-9D6A-1B35-AF6F2380C64E}"/>
          </ac:graphicFrameMkLst>
        </pc:graphicFrameChg>
        <pc:graphicFrameChg chg="add mod">
          <ac:chgData name="Nguyen Binh" userId="acf7f2a7-1119-454a-99ee-b7b1d8425230" providerId="ADAL" clId="{162B37D4-A83D-4508-BAEA-4B28D5587FEA}" dt="2023-04-02T17:49:15.784" v="509" actId="1076"/>
          <ac:graphicFrameMkLst>
            <pc:docMk/>
            <pc:sldMk cId="766373719" sldId="1284"/>
            <ac:graphicFrameMk id="7" creationId="{A6956E5B-DC35-BAE5-0A1A-7BC822C4C6D9}"/>
          </ac:graphicFrameMkLst>
        </pc:graphicFrameChg>
        <pc:picChg chg="add mod ord">
          <ac:chgData name="Nguyen Binh" userId="acf7f2a7-1119-454a-99ee-b7b1d8425230" providerId="ADAL" clId="{162B37D4-A83D-4508-BAEA-4B28D5587FEA}" dt="2023-04-02T20:22:41.642" v="2582" actId="1076"/>
          <ac:picMkLst>
            <pc:docMk/>
            <pc:sldMk cId="766373719" sldId="1284"/>
            <ac:picMk id="2" creationId="{C51A5CF7-12AA-C277-A49C-E0446C81B820}"/>
          </ac:picMkLst>
        </pc:picChg>
        <pc:picChg chg="del">
          <ac:chgData name="Nguyen Binh" userId="acf7f2a7-1119-454a-99ee-b7b1d8425230" providerId="ADAL" clId="{162B37D4-A83D-4508-BAEA-4B28D5587FEA}" dt="2023-04-02T17:43:50.103" v="496" actId="478"/>
          <ac:picMkLst>
            <pc:docMk/>
            <pc:sldMk cId="766373719" sldId="1284"/>
            <ac:picMk id="9" creationId="{60CADD48-1C6C-B7E7-1C72-88AE410C8E9C}"/>
          </ac:picMkLst>
        </pc:picChg>
      </pc:sldChg>
      <pc:sldChg chg="addSp delSp modSp mod modAnim">
        <pc:chgData name="Nguyen Binh" userId="acf7f2a7-1119-454a-99ee-b7b1d8425230" providerId="ADAL" clId="{162B37D4-A83D-4508-BAEA-4B28D5587FEA}" dt="2023-04-03T10:35:00.777" v="9360"/>
        <pc:sldMkLst>
          <pc:docMk/>
          <pc:sldMk cId="586409539" sldId="1285"/>
        </pc:sldMkLst>
        <pc:spChg chg="mod">
          <ac:chgData name="Nguyen Binh" userId="acf7f2a7-1119-454a-99ee-b7b1d8425230" providerId="ADAL" clId="{162B37D4-A83D-4508-BAEA-4B28D5587FEA}" dt="2023-04-02T21:01:40.180" v="3167" actId="20577"/>
          <ac:spMkLst>
            <pc:docMk/>
            <pc:sldMk cId="586409539" sldId="1285"/>
            <ac:spMk id="3" creationId="{2F63E213-0F0E-C13F-EE7F-33AB09769E2C}"/>
          </ac:spMkLst>
        </pc:spChg>
        <pc:spChg chg="add del">
          <ac:chgData name="Nguyen Binh" userId="acf7f2a7-1119-454a-99ee-b7b1d8425230" providerId="ADAL" clId="{162B37D4-A83D-4508-BAEA-4B28D5587FEA}" dt="2023-04-02T11:52:25.376" v="8"/>
          <ac:spMkLst>
            <pc:docMk/>
            <pc:sldMk cId="586409539" sldId="1285"/>
            <ac:spMk id="9" creationId="{19700A4E-52DF-F82E-0CEA-BE6CBF54A499}"/>
          </ac:spMkLst>
        </pc:spChg>
        <pc:spChg chg="add mod">
          <ac:chgData name="Nguyen Binh" userId="acf7f2a7-1119-454a-99ee-b7b1d8425230" providerId="ADAL" clId="{162B37D4-A83D-4508-BAEA-4B28D5587FEA}" dt="2023-04-02T20:28:48.475" v="3019" actId="255"/>
          <ac:spMkLst>
            <pc:docMk/>
            <pc:sldMk cId="586409539" sldId="1285"/>
            <ac:spMk id="15" creationId="{5F58DA83-047D-2D55-A483-51E3713D177E}"/>
          </ac:spMkLst>
        </pc:spChg>
        <pc:spChg chg="del">
          <ac:chgData name="Nguyen Binh" userId="acf7f2a7-1119-454a-99ee-b7b1d8425230" providerId="ADAL" clId="{162B37D4-A83D-4508-BAEA-4B28D5587FEA}" dt="2023-04-02T11:47:18.120" v="0" actId="478"/>
          <ac:spMkLst>
            <pc:docMk/>
            <pc:sldMk cId="586409539" sldId="1285"/>
            <ac:spMk id="17" creationId="{E7F02059-2AC5-290E-A52E-564A48E63A16}"/>
          </ac:spMkLst>
        </pc:spChg>
        <pc:spChg chg="del">
          <ac:chgData name="Nguyen Binh" userId="acf7f2a7-1119-454a-99ee-b7b1d8425230" providerId="ADAL" clId="{162B37D4-A83D-4508-BAEA-4B28D5587FEA}" dt="2023-04-02T11:47:20.174" v="1" actId="478"/>
          <ac:spMkLst>
            <pc:docMk/>
            <pc:sldMk cId="586409539" sldId="1285"/>
            <ac:spMk id="18" creationId="{9A7D3079-6953-43E4-AA23-28579A319330}"/>
          </ac:spMkLst>
        </pc:spChg>
        <pc:spChg chg="add mod">
          <ac:chgData name="Nguyen Binh" userId="acf7f2a7-1119-454a-99ee-b7b1d8425230" providerId="ADAL" clId="{162B37D4-A83D-4508-BAEA-4B28D5587FEA}" dt="2023-04-02T20:28:56.062" v="3020" actId="14100"/>
          <ac:spMkLst>
            <pc:docMk/>
            <pc:sldMk cId="586409539" sldId="1285"/>
            <ac:spMk id="19" creationId="{4231B74D-11DB-6D7B-57EC-56594A40C175}"/>
          </ac:spMkLst>
        </pc:spChg>
        <pc:graphicFrameChg chg="mod">
          <ac:chgData name="Nguyen Binh" userId="acf7f2a7-1119-454a-99ee-b7b1d8425230" providerId="ADAL" clId="{162B37D4-A83D-4508-BAEA-4B28D5587FEA}" dt="2023-04-02T17:43:16.254" v="494" actId="1076"/>
          <ac:graphicFrameMkLst>
            <pc:docMk/>
            <pc:sldMk cId="586409539" sldId="1285"/>
            <ac:graphicFrameMk id="5" creationId="{4EDF4A44-1692-6E06-DD15-42FFA84056FD}"/>
          </ac:graphicFrameMkLst>
        </pc:graphicFrameChg>
        <pc:picChg chg="del">
          <ac:chgData name="Nguyen Binh" userId="acf7f2a7-1119-454a-99ee-b7b1d8425230" providerId="ADAL" clId="{162B37D4-A83D-4508-BAEA-4B28D5587FEA}" dt="2023-04-02T11:47:25.841" v="2" actId="478"/>
          <ac:picMkLst>
            <pc:docMk/>
            <pc:sldMk cId="586409539" sldId="1285"/>
            <ac:picMk id="2" creationId="{B5118020-7DD2-B708-B871-CAA76F9715C6}"/>
          </ac:picMkLst>
        </pc:picChg>
        <pc:picChg chg="del">
          <ac:chgData name="Nguyen Binh" userId="acf7f2a7-1119-454a-99ee-b7b1d8425230" providerId="ADAL" clId="{162B37D4-A83D-4508-BAEA-4B28D5587FEA}" dt="2023-04-02T11:47:25.841" v="2" actId="478"/>
          <ac:picMkLst>
            <pc:docMk/>
            <pc:sldMk cId="586409539" sldId="1285"/>
            <ac:picMk id="6" creationId="{1A81FB79-F7BA-0C37-D13F-37C9242BF254}"/>
          </ac:picMkLst>
        </pc:picChg>
        <pc:picChg chg="del">
          <ac:chgData name="Nguyen Binh" userId="acf7f2a7-1119-454a-99ee-b7b1d8425230" providerId="ADAL" clId="{162B37D4-A83D-4508-BAEA-4B28D5587FEA}" dt="2023-04-02T11:47:25.841" v="2" actId="478"/>
          <ac:picMkLst>
            <pc:docMk/>
            <pc:sldMk cId="586409539" sldId="1285"/>
            <ac:picMk id="7" creationId="{FED89147-4ADB-4568-A28D-BFFF0CDB3346}"/>
          </ac:picMkLst>
        </pc:picChg>
        <pc:picChg chg="del">
          <ac:chgData name="Nguyen Binh" userId="acf7f2a7-1119-454a-99ee-b7b1d8425230" providerId="ADAL" clId="{162B37D4-A83D-4508-BAEA-4B28D5587FEA}" dt="2023-04-02T11:47:25.841" v="2" actId="478"/>
          <ac:picMkLst>
            <pc:docMk/>
            <pc:sldMk cId="586409539" sldId="1285"/>
            <ac:picMk id="8" creationId="{44646277-FDF8-7515-6C11-48473C1B90DC}"/>
          </ac:picMkLst>
        </pc:picChg>
        <pc:picChg chg="del">
          <ac:chgData name="Nguyen Binh" userId="acf7f2a7-1119-454a-99ee-b7b1d8425230" providerId="ADAL" clId="{162B37D4-A83D-4508-BAEA-4B28D5587FEA}" dt="2023-04-02T11:47:25.841" v="2" actId="478"/>
          <ac:picMkLst>
            <pc:docMk/>
            <pc:sldMk cId="586409539" sldId="1285"/>
            <ac:picMk id="10" creationId="{BCF7C3A3-0CDA-1463-33E7-E40213ADAA08}"/>
          </ac:picMkLst>
        </pc:picChg>
        <pc:picChg chg="del">
          <ac:chgData name="Nguyen Binh" userId="acf7f2a7-1119-454a-99ee-b7b1d8425230" providerId="ADAL" clId="{162B37D4-A83D-4508-BAEA-4B28D5587FEA}" dt="2023-04-02T11:47:25.841" v="2" actId="478"/>
          <ac:picMkLst>
            <pc:docMk/>
            <pc:sldMk cId="586409539" sldId="1285"/>
            <ac:picMk id="11" creationId="{C3366E8F-5314-E204-FCAE-413B5B171B46}"/>
          </ac:picMkLst>
        </pc:picChg>
        <pc:picChg chg="add del mod ord">
          <ac:chgData name="Nguyen Binh" userId="acf7f2a7-1119-454a-99ee-b7b1d8425230" providerId="ADAL" clId="{162B37D4-A83D-4508-BAEA-4B28D5587FEA}" dt="2023-04-02T17:42:11.974" v="489" actId="478"/>
          <ac:picMkLst>
            <pc:docMk/>
            <pc:sldMk cId="586409539" sldId="1285"/>
            <ac:picMk id="12" creationId="{DE6AE469-A281-7796-6DFD-6CBEC8EB2404}"/>
          </ac:picMkLst>
        </pc:picChg>
        <pc:picChg chg="add mod ord">
          <ac:chgData name="Nguyen Binh" userId="acf7f2a7-1119-454a-99ee-b7b1d8425230" providerId="ADAL" clId="{162B37D4-A83D-4508-BAEA-4B28D5587FEA}" dt="2023-04-02T17:43:20.128" v="495" actId="167"/>
          <ac:picMkLst>
            <pc:docMk/>
            <pc:sldMk cId="586409539" sldId="1285"/>
            <ac:picMk id="13" creationId="{0BAFCA8F-8363-B2F1-B32E-9E083D333958}"/>
          </ac:picMkLst>
        </pc:picChg>
        <pc:picChg chg="del mod">
          <ac:chgData name="Nguyen Binh" userId="acf7f2a7-1119-454a-99ee-b7b1d8425230" providerId="ADAL" clId="{162B37D4-A83D-4508-BAEA-4B28D5587FEA}" dt="2023-04-02T17:28:57.532" v="485" actId="478"/>
          <ac:picMkLst>
            <pc:docMk/>
            <pc:sldMk cId="586409539" sldId="1285"/>
            <ac:picMk id="14" creationId="{6756C5C8-4A8B-D418-4B7C-97F0891F945B}"/>
          </ac:picMkLst>
        </pc:picChg>
        <pc:picChg chg="add del mod">
          <ac:chgData name="Nguyen Binh" userId="acf7f2a7-1119-454a-99ee-b7b1d8425230" providerId="ADAL" clId="{162B37D4-A83D-4508-BAEA-4B28D5587FEA}" dt="2023-04-02T11:53:04.444" v="11" actId="478"/>
          <ac:picMkLst>
            <pc:docMk/>
            <pc:sldMk cId="586409539" sldId="1285"/>
            <ac:picMk id="1026" creationId="{1F1DCCEB-A73D-080D-8B98-39B179A0A3BA}"/>
          </ac:picMkLst>
        </pc:picChg>
      </pc:sldChg>
      <pc:sldChg chg="addSp delSp modSp mod modAnim">
        <pc:chgData name="Nguyen Binh" userId="acf7f2a7-1119-454a-99ee-b7b1d8425230" providerId="ADAL" clId="{162B37D4-A83D-4508-BAEA-4B28D5587FEA}" dt="2023-04-03T10:37:03.328" v="9380"/>
        <pc:sldMkLst>
          <pc:docMk/>
          <pc:sldMk cId="3671425745" sldId="1286"/>
        </pc:sldMkLst>
        <pc:spChg chg="mod">
          <ac:chgData name="Nguyen Binh" userId="acf7f2a7-1119-454a-99ee-b7b1d8425230" providerId="ADAL" clId="{162B37D4-A83D-4508-BAEA-4B28D5587FEA}" dt="2023-04-02T21:02:02.051" v="3174"/>
          <ac:spMkLst>
            <pc:docMk/>
            <pc:sldMk cId="3671425745" sldId="1286"/>
            <ac:spMk id="3" creationId="{2F63E213-0F0E-C13F-EE7F-33AB09769E2C}"/>
          </ac:spMkLst>
        </pc:spChg>
        <pc:spChg chg="mod">
          <ac:chgData name="Nguyen Binh" userId="acf7f2a7-1119-454a-99ee-b7b1d8425230" providerId="ADAL" clId="{162B37D4-A83D-4508-BAEA-4B28D5587FEA}" dt="2023-04-02T20:22:11.609" v="2576" actId="14100"/>
          <ac:spMkLst>
            <pc:docMk/>
            <pc:sldMk cId="3671425745" sldId="1286"/>
            <ac:spMk id="6" creationId="{65648800-A3D8-08E4-4D94-9AFBCD902CF3}"/>
          </ac:spMkLst>
        </pc:spChg>
        <pc:spChg chg="mod">
          <ac:chgData name="Nguyen Binh" userId="acf7f2a7-1119-454a-99ee-b7b1d8425230" providerId="ADAL" clId="{162B37D4-A83D-4508-BAEA-4B28D5587FEA}" dt="2023-04-02T20:40:32.801" v="3051" actId="1076"/>
          <ac:spMkLst>
            <pc:docMk/>
            <pc:sldMk cId="3671425745" sldId="1286"/>
            <ac:spMk id="7" creationId="{90A7AD0A-E326-ABA5-F2DD-C116CAAA8409}"/>
          </ac:spMkLst>
        </pc:spChg>
        <pc:picChg chg="del">
          <ac:chgData name="Nguyen Binh" userId="acf7f2a7-1119-454a-99ee-b7b1d8425230" providerId="ADAL" clId="{162B37D4-A83D-4508-BAEA-4B28D5587FEA}" dt="2023-04-02T17:49:51.998" v="510" actId="478"/>
          <ac:picMkLst>
            <pc:docMk/>
            <pc:sldMk cId="3671425745" sldId="1286"/>
            <ac:picMk id="2" creationId="{3A875BD8-9649-8276-2FB6-E978702BC8AB}"/>
          </ac:picMkLst>
        </pc:picChg>
        <pc:picChg chg="add mod ord">
          <ac:chgData name="Nguyen Binh" userId="acf7f2a7-1119-454a-99ee-b7b1d8425230" providerId="ADAL" clId="{162B37D4-A83D-4508-BAEA-4B28D5587FEA}" dt="2023-04-02T17:51:30.965" v="517" actId="167"/>
          <ac:picMkLst>
            <pc:docMk/>
            <pc:sldMk cId="3671425745" sldId="1286"/>
            <ac:picMk id="8" creationId="{1A98BAA6-D833-B658-0048-38B2D602E829}"/>
          </ac:picMkLst>
        </pc:picChg>
      </pc:sldChg>
      <pc:sldChg chg="del">
        <pc:chgData name="Nguyen Binh" userId="acf7f2a7-1119-454a-99ee-b7b1d8425230" providerId="ADAL" clId="{162B37D4-A83D-4508-BAEA-4B28D5587FEA}" dt="2023-04-03T01:45:49.762" v="4112" actId="47"/>
        <pc:sldMkLst>
          <pc:docMk/>
          <pc:sldMk cId="2887501492" sldId="1287"/>
        </pc:sldMkLst>
      </pc:sldChg>
      <pc:sldChg chg="modSp new del mod ord">
        <pc:chgData name="Nguyen Binh" userId="acf7f2a7-1119-454a-99ee-b7b1d8425230" providerId="ADAL" clId="{162B37D4-A83D-4508-BAEA-4B28D5587FEA}" dt="2023-04-03T07:50:37.976" v="4431" actId="47"/>
        <pc:sldMkLst>
          <pc:docMk/>
          <pc:sldMk cId="2449419707" sldId="1288"/>
        </pc:sldMkLst>
        <pc:spChg chg="mod">
          <ac:chgData name="Nguyen Binh" userId="acf7f2a7-1119-454a-99ee-b7b1d8425230" providerId="ADAL" clId="{162B37D4-A83D-4508-BAEA-4B28D5587FEA}" dt="2023-04-02T21:55:13.599" v="4045" actId="20577"/>
          <ac:spMkLst>
            <pc:docMk/>
            <pc:sldMk cId="2449419707" sldId="1288"/>
            <ac:spMk id="2" creationId="{61AC6B6A-61DE-E2C9-F17F-DBBE14CACCE7}"/>
          </ac:spMkLst>
        </pc:spChg>
        <pc:spChg chg="mod">
          <ac:chgData name="Nguyen Binh" userId="acf7f2a7-1119-454a-99ee-b7b1d8425230" providerId="ADAL" clId="{162B37D4-A83D-4508-BAEA-4B28D5587FEA}" dt="2023-04-02T21:54:33.555" v="4032" actId="20577"/>
          <ac:spMkLst>
            <pc:docMk/>
            <pc:sldMk cId="2449419707" sldId="1288"/>
            <ac:spMk id="3" creationId="{F9CC81A1-F0E3-BFF8-9FD3-1BF5597A15FD}"/>
          </ac:spMkLst>
        </pc:spChg>
      </pc:sldChg>
      <pc:sldChg chg="addSp delSp modSp add mod ord addAnim delAnim modAnim">
        <pc:chgData name="Nguyen Binh" userId="acf7f2a7-1119-454a-99ee-b7b1d8425230" providerId="ADAL" clId="{162B37D4-A83D-4508-BAEA-4B28D5587FEA}" dt="2023-04-03T12:07:37.366" v="13343" actId="1076"/>
        <pc:sldMkLst>
          <pc:docMk/>
          <pc:sldMk cId="96526785" sldId="1289"/>
        </pc:sldMkLst>
        <pc:spChg chg="del mod">
          <ac:chgData name="Nguyen Binh" userId="acf7f2a7-1119-454a-99ee-b7b1d8425230" providerId="ADAL" clId="{162B37D4-A83D-4508-BAEA-4B28D5587FEA}" dt="2023-04-03T11:58:19.136" v="13237" actId="478"/>
          <ac:spMkLst>
            <pc:docMk/>
            <pc:sldMk cId="96526785" sldId="1289"/>
            <ac:spMk id="2" creationId="{61AC6B6A-61DE-E2C9-F17F-DBBE14CACCE7}"/>
          </ac:spMkLst>
        </pc:spChg>
        <pc:spChg chg="mod">
          <ac:chgData name="Nguyen Binh" userId="acf7f2a7-1119-454a-99ee-b7b1d8425230" providerId="ADAL" clId="{162B37D4-A83D-4508-BAEA-4B28D5587FEA}" dt="2023-04-03T11:59:35.788" v="13255" actId="20577"/>
          <ac:spMkLst>
            <pc:docMk/>
            <pc:sldMk cId="96526785" sldId="1289"/>
            <ac:spMk id="3" creationId="{F9CC81A1-F0E3-BFF8-9FD3-1BF5597A15FD}"/>
          </ac:spMkLst>
        </pc:spChg>
        <pc:spChg chg="add del mod">
          <ac:chgData name="Nguyen Binh" userId="acf7f2a7-1119-454a-99ee-b7b1d8425230" providerId="ADAL" clId="{162B37D4-A83D-4508-BAEA-4B28D5587FEA}" dt="2023-04-03T11:58:19.136" v="13237" actId="478"/>
          <ac:spMkLst>
            <pc:docMk/>
            <pc:sldMk cId="96526785" sldId="1289"/>
            <ac:spMk id="7" creationId="{19F03219-AE8A-A72D-8954-A5149222E43D}"/>
          </ac:spMkLst>
        </pc:spChg>
        <pc:spChg chg="add del mod">
          <ac:chgData name="Nguyen Binh" userId="acf7f2a7-1119-454a-99ee-b7b1d8425230" providerId="ADAL" clId="{162B37D4-A83D-4508-BAEA-4B28D5587FEA}" dt="2023-04-03T11:58:19.136" v="13237" actId="478"/>
          <ac:spMkLst>
            <pc:docMk/>
            <pc:sldMk cId="96526785" sldId="1289"/>
            <ac:spMk id="8" creationId="{40CDD4AD-D8BF-6217-1D25-822FD7664DC6}"/>
          </ac:spMkLst>
        </pc:spChg>
        <pc:spChg chg="add del mod">
          <ac:chgData name="Nguyen Binh" userId="acf7f2a7-1119-454a-99ee-b7b1d8425230" providerId="ADAL" clId="{162B37D4-A83D-4508-BAEA-4B28D5587FEA}" dt="2023-04-03T11:18:00.172" v="10994"/>
          <ac:spMkLst>
            <pc:docMk/>
            <pc:sldMk cId="96526785" sldId="1289"/>
            <ac:spMk id="8" creationId="{6892CFBB-1D01-D479-E216-DA4E6C4C97BB}"/>
          </ac:spMkLst>
        </pc:spChg>
        <pc:spChg chg="add del mod">
          <ac:chgData name="Nguyen Binh" userId="acf7f2a7-1119-454a-99ee-b7b1d8425230" providerId="ADAL" clId="{162B37D4-A83D-4508-BAEA-4B28D5587FEA}" dt="2023-04-03T11:58:19.136" v="13237" actId="478"/>
          <ac:spMkLst>
            <pc:docMk/>
            <pc:sldMk cId="96526785" sldId="1289"/>
            <ac:spMk id="9" creationId="{F96A009C-5DA2-AA15-8200-97E1E78B229C}"/>
          </ac:spMkLst>
        </pc:spChg>
        <pc:spChg chg="add del mod">
          <ac:chgData name="Nguyen Binh" userId="acf7f2a7-1119-454a-99ee-b7b1d8425230" providerId="ADAL" clId="{162B37D4-A83D-4508-BAEA-4B28D5587FEA}" dt="2023-04-03T11:58:19.136" v="13237" actId="478"/>
          <ac:spMkLst>
            <pc:docMk/>
            <pc:sldMk cId="96526785" sldId="1289"/>
            <ac:spMk id="10" creationId="{30B9E32E-C98F-8EE9-350A-10C807C92BDB}"/>
          </ac:spMkLst>
        </pc:spChg>
        <pc:spChg chg="add del mod">
          <ac:chgData name="Nguyen Binh" userId="acf7f2a7-1119-454a-99ee-b7b1d8425230" providerId="ADAL" clId="{162B37D4-A83D-4508-BAEA-4B28D5587FEA}" dt="2023-04-03T11:58:21.317" v="13238" actId="478"/>
          <ac:spMkLst>
            <pc:docMk/>
            <pc:sldMk cId="96526785" sldId="1289"/>
            <ac:spMk id="12" creationId="{9BBFAC78-BC4E-9069-04EA-FA2352B612FD}"/>
          </ac:spMkLst>
        </pc:spChg>
        <pc:spChg chg="add del mod">
          <ac:chgData name="Nguyen Binh" userId="acf7f2a7-1119-454a-99ee-b7b1d8425230" providerId="ADAL" clId="{162B37D4-A83D-4508-BAEA-4B28D5587FEA}" dt="2023-04-03T12:00:51.817" v="13284" actId="478"/>
          <ac:spMkLst>
            <pc:docMk/>
            <pc:sldMk cId="96526785" sldId="1289"/>
            <ac:spMk id="13" creationId="{99046819-5974-C1F0-92B9-2BE7146F20C2}"/>
          </ac:spMkLst>
        </pc:spChg>
        <pc:spChg chg="add del mod">
          <ac:chgData name="Nguyen Binh" userId="acf7f2a7-1119-454a-99ee-b7b1d8425230" providerId="ADAL" clId="{162B37D4-A83D-4508-BAEA-4B28D5587FEA}" dt="2023-04-03T12:00:48.496" v="13283" actId="478"/>
          <ac:spMkLst>
            <pc:docMk/>
            <pc:sldMk cId="96526785" sldId="1289"/>
            <ac:spMk id="14" creationId="{C369653E-D29F-6446-62B6-C2B398FC7176}"/>
          </ac:spMkLst>
        </pc:spChg>
        <pc:spChg chg="add mod">
          <ac:chgData name="Nguyen Binh" userId="acf7f2a7-1119-454a-99ee-b7b1d8425230" providerId="ADAL" clId="{162B37D4-A83D-4508-BAEA-4B28D5587FEA}" dt="2023-04-03T12:07:37.366" v="13343" actId="1076"/>
          <ac:spMkLst>
            <pc:docMk/>
            <pc:sldMk cId="96526785" sldId="1289"/>
            <ac:spMk id="15" creationId="{7D3E6FA8-766F-A429-7BE6-A03D3D999FDE}"/>
          </ac:spMkLst>
        </pc:spChg>
        <pc:spChg chg="add mod">
          <ac:chgData name="Nguyen Binh" userId="acf7f2a7-1119-454a-99ee-b7b1d8425230" providerId="ADAL" clId="{162B37D4-A83D-4508-BAEA-4B28D5587FEA}" dt="2023-04-03T12:07:34.103" v="13342" actId="1076"/>
          <ac:spMkLst>
            <pc:docMk/>
            <pc:sldMk cId="96526785" sldId="1289"/>
            <ac:spMk id="16" creationId="{84271DF9-A208-7239-5943-5CB686C6E36A}"/>
          </ac:spMkLst>
        </pc:spChg>
        <pc:picChg chg="add del mod">
          <ac:chgData name="Nguyen Binh" userId="acf7f2a7-1119-454a-99ee-b7b1d8425230" providerId="ADAL" clId="{162B37D4-A83D-4508-BAEA-4B28D5587FEA}" dt="2023-04-03T09:31:08.724" v="5256" actId="21"/>
          <ac:picMkLst>
            <pc:docMk/>
            <pc:sldMk cId="96526785" sldId="1289"/>
            <ac:picMk id="4" creationId="{E46CC3A7-322F-4D80-45A9-24A7D6EC8559}"/>
          </ac:picMkLst>
        </pc:picChg>
        <pc:picChg chg="add del mod">
          <ac:chgData name="Nguyen Binh" userId="acf7f2a7-1119-454a-99ee-b7b1d8425230" providerId="ADAL" clId="{162B37D4-A83D-4508-BAEA-4B28D5587FEA}" dt="2023-04-03T11:58:19.136" v="13237" actId="478"/>
          <ac:picMkLst>
            <pc:docMk/>
            <pc:sldMk cId="96526785" sldId="1289"/>
            <ac:picMk id="4" creationId="{E95A7550-1067-C54D-2DD2-182EFBF018AE}"/>
          </ac:picMkLst>
        </pc:picChg>
        <pc:picChg chg="add del mod">
          <ac:chgData name="Nguyen Binh" userId="acf7f2a7-1119-454a-99ee-b7b1d8425230" providerId="ADAL" clId="{162B37D4-A83D-4508-BAEA-4B28D5587FEA}" dt="2023-04-03T11:58:19.136" v="13237" actId="478"/>
          <ac:picMkLst>
            <pc:docMk/>
            <pc:sldMk cId="96526785" sldId="1289"/>
            <ac:picMk id="5" creationId="{461710FA-A94F-7635-8DF3-6E9794E92B6D}"/>
          </ac:picMkLst>
        </pc:picChg>
        <pc:picChg chg="add del mod">
          <ac:chgData name="Nguyen Binh" userId="acf7f2a7-1119-454a-99ee-b7b1d8425230" providerId="ADAL" clId="{162B37D4-A83D-4508-BAEA-4B28D5587FEA}" dt="2023-04-03T09:30:51.088" v="5251" actId="21"/>
          <ac:picMkLst>
            <pc:docMk/>
            <pc:sldMk cId="96526785" sldId="1289"/>
            <ac:picMk id="5" creationId="{EAF9A758-F02B-207E-5DD0-5D0CC2EFF28D}"/>
          </ac:picMkLst>
        </pc:picChg>
        <pc:picChg chg="add del mod">
          <ac:chgData name="Nguyen Binh" userId="acf7f2a7-1119-454a-99ee-b7b1d8425230" providerId="ADAL" clId="{162B37D4-A83D-4508-BAEA-4B28D5587FEA}" dt="2023-04-03T11:58:19.136" v="13237" actId="478"/>
          <ac:picMkLst>
            <pc:docMk/>
            <pc:sldMk cId="96526785" sldId="1289"/>
            <ac:picMk id="6" creationId="{0362694D-B241-73BC-FA02-3688F2C2E65A}"/>
          </ac:picMkLst>
        </pc:picChg>
        <pc:picChg chg="add del mod">
          <ac:chgData name="Nguyen Binh" userId="acf7f2a7-1119-454a-99ee-b7b1d8425230" providerId="ADAL" clId="{162B37D4-A83D-4508-BAEA-4B28D5587FEA}" dt="2023-04-03T09:37:46.347" v="5368" actId="21"/>
          <ac:picMkLst>
            <pc:docMk/>
            <pc:sldMk cId="96526785" sldId="1289"/>
            <ac:picMk id="6" creationId="{D64C5DDA-23A3-7AE3-B205-5C1C1A1A5DBD}"/>
          </ac:picMkLst>
        </pc:picChg>
        <pc:picChg chg="add del mod">
          <ac:chgData name="Nguyen Binh" userId="acf7f2a7-1119-454a-99ee-b7b1d8425230" providerId="ADAL" clId="{162B37D4-A83D-4508-BAEA-4B28D5587FEA}" dt="2023-04-03T11:59:21.252" v="13248" actId="478"/>
          <ac:picMkLst>
            <pc:docMk/>
            <pc:sldMk cId="96526785" sldId="1289"/>
            <ac:picMk id="3074" creationId="{4EB2F4C9-43CE-FA75-2F20-96E7B3C4544E}"/>
          </ac:picMkLst>
        </pc:picChg>
        <pc:picChg chg="add del mod">
          <ac:chgData name="Nguyen Binh" userId="acf7f2a7-1119-454a-99ee-b7b1d8425230" providerId="ADAL" clId="{162B37D4-A83D-4508-BAEA-4B28D5587FEA}" dt="2023-04-03T11:59:21.252" v="13248" actId="478"/>
          <ac:picMkLst>
            <pc:docMk/>
            <pc:sldMk cId="96526785" sldId="1289"/>
            <ac:picMk id="3076" creationId="{318C99B6-F810-5886-F267-9D7C34EF1784}"/>
          </ac:picMkLst>
        </pc:picChg>
        <pc:picChg chg="add del mod">
          <ac:chgData name="Nguyen Binh" userId="acf7f2a7-1119-454a-99ee-b7b1d8425230" providerId="ADAL" clId="{162B37D4-A83D-4508-BAEA-4B28D5587FEA}" dt="2023-04-03T11:59:21.252" v="13248" actId="478"/>
          <ac:picMkLst>
            <pc:docMk/>
            <pc:sldMk cId="96526785" sldId="1289"/>
            <ac:picMk id="3078" creationId="{302C6783-7C8D-96EB-79AF-02DC453C2C37}"/>
          </ac:picMkLst>
        </pc:picChg>
        <pc:picChg chg="add mod">
          <ac:chgData name="Nguyen Binh" userId="acf7f2a7-1119-454a-99ee-b7b1d8425230" providerId="ADAL" clId="{162B37D4-A83D-4508-BAEA-4B28D5587FEA}" dt="2023-04-03T12:01:16.734" v="13301" actId="1076"/>
          <ac:picMkLst>
            <pc:docMk/>
            <pc:sldMk cId="96526785" sldId="1289"/>
            <ac:picMk id="3080" creationId="{6C96D497-2B11-F6E4-17DC-56348D743861}"/>
          </ac:picMkLst>
        </pc:picChg>
        <pc:picChg chg="add mod">
          <ac:chgData name="Nguyen Binh" userId="acf7f2a7-1119-454a-99ee-b7b1d8425230" providerId="ADAL" clId="{162B37D4-A83D-4508-BAEA-4B28D5587FEA}" dt="2023-04-03T12:01:13.648" v="13298" actId="14100"/>
          <ac:picMkLst>
            <pc:docMk/>
            <pc:sldMk cId="96526785" sldId="1289"/>
            <ac:picMk id="3082" creationId="{F771D206-F901-349E-BF3A-F3B6F29B56C0}"/>
          </ac:picMkLst>
        </pc:picChg>
        <pc:picChg chg="add mod">
          <ac:chgData name="Nguyen Binh" userId="acf7f2a7-1119-454a-99ee-b7b1d8425230" providerId="ADAL" clId="{162B37D4-A83D-4508-BAEA-4B28D5587FEA}" dt="2023-04-03T12:01:21.776" v="13303" actId="14100"/>
          <ac:picMkLst>
            <pc:docMk/>
            <pc:sldMk cId="96526785" sldId="1289"/>
            <ac:picMk id="3084" creationId="{C553CB10-3067-F454-954A-6A17421F7338}"/>
          </ac:picMkLst>
        </pc:picChg>
        <pc:picChg chg="add mod">
          <ac:chgData name="Nguyen Binh" userId="acf7f2a7-1119-454a-99ee-b7b1d8425230" providerId="ADAL" clId="{162B37D4-A83D-4508-BAEA-4B28D5587FEA}" dt="2023-04-03T12:06:00.262" v="13322" actId="14100"/>
          <ac:picMkLst>
            <pc:docMk/>
            <pc:sldMk cId="96526785" sldId="1289"/>
            <ac:picMk id="3086" creationId="{F5E58EC3-37A9-9E55-AA4A-45BC024433B9}"/>
          </ac:picMkLst>
        </pc:picChg>
      </pc:sldChg>
      <pc:sldChg chg="modSp add del mod">
        <pc:chgData name="Nguyen Binh" userId="acf7f2a7-1119-454a-99ee-b7b1d8425230" providerId="ADAL" clId="{162B37D4-A83D-4508-BAEA-4B28D5587FEA}" dt="2023-04-03T08:26:26.931" v="4780" actId="2696"/>
        <pc:sldMkLst>
          <pc:docMk/>
          <pc:sldMk cId="1580576862" sldId="1289"/>
        </pc:sldMkLst>
        <pc:spChg chg="mod">
          <ac:chgData name="Nguyen Binh" userId="acf7f2a7-1119-454a-99ee-b7b1d8425230" providerId="ADAL" clId="{162B37D4-A83D-4508-BAEA-4B28D5587FEA}" dt="2023-04-02T12:03:10.054" v="69" actId="20577"/>
          <ac:spMkLst>
            <pc:docMk/>
            <pc:sldMk cId="1580576862" sldId="1289"/>
            <ac:spMk id="3" creationId="{F9CC81A1-F0E3-BFF8-9FD3-1BF5597A15FD}"/>
          </ac:spMkLst>
        </pc:spChg>
      </pc:sldChg>
      <pc:sldChg chg="addSp delSp modSp del mod">
        <pc:chgData name="Nguyen Binh" userId="acf7f2a7-1119-454a-99ee-b7b1d8425230" providerId="ADAL" clId="{162B37D4-A83D-4508-BAEA-4B28D5587FEA}" dt="2023-04-02T21:00:56.486" v="3152" actId="2696"/>
        <pc:sldMkLst>
          <pc:docMk/>
          <pc:sldMk cId="1926011834" sldId="1290"/>
        </pc:sldMkLst>
        <pc:spChg chg="mod">
          <ac:chgData name="Nguyen Binh" userId="acf7f2a7-1119-454a-99ee-b7b1d8425230" providerId="ADAL" clId="{162B37D4-A83D-4508-BAEA-4B28D5587FEA}" dt="2023-04-02T17:53:33.888" v="655" actId="20577"/>
          <ac:spMkLst>
            <pc:docMk/>
            <pc:sldMk cId="1926011834" sldId="1290"/>
            <ac:spMk id="3" creationId="{C5063A61-B7CF-6381-9CFB-1F01E5A6D20E}"/>
          </ac:spMkLst>
        </pc:spChg>
        <pc:spChg chg="mod">
          <ac:chgData name="Nguyen Binh" userId="acf7f2a7-1119-454a-99ee-b7b1d8425230" providerId="ADAL" clId="{162B37D4-A83D-4508-BAEA-4B28D5587FEA}" dt="2023-04-02T20:46:25.092" v="3106" actId="1076"/>
          <ac:spMkLst>
            <pc:docMk/>
            <pc:sldMk cId="1926011834" sldId="1290"/>
            <ac:spMk id="11" creationId="{D208D349-BAB1-C983-007A-4594F5162E04}"/>
          </ac:spMkLst>
        </pc:spChg>
        <pc:spChg chg="mod">
          <ac:chgData name="Nguyen Binh" userId="acf7f2a7-1119-454a-99ee-b7b1d8425230" providerId="ADAL" clId="{162B37D4-A83D-4508-BAEA-4B28D5587FEA}" dt="2023-04-02T20:45:03.774" v="3085" actId="1076"/>
          <ac:spMkLst>
            <pc:docMk/>
            <pc:sldMk cId="1926011834" sldId="1290"/>
            <ac:spMk id="13" creationId="{98CC3D30-AF5A-0C8F-466B-1C5C2A6277B0}"/>
          </ac:spMkLst>
        </pc:spChg>
        <pc:spChg chg="mod">
          <ac:chgData name="Nguyen Binh" userId="acf7f2a7-1119-454a-99ee-b7b1d8425230" providerId="ADAL" clId="{162B37D4-A83D-4508-BAEA-4B28D5587FEA}" dt="2023-04-02T20:45:33.303" v="3092" actId="1076"/>
          <ac:spMkLst>
            <pc:docMk/>
            <pc:sldMk cId="1926011834" sldId="1290"/>
            <ac:spMk id="15" creationId="{8DB27D29-AC73-76DF-C274-FD873227E600}"/>
          </ac:spMkLst>
        </pc:spChg>
        <pc:spChg chg="del">
          <ac:chgData name="Nguyen Binh" userId="acf7f2a7-1119-454a-99ee-b7b1d8425230" providerId="ADAL" clId="{162B37D4-A83D-4508-BAEA-4B28D5587FEA}" dt="2023-04-02T13:35:52.757" v="189" actId="478"/>
          <ac:spMkLst>
            <pc:docMk/>
            <pc:sldMk cId="1926011834" sldId="1290"/>
            <ac:spMk id="17" creationId="{DC592E3F-235B-ED13-B370-45BAA94DF270}"/>
          </ac:spMkLst>
        </pc:spChg>
        <pc:spChg chg="mod">
          <ac:chgData name="Nguyen Binh" userId="acf7f2a7-1119-454a-99ee-b7b1d8425230" providerId="ADAL" clId="{162B37D4-A83D-4508-BAEA-4B28D5587FEA}" dt="2023-04-02T17:51:58.541" v="521" actId="1076"/>
          <ac:spMkLst>
            <pc:docMk/>
            <pc:sldMk cId="1926011834" sldId="1290"/>
            <ac:spMk id="18" creationId="{A9F90CA0-508E-2D61-B680-25B8601F3F8F}"/>
          </ac:spMkLst>
        </pc:spChg>
        <pc:spChg chg="mod">
          <ac:chgData name="Nguyen Binh" userId="acf7f2a7-1119-454a-99ee-b7b1d8425230" providerId="ADAL" clId="{162B37D4-A83D-4508-BAEA-4B28D5587FEA}" dt="2023-04-02T17:51:58.541" v="521" actId="1076"/>
          <ac:spMkLst>
            <pc:docMk/>
            <pc:sldMk cId="1926011834" sldId="1290"/>
            <ac:spMk id="19" creationId="{DEEBCCA8-0BF8-17A0-D432-167348694921}"/>
          </ac:spMkLst>
        </pc:spChg>
        <pc:spChg chg="del">
          <ac:chgData name="Nguyen Binh" userId="acf7f2a7-1119-454a-99ee-b7b1d8425230" providerId="ADAL" clId="{162B37D4-A83D-4508-BAEA-4B28D5587FEA}" dt="2023-04-02T13:24:24.486" v="134" actId="478"/>
          <ac:spMkLst>
            <pc:docMk/>
            <pc:sldMk cId="1926011834" sldId="1290"/>
            <ac:spMk id="20" creationId="{38D6F34E-6C69-E495-0772-2BD1A0143206}"/>
          </ac:spMkLst>
        </pc:spChg>
        <pc:spChg chg="del">
          <ac:chgData name="Nguyen Binh" userId="acf7f2a7-1119-454a-99ee-b7b1d8425230" providerId="ADAL" clId="{162B37D4-A83D-4508-BAEA-4B28D5587FEA}" dt="2023-04-02T13:24:24.486" v="134" actId="478"/>
          <ac:spMkLst>
            <pc:docMk/>
            <pc:sldMk cId="1926011834" sldId="1290"/>
            <ac:spMk id="21" creationId="{E665A789-9E89-E19E-D67C-73D0604D0361}"/>
          </ac:spMkLst>
        </pc:spChg>
        <pc:spChg chg="del">
          <ac:chgData name="Nguyen Binh" userId="acf7f2a7-1119-454a-99ee-b7b1d8425230" providerId="ADAL" clId="{162B37D4-A83D-4508-BAEA-4B28D5587FEA}" dt="2023-04-02T13:24:32.537" v="137" actId="478"/>
          <ac:spMkLst>
            <pc:docMk/>
            <pc:sldMk cId="1926011834" sldId="1290"/>
            <ac:spMk id="22" creationId="{C97D6D2A-4854-C61F-0F5C-3D38AE5D5F19}"/>
          </ac:spMkLst>
        </pc:spChg>
        <pc:spChg chg="del">
          <ac:chgData name="Nguyen Binh" userId="acf7f2a7-1119-454a-99ee-b7b1d8425230" providerId="ADAL" clId="{162B37D4-A83D-4508-BAEA-4B28D5587FEA}" dt="2023-04-02T13:24:32.537" v="137" actId="478"/>
          <ac:spMkLst>
            <pc:docMk/>
            <pc:sldMk cId="1926011834" sldId="1290"/>
            <ac:spMk id="23" creationId="{2C50F73B-1971-34EA-098D-82FDA8A8F933}"/>
          </ac:spMkLst>
        </pc:spChg>
        <pc:spChg chg="del">
          <ac:chgData name="Nguyen Binh" userId="acf7f2a7-1119-454a-99ee-b7b1d8425230" providerId="ADAL" clId="{162B37D4-A83D-4508-BAEA-4B28D5587FEA}" dt="2023-04-02T13:24:24.486" v="134" actId="478"/>
          <ac:spMkLst>
            <pc:docMk/>
            <pc:sldMk cId="1926011834" sldId="1290"/>
            <ac:spMk id="24" creationId="{4FAD5760-D448-844A-4152-06502E1FC436}"/>
          </ac:spMkLst>
        </pc:spChg>
        <pc:spChg chg="del">
          <ac:chgData name="Nguyen Binh" userId="acf7f2a7-1119-454a-99ee-b7b1d8425230" providerId="ADAL" clId="{162B37D4-A83D-4508-BAEA-4B28D5587FEA}" dt="2023-04-02T13:24:24.486" v="134" actId="478"/>
          <ac:spMkLst>
            <pc:docMk/>
            <pc:sldMk cId="1926011834" sldId="1290"/>
            <ac:spMk id="25" creationId="{6B71EF4C-DBAF-5D39-6338-A1F431C3C3D4}"/>
          </ac:spMkLst>
        </pc:spChg>
        <pc:spChg chg="del">
          <ac:chgData name="Nguyen Binh" userId="acf7f2a7-1119-454a-99ee-b7b1d8425230" providerId="ADAL" clId="{162B37D4-A83D-4508-BAEA-4B28D5587FEA}" dt="2023-04-02T13:24:24.486" v="134" actId="478"/>
          <ac:spMkLst>
            <pc:docMk/>
            <pc:sldMk cId="1926011834" sldId="1290"/>
            <ac:spMk id="26" creationId="{158975DF-CDDA-F1AC-B364-4C8ACD0A0D1E}"/>
          </ac:spMkLst>
        </pc:spChg>
        <pc:spChg chg="mod">
          <ac:chgData name="Nguyen Binh" userId="acf7f2a7-1119-454a-99ee-b7b1d8425230" providerId="ADAL" clId="{162B37D4-A83D-4508-BAEA-4B28D5587FEA}" dt="2023-04-02T17:50:55.703" v="513" actId="13822"/>
          <ac:spMkLst>
            <pc:docMk/>
            <pc:sldMk cId="1926011834" sldId="1290"/>
            <ac:spMk id="28" creationId="{E2E467E6-7FA1-FDD7-A726-E0294839DCA3}"/>
          </ac:spMkLst>
        </pc:spChg>
        <pc:spChg chg="mod">
          <ac:chgData name="Nguyen Binh" userId="acf7f2a7-1119-454a-99ee-b7b1d8425230" providerId="ADAL" clId="{162B37D4-A83D-4508-BAEA-4B28D5587FEA}" dt="2023-04-02T17:50:55.703" v="513" actId="13822"/>
          <ac:spMkLst>
            <pc:docMk/>
            <pc:sldMk cId="1926011834" sldId="1290"/>
            <ac:spMk id="29" creationId="{0C10F9ED-82A2-2C16-6916-EEA72D642838}"/>
          </ac:spMkLst>
        </pc:spChg>
        <pc:spChg chg="mod">
          <ac:chgData name="Nguyen Binh" userId="acf7f2a7-1119-454a-99ee-b7b1d8425230" providerId="ADAL" clId="{162B37D4-A83D-4508-BAEA-4B28D5587FEA}" dt="2023-04-02T17:50:58.934" v="514" actId="13822"/>
          <ac:spMkLst>
            <pc:docMk/>
            <pc:sldMk cId="1926011834" sldId="1290"/>
            <ac:spMk id="30" creationId="{AC44089E-1746-16CC-6B5B-E084997C1F0F}"/>
          </ac:spMkLst>
        </pc:spChg>
        <pc:spChg chg="mod">
          <ac:chgData name="Nguyen Binh" userId="acf7f2a7-1119-454a-99ee-b7b1d8425230" providerId="ADAL" clId="{162B37D4-A83D-4508-BAEA-4B28D5587FEA}" dt="2023-04-02T17:50:58.934" v="514" actId="13822"/>
          <ac:spMkLst>
            <pc:docMk/>
            <pc:sldMk cId="1926011834" sldId="1290"/>
            <ac:spMk id="31" creationId="{B5351941-A65F-F243-42B0-833FE85A4DAC}"/>
          </ac:spMkLst>
        </pc:spChg>
        <pc:spChg chg="mod">
          <ac:chgData name="Nguyen Binh" userId="acf7f2a7-1119-454a-99ee-b7b1d8425230" providerId="ADAL" clId="{162B37D4-A83D-4508-BAEA-4B28D5587FEA}" dt="2023-04-02T17:51:01.397" v="515" actId="13822"/>
          <ac:spMkLst>
            <pc:docMk/>
            <pc:sldMk cId="1926011834" sldId="1290"/>
            <ac:spMk id="32" creationId="{E1335B18-306E-2B2F-8F8F-A321C6B5EA46}"/>
          </ac:spMkLst>
        </pc:spChg>
        <pc:spChg chg="mod">
          <ac:chgData name="Nguyen Binh" userId="acf7f2a7-1119-454a-99ee-b7b1d8425230" providerId="ADAL" clId="{162B37D4-A83D-4508-BAEA-4B28D5587FEA}" dt="2023-04-02T17:51:01.397" v="515" actId="13822"/>
          <ac:spMkLst>
            <pc:docMk/>
            <pc:sldMk cId="1926011834" sldId="1290"/>
            <ac:spMk id="33" creationId="{771C2C33-48BF-5EA1-D274-33200817C90C}"/>
          </ac:spMkLst>
        </pc:spChg>
        <pc:spChg chg="mod">
          <ac:chgData name="Nguyen Binh" userId="acf7f2a7-1119-454a-99ee-b7b1d8425230" providerId="ADAL" clId="{162B37D4-A83D-4508-BAEA-4B28D5587FEA}" dt="2023-04-02T17:51:58.541" v="521" actId="1076"/>
          <ac:spMkLst>
            <pc:docMk/>
            <pc:sldMk cId="1926011834" sldId="1290"/>
            <ac:spMk id="34" creationId="{B0B717F2-C845-11DA-8AD3-608B4F678104}"/>
          </ac:spMkLst>
        </pc:spChg>
        <pc:spChg chg="mod">
          <ac:chgData name="Nguyen Binh" userId="acf7f2a7-1119-454a-99ee-b7b1d8425230" providerId="ADAL" clId="{162B37D4-A83D-4508-BAEA-4B28D5587FEA}" dt="2023-04-02T17:51:58.541" v="521" actId="1076"/>
          <ac:spMkLst>
            <pc:docMk/>
            <pc:sldMk cId="1926011834" sldId="1290"/>
            <ac:spMk id="35" creationId="{D965691C-A259-19FF-E7C8-5101DE229B69}"/>
          </ac:spMkLst>
        </pc:spChg>
        <pc:spChg chg="mod">
          <ac:chgData name="Nguyen Binh" userId="acf7f2a7-1119-454a-99ee-b7b1d8425230" providerId="ADAL" clId="{162B37D4-A83D-4508-BAEA-4B28D5587FEA}" dt="2023-04-02T17:51:58.541" v="521" actId="1076"/>
          <ac:spMkLst>
            <pc:docMk/>
            <pc:sldMk cId="1926011834" sldId="1290"/>
            <ac:spMk id="36" creationId="{33D2C3C7-8679-110D-43C0-9C2E8A9836ED}"/>
          </ac:spMkLst>
        </pc:spChg>
        <pc:spChg chg="mod">
          <ac:chgData name="Nguyen Binh" userId="acf7f2a7-1119-454a-99ee-b7b1d8425230" providerId="ADAL" clId="{162B37D4-A83D-4508-BAEA-4B28D5587FEA}" dt="2023-04-02T17:51:58.541" v="521" actId="1076"/>
          <ac:spMkLst>
            <pc:docMk/>
            <pc:sldMk cId="1926011834" sldId="1290"/>
            <ac:spMk id="37" creationId="{F3F042FE-9727-EA88-DA10-17DFD3490F7C}"/>
          </ac:spMkLst>
        </pc:spChg>
        <pc:spChg chg="mod">
          <ac:chgData name="Nguyen Binh" userId="acf7f2a7-1119-454a-99ee-b7b1d8425230" providerId="ADAL" clId="{162B37D4-A83D-4508-BAEA-4B28D5587FEA}" dt="2023-04-02T17:51:58.541" v="521" actId="1076"/>
          <ac:spMkLst>
            <pc:docMk/>
            <pc:sldMk cId="1926011834" sldId="1290"/>
            <ac:spMk id="38" creationId="{2433BD4C-6F93-A78B-7380-9B9ABFBA699C}"/>
          </ac:spMkLst>
        </pc:spChg>
        <pc:spChg chg="mod">
          <ac:chgData name="Nguyen Binh" userId="acf7f2a7-1119-454a-99ee-b7b1d8425230" providerId="ADAL" clId="{162B37D4-A83D-4508-BAEA-4B28D5587FEA}" dt="2023-04-02T17:51:58.541" v="521" actId="1076"/>
          <ac:spMkLst>
            <pc:docMk/>
            <pc:sldMk cId="1926011834" sldId="1290"/>
            <ac:spMk id="39" creationId="{059BAE49-BC72-A86E-3DEE-8214CE2536FD}"/>
          </ac:spMkLst>
        </pc:spChg>
        <pc:spChg chg="mod">
          <ac:chgData name="Nguyen Binh" userId="acf7f2a7-1119-454a-99ee-b7b1d8425230" providerId="ADAL" clId="{162B37D4-A83D-4508-BAEA-4B28D5587FEA}" dt="2023-04-02T17:51:58.541" v="521" actId="1076"/>
          <ac:spMkLst>
            <pc:docMk/>
            <pc:sldMk cId="1926011834" sldId="1290"/>
            <ac:spMk id="40" creationId="{6BDBC394-21AA-EBEF-551B-30861054964B}"/>
          </ac:spMkLst>
        </pc:spChg>
        <pc:spChg chg="mod">
          <ac:chgData name="Nguyen Binh" userId="acf7f2a7-1119-454a-99ee-b7b1d8425230" providerId="ADAL" clId="{162B37D4-A83D-4508-BAEA-4B28D5587FEA}" dt="2023-04-02T13:36:16.691" v="194" actId="1076"/>
          <ac:spMkLst>
            <pc:docMk/>
            <pc:sldMk cId="1926011834" sldId="1290"/>
            <ac:spMk id="41" creationId="{20F2195D-B57E-46B3-888C-D22598D3EFEE}"/>
          </ac:spMkLst>
        </pc:spChg>
        <pc:spChg chg="mod">
          <ac:chgData name="Nguyen Binh" userId="acf7f2a7-1119-454a-99ee-b7b1d8425230" providerId="ADAL" clId="{162B37D4-A83D-4508-BAEA-4B28D5587FEA}" dt="2023-04-02T13:36:16.691" v="194" actId="1076"/>
          <ac:spMkLst>
            <pc:docMk/>
            <pc:sldMk cId="1926011834" sldId="1290"/>
            <ac:spMk id="42" creationId="{37979786-6002-D634-E986-7E73AF069300}"/>
          </ac:spMkLst>
        </pc:spChg>
        <pc:spChg chg="add mod">
          <ac:chgData name="Nguyen Binh" userId="acf7f2a7-1119-454a-99ee-b7b1d8425230" providerId="ADAL" clId="{162B37D4-A83D-4508-BAEA-4B28D5587FEA}" dt="2023-04-02T17:54:10.076" v="684" actId="1076"/>
          <ac:spMkLst>
            <pc:docMk/>
            <pc:sldMk cId="1926011834" sldId="1290"/>
            <ac:spMk id="47" creationId="{BFC0C97E-E626-1735-19F1-E33C57F8A249}"/>
          </ac:spMkLst>
        </pc:spChg>
        <pc:spChg chg="del">
          <ac:chgData name="Nguyen Binh" userId="acf7f2a7-1119-454a-99ee-b7b1d8425230" providerId="ADAL" clId="{162B37D4-A83D-4508-BAEA-4B28D5587FEA}" dt="2023-04-02T13:24:32.537" v="137" actId="478"/>
          <ac:spMkLst>
            <pc:docMk/>
            <pc:sldMk cId="1926011834" sldId="1290"/>
            <ac:spMk id="51" creationId="{91401127-75F5-5BFD-257C-D5F2FA48F960}"/>
          </ac:spMkLst>
        </pc:spChg>
        <pc:spChg chg="add mod">
          <ac:chgData name="Nguyen Binh" userId="acf7f2a7-1119-454a-99ee-b7b1d8425230" providerId="ADAL" clId="{162B37D4-A83D-4508-BAEA-4B28D5587FEA}" dt="2023-04-02T17:54:13.198" v="685" actId="1076"/>
          <ac:spMkLst>
            <pc:docMk/>
            <pc:sldMk cId="1926011834" sldId="1290"/>
            <ac:spMk id="52" creationId="{1DADCF61-F1F4-71A1-F85A-AD67E58EE9AC}"/>
          </ac:spMkLst>
        </pc:spChg>
        <pc:spChg chg="add mod">
          <ac:chgData name="Nguyen Binh" userId="acf7f2a7-1119-454a-99ee-b7b1d8425230" providerId="ADAL" clId="{162B37D4-A83D-4508-BAEA-4B28D5587FEA}" dt="2023-04-02T17:54:10.076" v="684" actId="1076"/>
          <ac:spMkLst>
            <pc:docMk/>
            <pc:sldMk cId="1926011834" sldId="1290"/>
            <ac:spMk id="53" creationId="{3113B8B6-FC46-16B3-D565-E19750EDC1D4}"/>
          </ac:spMkLst>
        </pc:spChg>
        <pc:spChg chg="add mod">
          <ac:chgData name="Nguyen Binh" userId="acf7f2a7-1119-454a-99ee-b7b1d8425230" providerId="ADAL" clId="{162B37D4-A83D-4508-BAEA-4B28D5587FEA}" dt="2023-04-02T17:54:10.076" v="684" actId="1076"/>
          <ac:spMkLst>
            <pc:docMk/>
            <pc:sldMk cId="1926011834" sldId="1290"/>
            <ac:spMk id="54" creationId="{FF09D403-8716-C5E5-7B65-7277B645B6DE}"/>
          </ac:spMkLst>
        </pc:spChg>
        <pc:spChg chg="add mod">
          <ac:chgData name="Nguyen Binh" userId="acf7f2a7-1119-454a-99ee-b7b1d8425230" providerId="ADAL" clId="{162B37D4-A83D-4508-BAEA-4B28D5587FEA}" dt="2023-04-02T17:54:10.076" v="684" actId="1076"/>
          <ac:spMkLst>
            <pc:docMk/>
            <pc:sldMk cId="1926011834" sldId="1290"/>
            <ac:spMk id="55" creationId="{408EDF52-19BB-4C98-5C97-AAA42BFAAFE5}"/>
          </ac:spMkLst>
        </pc:spChg>
        <pc:spChg chg="add mod">
          <ac:chgData name="Nguyen Binh" userId="acf7f2a7-1119-454a-99ee-b7b1d8425230" providerId="ADAL" clId="{162B37D4-A83D-4508-BAEA-4B28D5587FEA}" dt="2023-04-02T17:54:10.076" v="684" actId="1076"/>
          <ac:spMkLst>
            <pc:docMk/>
            <pc:sldMk cId="1926011834" sldId="1290"/>
            <ac:spMk id="56" creationId="{009159C3-A243-4DCE-7AAF-C43F2D900A98}"/>
          </ac:spMkLst>
        </pc:spChg>
        <pc:spChg chg="add mod">
          <ac:chgData name="Nguyen Binh" userId="acf7f2a7-1119-454a-99ee-b7b1d8425230" providerId="ADAL" clId="{162B37D4-A83D-4508-BAEA-4B28D5587FEA}" dt="2023-04-02T17:54:10.076" v="684" actId="1076"/>
          <ac:spMkLst>
            <pc:docMk/>
            <pc:sldMk cId="1926011834" sldId="1290"/>
            <ac:spMk id="57" creationId="{BC3199E1-4AE1-2305-647C-08E1DDD8CBFA}"/>
          </ac:spMkLst>
        </pc:spChg>
        <pc:spChg chg="add mod">
          <ac:chgData name="Nguyen Binh" userId="acf7f2a7-1119-454a-99ee-b7b1d8425230" providerId="ADAL" clId="{162B37D4-A83D-4508-BAEA-4B28D5587FEA}" dt="2023-04-02T17:54:10.076" v="684" actId="1076"/>
          <ac:spMkLst>
            <pc:docMk/>
            <pc:sldMk cId="1926011834" sldId="1290"/>
            <ac:spMk id="58" creationId="{94543915-0D92-325F-ECE1-E7860B7EF648}"/>
          </ac:spMkLst>
        </pc:spChg>
        <pc:spChg chg="add mod">
          <ac:chgData name="Nguyen Binh" userId="acf7f2a7-1119-454a-99ee-b7b1d8425230" providerId="ADAL" clId="{162B37D4-A83D-4508-BAEA-4B28D5587FEA}" dt="2023-04-02T17:54:10.076" v="684" actId="1076"/>
          <ac:spMkLst>
            <pc:docMk/>
            <pc:sldMk cId="1926011834" sldId="1290"/>
            <ac:spMk id="59" creationId="{4C838477-E89A-4C64-BD84-0F975A5BE716}"/>
          </ac:spMkLst>
        </pc:spChg>
        <pc:spChg chg="add del mod">
          <ac:chgData name="Nguyen Binh" userId="acf7f2a7-1119-454a-99ee-b7b1d8425230" providerId="ADAL" clId="{162B37D4-A83D-4508-BAEA-4B28D5587FEA}" dt="2023-04-02T13:34:20.748" v="156"/>
          <ac:spMkLst>
            <pc:docMk/>
            <pc:sldMk cId="1926011834" sldId="1290"/>
            <ac:spMk id="60" creationId="{239CA2DB-D437-21C8-5D66-C245B9D35B84}"/>
          </ac:spMkLst>
        </pc:spChg>
        <pc:spChg chg="add del mod">
          <ac:chgData name="Nguyen Binh" userId="acf7f2a7-1119-454a-99ee-b7b1d8425230" providerId="ADAL" clId="{162B37D4-A83D-4508-BAEA-4B28D5587FEA}" dt="2023-04-02T13:34:20.748" v="156"/>
          <ac:spMkLst>
            <pc:docMk/>
            <pc:sldMk cId="1926011834" sldId="1290"/>
            <ac:spMk id="61" creationId="{62739BC8-CDC9-5CB0-DBBC-5DC10B5D1A7F}"/>
          </ac:spMkLst>
        </pc:spChg>
        <pc:spChg chg="add del mod">
          <ac:chgData name="Nguyen Binh" userId="acf7f2a7-1119-454a-99ee-b7b1d8425230" providerId="ADAL" clId="{162B37D4-A83D-4508-BAEA-4B28D5587FEA}" dt="2023-04-02T13:34:20.748" v="156"/>
          <ac:spMkLst>
            <pc:docMk/>
            <pc:sldMk cId="1926011834" sldId="1290"/>
            <ac:spMk id="62" creationId="{E788E662-9269-9572-A697-B0FE89A92F4F}"/>
          </ac:spMkLst>
        </pc:spChg>
        <pc:spChg chg="add del mod">
          <ac:chgData name="Nguyen Binh" userId="acf7f2a7-1119-454a-99ee-b7b1d8425230" providerId="ADAL" clId="{162B37D4-A83D-4508-BAEA-4B28D5587FEA}" dt="2023-04-02T13:34:20.748" v="156"/>
          <ac:spMkLst>
            <pc:docMk/>
            <pc:sldMk cId="1926011834" sldId="1290"/>
            <ac:spMk id="63" creationId="{A577AF2E-8BBB-9A6B-6314-DEB05F7331C3}"/>
          </ac:spMkLst>
        </pc:spChg>
        <pc:spChg chg="add del mod">
          <ac:chgData name="Nguyen Binh" userId="acf7f2a7-1119-454a-99ee-b7b1d8425230" providerId="ADAL" clId="{162B37D4-A83D-4508-BAEA-4B28D5587FEA}" dt="2023-04-02T13:34:20.748" v="156"/>
          <ac:spMkLst>
            <pc:docMk/>
            <pc:sldMk cId="1926011834" sldId="1290"/>
            <ac:spMk id="64" creationId="{CE9186FA-DB95-EF44-B0E0-377D22D5F5C7}"/>
          </ac:spMkLst>
        </pc:spChg>
        <pc:spChg chg="add del mod">
          <ac:chgData name="Nguyen Binh" userId="acf7f2a7-1119-454a-99ee-b7b1d8425230" providerId="ADAL" clId="{162B37D4-A83D-4508-BAEA-4B28D5587FEA}" dt="2023-04-02T13:34:20.748" v="156"/>
          <ac:spMkLst>
            <pc:docMk/>
            <pc:sldMk cId="1926011834" sldId="1290"/>
            <ac:spMk id="65" creationId="{85FB4261-6BE3-D6DF-2319-D993136EF390}"/>
          </ac:spMkLst>
        </pc:spChg>
        <pc:spChg chg="add del mod">
          <ac:chgData name="Nguyen Binh" userId="acf7f2a7-1119-454a-99ee-b7b1d8425230" providerId="ADAL" clId="{162B37D4-A83D-4508-BAEA-4B28D5587FEA}" dt="2023-04-02T13:34:20.748" v="156"/>
          <ac:spMkLst>
            <pc:docMk/>
            <pc:sldMk cId="1926011834" sldId="1290"/>
            <ac:spMk id="66" creationId="{35F6A2FD-B46F-EC1E-C54A-3C66BFFAA198}"/>
          </ac:spMkLst>
        </pc:spChg>
        <pc:spChg chg="add del mod">
          <ac:chgData name="Nguyen Binh" userId="acf7f2a7-1119-454a-99ee-b7b1d8425230" providerId="ADAL" clId="{162B37D4-A83D-4508-BAEA-4B28D5587FEA}" dt="2023-04-02T13:34:20.748" v="156"/>
          <ac:spMkLst>
            <pc:docMk/>
            <pc:sldMk cId="1926011834" sldId="1290"/>
            <ac:spMk id="67" creationId="{E133622D-6FDE-28B8-4511-82165D199CA6}"/>
          </ac:spMkLst>
        </pc:spChg>
        <pc:spChg chg="add mod">
          <ac:chgData name="Nguyen Binh" userId="acf7f2a7-1119-454a-99ee-b7b1d8425230" providerId="ADAL" clId="{162B37D4-A83D-4508-BAEA-4B28D5587FEA}" dt="2023-04-02T20:41:45.664" v="3068" actId="1076"/>
          <ac:spMkLst>
            <pc:docMk/>
            <pc:sldMk cId="1926011834" sldId="1290"/>
            <ac:spMk id="68" creationId="{637B69F1-0998-6642-8FD6-8A5B54990652}"/>
          </ac:spMkLst>
        </pc:spChg>
        <pc:spChg chg="add mod">
          <ac:chgData name="Nguyen Binh" userId="acf7f2a7-1119-454a-99ee-b7b1d8425230" providerId="ADAL" clId="{162B37D4-A83D-4508-BAEA-4B28D5587FEA}" dt="2023-04-02T20:41:41.008" v="3066" actId="164"/>
          <ac:spMkLst>
            <pc:docMk/>
            <pc:sldMk cId="1926011834" sldId="1290"/>
            <ac:spMk id="69" creationId="{8D69EFCB-2914-584D-7CC1-58E39D112E2E}"/>
          </ac:spMkLst>
        </pc:spChg>
        <pc:spChg chg="add mod">
          <ac:chgData name="Nguyen Binh" userId="acf7f2a7-1119-454a-99ee-b7b1d8425230" providerId="ADAL" clId="{162B37D4-A83D-4508-BAEA-4B28D5587FEA}" dt="2023-04-02T20:41:41.008" v="3066" actId="164"/>
          <ac:spMkLst>
            <pc:docMk/>
            <pc:sldMk cId="1926011834" sldId="1290"/>
            <ac:spMk id="70" creationId="{CFB62B38-8B30-3FA6-614B-D358FF2F989A}"/>
          </ac:spMkLst>
        </pc:spChg>
        <pc:spChg chg="add mod">
          <ac:chgData name="Nguyen Binh" userId="acf7f2a7-1119-454a-99ee-b7b1d8425230" providerId="ADAL" clId="{162B37D4-A83D-4508-BAEA-4B28D5587FEA}" dt="2023-04-02T20:41:41.008" v="3066" actId="164"/>
          <ac:spMkLst>
            <pc:docMk/>
            <pc:sldMk cId="1926011834" sldId="1290"/>
            <ac:spMk id="71" creationId="{99B82F36-0630-9C50-A99B-F11C26EDAABC}"/>
          </ac:spMkLst>
        </pc:spChg>
        <pc:spChg chg="add del mod">
          <ac:chgData name="Nguyen Binh" userId="acf7f2a7-1119-454a-99ee-b7b1d8425230" providerId="ADAL" clId="{162B37D4-A83D-4508-BAEA-4B28D5587FEA}" dt="2023-04-02T13:38:45.571" v="256" actId="478"/>
          <ac:spMkLst>
            <pc:docMk/>
            <pc:sldMk cId="1926011834" sldId="1290"/>
            <ac:spMk id="72" creationId="{7ACDA5D9-DC99-EF52-C865-73D6593FEEA8}"/>
          </ac:spMkLst>
        </pc:spChg>
        <pc:spChg chg="add mod">
          <ac:chgData name="Nguyen Binh" userId="acf7f2a7-1119-454a-99ee-b7b1d8425230" providerId="ADAL" clId="{162B37D4-A83D-4508-BAEA-4B28D5587FEA}" dt="2023-04-02T20:41:41.008" v="3066" actId="164"/>
          <ac:spMkLst>
            <pc:docMk/>
            <pc:sldMk cId="1926011834" sldId="1290"/>
            <ac:spMk id="73" creationId="{F9482F15-DA1E-6A35-F6CF-A1E7DFC9EBBB}"/>
          </ac:spMkLst>
        </pc:spChg>
        <pc:spChg chg="add mod">
          <ac:chgData name="Nguyen Binh" userId="acf7f2a7-1119-454a-99ee-b7b1d8425230" providerId="ADAL" clId="{162B37D4-A83D-4508-BAEA-4B28D5587FEA}" dt="2023-04-02T20:41:41.008" v="3066" actId="164"/>
          <ac:spMkLst>
            <pc:docMk/>
            <pc:sldMk cId="1926011834" sldId="1290"/>
            <ac:spMk id="74" creationId="{BA587E87-99F9-7B4A-631C-BF0199D7460D}"/>
          </ac:spMkLst>
        </pc:spChg>
        <pc:spChg chg="add mod">
          <ac:chgData name="Nguyen Binh" userId="acf7f2a7-1119-454a-99ee-b7b1d8425230" providerId="ADAL" clId="{162B37D4-A83D-4508-BAEA-4B28D5587FEA}" dt="2023-04-02T20:41:41.008" v="3066" actId="164"/>
          <ac:spMkLst>
            <pc:docMk/>
            <pc:sldMk cId="1926011834" sldId="1290"/>
            <ac:spMk id="75" creationId="{1E95288D-641B-2750-3370-7CE6C8422088}"/>
          </ac:spMkLst>
        </pc:spChg>
        <pc:spChg chg="add mod">
          <ac:chgData name="Nguyen Binh" userId="acf7f2a7-1119-454a-99ee-b7b1d8425230" providerId="ADAL" clId="{162B37D4-A83D-4508-BAEA-4B28D5587FEA}" dt="2023-04-02T20:41:41.008" v="3066" actId="164"/>
          <ac:spMkLst>
            <pc:docMk/>
            <pc:sldMk cId="1926011834" sldId="1290"/>
            <ac:spMk id="76" creationId="{34F2134F-25EC-9CA5-B66F-18EB31733A8F}"/>
          </ac:spMkLst>
        </pc:spChg>
        <pc:spChg chg="add mod">
          <ac:chgData name="Nguyen Binh" userId="acf7f2a7-1119-454a-99ee-b7b1d8425230" providerId="ADAL" clId="{162B37D4-A83D-4508-BAEA-4B28D5587FEA}" dt="2023-04-02T20:41:41.008" v="3066" actId="164"/>
          <ac:spMkLst>
            <pc:docMk/>
            <pc:sldMk cId="1926011834" sldId="1290"/>
            <ac:spMk id="77" creationId="{B2E41943-08B9-271B-AEE2-42B329CF57CC}"/>
          </ac:spMkLst>
        </pc:spChg>
        <pc:spChg chg="add del mod">
          <ac:chgData name="Nguyen Binh" userId="acf7f2a7-1119-454a-99ee-b7b1d8425230" providerId="ADAL" clId="{162B37D4-A83D-4508-BAEA-4B28D5587FEA}" dt="2023-04-02T13:38:39.994" v="254" actId="478"/>
          <ac:spMkLst>
            <pc:docMk/>
            <pc:sldMk cId="1926011834" sldId="1290"/>
            <ac:spMk id="78" creationId="{16346623-1F8A-8D19-DE3F-3B2E38FD5F94}"/>
          </ac:spMkLst>
        </pc:spChg>
        <pc:spChg chg="add mod">
          <ac:chgData name="Nguyen Binh" userId="acf7f2a7-1119-454a-99ee-b7b1d8425230" providerId="ADAL" clId="{162B37D4-A83D-4508-BAEA-4B28D5587FEA}" dt="2023-04-02T20:41:41.008" v="3066" actId="164"/>
          <ac:spMkLst>
            <pc:docMk/>
            <pc:sldMk cId="1926011834" sldId="1290"/>
            <ac:spMk id="79" creationId="{6B78FDFB-8D61-39A1-682A-608FAFF586A5}"/>
          </ac:spMkLst>
        </pc:spChg>
        <pc:spChg chg="add mod">
          <ac:chgData name="Nguyen Binh" userId="acf7f2a7-1119-454a-99ee-b7b1d8425230" providerId="ADAL" clId="{162B37D4-A83D-4508-BAEA-4B28D5587FEA}" dt="2023-04-02T20:41:41.008" v="3066" actId="164"/>
          <ac:spMkLst>
            <pc:docMk/>
            <pc:sldMk cId="1926011834" sldId="1290"/>
            <ac:spMk id="80" creationId="{4C5C4BD7-25D9-1603-7554-DE4A74E701D3}"/>
          </ac:spMkLst>
        </pc:spChg>
        <pc:spChg chg="add mod">
          <ac:chgData name="Nguyen Binh" userId="acf7f2a7-1119-454a-99ee-b7b1d8425230" providerId="ADAL" clId="{162B37D4-A83D-4508-BAEA-4B28D5587FEA}" dt="2023-04-02T20:41:41.008" v="3066" actId="164"/>
          <ac:spMkLst>
            <pc:docMk/>
            <pc:sldMk cId="1926011834" sldId="1290"/>
            <ac:spMk id="81" creationId="{6EFCBF6D-7E57-E5B0-158C-2DF1142712AD}"/>
          </ac:spMkLst>
        </pc:spChg>
        <pc:spChg chg="add mod">
          <ac:chgData name="Nguyen Binh" userId="acf7f2a7-1119-454a-99ee-b7b1d8425230" providerId="ADAL" clId="{162B37D4-A83D-4508-BAEA-4B28D5587FEA}" dt="2023-04-02T20:41:41.008" v="3066" actId="164"/>
          <ac:spMkLst>
            <pc:docMk/>
            <pc:sldMk cId="1926011834" sldId="1290"/>
            <ac:spMk id="82" creationId="{A1EF62E6-8CE0-DF9F-C9DF-720F90B94A85}"/>
          </ac:spMkLst>
        </pc:spChg>
        <pc:spChg chg="add mod">
          <ac:chgData name="Nguyen Binh" userId="acf7f2a7-1119-454a-99ee-b7b1d8425230" providerId="ADAL" clId="{162B37D4-A83D-4508-BAEA-4B28D5587FEA}" dt="2023-04-02T20:41:41.008" v="3066" actId="164"/>
          <ac:spMkLst>
            <pc:docMk/>
            <pc:sldMk cId="1926011834" sldId="1290"/>
            <ac:spMk id="83" creationId="{0AD88DA9-94CF-D5AA-1D74-914F7A62D625}"/>
          </ac:spMkLst>
        </pc:spChg>
        <pc:spChg chg="add mod">
          <ac:chgData name="Nguyen Binh" userId="acf7f2a7-1119-454a-99ee-b7b1d8425230" providerId="ADAL" clId="{162B37D4-A83D-4508-BAEA-4B28D5587FEA}" dt="2023-04-02T20:41:41.008" v="3066" actId="164"/>
          <ac:spMkLst>
            <pc:docMk/>
            <pc:sldMk cId="1926011834" sldId="1290"/>
            <ac:spMk id="84" creationId="{D0EA9128-65A4-EA84-B68D-3EEC35FD84CD}"/>
          </ac:spMkLst>
        </pc:spChg>
        <pc:spChg chg="add mod">
          <ac:chgData name="Nguyen Binh" userId="acf7f2a7-1119-454a-99ee-b7b1d8425230" providerId="ADAL" clId="{162B37D4-A83D-4508-BAEA-4B28D5587FEA}" dt="2023-04-02T20:41:41.008" v="3066" actId="164"/>
          <ac:spMkLst>
            <pc:docMk/>
            <pc:sldMk cId="1926011834" sldId="1290"/>
            <ac:spMk id="85" creationId="{582D4CC7-ADB0-8F38-E68F-E8D07B872560}"/>
          </ac:spMkLst>
        </pc:spChg>
        <pc:spChg chg="add mod">
          <ac:chgData name="Nguyen Binh" userId="acf7f2a7-1119-454a-99ee-b7b1d8425230" providerId="ADAL" clId="{162B37D4-A83D-4508-BAEA-4B28D5587FEA}" dt="2023-04-02T20:41:41.008" v="3066" actId="164"/>
          <ac:spMkLst>
            <pc:docMk/>
            <pc:sldMk cId="1926011834" sldId="1290"/>
            <ac:spMk id="86" creationId="{BAACA855-64B7-5EF2-9C45-168B07F0E3F4}"/>
          </ac:spMkLst>
        </pc:spChg>
        <pc:spChg chg="add mod">
          <ac:chgData name="Nguyen Binh" userId="acf7f2a7-1119-454a-99ee-b7b1d8425230" providerId="ADAL" clId="{162B37D4-A83D-4508-BAEA-4B28D5587FEA}" dt="2023-04-02T20:41:41.008" v="3066" actId="164"/>
          <ac:spMkLst>
            <pc:docMk/>
            <pc:sldMk cId="1926011834" sldId="1290"/>
            <ac:spMk id="87" creationId="{780387BB-7950-011C-1B4B-16D71F239BFA}"/>
          </ac:spMkLst>
        </pc:spChg>
        <pc:spChg chg="add mod">
          <ac:chgData name="Nguyen Binh" userId="acf7f2a7-1119-454a-99ee-b7b1d8425230" providerId="ADAL" clId="{162B37D4-A83D-4508-BAEA-4B28D5587FEA}" dt="2023-04-02T20:41:41.008" v="3066" actId="164"/>
          <ac:spMkLst>
            <pc:docMk/>
            <pc:sldMk cId="1926011834" sldId="1290"/>
            <ac:spMk id="88" creationId="{E3D50533-471D-2306-510E-B593D47B4AF5}"/>
          </ac:spMkLst>
        </pc:spChg>
        <pc:spChg chg="add mod">
          <ac:chgData name="Nguyen Binh" userId="acf7f2a7-1119-454a-99ee-b7b1d8425230" providerId="ADAL" clId="{162B37D4-A83D-4508-BAEA-4B28D5587FEA}" dt="2023-04-02T20:41:59.780" v="3073" actId="14100"/>
          <ac:spMkLst>
            <pc:docMk/>
            <pc:sldMk cId="1926011834" sldId="1290"/>
            <ac:spMk id="89" creationId="{C098EA4E-790A-8AA3-1860-D1D4782827BF}"/>
          </ac:spMkLst>
        </pc:spChg>
        <pc:spChg chg="add mod">
          <ac:chgData name="Nguyen Binh" userId="acf7f2a7-1119-454a-99ee-b7b1d8425230" providerId="ADAL" clId="{162B37D4-A83D-4508-BAEA-4B28D5587FEA}" dt="2023-04-02T20:41:55.630" v="3071" actId="1076"/>
          <ac:spMkLst>
            <pc:docMk/>
            <pc:sldMk cId="1926011834" sldId="1290"/>
            <ac:spMk id="90" creationId="{F4E06383-522A-0840-F2FD-DED8ABDC67FE}"/>
          </ac:spMkLst>
        </pc:spChg>
        <pc:spChg chg="add mod">
          <ac:chgData name="Nguyen Binh" userId="acf7f2a7-1119-454a-99ee-b7b1d8425230" providerId="ADAL" clId="{162B37D4-A83D-4508-BAEA-4B28D5587FEA}" dt="2023-04-02T20:43:59.262" v="3078" actId="14100"/>
          <ac:spMkLst>
            <pc:docMk/>
            <pc:sldMk cId="1926011834" sldId="1290"/>
            <ac:spMk id="91" creationId="{821BD439-0744-86E2-867D-005439749859}"/>
          </ac:spMkLst>
        </pc:spChg>
        <pc:spChg chg="add mod">
          <ac:chgData name="Nguyen Binh" userId="acf7f2a7-1119-454a-99ee-b7b1d8425230" providerId="ADAL" clId="{162B37D4-A83D-4508-BAEA-4B28D5587FEA}" dt="2023-04-02T20:42:09.357" v="3077" actId="1076"/>
          <ac:spMkLst>
            <pc:docMk/>
            <pc:sldMk cId="1926011834" sldId="1290"/>
            <ac:spMk id="93" creationId="{A4B56DFB-DA1A-ABAA-B5A1-E3F8A1924D8F}"/>
          </ac:spMkLst>
        </pc:spChg>
        <pc:spChg chg="add mod">
          <ac:chgData name="Nguyen Binh" userId="acf7f2a7-1119-454a-99ee-b7b1d8425230" providerId="ADAL" clId="{162B37D4-A83D-4508-BAEA-4B28D5587FEA}" dt="2023-04-02T20:45:00.557" v="3084" actId="1076"/>
          <ac:spMkLst>
            <pc:docMk/>
            <pc:sldMk cId="1926011834" sldId="1290"/>
            <ac:spMk id="94" creationId="{2EFBE245-BFBD-CB19-2BF4-B080A31E1838}"/>
          </ac:spMkLst>
        </pc:spChg>
        <pc:spChg chg="add mod">
          <ac:chgData name="Nguyen Binh" userId="acf7f2a7-1119-454a-99ee-b7b1d8425230" providerId="ADAL" clId="{162B37D4-A83D-4508-BAEA-4B28D5587FEA}" dt="2023-04-02T20:45:33.303" v="3092" actId="1076"/>
          <ac:spMkLst>
            <pc:docMk/>
            <pc:sldMk cId="1926011834" sldId="1290"/>
            <ac:spMk id="95" creationId="{6BB06B2D-75D6-906A-E992-C07A271D58FF}"/>
          </ac:spMkLst>
        </pc:spChg>
        <pc:spChg chg="add mod">
          <ac:chgData name="Nguyen Binh" userId="acf7f2a7-1119-454a-99ee-b7b1d8425230" providerId="ADAL" clId="{162B37D4-A83D-4508-BAEA-4B28D5587FEA}" dt="2023-04-02T20:46:27.208" v="3107" actId="1076"/>
          <ac:spMkLst>
            <pc:docMk/>
            <pc:sldMk cId="1926011834" sldId="1290"/>
            <ac:spMk id="96" creationId="{8CB6B8A4-7B73-B43F-766E-DCDB19656F2A}"/>
          </ac:spMkLst>
        </pc:spChg>
        <pc:grpChg chg="mod">
          <ac:chgData name="Nguyen Binh" userId="acf7f2a7-1119-454a-99ee-b7b1d8425230" providerId="ADAL" clId="{162B37D4-A83D-4508-BAEA-4B28D5587FEA}" dt="2023-04-02T20:45:45.320" v="3095" actId="1076"/>
          <ac:grpSpMkLst>
            <pc:docMk/>
            <pc:sldMk cId="1926011834" sldId="1290"/>
            <ac:grpSpMk id="48" creationId="{65DF4255-3D29-C556-87D7-A1E8FABD2495}"/>
          </ac:grpSpMkLst>
        </pc:grpChg>
        <pc:grpChg chg="mod">
          <ac:chgData name="Nguyen Binh" userId="acf7f2a7-1119-454a-99ee-b7b1d8425230" providerId="ADAL" clId="{162B37D4-A83D-4508-BAEA-4B28D5587FEA}" dt="2023-04-02T20:45:15.967" v="3089" actId="1076"/>
          <ac:grpSpMkLst>
            <pc:docMk/>
            <pc:sldMk cId="1926011834" sldId="1290"/>
            <ac:grpSpMk id="49" creationId="{3EF71231-FA8D-FB3D-897F-4AD2BC04ED0F}"/>
          </ac:grpSpMkLst>
        </pc:grpChg>
        <pc:grpChg chg="mod">
          <ac:chgData name="Nguyen Binh" userId="acf7f2a7-1119-454a-99ee-b7b1d8425230" providerId="ADAL" clId="{162B37D4-A83D-4508-BAEA-4B28D5587FEA}" dt="2023-04-02T20:46:19.336" v="3105" actId="14100"/>
          <ac:grpSpMkLst>
            <pc:docMk/>
            <pc:sldMk cId="1926011834" sldId="1290"/>
            <ac:grpSpMk id="50" creationId="{757BB781-F645-0DB6-F2C6-C24D38AE9EBC}"/>
          </ac:grpSpMkLst>
        </pc:grpChg>
        <pc:grpChg chg="add mod">
          <ac:chgData name="Nguyen Binh" userId="acf7f2a7-1119-454a-99ee-b7b1d8425230" providerId="ADAL" clId="{162B37D4-A83D-4508-BAEA-4B28D5587FEA}" dt="2023-04-02T20:41:51.633" v="3069" actId="1076"/>
          <ac:grpSpMkLst>
            <pc:docMk/>
            <pc:sldMk cId="1926011834" sldId="1290"/>
            <ac:grpSpMk id="92" creationId="{289AFFA2-3C03-8164-4491-C7BC038C5871}"/>
          </ac:grpSpMkLst>
        </pc:grpChg>
        <pc:picChg chg="mod">
          <ac:chgData name="Nguyen Binh" userId="acf7f2a7-1119-454a-99ee-b7b1d8425230" providerId="ADAL" clId="{162B37D4-A83D-4508-BAEA-4B28D5587FEA}" dt="2023-04-02T13:36:07.891" v="193" actId="1076"/>
          <ac:picMkLst>
            <pc:docMk/>
            <pc:sldMk cId="1926011834" sldId="1290"/>
            <ac:picMk id="6" creationId="{3DF0D333-6EE5-DCA7-A328-28D6F5F6BD25}"/>
          </ac:picMkLst>
        </pc:picChg>
      </pc:sldChg>
      <pc:sldChg chg="modSp add mod modAnim">
        <pc:chgData name="Nguyen Binh" userId="acf7f2a7-1119-454a-99ee-b7b1d8425230" providerId="ADAL" clId="{162B37D4-A83D-4508-BAEA-4B28D5587FEA}" dt="2023-04-03T10:40:30.496" v="9410"/>
        <pc:sldMkLst>
          <pc:docMk/>
          <pc:sldMk cId="3934321959" sldId="1290"/>
        </pc:sldMkLst>
        <pc:spChg chg="mod">
          <ac:chgData name="Nguyen Binh" userId="acf7f2a7-1119-454a-99ee-b7b1d8425230" providerId="ADAL" clId="{162B37D4-A83D-4508-BAEA-4B28D5587FEA}" dt="2023-04-03T10:40:14.837" v="9408" actId="368"/>
          <ac:spMkLst>
            <pc:docMk/>
            <pc:sldMk cId="3934321959" sldId="1290"/>
            <ac:spMk id="47" creationId="{BFC0C97E-E626-1735-19F1-E33C57F8A249}"/>
          </ac:spMkLst>
        </pc:spChg>
        <pc:spChg chg="mod">
          <ac:chgData name="Nguyen Binh" userId="acf7f2a7-1119-454a-99ee-b7b1d8425230" providerId="ADAL" clId="{162B37D4-A83D-4508-BAEA-4B28D5587FEA}" dt="2023-04-03T10:40:14.837" v="9408" actId="368"/>
          <ac:spMkLst>
            <pc:docMk/>
            <pc:sldMk cId="3934321959" sldId="1290"/>
            <ac:spMk id="52" creationId="{1DADCF61-F1F4-71A1-F85A-AD67E58EE9AC}"/>
          </ac:spMkLst>
        </pc:spChg>
        <pc:spChg chg="mod">
          <ac:chgData name="Nguyen Binh" userId="acf7f2a7-1119-454a-99ee-b7b1d8425230" providerId="ADAL" clId="{162B37D4-A83D-4508-BAEA-4B28D5587FEA}" dt="2023-04-03T10:40:14.837" v="9408" actId="368"/>
          <ac:spMkLst>
            <pc:docMk/>
            <pc:sldMk cId="3934321959" sldId="1290"/>
            <ac:spMk id="53" creationId="{3113B8B6-FC46-16B3-D565-E19750EDC1D4}"/>
          </ac:spMkLst>
        </pc:spChg>
        <pc:spChg chg="mod">
          <ac:chgData name="Nguyen Binh" userId="acf7f2a7-1119-454a-99ee-b7b1d8425230" providerId="ADAL" clId="{162B37D4-A83D-4508-BAEA-4B28D5587FEA}" dt="2023-04-03T10:40:14.837" v="9408" actId="368"/>
          <ac:spMkLst>
            <pc:docMk/>
            <pc:sldMk cId="3934321959" sldId="1290"/>
            <ac:spMk id="54" creationId="{FF09D403-8716-C5E5-7B65-7277B645B6DE}"/>
          </ac:spMkLst>
        </pc:spChg>
        <pc:spChg chg="mod">
          <ac:chgData name="Nguyen Binh" userId="acf7f2a7-1119-454a-99ee-b7b1d8425230" providerId="ADAL" clId="{162B37D4-A83D-4508-BAEA-4B28D5587FEA}" dt="2023-04-03T10:40:14.837" v="9408" actId="368"/>
          <ac:spMkLst>
            <pc:docMk/>
            <pc:sldMk cId="3934321959" sldId="1290"/>
            <ac:spMk id="55" creationId="{408EDF52-19BB-4C98-5C97-AAA42BFAAFE5}"/>
          </ac:spMkLst>
        </pc:spChg>
        <pc:spChg chg="mod">
          <ac:chgData name="Nguyen Binh" userId="acf7f2a7-1119-454a-99ee-b7b1d8425230" providerId="ADAL" clId="{162B37D4-A83D-4508-BAEA-4B28D5587FEA}" dt="2023-04-03T10:40:14.837" v="9408" actId="368"/>
          <ac:spMkLst>
            <pc:docMk/>
            <pc:sldMk cId="3934321959" sldId="1290"/>
            <ac:spMk id="56" creationId="{009159C3-A243-4DCE-7AAF-C43F2D900A98}"/>
          </ac:spMkLst>
        </pc:spChg>
        <pc:spChg chg="mod">
          <ac:chgData name="Nguyen Binh" userId="acf7f2a7-1119-454a-99ee-b7b1d8425230" providerId="ADAL" clId="{162B37D4-A83D-4508-BAEA-4B28D5587FEA}" dt="2023-04-03T10:40:14.837" v="9408" actId="368"/>
          <ac:spMkLst>
            <pc:docMk/>
            <pc:sldMk cId="3934321959" sldId="1290"/>
            <ac:spMk id="57" creationId="{BC3199E1-4AE1-2305-647C-08E1DDD8CBFA}"/>
          </ac:spMkLst>
        </pc:spChg>
        <pc:spChg chg="mod">
          <ac:chgData name="Nguyen Binh" userId="acf7f2a7-1119-454a-99ee-b7b1d8425230" providerId="ADAL" clId="{162B37D4-A83D-4508-BAEA-4B28D5587FEA}" dt="2023-04-03T10:40:14.837" v="9408" actId="368"/>
          <ac:spMkLst>
            <pc:docMk/>
            <pc:sldMk cId="3934321959" sldId="1290"/>
            <ac:spMk id="58" creationId="{94543915-0D92-325F-ECE1-E7860B7EF648}"/>
          </ac:spMkLst>
        </pc:spChg>
        <pc:spChg chg="mod">
          <ac:chgData name="Nguyen Binh" userId="acf7f2a7-1119-454a-99ee-b7b1d8425230" providerId="ADAL" clId="{162B37D4-A83D-4508-BAEA-4B28D5587FEA}" dt="2023-04-03T10:40:14.837" v="9408" actId="368"/>
          <ac:spMkLst>
            <pc:docMk/>
            <pc:sldMk cId="3934321959" sldId="1290"/>
            <ac:spMk id="59" creationId="{4C838477-E89A-4C64-BD84-0F975A5BE716}"/>
          </ac:spMkLst>
        </pc:spChg>
        <pc:spChg chg="mod">
          <ac:chgData name="Nguyen Binh" userId="acf7f2a7-1119-454a-99ee-b7b1d8425230" providerId="ADAL" clId="{162B37D4-A83D-4508-BAEA-4B28D5587FEA}" dt="2023-04-03T10:40:14.837" v="9408" actId="368"/>
          <ac:spMkLst>
            <pc:docMk/>
            <pc:sldMk cId="3934321959" sldId="1290"/>
            <ac:spMk id="91" creationId="{821BD439-0744-86E2-867D-005439749859}"/>
          </ac:spMkLst>
        </pc:spChg>
        <pc:spChg chg="mod">
          <ac:chgData name="Nguyen Binh" userId="acf7f2a7-1119-454a-99ee-b7b1d8425230" providerId="ADAL" clId="{162B37D4-A83D-4508-BAEA-4B28D5587FEA}" dt="2023-04-03T10:40:14.837" v="9408" actId="368"/>
          <ac:spMkLst>
            <pc:docMk/>
            <pc:sldMk cId="3934321959" sldId="1290"/>
            <ac:spMk id="93" creationId="{A4B56DFB-DA1A-ABAA-B5A1-E3F8A1924D8F}"/>
          </ac:spMkLst>
        </pc:spChg>
        <pc:grpChg chg="ord">
          <ac:chgData name="Nguyen Binh" userId="acf7f2a7-1119-454a-99ee-b7b1d8425230" providerId="ADAL" clId="{162B37D4-A83D-4508-BAEA-4B28D5587FEA}" dt="2023-04-03T10:38:02.585" v="9389" actId="167"/>
          <ac:grpSpMkLst>
            <pc:docMk/>
            <pc:sldMk cId="3934321959" sldId="1290"/>
            <ac:grpSpMk id="4" creationId="{EEED804F-E7F2-E01E-BF45-6F095722D4A9}"/>
          </ac:grpSpMkLst>
        </pc:grpChg>
      </pc:sldChg>
      <pc:sldChg chg="addSp delSp modSp del mod">
        <pc:chgData name="Nguyen Binh" userId="acf7f2a7-1119-454a-99ee-b7b1d8425230" providerId="ADAL" clId="{162B37D4-A83D-4508-BAEA-4B28D5587FEA}" dt="2023-04-03T08:47:52.777" v="5073" actId="47"/>
        <pc:sldMkLst>
          <pc:docMk/>
          <pc:sldMk cId="169630770" sldId="1291"/>
        </pc:sldMkLst>
        <pc:spChg chg="mod">
          <ac:chgData name="Nguyen Binh" userId="acf7f2a7-1119-454a-99ee-b7b1d8425230" providerId="ADAL" clId="{162B37D4-A83D-4508-BAEA-4B28D5587FEA}" dt="2023-04-03T07:59:42.169" v="4530" actId="20577"/>
          <ac:spMkLst>
            <pc:docMk/>
            <pc:sldMk cId="169630770" sldId="1291"/>
            <ac:spMk id="3" creationId="{714C8D4D-A03B-8B08-8334-A8824BE09228}"/>
          </ac:spMkLst>
        </pc:spChg>
        <pc:spChg chg="add mod">
          <ac:chgData name="Nguyen Binh" userId="acf7f2a7-1119-454a-99ee-b7b1d8425230" providerId="ADAL" clId="{162B37D4-A83D-4508-BAEA-4B28D5587FEA}" dt="2023-04-02T21:56:23.490" v="4065" actId="20577"/>
          <ac:spMkLst>
            <pc:docMk/>
            <pc:sldMk cId="169630770" sldId="1291"/>
            <ac:spMk id="6" creationId="{324284E0-1257-A16C-37EE-576C55F125B6}"/>
          </ac:spMkLst>
        </pc:spChg>
        <pc:spChg chg="del">
          <ac:chgData name="Nguyen Binh" userId="acf7f2a7-1119-454a-99ee-b7b1d8425230" providerId="ADAL" clId="{162B37D4-A83D-4508-BAEA-4B28D5587FEA}" dt="2023-04-02T21:56:07.623" v="4049" actId="478"/>
          <ac:spMkLst>
            <pc:docMk/>
            <pc:sldMk cId="169630770" sldId="1291"/>
            <ac:spMk id="8" creationId="{0C654828-B795-E677-BE66-390BCB859655}"/>
          </ac:spMkLst>
        </pc:spChg>
        <pc:spChg chg="mod">
          <ac:chgData name="Nguyen Binh" userId="acf7f2a7-1119-454a-99ee-b7b1d8425230" providerId="ADAL" clId="{162B37D4-A83D-4508-BAEA-4B28D5587FEA}" dt="2023-04-02T21:56:13.832" v="4050" actId="14100"/>
          <ac:spMkLst>
            <pc:docMk/>
            <pc:sldMk cId="169630770" sldId="1291"/>
            <ac:spMk id="9" creationId="{ED089B15-EC63-BA84-2421-F629AAE1E92D}"/>
          </ac:spMkLst>
        </pc:spChg>
        <pc:spChg chg="mod">
          <ac:chgData name="Nguyen Binh" userId="acf7f2a7-1119-454a-99ee-b7b1d8425230" providerId="ADAL" clId="{162B37D4-A83D-4508-BAEA-4B28D5587FEA}" dt="2023-04-03T08:21:41.109" v="4673" actId="20577"/>
          <ac:spMkLst>
            <pc:docMk/>
            <pc:sldMk cId="169630770" sldId="1291"/>
            <ac:spMk id="12" creationId="{33B813D9-099A-99D4-AA2B-B91E565C34B4}"/>
          </ac:spMkLst>
        </pc:spChg>
        <pc:spChg chg="del mod">
          <ac:chgData name="Nguyen Binh" userId="acf7f2a7-1119-454a-99ee-b7b1d8425230" providerId="ADAL" clId="{162B37D4-A83D-4508-BAEA-4B28D5587FEA}" dt="2023-04-03T08:22:44.967" v="4677" actId="478"/>
          <ac:spMkLst>
            <pc:docMk/>
            <pc:sldMk cId="169630770" sldId="1291"/>
            <ac:spMk id="13" creationId="{C8219016-3970-1781-2ED5-2CEC31174CBE}"/>
          </ac:spMkLst>
        </pc:spChg>
        <pc:picChg chg="add del mod">
          <ac:chgData name="Nguyen Binh" userId="acf7f2a7-1119-454a-99ee-b7b1d8425230" providerId="ADAL" clId="{162B37D4-A83D-4508-BAEA-4B28D5587FEA}" dt="2023-04-03T08:28:26.986" v="4806" actId="21"/>
          <ac:picMkLst>
            <pc:docMk/>
            <pc:sldMk cId="169630770" sldId="1291"/>
            <ac:picMk id="2" creationId="{4AEFBAD8-FF78-8691-C267-9CE52A957CF5}"/>
          </ac:picMkLst>
        </pc:picChg>
        <pc:picChg chg="del">
          <ac:chgData name="Nguyen Binh" userId="acf7f2a7-1119-454a-99ee-b7b1d8425230" providerId="ADAL" clId="{162B37D4-A83D-4508-BAEA-4B28D5587FEA}" dt="2023-04-02T19:01:02.497" v="742" actId="478"/>
          <ac:picMkLst>
            <pc:docMk/>
            <pc:sldMk cId="169630770" sldId="1291"/>
            <ac:picMk id="4" creationId="{899CFB88-04D9-9F16-038D-7CAD10AD771F}"/>
          </ac:picMkLst>
        </pc:picChg>
        <pc:picChg chg="add del mod">
          <ac:chgData name="Nguyen Binh" userId="acf7f2a7-1119-454a-99ee-b7b1d8425230" providerId="ADAL" clId="{162B37D4-A83D-4508-BAEA-4B28D5587FEA}" dt="2023-04-03T08:21:58.915" v="4676" actId="478"/>
          <ac:picMkLst>
            <pc:docMk/>
            <pc:sldMk cId="169630770" sldId="1291"/>
            <ac:picMk id="4" creationId="{EA18625E-A107-E109-5334-B169ADE0D152}"/>
          </ac:picMkLst>
        </pc:picChg>
        <pc:picChg chg="add del mod">
          <ac:chgData name="Nguyen Binh" userId="acf7f2a7-1119-454a-99ee-b7b1d8425230" providerId="ADAL" clId="{162B37D4-A83D-4508-BAEA-4B28D5587FEA}" dt="2023-04-03T08:47:43.871" v="5070" actId="21"/>
          <ac:picMkLst>
            <pc:docMk/>
            <pc:sldMk cId="169630770" sldId="1291"/>
            <ac:picMk id="5" creationId="{CB74F4DD-BAFB-EDC1-CCA6-0838B6B75D04}"/>
          </ac:picMkLst>
        </pc:picChg>
        <pc:picChg chg="add del mod">
          <ac:chgData name="Nguyen Binh" userId="acf7f2a7-1119-454a-99ee-b7b1d8425230" providerId="ADAL" clId="{162B37D4-A83D-4508-BAEA-4B28D5587FEA}" dt="2023-04-03T08:29:31.901" v="4831" actId="21"/>
          <ac:picMkLst>
            <pc:docMk/>
            <pc:sldMk cId="169630770" sldId="1291"/>
            <ac:picMk id="7" creationId="{F6CFC648-4257-3C64-250D-F3EBAEFAB954}"/>
          </ac:picMkLst>
        </pc:picChg>
        <pc:picChg chg="add del mod">
          <ac:chgData name="Nguyen Binh" userId="acf7f2a7-1119-454a-99ee-b7b1d8425230" providerId="ADAL" clId="{162B37D4-A83D-4508-BAEA-4B28D5587FEA}" dt="2023-04-03T08:27:56.306" v="4784" actId="21"/>
          <ac:picMkLst>
            <pc:docMk/>
            <pc:sldMk cId="169630770" sldId="1291"/>
            <ac:picMk id="8" creationId="{B775DC11-273B-EB19-8931-2C7BD3A268EB}"/>
          </ac:picMkLst>
        </pc:picChg>
        <pc:picChg chg="del">
          <ac:chgData name="Nguyen Binh" userId="acf7f2a7-1119-454a-99ee-b7b1d8425230" providerId="ADAL" clId="{162B37D4-A83D-4508-BAEA-4B28D5587FEA}" dt="2023-04-02T19:01:02.497" v="742" actId="478"/>
          <ac:picMkLst>
            <pc:docMk/>
            <pc:sldMk cId="169630770" sldId="1291"/>
            <ac:picMk id="11" creationId="{5B29DD58-28A6-3CC6-63DE-DB58545F7B0B}"/>
          </ac:picMkLst>
        </pc:picChg>
        <pc:picChg chg="del">
          <ac:chgData name="Nguyen Binh" userId="acf7f2a7-1119-454a-99ee-b7b1d8425230" providerId="ADAL" clId="{162B37D4-A83D-4508-BAEA-4B28D5587FEA}" dt="2023-04-02T19:01:02.497" v="742" actId="478"/>
          <ac:picMkLst>
            <pc:docMk/>
            <pc:sldMk cId="169630770" sldId="1291"/>
            <ac:picMk id="14" creationId="{DADD6F08-9734-651D-1B0B-C0FBE1197C38}"/>
          </ac:picMkLst>
        </pc:picChg>
        <pc:picChg chg="del">
          <ac:chgData name="Nguyen Binh" userId="acf7f2a7-1119-454a-99ee-b7b1d8425230" providerId="ADAL" clId="{162B37D4-A83D-4508-BAEA-4B28D5587FEA}" dt="2023-04-02T19:01:02.497" v="742" actId="478"/>
          <ac:picMkLst>
            <pc:docMk/>
            <pc:sldMk cId="169630770" sldId="1291"/>
            <ac:picMk id="15" creationId="{FB0409F2-7DDC-529A-B872-E19E4E649E30}"/>
          </ac:picMkLst>
        </pc:picChg>
        <pc:picChg chg="add del mod">
          <ac:chgData name="Nguyen Binh" userId="acf7f2a7-1119-454a-99ee-b7b1d8425230" providerId="ADAL" clId="{162B37D4-A83D-4508-BAEA-4B28D5587FEA}" dt="2023-04-02T22:44:33.492" v="4106" actId="478"/>
          <ac:picMkLst>
            <pc:docMk/>
            <pc:sldMk cId="169630770" sldId="1291"/>
            <ac:picMk id="16" creationId="{053B5EA6-7E9C-C1F5-1B98-9F92C2F383C6}"/>
          </ac:picMkLst>
        </pc:picChg>
        <pc:picChg chg="add del mod">
          <ac:chgData name="Nguyen Binh" userId="acf7f2a7-1119-454a-99ee-b7b1d8425230" providerId="ADAL" clId="{162B37D4-A83D-4508-BAEA-4B28D5587FEA}" dt="2023-04-02T22:11:52.244" v="4079" actId="478"/>
          <ac:picMkLst>
            <pc:docMk/>
            <pc:sldMk cId="169630770" sldId="1291"/>
            <ac:picMk id="20" creationId="{7BC9FF7E-6E20-304A-FCF3-6C32D55A815E}"/>
          </ac:picMkLst>
        </pc:picChg>
        <pc:picChg chg="add del mod">
          <ac:chgData name="Nguyen Binh" userId="acf7f2a7-1119-454a-99ee-b7b1d8425230" providerId="ADAL" clId="{162B37D4-A83D-4508-BAEA-4B28D5587FEA}" dt="2023-04-02T22:11:55.036" v="4080" actId="478"/>
          <ac:picMkLst>
            <pc:docMk/>
            <pc:sldMk cId="169630770" sldId="1291"/>
            <ac:picMk id="21" creationId="{1E04C836-5390-7DA5-FFCA-DE6D84A7470E}"/>
          </ac:picMkLst>
        </pc:picChg>
        <pc:picChg chg="add del mod">
          <ac:chgData name="Nguyen Binh" userId="acf7f2a7-1119-454a-99ee-b7b1d8425230" providerId="ADAL" clId="{162B37D4-A83D-4508-BAEA-4B28D5587FEA}" dt="2023-04-02T22:23:01.940" v="4095" actId="478"/>
          <ac:picMkLst>
            <pc:docMk/>
            <pc:sldMk cId="169630770" sldId="1291"/>
            <ac:picMk id="22" creationId="{AA700B28-2BA3-B711-D036-7AEFA0AF0F23}"/>
          </ac:picMkLst>
        </pc:picChg>
        <pc:picChg chg="add del mod">
          <ac:chgData name="Nguyen Binh" userId="acf7f2a7-1119-454a-99ee-b7b1d8425230" providerId="ADAL" clId="{162B37D4-A83D-4508-BAEA-4B28D5587FEA}" dt="2023-04-02T22:23:01.940" v="4095" actId="478"/>
          <ac:picMkLst>
            <pc:docMk/>
            <pc:sldMk cId="169630770" sldId="1291"/>
            <ac:picMk id="23" creationId="{E4C36CA5-C0D9-AA6E-BFED-6A93DDD30357}"/>
          </ac:picMkLst>
        </pc:picChg>
        <pc:picChg chg="add del mod">
          <ac:chgData name="Nguyen Binh" userId="acf7f2a7-1119-454a-99ee-b7b1d8425230" providerId="ADAL" clId="{162B37D4-A83D-4508-BAEA-4B28D5587FEA}" dt="2023-04-02T22:23:01.940" v="4095" actId="478"/>
          <ac:picMkLst>
            <pc:docMk/>
            <pc:sldMk cId="169630770" sldId="1291"/>
            <ac:picMk id="24" creationId="{B7D59127-DCFD-AF44-8AF0-FE1D55A31534}"/>
          </ac:picMkLst>
        </pc:picChg>
        <pc:picChg chg="add del mod">
          <ac:chgData name="Nguyen Binh" userId="acf7f2a7-1119-454a-99ee-b7b1d8425230" providerId="ADAL" clId="{162B37D4-A83D-4508-BAEA-4B28D5587FEA}" dt="2023-04-03T08:14:57.440" v="4586" actId="478"/>
          <ac:picMkLst>
            <pc:docMk/>
            <pc:sldMk cId="169630770" sldId="1291"/>
            <ac:picMk id="25" creationId="{EB3D3FD6-9233-2939-AA40-E3CD65FA923E}"/>
          </ac:picMkLst>
        </pc:picChg>
        <pc:picChg chg="add del mod">
          <ac:chgData name="Nguyen Binh" userId="acf7f2a7-1119-454a-99ee-b7b1d8425230" providerId="ADAL" clId="{162B37D4-A83D-4508-BAEA-4B28D5587FEA}" dt="2023-04-03T08:29:31.901" v="4831" actId="21"/>
          <ac:picMkLst>
            <pc:docMk/>
            <pc:sldMk cId="169630770" sldId="1291"/>
            <ac:picMk id="2050" creationId="{7F2EC2F7-DC2C-DF4C-35C4-417E0B522344}"/>
          </ac:picMkLst>
        </pc:picChg>
        <pc:picChg chg="add del mod">
          <ac:chgData name="Nguyen Binh" userId="acf7f2a7-1119-454a-99ee-b7b1d8425230" providerId="ADAL" clId="{162B37D4-A83D-4508-BAEA-4B28D5587FEA}" dt="2023-04-03T08:28:17.552" v="4800" actId="21"/>
          <ac:picMkLst>
            <pc:docMk/>
            <pc:sldMk cId="169630770" sldId="1291"/>
            <ac:picMk id="2052" creationId="{C006DE6B-9431-6B11-34C4-BF08EBA97156}"/>
          </ac:picMkLst>
        </pc:picChg>
        <pc:picChg chg="add del mod">
          <ac:chgData name="Nguyen Binh" userId="acf7f2a7-1119-454a-99ee-b7b1d8425230" providerId="ADAL" clId="{162B37D4-A83D-4508-BAEA-4B28D5587FEA}" dt="2023-04-03T08:47:43.871" v="5070" actId="21"/>
          <ac:picMkLst>
            <pc:docMk/>
            <pc:sldMk cId="169630770" sldId="1291"/>
            <ac:picMk id="2054" creationId="{AF55408B-4493-24F1-1047-4E968234AE59}"/>
          </ac:picMkLst>
        </pc:picChg>
        <pc:cxnChg chg="add mod">
          <ac:chgData name="Nguyen Binh" userId="acf7f2a7-1119-454a-99ee-b7b1d8425230" providerId="ADAL" clId="{162B37D4-A83D-4508-BAEA-4B28D5587FEA}" dt="2023-04-03T08:21:24.023" v="4649"/>
          <ac:cxnSpMkLst>
            <pc:docMk/>
            <pc:sldMk cId="169630770" sldId="1291"/>
            <ac:cxnSpMk id="10" creationId="{7CF195AF-BFB7-A9A4-2C9A-B286892FAB7F}"/>
          </ac:cxnSpMkLst>
        </pc:cxnChg>
        <pc:cxnChg chg="mod">
          <ac:chgData name="Nguyen Binh" userId="acf7f2a7-1119-454a-99ee-b7b1d8425230" providerId="ADAL" clId="{162B37D4-A83D-4508-BAEA-4B28D5587FEA}" dt="2023-04-03T02:05:04.217" v="4116" actId="1076"/>
          <ac:cxnSpMkLst>
            <pc:docMk/>
            <pc:sldMk cId="169630770" sldId="1291"/>
            <ac:cxnSpMk id="17" creationId="{6CDA325B-0005-8533-E72E-6622774E355A}"/>
          </ac:cxnSpMkLst>
        </pc:cxnChg>
      </pc:sldChg>
      <pc:sldChg chg="del">
        <pc:chgData name="Nguyen Binh" userId="acf7f2a7-1119-454a-99ee-b7b1d8425230" providerId="ADAL" clId="{162B37D4-A83D-4508-BAEA-4B28D5587FEA}" dt="2023-04-02T20:44:10.376" v="3079" actId="47"/>
        <pc:sldMkLst>
          <pc:docMk/>
          <pc:sldMk cId="1960700709" sldId="1292"/>
        </pc:sldMkLst>
      </pc:sldChg>
      <pc:sldChg chg="del">
        <pc:chgData name="Nguyen Binh" userId="acf7f2a7-1119-454a-99ee-b7b1d8425230" providerId="ADAL" clId="{162B37D4-A83D-4508-BAEA-4B28D5587FEA}" dt="2023-04-02T17:55:13.947" v="686" actId="47"/>
        <pc:sldMkLst>
          <pc:docMk/>
          <pc:sldMk cId="2181486984" sldId="1293"/>
        </pc:sldMkLst>
      </pc:sldChg>
      <pc:sldChg chg="modSp add mod ord">
        <pc:chgData name="Nguyen Binh" userId="acf7f2a7-1119-454a-99ee-b7b1d8425230" providerId="ADAL" clId="{162B37D4-A83D-4508-BAEA-4B28D5587FEA}" dt="2023-04-03T10:56:04.267" v="9463"/>
        <pc:sldMkLst>
          <pc:docMk/>
          <pc:sldMk cId="2782071407" sldId="1293"/>
        </pc:sldMkLst>
        <pc:graphicFrameChg chg="mod modGraphic">
          <ac:chgData name="Nguyen Binh" userId="acf7f2a7-1119-454a-99ee-b7b1d8425230" providerId="ADAL" clId="{162B37D4-A83D-4508-BAEA-4B28D5587FEA}" dt="2023-04-03T08:01:41.153" v="4579" actId="14734"/>
          <ac:graphicFrameMkLst>
            <pc:docMk/>
            <pc:sldMk cId="2782071407" sldId="1293"/>
            <ac:graphicFrameMk id="12" creationId="{03CB232D-5900-B189-5690-0212667518BD}"/>
          </ac:graphicFrameMkLst>
        </pc:graphicFrameChg>
      </pc:sldChg>
      <pc:sldChg chg="add del ord">
        <pc:chgData name="Nguyen Binh" userId="acf7f2a7-1119-454a-99ee-b7b1d8425230" providerId="ADAL" clId="{162B37D4-A83D-4508-BAEA-4B28D5587FEA}" dt="2023-04-02T19:12:40.809" v="1493" actId="2696"/>
        <pc:sldMkLst>
          <pc:docMk/>
          <pc:sldMk cId="3464678923" sldId="1293"/>
        </pc:sldMkLst>
      </pc:sldChg>
      <pc:sldChg chg="addSp delSp modSp add mod modAnim">
        <pc:chgData name="Nguyen Binh" userId="acf7f2a7-1119-454a-99ee-b7b1d8425230" providerId="ADAL" clId="{162B37D4-A83D-4508-BAEA-4B28D5587FEA}" dt="2023-04-03T11:30:33.179" v="11888"/>
        <pc:sldMkLst>
          <pc:docMk/>
          <pc:sldMk cId="2922502689" sldId="1294"/>
        </pc:sldMkLst>
        <pc:spChg chg="mod">
          <ac:chgData name="Nguyen Binh" userId="acf7f2a7-1119-454a-99ee-b7b1d8425230" providerId="ADAL" clId="{162B37D4-A83D-4508-BAEA-4B28D5587FEA}" dt="2023-04-03T09:38:33.722" v="5398" actId="20577"/>
          <ac:spMkLst>
            <pc:docMk/>
            <pc:sldMk cId="2922502689" sldId="1294"/>
            <ac:spMk id="3" creationId="{714C8D4D-A03B-8B08-8334-A8824BE09228}"/>
          </ac:spMkLst>
        </pc:spChg>
        <pc:spChg chg="del">
          <ac:chgData name="Nguyen Binh" userId="acf7f2a7-1119-454a-99ee-b7b1d8425230" providerId="ADAL" clId="{162B37D4-A83D-4508-BAEA-4B28D5587FEA}" dt="2023-04-03T08:58:51.160" v="5187" actId="478"/>
          <ac:spMkLst>
            <pc:docMk/>
            <pc:sldMk cId="2922502689" sldId="1294"/>
            <ac:spMk id="6" creationId="{324284E0-1257-A16C-37EE-576C55F125B6}"/>
          </ac:spMkLst>
        </pc:spChg>
        <pc:spChg chg="del mod">
          <ac:chgData name="Nguyen Binh" userId="acf7f2a7-1119-454a-99ee-b7b1d8425230" providerId="ADAL" clId="{162B37D4-A83D-4508-BAEA-4B28D5587FEA}" dt="2023-04-03T09:38:09.337" v="5374" actId="478"/>
          <ac:spMkLst>
            <pc:docMk/>
            <pc:sldMk cId="2922502689" sldId="1294"/>
            <ac:spMk id="9" creationId="{ED089B15-EC63-BA84-2421-F629AAE1E92D}"/>
          </ac:spMkLst>
        </pc:spChg>
        <pc:spChg chg="mod">
          <ac:chgData name="Nguyen Binh" userId="acf7f2a7-1119-454a-99ee-b7b1d8425230" providerId="ADAL" clId="{162B37D4-A83D-4508-BAEA-4B28D5587FEA}" dt="2023-04-03T07:57:04.901" v="4491" actId="20577"/>
          <ac:spMkLst>
            <pc:docMk/>
            <pc:sldMk cId="2922502689" sldId="1294"/>
            <ac:spMk id="12" creationId="{33B813D9-099A-99D4-AA2B-B91E565C34B4}"/>
          </ac:spMkLst>
        </pc:spChg>
        <pc:spChg chg="mod">
          <ac:chgData name="Nguyen Binh" userId="acf7f2a7-1119-454a-99ee-b7b1d8425230" providerId="ADAL" clId="{162B37D4-A83D-4508-BAEA-4B28D5587FEA}" dt="2023-04-03T07:57:11.863" v="4508" actId="20577"/>
          <ac:spMkLst>
            <pc:docMk/>
            <pc:sldMk cId="2922502689" sldId="1294"/>
            <ac:spMk id="13" creationId="{C8219016-3970-1781-2ED5-2CEC31174CBE}"/>
          </ac:spMkLst>
        </pc:spChg>
        <pc:spChg chg="add mod">
          <ac:chgData name="Nguyen Binh" userId="acf7f2a7-1119-454a-99ee-b7b1d8425230" providerId="ADAL" clId="{162B37D4-A83D-4508-BAEA-4B28D5587FEA}" dt="2023-04-03T09:43:48.696" v="5443" actId="1076"/>
          <ac:spMkLst>
            <pc:docMk/>
            <pc:sldMk cId="2922502689" sldId="1294"/>
            <ac:spMk id="16" creationId="{DBA05812-892B-E4C8-CDBC-1B135EF0B9E0}"/>
          </ac:spMkLst>
        </pc:spChg>
        <pc:spChg chg="add mod">
          <ac:chgData name="Nguyen Binh" userId="acf7f2a7-1119-454a-99ee-b7b1d8425230" providerId="ADAL" clId="{162B37D4-A83D-4508-BAEA-4B28D5587FEA}" dt="2023-04-03T09:43:53.126" v="5444" actId="1076"/>
          <ac:spMkLst>
            <pc:docMk/>
            <pc:sldMk cId="2922502689" sldId="1294"/>
            <ac:spMk id="17" creationId="{5C04A164-BDAE-9CAD-FB45-98FB7414CCB4}"/>
          </ac:spMkLst>
        </pc:spChg>
        <pc:spChg chg="del mod">
          <ac:chgData name="Nguyen Binh" userId="acf7f2a7-1119-454a-99ee-b7b1d8425230" providerId="ADAL" clId="{162B37D4-A83D-4508-BAEA-4B28D5587FEA}" dt="2023-04-03T09:38:06.504" v="5373" actId="478"/>
          <ac:spMkLst>
            <pc:docMk/>
            <pc:sldMk cId="2922502689" sldId="1294"/>
            <ac:spMk id="18" creationId="{2E476FA0-ACE7-9230-CC88-151F58AB246E}"/>
          </ac:spMkLst>
        </pc:spChg>
        <pc:spChg chg="del">
          <ac:chgData name="Nguyen Binh" userId="acf7f2a7-1119-454a-99ee-b7b1d8425230" providerId="ADAL" clId="{162B37D4-A83D-4508-BAEA-4B28D5587FEA}" dt="2023-04-03T08:58:48.340" v="5186" actId="478"/>
          <ac:spMkLst>
            <pc:docMk/>
            <pc:sldMk cId="2922502689" sldId="1294"/>
            <ac:spMk id="19" creationId="{50D66AAE-BDB7-A9AC-E9B5-1235B2520C01}"/>
          </ac:spMkLst>
        </pc:spChg>
        <pc:spChg chg="add mod">
          <ac:chgData name="Nguyen Binh" userId="acf7f2a7-1119-454a-99ee-b7b1d8425230" providerId="ADAL" clId="{162B37D4-A83D-4508-BAEA-4B28D5587FEA}" dt="2023-04-03T09:44:04.494" v="5447" actId="1076"/>
          <ac:spMkLst>
            <pc:docMk/>
            <pc:sldMk cId="2922502689" sldId="1294"/>
            <ac:spMk id="20" creationId="{5A1ECA08-7C92-A4A1-3765-E2CB86EA9148}"/>
          </ac:spMkLst>
        </pc:spChg>
        <pc:spChg chg="add mod">
          <ac:chgData name="Nguyen Binh" userId="acf7f2a7-1119-454a-99ee-b7b1d8425230" providerId="ADAL" clId="{162B37D4-A83D-4508-BAEA-4B28D5587FEA}" dt="2023-04-03T09:44:04.494" v="5447" actId="1076"/>
          <ac:spMkLst>
            <pc:docMk/>
            <pc:sldMk cId="2922502689" sldId="1294"/>
            <ac:spMk id="21" creationId="{D1CDEFE7-37D5-EBEC-EC7F-85C66CDA31D3}"/>
          </ac:spMkLst>
        </pc:spChg>
        <pc:spChg chg="add mod">
          <ac:chgData name="Nguyen Binh" userId="acf7f2a7-1119-454a-99ee-b7b1d8425230" providerId="ADAL" clId="{162B37D4-A83D-4508-BAEA-4B28D5587FEA}" dt="2023-04-03T09:47:45.338" v="5560" actId="20577"/>
          <ac:spMkLst>
            <pc:docMk/>
            <pc:sldMk cId="2922502689" sldId="1294"/>
            <ac:spMk id="22" creationId="{9158531A-3AAC-AFDB-4854-A951106F9008}"/>
          </ac:spMkLst>
        </pc:spChg>
        <pc:spChg chg="add mod">
          <ac:chgData name="Nguyen Binh" userId="acf7f2a7-1119-454a-99ee-b7b1d8425230" providerId="ADAL" clId="{162B37D4-A83D-4508-BAEA-4B28D5587FEA}" dt="2023-04-03T09:46:54.879" v="5550" actId="20577"/>
          <ac:spMkLst>
            <pc:docMk/>
            <pc:sldMk cId="2922502689" sldId="1294"/>
            <ac:spMk id="23" creationId="{2539AAB1-6EF8-F669-A4E4-AADC3E1776BC}"/>
          </ac:spMkLst>
        </pc:spChg>
        <pc:spChg chg="add mod">
          <ac:chgData name="Nguyen Binh" userId="acf7f2a7-1119-454a-99ee-b7b1d8425230" providerId="ADAL" clId="{162B37D4-A83D-4508-BAEA-4B28D5587FEA}" dt="2023-04-03T09:47:22.366" v="5554" actId="1076"/>
          <ac:spMkLst>
            <pc:docMk/>
            <pc:sldMk cId="2922502689" sldId="1294"/>
            <ac:spMk id="24" creationId="{385C4C11-9555-663A-C113-0FFCDF15E5C3}"/>
          </ac:spMkLst>
        </pc:spChg>
        <pc:spChg chg="add mod">
          <ac:chgData name="Nguyen Binh" userId="acf7f2a7-1119-454a-99ee-b7b1d8425230" providerId="ADAL" clId="{162B37D4-A83D-4508-BAEA-4B28D5587FEA}" dt="2023-04-03T09:47:24.637" v="5556" actId="20577"/>
          <ac:spMkLst>
            <pc:docMk/>
            <pc:sldMk cId="2922502689" sldId="1294"/>
            <ac:spMk id="25" creationId="{D126ED1E-CD3B-FAEB-6FF8-B1BE06B3B708}"/>
          </ac:spMkLst>
        </pc:spChg>
        <pc:spChg chg="add mod">
          <ac:chgData name="Nguyen Binh" userId="acf7f2a7-1119-454a-99ee-b7b1d8425230" providerId="ADAL" clId="{162B37D4-A83D-4508-BAEA-4B28D5587FEA}" dt="2023-04-03T11:14:09.648" v="10687" actId="1076"/>
          <ac:spMkLst>
            <pc:docMk/>
            <pc:sldMk cId="2922502689" sldId="1294"/>
            <ac:spMk id="28" creationId="{52463D87-2BF6-9A57-13CD-B9A44DFDDB8D}"/>
          </ac:spMkLst>
        </pc:spChg>
        <pc:spChg chg="add mod">
          <ac:chgData name="Nguyen Binh" userId="acf7f2a7-1119-454a-99ee-b7b1d8425230" providerId="ADAL" clId="{162B37D4-A83D-4508-BAEA-4B28D5587FEA}" dt="2023-04-03T11:14:05.182" v="10685" actId="1076"/>
          <ac:spMkLst>
            <pc:docMk/>
            <pc:sldMk cId="2922502689" sldId="1294"/>
            <ac:spMk id="29" creationId="{AFFC17F1-E09F-69AC-B8A6-05E1E67BAAB0}"/>
          </ac:spMkLst>
        </pc:spChg>
        <pc:spChg chg="add del mod">
          <ac:chgData name="Nguyen Binh" userId="acf7f2a7-1119-454a-99ee-b7b1d8425230" providerId="ADAL" clId="{162B37D4-A83D-4508-BAEA-4B28D5587FEA}" dt="2023-04-03T11:14:21.569" v="10689"/>
          <ac:spMkLst>
            <pc:docMk/>
            <pc:sldMk cId="2922502689" sldId="1294"/>
            <ac:spMk id="30" creationId="{77AD6A34-4EA2-6BDD-1EC2-9880B09775C0}"/>
          </ac:spMkLst>
        </pc:spChg>
        <pc:spChg chg="add mod">
          <ac:chgData name="Nguyen Binh" userId="acf7f2a7-1119-454a-99ee-b7b1d8425230" providerId="ADAL" clId="{162B37D4-A83D-4508-BAEA-4B28D5587FEA}" dt="2023-04-03T11:15:01.344" v="10696" actId="1076"/>
          <ac:spMkLst>
            <pc:docMk/>
            <pc:sldMk cId="2922502689" sldId="1294"/>
            <ac:spMk id="31" creationId="{9A427FE6-328A-CDFD-8704-3B175A20470B}"/>
          </ac:spMkLst>
        </pc:spChg>
        <pc:spChg chg="add mod">
          <ac:chgData name="Nguyen Binh" userId="acf7f2a7-1119-454a-99ee-b7b1d8425230" providerId="ADAL" clId="{162B37D4-A83D-4508-BAEA-4B28D5587FEA}" dt="2023-04-03T11:15:11.351" v="10698" actId="1076"/>
          <ac:spMkLst>
            <pc:docMk/>
            <pc:sldMk cId="2922502689" sldId="1294"/>
            <ac:spMk id="32" creationId="{E7CF34E9-1D24-9C36-69FF-0A082733EDDC}"/>
          </ac:spMkLst>
        </pc:spChg>
        <pc:picChg chg="add del mod">
          <ac:chgData name="Nguyen Binh" userId="acf7f2a7-1119-454a-99ee-b7b1d8425230" providerId="ADAL" clId="{162B37D4-A83D-4508-BAEA-4B28D5587FEA}" dt="2023-04-03T02:10:42.378" v="4129" actId="478"/>
          <ac:picMkLst>
            <pc:docMk/>
            <pc:sldMk cId="2922502689" sldId="1294"/>
            <ac:picMk id="2" creationId="{57F69731-A324-1FE8-F60F-3209A059F916}"/>
          </ac:picMkLst>
        </pc:picChg>
        <pc:picChg chg="add mod">
          <ac:chgData name="Nguyen Binh" userId="acf7f2a7-1119-454a-99ee-b7b1d8425230" providerId="ADAL" clId="{162B37D4-A83D-4508-BAEA-4B28D5587FEA}" dt="2023-04-03T09:41:59.742" v="5441" actId="1076"/>
          <ac:picMkLst>
            <pc:docMk/>
            <pc:sldMk cId="2922502689" sldId="1294"/>
            <ac:picMk id="4" creationId="{C690BBAC-ABC8-BA90-95E7-E9F0625B1798}"/>
          </ac:picMkLst>
        </pc:picChg>
        <pc:picChg chg="add mod">
          <ac:chgData name="Nguyen Binh" userId="acf7f2a7-1119-454a-99ee-b7b1d8425230" providerId="ADAL" clId="{162B37D4-A83D-4508-BAEA-4B28D5587FEA}" dt="2023-04-03T09:41:37.183" v="5436" actId="1076"/>
          <ac:picMkLst>
            <pc:docMk/>
            <pc:sldMk cId="2922502689" sldId="1294"/>
            <ac:picMk id="5" creationId="{4A345D04-B472-CB73-2A67-E02297747393}"/>
          </ac:picMkLst>
        </pc:picChg>
        <pc:picChg chg="add del mod">
          <ac:chgData name="Nguyen Binh" userId="acf7f2a7-1119-454a-99ee-b7b1d8425230" providerId="ADAL" clId="{162B37D4-A83D-4508-BAEA-4B28D5587FEA}" dt="2023-04-03T09:39:43.258" v="5407" actId="478"/>
          <ac:picMkLst>
            <pc:docMk/>
            <pc:sldMk cId="2922502689" sldId="1294"/>
            <ac:picMk id="7" creationId="{D4305168-D251-E9ED-A135-9BEA66DAE46F}"/>
          </ac:picMkLst>
        </pc:picChg>
        <pc:picChg chg="add del mod modCrop">
          <ac:chgData name="Nguyen Binh" userId="acf7f2a7-1119-454a-99ee-b7b1d8425230" providerId="ADAL" clId="{162B37D4-A83D-4508-BAEA-4B28D5587FEA}" dt="2023-04-03T09:40:58.002" v="5429" actId="478"/>
          <ac:picMkLst>
            <pc:docMk/>
            <pc:sldMk cId="2922502689" sldId="1294"/>
            <ac:picMk id="8" creationId="{E2BEB016-E93B-B46A-5960-F6CDA8DE4490}"/>
          </ac:picMkLst>
        </pc:picChg>
        <pc:picChg chg="add mod">
          <ac:chgData name="Nguyen Binh" userId="acf7f2a7-1119-454a-99ee-b7b1d8425230" providerId="ADAL" clId="{162B37D4-A83D-4508-BAEA-4B28D5587FEA}" dt="2023-04-03T10:57:43.022" v="9483" actId="1076"/>
          <ac:picMkLst>
            <pc:docMk/>
            <pc:sldMk cId="2922502689" sldId="1294"/>
            <ac:picMk id="10" creationId="{4FBBA8E8-E799-C5A9-02E5-01C7F1654DF2}"/>
          </ac:picMkLst>
        </pc:picChg>
        <pc:picChg chg="add mod">
          <ac:chgData name="Nguyen Binh" userId="acf7f2a7-1119-454a-99ee-b7b1d8425230" providerId="ADAL" clId="{162B37D4-A83D-4508-BAEA-4B28D5587FEA}" dt="2023-04-03T10:10:53.112" v="8141" actId="1076"/>
          <ac:picMkLst>
            <pc:docMk/>
            <pc:sldMk cId="2922502689" sldId="1294"/>
            <ac:picMk id="15" creationId="{1BEFFCCA-10E4-1C92-8786-3C952F505182}"/>
          </ac:picMkLst>
        </pc:picChg>
        <pc:picChg chg="del">
          <ac:chgData name="Nguyen Binh" userId="acf7f2a7-1119-454a-99ee-b7b1d8425230" providerId="ADAL" clId="{162B37D4-A83D-4508-BAEA-4B28D5587FEA}" dt="2023-04-03T02:06:51.896" v="4120" actId="478"/>
          <ac:picMkLst>
            <pc:docMk/>
            <pc:sldMk cId="2922502689" sldId="1294"/>
            <ac:picMk id="25" creationId="{EB3D3FD6-9233-2939-AA40-E3CD65FA923E}"/>
          </ac:picMkLst>
        </pc:picChg>
        <pc:picChg chg="add mod">
          <ac:chgData name="Nguyen Binh" userId="acf7f2a7-1119-454a-99ee-b7b1d8425230" providerId="ADAL" clId="{162B37D4-A83D-4508-BAEA-4B28D5587FEA}" dt="2023-04-03T11:30:23.272" v="11885" actId="14100"/>
          <ac:picMkLst>
            <pc:docMk/>
            <pc:sldMk cId="2922502689" sldId="1294"/>
            <ac:picMk id="27" creationId="{BA5E1AC1-7E8C-F63B-C08A-6A5AB8FE291C}"/>
          </ac:picMkLst>
        </pc:picChg>
        <pc:picChg chg="del">
          <ac:chgData name="Nguyen Binh" userId="acf7f2a7-1119-454a-99ee-b7b1d8425230" providerId="ADAL" clId="{162B37D4-A83D-4508-BAEA-4B28D5587FEA}" dt="2023-04-03T02:06:51.896" v="4120" actId="478"/>
          <ac:picMkLst>
            <pc:docMk/>
            <pc:sldMk cId="2922502689" sldId="1294"/>
            <ac:picMk id="2050" creationId="{7F2EC2F7-DC2C-DF4C-35C4-417E0B522344}"/>
          </ac:picMkLst>
        </pc:picChg>
        <pc:picChg chg="del">
          <ac:chgData name="Nguyen Binh" userId="acf7f2a7-1119-454a-99ee-b7b1d8425230" providerId="ADAL" clId="{162B37D4-A83D-4508-BAEA-4B28D5587FEA}" dt="2023-04-03T02:06:51.896" v="4120" actId="478"/>
          <ac:picMkLst>
            <pc:docMk/>
            <pc:sldMk cId="2922502689" sldId="1294"/>
            <ac:picMk id="2052" creationId="{C006DE6B-9431-6B11-34C4-BF08EBA97156}"/>
          </ac:picMkLst>
        </pc:picChg>
        <pc:picChg chg="del">
          <ac:chgData name="Nguyen Binh" userId="acf7f2a7-1119-454a-99ee-b7b1d8425230" providerId="ADAL" clId="{162B37D4-A83D-4508-BAEA-4B28D5587FEA}" dt="2023-04-03T02:06:51.896" v="4120" actId="478"/>
          <ac:picMkLst>
            <pc:docMk/>
            <pc:sldMk cId="2922502689" sldId="1294"/>
            <ac:picMk id="2054" creationId="{AF55408B-4493-24F1-1047-4E968234AE59}"/>
          </ac:picMkLst>
        </pc:picChg>
        <pc:picChg chg="add del mod">
          <ac:chgData name="Nguyen Binh" userId="acf7f2a7-1119-454a-99ee-b7b1d8425230" providerId="ADAL" clId="{162B37D4-A83D-4508-BAEA-4B28D5587FEA}" dt="2023-04-03T09:39:44.729" v="5408" actId="478"/>
          <ac:picMkLst>
            <pc:docMk/>
            <pc:sldMk cId="2922502689" sldId="1294"/>
            <ac:picMk id="8194" creationId="{2F5D0936-C753-9C55-75EC-E8C8F0CC86ED}"/>
          </ac:picMkLst>
        </pc:picChg>
        <pc:picChg chg="add del mod">
          <ac:chgData name="Nguyen Binh" userId="acf7f2a7-1119-454a-99ee-b7b1d8425230" providerId="ADAL" clId="{162B37D4-A83D-4508-BAEA-4B28D5587FEA}" dt="2023-04-03T09:39:12.717" v="5403" actId="478"/>
          <ac:picMkLst>
            <pc:docMk/>
            <pc:sldMk cId="2922502689" sldId="1294"/>
            <ac:picMk id="8196" creationId="{DE8BF01E-9B34-F70C-327C-B42279706DE6}"/>
          </ac:picMkLst>
        </pc:picChg>
        <pc:cxnChg chg="add mod">
          <ac:chgData name="Nguyen Binh" userId="acf7f2a7-1119-454a-99ee-b7b1d8425230" providerId="ADAL" clId="{162B37D4-A83D-4508-BAEA-4B28D5587FEA}" dt="2023-04-03T09:40:04.857" v="5416" actId="14100"/>
          <ac:cxnSpMkLst>
            <pc:docMk/>
            <pc:sldMk cId="2922502689" sldId="1294"/>
            <ac:cxnSpMk id="2" creationId="{DCDC0B59-39A9-5DEF-4B7C-91292926311C}"/>
          </ac:cxnSpMkLst>
        </pc:cxnChg>
        <pc:cxnChg chg="del">
          <ac:chgData name="Nguyen Binh" userId="acf7f2a7-1119-454a-99ee-b7b1d8425230" providerId="ADAL" clId="{162B37D4-A83D-4508-BAEA-4B28D5587FEA}" dt="2023-04-03T02:10:47.552" v="4132" actId="478"/>
          <ac:cxnSpMkLst>
            <pc:docMk/>
            <pc:sldMk cId="2922502689" sldId="1294"/>
            <ac:cxnSpMk id="17" creationId="{6CDA325B-0005-8533-E72E-6622774E355A}"/>
          </ac:cxnSpMkLst>
        </pc:cxnChg>
      </pc:sldChg>
      <pc:sldChg chg="delSp add del">
        <pc:chgData name="Nguyen Binh" userId="acf7f2a7-1119-454a-99ee-b7b1d8425230" providerId="ADAL" clId="{162B37D4-A83D-4508-BAEA-4B28D5587FEA}" dt="2023-04-03T02:10:00.514" v="4126" actId="47"/>
        <pc:sldMkLst>
          <pc:docMk/>
          <pc:sldMk cId="2606852631" sldId="1295"/>
        </pc:sldMkLst>
        <pc:picChg chg="del">
          <ac:chgData name="Nguyen Binh" userId="acf7f2a7-1119-454a-99ee-b7b1d8425230" providerId="ADAL" clId="{162B37D4-A83D-4508-BAEA-4B28D5587FEA}" dt="2023-04-03T02:06:57.151" v="4121" actId="478"/>
          <ac:picMkLst>
            <pc:docMk/>
            <pc:sldMk cId="2606852631" sldId="1295"/>
            <ac:picMk id="25" creationId="{EB3D3FD6-9233-2939-AA40-E3CD65FA923E}"/>
          </ac:picMkLst>
        </pc:picChg>
        <pc:picChg chg="del">
          <ac:chgData name="Nguyen Binh" userId="acf7f2a7-1119-454a-99ee-b7b1d8425230" providerId="ADAL" clId="{162B37D4-A83D-4508-BAEA-4B28D5587FEA}" dt="2023-04-03T02:06:57.151" v="4121" actId="478"/>
          <ac:picMkLst>
            <pc:docMk/>
            <pc:sldMk cId="2606852631" sldId="1295"/>
            <ac:picMk id="2050" creationId="{7F2EC2F7-DC2C-DF4C-35C4-417E0B522344}"/>
          </ac:picMkLst>
        </pc:picChg>
        <pc:picChg chg="del">
          <ac:chgData name="Nguyen Binh" userId="acf7f2a7-1119-454a-99ee-b7b1d8425230" providerId="ADAL" clId="{162B37D4-A83D-4508-BAEA-4B28D5587FEA}" dt="2023-04-03T02:06:57.151" v="4121" actId="478"/>
          <ac:picMkLst>
            <pc:docMk/>
            <pc:sldMk cId="2606852631" sldId="1295"/>
            <ac:picMk id="2052" creationId="{C006DE6B-9431-6B11-34C4-BF08EBA97156}"/>
          </ac:picMkLst>
        </pc:picChg>
        <pc:picChg chg="del">
          <ac:chgData name="Nguyen Binh" userId="acf7f2a7-1119-454a-99ee-b7b1d8425230" providerId="ADAL" clId="{162B37D4-A83D-4508-BAEA-4B28D5587FEA}" dt="2023-04-03T02:06:57.151" v="4121" actId="478"/>
          <ac:picMkLst>
            <pc:docMk/>
            <pc:sldMk cId="2606852631" sldId="1295"/>
            <ac:picMk id="2054" creationId="{AF55408B-4493-24F1-1047-4E968234AE59}"/>
          </ac:picMkLst>
        </pc:picChg>
      </pc:sldChg>
      <pc:sldChg chg="delSp modSp mod modAnim">
        <pc:chgData name="Nguyen Binh" userId="acf7f2a7-1119-454a-99ee-b7b1d8425230" providerId="ADAL" clId="{162B37D4-A83D-4508-BAEA-4B28D5587FEA}" dt="2023-04-03T10:42:11.017" v="9423"/>
        <pc:sldMkLst>
          <pc:docMk/>
          <pc:sldMk cId="3449605595" sldId="1295"/>
        </pc:sldMkLst>
        <pc:spChg chg="mod">
          <ac:chgData name="Nguyen Binh" userId="acf7f2a7-1119-454a-99ee-b7b1d8425230" providerId="ADAL" clId="{162B37D4-A83D-4508-BAEA-4B28D5587FEA}" dt="2023-04-03T07:53:20.187" v="4469" actId="115"/>
          <ac:spMkLst>
            <pc:docMk/>
            <pc:sldMk cId="3449605595" sldId="1295"/>
            <ac:spMk id="2" creationId="{61AC6B6A-61DE-E2C9-F17F-DBBE14CACCE7}"/>
          </ac:spMkLst>
        </pc:spChg>
        <pc:spChg chg="mod">
          <ac:chgData name="Nguyen Binh" userId="acf7f2a7-1119-454a-99ee-b7b1d8425230" providerId="ADAL" clId="{162B37D4-A83D-4508-BAEA-4B28D5587FEA}" dt="2023-04-03T07:54:09.527" v="4471" actId="20577"/>
          <ac:spMkLst>
            <pc:docMk/>
            <pc:sldMk cId="3449605595" sldId="1295"/>
            <ac:spMk id="5" creationId="{3110D97F-F375-A26C-E8A1-C2982223FCF9}"/>
          </ac:spMkLst>
        </pc:spChg>
        <pc:spChg chg="mod topLvl">
          <ac:chgData name="Nguyen Binh" userId="acf7f2a7-1119-454a-99ee-b7b1d8425230" providerId="ADAL" clId="{162B37D4-A83D-4508-BAEA-4B28D5587FEA}" dt="2023-04-03T07:49:42.358" v="4429" actId="1076"/>
          <ac:spMkLst>
            <pc:docMk/>
            <pc:sldMk cId="3449605595" sldId="1295"/>
            <ac:spMk id="7" creationId="{CDE351DA-1C90-DA85-E759-B75091D67160}"/>
          </ac:spMkLst>
        </pc:spChg>
        <pc:spChg chg="mod topLvl">
          <ac:chgData name="Nguyen Binh" userId="acf7f2a7-1119-454a-99ee-b7b1d8425230" providerId="ADAL" clId="{162B37D4-A83D-4508-BAEA-4B28D5587FEA}" dt="2023-04-03T07:46:21.134" v="4223" actId="1076"/>
          <ac:spMkLst>
            <pc:docMk/>
            <pc:sldMk cId="3449605595" sldId="1295"/>
            <ac:spMk id="8" creationId="{F1A4DFE0-E019-86D7-64F3-8A46FFC71A20}"/>
          </ac:spMkLst>
        </pc:spChg>
        <pc:spChg chg="mod topLvl">
          <ac:chgData name="Nguyen Binh" userId="acf7f2a7-1119-454a-99ee-b7b1d8425230" providerId="ADAL" clId="{162B37D4-A83D-4508-BAEA-4B28D5587FEA}" dt="2023-04-03T07:46:21.134" v="4223" actId="1076"/>
          <ac:spMkLst>
            <pc:docMk/>
            <pc:sldMk cId="3449605595" sldId="1295"/>
            <ac:spMk id="9" creationId="{4A2A2C70-DE0A-B5AC-A773-7B09400C9047}"/>
          </ac:spMkLst>
        </pc:spChg>
        <pc:spChg chg="mod topLvl">
          <ac:chgData name="Nguyen Binh" userId="acf7f2a7-1119-454a-99ee-b7b1d8425230" providerId="ADAL" clId="{162B37D4-A83D-4508-BAEA-4B28D5587FEA}" dt="2023-04-03T07:49:42.358" v="4429" actId="1076"/>
          <ac:spMkLst>
            <pc:docMk/>
            <pc:sldMk cId="3449605595" sldId="1295"/>
            <ac:spMk id="11" creationId="{7C935CE8-23CF-AEF8-A45B-44E83C0888FB}"/>
          </ac:spMkLst>
        </pc:spChg>
        <pc:spChg chg="mod">
          <ac:chgData name="Nguyen Binh" userId="acf7f2a7-1119-454a-99ee-b7b1d8425230" providerId="ADAL" clId="{162B37D4-A83D-4508-BAEA-4B28D5587FEA}" dt="2023-04-03T07:49:46.613" v="4430" actId="1076"/>
          <ac:spMkLst>
            <pc:docMk/>
            <pc:sldMk cId="3449605595" sldId="1295"/>
            <ac:spMk id="12" creationId="{2180398D-1D1C-435C-953C-C0948F0EF70C}"/>
          </ac:spMkLst>
        </pc:spChg>
        <pc:grpChg chg="del mod">
          <ac:chgData name="Nguyen Binh" userId="acf7f2a7-1119-454a-99ee-b7b1d8425230" providerId="ADAL" clId="{162B37D4-A83D-4508-BAEA-4B28D5587FEA}" dt="2023-04-03T07:46:13.667" v="4222" actId="165"/>
          <ac:grpSpMkLst>
            <pc:docMk/>
            <pc:sldMk cId="3449605595" sldId="1295"/>
            <ac:grpSpMk id="10" creationId="{390AF538-196F-8DED-9C28-071E9829B99F}"/>
          </ac:grpSpMkLst>
        </pc:grpChg>
      </pc:sldChg>
      <pc:sldChg chg="addSp delSp modSp add del mod">
        <pc:chgData name="Nguyen Binh" userId="acf7f2a7-1119-454a-99ee-b7b1d8425230" providerId="ADAL" clId="{162B37D4-A83D-4508-BAEA-4B28D5587FEA}" dt="2023-04-03T08:58:28.713" v="5183" actId="47"/>
        <pc:sldMkLst>
          <pc:docMk/>
          <pc:sldMk cId="680258456" sldId="1296"/>
        </pc:sldMkLst>
        <pc:spChg chg="mod">
          <ac:chgData name="Nguyen Binh" userId="acf7f2a7-1119-454a-99ee-b7b1d8425230" providerId="ADAL" clId="{162B37D4-A83D-4508-BAEA-4B28D5587FEA}" dt="2023-04-03T08:35:06.996" v="4905"/>
          <ac:spMkLst>
            <pc:docMk/>
            <pc:sldMk cId="680258456" sldId="1296"/>
            <ac:spMk id="3" creationId="{714C8D4D-A03B-8B08-8334-A8824BE09228}"/>
          </ac:spMkLst>
        </pc:spChg>
        <pc:spChg chg="mod">
          <ac:chgData name="Nguyen Binh" userId="acf7f2a7-1119-454a-99ee-b7b1d8425230" providerId="ADAL" clId="{162B37D4-A83D-4508-BAEA-4B28D5587FEA}" dt="2023-04-03T08:23:08.144" v="4779" actId="20577"/>
          <ac:spMkLst>
            <pc:docMk/>
            <pc:sldMk cId="680258456" sldId="1296"/>
            <ac:spMk id="12" creationId="{33B813D9-099A-99D4-AA2B-B91E565C34B4}"/>
          </ac:spMkLst>
        </pc:spChg>
        <pc:spChg chg="del mod">
          <ac:chgData name="Nguyen Binh" userId="acf7f2a7-1119-454a-99ee-b7b1d8425230" providerId="ADAL" clId="{162B37D4-A83D-4508-BAEA-4B28D5587FEA}" dt="2023-04-03T08:22:59.579" v="4678" actId="478"/>
          <ac:spMkLst>
            <pc:docMk/>
            <pc:sldMk cId="680258456" sldId="1296"/>
            <ac:spMk id="13" creationId="{C8219016-3970-1781-2ED5-2CEC31174CBE}"/>
          </ac:spMkLst>
        </pc:spChg>
        <pc:picChg chg="add del mod">
          <ac:chgData name="Nguyen Binh" userId="acf7f2a7-1119-454a-99ee-b7b1d8425230" providerId="ADAL" clId="{162B37D4-A83D-4508-BAEA-4B28D5587FEA}" dt="2023-04-03T08:48:17.659" v="5082" actId="21"/>
          <ac:picMkLst>
            <pc:docMk/>
            <pc:sldMk cId="680258456" sldId="1296"/>
            <ac:picMk id="2" creationId="{9CE39CD0-1000-3723-C1E1-047EE014FB80}"/>
          </ac:picMkLst>
        </pc:picChg>
        <pc:picChg chg="add del mod">
          <ac:chgData name="Nguyen Binh" userId="acf7f2a7-1119-454a-99ee-b7b1d8425230" providerId="ADAL" clId="{162B37D4-A83D-4508-BAEA-4B28D5587FEA}" dt="2023-04-03T08:48:17.659" v="5082" actId="21"/>
          <ac:picMkLst>
            <pc:docMk/>
            <pc:sldMk cId="680258456" sldId="1296"/>
            <ac:picMk id="4" creationId="{58843ECE-EFD6-A893-9B83-7C6335B97AC1}"/>
          </ac:picMkLst>
        </pc:picChg>
        <pc:picChg chg="add del mod">
          <ac:chgData name="Nguyen Binh" userId="acf7f2a7-1119-454a-99ee-b7b1d8425230" providerId="ADAL" clId="{162B37D4-A83D-4508-BAEA-4B28D5587FEA}" dt="2023-04-03T08:52:46.979" v="5143" actId="21"/>
          <ac:picMkLst>
            <pc:docMk/>
            <pc:sldMk cId="680258456" sldId="1296"/>
            <ac:picMk id="5" creationId="{B5E61896-9DF0-129C-F603-16DDAF015A50}"/>
          </ac:picMkLst>
        </pc:picChg>
        <pc:picChg chg="add del mod">
          <ac:chgData name="Nguyen Binh" userId="acf7f2a7-1119-454a-99ee-b7b1d8425230" providerId="ADAL" clId="{162B37D4-A83D-4508-BAEA-4B28D5587FEA}" dt="2023-04-03T08:50:57.138" v="5118" actId="21"/>
          <ac:picMkLst>
            <pc:docMk/>
            <pc:sldMk cId="680258456" sldId="1296"/>
            <ac:picMk id="7" creationId="{0244C4D4-EB54-69BE-B169-E8E2156407C2}"/>
          </ac:picMkLst>
        </pc:picChg>
        <pc:picChg chg="add del mod">
          <ac:chgData name="Nguyen Binh" userId="acf7f2a7-1119-454a-99ee-b7b1d8425230" providerId="ADAL" clId="{162B37D4-A83D-4508-BAEA-4B28D5587FEA}" dt="2023-04-03T08:51:56.264" v="5137" actId="21"/>
          <ac:picMkLst>
            <pc:docMk/>
            <pc:sldMk cId="680258456" sldId="1296"/>
            <ac:picMk id="8" creationId="{DEF5FB0B-59CD-37FC-09B5-17FB0BA4849C}"/>
          </ac:picMkLst>
        </pc:picChg>
        <pc:picChg chg="del">
          <ac:chgData name="Nguyen Binh" userId="acf7f2a7-1119-454a-99ee-b7b1d8425230" providerId="ADAL" clId="{162B37D4-A83D-4508-BAEA-4B28D5587FEA}" dt="2023-04-03T08:22:59.579" v="4678" actId="478"/>
          <ac:picMkLst>
            <pc:docMk/>
            <pc:sldMk cId="680258456" sldId="1296"/>
            <ac:picMk id="25" creationId="{EB3D3FD6-9233-2939-AA40-E3CD65FA923E}"/>
          </ac:picMkLst>
        </pc:picChg>
        <pc:picChg chg="del">
          <ac:chgData name="Nguyen Binh" userId="acf7f2a7-1119-454a-99ee-b7b1d8425230" providerId="ADAL" clId="{162B37D4-A83D-4508-BAEA-4B28D5587FEA}" dt="2023-04-03T08:22:59.579" v="4678" actId="478"/>
          <ac:picMkLst>
            <pc:docMk/>
            <pc:sldMk cId="680258456" sldId="1296"/>
            <ac:picMk id="2050" creationId="{7F2EC2F7-DC2C-DF4C-35C4-417E0B522344}"/>
          </ac:picMkLst>
        </pc:picChg>
        <pc:picChg chg="del">
          <ac:chgData name="Nguyen Binh" userId="acf7f2a7-1119-454a-99ee-b7b1d8425230" providerId="ADAL" clId="{162B37D4-A83D-4508-BAEA-4B28D5587FEA}" dt="2023-04-03T08:22:59.579" v="4678" actId="478"/>
          <ac:picMkLst>
            <pc:docMk/>
            <pc:sldMk cId="680258456" sldId="1296"/>
            <ac:picMk id="2052" creationId="{C006DE6B-9431-6B11-34C4-BF08EBA97156}"/>
          </ac:picMkLst>
        </pc:picChg>
        <pc:picChg chg="del">
          <ac:chgData name="Nguyen Binh" userId="acf7f2a7-1119-454a-99ee-b7b1d8425230" providerId="ADAL" clId="{162B37D4-A83D-4508-BAEA-4B28D5587FEA}" dt="2023-04-03T08:22:59.579" v="4678" actId="478"/>
          <ac:picMkLst>
            <pc:docMk/>
            <pc:sldMk cId="680258456" sldId="1296"/>
            <ac:picMk id="2054" creationId="{AF55408B-4493-24F1-1047-4E968234AE59}"/>
          </ac:picMkLst>
        </pc:picChg>
      </pc:sldChg>
      <pc:sldChg chg="delSp add del mod">
        <pc:chgData name="Nguyen Binh" userId="acf7f2a7-1119-454a-99ee-b7b1d8425230" providerId="ADAL" clId="{162B37D4-A83D-4508-BAEA-4B28D5587FEA}" dt="2023-04-03T02:10:00.514" v="4126" actId="47"/>
        <pc:sldMkLst>
          <pc:docMk/>
          <pc:sldMk cId="825509210" sldId="1296"/>
        </pc:sldMkLst>
        <pc:picChg chg="del">
          <ac:chgData name="Nguyen Binh" userId="acf7f2a7-1119-454a-99ee-b7b1d8425230" providerId="ADAL" clId="{162B37D4-A83D-4508-BAEA-4B28D5587FEA}" dt="2023-04-03T02:09:45.621" v="4123" actId="21"/>
          <ac:picMkLst>
            <pc:docMk/>
            <pc:sldMk cId="825509210" sldId="1296"/>
            <ac:picMk id="25" creationId="{EB3D3FD6-9233-2939-AA40-E3CD65FA923E}"/>
          </ac:picMkLst>
        </pc:picChg>
      </pc:sldChg>
      <pc:sldChg chg="addSp delSp modSp add mod modAnim">
        <pc:chgData name="Nguyen Binh" userId="acf7f2a7-1119-454a-99ee-b7b1d8425230" providerId="ADAL" clId="{162B37D4-A83D-4508-BAEA-4B28D5587FEA}" dt="2023-04-03T09:46:17.709" v="5537" actId="20577"/>
        <pc:sldMkLst>
          <pc:docMk/>
          <pc:sldMk cId="1844839375" sldId="1297"/>
        </pc:sldMkLst>
        <pc:spChg chg="mod">
          <ac:chgData name="Nguyen Binh" userId="acf7f2a7-1119-454a-99ee-b7b1d8425230" providerId="ADAL" clId="{162B37D4-A83D-4508-BAEA-4B28D5587FEA}" dt="2023-04-03T08:34:42.217" v="4903" actId="20577"/>
          <ac:spMkLst>
            <pc:docMk/>
            <pc:sldMk cId="1844839375" sldId="1297"/>
            <ac:spMk id="3" creationId="{714C8D4D-A03B-8B08-8334-A8824BE09228}"/>
          </ac:spMkLst>
        </pc:spChg>
        <pc:spChg chg="mod">
          <ac:chgData name="Nguyen Binh" userId="acf7f2a7-1119-454a-99ee-b7b1d8425230" providerId="ADAL" clId="{162B37D4-A83D-4508-BAEA-4B28D5587FEA}" dt="2023-04-03T08:32:46.766" v="4868" actId="1076"/>
          <ac:spMkLst>
            <pc:docMk/>
            <pc:sldMk cId="1844839375" sldId="1297"/>
            <ac:spMk id="6" creationId="{324284E0-1257-A16C-37EE-576C55F125B6}"/>
          </ac:spMkLst>
        </pc:spChg>
        <pc:spChg chg="mod">
          <ac:chgData name="Nguyen Binh" userId="acf7f2a7-1119-454a-99ee-b7b1d8425230" providerId="ADAL" clId="{162B37D4-A83D-4508-BAEA-4B28D5587FEA}" dt="2023-04-03T08:32:37.817" v="4866" actId="1076"/>
          <ac:spMkLst>
            <pc:docMk/>
            <pc:sldMk cId="1844839375" sldId="1297"/>
            <ac:spMk id="9" creationId="{ED089B15-EC63-BA84-2421-F629AAE1E92D}"/>
          </ac:spMkLst>
        </pc:spChg>
        <pc:spChg chg="add del mod">
          <ac:chgData name="Nguyen Binh" userId="acf7f2a7-1119-454a-99ee-b7b1d8425230" providerId="ADAL" clId="{162B37D4-A83D-4508-BAEA-4B28D5587FEA}" dt="2023-04-03T08:39:11.323" v="4947" actId="478"/>
          <ac:spMkLst>
            <pc:docMk/>
            <pc:sldMk cId="1844839375" sldId="1297"/>
            <ac:spMk id="11" creationId="{7172EC9E-4E55-3A91-455B-8E780C930024}"/>
          </ac:spMkLst>
        </pc:spChg>
        <pc:spChg chg="mod">
          <ac:chgData name="Nguyen Binh" userId="acf7f2a7-1119-454a-99ee-b7b1d8425230" providerId="ADAL" clId="{162B37D4-A83D-4508-BAEA-4B28D5587FEA}" dt="2023-04-03T09:44:33.415" v="5484" actId="20577"/>
          <ac:spMkLst>
            <pc:docMk/>
            <pc:sldMk cId="1844839375" sldId="1297"/>
            <ac:spMk id="12" creationId="{33B813D9-099A-99D4-AA2B-B91E565C34B4}"/>
          </ac:spMkLst>
        </pc:spChg>
        <pc:spChg chg="add del mod">
          <ac:chgData name="Nguyen Binh" userId="acf7f2a7-1119-454a-99ee-b7b1d8425230" providerId="ADAL" clId="{162B37D4-A83D-4508-BAEA-4B28D5587FEA}" dt="2023-04-03T08:46:12.072" v="5048" actId="478"/>
          <ac:spMkLst>
            <pc:docMk/>
            <pc:sldMk cId="1844839375" sldId="1297"/>
            <ac:spMk id="13" creationId="{625DCD46-A8B7-4615-20EF-4383BC70198F}"/>
          </ac:spMkLst>
        </pc:spChg>
        <pc:spChg chg="add del mod">
          <ac:chgData name="Nguyen Binh" userId="acf7f2a7-1119-454a-99ee-b7b1d8425230" providerId="ADAL" clId="{162B37D4-A83D-4508-BAEA-4B28D5587FEA}" dt="2023-04-03T08:46:08.483" v="5043" actId="478"/>
          <ac:spMkLst>
            <pc:docMk/>
            <pc:sldMk cId="1844839375" sldId="1297"/>
            <ac:spMk id="14" creationId="{61C25C9E-BF46-473F-3A36-EF872C42E1F3}"/>
          </ac:spMkLst>
        </pc:spChg>
        <pc:spChg chg="add del mod">
          <ac:chgData name="Nguyen Binh" userId="acf7f2a7-1119-454a-99ee-b7b1d8425230" providerId="ADAL" clId="{162B37D4-A83D-4508-BAEA-4B28D5587FEA}" dt="2023-04-03T08:46:13.408" v="5049" actId="478"/>
          <ac:spMkLst>
            <pc:docMk/>
            <pc:sldMk cId="1844839375" sldId="1297"/>
            <ac:spMk id="15" creationId="{B510FC45-2E04-293B-BF14-31C122831A38}"/>
          </ac:spMkLst>
        </pc:spChg>
        <pc:spChg chg="add del mod">
          <ac:chgData name="Nguyen Binh" userId="acf7f2a7-1119-454a-99ee-b7b1d8425230" providerId="ADAL" clId="{162B37D4-A83D-4508-BAEA-4B28D5587FEA}" dt="2023-04-03T08:46:09.253" v="5044" actId="478"/>
          <ac:spMkLst>
            <pc:docMk/>
            <pc:sldMk cId="1844839375" sldId="1297"/>
            <ac:spMk id="16" creationId="{C222F284-42D6-8D94-2D3E-E13AE395097C}"/>
          </ac:spMkLst>
        </pc:spChg>
        <pc:spChg chg="mod">
          <ac:chgData name="Nguyen Binh" userId="acf7f2a7-1119-454a-99ee-b7b1d8425230" providerId="ADAL" clId="{162B37D4-A83D-4508-BAEA-4B28D5587FEA}" dt="2023-04-03T08:29:13" v="4828" actId="14100"/>
          <ac:spMkLst>
            <pc:docMk/>
            <pc:sldMk cId="1844839375" sldId="1297"/>
            <ac:spMk id="18" creationId="{2E476FA0-ACE7-9230-CC88-151F58AB246E}"/>
          </ac:spMkLst>
        </pc:spChg>
        <pc:spChg chg="del mod">
          <ac:chgData name="Nguyen Binh" userId="acf7f2a7-1119-454a-99ee-b7b1d8425230" providerId="ADAL" clId="{162B37D4-A83D-4508-BAEA-4B28D5587FEA}" dt="2023-04-03T08:46:04.588" v="5040" actId="478"/>
          <ac:spMkLst>
            <pc:docMk/>
            <pc:sldMk cId="1844839375" sldId="1297"/>
            <ac:spMk id="19" creationId="{50D66AAE-BDB7-A9AC-E9B5-1235B2520C01}"/>
          </ac:spMkLst>
        </pc:spChg>
        <pc:spChg chg="add del mod">
          <ac:chgData name="Nguyen Binh" userId="acf7f2a7-1119-454a-99ee-b7b1d8425230" providerId="ADAL" clId="{162B37D4-A83D-4508-BAEA-4B28D5587FEA}" dt="2023-04-03T08:46:14.423" v="5050" actId="478"/>
          <ac:spMkLst>
            <pc:docMk/>
            <pc:sldMk cId="1844839375" sldId="1297"/>
            <ac:spMk id="20" creationId="{D113EB2B-0517-6DFD-3A46-CC3F18B4C9F2}"/>
          </ac:spMkLst>
        </pc:spChg>
        <pc:spChg chg="add del mod">
          <ac:chgData name="Nguyen Binh" userId="acf7f2a7-1119-454a-99ee-b7b1d8425230" providerId="ADAL" clId="{162B37D4-A83D-4508-BAEA-4B28D5587FEA}" dt="2023-04-03T08:44:35.601" v="5032" actId="478"/>
          <ac:spMkLst>
            <pc:docMk/>
            <pc:sldMk cId="1844839375" sldId="1297"/>
            <ac:spMk id="21" creationId="{1C8E6426-0605-BB75-8C15-EA94DE6BB786}"/>
          </ac:spMkLst>
        </pc:spChg>
        <pc:spChg chg="add del mod">
          <ac:chgData name="Nguyen Binh" userId="acf7f2a7-1119-454a-99ee-b7b1d8425230" providerId="ADAL" clId="{162B37D4-A83D-4508-BAEA-4B28D5587FEA}" dt="2023-04-03T08:44:35.601" v="5032" actId="478"/>
          <ac:spMkLst>
            <pc:docMk/>
            <pc:sldMk cId="1844839375" sldId="1297"/>
            <ac:spMk id="22" creationId="{6FB90EEB-D904-F72C-6BC8-590840BAD99E}"/>
          </ac:spMkLst>
        </pc:spChg>
        <pc:spChg chg="add del mod">
          <ac:chgData name="Nguyen Binh" userId="acf7f2a7-1119-454a-99ee-b7b1d8425230" providerId="ADAL" clId="{162B37D4-A83D-4508-BAEA-4B28D5587FEA}" dt="2023-04-03T08:44:35.601" v="5032" actId="478"/>
          <ac:spMkLst>
            <pc:docMk/>
            <pc:sldMk cId="1844839375" sldId="1297"/>
            <ac:spMk id="23" creationId="{07774308-CE18-20AF-E1B8-611C7FD115B6}"/>
          </ac:spMkLst>
        </pc:spChg>
        <pc:spChg chg="add del mod">
          <ac:chgData name="Nguyen Binh" userId="acf7f2a7-1119-454a-99ee-b7b1d8425230" providerId="ADAL" clId="{162B37D4-A83D-4508-BAEA-4B28D5587FEA}" dt="2023-04-03T08:44:35.601" v="5032" actId="478"/>
          <ac:spMkLst>
            <pc:docMk/>
            <pc:sldMk cId="1844839375" sldId="1297"/>
            <ac:spMk id="24" creationId="{055DE785-F1B0-E618-3106-5AC06BFE3D3D}"/>
          </ac:spMkLst>
        </pc:spChg>
        <pc:spChg chg="add del mod">
          <ac:chgData name="Nguyen Binh" userId="acf7f2a7-1119-454a-99ee-b7b1d8425230" providerId="ADAL" clId="{162B37D4-A83D-4508-BAEA-4B28D5587FEA}" dt="2023-04-03T08:46:07.514" v="5042" actId="478"/>
          <ac:spMkLst>
            <pc:docMk/>
            <pc:sldMk cId="1844839375" sldId="1297"/>
            <ac:spMk id="25" creationId="{67640479-3B9E-BC1A-66A3-C61477F2275D}"/>
          </ac:spMkLst>
        </pc:spChg>
        <pc:spChg chg="add del mod">
          <ac:chgData name="Nguyen Binh" userId="acf7f2a7-1119-454a-99ee-b7b1d8425230" providerId="ADAL" clId="{162B37D4-A83D-4508-BAEA-4B28D5587FEA}" dt="2023-04-03T08:46:06.536" v="5041" actId="478"/>
          <ac:spMkLst>
            <pc:docMk/>
            <pc:sldMk cId="1844839375" sldId="1297"/>
            <ac:spMk id="26" creationId="{30CF083C-18CC-898E-E693-B2353A41C470}"/>
          </ac:spMkLst>
        </pc:spChg>
        <pc:spChg chg="add del mod">
          <ac:chgData name="Nguyen Binh" userId="acf7f2a7-1119-454a-99ee-b7b1d8425230" providerId="ADAL" clId="{162B37D4-A83D-4508-BAEA-4B28D5587FEA}" dt="2023-04-03T08:46:09.859" v="5045" actId="478"/>
          <ac:spMkLst>
            <pc:docMk/>
            <pc:sldMk cId="1844839375" sldId="1297"/>
            <ac:spMk id="27" creationId="{F09F5021-166E-B3CA-547C-C630FFF949D3}"/>
          </ac:spMkLst>
        </pc:spChg>
        <pc:spChg chg="add del mod">
          <ac:chgData name="Nguyen Binh" userId="acf7f2a7-1119-454a-99ee-b7b1d8425230" providerId="ADAL" clId="{162B37D4-A83D-4508-BAEA-4B28D5587FEA}" dt="2023-04-03T08:46:11.059" v="5047" actId="478"/>
          <ac:spMkLst>
            <pc:docMk/>
            <pc:sldMk cId="1844839375" sldId="1297"/>
            <ac:spMk id="28" creationId="{0ECA6FFF-DFE8-3B98-D768-AC07496D9080}"/>
          </ac:spMkLst>
        </pc:spChg>
        <pc:spChg chg="add mod">
          <ac:chgData name="Nguyen Binh" userId="acf7f2a7-1119-454a-99ee-b7b1d8425230" providerId="ADAL" clId="{162B37D4-A83D-4508-BAEA-4B28D5587FEA}" dt="2023-04-03T08:45:21.094" v="5036" actId="368"/>
          <ac:spMkLst>
            <pc:docMk/>
            <pc:sldMk cId="1844839375" sldId="1297"/>
            <ac:spMk id="29" creationId="{959E9D64-DA96-67C4-3AD3-F3C5C7085A71}"/>
          </ac:spMkLst>
        </pc:spChg>
        <pc:spChg chg="add mod">
          <ac:chgData name="Nguyen Binh" userId="acf7f2a7-1119-454a-99ee-b7b1d8425230" providerId="ADAL" clId="{162B37D4-A83D-4508-BAEA-4B28D5587FEA}" dt="2023-04-03T08:45:21.094" v="5036" actId="368"/>
          <ac:spMkLst>
            <pc:docMk/>
            <pc:sldMk cId="1844839375" sldId="1297"/>
            <ac:spMk id="30" creationId="{E7C0B23C-1747-4F40-7A3C-69FC8188938A}"/>
          </ac:spMkLst>
        </pc:spChg>
        <pc:spChg chg="add mod">
          <ac:chgData name="Nguyen Binh" userId="acf7f2a7-1119-454a-99ee-b7b1d8425230" providerId="ADAL" clId="{162B37D4-A83D-4508-BAEA-4B28D5587FEA}" dt="2023-04-03T08:45:21.094" v="5036" actId="368"/>
          <ac:spMkLst>
            <pc:docMk/>
            <pc:sldMk cId="1844839375" sldId="1297"/>
            <ac:spMk id="31" creationId="{C6B04FA5-4507-A320-E17E-C5125C39D2D4}"/>
          </ac:spMkLst>
        </pc:spChg>
        <pc:spChg chg="add mod">
          <ac:chgData name="Nguyen Binh" userId="acf7f2a7-1119-454a-99ee-b7b1d8425230" providerId="ADAL" clId="{162B37D4-A83D-4508-BAEA-4B28D5587FEA}" dt="2023-04-03T09:46:17.709" v="5537" actId="20577"/>
          <ac:spMkLst>
            <pc:docMk/>
            <pc:sldMk cId="1844839375" sldId="1297"/>
            <ac:spMk id="32" creationId="{1F1A3809-9ADB-9930-0879-D1C77B3C7286}"/>
          </ac:spMkLst>
        </pc:spChg>
        <pc:spChg chg="add mod">
          <ac:chgData name="Nguyen Binh" userId="acf7f2a7-1119-454a-99ee-b7b1d8425230" providerId="ADAL" clId="{162B37D4-A83D-4508-BAEA-4B28D5587FEA}" dt="2023-04-03T08:45:21.094" v="5036" actId="368"/>
          <ac:spMkLst>
            <pc:docMk/>
            <pc:sldMk cId="1844839375" sldId="1297"/>
            <ac:spMk id="33" creationId="{C94213F2-3A10-C903-728E-22A2405AC327}"/>
          </ac:spMkLst>
        </pc:spChg>
        <pc:spChg chg="add mod">
          <ac:chgData name="Nguyen Binh" userId="acf7f2a7-1119-454a-99ee-b7b1d8425230" providerId="ADAL" clId="{162B37D4-A83D-4508-BAEA-4B28D5587FEA}" dt="2023-04-03T08:45:21.094" v="5036" actId="368"/>
          <ac:spMkLst>
            <pc:docMk/>
            <pc:sldMk cId="1844839375" sldId="1297"/>
            <ac:spMk id="34" creationId="{3687BC73-DE8B-1435-CEEE-BA4856700125}"/>
          </ac:spMkLst>
        </pc:spChg>
        <pc:spChg chg="add mod">
          <ac:chgData name="Nguyen Binh" userId="acf7f2a7-1119-454a-99ee-b7b1d8425230" providerId="ADAL" clId="{162B37D4-A83D-4508-BAEA-4B28D5587FEA}" dt="2023-04-03T08:45:21.094" v="5036" actId="368"/>
          <ac:spMkLst>
            <pc:docMk/>
            <pc:sldMk cId="1844839375" sldId="1297"/>
            <ac:spMk id="35" creationId="{21E8DE01-C87D-DD1D-3FE4-6A0C3BB0DE13}"/>
          </ac:spMkLst>
        </pc:spChg>
        <pc:spChg chg="add mod">
          <ac:chgData name="Nguyen Binh" userId="acf7f2a7-1119-454a-99ee-b7b1d8425230" providerId="ADAL" clId="{162B37D4-A83D-4508-BAEA-4B28D5587FEA}" dt="2023-04-03T08:45:21.094" v="5036" actId="368"/>
          <ac:spMkLst>
            <pc:docMk/>
            <pc:sldMk cId="1844839375" sldId="1297"/>
            <ac:spMk id="36" creationId="{947DC409-E3C7-4EBD-6AF1-7D10F49A83AA}"/>
          </ac:spMkLst>
        </pc:spChg>
        <pc:spChg chg="add mod">
          <ac:chgData name="Nguyen Binh" userId="acf7f2a7-1119-454a-99ee-b7b1d8425230" providerId="ADAL" clId="{162B37D4-A83D-4508-BAEA-4B28D5587FEA}" dt="2023-04-03T08:45:21.094" v="5036" actId="368"/>
          <ac:spMkLst>
            <pc:docMk/>
            <pc:sldMk cId="1844839375" sldId="1297"/>
            <ac:spMk id="37" creationId="{C87D93A4-D09B-2064-74A4-568F73B39033}"/>
          </ac:spMkLst>
        </pc:spChg>
        <pc:spChg chg="add mod">
          <ac:chgData name="Nguyen Binh" userId="acf7f2a7-1119-454a-99ee-b7b1d8425230" providerId="ADAL" clId="{162B37D4-A83D-4508-BAEA-4B28D5587FEA}" dt="2023-04-03T08:45:21.094" v="5036" actId="368"/>
          <ac:spMkLst>
            <pc:docMk/>
            <pc:sldMk cId="1844839375" sldId="1297"/>
            <ac:spMk id="38" creationId="{DA7A27B5-5B06-84E0-34D7-278FA61F15BE}"/>
          </ac:spMkLst>
        </pc:spChg>
        <pc:spChg chg="mod">
          <ac:chgData name="Nguyen Binh" userId="acf7f2a7-1119-454a-99ee-b7b1d8425230" providerId="ADAL" clId="{162B37D4-A83D-4508-BAEA-4B28D5587FEA}" dt="2023-04-03T08:46:15.492" v="5051"/>
          <ac:spMkLst>
            <pc:docMk/>
            <pc:sldMk cId="1844839375" sldId="1297"/>
            <ac:spMk id="41" creationId="{93E4CDDD-00F9-DEE6-E65C-EB2B63971CAC}"/>
          </ac:spMkLst>
        </pc:spChg>
        <pc:spChg chg="mod">
          <ac:chgData name="Nguyen Binh" userId="acf7f2a7-1119-454a-99ee-b7b1d8425230" providerId="ADAL" clId="{162B37D4-A83D-4508-BAEA-4B28D5587FEA}" dt="2023-04-03T08:46:15.492" v="5051"/>
          <ac:spMkLst>
            <pc:docMk/>
            <pc:sldMk cId="1844839375" sldId="1297"/>
            <ac:spMk id="42" creationId="{79F1AF3A-33BA-5F23-1162-4C4AAB9E0862}"/>
          </ac:spMkLst>
        </pc:spChg>
        <pc:spChg chg="mod">
          <ac:chgData name="Nguyen Binh" userId="acf7f2a7-1119-454a-99ee-b7b1d8425230" providerId="ADAL" clId="{162B37D4-A83D-4508-BAEA-4B28D5587FEA}" dt="2023-04-03T08:46:21.316" v="5054" actId="20577"/>
          <ac:spMkLst>
            <pc:docMk/>
            <pc:sldMk cId="1844839375" sldId="1297"/>
            <ac:spMk id="43" creationId="{02BFE404-30A2-3A0A-1DD5-CB5EE267752E}"/>
          </ac:spMkLst>
        </pc:spChg>
        <pc:spChg chg="mod">
          <ac:chgData name="Nguyen Binh" userId="acf7f2a7-1119-454a-99ee-b7b1d8425230" providerId="ADAL" clId="{162B37D4-A83D-4508-BAEA-4B28D5587FEA}" dt="2023-04-03T09:46:13.115" v="5533" actId="20577"/>
          <ac:spMkLst>
            <pc:docMk/>
            <pc:sldMk cId="1844839375" sldId="1297"/>
            <ac:spMk id="44" creationId="{98BA0968-470D-AA28-B89A-B1736E10FA77}"/>
          </ac:spMkLst>
        </pc:spChg>
        <pc:spChg chg="mod">
          <ac:chgData name="Nguyen Binh" userId="acf7f2a7-1119-454a-99ee-b7b1d8425230" providerId="ADAL" clId="{162B37D4-A83D-4508-BAEA-4B28D5587FEA}" dt="2023-04-03T08:46:15.492" v="5051"/>
          <ac:spMkLst>
            <pc:docMk/>
            <pc:sldMk cId="1844839375" sldId="1297"/>
            <ac:spMk id="45" creationId="{A244C149-C539-671D-5BF7-0894EDC9171B}"/>
          </ac:spMkLst>
        </pc:spChg>
        <pc:spChg chg="mod">
          <ac:chgData name="Nguyen Binh" userId="acf7f2a7-1119-454a-99ee-b7b1d8425230" providerId="ADAL" clId="{162B37D4-A83D-4508-BAEA-4B28D5587FEA}" dt="2023-04-03T08:46:15.492" v="5051"/>
          <ac:spMkLst>
            <pc:docMk/>
            <pc:sldMk cId="1844839375" sldId="1297"/>
            <ac:spMk id="46" creationId="{4CFBBF20-58E6-84CD-8611-B0116843191D}"/>
          </ac:spMkLst>
        </pc:spChg>
        <pc:spChg chg="mod">
          <ac:chgData name="Nguyen Binh" userId="acf7f2a7-1119-454a-99ee-b7b1d8425230" providerId="ADAL" clId="{162B37D4-A83D-4508-BAEA-4B28D5587FEA}" dt="2023-04-03T08:46:15.492" v="5051"/>
          <ac:spMkLst>
            <pc:docMk/>
            <pc:sldMk cId="1844839375" sldId="1297"/>
            <ac:spMk id="47" creationId="{4BB308B3-AD53-D1B8-FB7B-28F3A10E3409}"/>
          </ac:spMkLst>
        </pc:spChg>
        <pc:spChg chg="mod">
          <ac:chgData name="Nguyen Binh" userId="acf7f2a7-1119-454a-99ee-b7b1d8425230" providerId="ADAL" clId="{162B37D4-A83D-4508-BAEA-4B28D5587FEA}" dt="2023-04-03T08:46:15.492" v="5051"/>
          <ac:spMkLst>
            <pc:docMk/>
            <pc:sldMk cId="1844839375" sldId="1297"/>
            <ac:spMk id="48" creationId="{3CDF4490-CBA2-62EE-380B-09FCFA602957}"/>
          </ac:spMkLst>
        </pc:spChg>
        <pc:spChg chg="mod">
          <ac:chgData name="Nguyen Binh" userId="acf7f2a7-1119-454a-99ee-b7b1d8425230" providerId="ADAL" clId="{162B37D4-A83D-4508-BAEA-4B28D5587FEA}" dt="2023-04-03T08:46:15.492" v="5051"/>
          <ac:spMkLst>
            <pc:docMk/>
            <pc:sldMk cId="1844839375" sldId="1297"/>
            <ac:spMk id="49" creationId="{23B32C9A-2EBE-84C5-E47B-2F6DEAB6E965}"/>
          </ac:spMkLst>
        </pc:spChg>
        <pc:spChg chg="mod">
          <ac:chgData name="Nguyen Binh" userId="acf7f2a7-1119-454a-99ee-b7b1d8425230" providerId="ADAL" clId="{162B37D4-A83D-4508-BAEA-4B28D5587FEA}" dt="2023-04-03T08:46:15.492" v="5051"/>
          <ac:spMkLst>
            <pc:docMk/>
            <pc:sldMk cId="1844839375" sldId="1297"/>
            <ac:spMk id="50" creationId="{CDCF2098-6DB9-A3BB-25B0-C6EF3A4DA082}"/>
          </ac:spMkLst>
        </pc:spChg>
        <pc:grpChg chg="add mod">
          <ac:chgData name="Nguyen Binh" userId="acf7f2a7-1119-454a-99ee-b7b1d8425230" providerId="ADAL" clId="{162B37D4-A83D-4508-BAEA-4B28D5587FEA}" dt="2023-04-03T08:45:28.343" v="5039" actId="1076"/>
          <ac:grpSpMkLst>
            <pc:docMk/>
            <pc:sldMk cId="1844839375" sldId="1297"/>
            <ac:grpSpMk id="39" creationId="{FA9611F3-989D-A989-2707-F625A52CBA55}"/>
          </ac:grpSpMkLst>
        </pc:grpChg>
        <pc:grpChg chg="add mod">
          <ac:chgData name="Nguyen Binh" userId="acf7f2a7-1119-454a-99ee-b7b1d8425230" providerId="ADAL" clId="{162B37D4-A83D-4508-BAEA-4B28D5587FEA}" dt="2023-04-03T08:46:19.655" v="5052" actId="1076"/>
          <ac:grpSpMkLst>
            <pc:docMk/>
            <pc:sldMk cId="1844839375" sldId="1297"/>
            <ac:grpSpMk id="40" creationId="{AAC38395-593D-9B50-A211-288AC7B4E119}"/>
          </ac:grpSpMkLst>
        </pc:grpChg>
        <pc:picChg chg="add mod">
          <ac:chgData name="Nguyen Binh" userId="acf7f2a7-1119-454a-99ee-b7b1d8425230" providerId="ADAL" clId="{162B37D4-A83D-4508-BAEA-4B28D5587FEA}" dt="2023-04-03T08:35:20.129" v="4907" actId="1076"/>
          <ac:picMkLst>
            <pc:docMk/>
            <pc:sldMk cId="1844839375" sldId="1297"/>
            <ac:picMk id="2" creationId="{0DA7B6DA-31C1-59EA-5685-50186022C3D7}"/>
          </ac:picMkLst>
        </pc:picChg>
        <pc:picChg chg="add mod">
          <ac:chgData name="Nguyen Binh" userId="acf7f2a7-1119-454a-99ee-b7b1d8425230" providerId="ADAL" clId="{162B37D4-A83D-4508-BAEA-4B28D5587FEA}" dt="2023-04-03T08:36:05.957" v="4915" actId="1076"/>
          <ac:picMkLst>
            <pc:docMk/>
            <pc:sldMk cId="1844839375" sldId="1297"/>
            <ac:picMk id="4" creationId="{9E485C15-BBDF-8A2A-59A0-369BD4303202}"/>
          </ac:picMkLst>
        </pc:picChg>
        <pc:picChg chg="add mod">
          <ac:chgData name="Nguyen Binh" userId="acf7f2a7-1119-454a-99ee-b7b1d8425230" providerId="ADAL" clId="{162B37D4-A83D-4508-BAEA-4B28D5587FEA}" dt="2023-04-03T08:44:17.141" v="5025" actId="1076"/>
          <ac:picMkLst>
            <pc:docMk/>
            <pc:sldMk cId="1844839375" sldId="1297"/>
            <ac:picMk id="5" creationId="{C6DEE82E-71CE-64CA-1605-09BFA7565A41}"/>
          </ac:picMkLst>
        </pc:picChg>
        <pc:picChg chg="add mod">
          <ac:chgData name="Nguyen Binh" userId="acf7f2a7-1119-454a-99ee-b7b1d8425230" providerId="ADAL" clId="{162B37D4-A83D-4508-BAEA-4B28D5587FEA}" dt="2023-04-03T08:35:44.934" v="4910" actId="1076"/>
          <ac:picMkLst>
            <pc:docMk/>
            <pc:sldMk cId="1844839375" sldId="1297"/>
            <ac:picMk id="7" creationId="{467EFFEC-71A1-7B37-CA64-E8D12B904376}"/>
          </ac:picMkLst>
        </pc:picChg>
        <pc:picChg chg="add mod">
          <ac:chgData name="Nguyen Binh" userId="acf7f2a7-1119-454a-99ee-b7b1d8425230" providerId="ADAL" clId="{162B37D4-A83D-4508-BAEA-4B28D5587FEA}" dt="2023-04-03T08:35:54.958" v="4913" actId="1076"/>
          <ac:picMkLst>
            <pc:docMk/>
            <pc:sldMk cId="1844839375" sldId="1297"/>
            <ac:picMk id="8" creationId="{9B787F06-B2DC-D2DB-8429-C57F36C6AED0}"/>
          </ac:picMkLst>
        </pc:picChg>
        <pc:picChg chg="add mod">
          <ac:chgData name="Nguyen Binh" userId="acf7f2a7-1119-454a-99ee-b7b1d8425230" providerId="ADAL" clId="{162B37D4-A83D-4508-BAEA-4B28D5587FEA}" dt="2023-04-03T08:35:28.393" v="4909" actId="1076"/>
          <ac:picMkLst>
            <pc:docMk/>
            <pc:sldMk cId="1844839375" sldId="1297"/>
            <ac:picMk id="10" creationId="{0687B6A6-C499-F96D-C39A-067A9162BC48}"/>
          </ac:picMkLst>
        </pc:picChg>
        <pc:cxnChg chg="mod">
          <ac:chgData name="Nguyen Binh" userId="acf7f2a7-1119-454a-99ee-b7b1d8425230" providerId="ADAL" clId="{162B37D4-A83D-4508-BAEA-4B28D5587FEA}" dt="2023-04-03T08:47:19.422" v="5062" actId="14100"/>
          <ac:cxnSpMkLst>
            <pc:docMk/>
            <pc:sldMk cId="1844839375" sldId="1297"/>
            <ac:cxnSpMk id="17" creationId="{6CDA325B-0005-8533-E72E-6622774E355A}"/>
          </ac:cxnSpMkLst>
        </pc:cxnChg>
      </pc:sldChg>
      <pc:sldChg chg="addSp delSp modSp add mod ord addAnim delAnim modAnim">
        <pc:chgData name="Nguyen Binh" userId="acf7f2a7-1119-454a-99ee-b7b1d8425230" providerId="ADAL" clId="{162B37D4-A83D-4508-BAEA-4B28D5587FEA}" dt="2023-04-03T11:36:25.447" v="11970" actId="21"/>
        <pc:sldMkLst>
          <pc:docMk/>
          <pc:sldMk cId="3592127746" sldId="1298"/>
        </pc:sldMkLst>
        <pc:spChg chg="mod">
          <ac:chgData name="Nguyen Binh" userId="acf7f2a7-1119-454a-99ee-b7b1d8425230" providerId="ADAL" clId="{162B37D4-A83D-4508-BAEA-4B28D5587FEA}" dt="2023-04-03T08:47:30.578" v="5069" actId="20577"/>
          <ac:spMkLst>
            <pc:docMk/>
            <pc:sldMk cId="3592127746" sldId="1298"/>
            <ac:spMk id="3" creationId="{714C8D4D-A03B-8B08-8334-A8824BE09228}"/>
          </ac:spMkLst>
        </pc:spChg>
        <pc:spChg chg="mod">
          <ac:chgData name="Nguyen Binh" userId="acf7f2a7-1119-454a-99ee-b7b1d8425230" providerId="ADAL" clId="{162B37D4-A83D-4508-BAEA-4B28D5587FEA}" dt="2023-04-03T09:44:42.883" v="5526" actId="20577"/>
          <ac:spMkLst>
            <pc:docMk/>
            <pc:sldMk cId="3592127746" sldId="1298"/>
            <ac:spMk id="12" creationId="{33B813D9-099A-99D4-AA2B-B91E565C34B4}"/>
          </ac:spMkLst>
        </pc:spChg>
        <pc:spChg chg="ord">
          <ac:chgData name="Nguyen Binh" userId="acf7f2a7-1119-454a-99ee-b7b1d8425230" providerId="ADAL" clId="{162B37D4-A83D-4508-BAEA-4B28D5587FEA}" dt="2023-04-03T09:32:13.337" v="5272" actId="166"/>
          <ac:spMkLst>
            <pc:docMk/>
            <pc:sldMk cId="3592127746" sldId="1298"/>
            <ac:spMk id="29" creationId="{959E9D64-DA96-67C4-3AD3-F3C5C7085A71}"/>
          </ac:spMkLst>
        </pc:spChg>
        <pc:spChg chg="mod">
          <ac:chgData name="Nguyen Binh" userId="acf7f2a7-1119-454a-99ee-b7b1d8425230" providerId="ADAL" clId="{162B37D4-A83D-4508-BAEA-4B28D5587FEA}" dt="2023-04-03T08:57:55.214" v="5181" actId="20577"/>
          <ac:spMkLst>
            <pc:docMk/>
            <pc:sldMk cId="3592127746" sldId="1298"/>
            <ac:spMk id="31" creationId="{C6B04FA5-4507-A320-E17E-C5125C39D2D4}"/>
          </ac:spMkLst>
        </pc:spChg>
        <pc:spChg chg="mod">
          <ac:chgData name="Nguyen Binh" userId="acf7f2a7-1119-454a-99ee-b7b1d8425230" providerId="ADAL" clId="{162B37D4-A83D-4508-BAEA-4B28D5587FEA}" dt="2023-04-03T09:46:07.004" v="5530" actId="20577"/>
          <ac:spMkLst>
            <pc:docMk/>
            <pc:sldMk cId="3592127746" sldId="1298"/>
            <ac:spMk id="32" creationId="{1F1A3809-9ADB-9930-0879-D1C77B3C7286}"/>
          </ac:spMkLst>
        </pc:spChg>
        <pc:spChg chg="mod">
          <ac:chgData name="Nguyen Binh" userId="acf7f2a7-1119-454a-99ee-b7b1d8425230" providerId="ADAL" clId="{162B37D4-A83D-4508-BAEA-4B28D5587FEA}" dt="2023-04-03T08:56:11.720" v="5163" actId="20577"/>
          <ac:spMkLst>
            <pc:docMk/>
            <pc:sldMk cId="3592127746" sldId="1298"/>
            <ac:spMk id="33" creationId="{C94213F2-3A10-C903-728E-22A2405AC327}"/>
          </ac:spMkLst>
        </pc:spChg>
        <pc:spChg chg="mod">
          <ac:chgData name="Nguyen Binh" userId="acf7f2a7-1119-454a-99ee-b7b1d8425230" providerId="ADAL" clId="{162B37D4-A83D-4508-BAEA-4B28D5587FEA}" dt="2023-04-03T08:56:08.910" v="5161" actId="20577"/>
          <ac:spMkLst>
            <pc:docMk/>
            <pc:sldMk cId="3592127746" sldId="1298"/>
            <ac:spMk id="34" creationId="{3687BC73-DE8B-1435-CEEE-BA4856700125}"/>
          </ac:spMkLst>
        </pc:spChg>
        <pc:spChg chg="mod">
          <ac:chgData name="Nguyen Binh" userId="acf7f2a7-1119-454a-99ee-b7b1d8425230" providerId="ADAL" clId="{162B37D4-A83D-4508-BAEA-4B28D5587FEA}" dt="2023-04-03T09:32:32.871" v="5274" actId="1076"/>
          <ac:spMkLst>
            <pc:docMk/>
            <pc:sldMk cId="3592127746" sldId="1298"/>
            <ac:spMk id="43" creationId="{02BFE404-30A2-3A0A-1DD5-CB5EE267752E}"/>
          </ac:spMkLst>
        </pc:spChg>
        <pc:spChg chg="mod">
          <ac:chgData name="Nguyen Binh" userId="acf7f2a7-1119-454a-99ee-b7b1d8425230" providerId="ADAL" clId="{162B37D4-A83D-4508-BAEA-4B28D5587FEA}" dt="2023-04-03T09:46:02.545" v="5528" actId="20577"/>
          <ac:spMkLst>
            <pc:docMk/>
            <pc:sldMk cId="3592127746" sldId="1298"/>
            <ac:spMk id="44" creationId="{98BA0968-470D-AA28-B89A-B1736E10FA77}"/>
          </ac:spMkLst>
        </pc:spChg>
        <pc:spChg chg="mod">
          <ac:chgData name="Nguyen Binh" userId="acf7f2a7-1119-454a-99ee-b7b1d8425230" providerId="ADAL" clId="{162B37D4-A83D-4508-BAEA-4B28D5587FEA}" dt="2023-04-03T08:54:10.788" v="5152" actId="20577"/>
          <ac:spMkLst>
            <pc:docMk/>
            <pc:sldMk cId="3592127746" sldId="1298"/>
            <ac:spMk id="45" creationId="{A244C149-C539-671D-5BF7-0894EDC9171B}"/>
          </ac:spMkLst>
        </pc:spChg>
        <pc:spChg chg="mod">
          <ac:chgData name="Nguyen Binh" userId="acf7f2a7-1119-454a-99ee-b7b1d8425230" providerId="ADAL" clId="{162B37D4-A83D-4508-BAEA-4B28D5587FEA}" dt="2023-04-03T08:54:06.008" v="5150" actId="20577"/>
          <ac:spMkLst>
            <pc:docMk/>
            <pc:sldMk cId="3592127746" sldId="1298"/>
            <ac:spMk id="46" creationId="{4CFBBF20-58E6-84CD-8611-B0116843191D}"/>
          </ac:spMkLst>
        </pc:spChg>
        <pc:grpChg chg="mod ord">
          <ac:chgData name="Nguyen Binh" userId="acf7f2a7-1119-454a-99ee-b7b1d8425230" providerId="ADAL" clId="{162B37D4-A83D-4508-BAEA-4B28D5587FEA}" dt="2023-04-03T09:32:20.231" v="5273" actId="166"/>
          <ac:grpSpMkLst>
            <pc:docMk/>
            <pc:sldMk cId="3592127746" sldId="1298"/>
            <ac:grpSpMk id="39" creationId="{FA9611F3-989D-A989-2707-F625A52CBA55}"/>
          </ac:grpSpMkLst>
        </pc:grpChg>
        <pc:picChg chg="del">
          <ac:chgData name="Nguyen Binh" userId="acf7f2a7-1119-454a-99ee-b7b1d8425230" providerId="ADAL" clId="{162B37D4-A83D-4508-BAEA-4B28D5587FEA}" dt="2023-04-03T08:52:17.880" v="5142" actId="478"/>
          <ac:picMkLst>
            <pc:docMk/>
            <pc:sldMk cId="3592127746" sldId="1298"/>
            <ac:picMk id="2" creationId="{0DA7B6DA-31C1-59EA-5685-50186022C3D7}"/>
          </ac:picMkLst>
        </pc:picChg>
        <pc:picChg chg="del">
          <ac:chgData name="Nguyen Binh" userId="acf7f2a7-1119-454a-99ee-b7b1d8425230" providerId="ADAL" clId="{162B37D4-A83D-4508-BAEA-4B28D5587FEA}" dt="2023-04-03T08:53:53.780" v="5144" actId="478"/>
          <ac:picMkLst>
            <pc:docMk/>
            <pc:sldMk cId="3592127746" sldId="1298"/>
            <ac:picMk id="4" creationId="{9E485C15-BBDF-8A2A-59A0-369BD4303202}"/>
          </ac:picMkLst>
        </pc:picChg>
        <pc:picChg chg="add del">
          <ac:chgData name="Nguyen Binh" userId="acf7f2a7-1119-454a-99ee-b7b1d8425230" providerId="ADAL" clId="{162B37D4-A83D-4508-BAEA-4B28D5587FEA}" dt="2023-04-03T08:51:36.717" v="5132" actId="478"/>
          <ac:picMkLst>
            <pc:docMk/>
            <pc:sldMk cId="3592127746" sldId="1298"/>
            <ac:picMk id="5" creationId="{C6DEE82E-71CE-64CA-1605-09BFA7565A41}"/>
          </ac:picMkLst>
        </pc:picChg>
        <pc:picChg chg="del">
          <ac:chgData name="Nguyen Binh" userId="acf7f2a7-1119-454a-99ee-b7b1d8425230" providerId="ADAL" clId="{162B37D4-A83D-4508-BAEA-4B28D5587FEA}" dt="2023-04-03T09:31:26.929" v="5261" actId="478"/>
          <ac:picMkLst>
            <pc:docMk/>
            <pc:sldMk cId="3592127746" sldId="1298"/>
            <ac:picMk id="7" creationId="{467EFFEC-71A1-7B37-CA64-E8D12B904376}"/>
          </ac:picMkLst>
        </pc:picChg>
        <pc:picChg chg="del">
          <ac:chgData name="Nguyen Binh" userId="acf7f2a7-1119-454a-99ee-b7b1d8425230" providerId="ADAL" clId="{162B37D4-A83D-4508-BAEA-4B28D5587FEA}" dt="2023-04-03T08:58:05.239" v="5182" actId="478"/>
          <ac:picMkLst>
            <pc:docMk/>
            <pc:sldMk cId="3592127746" sldId="1298"/>
            <ac:picMk id="8" creationId="{9B787F06-B2DC-D2DB-8429-C57F36C6AED0}"/>
          </ac:picMkLst>
        </pc:picChg>
        <pc:picChg chg="add del">
          <ac:chgData name="Nguyen Binh" userId="acf7f2a7-1119-454a-99ee-b7b1d8425230" providerId="ADAL" clId="{162B37D4-A83D-4508-BAEA-4B28D5587FEA}" dt="2023-04-03T08:57:30.624" v="5176" actId="478"/>
          <ac:picMkLst>
            <pc:docMk/>
            <pc:sldMk cId="3592127746" sldId="1298"/>
            <ac:picMk id="10" creationId="{0687B6A6-C499-F96D-C39A-067A9162BC48}"/>
          </ac:picMkLst>
        </pc:picChg>
        <pc:picChg chg="add del mod">
          <ac:chgData name="Nguyen Binh" userId="acf7f2a7-1119-454a-99ee-b7b1d8425230" providerId="ADAL" clId="{162B37D4-A83D-4508-BAEA-4B28D5587FEA}" dt="2023-04-03T08:48:57.569" v="5088" actId="21"/>
          <ac:picMkLst>
            <pc:docMk/>
            <pc:sldMk cId="3592127746" sldId="1298"/>
            <ac:picMk id="11" creationId="{D07541C2-FB3B-79F8-FC23-7B4D4D2C4380}"/>
          </ac:picMkLst>
        </pc:picChg>
        <pc:picChg chg="add del mod">
          <ac:chgData name="Nguyen Binh" userId="acf7f2a7-1119-454a-99ee-b7b1d8425230" providerId="ADAL" clId="{162B37D4-A83D-4508-BAEA-4B28D5587FEA}" dt="2023-04-03T08:48:57.569" v="5088" actId="21"/>
          <ac:picMkLst>
            <pc:docMk/>
            <pc:sldMk cId="3592127746" sldId="1298"/>
            <ac:picMk id="13" creationId="{D3055A31-591E-3755-2BB7-F5DE1A8075DB}"/>
          </ac:picMkLst>
        </pc:picChg>
        <pc:picChg chg="add del mod">
          <ac:chgData name="Nguyen Binh" userId="acf7f2a7-1119-454a-99ee-b7b1d8425230" providerId="ADAL" clId="{162B37D4-A83D-4508-BAEA-4B28D5587FEA}" dt="2023-04-03T08:51:09.409" v="5125"/>
          <ac:picMkLst>
            <pc:docMk/>
            <pc:sldMk cId="3592127746" sldId="1298"/>
            <ac:picMk id="14" creationId="{FE63DE69-FF99-3D74-BF68-17F375B25E9D}"/>
          </ac:picMkLst>
        </pc:picChg>
        <pc:picChg chg="add mod ord">
          <ac:chgData name="Nguyen Binh" userId="acf7f2a7-1119-454a-99ee-b7b1d8425230" providerId="ADAL" clId="{162B37D4-A83D-4508-BAEA-4B28D5587FEA}" dt="2023-04-03T08:51:52.476" v="5136" actId="167"/>
          <ac:picMkLst>
            <pc:docMk/>
            <pc:sldMk cId="3592127746" sldId="1298"/>
            <ac:picMk id="15" creationId="{3C6B5688-1E33-4B32-6514-5289B19F6D3F}"/>
          </ac:picMkLst>
        </pc:picChg>
        <pc:picChg chg="add mod">
          <ac:chgData name="Nguyen Binh" userId="acf7f2a7-1119-454a-99ee-b7b1d8425230" providerId="ADAL" clId="{162B37D4-A83D-4508-BAEA-4B28D5587FEA}" dt="2023-04-03T08:52:15.977" v="5141" actId="167"/>
          <ac:picMkLst>
            <pc:docMk/>
            <pc:sldMk cId="3592127746" sldId="1298"/>
            <ac:picMk id="16" creationId="{07F12E02-B759-FB75-6DE7-5D746DFA8A32}"/>
          </ac:picMkLst>
        </pc:picChg>
        <pc:picChg chg="add mod">
          <ac:chgData name="Nguyen Binh" userId="acf7f2a7-1119-454a-99ee-b7b1d8425230" providerId="ADAL" clId="{162B37D4-A83D-4508-BAEA-4B28D5587FEA}" dt="2023-04-03T08:54:00.368" v="5148" actId="1076"/>
          <ac:picMkLst>
            <pc:docMk/>
            <pc:sldMk cId="3592127746" sldId="1298"/>
            <ac:picMk id="19" creationId="{8A349797-A47D-A747-6255-DF0046175E7C}"/>
          </ac:picMkLst>
        </pc:picChg>
        <pc:picChg chg="add del mod">
          <ac:chgData name="Nguyen Binh" userId="acf7f2a7-1119-454a-99ee-b7b1d8425230" providerId="ADAL" clId="{162B37D4-A83D-4508-BAEA-4B28D5587FEA}" dt="2023-04-03T08:57:02.047" v="5168"/>
          <ac:picMkLst>
            <pc:docMk/>
            <pc:sldMk cId="3592127746" sldId="1298"/>
            <ac:picMk id="20" creationId="{EAEEBF7C-B63F-8DE6-889A-A452D27428BD}"/>
          </ac:picMkLst>
        </pc:picChg>
        <pc:picChg chg="add mod ord">
          <ac:chgData name="Nguyen Binh" userId="acf7f2a7-1119-454a-99ee-b7b1d8425230" providerId="ADAL" clId="{162B37D4-A83D-4508-BAEA-4B28D5587FEA}" dt="2023-04-03T08:57:28.943" v="5175" actId="167"/>
          <ac:picMkLst>
            <pc:docMk/>
            <pc:sldMk cId="3592127746" sldId="1298"/>
            <ac:picMk id="21" creationId="{650E78E0-760F-8D5B-5032-0385BB942DAD}"/>
          </ac:picMkLst>
        </pc:picChg>
        <pc:picChg chg="add mod">
          <ac:chgData name="Nguyen Binh" userId="acf7f2a7-1119-454a-99ee-b7b1d8425230" providerId="ADAL" clId="{162B37D4-A83D-4508-BAEA-4B28D5587FEA}" dt="2023-04-03T09:32:00.512" v="5271" actId="1076"/>
          <ac:picMkLst>
            <pc:docMk/>
            <pc:sldMk cId="3592127746" sldId="1298"/>
            <ac:picMk id="22" creationId="{A65A77A9-16C7-547F-667F-9615B8D6DA68}"/>
          </ac:picMkLst>
        </pc:picChg>
        <pc:picChg chg="add mod">
          <ac:chgData name="Nguyen Binh" userId="acf7f2a7-1119-454a-99ee-b7b1d8425230" providerId="ADAL" clId="{162B37D4-A83D-4508-BAEA-4B28D5587FEA}" dt="2023-04-03T09:31:25.444" v="5260" actId="167"/>
          <ac:picMkLst>
            <pc:docMk/>
            <pc:sldMk cId="3592127746" sldId="1298"/>
            <ac:picMk id="23" creationId="{D3DD61F7-8A00-FF4D-F62D-C26DF01BB5D6}"/>
          </ac:picMkLst>
        </pc:picChg>
        <pc:picChg chg="add del mod">
          <ac:chgData name="Nguyen Binh" userId="acf7f2a7-1119-454a-99ee-b7b1d8425230" providerId="ADAL" clId="{162B37D4-A83D-4508-BAEA-4B28D5587FEA}" dt="2023-04-03T09:29:58.114" v="5238" actId="21"/>
          <ac:picMkLst>
            <pc:docMk/>
            <pc:sldMk cId="3592127746" sldId="1298"/>
            <ac:picMk id="1026" creationId="{F34C4222-9D89-2E1E-F589-179275B07724}"/>
          </ac:picMkLst>
        </pc:picChg>
        <pc:picChg chg="add del">
          <ac:chgData name="Nguyen Binh" userId="acf7f2a7-1119-454a-99ee-b7b1d8425230" providerId="ADAL" clId="{162B37D4-A83D-4508-BAEA-4B28D5587FEA}" dt="2023-04-03T11:36:25.447" v="11970" actId="21"/>
          <ac:picMkLst>
            <pc:docMk/>
            <pc:sldMk cId="3592127746" sldId="1298"/>
            <ac:picMk id="2050" creationId="{67334061-1946-46B6-0318-AB635DB4FC76}"/>
          </ac:picMkLst>
        </pc:picChg>
      </pc:sldChg>
      <pc:sldChg chg="addSp delSp modSp add mod modAnim">
        <pc:chgData name="Nguyen Binh" userId="acf7f2a7-1119-454a-99ee-b7b1d8425230" providerId="ADAL" clId="{162B37D4-A83D-4508-BAEA-4B28D5587FEA}" dt="2023-04-03T11:32:58.177" v="11939" actId="207"/>
        <pc:sldMkLst>
          <pc:docMk/>
          <pc:sldMk cId="1446383350" sldId="1299"/>
        </pc:sldMkLst>
        <pc:spChg chg="mod">
          <ac:chgData name="Nguyen Binh" userId="acf7f2a7-1119-454a-99ee-b7b1d8425230" providerId="ADAL" clId="{162B37D4-A83D-4508-BAEA-4B28D5587FEA}" dt="2023-04-03T11:26:31.573" v="11739" actId="14100"/>
          <ac:spMkLst>
            <pc:docMk/>
            <pc:sldMk cId="1446383350" sldId="1299"/>
            <ac:spMk id="2" creationId="{61AC6B6A-61DE-E2C9-F17F-DBBE14CACCE7}"/>
          </ac:spMkLst>
        </pc:spChg>
        <pc:spChg chg="mod">
          <ac:chgData name="Nguyen Binh" userId="acf7f2a7-1119-454a-99ee-b7b1d8425230" providerId="ADAL" clId="{162B37D4-A83D-4508-BAEA-4B28D5587FEA}" dt="2023-04-03T11:00:06.790" v="9611" actId="20577"/>
          <ac:spMkLst>
            <pc:docMk/>
            <pc:sldMk cId="1446383350" sldId="1299"/>
            <ac:spMk id="3" creationId="{F9CC81A1-F0E3-BFF8-9FD3-1BF5597A15FD}"/>
          </ac:spMkLst>
        </pc:spChg>
        <pc:spChg chg="add del mod">
          <ac:chgData name="Nguyen Binh" userId="acf7f2a7-1119-454a-99ee-b7b1d8425230" providerId="ADAL" clId="{162B37D4-A83D-4508-BAEA-4B28D5587FEA}" dt="2023-04-03T11:02:08.445" v="9762" actId="478"/>
          <ac:spMkLst>
            <pc:docMk/>
            <pc:sldMk cId="1446383350" sldId="1299"/>
            <ac:spMk id="6" creationId="{336BCACB-7B7A-EA2B-A375-62A17B476772}"/>
          </ac:spMkLst>
        </pc:spChg>
        <pc:spChg chg="mod">
          <ac:chgData name="Nguyen Binh" userId="acf7f2a7-1119-454a-99ee-b7b1d8425230" providerId="ADAL" clId="{162B37D4-A83D-4508-BAEA-4B28D5587FEA}" dt="2023-04-03T11:01:54.735" v="9754" actId="1076"/>
          <ac:spMkLst>
            <pc:docMk/>
            <pc:sldMk cId="1446383350" sldId="1299"/>
            <ac:spMk id="9" creationId="{6BEF6B5B-7653-5888-468B-B82CEF30AC59}"/>
          </ac:spMkLst>
        </pc:spChg>
        <pc:spChg chg="mod">
          <ac:chgData name="Nguyen Binh" userId="acf7f2a7-1119-454a-99ee-b7b1d8425230" providerId="ADAL" clId="{162B37D4-A83D-4508-BAEA-4B28D5587FEA}" dt="2023-04-03T11:01:54.735" v="9754" actId="1076"/>
          <ac:spMkLst>
            <pc:docMk/>
            <pc:sldMk cId="1446383350" sldId="1299"/>
            <ac:spMk id="10" creationId="{4F6A45CD-9820-C849-AE01-D08FBE036640}"/>
          </ac:spMkLst>
        </pc:spChg>
        <pc:spChg chg="mod">
          <ac:chgData name="Nguyen Binh" userId="acf7f2a7-1119-454a-99ee-b7b1d8425230" providerId="ADAL" clId="{162B37D4-A83D-4508-BAEA-4B28D5587FEA}" dt="2023-04-03T11:01:54.735" v="9754" actId="1076"/>
          <ac:spMkLst>
            <pc:docMk/>
            <pc:sldMk cId="1446383350" sldId="1299"/>
            <ac:spMk id="11" creationId="{39F1E92C-8889-50B1-B685-2A6F20803B24}"/>
          </ac:spMkLst>
        </pc:spChg>
        <pc:spChg chg="mod">
          <ac:chgData name="Nguyen Binh" userId="acf7f2a7-1119-454a-99ee-b7b1d8425230" providerId="ADAL" clId="{162B37D4-A83D-4508-BAEA-4B28D5587FEA}" dt="2023-04-03T11:01:54.735" v="9754" actId="1076"/>
          <ac:spMkLst>
            <pc:docMk/>
            <pc:sldMk cId="1446383350" sldId="1299"/>
            <ac:spMk id="12" creationId="{957401A5-2F16-B783-B562-78CD25AED59C}"/>
          </ac:spMkLst>
        </pc:spChg>
        <pc:spChg chg="mod">
          <ac:chgData name="Nguyen Binh" userId="acf7f2a7-1119-454a-99ee-b7b1d8425230" providerId="ADAL" clId="{162B37D4-A83D-4508-BAEA-4B28D5587FEA}" dt="2023-04-03T11:01:54.735" v="9754" actId="1076"/>
          <ac:spMkLst>
            <pc:docMk/>
            <pc:sldMk cId="1446383350" sldId="1299"/>
            <ac:spMk id="13" creationId="{6CE4B88B-BA9E-85C4-241C-6EA45F4B022F}"/>
          </ac:spMkLst>
        </pc:spChg>
        <pc:spChg chg="mod">
          <ac:chgData name="Nguyen Binh" userId="acf7f2a7-1119-454a-99ee-b7b1d8425230" providerId="ADAL" clId="{162B37D4-A83D-4508-BAEA-4B28D5587FEA}" dt="2023-04-03T11:01:54.735" v="9754" actId="1076"/>
          <ac:spMkLst>
            <pc:docMk/>
            <pc:sldMk cId="1446383350" sldId="1299"/>
            <ac:spMk id="14" creationId="{301E29C9-ED1B-9807-69E5-329C0F95BFA2}"/>
          </ac:spMkLst>
        </pc:spChg>
        <pc:spChg chg="mod">
          <ac:chgData name="Nguyen Binh" userId="acf7f2a7-1119-454a-99ee-b7b1d8425230" providerId="ADAL" clId="{162B37D4-A83D-4508-BAEA-4B28D5587FEA}" dt="2023-04-03T11:01:54.735" v="9754" actId="1076"/>
          <ac:spMkLst>
            <pc:docMk/>
            <pc:sldMk cId="1446383350" sldId="1299"/>
            <ac:spMk id="15" creationId="{F5B1B7F8-489C-657E-AD17-D358BE51D16C}"/>
          </ac:spMkLst>
        </pc:spChg>
        <pc:spChg chg="mod">
          <ac:chgData name="Nguyen Binh" userId="acf7f2a7-1119-454a-99ee-b7b1d8425230" providerId="ADAL" clId="{162B37D4-A83D-4508-BAEA-4B28D5587FEA}" dt="2023-04-03T11:01:54.735" v="9754" actId="1076"/>
          <ac:spMkLst>
            <pc:docMk/>
            <pc:sldMk cId="1446383350" sldId="1299"/>
            <ac:spMk id="16" creationId="{EE018343-AE99-EBC0-7717-5DC073854FE0}"/>
          </ac:spMkLst>
        </pc:spChg>
        <pc:spChg chg="mod">
          <ac:chgData name="Nguyen Binh" userId="acf7f2a7-1119-454a-99ee-b7b1d8425230" providerId="ADAL" clId="{162B37D4-A83D-4508-BAEA-4B28D5587FEA}" dt="2023-04-03T11:01:54.735" v="9754" actId="1076"/>
          <ac:spMkLst>
            <pc:docMk/>
            <pc:sldMk cId="1446383350" sldId="1299"/>
            <ac:spMk id="17" creationId="{5FFF04B2-A197-6C95-C9AD-79D8CB148349}"/>
          </ac:spMkLst>
        </pc:spChg>
        <pc:spChg chg="mod">
          <ac:chgData name="Nguyen Binh" userId="acf7f2a7-1119-454a-99ee-b7b1d8425230" providerId="ADAL" clId="{162B37D4-A83D-4508-BAEA-4B28D5587FEA}" dt="2023-04-03T11:01:54.735" v="9754" actId="1076"/>
          <ac:spMkLst>
            <pc:docMk/>
            <pc:sldMk cId="1446383350" sldId="1299"/>
            <ac:spMk id="18" creationId="{D96C7FDE-5068-CB07-5F62-FF87144C3478}"/>
          </ac:spMkLst>
        </pc:spChg>
        <pc:spChg chg="add mod">
          <ac:chgData name="Nguyen Binh" userId="acf7f2a7-1119-454a-99ee-b7b1d8425230" providerId="ADAL" clId="{162B37D4-A83D-4508-BAEA-4B28D5587FEA}" dt="2023-04-03T11:32:58.177" v="11939" actId="207"/>
          <ac:spMkLst>
            <pc:docMk/>
            <pc:sldMk cId="1446383350" sldId="1299"/>
            <ac:spMk id="23" creationId="{2EECA55E-E525-3AE5-0454-EA310EC3880B}"/>
          </ac:spMkLst>
        </pc:spChg>
        <pc:spChg chg="add mod">
          <ac:chgData name="Nguyen Binh" userId="acf7f2a7-1119-454a-99ee-b7b1d8425230" providerId="ADAL" clId="{162B37D4-A83D-4508-BAEA-4B28D5587FEA}" dt="2023-04-03T11:32:36.478" v="11935" actId="1076"/>
          <ac:spMkLst>
            <pc:docMk/>
            <pc:sldMk cId="1446383350" sldId="1299"/>
            <ac:spMk id="24" creationId="{8B91D7E7-251C-15D0-63DA-E6859A2A83A7}"/>
          </ac:spMkLst>
        </pc:spChg>
        <pc:spChg chg="add mod">
          <ac:chgData name="Nguyen Binh" userId="acf7f2a7-1119-454a-99ee-b7b1d8425230" providerId="ADAL" clId="{162B37D4-A83D-4508-BAEA-4B28D5587FEA}" dt="2023-04-03T11:32:36.478" v="11935" actId="1076"/>
          <ac:spMkLst>
            <pc:docMk/>
            <pc:sldMk cId="1446383350" sldId="1299"/>
            <ac:spMk id="25" creationId="{9DBF3BF1-932D-2880-9B9E-AB9866BE715C}"/>
          </ac:spMkLst>
        </pc:spChg>
        <pc:spChg chg="add del">
          <ac:chgData name="Nguyen Binh" userId="acf7f2a7-1119-454a-99ee-b7b1d8425230" providerId="ADAL" clId="{162B37D4-A83D-4508-BAEA-4B28D5587FEA}" dt="2023-04-03T11:26:22.456" v="11732"/>
          <ac:spMkLst>
            <pc:docMk/>
            <pc:sldMk cId="1446383350" sldId="1299"/>
            <ac:spMk id="27" creationId="{2948A1EE-500E-A6D4-AA79-D15B970B54DA}"/>
          </ac:spMkLst>
        </pc:spChg>
        <pc:spChg chg="add mod">
          <ac:chgData name="Nguyen Binh" userId="acf7f2a7-1119-454a-99ee-b7b1d8425230" providerId="ADAL" clId="{162B37D4-A83D-4508-BAEA-4B28D5587FEA}" dt="2023-04-03T11:27:24.243" v="11780" actId="20577"/>
          <ac:spMkLst>
            <pc:docMk/>
            <pc:sldMk cId="1446383350" sldId="1299"/>
            <ac:spMk id="29" creationId="{11FC2676-B94B-90A2-B297-08510F9F452D}"/>
          </ac:spMkLst>
        </pc:spChg>
        <pc:grpChg chg="add del mod">
          <ac:chgData name="Nguyen Binh" userId="acf7f2a7-1119-454a-99ee-b7b1d8425230" providerId="ADAL" clId="{162B37D4-A83D-4508-BAEA-4B28D5587FEA}" dt="2023-04-03T11:02:03.788" v="9758" actId="478"/>
          <ac:grpSpMkLst>
            <pc:docMk/>
            <pc:sldMk cId="1446383350" sldId="1299"/>
            <ac:grpSpMk id="8" creationId="{2346A910-F96F-1B18-0FE8-E3FC8362CE8B}"/>
          </ac:grpSpMkLst>
        </pc:grpChg>
        <pc:picChg chg="add del mod">
          <ac:chgData name="Nguyen Binh" userId="acf7f2a7-1119-454a-99ee-b7b1d8425230" providerId="ADAL" clId="{162B37D4-A83D-4508-BAEA-4B28D5587FEA}" dt="2023-04-03T11:02:05.605" v="9760" actId="478"/>
          <ac:picMkLst>
            <pc:docMk/>
            <pc:sldMk cId="1446383350" sldId="1299"/>
            <ac:picMk id="4" creationId="{22EFA0C9-98FA-0DB6-8AD9-4A5B43786F67}"/>
          </ac:picMkLst>
        </pc:picChg>
        <pc:picChg chg="add del mod">
          <ac:chgData name="Nguyen Binh" userId="acf7f2a7-1119-454a-99ee-b7b1d8425230" providerId="ADAL" clId="{162B37D4-A83D-4508-BAEA-4B28D5587FEA}" dt="2023-04-03T11:02:05.143" v="9759" actId="478"/>
          <ac:picMkLst>
            <pc:docMk/>
            <pc:sldMk cId="1446383350" sldId="1299"/>
            <ac:picMk id="5" creationId="{5C6C265E-D137-8E34-B481-0021E9A7DEF1}"/>
          </ac:picMkLst>
        </pc:picChg>
        <pc:picChg chg="add del mod">
          <ac:chgData name="Nguyen Binh" userId="acf7f2a7-1119-454a-99ee-b7b1d8425230" providerId="ADAL" clId="{162B37D4-A83D-4508-BAEA-4B28D5587FEA}" dt="2023-04-03T11:02:05.963" v="9761" actId="478"/>
          <ac:picMkLst>
            <pc:docMk/>
            <pc:sldMk cId="1446383350" sldId="1299"/>
            <ac:picMk id="7" creationId="{9470F5F0-DE12-1994-B336-94828D09F415}"/>
          </ac:picMkLst>
        </pc:picChg>
        <pc:picChg chg="add mod">
          <ac:chgData name="Nguyen Binh" userId="acf7f2a7-1119-454a-99ee-b7b1d8425230" providerId="ADAL" clId="{162B37D4-A83D-4508-BAEA-4B28D5587FEA}" dt="2023-04-03T11:32:28.510" v="11932" actId="1076"/>
          <ac:picMkLst>
            <pc:docMk/>
            <pc:sldMk cId="1446383350" sldId="1299"/>
            <ac:picMk id="19" creationId="{199373AA-982C-E1AF-5469-29005BA21B5B}"/>
          </ac:picMkLst>
        </pc:picChg>
        <pc:picChg chg="add del mod">
          <ac:chgData name="Nguyen Binh" userId="acf7f2a7-1119-454a-99ee-b7b1d8425230" providerId="ADAL" clId="{162B37D4-A83D-4508-BAEA-4B28D5587FEA}" dt="2023-04-03T11:23:42.518" v="11676" actId="478"/>
          <ac:picMkLst>
            <pc:docMk/>
            <pc:sldMk cId="1446383350" sldId="1299"/>
            <ac:picMk id="20" creationId="{F838D263-A8D4-5748-6EF7-D36FD84F2FB6}"/>
          </ac:picMkLst>
        </pc:picChg>
        <pc:picChg chg="add mod">
          <ac:chgData name="Nguyen Binh" userId="acf7f2a7-1119-454a-99ee-b7b1d8425230" providerId="ADAL" clId="{162B37D4-A83D-4508-BAEA-4B28D5587FEA}" dt="2023-04-03T11:32:36.478" v="11935" actId="1076"/>
          <ac:picMkLst>
            <pc:docMk/>
            <pc:sldMk cId="1446383350" sldId="1299"/>
            <ac:picMk id="21" creationId="{D11D02AC-0100-21DD-CF16-8B922FD0ABF6}"/>
          </ac:picMkLst>
        </pc:picChg>
      </pc:sldChg>
      <pc:sldChg chg="addSp delSp modSp add mod modAnim">
        <pc:chgData name="Nguyen Binh" userId="acf7f2a7-1119-454a-99ee-b7b1d8425230" providerId="ADAL" clId="{162B37D4-A83D-4508-BAEA-4B28D5587FEA}" dt="2023-04-03T10:57:19.866" v="9482"/>
        <pc:sldMkLst>
          <pc:docMk/>
          <pc:sldMk cId="1818741628" sldId="1300"/>
        </pc:sldMkLst>
        <pc:spChg chg="add mod">
          <ac:chgData name="Nguyen Binh" userId="acf7f2a7-1119-454a-99ee-b7b1d8425230" providerId="ADAL" clId="{162B37D4-A83D-4508-BAEA-4B28D5587FEA}" dt="2023-04-03T10:04:58.423" v="7773" actId="1076"/>
          <ac:spMkLst>
            <pc:docMk/>
            <pc:sldMk cId="1818741628" sldId="1300"/>
            <ac:spMk id="2" creationId="{A8F81151-F054-421F-A172-272911F23980}"/>
          </ac:spMkLst>
        </pc:spChg>
        <pc:spChg chg="mod">
          <ac:chgData name="Nguyen Binh" userId="acf7f2a7-1119-454a-99ee-b7b1d8425230" providerId="ADAL" clId="{162B37D4-A83D-4508-BAEA-4B28D5587FEA}" dt="2023-04-03T10:04:54.590" v="7772" actId="20577"/>
          <ac:spMkLst>
            <pc:docMk/>
            <pc:sldMk cId="1818741628" sldId="1300"/>
            <ac:spMk id="3" creationId="{4F003DD4-4D55-CBA1-4C4F-C77B6DE44D68}"/>
          </ac:spMkLst>
        </pc:spChg>
        <pc:spChg chg="del">
          <ac:chgData name="Nguyen Binh" userId="acf7f2a7-1119-454a-99ee-b7b1d8425230" providerId="ADAL" clId="{162B37D4-A83D-4508-BAEA-4B28D5587FEA}" dt="2023-04-03T10:04:33.073" v="7735" actId="478"/>
          <ac:spMkLst>
            <pc:docMk/>
            <pc:sldMk cId="1818741628" sldId="1300"/>
            <ac:spMk id="4" creationId="{C3174004-05CD-CA88-A5A7-0D681A6714DD}"/>
          </ac:spMkLst>
        </pc:spChg>
        <pc:spChg chg="add mod">
          <ac:chgData name="Nguyen Binh" userId="acf7f2a7-1119-454a-99ee-b7b1d8425230" providerId="ADAL" clId="{162B37D4-A83D-4508-BAEA-4B28D5587FEA}" dt="2023-04-03T10:52:36.535" v="9457" actId="20577"/>
          <ac:spMkLst>
            <pc:docMk/>
            <pc:sldMk cId="1818741628" sldId="1300"/>
            <ac:spMk id="6" creationId="{18BB1C9B-3C34-9D37-2B9D-CEBA7B34AE7D}"/>
          </ac:spMkLst>
        </pc:spChg>
        <pc:spChg chg="del">
          <ac:chgData name="Nguyen Binh" userId="acf7f2a7-1119-454a-99ee-b7b1d8425230" providerId="ADAL" clId="{162B37D4-A83D-4508-BAEA-4B28D5587FEA}" dt="2023-04-03T10:04:45.822" v="7739" actId="478"/>
          <ac:spMkLst>
            <pc:docMk/>
            <pc:sldMk cId="1818741628" sldId="1300"/>
            <ac:spMk id="9" creationId="{62C6B1BE-B966-B233-4ECB-2B7949ACD8A6}"/>
          </ac:spMkLst>
        </pc:spChg>
      </pc:sldChg>
      <pc:sldChg chg="addSp delSp modSp add mod addAnim delAnim modAnim">
        <pc:chgData name="Nguyen Binh" userId="acf7f2a7-1119-454a-99ee-b7b1d8425230" providerId="ADAL" clId="{162B37D4-A83D-4508-BAEA-4B28D5587FEA}" dt="2023-04-03T11:44:31.352" v="12550" actId="5793"/>
        <pc:sldMkLst>
          <pc:docMk/>
          <pc:sldMk cId="1052719872" sldId="1301"/>
        </pc:sldMkLst>
        <pc:spChg chg="mod">
          <ac:chgData name="Nguyen Binh" userId="acf7f2a7-1119-454a-99ee-b7b1d8425230" providerId="ADAL" clId="{162B37D4-A83D-4508-BAEA-4B28D5587FEA}" dt="2023-04-03T11:19:14.340" v="11131" actId="20577"/>
          <ac:spMkLst>
            <pc:docMk/>
            <pc:sldMk cId="1052719872" sldId="1301"/>
            <ac:spMk id="3" creationId="{714C8D4D-A03B-8B08-8334-A8824BE09228}"/>
          </ac:spMkLst>
        </pc:spChg>
        <pc:spChg chg="del">
          <ac:chgData name="Nguyen Binh" userId="acf7f2a7-1119-454a-99ee-b7b1d8425230" providerId="ADAL" clId="{162B37D4-A83D-4508-BAEA-4B28D5587FEA}" dt="2023-04-03T11:19:42.906" v="11230" actId="478"/>
          <ac:spMkLst>
            <pc:docMk/>
            <pc:sldMk cId="1052719872" sldId="1301"/>
            <ac:spMk id="6" creationId="{324284E0-1257-A16C-37EE-576C55F125B6}"/>
          </ac:spMkLst>
        </pc:spChg>
        <pc:spChg chg="add mod">
          <ac:chgData name="Nguyen Binh" userId="acf7f2a7-1119-454a-99ee-b7b1d8425230" providerId="ADAL" clId="{162B37D4-A83D-4508-BAEA-4B28D5587FEA}" dt="2023-04-03T11:41:52.382" v="12464" actId="1076"/>
          <ac:spMkLst>
            <pc:docMk/>
            <pc:sldMk cId="1052719872" sldId="1301"/>
            <ac:spMk id="6" creationId="{ADDE695B-4CC0-24B6-C926-31B93DBC44B1}"/>
          </ac:spMkLst>
        </pc:spChg>
        <pc:spChg chg="add mod">
          <ac:chgData name="Nguyen Binh" userId="acf7f2a7-1119-454a-99ee-b7b1d8425230" providerId="ADAL" clId="{162B37D4-A83D-4508-BAEA-4B28D5587FEA}" dt="2023-04-03T11:44:31.352" v="12550" actId="5793"/>
          <ac:spMkLst>
            <pc:docMk/>
            <pc:sldMk cId="1052719872" sldId="1301"/>
            <ac:spMk id="7" creationId="{F9E93151-6232-2323-E697-5DC1499B5AB0}"/>
          </ac:spMkLst>
        </pc:spChg>
        <pc:spChg chg="add mod">
          <ac:chgData name="Nguyen Binh" userId="acf7f2a7-1119-454a-99ee-b7b1d8425230" providerId="ADAL" clId="{162B37D4-A83D-4508-BAEA-4B28D5587FEA}" dt="2023-04-03T11:43:03.550" v="12494" actId="1076"/>
          <ac:spMkLst>
            <pc:docMk/>
            <pc:sldMk cId="1052719872" sldId="1301"/>
            <ac:spMk id="8" creationId="{CE7A6D66-558F-0E57-4983-BF44F83F3BF2}"/>
          </ac:spMkLst>
        </pc:spChg>
        <pc:spChg chg="del">
          <ac:chgData name="Nguyen Binh" userId="acf7f2a7-1119-454a-99ee-b7b1d8425230" providerId="ADAL" clId="{162B37D4-A83D-4508-BAEA-4B28D5587FEA}" dt="2023-04-03T11:33:24.994" v="11941" actId="478"/>
          <ac:spMkLst>
            <pc:docMk/>
            <pc:sldMk cId="1052719872" sldId="1301"/>
            <ac:spMk id="9" creationId="{ED089B15-EC63-BA84-2421-F629AAE1E92D}"/>
          </ac:spMkLst>
        </pc:spChg>
        <pc:spChg chg="mod">
          <ac:chgData name="Nguyen Binh" userId="acf7f2a7-1119-454a-99ee-b7b1d8425230" providerId="ADAL" clId="{162B37D4-A83D-4508-BAEA-4B28D5587FEA}" dt="2023-04-03T11:43:08.022" v="12510" actId="20577"/>
          <ac:spMkLst>
            <pc:docMk/>
            <pc:sldMk cId="1052719872" sldId="1301"/>
            <ac:spMk id="12" creationId="{33B813D9-099A-99D4-AA2B-B91E565C34B4}"/>
          </ac:spMkLst>
        </pc:spChg>
        <pc:spChg chg="del">
          <ac:chgData name="Nguyen Binh" userId="acf7f2a7-1119-454a-99ee-b7b1d8425230" providerId="ADAL" clId="{162B37D4-A83D-4508-BAEA-4B28D5587FEA}" dt="2023-04-03T11:33:22.540" v="11940" actId="478"/>
          <ac:spMkLst>
            <pc:docMk/>
            <pc:sldMk cId="1052719872" sldId="1301"/>
            <ac:spMk id="18" creationId="{2E476FA0-ACE7-9230-CC88-151F58AB246E}"/>
          </ac:spMkLst>
        </pc:spChg>
        <pc:grpChg chg="del">
          <ac:chgData name="Nguyen Binh" userId="acf7f2a7-1119-454a-99ee-b7b1d8425230" providerId="ADAL" clId="{162B37D4-A83D-4508-BAEA-4B28D5587FEA}" dt="2023-04-03T11:33:28.274" v="11942" actId="478"/>
          <ac:grpSpMkLst>
            <pc:docMk/>
            <pc:sldMk cId="1052719872" sldId="1301"/>
            <ac:grpSpMk id="39" creationId="{FA9611F3-989D-A989-2707-F625A52CBA55}"/>
          </ac:grpSpMkLst>
        </pc:grpChg>
        <pc:grpChg chg="del">
          <ac:chgData name="Nguyen Binh" userId="acf7f2a7-1119-454a-99ee-b7b1d8425230" providerId="ADAL" clId="{162B37D4-A83D-4508-BAEA-4B28D5587FEA}" dt="2023-04-03T11:19:46.670" v="11231" actId="478"/>
          <ac:grpSpMkLst>
            <pc:docMk/>
            <pc:sldMk cId="1052719872" sldId="1301"/>
            <ac:grpSpMk id="40" creationId="{AAC38395-593D-9B50-A211-288AC7B4E119}"/>
          </ac:grpSpMkLst>
        </pc:grpChg>
        <pc:picChg chg="add mod">
          <ac:chgData name="Nguyen Binh" userId="acf7f2a7-1119-454a-99ee-b7b1d8425230" providerId="ADAL" clId="{162B37D4-A83D-4508-BAEA-4B28D5587FEA}" dt="2023-04-03T11:42:59.323" v="12493" actId="1076"/>
          <ac:picMkLst>
            <pc:docMk/>
            <pc:sldMk cId="1052719872" sldId="1301"/>
            <ac:picMk id="2" creationId="{21E18913-B05D-AEC1-72E3-1EB07AFD10A1}"/>
          </ac:picMkLst>
        </pc:picChg>
        <pc:picChg chg="add mod">
          <ac:chgData name="Nguyen Binh" userId="acf7f2a7-1119-454a-99ee-b7b1d8425230" providerId="ADAL" clId="{162B37D4-A83D-4508-BAEA-4B28D5587FEA}" dt="2023-04-03T11:41:38.713" v="12459" actId="1076"/>
          <ac:picMkLst>
            <pc:docMk/>
            <pc:sldMk cId="1052719872" sldId="1301"/>
            <ac:picMk id="4" creationId="{AB032E9C-C3C4-0669-D842-F64B47D0689B}"/>
          </ac:picMkLst>
        </pc:picChg>
        <pc:picChg chg="add mod">
          <ac:chgData name="Nguyen Binh" userId="acf7f2a7-1119-454a-99ee-b7b1d8425230" providerId="ADAL" clId="{162B37D4-A83D-4508-BAEA-4B28D5587FEA}" dt="2023-04-03T11:41:34.335" v="12457" actId="1076"/>
          <ac:picMkLst>
            <pc:docMk/>
            <pc:sldMk cId="1052719872" sldId="1301"/>
            <ac:picMk id="5" creationId="{4BEF7A42-A54C-22A9-0DA3-0777A72AF77A}"/>
          </ac:picMkLst>
        </pc:picChg>
        <pc:picChg chg="del">
          <ac:chgData name="Nguyen Binh" userId="acf7f2a7-1119-454a-99ee-b7b1d8425230" providerId="ADAL" clId="{162B37D4-A83D-4508-BAEA-4B28D5587FEA}" dt="2023-04-03T11:33:31.383" v="11943" actId="478"/>
          <ac:picMkLst>
            <pc:docMk/>
            <pc:sldMk cId="1052719872" sldId="1301"/>
            <ac:picMk id="15" creationId="{3C6B5688-1E33-4B32-6514-5289B19F6D3F}"/>
          </ac:picMkLst>
        </pc:picChg>
        <pc:picChg chg="del">
          <ac:chgData name="Nguyen Binh" userId="acf7f2a7-1119-454a-99ee-b7b1d8425230" providerId="ADAL" clId="{162B37D4-A83D-4508-BAEA-4B28D5587FEA}" dt="2023-04-03T11:36:31.761" v="11971" actId="478"/>
          <ac:picMkLst>
            <pc:docMk/>
            <pc:sldMk cId="1052719872" sldId="1301"/>
            <ac:picMk id="16" creationId="{07F12E02-B759-FB75-6DE7-5D746DFA8A32}"/>
          </ac:picMkLst>
        </pc:picChg>
        <pc:picChg chg="del">
          <ac:chgData name="Nguyen Binh" userId="acf7f2a7-1119-454a-99ee-b7b1d8425230" providerId="ADAL" clId="{162B37D4-A83D-4508-BAEA-4B28D5587FEA}" dt="2023-04-03T11:33:41.154" v="11946" actId="478"/>
          <ac:picMkLst>
            <pc:docMk/>
            <pc:sldMk cId="1052719872" sldId="1301"/>
            <ac:picMk id="19" creationId="{8A349797-A47D-A747-6255-DF0046175E7C}"/>
          </ac:picMkLst>
        </pc:picChg>
        <pc:picChg chg="add del">
          <ac:chgData name="Nguyen Binh" userId="acf7f2a7-1119-454a-99ee-b7b1d8425230" providerId="ADAL" clId="{162B37D4-A83D-4508-BAEA-4B28D5587FEA}" dt="2023-04-03T11:34:58.963" v="11957" actId="478"/>
          <ac:picMkLst>
            <pc:docMk/>
            <pc:sldMk cId="1052719872" sldId="1301"/>
            <ac:picMk id="21" creationId="{650E78E0-760F-8D5B-5032-0385BB942DAD}"/>
          </ac:picMkLst>
        </pc:picChg>
        <pc:picChg chg="add del">
          <ac:chgData name="Nguyen Binh" userId="acf7f2a7-1119-454a-99ee-b7b1d8425230" providerId="ADAL" clId="{162B37D4-A83D-4508-BAEA-4B28D5587FEA}" dt="2023-04-03T11:34:58.963" v="11957" actId="478"/>
          <ac:picMkLst>
            <pc:docMk/>
            <pc:sldMk cId="1052719872" sldId="1301"/>
            <ac:picMk id="22" creationId="{A65A77A9-16C7-547F-667F-9615B8D6DA68}"/>
          </ac:picMkLst>
        </pc:picChg>
        <pc:picChg chg="add del">
          <ac:chgData name="Nguyen Binh" userId="acf7f2a7-1119-454a-99ee-b7b1d8425230" providerId="ADAL" clId="{162B37D4-A83D-4508-BAEA-4B28D5587FEA}" dt="2023-04-03T11:34:58.963" v="11957" actId="478"/>
          <ac:picMkLst>
            <pc:docMk/>
            <pc:sldMk cId="1052719872" sldId="1301"/>
            <ac:picMk id="23" creationId="{D3DD61F7-8A00-FF4D-F62D-C26DF01BB5D6}"/>
          </ac:picMkLst>
        </pc:picChg>
        <pc:picChg chg="add mod">
          <ac:chgData name="Nguyen Binh" userId="acf7f2a7-1119-454a-99ee-b7b1d8425230" providerId="ADAL" clId="{162B37D4-A83D-4508-BAEA-4B28D5587FEA}" dt="2023-04-03T11:42:54.592" v="12491" actId="1076"/>
          <ac:picMkLst>
            <pc:docMk/>
            <pc:sldMk cId="1052719872" sldId="1301"/>
            <ac:picMk id="1026" creationId="{55F7898B-7DC5-94C1-5CFC-AC7D585E6863}"/>
          </ac:picMkLst>
        </pc:picChg>
        <pc:cxnChg chg="mod">
          <ac:chgData name="Nguyen Binh" userId="acf7f2a7-1119-454a-99ee-b7b1d8425230" providerId="ADAL" clId="{162B37D4-A83D-4508-BAEA-4B28D5587FEA}" dt="2023-04-03T11:42:54.592" v="12491" actId="1076"/>
          <ac:cxnSpMkLst>
            <pc:docMk/>
            <pc:sldMk cId="1052719872" sldId="1301"/>
            <ac:cxnSpMk id="17" creationId="{6CDA325B-0005-8533-E72E-6622774E355A}"/>
          </ac:cxnSpMkLst>
        </pc:cxnChg>
      </pc:sldChg>
      <pc:sldChg chg="delSp add del">
        <pc:chgData name="Nguyen Binh" userId="acf7f2a7-1119-454a-99ee-b7b1d8425230" providerId="ADAL" clId="{162B37D4-A83D-4508-BAEA-4B28D5587FEA}" dt="2023-04-03T11:10:34.851" v="10636" actId="47"/>
        <pc:sldMkLst>
          <pc:docMk/>
          <pc:sldMk cId="1294157111" sldId="1301"/>
        </pc:sldMkLst>
        <pc:picChg chg="del">
          <ac:chgData name="Nguyen Binh" userId="acf7f2a7-1119-454a-99ee-b7b1d8425230" providerId="ADAL" clId="{162B37D4-A83D-4508-BAEA-4B28D5587FEA}" dt="2023-04-03T11:08:41.529" v="10474" actId="21"/>
          <ac:picMkLst>
            <pc:docMk/>
            <pc:sldMk cId="1294157111" sldId="1301"/>
            <ac:picMk id="4" creationId="{22EFA0C9-98FA-0DB6-8AD9-4A5B43786F67}"/>
          </ac:picMkLst>
        </pc:picChg>
        <pc:picChg chg="del">
          <ac:chgData name="Nguyen Binh" userId="acf7f2a7-1119-454a-99ee-b7b1d8425230" providerId="ADAL" clId="{162B37D4-A83D-4508-BAEA-4B28D5587FEA}" dt="2023-04-03T11:08:41.529" v="10474" actId="21"/>
          <ac:picMkLst>
            <pc:docMk/>
            <pc:sldMk cId="1294157111" sldId="1301"/>
            <ac:picMk id="5" creationId="{5C6C265E-D137-8E34-B481-0021E9A7DEF1}"/>
          </ac:picMkLst>
        </pc:picChg>
        <pc:picChg chg="del">
          <ac:chgData name="Nguyen Binh" userId="acf7f2a7-1119-454a-99ee-b7b1d8425230" providerId="ADAL" clId="{162B37D4-A83D-4508-BAEA-4B28D5587FEA}" dt="2023-04-03T11:08:41.529" v="10474" actId="21"/>
          <ac:picMkLst>
            <pc:docMk/>
            <pc:sldMk cId="1294157111" sldId="1301"/>
            <ac:picMk id="7" creationId="{9470F5F0-DE12-1994-B336-94828D09F415}"/>
          </ac:picMkLst>
        </pc:picChg>
      </pc:sldChg>
      <pc:sldChg chg="modSp add del mod">
        <pc:chgData name="Nguyen Binh" userId="acf7f2a7-1119-454a-99ee-b7b1d8425230" providerId="ADAL" clId="{162B37D4-A83D-4508-BAEA-4B28D5587FEA}" dt="2023-04-03T11:19:01.639" v="11091" actId="47"/>
        <pc:sldMkLst>
          <pc:docMk/>
          <pc:sldMk cId="4275069022" sldId="1301"/>
        </pc:sldMkLst>
        <pc:spChg chg="mod">
          <ac:chgData name="Nguyen Binh" userId="acf7f2a7-1119-454a-99ee-b7b1d8425230" providerId="ADAL" clId="{162B37D4-A83D-4508-BAEA-4B28D5587FEA}" dt="2023-04-03T11:18:41.801" v="11050" actId="20577"/>
          <ac:spMkLst>
            <pc:docMk/>
            <pc:sldMk cId="4275069022" sldId="1301"/>
            <ac:spMk id="3" creationId="{714C8D4D-A03B-8B08-8334-A8824BE09228}"/>
          </ac:spMkLst>
        </pc:spChg>
        <pc:spChg chg="mod">
          <ac:chgData name="Nguyen Binh" userId="acf7f2a7-1119-454a-99ee-b7b1d8425230" providerId="ADAL" clId="{162B37D4-A83D-4508-BAEA-4B28D5587FEA}" dt="2023-04-03T11:18:52.511" v="11090" actId="20577"/>
          <ac:spMkLst>
            <pc:docMk/>
            <pc:sldMk cId="4275069022" sldId="1301"/>
            <ac:spMk id="12" creationId="{33B813D9-099A-99D4-AA2B-B91E565C34B4}"/>
          </ac:spMkLst>
        </pc:spChg>
      </pc:sldChg>
      <pc:sldChg chg="add">
        <pc:chgData name="Nguyen Binh" userId="acf7f2a7-1119-454a-99ee-b7b1d8425230" providerId="ADAL" clId="{162B37D4-A83D-4508-BAEA-4B28D5587FEA}" dt="2023-04-03T11:57:55.453" v="13211"/>
        <pc:sldMkLst>
          <pc:docMk/>
          <pc:sldMk cId="3092198386" sldId="1302"/>
        </pc:sldMkLst>
      </pc:sldChg>
      <pc:sldChg chg="delSp modSp add del mod">
        <pc:chgData name="Nguyen Binh" userId="acf7f2a7-1119-454a-99ee-b7b1d8425230" providerId="ADAL" clId="{162B37D4-A83D-4508-BAEA-4B28D5587FEA}" dt="2023-04-03T12:01:29.813" v="13306" actId="47"/>
        <pc:sldMkLst>
          <pc:docMk/>
          <pc:sldMk cId="1321938667" sldId="1303"/>
        </pc:sldMkLst>
        <pc:spChg chg="mod">
          <ac:chgData name="Nguyen Binh" userId="acf7f2a7-1119-454a-99ee-b7b1d8425230" providerId="ADAL" clId="{162B37D4-A83D-4508-BAEA-4B28D5587FEA}" dt="2023-04-03T12:00:32.850" v="13280" actId="20577"/>
          <ac:spMkLst>
            <pc:docMk/>
            <pc:sldMk cId="1321938667" sldId="1303"/>
            <ac:spMk id="3" creationId="{F9CC81A1-F0E3-BFF8-9FD3-1BF5597A15FD}"/>
          </ac:spMkLst>
        </pc:spChg>
        <pc:picChg chg="del">
          <ac:chgData name="Nguyen Binh" userId="acf7f2a7-1119-454a-99ee-b7b1d8425230" providerId="ADAL" clId="{162B37D4-A83D-4508-BAEA-4B28D5587FEA}" dt="2023-04-03T12:00:36.370" v="13281" actId="478"/>
          <ac:picMkLst>
            <pc:docMk/>
            <pc:sldMk cId="1321938667" sldId="1303"/>
            <ac:picMk id="3080" creationId="{6C96D497-2B11-F6E4-17DC-56348D743861}"/>
          </ac:picMkLst>
        </pc:picChg>
        <pc:picChg chg="del">
          <ac:chgData name="Nguyen Binh" userId="acf7f2a7-1119-454a-99ee-b7b1d8425230" providerId="ADAL" clId="{162B37D4-A83D-4508-BAEA-4B28D5587FEA}" dt="2023-04-03T12:00:36.370" v="13281" actId="478"/>
          <ac:picMkLst>
            <pc:docMk/>
            <pc:sldMk cId="1321938667" sldId="1303"/>
            <ac:picMk id="3082" creationId="{F771D206-F901-349E-BF3A-F3B6F29B56C0}"/>
          </ac:picMkLst>
        </pc:picChg>
        <pc:picChg chg="del">
          <ac:chgData name="Nguyen Binh" userId="acf7f2a7-1119-454a-99ee-b7b1d8425230" providerId="ADAL" clId="{162B37D4-A83D-4508-BAEA-4B28D5587FEA}" dt="2023-04-03T12:00:36.370" v="13281" actId="478"/>
          <ac:picMkLst>
            <pc:docMk/>
            <pc:sldMk cId="1321938667" sldId="1303"/>
            <ac:picMk id="3084" creationId="{C553CB10-3067-F454-954A-6A17421F7338}"/>
          </ac:picMkLst>
        </pc:picChg>
        <pc:picChg chg="del">
          <ac:chgData name="Nguyen Binh" userId="acf7f2a7-1119-454a-99ee-b7b1d8425230" providerId="ADAL" clId="{162B37D4-A83D-4508-BAEA-4B28D5587FEA}" dt="2023-04-03T12:00:36.370" v="13281" actId="478"/>
          <ac:picMkLst>
            <pc:docMk/>
            <pc:sldMk cId="1321938667" sldId="1303"/>
            <ac:picMk id="3086" creationId="{F5E58EC3-37A9-9E55-AA4A-45BC024433B9}"/>
          </ac:picMkLst>
        </pc:picChg>
      </pc:sldChg>
      <pc:sldChg chg="addSp delSp modSp add mod">
        <pc:chgData name="Nguyen Binh" userId="acf7f2a7-1119-454a-99ee-b7b1d8425230" providerId="ADAL" clId="{162B37D4-A83D-4508-BAEA-4B28D5587FEA}" dt="2023-04-03T12:07:43.103" v="13345" actId="1076"/>
        <pc:sldMkLst>
          <pc:docMk/>
          <pc:sldMk cId="4045818389" sldId="1303"/>
        </pc:sldMkLst>
        <pc:spChg chg="mod">
          <ac:chgData name="Nguyen Binh" userId="acf7f2a7-1119-454a-99ee-b7b1d8425230" providerId="ADAL" clId="{162B37D4-A83D-4508-BAEA-4B28D5587FEA}" dt="2023-04-03T12:05:53.448" v="13321" actId="20577"/>
          <ac:spMkLst>
            <pc:docMk/>
            <pc:sldMk cId="4045818389" sldId="1303"/>
            <ac:spMk id="3" creationId="{F9CC81A1-F0E3-BFF8-9FD3-1BF5597A15FD}"/>
          </ac:spMkLst>
        </pc:spChg>
        <pc:spChg chg="mod">
          <ac:chgData name="Nguyen Binh" userId="acf7f2a7-1119-454a-99ee-b7b1d8425230" providerId="ADAL" clId="{162B37D4-A83D-4508-BAEA-4B28D5587FEA}" dt="2023-04-03T12:07:43.103" v="13345" actId="1076"/>
          <ac:spMkLst>
            <pc:docMk/>
            <pc:sldMk cId="4045818389" sldId="1303"/>
            <ac:spMk id="15" creationId="{7D3E6FA8-766F-A429-7BE6-A03D3D999FDE}"/>
          </ac:spMkLst>
        </pc:spChg>
        <pc:spChg chg="mod">
          <ac:chgData name="Nguyen Binh" userId="acf7f2a7-1119-454a-99ee-b7b1d8425230" providerId="ADAL" clId="{162B37D4-A83D-4508-BAEA-4B28D5587FEA}" dt="2023-04-03T12:07:40.073" v="13344" actId="1076"/>
          <ac:spMkLst>
            <pc:docMk/>
            <pc:sldMk cId="4045818389" sldId="1303"/>
            <ac:spMk id="16" creationId="{84271DF9-A208-7239-5943-5CB686C6E36A}"/>
          </ac:spMkLst>
        </pc:spChg>
        <pc:picChg chg="del">
          <ac:chgData name="Nguyen Binh" userId="acf7f2a7-1119-454a-99ee-b7b1d8425230" providerId="ADAL" clId="{162B37D4-A83D-4508-BAEA-4B28D5587FEA}" dt="2023-04-03T12:05:48.588" v="13308" actId="478"/>
          <ac:picMkLst>
            <pc:docMk/>
            <pc:sldMk cId="4045818389" sldId="1303"/>
            <ac:picMk id="3080" creationId="{6C96D497-2B11-F6E4-17DC-56348D743861}"/>
          </ac:picMkLst>
        </pc:picChg>
        <pc:picChg chg="del">
          <ac:chgData name="Nguyen Binh" userId="acf7f2a7-1119-454a-99ee-b7b1d8425230" providerId="ADAL" clId="{162B37D4-A83D-4508-BAEA-4B28D5587FEA}" dt="2023-04-03T12:05:48.588" v="13308" actId="478"/>
          <ac:picMkLst>
            <pc:docMk/>
            <pc:sldMk cId="4045818389" sldId="1303"/>
            <ac:picMk id="3082" creationId="{F771D206-F901-349E-BF3A-F3B6F29B56C0}"/>
          </ac:picMkLst>
        </pc:picChg>
        <pc:picChg chg="del">
          <ac:chgData name="Nguyen Binh" userId="acf7f2a7-1119-454a-99ee-b7b1d8425230" providerId="ADAL" clId="{162B37D4-A83D-4508-BAEA-4B28D5587FEA}" dt="2023-04-03T12:05:48.588" v="13308" actId="478"/>
          <ac:picMkLst>
            <pc:docMk/>
            <pc:sldMk cId="4045818389" sldId="1303"/>
            <ac:picMk id="3084" creationId="{C553CB10-3067-F454-954A-6A17421F7338}"/>
          </ac:picMkLst>
        </pc:picChg>
        <pc:picChg chg="del">
          <ac:chgData name="Nguyen Binh" userId="acf7f2a7-1119-454a-99ee-b7b1d8425230" providerId="ADAL" clId="{162B37D4-A83D-4508-BAEA-4B28D5587FEA}" dt="2023-04-03T12:05:48.588" v="13308" actId="478"/>
          <ac:picMkLst>
            <pc:docMk/>
            <pc:sldMk cId="4045818389" sldId="1303"/>
            <ac:picMk id="3086" creationId="{F5E58EC3-37A9-9E55-AA4A-45BC024433B9}"/>
          </ac:picMkLst>
        </pc:picChg>
        <pc:picChg chg="add mod">
          <ac:chgData name="Nguyen Binh" userId="acf7f2a7-1119-454a-99ee-b7b1d8425230" providerId="ADAL" clId="{162B37D4-A83D-4508-BAEA-4B28D5587FEA}" dt="2023-04-03T12:07:06.846" v="13335" actId="14100"/>
          <ac:picMkLst>
            <pc:docMk/>
            <pc:sldMk cId="4045818389" sldId="1303"/>
            <ac:picMk id="4098" creationId="{05A43BEC-5908-F675-E1E9-5B9C3E2970B2}"/>
          </ac:picMkLst>
        </pc:picChg>
        <pc:picChg chg="add mod">
          <ac:chgData name="Nguyen Binh" userId="acf7f2a7-1119-454a-99ee-b7b1d8425230" providerId="ADAL" clId="{162B37D4-A83D-4508-BAEA-4B28D5587FEA}" dt="2023-04-03T12:07:10.574" v="13337" actId="14100"/>
          <ac:picMkLst>
            <pc:docMk/>
            <pc:sldMk cId="4045818389" sldId="1303"/>
            <ac:picMk id="4100" creationId="{BED959B5-FF11-14A6-778E-F7A1417E2FBB}"/>
          </ac:picMkLst>
        </pc:picChg>
        <pc:picChg chg="add mod">
          <ac:chgData name="Nguyen Binh" userId="acf7f2a7-1119-454a-99ee-b7b1d8425230" providerId="ADAL" clId="{162B37D4-A83D-4508-BAEA-4B28D5587FEA}" dt="2023-04-03T12:07:18.357" v="13339" actId="14100"/>
          <ac:picMkLst>
            <pc:docMk/>
            <pc:sldMk cId="4045818389" sldId="1303"/>
            <ac:picMk id="4102" creationId="{F35A2885-87D0-7420-5C29-1B553E439AE9}"/>
          </ac:picMkLst>
        </pc:picChg>
        <pc:picChg chg="add mod">
          <ac:chgData name="Nguyen Binh" userId="acf7f2a7-1119-454a-99ee-b7b1d8425230" providerId="ADAL" clId="{162B37D4-A83D-4508-BAEA-4B28D5587FEA}" dt="2023-04-03T12:07:24.318" v="13341" actId="14100"/>
          <ac:picMkLst>
            <pc:docMk/>
            <pc:sldMk cId="4045818389" sldId="1303"/>
            <ac:picMk id="4104" creationId="{83CB1021-A636-F322-44E7-9ABFE28D3C64}"/>
          </ac:picMkLst>
        </pc:picChg>
      </pc:sldChg>
    </pc:docChg>
  </pc:docChgLst>
  <pc:docChgLst>
    <pc:chgData name="Nguyen Binh" userId="acf7f2a7-1119-454a-99ee-b7b1d8425230" providerId="ADAL" clId="{EE50FC6D-401E-4FED-9DE5-52D85ED703FF}"/>
    <pc:docChg chg="undo custSel delSld modSld modSection">
      <pc:chgData name="Nguyen Binh" userId="acf7f2a7-1119-454a-99ee-b7b1d8425230" providerId="ADAL" clId="{EE50FC6D-401E-4FED-9DE5-52D85ED703FF}" dt="2024-02-29T20:04:07.504" v="35" actId="1076"/>
      <pc:docMkLst>
        <pc:docMk/>
      </pc:docMkLst>
      <pc:sldChg chg="modSp mod">
        <pc:chgData name="Nguyen Binh" userId="acf7f2a7-1119-454a-99ee-b7b1d8425230" providerId="ADAL" clId="{EE50FC6D-401E-4FED-9DE5-52D85ED703FF}" dt="2024-02-29T20:03:44.360" v="11" actId="20577"/>
        <pc:sldMkLst>
          <pc:docMk/>
          <pc:sldMk cId="2707864634" sldId="1398"/>
        </pc:sldMkLst>
        <pc:spChg chg="mod">
          <ac:chgData name="Nguyen Binh" userId="acf7f2a7-1119-454a-99ee-b7b1d8425230" providerId="ADAL" clId="{EE50FC6D-401E-4FED-9DE5-52D85ED703FF}" dt="2024-02-29T20:03:44.360" v="11" actId="20577"/>
          <ac:spMkLst>
            <pc:docMk/>
            <pc:sldMk cId="2707864634" sldId="1398"/>
            <ac:spMk id="3" creationId="{88710C8B-3B7E-F3A0-8233-54160D0DCF94}"/>
          </ac:spMkLst>
        </pc:spChg>
      </pc:sldChg>
      <pc:sldChg chg="del">
        <pc:chgData name="Nguyen Binh" userId="acf7f2a7-1119-454a-99ee-b7b1d8425230" providerId="ADAL" clId="{EE50FC6D-401E-4FED-9DE5-52D85ED703FF}" dt="2024-02-29T20:03:32.479" v="0" actId="47"/>
        <pc:sldMkLst>
          <pc:docMk/>
          <pc:sldMk cId="28574461" sldId="1400"/>
        </pc:sldMkLst>
      </pc:sldChg>
      <pc:sldChg chg="del">
        <pc:chgData name="Nguyen Binh" userId="acf7f2a7-1119-454a-99ee-b7b1d8425230" providerId="ADAL" clId="{EE50FC6D-401E-4FED-9DE5-52D85ED703FF}" dt="2024-02-29T20:03:52.147" v="12" actId="47"/>
        <pc:sldMkLst>
          <pc:docMk/>
          <pc:sldMk cId="3014456491" sldId="1403"/>
        </pc:sldMkLst>
      </pc:sldChg>
      <pc:sldChg chg="del">
        <pc:chgData name="Nguyen Binh" userId="acf7f2a7-1119-454a-99ee-b7b1d8425230" providerId="ADAL" clId="{EE50FC6D-401E-4FED-9DE5-52D85ED703FF}" dt="2024-02-29T20:03:52.147" v="12" actId="47"/>
        <pc:sldMkLst>
          <pc:docMk/>
          <pc:sldMk cId="15541000" sldId="1404"/>
        </pc:sldMkLst>
      </pc:sldChg>
      <pc:sldChg chg="del">
        <pc:chgData name="Nguyen Binh" userId="acf7f2a7-1119-454a-99ee-b7b1d8425230" providerId="ADAL" clId="{EE50FC6D-401E-4FED-9DE5-52D85ED703FF}" dt="2024-02-29T20:03:32.479" v="0" actId="47"/>
        <pc:sldMkLst>
          <pc:docMk/>
          <pc:sldMk cId="2317278066" sldId="1405"/>
        </pc:sldMkLst>
      </pc:sldChg>
      <pc:sldChg chg="del">
        <pc:chgData name="Nguyen Binh" userId="acf7f2a7-1119-454a-99ee-b7b1d8425230" providerId="ADAL" clId="{EE50FC6D-401E-4FED-9DE5-52D85ED703FF}" dt="2024-02-29T20:03:52.147" v="12" actId="47"/>
        <pc:sldMkLst>
          <pc:docMk/>
          <pc:sldMk cId="38793981" sldId="1407"/>
        </pc:sldMkLst>
      </pc:sldChg>
      <pc:sldChg chg="modSp mod">
        <pc:chgData name="Nguyen Binh" userId="acf7f2a7-1119-454a-99ee-b7b1d8425230" providerId="ADAL" clId="{EE50FC6D-401E-4FED-9DE5-52D85ED703FF}" dt="2024-02-29T20:04:07.504" v="35" actId="1076"/>
        <pc:sldMkLst>
          <pc:docMk/>
          <pc:sldMk cId="3644694759" sldId="1410"/>
        </pc:sldMkLst>
        <pc:spChg chg="mod">
          <ac:chgData name="Nguyen Binh" userId="acf7f2a7-1119-454a-99ee-b7b1d8425230" providerId="ADAL" clId="{EE50FC6D-401E-4FED-9DE5-52D85ED703FF}" dt="2024-02-29T20:04:07.504" v="35" actId="1076"/>
          <ac:spMkLst>
            <pc:docMk/>
            <pc:sldMk cId="3644694759" sldId="1410"/>
            <ac:spMk id="6" creationId="{B2C13D30-3FC7-46B1-6DFA-788659D1EECB}"/>
          </ac:spMkLst>
        </pc:spChg>
        <pc:picChg chg="mod">
          <ac:chgData name="Nguyen Binh" userId="acf7f2a7-1119-454a-99ee-b7b1d8425230" providerId="ADAL" clId="{EE50FC6D-401E-4FED-9DE5-52D85ED703FF}" dt="2024-02-29T20:04:04.916" v="34" actId="1076"/>
          <ac:picMkLst>
            <pc:docMk/>
            <pc:sldMk cId="3644694759" sldId="1410"/>
            <ac:picMk id="5" creationId="{E3EFABBB-FB75-BD6C-6ACE-E4F1B94151A0}"/>
          </ac:picMkLst>
        </pc:picChg>
      </pc:sldChg>
      <pc:sldChg chg="del">
        <pc:chgData name="Nguyen Binh" userId="acf7f2a7-1119-454a-99ee-b7b1d8425230" providerId="ADAL" clId="{EE50FC6D-401E-4FED-9DE5-52D85ED703FF}" dt="2024-02-29T20:03:32.479" v="0" actId="47"/>
        <pc:sldMkLst>
          <pc:docMk/>
          <pc:sldMk cId="3934369040" sldId="1411"/>
        </pc:sldMkLst>
      </pc:sldChg>
      <pc:sldChg chg="del">
        <pc:chgData name="Nguyen Binh" userId="acf7f2a7-1119-454a-99ee-b7b1d8425230" providerId="ADAL" clId="{EE50FC6D-401E-4FED-9DE5-52D85ED703FF}" dt="2024-02-29T20:03:32.479" v="0" actId="47"/>
        <pc:sldMkLst>
          <pc:docMk/>
          <pc:sldMk cId="3237501138" sldId="1412"/>
        </pc:sldMkLst>
      </pc:sldChg>
      <pc:sldChg chg="del">
        <pc:chgData name="Nguyen Binh" userId="acf7f2a7-1119-454a-99ee-b7b1d8425230" providerId="ADAL" clId="{EE50FC6D-401E-4FED-9DE5-52D85ED703FF}" dt="2024-02-29T20:03:32.479" v="0" actId="47"/>
        <pc:sldMkLst>
          <pc:docMk/>
          <pc:sldMk cId="3830303830" sldId="1413"/>
        </pc:sldMkLst>
      </pc:sldChg>
      <pc:sldChg chg="del">
        <pc:chgData name="Nguyen Binh" userId="acf7f2a7-1119-454a-99ee-b7b1d8425230" providerId="ADAL" clId="{EE50FC6D-401E-4FED-9DE5-52D85ED703FF}" dt="2024-02-29T20:03:32.479" v="0" actId="47"/>
        <pc:sldMkLst>
          <pc:docMk/>
          <pc:sldMk cId="1099172536" sldId="1414"/>
        </pc:sldMkLst>
      </pc:sldChg>
      <pc:sldChg chg="del">
        <pc:chgData name="Nguyen Binh" userId="acf7f2a7-1119-454a-99ee-b7b1d8425230" providerId="ADAL" clId="{EE50FC6D-401E-4FED-9DE5-52D85ED703FF}" dt="2024-02-29T20:03:32.479" v="0" actId="47"/>
        <pc:sldMkLst>
          <pc:docMk/>
          <pc:sldMk cId="311788003" sldId="1415"/>
        </pc:sldMkLst>
      </pc:sldChg>
      <pc:sldChg chg="del">
        <pc:chgData name="Nguyen Binh" userId="acf7f2a7-1119-454a-99ee-b7b1d8425230" providerId="ADAL" clId="{EE50FC6D-401E-4FED-9DE5-52D85ED703FF}" dt="2024-02-29T20:03:32.479" v="0" actId="47"/>
        <pc:sldMkLst>
          <pc:docMk/>
          <pc:sldMk cId="3734806262" sldId="1417"/>
        </pc:sldMkLst>
      </pc:sldChg>
      <pc:sldChg chg="del">
        <pc:chgData name="Nguyen Binh" userId="acf7f2a7-1119-454a-99ee-b7b1d8425230" providerId="ADAL" clId="{EE50FC6D-401E-4FED-9DE5-52D85ED703FF}" dt="2024-02-29T20:03:32.479" v="0" actId="47"/>
        <pc:sldMkLst>
          <pc:docMk/>
          <pc:sldMk cId="2859496654" sldId="1419"/>
        </pc:sldMkLst>
      </pc:sldChg>
    </pc:docChg>
  </pc:docChgLst>
  <pc:docChgLst>
    <pc:chgData name="Juan Rongfei" userId="S::rongfei.juan@aalto.fi::87cd990a-957d-49c3-81fb-d5944fc3af6b" providerId="AD" clId="Web-{59542171-4351-4ABD-BA7E-2A747E69E8CC}"/>
    <pc:docChg chg="modSld">
      <pc:chgData name="Juan Rongfei" userId="S::rongfei.juan@aalto.fi::87cd990a-957d-49c3-81fb-d5944fc3af6b" providerId="AD" clId="Web-{59542171-4351-4ABD-BA7E-2A747E69E8CC}" dt="2023-05-31T11:01:16.153" v="5" actId="20577"/>
      <pc:docMkLst>
        <pc:docMk/>
      </pc:docMkLst>
      <pc:sldChg chg="modSp">
        <pc:chgData name="Juan Rongfei" userId="S::rongfei.juan@aalto.fi::87cd990a-957d-49c3-81fb-d5944fc3af6b" providerId="AD" clId="Web-{59542171-4351-4ABD-BA7E-2A747E69E8CC}" dt="2023-05-31T11:00:40.418" v="1" actId="20577"/>
        <pc:sldMkLst>
          <pc:docMk/>
          <pc:sldMk cId="1330549349" sldId="1357"/>
        </pc:sldMkLst>
        <pc:spChg chg="mod">
          <ac:chgData name="Juan Rongfei" userId="S::rongfei.juan@aalto.fi::87cd990a-957d-49c3-81fb-d5944fc3af6b" providerId="AD" clId="Web-{59542171-4351-4ABD-BA7E-2A747E69E8CC}" dt="2023-05-31T11:00:35.012" v="0" actId="20577"/>
          <ac:spMkLst>
            <pc:docMk/>
            <pc:sldMk cId="1330549349" sldId="1357"/>
            <ac:spMk id="6" creationId="{AE6E7DCB-7C4C-1746-964E-0DABBD640142}"/>
          </ac:spMkLst>
        </pc:spChg>
        <pc:spChg chg="mod">
          <ac:chgData name="Juan Rongfei" userId="S::rongfei.juan@aalto.fi::87cd990a-957d-49c3-81fb-d5944fc3af6b" providerId="AD" clId="Web-{59542171-4351-4ABD-BA7E-2A747E69E8CC}" dt="2023-05-31T11:00:40.418" v="1" actId="20577"/>
          <ac:spMkLst>
            <pc:docMk/>
            <pc:sldMk cId="1330549349" sldId="1357"/>
            <ac:spMk id="10" creationId="{0CE1DA6F-5E7B-2D21-F686-639398BCD071}"/>
          </ac:spMkLst>
        </pc:spChg>
      </pc:sldChg>
      <pc:sldChg chg="modSp">
        <pc:chgData name="Juan Rongfei" userId="S::rongfei.juan@aalto.fi::87cd990a-957d-49c3-81fb-d5944fc3af6b" providerId="AD" clId="Web-{59542171-4351-4ABD-BA7E-2A747E69E8CC}" dt="2023-05-31T11:01:16.153" v="5" actId="20577"/>
        <pc:sldMkLst>
          <pc:docMk/>
          <pc:sldMk cId="3533092391" sldId="1361"/>
        </pc:sldMkLst>
        <pc:spChg chg="mod">
          <ac:chgData name="Juan Rongfei" userId="S::rongfei.juan@aalto.fi::87cd990a-957d-49c3-81fb-d5944fc3af6b" providerId="AD" clId="Web-{59542171-4351-4ABD-BA7E-2A747E69E8CC}" dt="2023-05-31T11:01:16.153" v="5" actId="20577"/>
          <ac:spMkLst>
            <pc:docMk/>
            <pc:sldMk cId="3533092391" sldId="1361"/>
            <ac:spMk id="2" creationId="{69A11744-E86E-BB67-E04C-010A627BCEEA}"/>
          </ac:spMkLst>
        </pc:spChg>
      </pc:sldChg>
    </pc:docChg>
  </pc:docChgLst>
  <pc:docChgLst>
    <pc:chgData name="Nguyen Binh" userId="acf7f2a7-1119-454a-99ee-b7b1d8425230" providerId="ADAL" clId="{191CD380-CC4E-4D59-9485-29889403B838}"/>
    <pc:docChg chg="undo custSel addSld delSld modSld sldOrd modSection">
      <pc:chgData name="Nguyen Binh" userId="acf7f2a7-1119-454a-99ee-b7b1d8425230" providerId="ADAL" clId="{191CD380-CC4E-4D59-9485-29889403B838}" dt="2024-03-06T12:59:42.284" v="2800" actId="732"/>
      <pc:docMkLst>
        <pc:docMk/>
      </pc:docMkLst>
      <pc:sldChg chg="addSp modSp mod">
        <pc:chgData name="Nguyen Binh" userId="acf7f2a7-1119-454a-99ee-b7b1d8425230" providerId="ADAL" clId="{191CD380-CC4E-4D59-9485-29889403B838}" dt="2024-03-04T11:05:47.430" v="181" actId="732"/>
        <pc:sldMkLst>
          <pc:docMk/>
          <pc:sldMk cId="3591263958" sldId="1399"/>
        </pc:sldMkLst>
        <pc:graphicFrameChg chg="modGraphic">
          <ac:chgData name="Nguyen Binh" userId="acf7f2a7-1119-454a-99ee-b7b1d8425230" providerId="ADAL" clId="{191CD380-CC4E-4D59-9485-29889403B838}" dt="2024-03-04T10:55:08.698" v="155" actId="14100"/>
          <ac:graphicFrameMkLst>
            <pc:docMk/>
            <pc:sldMk cId="3591263958" sldId="1399"/>
            <ac:graphicFrameMk id="5" creationId="{28D47F9D-CB57-CC3B-6D61-367341C0B26A}"/>
          </ac:graphicFrameMkLst>
        </pc:graphicFrameChg>
        <pc:picChg chg="add mod modCrop">
          <ac:chgData name="Nguyen Binh" userId="acf7f2a7-1119-454a-99ee-b7b1d8425230" providerId="ADAL" clId="{191CD380-CC4E-4D59-9485-29889403B838}" dt="2024-03-04T11:05:47.430" v="181" actId="732"/>
          <ac:picMkLst>
            <pc:docMk/>
            <pc:sldMk cId="3591263958" sldId="1399"/>
            <ac:picMk id="4" creationId="{7FE7B5B7-3268-2A04-7614-81FCD9029A65}"/>
          </ac:picMkLst>
        </pc:picChg>
        <pc:picChg chg="add mod modCrop">
          <ac:chgData name="Nguyen Binh" userId="acf7f2a7-1119-454a-99ee-b7b1d8425230" providerId="ADAL" clId="{191CD380-CC4E-4D59-9485-29889403B838}" dt="2024-03-04T10:56:38.918" v="179" actId="732"/>
          <ac:picMkLst>
            <pc:docMk/>
            <pc:sldMk cId="3591263958" sldId="1399"/>
            <ac:picMk id="6" creationId="{0136F927-E29C-5D52-A007-E5CBB569FB4D}"/>
          </ac:picMkLst>
        </pc:picChg>
      </pc:sldChg>
      <pc:sldChg chg="modSp">
        <pc:chgData name="Nguyen Binh" userId="acf7f2a7-1119-454a-99ee-b7b1d8425230" providerId="ADAL" clId="{191CD380-CC4E-4D59-9485-29889403B838}" dt="2024-03-05T11:50:15.278" v="421" actId="20577"/>
        <pc:sldMkLst>
          <pc:docMk/>
          <pc:sldMk cId="3709508067" sldId="1399"/>
        </pc:sldMkLst>
        <pc:spChg chg="mod">
          <ac:chgData name="Nguyen Binh" userId="acf7f2a7-1119-454a-99ee-b7b1d8425230" providerId="ADAL" clId="{191CD380-CC4E-4D59-9485-29889403B838}" dt="2024-03-05T11:50:15.278" v="421" actId="20577"/>
          <ac:spMkLst>
            <pc:docMk/>
            <pc:sldMk cId="3709508067" sldId="1399"/>
            <ac:spMk id="3" creationId="{BD07810F-86AA-6266-6269-29372F17C34F}"/>
          </ac:spMkLst>
        </pc:spChg>
      </pc:sldChg>
      <pc:sldChg chg="addSp delSp modSp mod ord modAnim">
        <pc:chgData name="Nguyen Binh" userId="acf7f2a7-1119-454a-99ee-b7b1d8425230" providerId="ADAL" clId="{191CD380-CC4E-4D59-9485-29889403B838}" dt="2024-03-06T12:59:42.284" v="2800" actId="732"/>
        <pc:sldMkLst>
          <pc:docMk/>
          <pc:sldMk cId="1293946299" sldId="1415"/>
        </pc:sldMkLst>
        <pc:spChg chg="del">
          <ac:chgData name="Nguyen Binh" userId="acf7f2a7-1119-454a-99ee-b7b1d8425230" providerId="ADAL" clId="{191CD380-CC4E-4D59-9485-29889403B838}" dt="2024-03-03T10:09:12.616" v="0" actId="478"/>
          <ac:spMkLst>
            <pc:docMk/>
            <pc:sldMk cId="1293946299" sldId="1415"/>
            <ac:spMk id="2" creationId="{1C31156C-9F17-F1BB-40E0-E356DC61FD5B}"/>
          </ac:spMkLst>
        </pc:spChg>
        <pc:grpChg chg="add del mod">
          <ac:chgData name="Nguyen Binh" userId="acf7f2a7-1119-454a-99ee-b7b1d8425230" providerId="ADAL" clId="{191CD380-CC4E-4D59-9485-29889403B838}" dt="2024-03-05T11:27:57.977" v="227" actId="478"/>
          <ac:grpSpMkLst>
            <pc:docMk/>
            <pc:sldMk cId="1293946299" sldId="1415"/>
            <ac:grpSpMk id="6" creationId="{0EEBDEDA-560D-A416-12D6-3457F047EAEF}"/>
          </ac:grpSpMkLst>
        </pc:grpChg>
        <pc:picChg chg="add del mod">
          <ac:chgData name="Nguyen Binh" userId="acf7f2a7-1119-454a-99ee-b7b1d8425230" providerId="ADAL" clId="{191CD380-CC4E-4D59-9485-29889403B838}" dt="2024-03-06T08:46:55.116" v="904" actId="478"/>
          <ac:picMkLst>
            <pc:docMk/>
            <pc:sldMk cId="1293946299" sldId="1415"/>
            <ac:picMk id="2" creationId="{9F137E5F-CE1C-2205-1632-4B6A6C358501}"/>
          </ac:picMkLst>
        </pc:picChg>
        <pc:picChg chg="add mod">
          <ac:chgData name="Nguyen Binh" userId="acf7f2a7-1119-454a-99ee-b7b1d8425230" providerId="ADAL" clId="{191CD380-CC4E-4D59-9485-29889403B838}" dt="2024-03-03T12:32:35.714" v="87" actId="1076"/>
          <ac:picMkLst>
            <pc:docMk/>
            <pc:sldMk cId="1293946299" sldId="1415"/>
            <ac:picMk id="4" creationId="{2868641D-AFB2-38D7-AFF2-3962BE6C78AD}"/>
          </ac:picMkLst>
        </pc:picChg>
        <pc:picChg chg="del mod">
          <ac:chgData name="Nguyen Binh" userId="acf7f2a7-1119-454a-99ee-b7b1d8425230" providerId="ADAL" clId="{191CD380-CC4E-4D59-9485-29889403B838}" dt="2024-03-06T12:57:10.360" v="2778" actId="21"/>
          <ac:picMkLst>
            <pc:docMk/>
            <pc:sldMk cId="1293946299" sldId="1415"/>
            <ac:picMk id="5" creationId="{0BC6269C-1243-1BC7-3FB1-9A619EDCEF6C}"/>
          </ac:picMkLst>
        </pc:picChg>
        <pc:picChg chg="add mod">
          <ac:chgData name="Nguyen Binh" userId="acf7f2a7-1119-454a-99ee-b7b1d8425230" providerId="ADAL" clId="{191CD380-CC4E-4D59-9485-29889403B838}" dt="2024-03-03T11:31:22.865" v="10" actId="164"/>
          <ac:picMkLst>
            <pc:docMk/>
            <pc:sldMk cId="1293946299" sldId="1415"/>
            <ac:picMk id="5" creationId="{F25ECB96-177C-AE79-2BD7-AD41B192DEF4}"/>
          </ac:picMkLst>
        </pc:picChg>
        <pc:picChg chg="del">
          <ac:chgData name="Nguyen Binh" userId="acf7f2a7-1119-454a-99ee-b7b1d8425230" providerId="ADAL" clId="{191CD380-CC4E-4D59-9485-29889403B838}" dt="2024-03-06T12:54:20.307" v="2764" actId="478"/>
          <ac:picMkLst>
            <pc:docMk/>
            <pc:sldMk cId="1293946299" sldId="1415"/>
            <ac:picMk id="6" creationId="{2D1CA735-834B-8A4C-CC0D-8ADB767EB40B}"/>
          </ac:picMkLst>
        </pc:picChg>
        <pc:picChg chg="add del mod">
          <ac:chgData name="Nguyen Binh" userId="acf7f2a7-1119-454a-99ee-b7b1d8425230" providerId="ADAL" clId="{191CD380-CC4E-4D59-9485-29889403B838}" dt="2024-03-06T12:56:28.297" v="2767" actId="478"/>
          <ac:picMkLst>
            <pc:docMk/>
            <pc:sldMk cId="1293946299" sldId="1415"/>
            <ac:picMk id="7" creationId="{B3D11712-DA1F-71BE-5420-68E95A763700}"/>
          </ac:picMkLst>
        </pc:picChg>
        <pc:picChg chg="add mod modCrop">
          <ac:chgData name="Nguyen Binh" userId="acf7f2a7-1119-454a-99ee-b7b1d8425230" providerId="ADAL" clId="{191CD380-CC4E-4D59-9485-29889403B838}" dt="2024-03-06T12:59:42.284" v="2800" actId="732"/>
          <ac:picMkLst>
            <pc:docMk/>
            <pc:sldMk cId="1293946299" sldId="1415"/>
            <ac:picMk id="8" creationId="{DCDB5C52-336D-B2D9-A1E3-FDBEC2AE206C}"/>
          </ac:picMkLst>
        </pc:picChg>
        <pc:picChg chg="add mod">
          <ac:chgData name="Nguyen Binh" userId="acf7f2a7-1119-454a-99ee-b7b1d8425230" providerId="ADAL" clId="{191CD380-CC4E-4D59-9485-29889403B838}" dt="2024-03-06T12:57:01.077" v="2775" actId="1076"/>
          <ac:picMkLst>
            <pc:docMk/>
            <pc:sldMk cId="1293946299" sldId="1415"/>
            <ac:picMk id="9" creationId="{0483B9DB-2AC2-B42D-3B3D-B0EF4A71DB05}"/>
          </ac:picMkLst>
        </pc:picChg>
        <pc:picChg chg="add mod modCrop">
          <ac:chgData name="Nguyen Binh" userId="acf7f2a7-1119-454a-99ee-b7b1d8425230" providerId="ADAL" clId="{191CD380-CC4E-4D59-9485-29889403B838}" dt="2024-03-06T12:59:38.766" v="2799" actId="1076"/>
          <ac:picMkLst>
            <pc:docMk/>
            <pc:sldMk cId="1293946299" sldId="1415"/>
            <ac:picMk id="10" creationId="{02201BD0-E91E-D451-68AD-4D646AA50970}"/>
          </ac:picMkLst>
        </pc:picChg>
        <pc:cxnChg chg="add del mod">
          <ac:chgData name="Nguyen Binh" userId="acf7f2a7-1119-454a-99ee-b7b1d8425230" providerId="ADAL" clId="{191CD380-CC4E-4D59-9485-29889403B838}" dt="2024-03-06T12:57:08.418" v="2777" actId="478"/>
          <ac:cxnSpMkLst>
            <pc:docMk/>
            <pc:sldMk cId="1293946299" sldId="1415"/>
            <ac:cxnSpMk id="4" creationId="{6AF408B0-608F-B32C-416D-4592A52445CE}"/>
          </ac:cxnSpMkLst>
        </pc:cxnChg>
      </pc:sldChg>
      <pc:sldChg chg="modSp mod">
        <pc:chgData name="Nguyen Binh" userId="acf7f2a7-1119-454a-99ee-b7b1d8425230" providerId="ADAL" clId="{191CD380-CC4E-4D59-9485-29889403B838}" dt="2024-03-04T09:38:22.305" v="154" actId="1076"/>
        <pc:sldMkLst>
          <pc:docMk/>
          <pc:sldMk cId="1059896001" sldId="1416"/>
        </pc:sldMkLst>
        <pc:spChg chg="mod">
          <ac:chgData name="Nguyen Binh" userId="acf7f2a7-1119-454a-99ee-b7b1d8425230" providerId="ADAL" clId="{191CD380-CC4E-4D59-9485-29889403B838}" dt="2024-03-04T09:38:22.305" v="154" actId="1076"/>
          <ac:spMkLst>
            <pc:docMk/>
            <pc:sldMk cId="1059896001" sldId="1416"/>
            <ac:spMk id="2" creationId="{60E1108A-B2B8-C221-71C8-62BF36E9DF82}"/>
          </ac:spMkLst>
        </pc:spChg>
      </pc:sldChg>
      <pc:sldChg chg="addSp delSp modSp mod delAnim modAnim">
        <pc:chgData name="Nguyen Binh" userId="acf7f2a7-1119-454a-99ee-b7b1d8425230" providerId="ADAL" clId="{191CD380-CC4E-4D59-9485-29889403B838}" dt="2024-03-05T11:51:15.897" v="438"/>
        <pc:sldMkLst>
          <pc:docMk/>
          <pc:sldMk cId="3635582749" sldId="1417"/>
        </pc:sldMkLst>
        <pc:spChg chg="mod">
          <ac:chgData name="Nguyen Binh" userId="acf7f2a7-1119-454a-99ee-b7b1d8425230" providerId="ADAL" clId="{191CD380-CC4E-4D59-9485-29889403B838}" dt="2024-03-05T11:51:02.205" v="435" actId="20577"/>
          <ac:spMkLst>
            <pc:docMk/>
            <pc:sldMk cId="3635582749" sldId="1417"/>
            <ac:spMk id="6" creationId="{48AF0EE1-6CA1-7FBE-35E6-97D01588C57A}"/>
          </ac:spMkLst>
        </pc:spChg>
        <pc:spChg chg="mod">
          <ac:chgData name="Nguyen Binh" userId="acf7f2a7-1119-454a-99ee-b7b1d8425230" providerId="ADAL" clId="{191CD380-CC4E-4D59-9485-29889403B838}" dt="2024-03-05T11:51:02.483" v="436" actId="20577"/>
          <ac:spMkLst>
            <pc:docMk/>
            <pc:sldMk cId="3635582749" sldId="1417"/>
            <ac:spMk id="8" creationId="{D9A13605-1775-948D-A1E2-30A61FE01842}"/>
          </ac:spMkLst>
        </pc:spChg>
        <pc:picChg chg="add del mod">
          <ac:chgData name="Nguyen Binh" userId="acf7f2a7-1119-454a-99ee-b7b1d8425230" providerId="ADAL" clId="{191CD380-CC4E-4D59-9485-29889403B838}" dt="2024-03-04T09:29:11.852" v="148"/>
          <ac:picMkLst>
            <pc:docMk/>
            <pc:sldMk cId="3635582749" sldId="1417"/>
            <ac:picMk id="2" creationId="{E343CFF3-1FE7-E323-0322-34F86A2E6A83}"/>
          </ac:picMkLst>
        </pc:picChg>
        <pc:picChg chg="del">
          <ac:chgData name="Nguyen Binh" userId="acf7f2a7-1119-454a-99ee-b7b1d8425230" providerId="ADAL" clId="{191CD380-CC4E-4D59-9485-29889403B838}" dt="2024-03-04T09:28:48.163" v="138" actId="478"/>
          <ac:picMkLst>
            <pc:docMk/>
            <pc:sldMk cId="3635582749" sldId="1417"/>
            <ac:picMk id="21" creationId="{6A297113-1C51-B246-B384-37A2C11739CA}"/>
          </ac:picMkLst>
        </pc:picChg>
      </pc:sldChg>
      <pc:sldChg chg="modSp mod">
        <pc:chgData name="Nguyen Binh" userId="acf7f2a7-1119-454a-99ee-b7b1d8425230" providerId="ADAL" clId="{191CD380-CC4E-4D59-9485-29889403B838}" dt="2024-03-06T10:50:05.355" v="2358" actId="1076"/>
        <pc:sldMkLst>
          <pc:docMk/>
          <pc:sldMk cId="109587401" sldId="1418"/>
        </pc:sldMkLst>
        <pc:spChg chg="mod">
          <ac:chgData name="Nguyen Binh" userId="acf7f2a7-1119-454a-99ee-b7b1d8425230" providerId="ADAL" clId="{191CD380-CC4E-4D59-9485-29889403B838}" dt="2024-03-05T11:57:28.619" v="484" actId="20577"/>
          <ac:spMkLst>
            <pc:docMk/>
            <pc:sldMk cId="109587401" sldId="1418"/>
            <ac:spMk id="3" creationId="{A9BE9572-7CE4-9269-1A4C-253A9F7BF2D5}"/>
          </ac:spMkLst>
        </pc:spChg>
        <pc:spChg chg="mod">
          <ac:chgData name="Nguyen Binh" userId="acf7f2a7-1119-454a-99ee-b7b1d8425230" providerId="ADAL" clId="{191CD380-CC4E-4D59-9485-29889403B838}" dt="2024-03-06T10:50:05.355" v="2358" actId="1076"/>
          <ac:spMkLst>
            <pc:docMk/>
            <pc:sldMk cId="109587401" sldId="1418"/>
            <ac:spMk id="11" creationId="{A6B3B65A-6D59-6646-BB26-1229E39411A2}"/>
          </ac:spMkLst>
        </pc:spChg>
        <pc:picChg chg="mod modCrop">
          <ac:chgData name="Nguyen Binh" userId="acf7f2a7-1119-454a-99ee-b7b1d8425230" providerId="ADAL" clId="{191CD380-CC4E-4D59-9485-29889403B838}" dt="2024-03-05T11:57:55.977" v="489" actId="732"/>
          <ac:picMkLst>
            <pc:docMk/>
            <pc:sldMk cId="109587401" sldId="1418"/>
            <ac:picMk id="4" creationId="{FA643402-8DC6-7448-D0F3-4ADA6A05A012}"/>
          </ac:picMkLst>
        </pc:picChg>
      </pc:sldChg>
      <pc:sldChg chg="addSp delSp modSp new mod modAnim">
        <pc:chgData name="Nguyen Binh" userId="acf7f2a7-1119-454a-99ee-b7b1d8425230" providerId="ADAL" clId="{191CD380-CC4E-4D59-9485-29889403B838}" dt="2024-03-06T12:44:55.151" v="2746"/>
        <pc:sldMkLst>
          <pc:docMk/>
          <pc:sldMk cId="1085496916" sldId="1420"/>
        </pc:sldMkLst>
        <pc:spChg chg="del">
          <ac:chgData name="Nguyen Binh" userId="acf7f2a7-1119-454a-99ee-b7b1d8425230" providerId="ADAL" clId="{191CD380-CC4E-4D59-9485-29889403B838}" dt="2024-03-03T11:33:25.467" v="30" actId="478"/>
          <ac:spMkLst>
            <pc:docMk/>
            <pc:sldMk cId="1085496916" sldId="1420"/>
            <ac:spMk id="2" creationId="{0A6B8083-9803-C735-0D35-73610A33D346}"/>
          </ac:spMkLst>
        </pc:spChg>
        <pc:spChg chg="mod">
          <ac:chgData name="Nguyen Binh" userId="acf7f2a7-1119-454a-99ee-b7b1d8425230" providerId="ADAL" clId="{191CD380-CC4E-4D59-9485-29889403B838}" dt="2024-03-06T09:49:16.899" v="1440" actId="20577"/>
          <ac:spMkLst>
            <pc:docMk/>
            <pc:sldMk cId="1085496916" sldId="1420"/>
            <ac:spMk id="3" creationId="{814BFBBA-6348-C598-24CB-2A1F1904F3A2}"/>
          </ac:spMkLst>
        </pc:spChg>
        <pc:spChg chg="mod">
          <ac:chgData name="Nguyen Binh" userId="acf7f2a7-1119-454a-99ee-b7b1d8425230" providerId="ADAL" clId="{191CD380-CC4E-4D59-9485-29889403B838}" dt="2024-03-06T12:42:01.824" v="2404" actId="1076"/>
          <ac:spMkLst>
            <pc:docMk/>
            <pc:sldMk cId="1085496916" sldId="1420"/>
            <ac:spMk id="10" creationId="{A19AF804-0CC3-1677-EB76-FA0F474B091C}"/>
          </ac:spMkLst>
        </pc:spChg>
        <pc:spChg chg="add mod">
          <ac:chgData name="Nguyen Binh" userId="acf7f2a7-1119-454a-99ee-b7b1d8425230" providerId="ADAL" clId="{191CD380-CC4E-4D59-9485-29889403B838}" dt="2024-03-06T12:44:17.186" v="2741" actId="20577"/>
          <ac:spMkLst>
            <pc:docMk/>
            <pc:sldMk cId="1085496916" sldId="1420"/>
            <ac:spMk id="18" creationId="{7354A8E8-A321-4542-7ED8-5383C73BF40A}"/>
          </ac:spMkLst>
        </pc:spChg>
        <pc:picChg chg="add del mod modCrop">
          <ac:chgData name="Nguyen Binh" userId="acf7f2a7-1119-454a-99ee-b7b1d8425230" providerId="ADAL" clId="{191CD380-CC4E-4D59-9485-29889403B838}" dt="2024-03-06T09:43:20.886" v="1269" actId="478"/>
          <ac:picMkLst>
            <pc:docMk/>
            <pc:sldMk cId="1085496916" sldId="1420"/>
            <ac:picMk id="4" creationId="{5CA207A1-DA90-8199-6D69-442D9F9E0403}"/>
          </ac:picMkLst>
        </pc:picChg>
        <pc:picChg chg="add del mod modCrop">
          <ac:chgData name="Nguyen Binh" userId="acf7f2a7-1119-454a-99ee-b7b1d8425230" providerId="ADAL" clId="{191CD380-CC4E-4D59-9485-29889403B838}" dt="2024-03-06T09:43:20.886" v="1269" actId="478"/>
          <ac:picMkLst>
            <pc:docMk/>
            <pc:sldMk cId="1085496916" sldId="1420"/>
            <ac:picMk id="5" creationId="{01B1623A-8AD7-A49A-B2A6-893567FE3C0F}"/>
          </ac:picMkLst>
        </pc:picChg>
        <pc:picChg chg="add del mod modCrop">
          <ac:chgData name="Nguyen Binh" userId="acf7f2a7-1119-454a-99ee-b7b1d8425230" providerId="ADAL" clId="{191CD380-CC4E-4D59-9485-29889403B838}" dt="2024-03-06T09:43:20.886" v="1269" actId="478"/>
          <ac:picMkLst>
            <pc:docMk/>
            <pc:sldMk cId="1085496916" sldId="1420"/>
            <ac:picMk id="6" creationId="{88BC370A-B5C4-1859-8558-10914577976F}"/>
          </ac:picMkLst>
        </pc:picChg>
        <pc:picChg chg="add del mod">
          <ac:chgData name="Nguyen Binh" userId="acf7f2a7-1119-454a-99ee-b7b1d8425230" providerId="ADAL" clId="{191CD380-CC4E-4D59-9485-29889403B838}" dt="2024-03-06T09:43:20.886" v="1269" actId="478"/>
          <ac:picMkLst>
            <pc:docMk/>
            <pc:sldMk cId="1085496916" sldId="1420"/>
            <ac:picMk id="7" creationId="{449A9C65-3640-CE32-7819-B8CA0A3E6E3A}"/>
          </ac:picMkLst>
        </pc:picChg>
        <pc:picChg chg="add del mod modCrop">
          <ac:chgData name="Nguyen Binh" userId="acf7f2a7-1119-454a-99ee-b7b1d8425230" providerId="ADAL" clId="{191CD380-CC4E-4D59-9485-29889403B838}" dt="2024-03-06T09:43:20.886" v="1269" actId="478"/>
          <ac:picMkLst>
            <pc:docMk/>
            <pc:sldMk cId="1085496916" sldId="1420"/>
            <ac:picMk id="8" creationId="{0AD1E945-4B85-C1D2-D13F-B97CDAE29BB6}"/>
          </ac:picMkLst>
        </pc:picChg>
        <pc:picChg chg="add mod modCrop">
          <ac:chgData name="Nguyen Binh" userId="acf7f2a7-1119-454a-99ee-b7b1d8425230" providerId="ADAL" clId="{191CD380-CC4E-4D59-9485-29889403B838}" dt="2024-03-06T12:40:26.174" v="2372" actId="1076"/>
          <ac:picMkLst>
            <pc:docMk/>
            <pc:sldMk cId="1085496916" sldId="1420"/>
            <ac:picMk id="9" creationId="{517ED030-8610-A54B-AA04-124CE9E649C9}"/>
          </ac:picMkLst>
        </pc:picChg>
        <pc:picChg chg="add mod modCrop">
          <ac:chgData name="Nguyen Binh" userId="acf7f2a7-1119-454a-99ee-b7b1d8425230" providerId="ADAL" clId="{191CD380-CC4E-4D59-9485-29889403B838}" dt="2024-03-06T12:40:38.173" v="2379" actId="1076"/>
          <ac:picMkLst>
            <pc:docMk/>
            <pc:sldMk cId="1085496916" sldId="1420"/>
            <ac:picMk id="11" creationId="{E1C20B1F-3FAD-A050-C459-CA110546236D}"/>
          </ac:picMkLst>
        </pc:picChg>
        <pc:picChg chg="add mod">
          <ac:chgData name="Nguyen Binh" userId="acf7f2a7-1119-454a-99ee-b7b1d8425230" providerId="ADAL" clId="{191CD380-CC4E-4D59-9485-29889403B838}" dt="2024-03-06T12:40:35.813" v="2377" actId="14100"/>
          <ac:picMkLst>
            <pc:docMk/>
            <pc:sldMk cId="1085496916" sldId="1420"/>
            <ac:picMk id="12" creationId="{F8B5D783-C741-67EB-82BA-44566B58285A}"/>
          </ac:picMkLst>
        </pc:picChg>
        <pc:picChg chg="add mod modCrop">
          <ac:chgData name="Nguyen Binh" userId="acf7f2a7-1119-454a-99ee-b7b1d8425230" providerId="ADAL" clId="{191CD380-CC4E-4D59-9485-29889403B838}" dt="2024-03-06T12:41:53.458" v="2399" actId="1076"/>
          <ac:picMkLst>
            <pc:docMk/>
            <pc:sldMk cId="1085496916" sldId="1420"/>
            <ac:picMk id="15" creationId="{08F25473-F74A-1C16-2E87-7031B399A94C}"/>
          </ac:picMkLst>
        </pc:picChg>
        <pc:picChg chg="add mod">
          <ac:chgData name="Nguyen Binh" userId="acf7f2a7-1119-454a-99ee-b7b1d8425230" providerId="ADAL" clId="{191CD380-CC4E-4D59-9485-29889403B838}" dt="2024-03-06T12:41:51.556" v="2398" actId="1076"/>
          <ac:picMkLst>
            <pc:docMk/>
            <pc:sldMk cId="1085496916" sldId="1420"/>
            <ac:picMk id="16" creationId="{CA1EE6B6-E6F2-1D52-BA16-7516ACA67AC2}"/>
          </ac:picMkLst>
        </pc:picChg>
        <pc:picChg chg="add mod">
          <ac:chgData name="Nguyen Binh" userId="acf7f2a7-1119-454a-99ee-b7b1d8425230" providerId="ADAL" clId="{191CD380-CC4E-4D59-9485-29889403B838}" dt="2024-03-06T12:41:57.891" v="2402" actId="1076"/>
          <ac:picMkLst>
            <pc:docMk/>
            <pc:sldMk cId="1085496916" sldId="1420"/>
            <ac:picMk id="17" creationId="{AFDD31BA-00D9-C9C3-1684-C39CA8E318CA}"/>
          </ac:picMkLst>
        </pc:picChg>
        <pc:picChg chg="add mod">
          <ac:chgData name="Nguyen Binh" userId="acf7f2a7-1119-454a-99ee-b7b1d8425230" providerId="ADAL" clId="{191CD380-CC4E-4D59-9485-29889403B838}" dt="2024-03-06T12:44:25.336" v="2743" actId="1076"/>
          <ac:picMkLst>
            <pc:docMk/>
            <pc:sldMk cId="1085496916" sldId="1420"/>
            <ac:picMk id="19" creationId="{182431CA-FF8D-DDD1-B00E-6193FC32DE0C}"/>
          </ac:picMkLst>
        </pc:picChg>
        <pc:cxnChg chg="add mod">
          <ac:chgData name="Nguyen Binh" userId="acf7f2a7-1119-454a-99ee-b7b1d8425230" providerId="ADAL" clId="{191CD380-CC4E-4D59-9485-29889403B838}" dt="2024-03-06T12:40:12.336" v="2364" actId="1076"/>
          <ac:cxnSpMkLst>
            <pc:docMk/>
            <pc:sldMk cId="1085496916" sldId="1420"/>
            <ac:cxnSpMk id="2" creationId="{011961FC-66C8-7A7A-E4C5-BF846AC076E9}"/>
          </ac:cxnSpMkLst>
        </pc:cxnChg>
      </pc:sldChg>
      <pc:sldChg chg="modSp new mod ord">
        <pc:chgData name="Nguyen Binh" userId="acf7f2a7-1119-454a-99ee-b7b1d8425230" providerId="ADAL" clId="{191CD380-CC4E-4D59-9485-29889403B838}" dt="2024-03-05T11:50:02.437" v="414"/>
        <pc:sldMkLst>
          <pc:docMk/>
          <pc:sldMk cId="1358071444" sldId="1421"/>
        </pc:sldMkLst>
        <pc:spChg chg="mod">
          <ac:chgData name="Nguyen Binh" userId="acf7f2a7-1119-454a-99ee-b7b1d8425230" providerId="ADAL" clId="{191CD380-CC4E-4D59-9485-29889403B838}" dt="2024-03-03T14:37:06.478" v="137" actId="20577"/>
          <ac:spMkLst>
            <pc:docMk/>
            <pc:sldMk cId="1358071444" sldId="1421"/>
            <ac:spMk id="2" creationId="{C22A2BC8-EA1D-D8EB-F392-EEAACD48B260}"/>
          </ac:spMkLst>
        </pc:spChg>
        <pc:spChg chg="mod">
          <ac:chgData name="Nguyen Binh" userId="acf7f2a7-1119-454a-99ee-b7b1d8425230" providerId="ADAL" clId="{191CD380-CC4E-4D59-9485-29889403B838}" dt="2024-03-03T14:32:08.999" v="135" actId="20577"/>
          <ac:spMkLst>
            <pc:docMk/>
            <pc:sldMk cId="1358071444" sldId="1421"/>
            <ac:spMk id="3" creationId="{6BBBDA73-9EB9-D11C-8E48-7169C29DF3C6}"/>
          </ac:spMkLst>
        </pc:spChg>
      </pc:sldChg>
      <pc:sldChg chg="addSp delSp modSp mod ord delAnim modAnim">
        <pc:chgData name="Nguyen Binh" userId="acf7f2a7-1119-454a-99ee-b7b1d8425230" providerId="ADAL" clId="{191CD380-CC4E-4D59-9485-29889403B838}" dt="2024-03-06T09:58:03.337" v="1640" actId="1076"/>
        <pc:sldMkLst>
          <pc:docMk/>
          <pc:sldMk cId="3813941459" sldId="1424"/>
        </pc:sldMkLst>
        <pc:spChg chg="mod">
          <ac:chgData name="Nguyen Binh" userId="acf7f2a7-1119-454a-99ee-b7b1d8425230" providerId="ADAL" clId="{191CD380-CC4E-4D59-9485-29889403B838}" dt="2024-03-06T09:57:33.476" v="1638" actId="20577"/>
          <ac:spMkLst>
            <pc:docMk/>
            <pc:sldMk cId="3813941459" sldId="1424"/>
            <ac:spMk id="2" creationId="{B01AE075-3C3F-5205-0D92-E5B7E9F3A057}"/>
          </ac:spMkLst>
        </pc:spChg>
        <pc:spChg chg="mod">
          <ac:chgData name="Nguyen Binh" userId="acf7f2a7-1119-454a-99ee-b7b1d8425230" providerId="ADAL" clId="{191CD380-CC4E-4D59-9485-29889403B838}" dt="2024-03-06T08:47:21.065" v="922" actId="20577"/>
          <ac:spMkLst>
            <pc:docMk/>
            <pc:sldMk cId="3813941459" sldId="1424"/>
            <ac:spMk id="3" creationId="{CEC03004-988F-54A0-B055-EC7DF9A80774}"/>
          </ac:spMkLst>
        </pc:spChg>
        <pc:spChg chg="add mod">
          <ac:chgData name="Nguyen Binh" userId="acf7f2a7-1119-454a-99ee-b7b1d8425230" providerId="ADAL" clId="{191CD380-CC4E-4D59-9485-29889403B838}" dt="2024-03-06T09:47:43.942" v="1419" actId="1076"/>
          <ac:spMkLst>
            <pc:docMk/>
            <pc:sldMk cId="3813941459" sldId="1424"/>
            <ac:spMk id="15" creationId="{CFE92B08-8733-E028-C85C-775266D6246D}"/>
          </ac:spMkLst>
        </pc:spChg>
        <pc:spChg chg="add mod">
          <ac:chgData name="Nguyen Binh" userId="acf7f2a7-1119-454a-99ee-b7b1d8425230" providerId="ADAL" clId="{191CD380-CC4E-4D59-9485-29889403B838}" dt="2024-03-06T09:48:31.041" v="1435" actId="1076"/>
          <ac:spMkLst>
            <pc:docMk/>
            <pc:sldMk cId="3813941459" sldId="1424"/>
            <ac:spMk id="16" creationId="{1C332089-196B-26DB-F4C8-F2CA0536FD13}"/>
          </ac:spMkLst>
        </pc:spChg>
        <pc:spChg chg="add mod">
          <ac:chgData name="Nguyen Binh" userId="acf7f2a7-1119-454a-99ee-b7b1d8425230" providerId="ADAL" clId="{191CD380-CC4E-4D59-9485-29889403B838}" dt="2024-03-06T09:48:23.636" v="1433" actId="1076"/>
          <ac:spMkLst>
            <pc:docMk/>
            <pc:sldMk cId="3813941459" sldId="1424"/>
            <ac:spMk id="17" creationId="{34FF5799-221A-AE2E-5E22-E8B5F55FECDD}"/>
          </ac:spMkLst>
        </pc:spChg>
        <pc:picChg chg="add del mod">
          <ac:chgData name="Nguyen Binh" userId="acf7f2a7-1119-454a-99ee-b7b1d8425230" providerId="ADAL" clId="{191CD380-CC4E-4D59-9485-29889403B838}" dt="2024-03-06T09:37:41.412" v="1204" actId="478"/>
          <ac:picMkLst>
            <pc:docMk/>
            <pc:sldMk cId="3813941459" sldId="1424"/>
            <ac:picMk id="4" creationId="{8B874F81-90A9-495D-8151-16BA55FF0418}"/>
          </ac:picMkLst>
        </pc:picChg>
        <pc:picChg chg="add del mod">
          <ac:chgData name="Nguyen Binh" userId="acf7f2a7-1119-454a-99ee-b7b1d8425230" providerId="ADAL" clId="{191CD380-CC4E-4D59-9485-29889403B838}" dt="2024-03-06T09:39:10.327" v="1219" actId="478"/>
          <ac:picMkLst>
            <pc:docMk/>
            <pc:sldMk cId="3813941459" sldId="1424"/>
            <ac:picMk id="5" creationId="{D802F695-2288-798E-63B3-B91F153E5442}"/>
          </ac:picMkLst>
        </pc:picChg>
        <pc:picChg chg="add mod modCrop">
          <ac:chgData name="Nguyen Binh" userId="acf7f2a7-1119-454a-99ee-b7b1d8425230" providerId="ADAL" clId="{191CD380-CC4E-4D59-9485-29889403B838}" dt="2024-03-06T09:58:03.337" v="1640" actId="1076"/>
          <ac:picMkLst>
            <pc:docMk/>
            <pc:sldMk cId="3813941459" sldId="1424"/>
            <ac:picMk id="7" creationId="{582A9E53-16D0-7AAA-DD86-7A29B994159A}"/>
          </ac:picMkLst>
        </pc:picChg>
        <pc:picChg chg="add mod">
          <ac:chgData name="Nguyen Binh" userId="acf7f2a7-1119-454a-99ee-b7b1d8425230" providerId="ADAL" clId="{191CD380-CC4E-4D59-9485-29889403B838}" dt="2024-03-06T09:46:18.001" v="1322" actId="1076"/>
          <ac:picMkLst>
            <pc:docMk/>
            <pc:sldMk cId="3813941459" sldId="1424"/>
            <ac:picMk id="11" creationId="{CFDF4F5E-8E38-C42C-9481-1CFB86890816}"/>
          </ac:picMkLst>
        </pc:picChg>
        <pc:picChg chg="add mod modCrop">
          <ac:chgData name="Nguyen Binh" userId="acf7f2a7-1119-454a-99ee-b7b1d8425230" providerId="ADAL" clId="{191CD380-CC4E-4D59-9485-29889403B838}" dt="2024-03-06T09:48:04.951" v="1427" actId="1076"/>
          <ac:picMkLst>
            <pc:docMk/>
            <pc:sldMk cId="3813941459" sldId="1424"/>
            <ac:picMk id="12" creationId="{402A1967-5871-5C97-20D3-BD5CD1FB735E}"/>
          </ac:picMkLst>
        </pc:picChg>
        <pc:picChg chg="add del">
          <ac:chgData name="Nguyen Binh" userId="acf7f2a7-1119-454a-99ee-b7b1d8425230" providerId="ADAL" clId="{191CD380-CC4E-4D59-9485-29889403B838}" dt="2024-03-06T09:46:24.497" v="1325"/>
          <ac:picMkLst>
            <pc:docMk/>
            <pc:sldMk cId="3813941459" sldId="1424"/>
            <ac:picMk id="13" creationId="{0ECDC4A6-2BF0-29C3-8348-096B2F5E775C}"/>
          </ac:picMkLst>
        </pc:picChg>
        <pc:picChg chg="mod">
          <ac:chgData name="Nguyen Binh" userId="acf7f2a7-1119-454a-99ee-b7b1d8425230" providerId="ADAL" clId="{191CD380-CC4E-4D59-9485-29889403B838}" dt="2024-03-06T09:45:56.072" v="1310" actId="14100"/>
          <ac:picMkLst>
            <pc:docMk/>
            <pc:sldMk cId="3813941459" sldId="1424"/>
            <ac:picMk id="1026" creationId="{D739C454-F55B-F273-1377-F4B37CD8D18E}"/>
          </ac:picMkLst>
        </pc:picChg>
        <pc:cxnChg chg="add mod">
          <ac:chgData name="Nguyen Binh" userId="acf7f2a7-1119-454a-99ee-b7b1d8425230" providerId="ADAL" clId="{191CD380-CC4E-4D59-9485-29889403B838}" dt="2024-03-06T09:45:57.375" v="1311" actId="1076"/>
          <ac:cxnSpMkLst>
            <pc:docMk/>
            <pc:sldMk cId="3813941459" sldId="1424"/>
            <ac:cxnSpMk id="8" creationId="{5A9118B4-3120-27F4-256A-64F41F08695E}"/>
          </ac:cxnSpMkLst>
        </pc:cxnChg>
      </pc:sldChg>
      <pc:sldChg chg="addSp delSp modSp mod modAnim">
        <pc:chgData name="Nguyen Binh" userId="acf7f2a7-1119-454a-99ee-b7b1d8425230" providerId="ADAL" clId="{191CD380-CC4E-4D59-9485-29889403B838}" dt="2024-03-05T11:49:00.300" v="412"/>
        <pc:sldMkLst>
          <pc:docMk/>
          <pc:sldMk cId="598536775" sldId="1425"/>
        </pc:sldMkLst>
        <pc:spChg chg="mod">
          <ac:chgData name="Nguyen Binh" userId="acf7f2a7-1119-454a-99ee-b7b1d8425230" providerId="ADAL" clId="{191CD380-CC4E-4D59-9485-29889403B838}" dt="2024-03-05T11:35:28.319" v="327" actId="20577"/>
          <ac:spMkLst>
            <pc:docMk/>
            <pc:sldMk cId="598536775" sldId="1425"/>
            <ac:spMk id="3" creationId="{342D5E4F-CE49-870A-4CD3-67060F28CF9B}"/>
          </ac:spMkLst>
        </pc:spChg>
        <pc:spChg chg="add mod">
          <ac:chgData name="Nguyen Binh" userId="acf7f2a7-1119-454a-99ee-b7b1d8425230" providerId="ADAL" clId="{191CD380-CC4E-4D59-9485-29889403B838}" dt="2024-03-05T11:43:51.297" v="366" actId="14100"/>
          <ac:spMkLst>
            <pc:docMk/>
            <pc:sldMk cId="598536775" sldId="1425"/>
            <ac:spMk id="14" creationId="{7901DA1E-C63B-84E9-3353-0FAA10CD19B1}"/>
          </ac:spMkLst>
        </pc:spChg>
        <pc:spChg chg="add mod">
          <ac:chgData name="Nguyen Binh" userId="acf7f2a7-1119-454a-99ee-b7b1d8425230" providerId="ADAL" clId="{191CD380-CC4E-4D59-9485-29889403B838}" dt="2024-03-05T11:43:56.040" v="368" actId="1076"/>
          <ac:spMkLst>
            <pc:docMk/>
            <pc:sldMk cId="598536775" sldId="1425"/>
            <ac:spMk id="15" creationId="{7FD3EE7C-3BCC-E657-28FE-9A24ED4DECDC}"/>
          </ac:spMkLst>
        </pc:spChg>
        <pc:spChg chg="add mod">
          <ac:chgData name="Nguyen Binh" userId="acf7f2a7-1119-454a-99ee-b7b1d8425230" providerId="ADAL" clId="{191CD380-CC4E-4D59-9485-29889403B838}" dt="2024-03-05T11:44:01.378" v="370" actId="1076"/>
          <ac:spMkLst>
            <pc:docMk/>
            <pc:sldMk cId="598536775" sldId="1425"/>
            <ac:spMk id="16" creationId="{75FD932A-FAB5-B480-C033-2DB0B5571C35}"/>
          </ac:spMkLst>
        </pc:spChg>
        <pc:spChg chg="add mod">
          <ac:chgData name="Nguyen Binh" userId="acf7f2a7-1119-454a-99ee-b7b1d8425230" providerId="ADAL" clId="{191CD380-CC4E-4D59-9485-29889403B838}" dt="2024-03-05T11:44:08.437" v="374" actId="1076"/>
          <ac:spMkLst>
            <pc:docMk/>
            <pc:sldMk cId="598536775" sldId="1425"/>
            <ac:spMk id="17" creationId="{A83F6067-106B-9238-8488-550A8883D840}"/>
          </ac:spMkLst>
        </pc:spChg>
        <pc:spChg chg="add mod">
          <ac:chgData name="Nguyen Binh" userId="acf7f2a7-1119-454a-99ee-b7b1d8425230" providerId="ADAL" clId="{191CD380-CC4E-4D59-9485-29889403B838}" dt="2024-03-05T11:44:20.768" v="376" actId="1076"/>
          <ac:spMkLst>
            <pc:docMk/>
            <pc:sldMk cId="598536775" sldId="1425"/>
            <ac:spMk id="18" creationId="{EA3B8906-71A0-954C-0A2E-EE68C14441CE}"/>
          </ac:spMkLst>
        </pc:spChg>
        <pc:picChg chg="mod modCrop">
          <ac:chgData name="Nguyen Binh" userId="acf7f2a7-1119-454a-99ee-b7b1d8425230" providerId="ADAL" clId="{191CD380-CC4E-4D59-9485-29889403B838}" dt="2024-03-05T11:45:11.744" v="387" actId="1076"/>
          <ac:picMkLst>
            <pc:docMk/>
            <pc:sldMk cId="598536775" sldId="1425"/>
            <ac:picMk id="4" creationId="{F2A3EBC1-499A-CB43-1496-401F419F9621}"/>
          </ac:picMkLst>
        </pc:picChg>
        <pc:picChg chg="add del mod">
          <ac:chgData name="Nguyen Binh" userId="acf7f2a7-1119-454a-99ee-b7b1d8425230" providerId="ADAL" clId="{191CD380-CC4E-4D59-9485-29889403B838}" dt="2024-03-05T11:34:43.138" v="281" actId="478"/>
          <ac:picMkLst>
            <pc:docMk/>
            <pc:sldMk cId="598536775" sldId="1425"/>
            <ac:picMk id="5" creationId="{45068081-DFFD-A38F-178A-38F7A24077E1}"/>
          </ac:picMkLst>
        </pc:picChg>
        <pc:picChg chg="add del mod">
          <ac:chgData name="Nguyen Binh" userId="acf7f2a7-1119-454a-99ee-b7b1d8425230" providerId="ADAL" clId="{191CD380-CC4E-4D59-9485-29889403B838}" dt="2024-03-05T11:34:47.395" v="284" actId="478"/>
          <ac:picMkLst>
            <pc:docMk/>
            <pc:sldMk cId="598536775" sldId="1425"/>
            <ac:picMk id="6" creationId="{5C21B007-557B-EA0F-DB26-7C05A1396168}"/>
          </ac:picMkLst>
        </pc:picChg>
        <pc:picChg chg="add del mod modCrop">
          <ac:chgData name="Nguyen Binh" userId="acf7f2a7-1119-454a-99ee-b7b1d8425230" providerId="ADAL" clId="{191CD380-CC4E-4D59-9485-29889403B838}" dt="2024-03-05T11:41:14.239" v="328" actId="478"/>
          <ac:picMkLst>
            <pc:docMk/>
            <pc:sldMk cId="598536775" sldId="1425"/>
            <ac:picMk id="7" creationId="{1A3AF611-5F5B-F798-58A0-870B4478490F}"/>
          </ac:picMkLst>
        </pc:picChg>
        <pc:picChg chg="mod modCrop">
          <ac:chgData name="Nguyen Binh" userId="acf7f2a7-1119-454a-99ee-b7b1d8425230" providerId="ADAL" clId="{191CD380-CC4E-4D59-9485-29889403B838}" dt="2024-03-05T11:41:47.610" v="338" actId="732"/>
          <ac:picMkLst>
            <pc:docMk/>
            <pc:sldMk cId="598536775" sldId="1425"/>
            <ac:picMk id="8" creationId="{F32F2CFD-2CF8-08FF-02AA-AA60E0A31F80}"/>
          </ac:picMkLst>
        </pc:picChg>
        <pc:picChg chg="add mod modCrop">
          <ac:chgData name="Nguyen Binh" userId="acf7f2a7-1119-454a-99ee-b7b1d8425230" providerId="ADAL" clId="{191CD380-CC4E-4D59-9485-29889403B838}" dt="2024-03-05T11:44:04.636" v="373" actId="1076"/>
          <ac:picMkLst>
            <pc:docMk/>
            <pc:sldMk cId="598536775" sldId="1425"/>
            <ac:picMk id="9" creationId="{A8A6CF59-006C-4489-173D-3F12501ED4CE}"/>
          </ac:picMkLst>
        </pc:picChg>
        <pc:picChg chg="add mod modCrop">
          <ac:chgData name="Nguyen Binh" userId="acf7f2a7-1119-454a-99ee-b7b1d8425230" providerId="ADAL" clId="{191CD380-CC4E-4D59-9485-29889403B838}" dt="2024-03-05T11:41:41.888" v="337" actId="732"/>
          <ac:picMkLst>
            <pc:docMk/>
            <pc:sldMk cId="598536775" sldId="1425"/>
            <ac:picMk id="10" creationId="{FECFFFBC-7DF8-E230-5114-BF7735A1D6E4}"/>
          </ac:picMkLst>
        </pc:picChg>
        <pc:picChg chg="add mod modCrop">
          <ac:chgData name="Nguyen Binh" userId="acf7f2a7-1119-454a-99ee-b7b1d8425230" providerId="ADAL" clId="{191CD380-CC4E-4D59-9485-29889403B838}" dt="2024-03-05T11:41:59.425" v="342" actId="732"/>
          <ac:picMkLst>
            <pc:docMk/>
            <pc:sldMk cId="598536775" sldId="1425"/>
            <ac:picMk id="11" creationId="{694EE951-9B21-945F-E267-924FB02CB54B}"/>
          </ac:picMkLst>
        </pc:picChg>
        <pc:picChg chg="add del mod modCrop">
          <ac:chgData name="Nguyen Binh" userId="acf7f2a7-1119-454a-99ee-b7b1d8425230" providerId="ADAL" clId="{191CD380-CC4E-4D59-9485-29889403B838}" dt="2024-03-05T11:42:28.038" v="350" actId="21"/>
          <ac:picMkLst>
            <pc:docMk/>
            <pc:sldMk cId="598536775" sldId="1425"/>
            <ac:picMk id="12" creationId="{FC18A35F-52F4-EDC3-968F-A7E7B1DDBAB4}"/>
          </ac:picMkLst>
        </pc:picChg>
        <pc:picChg chg="add mod modCrop">
          <ac:chgData name="Nguyen Binh" userId="acf7f2a7-1119-454a-99ee-b7b1d8425230" providerId="ADAL" clId="{191CD380-CC4E-4D59-9485-29889403B838}" dt="2024-03-05T11:42:38.763" v="354" actId="732"/>
          <ac:picMkLst>
            <pc:docMk/>
            <pc:sldMk cId="598536775" sldId="1425"/>
            <ac:picMk id="13" creationId="{0BD3DE51-A150-1A0D-3EE3-C6F4283EEC24}"/>
          </ac:picMkLst>
        </pc:picChg>
        <pc:picChg chg="add mod modCrop">
          <ac:chgData name="Nguyen Binh" userId="acf7f2a7-1119-454a-99ee-b7b1d8425230" providerId="ADAL" clId="{191CD380-CC4E-4D59-9485-29889403B838}" dt="2024-03-05T11:44:57.213" v="384" actId="1076"/>
          <ac:picMkLst>
            <pc:docMk/>
            <pc:sldMk cId="598536775" sldId="1425"/>
            <ac:picMk id="19" creationId="{B63BDEFD-5539-D1E0-D281-73D76DC81AC6}"/>
          </ac:picMkLst>
        </pc:picChg>
      </pc:sldChg>
      <pc:sldChg chg="addSp modSp mod">
        <pc:chgData name="Nguyen Binh" userId="acf7f2a7-1119-454a-99ee-b7b1d8425230" providerId="ADAL" clId="{191CD380-CC4E-4D59-9485-29889403B838}" dt="2024-03-06T10:48:47.970" v="2331" actId="1076"/>
        <pc:sldMkLst>
          <pc:docMk/>
          <pc:sldMk cId="643956510" sldId="1429"/>
        </pc:sldMkLst>
        <pc:spChg chg="add mod">
          <ac:chgData name="Nguyen Binh" userId="acf7f2a7-1119-454a-99ee-b7b1d8425230" providerId="ADAL" clId="{191CD380-CC4E-4D59-9485-29889403B838}" dt="2024-03-06T10:48:47.970" v="2331" actId="1076"/>
          <ac:spMkLst>
            <pc:docMk/>
            <pc:sldMk cId="643956510" sldId="1429"/>
            <ac:spMk id="3" creationId="{DF173EFF-B169-5BFD-C3C9-61A4CC01E1AE}"/>
          </ac:spMkLst>
        </pc:spChg>
      </pc:sldChg>
      <pc:sldChg chg="modSp mod">
        <pc:chgData name="Nguyen Binh" userId="acf7f2a7-1119-454a-99ee-b7b1d8425230" providerId="ADAL" clId="{191CD380-CC4E-4D59-9485-29889403B838}" dt="2024-03-06T10:49:19.481" v="2354" actId="20577"/>
        <pc:sldMkLst>
          <pc:docMk/>
          <pc:sldMk cId="497625665" sldId="1430"/>
        </pc:sldMkLst>
        <pc:spChg chg="mod">
          <ac:chgData name="Nguyen Binh" userId="acf7f2a7-1119-454a-99ee-b7b1d8425230" providerId="ADAL" clId="{191CD380-CC4E-4D59-9485-29889403B838}" dt="2024-03-06T08:48:57.150" v="941" actId="20577"/>
          <ac:spMkLst>
            <pc:docMk/>
            <pc:sldMk cId="497625665" sldId="1430"/>
            <ac:spMk id="2" creationId="{80D9B55A-2EE7-1AE5-E520-52CFDE4162C6}"/>
          </ac:spMkLst>
        </pc:spChg>
        <pc:graphicFrameChg chg="modGraphic">
          <ac:chgData name="Nguyen Binh" userId="acf7f2a7-1119-454a-99ee-b7b1d8425230" providerId="ADAL" clId="{191CD380-CC4E-4D59-9485-29889403B838}" dt="2024-03-06T10:49:19.481" v="2354" actId="20577"/>
          <ac:graphicFrameMkLst>
            <pc:docMk/>
            <pc:sldMk cId="497625665" sldId="1430"/>
            <ac:graphicFrameMk id="6205" creationId="{B90BF3A9-49AB-4B74-7DA6-84C87BAB23B2}"/>
          </ac:graphicFrameMkLst>
        </pc:graphicFrameChg>
      </pc:sldChg>
      <pc:sldChg chg="addSp delSp modSp new mod ord">
        <pc:chgData name="Nguyen Binh" userId="acf7f2a7-1119-454a-99ee-b7b1d8425230" providerId="ADAL" clId="{191CD380-CC4E-4D59-9485-29889403B838}" dt="2024-03-06T09:42:49.980" v="1268" actId="167"/>
        <pc:sldMkLst>
          <pc:docMk/>
          <pc:sldMk cId="1745159081" sldId="1431"/>
        </pc:sldMkLst>
        <pc:spChg chg="del">
          <ac:chgData name="Nguyen Binh" userId="acf7f2a7-1119-454a-99ee-b7b1d8425230" providerId="ADAL" clId="{191CD380-CC4E-4D59-9485-29889403B838}" dt="2024-03-05T11:27:48.279" v="226" actId="478"/>
          <ac:spMkLst>
            <pc:docMk/>
            <pc:sldMk cId="1745159081" sldId="1431"/>
            <ac:spMk id="2" creationId="{6F6AC7A9-DB6B-5B8E-BC7C-C0DA1237DDBC}"/>
          </ac:spMkLst>
        </pc:spChg>
        <pc:spChg chg="mod">
          <ac:chgData name="Nguyen Binh" userId="acf7f2a7-1119-454a-99ee-b7b1d8425230" providerId="ADAL" clId="{191CD380-CC4E-4D59-9485-29889403B838}" dt="2024-03-06T09:40:08.888" v="1254" actId="20577"/>
          <ac:spMkLst>
            <pc:docMk/>
            <pc:sldMk cId="1745159081" sldId="1431"/>
            <ac:spMk id="3" creationId="{3D78EC37-40EB-58D0-9382-34D6C97BD133}"/>
          </ac:spMkLst>
        </pc:spChg>
        <pc:spChg chg="mod">
          <ac:chgData name="Nguyen Binh" userId="acf7f2a7-1119-454a-99ee-b7b1d8425230" providerId="ADAL" clId="{191CD380-CC4E-4D59-9485-29889403B838}" dt="2024-03-06T09:41:38.961" v="1262" actId="1076"/>
          <ac:spMkLst>
            <pc:docMk/>
            <pc:sldMk cId="1745159081" sldId="1431"/>
            <ac:spMk id="7" creationId="{6792BA6D-F799-F47A-98FD-885740528586}"/>
          </ac:spMkLst>
        </pc:spChg>
        <pc:picChg chg="add mod">
          <ac:chgData name="Nguyen Binh" userId="acf7f2a7-1119-454a-99ee-b7b1d8425230" providerId="ADAL" clId="{191CD380-CC4E-4D59-9485-29889403B838}" dt="2024-03-06T09:41:34.338" v="1260" actId="1076"/>
          <ac:picMkLst>
            <pc:docMk/>
            <pc:sldMk cId="1745159081" sldId="1431"/>
            <ac:picMk id="2" creationId="{1382875C-EBA7-E77D-2AC4-8C40DBE2FD22}"/>
          </ac:picMkLst>
        </pc:picChg>
        <pc:picChg chg="add del mod ord">
          <ac:chgData name="Nguyen Binh" userId="acf7f2a7-1119-454a-99ee-b7b1d8425230" providerId="ADAL" clId="{191CD380-CC4E-4D59-9485-29889403B838}" dt="2024-03-06T09:41:28.271" v="1256" actId="478"/>
          <ac:picMkLst>
            <pc:docMk/>
            <pc:sldMk cId="1745159081" sldId="1431"/>
            <ac:picMk id="4" creationId="{8E8A1161-33CD-63D4-0806-7682AADEE036}"/>
          </ac:picMkLst>
        </pc:picChg>
        <pc:picChg chg="add del mod">
          <ac:chgData name="Nguyen Binh" userId="acf7f2a7-1119-454a-99ee-b7b1d8425230" providerId="ADAL" clId="{191CD380-CC4E-4D59-9485-29889403B838}" dt="2024-03-06T09:42:42.427" v="1265" actId="478"/>
          <ac:picMkLst>
            <pc:docMk/>
            <pc:sldMk cId="1745159081" sldId="1431"/>
            <ac:picMk id="5" creationId="{63FB1246-A412-0F24-5BAA-20F3CD2C0532}"/>
          </ac:picMkLst>
        </pc:picChg>
        <pc:picChg chg="add mod">
          <ac:chgData name="Nguyen Binh" userId="acf7f2a7-1119-454a-99ee-b7b1d8425230" providerId="ADAL" clId="{191CD380-CC4E-4D59-9485-29889403B838}" dt="2024-03-06T09:42:27.072" v="1264" actId="1076"/>
          <ac:picMkLst>
            <pc:docMk/>
            <pc:sldMk cId="1745159081" sldId="1431"/>
            <ac:picMk id="6" creationId="{B9E78E31-D2F9-1F6C-C8B0-0EC4761A0CA0}"/>
          </ac:picMkLst>
        </pc:picChg>
        <pc:picChg chg="add mod ord">
          <ac:chgData name="Nguyen Binh" userId="acf7f2a7-1119-454a-99ee-b7b1d8425230" providerId="ADAL" clId="{191CD380-CC4E-4D59-9485-29889403B838}" dt="2024-03-06T09:42:49.980" v="1268" actId="167"/>
          <ac:picMkLst>
            <pc:docMk/>
            <pc:sldMk cId="1745159081" sldId="1431"/>
            <ac:picMk id="8" creationId="{633FAE26-979D-D59E-E47A-AD41D20E4D84}"/>
          </ac:picMkLst>
        </pc:picChg>
      </pc:sldChg>
      <pc:sldChg chg="addSp delSp modSp new mod">
        <pc:chgData name="Nguyen Binh" userId="acf7f2a7-1119-454a-99ee-b7b1d8425230" providerId="ADAL" clId="{191CD380-CC4E-4D59-9485-29889403B838}" dt="2024-03-06T10:08:04.152" v="2161" actId="1076"/>
        <pc:sldMkLst>
          <pc:docMk/>
          <pc:sldMk cId="1320498503" sldId="1436"/>
        </pc:sldMkLst>
        <pc:spChg chg="del">
          <ac:chgData name="Nguyen Binh" userId="acf7f2a7-1119-454a-99ee-b7b1d8425230" providerId="ADAL" clId="{191CD380-CC4E-4D59-9485-29889403B838}" dt="2024-03-05T20:02:05.264" v="500" actId="478"/>
          <ac:spMkLst>
            <pc:docMk/>
            <pc:sldMk cId="1320498503" sldId="1436"/>
            <ac:spMk id="2" creationId="{7629B81E-743D-3E2E-9328-6C80302FA9D3}"/>
          </ac:spMkLst>
        </pc:spChg>
        <pc:spChg chg="mod">
          <ac:chgData name="Nguyen Binh" userId="acf7f2a7-1119-454a-99ee-b7b1d8425230" providerId="ADAL" clId="{191CD380-CC4E-4D59-9485-29889403B838}" dt="2024-03-06T09:44:03.080" v="1289" actId="20577"/>
          <ac:spMkLst>
            <pc:docMk/>
            <pc:sldMk cId="1320498503" sldId="1436"/>
            <ac:spMk id="3" creationId="{FD262619-2A1F-C368-E877-572D25524390}"/>
          </ac:spMkLst>
        </pc:spChg>
        <pc:spChg chg="add mod">
          <ac:chgData name="Nguyen Binh" userId="acf7f2a7-1119-454a-99ee-b7b1d8425230" providerId="ADAL" clId="{191CD380-CC4E-4D59-9485-29889403B838}" dt="2024-03-06T10:03:10.447" v="2020" actId="20577"/>
          <ac:spMkLst>
            <pc:docMk/>
            <pc:sldMk cId="1320498503" sldId="1436"/>
            <ac:spMk id="6" creationId="{436D8E76-9E68-EE46-5BE7-013B3D8A2879}"/>
          </ac:spMkLst>
        </pc:spChg>
        <pc:spChg chg="add mod">
          <ac:chgData name="Nguyen Binh" userId="acf7f2a7-1119-454a-99ee-b7b1d8425230" providerId="ADAL" clId="{191CD380-CC4E-4D59-9485-29889403B838}" dt="2024-03-06T10:04:33.091" v="2153" actId="1076"/>
          <ac:spMkLst>
            <pc:docMk/>
            <pc:sldMk cId="1320498503" sldId="1436"/>
            <ac:spMk id="9" creationId="{F0475BA3-DEB6-55DF-F541-54D758008CFD}"/>
          </ac:spMkLst>
        </pc:spChg>
        <pc:picChg chg="add del mod">
          <ac:chgData name="Nguyen Binh" userId="acf7f2a7-1119-454a-99ee-b7b1d8425230" providerId="ADAL" clId="{191CD380-CC4E-4D59-9485-29889403B838}" dt="2024-03-06T10:07:39.677" v="2156" actId="478"/>
          <ac:picMkLst>
            <pc:docMk/>
            <pc:sldMk cId="1320498503" sldId="1436"/>
            <ac:picMk id="4" creationId="{118E9150-E8F1-529E-A07F-AB3C6FA1FB02}"/>
          </ac:picMkLst>
        </pc:picChg>
        <pc:picChg chg="add mod">
          <ac:chgData name="Nguyen Binh" userId="acf7f2a7-1119-454a-99ee-b7b1d8425230" providerId="ADAL" clId="{191CD380-CC4E-4D59-9485-29889403B838}" dt="2024-03-06T10:02:59.377" v="1987" actId="14100"/>
          <ac:picMkLst>
            <pc:docMk/>
            <pc:sldMk cId="1320498503" sldId="1436"/>
            <ac:picMk id="7" creationId="{60A32A32-DE3A-ED36-A2CF-56FD49143653}"/>
          </ac:picMkLst>
        </pc:picChg>
        <pc:picChg chg="add mod modCrop">
          <ac:chgData name="Nguyen Binh" userId="acf7f2a7-1119-454a-99ee-b7b1d8425230" providerId="ADAL" clId="{191CD380-CC4E-4D59-9485-29889403B838}" dt="2024-03-06T10:08:04.152" v="2161" actId="1076"/>
          <ac:picMkLst>
            <pc:docMk/>
            <pc:sldMk cId="1320498503" sldId="1436"/>
            <ac:picMk id="10" creationId="{AD49EB78-D7A8-87D7-EB9F-F104F5D1C2D4}"/>
          </ac:picMkLst>
        </pc:picChg>
        <pc:cxnChg chg="add mod">
          <ac:chgData name="Nguyen Binh" userId="acf7f2a7-1119-454a-99ee-b7b1d8425230" providerId="ADAL" clId="{191CD380-CC4E-4D59-9485-29889403B838}" dt="2024-03-06T09:58:50.693" v="1648" actId="1076"/>
          <ac:cxnSpMkLst>
            <pc:docMk/>
            <pc:sldMk cId="1320498503" sldId="1436"/>
            <ac:cxnSpMk id="2" creationId="{7148E77A-5113-D6D3-9817-6CA1C99B53D5}"/>
          </ac:cxnSpMkLst>
        </pc:cxnChg>
      </pc:sldChg>
      <pc:sldChg chg="addSp delSp modSp new mod ord modAnim">
        <pc:chgData name="Nguyen Binh" userId="acf7f2a7-1119-454a-99ee-b7b1d8425230" providerId="ADAL" clId="{191CD380-CC4E-4D59-9485-29889403B838}" dt="2024-03-06T09:28:29.943" v="1104" actId="1076"/>
        <pc:sldMkLst>
          <pc:docMk/>
          <pc:sldMk cId="874736698" sldId="1437"/>
        </pc:sldMkLst>
        <pc:spChg chg="del mod">
          <ac:chgData name="Nguyen Binh" userId="acf7f2a7-1119-454a-99ee-b7b1d8425230" providerId="ADAL" clId="{191CD380-CC4E-4D59-9485-29889403B838}" dt="2024-03-06T09:05:44.196" v="1053" actId="478"/>
          <ac:spMkLst>
            <pc:docMk/>
            <pc:sldMk cId="874736698" sldId="1437"/>
            <ac:spMk id="2" creationId="{912D4D21-A568-ED5D-D361-FE73FA812250}"/>
          </ac:spMkLst>
        </pc:spChg>
        <pc:spChg chg="mod">
          <ac:chgData name="Nguyen Binh" userId="acf7f2a7-1119-454a-99ee-b7b1d8425230" providerId="ADAL" clId="{191CD380-CC4E-4D59-9485-29889403B838}" dt="2024-03-06T09:05:26.987" v="1050" actId="20577"/>
          <ac:spMkLst>
            <pc:docMk/>
            <pc:sldMk cId="874736698" sldId="1437"/>
            <ac:spMk id="3" creationId="{F6DC56B0-A391-C14B-2E84-914248BA8422}"/>
          </ac:spMkLst>
        </pc:spChg>
        <pc:spChg chg="add del">
          <ac:chgData name="Nguyen Binh" userId="acf7f2a7-1119-454a-99ee-b7b1d8425230" providerId="ADAL" clId="{191CD380-CC4E-4D59-9485-29889403B838}" dt="2024-03-06T08:51:01.025" v="999" actId="478"/>
          <ac:spMkLst>
            <pc:docMk/>
            <pc:sldMk cId="874736698" sldId="1437"/>
            <ac:spMk id="5" creationId="{D709FBEB-EC36-75D8-2670-DF47B291859B}"/>
          </ac:spMkLst>
        </pc:spChg>
        <pc:spChg chg="add del">
          <ac:chgData name="Nguyen Binh" userId="acf7f2a7-1119-454a-99ee-b7b1d8425230" providerId="ADAL" clId="{191CD380-CC4E-4D59-9485-29889403B838}" dt="2024-03-06T08:57:57.650" v="1016"/>
          <ac:spMkLst>
            <pc:docMk/>
            <pc:sldMk cId="874736698" sldId="1437"/>
            <ac:spMk id="7" creationId="{FAA7432D-9839-5B54-AD3A-9C5BF51FEE97}"/>
          </ac:spMkLst>
        </pc:spChg>
        <pc:picChg chg="add del mod">
          <ac:chgData name="Nguyen Binh" userId="acf7f2a7-1119-454a-99ee-b7b1d8425230" providerId="ADAL" clId="{191CD380-CC4E-4D59-9485-29889403B838}" dt="2024-03-06T09:06:54.533" v="1060" actId="478"/>
          <ac:picMkLst>
            <pc:docMk/>
            <pc:sldMk cId="874736698" sldId="1437"/>
            <ac:picMk id="8" creationId="{2BA28555-0E22-3EF0-D6F1-AFB7643BE4B8}"/>
          </ac:picMkLst>
        </pc:picChg>
        <pc:picChg chg="add del mod">
          <ac:chgData name="Nguyen Binh" userId="acf7f2a7-1119-454a-99ee-b7b1d8425230" providerId="ADAL" clId="{191CD380-CC4E-4D59-9485-29889403B838}" dt="2024-03-06T09:07:00.298" v="1065" actId="478"/>
          <ac:picMkLst>
            <pc:docMk/>
            <pc:sldMk cId="874736698" sldId="1437"/>
            <ac:picMk id="9" creationId="{2B77426E-A7F2-614C-8B32-958EE45FA8DB}"/>
          </ac:picMkLst>
        </pc:picChg>
        <pc:picChg chg="add del mod">
          <ac:chgData name="Nguyen Binh" userId="acf7f2a7-1119-454a-99ee-b7b1d8425230" providerId="ADAL" clId="{191CD380-CC4E-4D59-9485-29889403B838}" dt="2024-03-06T09:09:55.832" v="1066" actId="478"/>
          <ac:picMkLst>
            <pc:docMk/>
            <pc:sldMk cId="874736698" sldId="1437"/>
            <ac:picMk id="10" creationId="{89559B61-F633-EDC6-138B-F04531BD76BD}"/>
          </ac:picMkLst>
        </pc:picChg>
        <pc:picChg chg="add del mod">
          <ac:chgData name="Nguyen Binh" userId="acf7f2a7-1119-454a-99ee-b7b1d8425230" providerId="ADAL" clId="{191CD380-CC4E-4D59-9485-29889403B838}" dt="2024-03-06T09:13:27.842" v="1080" actId="478"/>
          <ac:picMkLst>
            <pc:docMk/>
            <pc:sldMk cId="874736698" sldId="1437"/>
            <ac:picMk id="11" creationId="{FAE9DFC1-7280-9C1A-428F-1C94D458D6B2}"/>
          </ac:picMkLst>
        </pc:picChg>
        <pc:picChg chg="add del mod">
          <ac:chgData name="Nguyen Binh" userId="acf7f2a7-1119-454a-99ee-b7b1d8425230" providerId="ADAL" clId="{191CD380-CC4E-4D59-9485-29889403B838}" dt="2024-03-06T09:11:55.928" v="1072" actId="478"/>
          <ac:picMkLst>
            <pc:docMk/>
            <pc:sldMk cId="874736698" sldId="1437"/>
            <ac:picMk id="12" creationId="{21B14949-3DD6-5697-A8F8-98F28BAC3AB5}"/>
          </ac:picMkLst>
        </pc:picChg>
        <pc:picChg chg="add mod">
          <ac:chgData name="Nguyen Binh" userId="acf7f2a7-1119-454a-99ee-b7b1d8425230" providerId="ADAL" clId="{191CD380-CC4E-4D59-9485-29889403B838}" dt="2024-03-06T09:28:29.943" v="1104" actId="1076"/>
          <ac:picMkLst>
            <pc:docMk/>
            <pc:sldMk cId="874736698" sldId="1437"/>
            <ac:picMk id="13" creationId="{23D74428-1C7C-1533-7ADB-37BE4DE09F76}"/>
          </ac:picMkLst>
        </pc:picChg>
        <pc:picChg chg="add mod">
          <ac:chgData name="Nguyen Binh" userId="acf7f2a7-1119-454a-99ee-b7b1d8425230" providerId="ADAL" clId="{191CD380-CC4E-4D59-9485-29889403B838}" dt="2024-03-06T09:28:29.943" v="1104" actId="1076"/>
          <ac:picMkLst>
            <pc:docMk/>
            <pc:sldMk cId="874736698" sldId="1437"/>
            <ac:picMk id="14" creationId="{9C708C3C-EF98-3127-7E0C-D892772694D2}"/>
          </ac:picMkLst>
        </pc:picChg>
        <pc:picChg chg="add mod">
          <ac:chgData name="Nguyen Binh" userId="acf7f2a7-1119-454a-99ee-b7b1d8425230" providerId="ADAL" clId="{191CD380-CC4E-4D59-9485-29889403B838}" dt="2024-03-06T09:28:29.943" v="1104" actId="1076"/>
          <ac:picMkLst>
            <pc:docMk/>
            <pc:sldMk cId="874736698" sldId="1437"/>
            <ac:picMk id="15" creationId="{F7EC2D84-FA37-021D-B23C-FF6CC366BBCB}"/>
          </ac:picMkLst>
        </pc:picChg>
        <pc:picChg chg="add mod">
          <ac:chgData name="Nguyen Binh" userId="acf7f2a7-1119-454a-99ee-b7b1d8425230" providerId="ADAL" clId="{191CD380-CC4E-4D59-9485-29889403B838}" dt="2024-03-06T09:28:23.431" v="1103" actId="571"/>
          <ac:picMkLst>
            <pc:docMk/>
            <pc:sldMk cId="874736698" sldId="1437"/>
            <ac:picMk id="16" creationId="{14918809-0744-B945-20D2-9DB401EEF156}"/>
          </ac:picMkLst>
        </pc:picChg>
        <pc:picChg chg="add mod">
          <ac:chgData name="Nguyen Binh" userId="acf7f2a7-1119-454a-99ee-b7b1d8425230" providerId="ADAL" clId="{191CD380-CC4E-4D59-9485-29889403B838}" dt="2024-03-06T09:28:23.431" v="1103" actId="571"/>
          <ac:picMkLst>
            <pc:docMk/>
            <pc:sldMk cId="874736698" sldId="1437"/>
            <ac:picMk id="17" creationId="{E48C1590-3832-83D4-5668-D4C887F3D1FB}"/>
          </ac:picMkLst>
        </pc:picChg>
        <pc:picChg chg="add mod">
          <ac:chgData name="Nguyen Binh" userId="acf7f2a7-1119-454a-99ee-b7b1d8425230" providerId="ADAL" clId="{191CD380-CC4E-4D59-9485-29889403B838}" dt="2024-03-06T09:28:23.431" v="1103" actId="571"/>
          <ac:picMkLst>
            <pc:docMk/>
            <pc:sldMk cId="874736698" sldId="1437"/>
            <ac:picMk id="18" creationId="{8C5E42EC-86AA-E50F-C8BB-D8C419F39064}"/>
          </ac:picMkLst>
        </pc:picChg>
      </pc:sldChg>
      <pc:sldChg chg="modSp add del mod">
        <pc:chgData name="Nguyen Binh" userId="acf7f2a7-1119-454a-99ee-b7b1d8425230" providerId="ADAL" clId="{191CD380-CC4E-4D59-9485-29889403B838}" dt="2024-03-06T09:40:13.904" v="1255" actId="47"/>
        <pc:sldMkLst>
          <pc:docMk/>
          <pc:sldMk cId="3231990694" sldId="1438"/>
        </pc:sldMkLst>
        <pc:spChg chg="mod">
          <ac:chgData name="Nguyen Binh" userId="acf7f2a7-1119-454a-99ee-b7b1d8425230" providerId="ADAL" clId="{191CD380-CC4E-4D59-9485-29889403B838}" dt="2024-03-06T09:14:06.204" v="1101" actId="20577"/>
          <ac:spMkLst>
            <pc:docMk/>
            <pc:sldMk cId="3231990694" sldId="1438"/>
            <ac:spMk id="3" creationId="{3D78EC37-40EB-58D0-9382-34D6C97BD133}"/>
          </ac:spMkLst>
        </pc:spChg>
      </pc:sldChg>
      <pc:sldChg chg="addSp delSp modSp add mod delAnim">
        <pc:chgData name="Nguyen Binh" userId="acf7f2a7-1119-454a-99ee-b7b1d8425230" providerId="ADAL" clId="{191CD380-CC4E-4D59-9485-29889403B838}" dt="2024-03-06T12:58:18.959" v="2787" actId="14100"/>
        <pc:sldMkLst>
          <pc:docMk/>
          <pc:sldMk cId="4031659670" sldId="1438"/>
        </pc:sldMkLst>
        <pc:picChg chg="add mod">
          <ac:chgData name="Nguyen Binh" userId="acf7f2a7-1119-454a-99ee-b7b1d8425230" providerId="ADAL" clId="{191CD380-CC4E-4D59-9485-29889403B838}" dt="2024-03-06T12:58:18.959" v="2787" actId="14100"/>
          <ac:picMkLst>
            <pc:docMk/>
            <pc:sldMk cId="4031659670" sldId="1438"/>
            <ac:picMk id="2" creationId="{7AB04612-6189-DC85-326B-822DE450870C}"/>
          </ac:picMkLst>
        </pc:picChg>
        <pc:picChg chg="mod">
          <ac:chgData name="Nguyen Binh" userId="acf7f2a7-1119-454a-99ee-b7b1d8425230" providerId="ADAL" clId="{191CD380-CC4E-4D59-9485-29889403B838}" dt="2024-03-06T12:57:24.550" v="2783" actId="1076"/>
          <ac:picMkLst>
            <pc:docMk/>
            <pc:sldMk cId="4031659670" sldId="1438"/>
            <ac:picMk id="5" creationId="{0BC6269C-1243-1BC7-3FB1-9A619EDCEF6C}"/>
          </ac:picMkLst>
        </pc:picChg>
        <pc:picChg chg="del">
          <ac:chgData name="Nguyen Binh" userId="acf7f2a7-1119-454a-99ee-b7b1d8425230" providerId="ADAL" clId="{191CD380-CC4E-4D59-9485-29889403B838}" dt="2024-03-06T12:57:16.573" v="2779" actId="478"/>
          <ac:picMkLst>
            <pc:docMk/>
            <pc:sldMk cId="4031659670" sldId="1438"/>
            <ac:picMk id="8" creationId="{DCDB5C52-336D-B2D9-A1E3-FDBEC2AE206C}"/>
          </ac:picMkLst>
        </pc:picChg>
        <pc:picChg chg="del">
          <ac:chgData name="Nguyen Binh" userId="acf7f2a7-1119-454a-99ee-b7b1d8425230" providerId="ADAL" clId="{191CD380-CC4E-4D59-9485-29889403B838}" dt="2024-03-06T12:57:16.573" v="2779" actId="478"/>
          <ac:picMkLst>
            <pc:docMk/>
            <pc:sldMk cId="4031659670" sldId="1438"/>
            <ac:picMk id="9" creationId="{0483B9DB-2AC2-B42D-3B3D-B0EF4A71DB05}"/>
          </ac:picMkLst>
        </pc:picChg>
        <pc:cxnChg chg="mod">
          <ac:chgData name="Nguyen Binh" userId="acf7f2a7-1119-454a-99ee-b7b1d8425230" providerId="ADAL" clId="{191CD380-CC4E-4D59-9485-29889403B838}" dt="2024-03-06T12:57:19.933" v="2780" actId="1076"/>
          <ac:cxnSpMkLst>
            <pc:docMk/>
            <pc:sldMk cId="4031659670" sldId="1438"/>
            <ac:cxnSpMk id="4" creationId="{6AF408B0-608F-B32C-416D-4592A52445CE}"/>
          </ac:cxnSpMkLst>
        </pc:cxnChg>
      </pc:sldChg>
    </pc:docChg>
  </pc:docChgLst>
  <pc:docChgLst>
    <pc:chgData name="Zope Vedant" userId="S::vedant.zope@aalto.fi::d8a1c4c5-dd07-425c-ad2f-6288560414d0" providerId="AD" clId="Web-{E8AB8D96-0307-4293-921A-1CB02CD84AF5}"/>
    <pc:docChg chg="modSld">
      <pc:chgData name="Zope Vedant" userId="S::vedant.zope@aalto.fi::d8a1c4c5-dd07-425c-ad2f-6288560414d0" providerId="AD" clId="Web-{E8AB8D96-0307-4293-921A-1CB02CD84AF5}" dt="2023-06-15T11:14:32.488" v="43" actId="20577"/>
      <pc:docMkLst>
        <pc:docMk/>
      </pc:docMkLst>
      <pc:sldChg chg="modSp">
        <pc:chgData name="Zope Vedant" userId="S::vedant.zope@aalto.fi::d8a1c4c5-dd07-425c-ad2f-6288560414d0" providerId="AD" clId="Web-{E8AB8D96-0307-4293-921A-1CB02CD84AF5}" dt="2023-06-15T10:40:25.397" v="33" actId="20577"/>
        <pc:sldMkLst>
          <pc:docMk/>
          <pc:sldMk cId="0" sldId="258"/>
        </pc:sldMkLst>
        <pc:spChg chg="mod">
          <ac:chgData name="Zope Vedant" userId="S::vedant.zope@aalto.fi::d8a1c4c5-dd07-425c-ad2f-6288560414d0" providerId="AD" clId="Web-{E8AB8D96-0307-4293-921A-1CB02CD84AF5}" dt="2023-06-15T10:40:25.397" v="33" actId="20577"/>
          <ac:spMkLst>
            <pc:docMk/>
            <pc:sldMk cId="0" sldId="258"/>
            <ac:spMk id="2" creationId="{00000000-0000-0000-0000-000000000000}"/>
          </ac:spMkLst>
        </pc:spChg>
      </pc:sldChg>
      <pc:sldChg chg="modSp">
        <pc:chgData name="Zope Vedant" userId="S::vedant.zope@aalto.fi::d8a1c4c5-dd07-425c-ad2f-6288560414d0" providerId="AD" clId="Web-{E8AB8D96-0307-4293-921A-1CB02CD84AF5}" dt="2023-06-15T10:38:18.474" v="28" actId="14100"/>
        <pc:sldMkLst>
          <pc:docMk/>
          <pc:sldMk cId="194859773" sldId="1362"/>
        </pc:sldMkLst>
        <pc:spChg chg="mod">
          <ac:chgData name="Zope Vedant" userId="S::vedant.zope@aalto.fi::d8a1c4c5-dd07-425c-ad2f-6288560414d0" providerId="AD" clId="Web-{E8AB8D96-0307-4293-921A-1CB02CD84AF5}" dt="2023-06-15T10:38:18.474" v="28" actId="14100"/>
          <ac:spMkLst>
            <pc:docMk/>
            <pc:sldMk cId="194859773" sldId="1362"/>
            <ac:spMk id="2" creationId="{DDC00667-AD97-B59C-3A2E-3E35C8BB38D7}"/>
          </ac:spMkLst>
        </pc:spChg>
      </pc:sldChg>
      <pc:sldChg chg="modSp addAnim delAnim">
        <pc:chgData name="Zope Vedant" userId="S::vedant.zope@aalto.fi::d8a1c4c5-dd07-425c-ad2f-6288560414d0" providerId="AD" clId="Web-{E8AB8D96-0307-4293-921A-1CB02CD84AF5}" dt="2023-06-15T10:45:03.292" v="41" actId="20577"/>
        <pc:sldMkLst>
          <pc:docMk/>
          <pc:sldMk cId="1314887363" sldId="1364"/>
        </pc:sldMkLst>
        <pc:spChg chg="mod">
          <ac:chgData name="Zope Vedant" userId="S::vedant.zope@aalto.fi::d8a1c4c5-dd07-425c-ad2f-6288560414d0" providerId="AD" clId="Web-{E8AB8D96-0307-4293-921A-1CB02CD84AF5}" dt="2023-06-15T10:45:03.292" v="41" actId="20577"/>
          <ac:spMkLst>
            <pc:docMk/>
            <pc:sldMk cId="1314887363" sldId="1364"/>
            <ac:spMk id="2" creationId="{E25B5B56-A74D-A0DE-B821-9F517887D55C}"/>
          </ac:spMkLst>
        </pc:spChg>
      </pc:sldChg>
      <pc:sldChg chg="modSp">
        <pc:chgData name="Zope Vedant" userId="S::vedant.zope@aalto.fi::d8a1c4c5-dd07-425c-ad2f-6288560414d0" providerId="AD" clId="Web-{E8AB8D96-0307-4293-921A-1CB02CD84AF5}" dt="2023-06-15T11:14:32.488" v="43" actId="20577"/>
        <pc:sldMkLst>
          <pc:docMk/>
          <pc:sldMk cId="2721675918" sldId="1367"/>
        </pc:sldMkLst>
        <pc:spChg chg="mod">
          <ac:chgData name="Zope Vedant" userId="S::vedant.zope@aalto.fi::d8a1c4c5-dd07-425c-ad2f-6288560414d0" providerId="AD" clId="Web-{E8AB8D96-0307-4293-921A-1CB02CD84AF5}" dt="2023-06-15T11:14:32.488" v="43" actId="20577"/>
          <ac:spMkLst>
            <pc:docMk/>
            <pc:sldMk cId="2721675918" sldId="1367"/>
            <ac:spMk id="2" creationId="{87EFD691-3955-4993-D64E-AA7882CDA7DA}"/>
          </ac:spMkLst>
        </pc:spChg>
      </pc:sldChg>
      <pc:sldChg chg="addAnim">
        <pc:chgData name="Zope Vedant" userId="S::vedant.zope@aalto.fi::d8a1c4c5-dd07-425c-ad2f-6288560414d0" providerId="AD" clId="Web-{E8AB8D96-0307-4293-921A-1CB02CD84AF5}" dt="2023-06-15T10:37:30.567" v="4"/>
        <pc:sldMkLst>
          <pc:docMk/>
          <pc:sldMk cId="2392873474" sldId="1369"/>
        </pc:sldMkLst>
      </pc:sldChg>
    </pc:docChg>
  </pc:docChgLst>
  <pc:docChgLst>
    <pc:chgData name="Nguyen Binh" userId="S::binh.nguyen@aalto.fi::acf7f2a7-1119-454a-99ee-b7b1d8425230" providerId="AD" clId="Web-{47B4C78B-4738-4D89-B10B-3CCFF7D69EF9}"/>
    <pc:docChg chg="modSld">
      <pc:chgData name="Nguyen Binh" userId="S::binh.nguyen@aalto.fi::acf7f2a7-1119-454a-99ee-b7b1d8425230" providerId="AD" clId="Web-{47B4C78B-4738-4D89-B10B-3CCFF7D69EF9}" dt="2023-05-08T12:56:20.394" v="6" actId="20577"/>
      <pc:docMkLst>
        <pc:docMk/>
      </pc:docMkLst>
      <pc:sldChg chg="modSp">
        <pc:chgData name="Nguyen Binh" userId="S::binh.nguyen@aalto.fi::acf7f2a7-1119-454a-99ee-b7b1d8425230" providerId="AD" clId="Web-{47B4C78B-4738-4D89-B10B-3CCFF7D69EF9}" dt="2023-05-08T12:56:20.394" v="6" actId="20577"/>
        <pc:sldMkLst>
          <pc:docMk/>
          <pc:sldMk cId="0" sldId="258"/>
        </pc:sldMkLst>
        <pc:spChg chg="mod">
          <ac:chgData name="Nguyen Binh" userId="S::binh.nguyen@aalto.fi::acf7f2a7-1119-454a-99ee-b7b1d8425230" providerId="AD" clId="Web-{47B4C78B-4738-4D89-B10B-3CCFF7D69EF9}" dt="2023-05-08T12:56:20.394" v="6" actId="20577"/>
          <ac:spMkLst>
            <pc:docMk/>
            <pc:sldMk cId="0" sldId="258"/>
            <ac:spMk id="2" creationId="{00000000-0000-0000-0000-000000000000}"/>
          </ac:spMkLst>
        </pc:spChg>
      </pc:sldChg>
    </pc:docChg>
  </pc:docChgLst>
  <pc:docChgLst>
    <pc:chgData name="Nguyen Binh" userId="acf7f2a7-1119-454a-99ee-b7b1d8425230" providerId="ADAL" clId="{BB5C4BC4-0775-4AA6-9AFC-5A2C64CFBD33}"/>
    <pc:docChg chg="custSel addSld delSld modSld">
      <pc:chgData name="Nguyen Binh" userId="acf7f2a7-1119-454a-99ee-b7b1d8425230" providerId="ADAL" clId="{BB5C4BC4-0775-4AA6-9AFC-5A2C64CFBD33}" dt="2023-10-27T15:24:28.194" v="1180" actId="20577"/>
      <pc:docMkLst>
        <pc:docMk/>
      </pc:docMkLst>
      <pc:sldChg chg="modSp mod">
        <pc:chgData name="Nguyen Binh" userId="acf7f2a7-1119-454a-99ee-b7b1d8425230" providerId="ADAL" clId="{BB5C4BC4-0775-4AA6-9AFC-5A2C64CFBD33}" dt="2023-10-27T15:21:48.501" v="1129" actId="20577"/>
        <pc:sldMkLst>
          <pc:docMk/>
          <pc:sldMk cId="1314887363" sldId="1364"/>
        </pc:sldMkLst>
        <pc:spChg chg="mod">
          <ac:chgData name="Nguyen Binh" userId="acf7f2a7-1119-454a-99ee-b7b1d8425230" providerId="ADAL" clId="{BB5C4BC4-0775-4AA6-9AFC-5A2C64CFBD33}" dt="2023-10-27T15:21:48.501" v="1129" actId="20577"/>
          <ac:spMkLst>
            <pc:docMk/>
            <pc:sldMk cId="1314887363" sldId="1364"/>
            <ac:spMk id="7" creationId="{F5E7DE5F-E116-FF1C-DDA8-8EE6653F755A}"/>
          </ac:spMkLst>
        </pc:spChg>
      </pc:sldChg>
      <pc:sldChg chg="delSp modSp mod">
        <pc:chgData name="Nguyen Binh" userId="acf7f2a7-1119-454a-99ee-b7b1d8425230" providerId="ADAL" clId="{BB5C4BC4-0775-4AA6-9AFC-5A2C64CFBD33}" dt="2023-10-27T15:24:28.194" v="1180" actId="20577"/>
        <pc:sldMkLst>
          <pc:docMk/>
          <pc:sldMk cId="1336057308" sldId="1366"/>
        </pc:sldMkLst>
        <pc:spChg chg="mod">
          <ac:chgData name="Nguyen Binh" userId="acf7f2a7-1119-454a-99ee-b7b1d8425230" providerId="ADAL" clId="{BB5C4BC4-0775-4AA6-9AFC-5A2C64CFBD33}" dt="2023-10-27T15:24:28.194" v="1180" actId="20577"/>
          <ac:spMkLst>
            <pc:docMk/>
            <pc:sldMk cId="1336057308" sldId="1366"/>
            <ac:spMk id="2" creationId="{09C27194-50AD-7321-F15C-42B8C5C0F7A5}"/>
          </ac:spMkLst>
        </pc:spChg>
        <pc:spChg chg="del">
          <ac:chgData name="Nguyen Binh" userId="acf7f2a7-1119-454a-99ee-b7b1d8425230" providerId="ADAL" clId="{BB5C4BC4-0775-4AA6-9AFC-5A2C64CFBD33}" dt="2023-10-27T14:51:44.806" v="200" actId="478"/>
          <ac:spMkLst>
            <pc:docMk/>
            <pc:sldMk cId="1336057308" sldId="1366"/>
            <ac:spMk id="6" creationId="{833F1814-E4F4-6C5E-49F2-C22FA12ED3FE}"/>
          </ac:spMkLst>
        </pc:spChg>
        <pc:spChg chg="del">
          <ac:chgData name="Nguyen Binh" userId="acf7f2a7-1119-454a-99ee-b7b1d8425230" providerId="ADAL" clId="{BB5C4BC4-0775-4AA6-9AFC-5A2C64CFBD33}" dt="2023-10-27T15:02:06.507" v="337" actId="478"/>
          <ac:spMkLst>
            <pc:docMk/>
            <pc:sldMk cId="1336057308" sldId="1366"/>
            <ac:spMk id="7" creationId="{BEA544D4-47D4-F1BF-095C-B55E4FA39BAC}"/>
          </ac:spMkLst>
        </pc:spChg>
        <pc:spChg chg="del">
          <ac:chgData name="Nguyen Binh" userId="acf7f2a7-1119-454a-99ee-b7b1d8425230" providerId="ADAL" clId="{BB5C4BC4-0775-4AA6-9AFC-5A2C64CFBD33}" dt="2023-10-27T14:51:44.120" v="199" actId="478"/>
          <ac:spMkLst>
            <pc:docMk/>
            <pc:sldMk cId="1336057308" sldId="1366"/>
            <ac:spMk id="8" creationId="{BBAB11EF-775B-7911-58F8-D3847DC26647}"/>
          </ac:spMkLst>
        </pc:spChg>
      </pc:sldChg>
      <pc:sldChg chg="new del">
        <pc:chgData name="Nguyen Binh" userId="acf7f2a7-1119-454a-99ee-b7b1d8425230" providerId="ADAL" clId="{BB5C4BC4-0775-4AA6-9AFC-5A2C64CFBD33}" dt="2023-10-27T14:31:37.251" v="1" actId="47"/>
        <pc:sldMkLst>
          <pc:docMk/>
          <pc:sldMk cId="3592304795" sldId="1368"/>
        </pc:sldMkLst>
      </pc:sldChg>
    </pc:docChg>
  </pc:docChgLst>
  <pc:docChgLst>
    <pc:chgData name="Nguyen Binh" userId="acf7f2a7-1119-454a-99ee-b7b1d8425230" providerId="ADAL" clId="{11700495-DEAE-4AAA-9D0B-91827AD596A8}"/>
    <pc:docChg chg="undo custSel addSld delSld modSld sldOrd modMainMaster addSection delSection modSection">
      <pc:chgData name="Nguyen Binh" userId="acf7f2a7-1119-454a-99ee-b7b1d8425230" providerId="ADAL" clId="{11700495-DEAE-4AAA-9D0B-91827AD596A8}" dt="2023-05-17T12:04:18.283" v="25043" actId="1076"/>
      <pc:docMkLst>
        <pc:docMk/>
      </pc:docMkLst>
      <pc:sldChg chg="modSp mod ord">
        <pc:chgData name="Nguyen Binh" userId="acf7f2a7-1119-454a-99ee-b7b1d8425230" providerId="ADAL" clId="{11700495-DEAE-4AAA-9D0B-91827AD596A8}" dt="2023-05-15T17:26:25.162" v="9398"/>
        <pc:sldMkLst>
          <pc:docMk/>
          <pc:sldMk cId="0" sldId="258"/>
        </pc:sldMkLst>
        <pc:spChg chg="mod">
          <ac:chgData name="Nguyen Binh" userId="acf7f2a7-1119-454a-99ee-b7b1d8425230" providerId="ADAL" clId="{11700495-DEAE-4AAA-9D0B-91827AD596A8}" dt="2023-05-02T12:08:08.018" v="5"/>
          <ac:spMkLst>
            <pc:docMk/>
            <pc:sldMk cId="0" sldId="258"/>
            <ac:spMk id="2" creationId="{00000000-0000-0000-0000-000000000000}"/>
          </ac:spMkLst>
        </pc:spChg>
        <pc:spChg chg="mod">
          <ac:chgData name="Nguyen Binh" userId="acf7f2a7-1119-454a-99ee-b7b1d8425230" providerId="ADAL" clId="{11700495-DEAE-4AAA-9D0B-91827AD596A8}" dt="2023-05-11T15:41:38.420" v="1163" actId="1076"/>
          <ac:spMkLst>
            <pc:docMk/>
            <pc:sldMk cId="0" sldId="258"/>
            <ac:spMk id="8" creationId="{CAC00042-2E4C-4458-93B1-772BE85A9514}"/>
          </ac:spMkLst>
        </pc:spChg>
      </pc:sldChg>
      <pc:sldChg chg="modSp add del mod">
        <pc:chgData name="Nguyen Binh" userId="acf7f2a7-1119-454a-99ee-b7b1d8425230" providerId="ADAL" clId="{11700495-DEAE-4AAA-9D0B-91827AD596A8}" dt="2023-05-11T15:49:45.937" v="1246" actId="2696"/>
        <pc:sldMkLst>
          <pc:docMk/>
          <pc:sldMk cId="0" sldId="259"/>
        </pc:sldMkLst>
        <pc:spChg chg="mod">
          <ac:chgData name="Nguyen Binh" userId="acf7f2a7-1119-454a-99ee-b7b1d8425230" providerId="ADAL" clId="{11700495-DEAE-4AAA-9D0B-91827AD596A8}" dt="2023-05-11T15:49:44.356" v="1245" actId="1076"/>
          <ac:spMkLst>
            <pc:docMk/>
            <pc:sldMk cId="0" sldId="259"/>
            <ac:spMk id="197" creationId="{00000000-0000-0000-0000-000000000000}"/>
          </ac:spMkLst>
        </pc:spChg>
        <pc:spChg chg="mod">
          <ac:chgData name="Nguyen Binh" userId="acf7f2a7-1119-454a-99ee-b7b1d8425230" providerId="ADAL" clId="{11700495-DEAE-4AAA-9D0B-91827AD596A8}" dt="2023-05-11T15:49:44.356" v="1245" actId="1076"/>
          <ac:spMkLst>
            <pc:docMk/>
            <pc:sldMk cId="0" sldId="259"/>
            <ac:spMk id="198" creationId="{00000000-0000-0000-0000-000000000000}"/>
          </ac:spMkLst>
        </pc:spChg>
        <pc:spChg chg="mod">
          <ac:chgData name="Nguyen Binh" userId="acf7f2a7-1119-454a-99ee-b7b1d8425230" providerId="ADAL" clId="{11700495-DEAE-4AAA-9D0B-91827AD596A8}" dt="2023-05-11T15:49:44.356" v="1245" actId="1076"/>
          <ac:spMkLst>
            <pc:docMk/>
            <pc:sldMk cId="0" sldId="259"/>
            <ac:spMk id="199" creationId="{00000000-0000-0000-0000-000000000000}"/>
          </ac:spMkLst>
        </pc:spChg>
        <pc:spChg chg="mod">
          <ac:chgData name="Nguyen Binh" userId="acf7f2a7-1119-454a-99ee-b7b1d8425230" providerId="ADAL" clId="{11700495-DEAE-4AAA-9D0B-91827AD596A8}" dt="2023-05-11T15:49:44.356" v="1245" actId="1076"/>
          <ac:spMkLst>
            <pc:docMk/>
            <pc:sldMk cId="0" sldId="259"/>
            <ac:spMk id="200" creationId="{00000000-0000-0000-0000-000000000000}"/>
          </ac:spMkLst>
        </pc:spChg>
        <pc:spChg chg="mod">
          <ac:chgData name="Nguyen Binh" userId="acf7f2a7-1119-454a-99ee-b7b1d8425230" providerId="ADAL" clId="{11700495-DEAE-4AAA-9D0B-91827AD596A8}" dt="2023-05-11T15:49:44.356" v="1245" actId="1076"/>
          <ac:spMkLst>
            <pc:docMk/>
            <pc:sldMk cId="0" sldId="259"/>
            <ac:spMk id="201" creationId="{00000000-0000-0000-0000-000000000000}"/>
          </ac:spMkLst>
        </pc:spChg>
        <pc:spChg chg="mod">
          <ac:chgData name="Nguyen Binh" userId="acf7f2a7-1119-454a-99ee-b7b1d8425230" providerId="ADAL" clId="{11700495-DEAE-4AAA-9D0B-91827AD596A8}" dt="2023-05-11T15:49:44.356" v="1245" actId="1076"/>
          <ac:spMkLst>
            <pc:docMk/>
            <pc:sldMk cId="0" sldId="259"/>
            <ac:spMk id="202" creationId="{00000000-0000-0000-0000-000000000000}"/>
          </ac:spMkLst>
        </pc:spChg>
        <pc:spChg chg="mod">
          <ac:chgData name="Nguyen Binh" userId="acf7f2a7-1119-454a-99ee-b7b1d8425230" providerId="ADAL" clId="{11700495-DEAE-4AAA-9D0B-91827AD596A8}" dt="2023-05-11T15:49:44.356" v="1245" actId="1076"/>
          <ac:spMkLst>
            <pc:docMk/>
            <pc:sldMk cId="0" sldId="259"/>
            <ac:spMk id="206" creationId="{00000000-0000-0000-0000-000000000000}"/>
          </ac:spMkLst>
        </pc:spChg>
        <pc:spChg chg="mod">
          <ac:chgData name="Nguyen Binh" userId="acf7f2a7-1119-454a-99ee-b7b1d8425230" providerId="ADAL" clId="{11700495-DEAE-4AAA-9D0B-91827AD596A8}" dt="2023-05-11T15:49:44.356" v="1245" actId="1076"/>
          <ac:spMkLst>
            <pc:docMk/>
            <pc:sldMk cId="0" sldId="259"/>
            <ac:spMk id="207" creationId="{00000000-0000-0000-0000-000000000000}"/>
          </ac:spMkLst>
        </pc:spChg>
        <pc:spChg chg="mod">
          <ac:chgData name="Nguyen Binh" userId="acf7f2a7-1119-454a-99ee-b7b1d8425230" providerId="ADAL" clId="{11700495-DEAE-4AAA-9D0B-91827AD596A8}" dt="2023-05-11T15:49:44.356" v="1245" actId="1076"/>
          <ac:spMkLst>
            <pc:docMk/>
            <pc:sldMk cId="0" sldId="259"/>
            <ac:spMk id="211" creationId="{00000000-0000-0000-0000-000000000000}"/>
          </ac:spMkLst>
        </pc:spChg>
      </pc:sldChg>
      <pc:sldChg chg="add del">
        <pc:chgData name="Nguyen Binh" userId="acf7f2a7-1119-454a-99ee-b7b1d8425230" providerId="ADAL" clId="{11700495-DEAE-4AAA-9D0B-91827AD596A8}" dt="2023-05-11T17:40:19.624" v="3289" actId="47"/>
        <pc:sldMkLst>
          <pc:docMk/>
          <pc:sldMk cId="2784538947" sldId="259"/>
        </pc:sldMkLst>
      </pc:sldChg>
      <pc:sldChg chg="addSp delSp modSp add mod modNotes">
        <pc:chgData name="Nguyen Binh" userId="acf7f2a7-1119-454a-99ee-b7b1d8425230" providerId="ADAL" clId="{11700495-DEAE-4AAA-9D0B-91827AD596A8}" dt="2023-05-15T12:33:32.132" v="4722" actId="20577"/>
        <pc:sldMkLst>
          <pc:docMk/>
          <pc:sldMk cId="0" sldId="263"/>
        </pc:sldMkLst>
        <pc:spChg chg="add mod">
          <ac:chgData name="Nguyen Binh" userId="acf7f2a7-1119-454a-99ee-b7b1d8425230" providerId="ADAL" clId="{11700495-DEAE-4AAA-9D0B-91827AD596A8}" dt="2023-05-11T17:35:23.146" v="3175" actId="2710"/>
          <ac:spMkLst>
            <pc:docMk/>
            <pc:sldMk cId="0" sldId="263"/>
            <ac:spMk id="2" creationId="{35851E0C-48BC-87DF-D7C1-D4FF0CA9D42E}"/>
          </ac:spMkLst>
        </pc:spChg>
        <pc:spChg chg="add del mod">
          <ac:chgData name="Nguyen Binh" userId="acf7f2a7-1119-454a-99ee-b7b1d8425230" providerId="ADAL" clId="{11700495-DEAE-4AAA-9D0B-91827AD596A8}" dt="2023-05-11T17:33:27.797" v="3116" actId="478"/>
          <ac:spMkLst>
            <pc:docMk/>
            <pc:sldMk cId="0" sldId="263"/>
            <ac:spMk id="3" creationId="{E41B66B6-13F9-25E1-8E4A-411C25308E04}"/>
          </ac:spMkLst>
        </pc:spChg>
        <pc:spChg chg="add mod">
          <ac:chgData name="Nguyen Binh" userId="acf7f2a7-1119-454a-99ee-b7b1d8425230" providerId="ADAL" clId="{11700495-DEAE-4AAA-9D0B-91827AD596A8}" dt="2023-05-15T12:33:32.132" v="4722" actId="20577"/>
          <ac:spMkLst>
            <pc:docMk/>
            <pc:sldMk cId="0" sldId="263"/>
            <ac:spMk id="4" creationId="{4A2EEBF3-B1B5-BE55-0772-21A5899006F8}"/>
          </ac:spMkLst>
        </pc:spChg>
        <pc:spChg chg="mod">
          <ac:chgData name="Nguyen Binh" userId="acf7f2a7-1119-454a-99ee-b7b1d8425230" providerId="ADAL" clId="{11700495-DEAE-4AAA-9D0B-91827AD596A8}" dt="2023-05-11T17:35:37.907" v="3176" actId="1076"/>
          <ac:spMkLst>
            <pc:docMk/>
            <pc:sldMk cId="0" sldId="263"/>
            <ac:spMk id="318" creationId="{00000000-0000-0000-0000-000000000000}"/>
          </ac:spMkLst>
        </pc:spChg>
        <pc:spChg chg="mod">
          <ac:chgData name="Nguyen Binh" userId="acf7f2a7-1119-454a-99ee-b7b1d8425230" providerId="ADAL" clId="{11700495-DEAE-4AAA-9D0B-91827AD596A8}" dt="2023-05-11T17:35:37.907" v="3176" actId="1076"/>
          <ac:spMkLst>
            <pc:docMk/>
            <pc:sldMk cId="0" sldId="263"/>
            <ac:spMk id="319" creationId="{00000000-0000-0000-0000-000000000000}"/>
          </ac:spMkLst>
        </pc:spChg>
        <pc:spChg chg="del mod">
          <ac:chgData name="Nguyen Binh" userId="acf7f2a7-1119-454a-99ee-b7b1d8425230" providerId="ADAL" clId="{11700495-DEAE-4AAA-9D0B-91827AD596A8}" dt="2023-05-11T17:31:00.261" v="3012" actId="478"/>
          <ac:spMkLst>
            <pc:docMk/>
            <pc:sldMk cId="0" sldId="263"/>
            <ac:spMk id="321" creationId="{00000000-0000-0000-0000-000000000000}"/>
          </ac:spMkLst>
        </pc:spChg>
        <pc:spChg chg="mod">
          <ac:chgData name="Nguyen Binh" userId="acf7f2a7-1119-454a-99ee-b7b1d8425230" providerId="ADAL" clId="{11700495-DEAE-4AAA-9D0B-91827AD596A8}" dt="2023-05-11T17:35:37.907" v="3176" actId="1076"/>
          <ac:spMkLst>
            <pc:docMk/>
            <pc:sldMk cId="0" sldId="263"/>
            <ac:spMk id="322" creationId="{00000000-0000-0000-0000-000000000000}"/>
          </ac:spMkLst>
        </pc:spChg>
        <pc:spChg chg="mod">
          <ac:chgData name="Nguyen Binh" userId="acf7f2a7-1119-454a-99ee-b7b1d8425230" providerId="ADAL" clId="{11700495-DEAE-4AAA-9D0B-91827AD596A8}" dt="2023-05-11T17:35:37.907" v="3176" actId="1076"/>
          <ac:spMkLst>
            <pc:docMk/>
            <pc:sldMk cId="0" sldId="263"/>
            <ac:spMk id="323" creationId="{00000000-0000-0000-0000-000000000000}"/>
          </ac:spMkLst>
        </pc:spChg>
        <pc:spChg chg="mod">
          <ac:chgData name="Nguyen Binh" userId="acf7f2a7-1119-454a-99ee-b7b1d8425230" providerId="ADAL" clId="{11700495-DEAE-4AAA-9D0B-91827AD596A8}" dt="2023-05-11T17:35:37.907" v="3176" actId="1076"/>
          <ac:spMkLst>
            <pc:docMk/>
            <pc:sldMk cId="0" sldId="263"/>
            <ac:spMk id="324" creationId="{00000000-0000-0000-0000-000000000000}"/>
          </ac:spMkLst>
        </pc:spChg>
        <pc:spChg chg="mod">
          <ac:chgData name="Nguyen Binh" userId="acf7f2a7-1119-454a-99ee-b7b1d8425230" providerId="ADAL" clId="{11700495-DEAE-4AAA-9D0B-91827AD596A8}" dt="2023-05-11T17:35:37.907" v="3176" actId="1076"/>
          <ac:spMkLst>
            <pc:docMk/>
            <pc:sldMk cId="0" sldId="263"/>
            <ac:spMk id="325" creationId="{00000000-0000-0000-0000-000000000000}"/>
          </ac:spMkLst>
        </pc:spChg>
        <pc:spChg chg="mod">
          <ac:chgData name="Nguyen Binh" userId="acf7f2a7-1119-454a-99ee-b7b1d8425230" providerId="ADAL" clId="{11700495-DEAE-4AAA-9D0B-91827AD596A8}" dt="2023-05-11T17:35:37.907" v="3176" actId="1076"/>
          <ac:spMkLst>
            <pc:docMk/>
            <pc:sldMk cId="0" sldId="263"/>
            <ac:spMk id="326" creationId="{00000000-0000-0000-0000-000000000000}"/>
          </ac:spMkLst>
        </pc:spChg>
        <pc:spChg chg="mod">
          <ac:chgData name="Nguyen Binh" userId="acf7f2a7-1119-454a-99ee-b7b1d8425230" providerId="ADAL" clId="{11700495-DEAE-4AAA-9D0B-91827AD596A8}" dt="2023-05-11T17:35:37.907" v="3176" actId="1076"/>
          <ac:spMkLst>
            <pc:docMk/>
            <pc:sldMk cId="0" sldId="263"/>
            <ac:spMk id="328" creationId="{00000000-0000-0000-0000-000000000000}"/>
          </ac:spMkLst>
        </pc:spChg>
        <pc:spChg chg="mod">
          <ac:chgData name="Nguyen Binh" userId="acf7f2a7-1119-454a-99ee-b7b1d8425230" providerId="ADAL" clId="{11700495-DEAE-4AAA-9D0B-91827AD596A8}" dt="2023-05-11T17:35:37.907" v="3176" actId="1076"/>
          <ac:spMkLst>
            <pc:docMk/>
            <pc:sldMk cId="0" sldId="263"/>
            <ac:spMk id="329" creationId="{00000000-0000-0000-0000-000000000000}"/>
          </ac:spMkLst>
        </pc:spChg>
        <pc:spChg chg="mod">
          <ac:chgData name="Nguyen Binh" userId="acf7f2a7-1119-454a-99ee-b7b1d8425230" providerId="ADAL" clId="{11700495-DEAE-4AAA-9D0B-91827AD596A8}" dt="2023-05-11T17:35:37.907" v="3176" actId="1076"/>
          <ac:spMkLst>
            <pc:docMk/>
            <pc:sldMk cId="0" sldId="263"/>
            <ac:spMk id="330" creationId="{00000000-0000-0000-0000-000000000000}"/>
          </ac:spMkLst>
        </pc:spChg>
        <pc:spChg chg="mod">
          <ac:chgData name="Nguyen Binh" userId="acf7f2a7-1119-454a-99ee-b7b1d8425230" providerId="ADAL" clId="{11700495-DEAE-4AAA-9D0B-91827AD596A8}" dt="2023-05-11T17:35:37.907" v="3176" actId="1076"/>
          <ac:spMkLst>
            <pc:docMk/>
            <pc:sldMk cId="0" sldId="263"/>
            <ac:spMk id="358" creationId="{00000000-0000-0000-0000-000000000000}"/>
          </ac:spMkLst>
        </pc:spChg>
        <pc:spChg chg="mod">
          <ac:chgData name="Nguyen Binh" userId="acf7f2a7-1119-454a-99ee-b7b1d8425230" providerId="ADAL" clId="{11700495-DEAE-4AAA-9D0B-91827AD596A8}" dt="2023-05-11T17:35:37.907" v="3176" actId="1076"/>
          <ac:spMkLst>
            <pc:docMk/>
            <pc:sldMk cId="0" sldId="263"/>
            <ac:spMk id="361" creationId="{00000000-0000-0000-0000-000000000000}"/>
          </ac:spMkLst>
        </pc:spChg>
        <pc:spChg chg="del">
          <ac:chgData name="Nguyen Binh" userId="acf7f2a7-1119-454a-99ee-b7b1d8425230" providerId="ADAL" clId="{11700495-DEAE-4AAA-9D0B-91827AD596A8}" dt="2023-05-11T17:31:50.195" v="3019" actId="478"/>
          <ac:spMkLst>
            <pc:docMk/>
            <pc:sldMk cId="0" sldId="263"/>
            <ac:spMk id="363" creationId="{00000000-0000-0000-0000-000000000000}"/>
          </ac:spMkLst>
        </pc:spChg>
        <pc:grpChg chg="mod">
          <ac:chgData name="Nguyen Binh" userId="acf7f2a7-1119-454a-99ee-b7b1d8425230" providerId="ADAL" clId="{11700495-DEAE-4AAA-9D0B-91827AD596A8}" dt="2023-05-11T17:35:37.907" v="3176" actId="1076"/>
          <ac:grpSpMkLst>
            <pc:docMk/>
            <pc:sldMk cId="0" sldId="263"/>
            <ac:grpSpMk id="332" creationId="{00000000-0000-0000-0000-000000000000}"/>
          </ac:grpSpMkLst>
        </pc:grpChg>
        <pc:picChg chg="mod">
          <ac:chgData name="Nguyen Binh" userId="acf7f2a7-1119-454a-99ee-b7b1d8425230" providerId="ADAL" clId="{11700495-DEAE-4AAA-9D0B-91827AD596A8}" dt="2023-05-11T17:35:37.907" v="3176" actId="1076"/>
          <ac:picMkLst>
            <pc:docMk/>
            <pc:sldMk cId="0" sldId="263"/>
            <ac:picMk id="320" creationId="{00000000-0000-0000-0000-000000000000}"/>
          </ac:picMkLst>
        </pc:picChg>
        <pc:picChg chg="mod">
          <ac:chgData name="Nguyen Binh" userId="acf7f2a7-1119-454a-99ee-b7b1d8425230" providerId="ADAL" clId="{11700495-DEAE-4AAA-9D0B-91827AD596A8}" dt="2023-05-11T17:35:37.907" v="3176" actId="1076"/>
          <ac:picMkLst>
            <pc:docMk/>
            <pc:sldMk cId="0" sldId="263"/>
            <ac:picMk id="331" creationId="{00000000-0000-0000-0000-000000000000}"/>
          </ac:picMkLst>
        </pc:picChg>
        <pc:picChg chg="mod">
          <ac:chgData name="Nguyen Binh" userId="acf7f2a7-1119-454a-99ee-b7b1d8425230" providerId="ADAL" clId="{11700495-DEAE-4AAA-9D0B-91827AD596A8}" dt="2023-05-11T17:35:37.907" v="3176" actId="1076"/>
          <ac:picMkLst>
            <pc:docMk/>
            <pc:sldMk cId="0" sldId="263"/>
            <ac:picMk id="359" creationId="{00000000-0000-0000-0000-000000000000}"/>
          </ac:picMkLst>
        </pc:picChg>
        <pc:picChg chg="mod">
          <ac:chgData name="Nguyen Binh" userId="acf7f2a7-1119-454a-99ee-b7b1d8425230" providerId="ADAL" clId="{11700495-DEAE-4AAA-9D0B-91827AD596A8}" dt="2023-05-11T17:35:37.907" v="3176" actId="1076"/>
          <ac:picMkLst>
            <pc:docMk/>
            <pc:sldMk cId="0" sldId="263"/>
            <ac:picMk id="362" creationId="{00000000-0000-0000-0000-000000000000}"/>
          </ac:picMkLst>
        </pc:picChg>
        <pc:cxnChg chg="mod">
          <ac:chgData name="Nguyen Binh" userId="acf7f2a7-1119-454a-99ee-b7b1d8425230" providerId="ADAL" clId="{11700495-DEAE-4AAA-9D0B-91827AD596A8}" dt="2023-05-11T17:35:37.907" v="3176" actId="1076"/>
          <ac:cxnSpMkLst>
            <pc:docMk/>
            <pc:sldMk cId="0" sldId="263"/>
            <ac:cxnSpMk id="327" creationId="{00000000-0000-0000-0000-000000000000}"/>
          </ac:cxnSpMkLst>
        </pc:cxnChg>
        <pc:cxnChg chg="mod">
          <ac:chgData name="Nguyen Binh" userId="acf7f2a7-1119-454a-99ee-b7b1d8425230" providerId="ADAL" clId="{11700495-DEAE-4AAA-9D0B-91827AD596A8}" dt="2023-05-11T17:35:37.907" v="3176" actId="1076"/>
          <ac:cxnSpMkLst>
            <pc:docMk/>
            <pc:sldMk cId="0" sldId="263"/>
            <ac:cxnSpMk id="360" creationId="{00000000-0000-0000-0000-000000000000}"/>
          </ac:cxnSpMkLst>
        </pc:cxnChg>
      </pc:sldChg>
      <pc:sldChg chg="addSp delSp modSp add mod modAnim">
        <pc:chgData name="Nguyen Binh" userId="acf7f2a7-1119-454a-99ee-b7b1d8425230" providerId="ADAL" clId="{11700495-DEAE-4AAA-9D0B-91827AD596A8}" dt="2023-05-15T15:53:41.880" v="7500"/>
        <pc:sldMkLst>
          <pc:docMk/>
          <pc:sldMk cId="0" sldId="264"/>
        </pc:sldMkLst>
        <pc:spChg chg="add mod">
          <ac:chgData name="Nguyen Binh" userId="acf7f2a7-1119-454a-99ee-b7b1d8425230" providerId="ADAL" clId="{11700495-DEAE-4AAA-9D0B-91827AD596A8}" dt="2023-05-15T12:33:35.780" v="4724" actId="20577"/>
          <ac:spMkLst>
            <pc:docMk/>
            <pc:sldMk cId="0" sldId="264"/>
            <ac:spMk id="2" creationId="{284FD90F-9301-8B3D-B631-CAD705E67EA8}"/>
          </ac:spMkLst>
        </pc:spChg>
        <pc:spChg chg="del">
          <ac:chgData name="Nguyen Binh" userId="acf7f2a7-1119-454a-99ee-b7b1d8425230" providerId="ADAL" clId="{11700495-DEAE-4AAA-9D0B-91827AD596A8}" dt="2023-05-11T17:36:06.581" v="3177" actId="478"/>
          <ac:spMkLst>
            <pc:docMk/>
            <pc:sldMk cId="0" sldId="264"/>
            <ac:spMk id="368" creationId="{00000000-0000-0000-0000-000000000000}"/>
          </ac:spMkLst>
        </pc:spChg>
        <pc:spChg chg="del">
          <ac:chgData name="Nguyen Binh" userId="acf7f2a7-1119-454a-99ee-b7b1d8425230" providerId="ADAL" clId="{11700495-DEAE-4AAA-9D0B-91827AD596A8}" dt="2023-05-15T15:53:34.172" v="7499" actId="478"/>
          <ac:spMkLst>
            <pc:docMk/>
            <pc:sldMk cId="0" sldId="264"/>
            <ac:spMk id="376" creationId="{00000000-0000-0000-0000-000000000000}"/>
          </ac:spMkLst>
        </pc:spChg>
      </pc:sldChg>
      <pc:sldChg chg="addSp delSp modSp mod">
        <pc:chgData name="Nguyen Binh" userId="acf7f2a7-1119-454a-99ee-b7b1d8425230" providerId="ADAL" clId="{11700495-DEAE-4AAA-9D0B-91827AD596A8}" dt="2023-05-15T17:32:56.160" v="9650" actId="20577"/>
        <pc:sldMkLst>
          <pc:docMk/>
          <pc:sldMk cId="423727490" sldId="820"/>
        </pc:sldMkLst>
        <pc:spChg chg="mod">
          <ac:chgData name="Nguyen Binh" userId="acf7f2a7-1119-454a-99ee-b7b1d8425230" providerId="ADAL" clId="{11700495-DEAE-4AAA-9D0B-91827AD596A8}" dt="2023-05-15T17:32:56.160" v="9650" actId="20577"/>
          <ac:spMkLst>
            <pc:docMk/>
            <pc:sldMk cId="423727490" sldId="820"/>
            <ac:spMk id="3" creationId="{00000000-0000-0000-0000-000000000000}"/>
          </ac:spMkLst>
        </pc:spChg>
        <pc:spChg chg="add del">
          <ac:chgData name="Nguyen Binh" userId="acf7f2a7-1119-454a-99ee-b7b1d8425230" providerId="ADAL" clId="{11700495-DEAE-4AAA-9D0B-91827AD596A8}" dt="2023-05-11T15:46:41.757" v="1170" actId="478"/>
          <ac:spMkLst>
            <pc:docMk/>
            <pc:sldMk cId="423727490" sldId="820"/>
            <ac:spMk id="5" creationId="{DDC4D17F-E4C7-D285-AB5D-7A820EEB92C6}"/>
          </ac:spMkLst>
        </pc:spChg>
        <pc:picChg chg="add mod">
          <ac:chgData name="Nguyen Binh" userId="acf7f2a7-1119-454a-99ee-b7b1d8425230" providerId="ADAL" clId="{11700495-DEAE-4AAA-9D0B-91827AD596A8}" dt="2023-05-15T16:49:37.264" v="8631" actId="1076"/>
          <ac:picMkLst>
            <pc:docMk/>
            <pc:sldMk cId="423727490" sldId="820"/>
            <ac:picMk id="12290" creationId="{E54CB886-897F-56F1-3D91-DE02635FAB8F}"/>
          </ac:picMkLst>
        </pc:picChg>
      </pc:sldChg>
      <pc:sldChg chg="del">
        <pc:chgData name="Nguyen Binh" userId="acf7f2a7-1119-454a-99ee-b7b1d8425230" providerId="ADAL" clId="{11700495-DEAE-4AAA-9D0B-91827AD596A8}" dt="2023-05-11T17:40:22.456" v="3290" actId="47"/>
        <pc:sldMkLst>
          <pc:docMk/>
          <pc:sldMk cId="352851872" sldId="1275"/>
        </pc:sldMkLst>
      </pc:sldChg>
      <pc:sldChg chg="del">
        <pc:chgData name="Nguyen Binh" userId="acf7f2a7-1119-454a-99ee-b7b1d8425230" providerId="ADAL" clId="{11700495-DEAE-4AAA-9D0B-91827AD596A8}" dt="2023-05-11T15:45:32.978" v="1167" actId="47"/>
        <pc:sldMkLst>
          <pc:docMk/>
          <pc:sldMk cId="2329414321" sldId="1283"/>
        </pc:sldMkLst>
      </pc:sldChg>
      <pc:sldChg chg="addSp delSp modSp del mod delAnim">
        <pc:chgData name="Nguyen Binh" userId="acf7f2a7-1119-454a-99ee-b7b1d8425230" providerId="ADAL" clId="{11700495-DEAE-4AAA-9D0B-91827AD596A8}" dt="2023-05-11T17:46:20.161" v="3306" actId="2696"/>
        <pc:sldMkLst>
          <pc:docMk/>
          <pc:sldMk cId="586409539" sldId="1285"/>
        </pc:sldMkLst>
        <pc:spChg chg="mod">
          <ac:chgData name="Nguyen Binh" userId="acf7f2a7-1119-454a-99ee-b7b1d8425230" providerId="ADAL" clId="{11700495-DEAE-4AAA-9D0B-91827AD596A8}" dt="2023-05-02T12:10:02.118" v="101" actId="20577"/>
          <ac:spMkLst>
            <pc:docMk/>
            <pc:sldMk cId="586409539" sldId="1285"/>
            <ac:spMk id="3" creationId="{2F63E213-0F0E-C13F-EE7F-33AB09769E2C}"/>
          </ac:spMkLst>
        </pc:spChg>
        <pc:graphicFrameChg chg="del">
          <ac:chgData name="Nguyen Binh" userId="acf7f2a7-1119-454a-99ee-b7b1d8425230" providerId="ADAL" clId="{11700495-DEAE-4AAA-9D0B-91827AD596A8}" dt="2023-05-02T12:08:20.072" v="7" actId="478"/>
          <ac:graphicFrameMkLst>
            <pc:docMk/>
            <pc:sldMk cId="586409539" sldId="1285"/>
            <ac:graphicFrameMk id="5" creationId="{4EDF4A44-1692-6E06-DD15-42FFA84056FD}"/>
          </ac:graphicFrameMkLst>
        </pc:graphicFrameChg>
        <pc:picChg chg="add del mod">
          <ac:chgData name="Nguyen Binh" userId="acf7f2a7-1119-454a-99ee-b7b1d8425230" providerId="ADAL" clId="{11700495-DEAE-4AAA-9D0B-91827AD596A8}" dt="2023-05-02T12:10:49.647" v="104" actId="478"/>
          <ac:picMkLst>
            <pc:docMk/>
            <pc:sldMk cId="586409539" sldId="1285"/>
            <ac:picMk id="2" creationId="{AF832B59-703F-C5F7-72F4-3BD7903C4EC8}"/>
          </ac:picMkLst>
        </pc:picChg>
        <pc:picChg chg="add del mod">
          <ac:chgData name="Nguyen Binh" userId="acf7f2a7-1119-454a-99ee-b7b1d8425230" providerId="ADAL" clId="{11700495-DEAE-4AAA-9D0B-91827AD596A8}" dt="2023-05-02T12:11:28.253" v="108" actId="478"/>
          <ac:picMkLst>
            <pc:docMk/>
            <pc:sldMk cId="586409539" sldId="1285"/>
            <ac:picMk id="4" creationId="{EB3655D0-0CE7-34D9-34AD-25331DF6D924}"/>
          </ac:picMkLst>
        </pc:picChg>
        <pc:picChg chg="add del mod">
          <ac:chgData name="Nguyen Binh" userId="acf7f2a7-1119-454a-99ee-b7b1d8425230" providerId="ADAL" clId="{11700495-DEAE-4AAA-9D0B-91827AD596A8}" dt="2023-05-02T12:11:33.749" v="110" actId="478"/>
          <ac:picMkLst>
            <pc:docMk/>
            <pc:sldMk cId="586409539" sldId="1285"/>
            <ac:picMk id="6" creationId="{924FEEA9-8829-4D57-E512-285775A5ADE4}"/>
          </ac:picMkLst>
        </pc:picChg>
        <pc:picChg chg="add del mod">
          <ac:chgData name="Nguyen Binh" userId="acf7f2a7-1119-454a-99ee-b7b1d8425230" providerId="ADAL" clId="{11700495-DEAE-4AAA-9D0B-91827AD596A8}" dt="2023-05-02T12:27:21.308" v="223" actId="478"/>
          <ac:picMkLst>
            <pc:docMk/>
            <pc:sldMk cId="586409539" sldId="1285"/>
            <ac:picMk id="7" creationId="{B811A15F-71BB-978E-87FE-200C0D6AC616}"/>
          </ac:picMkLst>
        </pc:picChg>
        <pc:picChg chg="add mod">
          <ac:chgData name="Nguyen Binh" userId="acf7f2a7-1119-454a-99ee-b7b1d8425230" providerId="ADAL" clId="{11700495-DEAE-4AAA-9D0B-91827AD596A8}" dt="2023-05-02T12:27:45.531" v="229" actId="14100"/>
          <ac:picMkLst>
            <pc:docMk/>
            <pc:sldMk cId="586409539" sldId="1285"/>
            <ac:picMk id="8" creationId="{4250D876-01BC-4734-5E09-8E10C8569A84}"/>
          </ac:picMkLst>
        </pc:picChg>
        <pc:picChg chg="del">
          <ac:chgData name="Nguyen Binh" userId="acf7f2a7-1119-454a-99ee-b7b1d8425230" providerId="ADAL" clId="{11700495-DEAE-4AAA-9D0B-91827AD596A8}" dt="2023-05-02T12:08:18.220" v="6" actId="478"/>
          <ac:picMkLst>
            <pc:docMk/>
            <pc:sldMk cId="586409539" sldId="1285"/>
            <ac:picMk id="13" creationId="{0BAFCA8F-8363-B2F1-B32E-9E083D333958}"/>
          </ac:picMkLst>
        </pc:picChg>
      </pc:sldChg>
      <pc:sldChg chg="addSp delSp modSp add mod delAnim modAnim">
        <pc:chgData name="Nguyen Binh" userId="acf7f2a7-1119-454a-99ee-b7b1d8425230" providerId="ADAL" clId="{11700495-DEAE-4AAA-9D0B-91827AD596A8}" dt="2023-05-15T18:16:39.400" v="9806"/>
        <pc:sldMkLst>
          <pc:docMk/>
          <pc:sldMk cId="4263407226" sldId="1285"/>
        </pc:sldMkLst>
        <pc:spChg chg="add mod">
          <ac:chgData name="Nguyen Binh" userId="acf7f2a7-1119-454a-99ee-b7b1d8425230" providerId="ADAL" clId="{11700495-DEAE-4AAA-9D0B-91827AD596A8}" dt="2023-05-15T15:05:19.788" v="6605" actId="20577"/>
          <ac:spMkLst>
            <pc:docMk/>
            <pc:sldMk cId="4263407226" sldId="1285"/>
            <ac:spMk id="2" creationId="{928E98F5-C9A0-2291-2F63-BFC0E4726741}"/>
          </ac:spMkLst>
        </pc:spChg>
        <pc:spChg chg="add del mod">
          <ac:chgData name="Nguyen Binh" userId="acf7f2a7-1119-454a-99ee-b7b1d8425230" providerId="ADAL" clId="{11700495-DEAE-4AAA-9D0B-91827AD596A8}" dt="2023-05-15T12:41:28.368" v="4783" actId="478"/>
          <ac:spMkLst>
            <pc:docMk/>
            <pc:sldMk cId="4263407226" sldId="1285"/>
            <ac:spMk id="3" creationId="{2F63E213-0F0E-C13F-EE7F-33AB09769E2C}"/>
          </ac:spMkLst>
        </pc:spChg>
        <pc:spChg chg="add del mod">
          <ac:chgData name="Nguyen Binh" userId="acf7f2a7-1119-454a-99ee-b7b1d8425230" providerId="ADAL" clId="{11700495-DEAE-4AAA-9D0B-91827AD596A8}" dt="2023-05-15T12:41:26.557" v="4782" actId="478"/>
          <ac:spMkLst>
            <pc:docMk/>
            <pc:sldMk cId="4263407226" sldId="1285"/>
            <ac:spMk id="5" creationId="{0A235906-AD91-C91B-C1EA-F4C9CAC48574}"/>
          </ac:spMkLst>
        </pc:spChg>
        <pc:spChg chg="add del mod">
          <ac:chgData name="Nguyen Binh" userId="acf7f2a7-1119-454a-99ee-b7b1d8425230" providerId="ADAL" clId="{11700495-DEAE-4AAA-9D0B-91827AD596A8}" dt="2023-05-15T12:41:30.692" v="4784" actId="478"/>
          <ac:spMkLst>
            <pc:docMk/>
            <pc:sldMk cId="4263407226" sldId="1285"/>
            <ac:spMk id="7" creationId="{54107764-CD7A-6DA6-58AD-ED8A0711E09F}"/>
          </ac:spMkLst>
        </pc:spChg>
        <pc:spChg chg="add del mod">
          <ac:chgData name="Nguyen Binh" userId="acf7f2a7-1119-454a-99ee-b7b1d8425230" providerId="ADAL" clId="{11700495-DEAE-4AAA-9D0B-91827AD596A8}" dt="2023-05-15T14:59:59.641" v="6214" actId="21"/>
          <ac:spMkLst>
            <pc:docMk/>
            <pc:sldMk cId="4263407226" sldId="1285"/>
            <ac:spMk id="10" creationId="{DEE1A4D3-9F6B-FAFA-8207-3C532B788C27}"/>
          </ac:spMkLst>
        </pc:spChg>
        <pc:spChg chg="add mod">
          <ac:chgData name="Nguyen Binh" userId="acf7f2a7-1119-454a-99ee-b7b1d8425230" providerId="ADAL" clId="{11700495-DEAE-4AAA-9D0B-91827AD596A8}" dt="2023-05-15T15:01:09.622" v="6236" actId="14100"/>
          <ac:spMkLst>
            <pc:docMk/>
            <pc:sldMk cId="4263407226" sldId="1285"/>
            <ac:spMk id="13" creationId="{6A336620-6DA2-F85E-A36D-028AA7888230}"/>
          </ac:spMkLst>
        </pc:spChg>
        <pc:spChg chg="add mod">
          <ac:chgData name="Nguyen Binh" userId="acf7f2a7-1119-454a-99ee-b7b1d8425230" providerId="ADAL" clId="{11700495-DEAE-4AAA-9D0B-91827AD596A8}" dt="2023-05-15T16:42:23.927" v="8413" actId="14100"/>
          <ac:spMkLst>
            <pc:docMk/>
            <pc:sldMk cId="4263407226" sldId="1285"/>
            <ac:spMk id="14" creationId="{EA511372-C02D-E8EB-70AF-C27BB9A86D88}"/>
          </ac:spMkLst>
        </pc:spChg>
        <pc:spChg chg="mod">
          <ac:chgData name="Nguyen Binh" userId="acf7f2a7-1119-454a-99ee-b7b1d8425230" providerId="ADAL" clId="{11700495-DEAE-4AAA-9D0B-91827AD596A8}" dt="2023-05-15T15:04:57.713" v="6575" actId="20577"/>
          <ac:spMkLst>
            <pc:docMk/>
            <pc:sldMk cId="4263407226" sldId="1285"/>
            <ac:spMk id="15" creationId="{5F58DA83-047D-2D55-A483-51E3713D177E}"/>
          </ac:spMkLst>
        </pc:spChg>
        <pc:spChg chg="del">
          <ac:chgData name="Nguyen Binh" userId="acf7f2a7-1119-454a-99ee-b7b1d8425230" providerId="ADAL" clId="{11700495-DEAE-4AAA-9D0B-91827AD596A8}" dt="2023-05-11T17:53:00.382" v="3369" actId="478"/>
          <ac:spMkLst>
            <pc:docMk/>
            <pc:sldMk cId="4263407226" sldId="1285"/>
            <ac:spMk id="19" creationId="{4231B74D-11DB-6D7B-57EC-56594A40C175}"/>
          </ac:spMkLst>
        </pc:spChg>
        <pc:picChg chg="del mod">
          <ac:chgData name="Nguyen Binh" userId="acf7f2a7-1119-454a-99ee-b7b1d8425230" providerId="ADAL" clId="{11700495-DEAE-4AAA-9D0B-91827AD596A8}" dt="2023-05-15T14:58:36.658" v="6204" actId="478"/>
          <ac:picMkLst>
            <pc:docMk/>
            <pc:sldMk cId="4263407226" sldId="1285"/>
            <ac:picMk id="8" creationId="{4250D876-01BC-4734-5E09-8E10C8569A84}"/>
          </ac:picMkLst>
        </pc:picChg>
        <pc:picChg chg="add del mod">
          <ac:chgData name="Nguyen Binh" userId="acf7f2a7-1119-454a-99ee-b7b1d8425230" providerId="ADAL" clId="{11700495-DEAE-4AAA-9D0B-91827AD596A8}" dt="2023-05-15T14:59:59.641" v="6214" actId="21"/>
          <ac:picMkLst>
            <pc:docMk/>
            <pc:sldMk cId="4263407226" sldId="1285"/>
            <ac:picMk id="9" creationId="{E97894E4-798E-A909-DB21-8BBB16381A35}"/>
          </ac:picMkLst>
        </pc:picChg>
        <pc:picChg chg="add mod ord">
          <ac:chgData name="Nguyen Binh" userId="acf7f2a7-1119-454a-99ee-b7b1d8425230" providerId="ADAL" clId="{11700495-DEAE-4AAA-9D0B-91827AD596A8}" dt="2023-05-15T15:04:21.665" v="6534" actId="167"/>
          <ac:picMkLst>
            <pc:docMk/>
            <pc:sldMk cId="4263407226" sldId="1285"/>
            <ac:picMk id="11" creationId="{8F3ECE0A-D87F-7581-0D47-CE4FDABA6E6A}"/>
          </ac:picMkLst>
        </pc:picChg>
        <pc:picChg chg="add del mod">
          <ac:chgData name="Nguyen Binh" userId="acf7f2a7-1119-454a-99ee-b7b1d8425230" providerId="ADAL" clId="{11700495-DEAE-4AAA-9D0B-91827AD596A8}" dt="2023-05-15T16:41:57.624" v="8406" actId="478"/>
          <ac:picMkLst>
            <pc:docMk/>
            <pc:sldMk cId="4263407226" sldId="1285"/>
            <ac:picMk id="12" creationId="{C1C310D1-F139-83A6-CB8D-F12E65355752}"/>
          </ac:picMkLst>
        </pc:picChg>
      </pc:sldChg>
      <pc:sldChg chg="del">
        <pc:chgData name="Nguyen Binh" userId="acf7f2a7-1119-454a-99ee-b7b1d8425230" providerId="ADAL" clId="{11700495-DEAE-4AAA-9D0B-91827AD596A8}" dt="2023-05-11T15:45:32.978" v="1167" actId="47"/>
        <pc:sldMkLst>
          <pc:docMk/>
          <pc:sldMk cId="2999200780" sldId="1286"/>
        </pc:sldMkLst>
      </pc:sldChg>
      <pc:sldChg chg="add del">
        <pc:chgData name="Nguyen Binh" userId="acf7f2a7-1119-454a-99ee-b7b1d8425230" providerId="ADAL" clId="{11700495-DEAE-4AAA-9D0B-91827AD596A8}" dt="2023-05-02T12:24:16.772" v="198" actId="47"/>
        <pc:sldMkLst>
          <pc:docMk/>
          <pc:sldMk cId="1069642642" sldId="1287"/>
        </pc:sldMkLst>
      </pc:sldChg>
      <pc:sldChg chg="addSp delSp modSp add mod">
        <pc:chgData name="Nguyen Binh" userId="acf7f2a7-1119-454a-99ee-b7b1d8425230" providerId="ADAL" clId="{11700495-DEAE-4AAA-9D0B-91827AD596A8}" dt="2023-05-11T18:02:43.725" v="3423" actId="20577"/>
        <pc:sldMkLst>
          <pc:docMk/>
          <pc:sldMk cId="1751587734" sldId="1288"/>
        </pc:sldMkLst>
        <pc:spChg chg="add mod">
          <ac:chgData name="Nguyen Binh" userId="acf7f2a7-1119-454a-99ee-b7b1d8425230" providerId="ADAL" clId="{11700495-DEAE-4AAA-9D0B-91827AD596A8}" dt="2023-05-11T17:53:12.596" v="3371"/>
          <ac:spMkLst>
            <pc:docMk/>
            <pc:sldMk cId="1751587734" sldId="1288"/>
            <ac:spMk id="2" creationId="{ECEB6B07-7F17-3509-C1DD-C6B56E2AE01A}"/>
          </ac:spMkLst>
        </pc:spChg>
        <pc:spChg chg="mod">
          <ac:chgData name="Nguyen Binh" userId="acf7f2a7-1119-454a-99ee-b7b1d8425230" providerId="ADAL" clId="{11700495-DEAE-4AAA-9D0B-91827AD596A8}" dt="2023-05-11T18:02:43.725" v="3423" actId="20577"/>
          <ac:spMkLst>
            <pc:docMk/>
            <pc:sldMk cId="1751587734" sldId="1288"/>
            <ac:spMk id="3" creationId="{2F63E213-0F0E-C13F-EE7F-33AB09769E2C}"/>
          </ac:spMkLst>
        </pc:spChg>
        <pc:spChg chg="mod">
          <ac:chgData name="Nguyen Binh" userId="acf7f2a7-1119-454a-99ee-b7b1d8425230" providerId="ADAL" clId="{11700495-DEAE-4AAA-9D0B-91827AD596A8}" dt="2023-05-11T18:01:10.590" v="3391" actId="1076"/>
          <ac:spMkLst>
            <pc:docMk/>
            <pc:sldMk cId="1751587734" sldId="1288"/>
            <ac:spMk id="8" creationId="{85A6603F-9A85-2164-3DE8-0DF2FAC468F2}"/>
          </ac:spMkLst>
        </pc:spChg>
        <pc:spChg chg="mod">
          <ac:chgData name="Nguyen Binh" userId="acf7f2a7-1119-454a-99ee-b7b1d8425230" providerId="ADAL" clId="{11700495-DEAE-4AAA-9D0B-91827AD596A8}" dt="2023-05-11T18:01:10.590" v="3391" actId="1076"/>
          <ac:spMkLst>
            <pc:docMk/>
            <pc:sldMk cId="1751587734" sldId="1288"/>
            <ac:spMk id="9" creationId="{935C5D41-09D8-4B2C-DA4C-C46952B0AE3D}"/>
          </ac:spMkLst>
        </pc:spChg>
        <pc:spChg chg="mod">
          <ac:chgData name="Nguyen Binh" userId="acf7f2a7-1119-454a-99ee-b7b1d8425230" providerId="ADAL" clId="{11700495-DEAE-4AAA-9D0B-91827AD596A8}" dt="2023-05-11T18:01:10.590" v="3391" actId="1076"/>
          <ac:spMkLst>
            <pc:docMk/>
            <pc:sldMk cId="1751587734" sldId="1288"/>
            <ac:spMk id="10" creationId="{CDE46DB1-BB5E-55F5-AC59-3431BCB95571}"/>
          </ac:spMkLst>
        </pc:spChg>
        <pc:spChg chg="mod">
          <ac:chgData name="Nguyen Binh" userId="acf7f2a7-1119-454a-99ee-b7b1d8425230" providerId="ADAL" clId="{11700495-DEAE-4AAA-9D0B-91827AD596A8}" dt="2023-05-11T18:01:10.590" v="3391" actId="1076"/>
          <ac:spMkLst>
            <pc:docMk/>
            <pc:sldMk cId="1751587734" sldId="1288"/>
            <ac:spMk id="11" creationId="{EF454483-AAE5-5ED5-3FF9-7F681897A658}"/>
          </ac:spMkLst>
        </pc:spChg>
        <pc:spChg chg="mod">
          <ac:chgData name="Nguyen Binh" userId="acf7f2a7-1119-454a-99ee-b7b1d8425230" providerId="ADAL" clId="{11700495-DEAE-4AAA-9D0B-91827AD596A8}" dt="2023-05-11T18:01:10.590" v="3391" actId="1076"/>
          <ac:spMkLst>
            <pc:docMk/>
            <pc:sldMk cId="1751587734" sldId="1288"/>
            <ac:spMk id="12" creationId="{C1FD6E51-294B-E25B-1698-1D12F2A17D1B}"/>
          </ac:spMkLst>
        </pc:spChg>
        <pc:spChg chg="mod">
          <ac:chgData name="Nguyen Binh" userId="acf7f2a7-1119-454a-99ee-b7b1d8425230" providerId="ADAL" clId="{11700495-DEAE-4AAA-9D0B-91827AD596A8}" dt="2023-05-11T18:01:10.590" v="3391" actId="1076"/>
          <ac:spMkLst>
            <pc:docMk/>
            <pc:sldMk cId="1751587734" sldId="1288"/>
            <ac:spMk id="13" creationId="{59325E01-5B0D-6923-534A-C5F6CEC24571}"/>
          </ac:spMkLst>
        </pc:spChg>
        <pc:spChg chg="mod">
          <ac:chgData name="Nguyen Binh" userId="acf7f2a7-1119-454a-99ee-b7b1d8425230" providerId="ADAL" clId="{11700495-DEAE-4AAA-9D0B-91827AD596A8}" dt="2023-05-11T18:01:10.590" v="3391" actId="1076"/>
          <ac:spMkLst>
            <pc:docMk/>
            <pc:sldMk cId="1751587734" sldId="1288"/>
            <ac:spMk id="14" creationId="{8674E000-C750-7C33-047C-87B19FC24C13}"/>
          </ac:spMkLst>
        </pc:spChg>
        <pc:spChg chg="del">
          <ac:chgData name="Nguyen Binh" userId="acf7f2a7-1119-454a-99ee-b7b1d8425230" providerId="ADAL" clId="{11700495-DEAE-4AAA-9D0B-91827AD596A8}" dt="2023-05-11T18:00:45.809" v="3386" actId="478"/>
          <ac:spMkLst>
            <pc:docMk/>
            <pc:sldMk cId="1751587734" sldId="1288"/>
            <ac:spMk id="15" creationId="{5F58DA83-047D-2D55-A483-51E3713D177E}"/>
          </ac:spMkLst>
        </pc:spChg>
        <pc:spChg chg="del">
          <ac:chgData name="Nguyen Binh" userId="acf7f2a7-1119-454a-99ee-b7b1d8425230" providerId="ADAL" clId="{11700495-DEAE-4AAA-9D0B-91827AD596A8}" dt="2023-05-11T18:00:45.809" v="3386" actId="478"/>
          <ac:spMkLst>
            <pc:docMk/>
            <pc:sldMk cId="1751587734" sldId="1288"/>
            <ac:spMk id="19" creationId="{4231B74D-11DB-6D7B-57EC-56594A40C175}"/>
          </ac:spMkLst>
        </pc:spChg>
        <pc:graphicFrameChg chg="mod">
          <ac:chgData name="Nguyen Binh" userId="acf7f2a7-1119-454a-99ee-b7b1d8425230" providerId="ADAL" clId="{11700495-DEAE-4AAA-9D0B-91827AD596A8}" dt="2023-05-11T18:01:10.590" v="3391" actId="1076"/>
          <ac:graphicFrameMkLst>
            <pc:docMk/>
            <pc:sldMk cId="1751587734" sldId="1288"/>
            <ac:graphicFrameMk id="16" creationId="{8C318159-4C86-CA62-B3E7-88BF171E7C4D}"/>
          </ac:graphicFrameMkLst>
        </pc:graphicFrameChg>
        <pc:picChg chg="mod">
          <ac:chgData name="Nguyen Binh" userId="acf7f2a7-1119-454a-99ee-b7b1d8425230" providerId="ADAL" clId="{11700495-DEAE-4AAA-9D0B-91827AD596A8}" dt="2023-05-11T18:01:10.590" v="3391" actId="1076"/>
          <ac:picMkLst>
            <pc:docMk/>
            <pc:sldMk cId="1751587734" sldId="1288"/>
            <ac:picMk id="17" creationId="{EA01B864-2562-79FA-D6C3-EBEE7BD26EE4}"/>
          </ac:picMkLst>
        </pc:picChg>
      </pc:sldChg>
      <pc:sldChg chg="addSp delSp modSp add del mod modAnim">
        <pc:chgData name="Nguyen Binh" userId="acf7f2a7-1119-454a-99ee-b7b1d8425230" providerId="ADAL" clId="{11700495-DEAE-4AAA-9D0B-91827AD596A8}" dt="2023-05-11T17:45:51.498" v="3302" actId="2696"/>
        <pc:sldMkLst>
          <pc:docMk/>
          <pc:sldMk cId="3280088906" sldId="1288"/>
        </pc:sldMkLst>
        <pc:spChg chg="mod">
          <ac:chgData name="Nguyen Binh" userId="acf7f2a7-1119-454a-99ee-b7b1d8425230" providerId="ADAL" clId="{11700495-DEAE-4AAA-9D0B-91827AD596A8}" dt="2023-05-02T12:30:01.436" v="350" actId="20577"/>
          <ac:spMkLst>
            <pc:docMk/>
            <pc:sldMk cId="3280088906" sldId="1288"/>
            <ac:spMk id="3" creationId="{2F63E213-0F0E-C13F-EE7F-33AB09769E2C}"/>
          </ac:spMkLst>
        </pc:spChg>
        <pc:spChg chg="add del">
          <ac:chgData name="Nguyen Binh" userId="acf7f2a7-1119-454a-99ee-b7b1d8425230" providerId="ADAL" clId="{11700495-DEAE-4AAA-9D0B-91827AD596A8}" dt="2023-05-02T12:18:24.512" v="121"/>
          <ac:spMkLst>
            <pc:docMk/>
            <pc:sldMk cId="3280088906" sldId="1288"/>
            <ac:spMk id="4" creationId="{89CFE8AC-F52C-A165-A3CE-D269BC0F3E86}"/>
          </ac:spMkLst>
        </pc:spChg>
        <pc:spChg chg="add del">
          <ac:chgData name="Nguyen Binh" userId="acf7f2a7-1119-454a-99ee-b7b1d8425230" providerId="ADAL" clId="{11700495-DEAE-4AAA-9D0B-91827AD596A8}" dt="2023-05-02T12:19:04.324" v="125"/>
          <ac:spMkLst>
            <pc:docMk/>
            <pc:sldMk cId="3280088906" sldId="1288"/>
            <ac:spMk id="6" creationId="{936C6380-91E6-8BA1-827D-45D4E96E9C08}"/>
          </ac:spMkLst>
        </pc:spChg>
        <pc:spChg chg="add mod">
          <ac:chgData name="Nguyen Binh" userId="acf7f2a7-1119-454a-99ee-b7b1d8425230" providerId="ADAL" clId="{11700495-DEAE-4AAA-9D0B-91827AD596A8}" dt="2023-05-02T12:26:12.234" v="218" actId="20577"/>
          <ac:spMkLst>
            <pc:docMk/>
            <pc:sldMk cId="3280088906" sldId="1288"/>
            <ac:spMk id="8" creationId="{85A6603F-9A85-2164-3DE8-0DF2FAC468F2}"/>
          </ac:spMkLst>
        </pc:spChg>
        <pc:spChg chg="add mod">
          <ac:chgData name="Nguyen Binh" userId="acf7f2a7-1119-454a-99ee-b7b1d8425230" providerId="ADAL" clId="{11700495-DEAE-4AAA-9D0B-91827AD596A8}" dt="2023-05-02T12:23:24.881" v="190" actId="14100"/>
          <ac:spMkLst>
            <pc:docMk/>
            <pc:sldMk cId="3280088906" sldId="1288"/>
            <ac:spMk id="9" creationId="{935C5D41-09D8-4B2C-DA4C-C46952B0AE3D}"/>
          </ac:spMkLst>
        </pc:spChg>
        <pc:spChg chg="add mod">
          <ac:chgData name="Nguyen Binh" userId="acf7f2a7-1119-454a-99ee-b7b1d8425230" providerId="ADAL" clId="{11700495-DEAE-4AAA-9D0B-91827AD596A8}" dt="2023-05-02T12:26:14.450" v="220" actId="20577"/>
          <ac:spMkLst>
            <pc:docMk/>
            <pc:sldMk cId="3280088906" sldId="1288"/>
            <ac:spMk id="10" creationId="{CDE46DB1-BB5E-55F5-AC59-3431BCB95571}"/>
          </ac:spMkLst>
        </pc:spChg>
        <pc:spChg chg="add mod">
          <ac:chgData name="Nguyen Binh" userId="acf7f2a7-1119-454a-99ee-b7b1d8425230" providerId="ADAL" clId="{11700495-DEAE-4AAA-9D0B-91827AD596A8}" dt="2023-05-02T12:26:18.624" v="222" actId="20577"/>
          <ac:spMkLst>
            <pc:docMk/>
            <pc:sldMk cId="3280088906" sldId="1288"/>
            <ac:spMk id="11" creationId="{EF454483-AAE5-5ED5-3FF9-7F681897A658}"/>
          </ac:spMkLst>
        </pc:spChg>
        <pc:spChg chg="add mod">
          <ac:chgData name="Nguyen Binh" userId="acf7f2a7-1119-454a-99ee-b7b1d8425230" providerId="ADAL" clId="{11700495-DEAE-4AAA-9D0B-91827AD596A8}" dt="2023-05-02T12:28:32.505" v="238" actId="14100"/>
          <ac:spMkLst>
            <pc:docMk/>
            <pc:sldMk cId="3280088906" sldId="1288"/>
            <ac:spMk id="12" creationId="{C1FD6E51-294B-E25B-1698-1D12F2A17D1B}"/>
          </ac:spMkLst>
        </pc:spChg>
        <pc:spChg chg="add mod">
          <ac:chgData name="Nguyen Binh" userId="acf7f2a7-1119-454a-99ee-b7b1d8425230" providerId="ADAL" clId="{11700495-DEAE-4AAA-9D0B-91827AD596A8}" dt="2023-05-02T12:28:44.706" v="242" actId="14100"/>
          <ac:spMkLst>
            <pc:docMk/>
            <pc:sldMk cId="3280088906" sldId="1288"/>
            <ac:spMk id="13" creationId="{59325E01-5B0D-6923-534A-C5F6CEC24571}"/>
          </ac:spMkLst>
        </pc:spChg>
        <pc:spChg chg="add mod">
          <ac:chgData name="Nguyen Binh" userId="acf7f2a7-1119-454a-99ee-b7b1d8425230" providerId="ADAL" clId="{11700495-DEAE-4AAA-9D0B-91827AD596A8}" dt="2023-05-02T12:29:01.977" v="248" actId="14100"/>
          <ac:spMkLst>
            <pc:docMk/>
            <pc:sldMk cId="3280088906" sldId="1288"/>
            <ac:spMk id="14" creationId="{8674E000-C750-7C33-047C-87B19FC24C13}"/>
          </ac:spMkLst>
        </pc:spChg>
        <pc:picChg chg="del mod">
          <ac:chgData name="Nguyen Binh" userId="acf7f2a7-1119-454a-99ee-b7b1d8425230" providerId="ADAL" clId="{11700495-DEAE-4AAA-9D0B-91827AD596A8}" dt="2023-05-02T12:27:49.122" v="230" actId="478"/>
          <ac:picMkLst>
            <pc:docMk/>
            <pc:sldMk cId="3280088906" sldId="1288"/>
            <ac:picMk id="7" creationId="{B811A15F-71BB-978E-87FE-200C0D6AC616}"/>
          </ac:picMkLst>
        </pc:picChg>
        <pc:picChg chg="add mod ord">
          <ac:chgData name="Nguyen Binh" userId="acf7f2a7-1119-454a-99ee-b7b1d8425230" providerId="ADAL" clId="{11700495-DEAE-4AAA-9D0B-91827AD596A8}" dt="2023-05-02T12:28:37.432" v="240" actId="1076"/>
          <ac:picMkLst>
            <pc:docMk/>
            <pc:sldMk cId="3280088906" sldId="1288"/>
            <ac:picMk id="17" creationId="{EA01B864-2562-79FA-D6C3-EBEE7BD26EE4}"/>
          </ac:picMkLst>
        </pc:picChg>
      </pc:sldChg>
      <pc:sldChg chg="addSp delSp modSp add mod modAnim">
        <pc:chgData name="Nguyen Binh" userId="acf7f2a7-1119-454a-99ee-b7b1d8425230" providerId="ADAL" clId="{11700495-DEAE-4AAA-9D0B-91827AD596A8}" dt="2023-05-15T15:40:25.558" v="7270"/>
        <pc:sldMkLst>
          <pc:docMk/>
          <pc:sldMk cId="3411335886" sldId="1289"/>
        </pc:sldMkLst>
        <pc:spChg chg="add mod">
          <ac:chgData name="Nguyen Binh" userId="acf7f2a7-1119-454a-99ee-b7b1d8425230" providerId="ADAL" clId="{11700495-DEAE-4AAA-9D0B-91827AD596A8}" dt="2023-05-15T15:13:37.261" v="7209" actId="20577"/>
          <ac:spMkLst>
            <pc:docMk/>
            <pc:sldMk cId="3411335886" sldId="1289"/>
            <ac:spMk id="2" creationId="{38E32262-7C1A-3F28-44D3-A8651EFEA721}"/>
          </ac:spMkLst>
        </pc:spChg>
        <pc:spChg chg="mod">
          <ac:chgData name="Nguyen Binh" userId="acf7f2a7-1119-454a-99ee-b7b1d8425230" providerId="ADAL" clId="{11700495-DEAE-4AAA-9D0B-91827AD596A8}" dt="2023-05-15T15:38:24.278" v="7236" actId="1076"/>
          <ac:spMkLst>
            <pc:docMk/>
            <pc:sldMk cId="3411335886" sldId="1289"/>
            <ac:spMk id="3" creationId="{2F63E213-0F0E-C13F-EE7F-33AB09769E2C}"/>
          </ac:spMkLst>
        </pc:spChg>
        <pc:spChg chg="mod">
          <ac:chgData name="Nguyen Binh" userId="acf7f2a7-1119-454a-99ee-b7b1d8425230" providerId="ADAL" clId="{11700495-DEAE-4AAA-9D0B-91827AD596A8}" dt="2023-05-15T15:38:30.862" v="7238" actId="1076"/>
          <ac:spMkLst>
            <pc:docMk/>
            <pc:sldMk cId="3411335886" sldId="1289"/>
            <ac:spMk id="8" creationId="{85A6603F-9A85-2164-3DE8-0DF2FAC468F2}"/>
          </ac:spMkLst>
        </pc:spChg>
        <pc:spChg chg="mod">
          <ac:chgData name="Nguyen Binh" userId="acf7f2a7-1119-454a-99ee-b7b1d8425230" providerId="ADAL" clId="{11700495-DEAE-4AAA-9D0B-91827AD596A8}" dt="2023-05-15T15:38:46.887" v="7241" actId="1076"/>
          <ac:spMkLst>
            <pc:docMk/>
            <pc:sldMk cId="3411335886" sldId="1289"/>
            <ac:spMk id="9" creationId="{935C5D41-09D8-4B2C-DA4C-C46952B0AE3D}"/>
          </ac:spMkLst>
        </pc:spChg>
        <pc:spChg chg="mod">
          <ac:chgData name="Nguyen Binh" userId="acf7f2a7-1119-454a-99ee-b7b1d8425230" providerId="ADAL" clId="{11700495-DEAE-4AAA-9D0B-91827AD596A8}" dt="2023-05-15T15:39:04.166" v="7246" actId="14100"/>
          <ac:spMkLst>
            <pc:docMk/>
            <pc:sldMk cId="3411335886" sldId="1289"/>
            <ac:spMk id="10" creationId="{CDE46DB1-BB5E-55F5-AC59-3431BCB95571}"/>
          </ac:spMkLst>
        </pc:spChg>
        <pc:spChg chg="mod">
          <ac:chgData name="Nguyen Binh" userId="acf7f2a7-1119-454a-99ee-b7b1d8425230" providerId="ADAL" clId="{11700495-DEAE-4AAA-9D0B-91827AD596A8}" dt="2023-05-15T15:39:22.358" v="7250" actId="20577"/>
          <ac:spMkLst>
            <pc:docMk/>
            <pc:sldMk cId="3411335886" sldId="1289"/>
            <ac:spMk id="11" creationId="{EF454483-AAE5-5ED5-3FF9-7F681897A658}"/>
          </ac:spMkLst>
        </pc:spChg>
        <pc:spChg chg="mod">
          <ac:chgData name="Nguyen Binh" userId="acf7f2a7-1119-454a-99ee-b7b1d8425230" providerId="ADAL" clId="{11700495-DEAE-4AAA-9D0B-91827AD596A8}" dt="2023-05-15T15:39:38.975" v="7256" actId="14100"/>
          <ac:spMkLst>
            <pc:docMk/>
            <pc:sldMk cId="3411335886" sldId="1289"/>
            <ac:spMk id="12" creationId="{C1FD6E51-294B-E25B-1698-1D12F2A17D1B}"/>
          </ac:spMkLst>
        </pc:spChg>
        <pc:spChg chg="mod">
          <ac:chgData name="Nguyen Binh" userId="acf7f2a7-1119-454a-99ee-b7b1d8425230" providerId="ADAL" clId="{11700495-DEAE-4AAA-9D0B-91827AD596A8}" dt="2023-05-15T15:39:54.641" v="7264" actId="20577"/>
          <ac:spMkLst>
            <pc:docMk/>
            <pc:sldMk cId="3411335886" sldId="1289"/>
            <ac:spMk id="13" creationId="{59325E01-5B0D-6923-534A-C5F6CEC24571}"/>
          </ac:spMkLst>
        </pc:spChg>
        <pc:spChg chg="mod">
          <ac:chgData name="Nguyen Binh" userId="acf7f2a7-1119-454a-99ee-b7b1d8425230" providerId="ADAL" clId="{11700495-DEAE-4AAA-9D0B-91827AD596A8}" dt="2023-05-15T15:40:02.968" v="7269" actId="14100"/>
          <ac:spMkLst>
            <pc:docMk/>
            <pc:sldMk cId="3411335886" sldId="1289"/>
            <ac:spMk id="14" creationId="{8674E000-C750-7C33-047C-87B19FC24C13}"/>
          </ac:spMkLst>
        </pc:spChg>
        <pc:spChg chg="del">
          <ac:chgData name="Nguyen Binh" userId="acf7f2a7-1119-454a-99ee-b7b1d8425230" providerId="ADAL" clId="{11700495-DEAE-4AAA-9D0B-91827AD596A8}" dt="2023-05-11T18:01:34.728" v="3405" actId="478"/>
          <ac:spMkLst>
            <pc:docMk/>
            <pc:sldMk cId="3411335886" sldId="1289"/>
            <ac:spMk id="15" creationId="{5F58DA83-047D-2D55-A483-51E3713D177E}"/>
          </ac:spMkLst>
        </pc:spChg>
        <pc:spChg chg="del">
          <ac:chgData name="Nguyen Binh" userId="acf7f2a7-1119-454a-99ee-b7b1d8425230" providerId="ADAL" clId="{11700495-DEAE-4AAA-9D0B-91827AD596A8}" dt="2023-05-11T18:01:34.728" v="3405" actId="478"/>
          <ac:spMkLst>
            <pc:docMk/>
            <pc:sldMk cId="3411335886" sldId="1289"/>
            <ac:spMk id="19" creationId="{4231B74D-11DB-6D7B-57EC-56594A40C175}"/>
          </ac:spMkLst>
        </pc:spChg>
        <pc:graphicFrameChg chg="mod">
          <ac:chgData name="Nguyen Binh" userId="acf7f2a7-1119-454a-99ee-b7b1d8425230" providerId="ADAL" clId="{11700495-DEAE-4AAA-9D0B-91827AD596A8}" dt="2023-05-11T18:02:11.588" v="3422" actId="1076"/>
          <ac:graphicFrameMkLst>
            <pc:docMk/>
            <pc:sldMk cId="3411335886" sldId="1289"/>
            <ac:graphicFrameMk id="16" creationId="{8C318159-4C86-CA62-B3E7-88BF171E7C4D}"/>
          </ac:graphicFrameMkLst>
        </pc:graphicFrameChg>
        <pc:picChg chg="add mod ord">
          <ac:chgData name="Nguyen Binh" userId="acf7f2a7-1119-454a-99ee-b7b1d8425230" providerId="ADAL" clId="{11700495-DEAE-4AAA-9D0B-91827AD596A8}" dt="2023-05-15T15:13:50.641" v="7212" actId="167"/>
          <ac:picMkLst>
            <pc:docMk/>
            <pc:sldMk cId="3411335886" sldId="1289"/>
            <ac:picMk id="4" creationId="{BF7B1B98-ABD7-D275-F42F-689494745307}"/>
          </ac:picMkLst>
        </pc:picChg>
        <pc:picChg chg="del mod">
          <ac:chgData name="Nguyen Binh" userId="acf7f2a7-1119-454a-99ee-b7b1d8425230" providerId="ADAL" clId="{11700495-DEAE-4AAA-9D0B-91827AD596A8}" dt="2023-05-15T15:13:46.759" v="7210" actId="478"/>
          <ac:picMkLst>
            <pc:docMk/>
            <pc:sldMk cId="3411335886" sldId="1289"/>
            <ac:picMk id="17" creationId="{EA01B864-2562-79FA-D6C3-EBEE7BD26EE4}"/>
          </ac:picMkLst>
        </pc:picChg>
      </pc:sldChg>
      <pc:sldChg chg="modSp add del mod modAnim">
        <pc:chgData name="Nguyen Binh" userId="acf7f2a7-1119-454a-99ee-b7b1d8425230" providerId="ADAL" clId="{11700495-DEAE-4AAA-9D0B-91827AD596A8}" dt="2023-05-11T17:45:51.498" v="3302" actId="2696"/>
        <pc:sldMkLst>
          <pc:docMk/>
          <pc:sldMk cId="3457784025" sldId="1289"/>
        </pc:sldMkLst>
        <pc:spChg chg="mod">
          <ac:chgData name="Nguyen Binh" userId="acf7f2a7-1119-454a-99ee-b7b1d8425230" providerId="ADAL" clId="{11700495-DEAE-4AAA-9D0B-91827AD596A8}" dt="2023-05-02T12:36:06.818" v="461" actId="20577"/>
          <ac:spMkLst>
            <pc:docMk/>
            <pc:sldMk cId="3457784025" sldId="1289"/>
            <ac:spMk id="3" creationId="{2F63E213-0F0E-C13F-EE7F-33AB09769E2C}"/>
          </ac:spMkLst>
        </pc:spChg>
        <pc:spChg chg="mod">
          <ac:chgData name="Nguyen Binh" userId="acf7f2a7-1119-454a-99ee-b7b1d8425230" providerId="ADAL" clId="{11700495-DEAE-4AAA-9D0B-91827AD596A8}" dt="2023-05-02T12:36:19.946" v="463" actId="20577"/>
          <ac:spMkLst>
            <pc:docMk/>
            <pc:sldMk cId="3457784025" sldId="1289"/>
            <ac:spMk id="8" creationId="{85A6603F-9A85-2164-3DE8-0DF2FAC468F2}"/>
          </ac:spMkLst>
        </pc:spChg>
        <pc:spChg chg="mod">
          <ac:chgData name="Nguyen Binh" userId="acf7f2a7-1119-454a-99ee-b7b1d8425230" providerId="ADAL" clId="{11700495-DEAE-4AAA-9D0B-91827AD596A8}" dt="2023-05-02T12:36:44.361" v="475" actId="1076"/>
          <ac:spMkLst>
            <pc:docMk/>
            <pc:sldMk cId="3457784025" sldId="1289"/>
            <ac:spMk id="9" creationId="{935C5D41-09D8-4B2C-DA4C-C46952B0AE3D}"/>
          </ac:spMkLst>
        </pc:spChg>
        <pc:spChg chg="mod">
          <ac:chgData name="Nguyen Binh" userId="acf7f2a7-1119-454a-99ee-b7b1d8425230" providerId="ADAL" clId="{11700495-DEAE-4AAA-9D0B-91827AD596A8}" dt="2023-05-02T12:37:01.965" v="478" actId="20577"/>
          <ac:spMkLst>
            <pc:docMk/>
            <pc:sldMk cId="3457784025" sldId="1289"/>
            <ac:spMk id="10" creationId="{CDE46DB1-BB5E-55F5-AC59-3431BCB95571}"/>
          </ac:spMkLst>
        </pc:spChg>
        <pc:spChg chg="mod">
          <ac:chgData name="Nguyen Binh" userId="acf7f2a7-1119-454a-99ee-b7b1d8425230" providerId="ADAL" clId="{11700495-DEAE-4AAA-9D0B-91827AD596A8}" dt="2023-05-02T12:39:13.027" v="548" actId="20577"/>
          <ac:spMkLst>
            <pc:docMk/>
            <pc:sldMk cId="3457784025" sldId="1289"/>
            <ac:spMk id="11" creationId="{EF454483-AAE5-5ED5-3FF9-7F681897A658}"/>
          </ac:spMkLst>
        </pc:spChg>
        <pc:spChg chg="mod">
          <ac:chgData name="Nguyen Binh" userId="acf7f2a7-1119-454a-99ee-b7b1d8425230" providerId="ADAL" clId="{11700495-DEAE-4AAA-9D0B-91827AD596A8}" dt="2023-05-02T12:39:20.650" v="549" actId="14100"/>
          <ac:spMkLst>
            <pc:docMk/>
            <pc:sldMk cId="3457784025" sldId="1289"/>
            <ac:spMk id="12" creationId="{C1FD6E51-294B-E25B-1698-1D12F2A17D1B}"/>
          </ac:spMkLst>
        </pc:spChg>
        <pc:spChg chg="mod">
          <ac:chgData name="Nguyen Binh" userId="acf7f2a7-1119-454a-99ee-b7b1d8425230" providerId="ADAL" clId="{11700495-DEAE-4AAA-9D0B-91827AD596A8}" dt="2023-05-02T12:40:51.344" v="566" actId="21"/>
          <ac:spMkLst>
            <pc:docMk/>
            <pc:sldMk cId="3457784025" sldId="1289"/>
            <ac:spMk id="13" creationId="{59325E01-5B0D-6923-534A-C5F6CEC24571}"/>
          </ac:spMkLst>
        </pc:spChg>
        <pc:spChg chg="mod">
          <ac:chgData name="Nguyen Binh" userId="acf7f2a7-1119-454a-99ee-b7b1d8425230" providerId="ADAL" clId="{11700495-DEAE-4AAA-9D0B-91827AD596A8}" dt="2023-05-02T12:40:53.514" v="569"/>
          <ac:spMkLst>
            <pc:docMk/>
            <pc:sldMk cId="3457784025" sldId="1289"/>
            <ac:spMk id="14" creationId="{8674E000-C750-7C33-047C-87B19FC24C13}"/>
          </ac:spMkLst>
        </pc:spChg>
      </pc:sldChg>
      <pc:sldChg chg="addSp delSp modSp mod ord modAnim">
        <pc:chgData name="Nguyen Binh" userId="acf7f2a7-1119-454a-99ee-b7b1d8425230" providerId="ADAL" clId="{11700495-DEAE-4AAA-9D0B-91827AD596A8}" dt="2023-05-16T05:02:55.362" v="13408" actId="113"/>
        <pc:sldMkLst>
          <pc:docMk/>
          <pc:sldMk cId="3334957930" sldId="1290"/>
        </pc:sldMkLst>
        <pc:spChg chg="mod">
          <ac:chgData name="Nguyen Binh" userId="acf7f2a7-1119-454a-99ee-b7b1d8425230" providerId="ADAL" clId="{11700495-DEAE-4AAA-9D0B-91827AD596A8}" dt="2023-05-16T05:02:55.362" v="13408" actId="113"/>
          <ac:spMkLst>
            <pc:docMk/>
            <pc:sldMk cId="3334957930" sldId="1290"/>
            <ac:spMk id="2" creationId="{A02669FB-F908-D3A2-E9D2-0CAD7B9ED5E1}"/>
          </ac:spMkLst>
        </pc:spChg>
        <pc:spChg chg="add mod">
          <ac:chgData name="Nguyen Binh" userId="acf7f2a7-1119-454a-99ee-b7b1d8425230" providerId="ADAL" clId="{11700495-DEAE-4AAA-9D0B-91827AD596A8}" dt="2023-05-15T16:38:39.804" v="8396" actId="20577"/>
          <ac:spMkLst>
            <pc:docMk/>
            <pc:sldMk cId="3334957930" sldId="1290"/>
            <ac:spMk id="3" creationId="{4A594DCB-867B-18A3-B298-F0C33E12D07C}"/>
          </ac:spMkLst>
        </pc:spChg>
        <pc:spChg chg="del mod">
          <ac:chgData name="Nguyen Binh" userId="acf7f2a7-1119-454a-99ee-b7b1d8425230" providerId="ADAL" clId="{11700495-DEAE-4AAA-9D0B-91827AD596A8}" dt="2023-05-11T17:59:20.161" v="3376" actId="478"/>
          <ac:spMkLst>
            <pc:docMk/>
            <pc:sldMk cId="3334957930" sldId="1290"/>
            <ac:spMk id="3" creationId="{791C4005-89AC-C7A7-FA90-3881639B69C1}"/>
          </ac:spMkLst>
        </pc:spChg>
        <pc:spChg chg="add del mod">
          <ac:chgData name="Nguyen Binh" userId="acf7f2a7-1119-454a-99ee-b7b1d8425230" providerId="ADAL" clId="{11700495-DEAE-4AAA-9D0B-91827AD596A8}" dt="2023-05-11T17:59:22.780" v="3377" actId="478"/>
          <ac:spMkLst>
            <pc:docMk/>
            <pc:sldMk cId="3334957930" sldId="1290"/>
            <ac:spMk id="6" creationId="{4EF04D42-4B56-9631-79DA-54654476579C}"/>
          </ac:spMkLst>
        </pc:spChg>
        <pc:spChg chg="add mod">
          <ac:chgData name="Nguyen Binh" userId="acf7f2a7-1119-454a-99ee-b7b1d8425230" providerId="ADAL" clId="{11700495-DEAE-4AAA-9D0B-91827AD596A8}" dt="2023-05-15T16:33:46.115" v="8255" actId="20577"/>
          <ac:spMkLst>
            <pc:docMk/>
            <pc:sldMk cId="3334957930" sldId="1290"/>
            <ac:spMk id="6" creationId="{5D31E134-C75B-66A5-72F3-1E3EAFA7E1BE}"/>
          </ac:spMkLst>
        </pc:spChg>
        <pc:spChg chg="add mod">
          <ac:chgData name="Nguyen Binh" userId="acf7f2a7-1119-454a-99ee-b7b1d8425230" providerId="ADAL" clId="{11700495-DEAE-4AAA-9D0B-91827AD596A8}" dt="2023-05-15T12:33:50.382" v="4763" actId="20577"/>
          <ac:spMkLst>
            <pc:docMk/>
            <pc:sldMk cId="3334957930" sldId="1290"/>
            <ac:spMk id="7" creationId="{1A968FC3-D2B4-D446-C948-DFEC93ED0E18}"/>
          </ac:spMkLst>
        </pc:spChg>
        <pc:spChg chg="add mod">
          <ac:chgData name="Nguyen Binh" userId="acf7f2a7-1119-454a-99ee-b7b1d8425230" providerId="ADAL" clId="{11700495-DEAE-4AAA-9D0B-91827AD596A8}" dt="2023-05-15T16:37:50.512" v="8387" actId="14100"/>
          <ac:spMkLst>
            <pc:docMk/>
            <pc:sldMk cId="3334957930" sldId="1290"/>
            <ac:spMk id="11" creationId="{9E950F17-20BB-E682-5A72-273929F72C46}"/>
          </ac:spMkLst>
        </pc:spChg>
        <pc:spChg chg="add mod">
          <ac:chgData name="Nguyen Binh" userId="acf7f2a7-1119-454a-99ee-b7b1d8425230" providerId="ADAL" clId="{11700495-DEAE-4AAA-9D0B-91827AD596A8}" dt="2023-05-15T16:37:45.313" v="8386" actId="14100"/>
          <ac:spMkLst>
            <pc:docMk/>
            <pc:sldMk cId="3334957930" sldId="1290"/>
            <ac:spMk id="12" creationId="{4DD9A78A-2F29-8EEB-307E-21CC68E1A1C4}"/>
          </ac:spMkLst>
        </pc:spChg>
        <pc:spChg chg="add mod">
          <ac:chgData name="Nguyen Binh" userId="acf7f2a7-1119-454a-99ee-b7b1d8425230" providerId="ADAL" clId="{11700495-DEAE-4AAA-9D0B-91827AD596A8}" dt="2023-05-15T16:39:29.756" v="8405" actId="20577"/>
          <ac:spMkLst>
            <pc:docMk/>
            <pc:sldMk cId="3334957930" sldId="1290"/>
            <ac:spMk id="15" creationId="{0A525B89-A322-C26D-4491-8C76A7F06943}"/>
          </ac:spMkLst>
        </pc:spChg>
        <pc:picChg chg="mod modCrop">
          <ac:chgData name="Nguyen Binh" userId="acf7f2a7-1119-454a-99ee-b7b1d8425230" providerId="ADAL" clId="{11700495-DEAE-4AAA-9D0B-91827AD596A8}" dt="2023-05-15T16:38:11.187" v="8390" actId="732"/>
          <ac:picMkLst>
            <pc:docMk/>
            <pc:sldMk cId="3334957930" sldId="1290"/>
            <ac:picMk id="4" creationId="{C66473C5-E378-5CA1-A4C7-07EE33DDE0B7}"/>
          </ac:picMkLst>
        </pc:picChg>
        <pc:picChg chg="add mod ord modCrop">
          <ac:chgData name="Nguyen Binh" userId="acf7f2a7-1119-454a-99ee-b7b1d8425230" providerId="ADAL" clId="{11700495-DEAE-4AAA-9D0B-91827AD596A8}" dt="2023-05-15T16:39:18.265" v="8404" actId="1076"/>
          <ac:picMkLst>
            <pc:docMk/>
            <pc:sldMk cId="3334957930" sldId="1290"/>
            <ac:picMk id="13" creationId="{9209BB75-15D8-0656-829A-4263E1A2256C}"/>
          </ac:picMkLst>
        </pc:picChg>
        <pc:cxnChg chg="add del mod">
          <ac:chgData name="Nguyen Binh" userId="acf7f2a7-1119-454a-99ee-b7b1d8425230" providerId="ADAL" clId="{11700495-DEAE-4AAA-9D0B-91827AD596A8}" dt="2023-05-15T16:36:52.019" v="8371" actId="478"/>
          <ac:cxnSpMkLst>
            <pc:docMk/>
            <pc:sldMk cId="3334957930" sldId="1290"/>
            <ac:cxnSpMk id="9" creationId="{2BF65207-E35D-028C-75A4-FE9FDB975D87}"/>
          </ac:cxnSpMkLst>
        </pc:cxnChg>
      </pc:sldChg>
      <pc:sldChg chg="addSp delSp modSp add del mod ord">
        <pc:chgData name="Nguyen Binh" userId="acf7f2a7-1119-454a-99ee-b7b1d8425230" providerId="ADAL" clId="{11700495-DEAE-4AAA-9D0B-91827AD596A8}" dt="2023-05-15T17:34:11.680" v="9672" actId="47"/>
        <pc:sldMkLst>
          <pc:docMk/>
          <pc:sldMk cId="332045665" sldId="1291"/>
        </pc:sldMkLst>
        <pc:spChg chg="del">
          <ac:chgData name="Nguyen Binh" userId="acf7f2a7-1119-454a-99ee-b7b1d8425230" providerId="ADAL" clId="{11700495-DEAE-4AAA-9D0B-91827AD596A8}" dt="2023-05-15T17:33:18.089" v="9652" actId="478"/>
          <ac:spMkLst>
            <pc:docMk/>
            <pc:sldMk cId="332045665" sldId="1291"/>
            <ac:spMk id="2" creationId="{7A226C22-2955-2988-E6E1-489E1214E2A1}"/>
          </ac:spMkLst>
        </pc:spChg>
        <pc:spChg chg="del">
          <ac:chgData name="Nguyen Binh" userId="acf7f2a7-1119-454a-99ee-b7b1d8425230" providerId="ADAL" clId="{11700495-DEAE-4AAA-9D0B-91827AD596A8}" dt="2023-05-11T18:16:25.747" v="3576" actId="478"/>
          <ac:spMkLst>
            <pc:docMk/>
            <pc:sldMk cId="332045665" sldId="1291"/>
            <ac:spMk id="3" creationId="{77C71A19-760D-C553-233B-BE85162F13F5}"/>
          </ac:spMkLst>
        </pc:spChg>
        <pc:spChg chg="add del mod">
          <ac:chgData name="Nguyen Binh" userId="acf7f2a7-1119-454a-99ee-b7b1d8425230" providerId="ADAL" clId="{11700495-DEAE-4AAA-9D0B-91827AD596A8}" dt="2023-05-11T18:16:29.546" v="3579" actId="478"/>
          <ac:spMkLst>
            <pc:docMk/>
            <pc:sldMk cId="332045665" sldId="1291"/>
            <ac:spMk id="5" creationId="{46816E40-7539-010E-6A7C-4163AB3B438E}"/>
          </ac:spMkLst>
        </pc:spChg>
        <pc:spChg chg="add del mod">
          <ac:chgData name="Nguyen Binh" userId="acf7f2a7-1119-454a-99ee-b7b1d8425230" providerId="ADAL" clId="{11700495-DEAE-4AAA-9D0B-91827AD596A8}" dt="2023-05-15T17:33:25.207" v="9653" actId="21"/>
          <ac:spMkLst>
            <pc:docMk/>
            <pc:sldMk cId="332045665" sldId="1291"/>
            <ac:spMk id="5" creationId="{F3AC90F0-5B5B-8182-405C-31FC2DEABC79}"/>
          </ac:spMkLst>
        </pc:spChg>
        <pc:spChg chg="add del mod">
          <ac:chgData name="Nguyen Binh" userId="acf7f2a7-1119-454a-99ee-b7b1d8425230" providerId="ADAL" clId="{11700495-DEAE-4AAA-9D0B-91827AD596A8}" dt="2023-05-11T18:16:27.373" v="3578"/>
          <ac:spMkLst>
            <pc:docMk/>
            <pc:sldMk cId="332045665" sldId="1291"/>
            <ac:spMk id="6" creationId="{3E4567D6-A7C3-B999-2051-DD3D3297A2D0}"/>
          </ac:spMkLst>
        </pc:spChg>
        <pc:spChg chg="add mod">
          <ac:chgData name="Nguyen Binh" userId="acf7f2a7-1119-454a-99ee-b7b1d8425230" providerId="ADAL" clId="{11700495-DEAE-4AAA-9D0B-91827AD596A8}" dt="2023-05-15T17:26:19.466" v="9396" actId="20577"/>
          <ac:spMkLst>
            <pc:docMk/>
            <pc:sldMk cId="332045665" sldId="1291"/>
            <ac:spMk id="7" creationId="{D49BD631-9E3C-B040-0C23-F7D028506B75}"/>
          </ac:spMkLst>
        </pc:spChg>
        <pc:picChg chg="add del mod">
          <ac:chgData name="Nguyen Binh" userId="acf7f2a7-1119-454a-99ee-b7b1d8425230" providerId="ADAL" clId="{11700495-DEAE-4AAA-9D0B-91827AD596A8}" dt="2023-05-15T17:25:23.243" v="9376" actId="21"/>
          <ac:picMkLst>
            <pc:docMk/>
            <pc:sldMk cId="332045665" sldId="1291"/>
            <ac:picMk id="3" creationId="{581546D1-94CF-F1F5-CD3F-1B94F0292191}"/>
          </ac:picMkLst>
        </pc:picChg>
      </pc:sldChg>
      <pc:sldChg chg="addSp delSp modSp new del mod">
        <pc:chgData name="Nguyen Binh" userId="acf7f2a7-1119-454a-99ee-b7b1d8425230" providerId="ADAL" clId="{11700495-DEAE-4AAA-9D0B-91827AD596A8}" dt="2023-05-11T15:45:14.459" v="1165" actId="2696"/>
        <pc:sldMkLst>
          <pc:docMk/>
          <pc:sldMk cId="1212123539" sldId="1291"/>
        </pc:sldMkLst>
        <pc:spChg chg="mod">
          <ac:chgData name="Nguyen Binh" userId="acf7f2a7-1119-454a-99ee-b7b1d8425230" providerId="ADAL" clId="{11700495-DEAE-4AAA-9D0B-91827AD596A8}" dt="2023-05-04T15:59:18.284" v="684" actId="255"/>
          <ac:spMkLst>
            <pc:docMk/>
            <pc:sldMk cId="1212123539" sldId="1291"/>
            <ac:spMk id="2" creationId="{7A226C22-2955-2988-E6E1-489E1214E2A1}"/>
          </ac:spMkLst>
        </pc:spChg>
        <pc:spChg chg="mod">
          <ac:chgData name="Nguyen Binh" userId="acf7f2a7-1119-454a-99ee-b7b1d8425230" providerId="ADAL" clId="{11700495-DEAE-4AAA-9D0B-91827AD596A8}" dt="2023-05-04T15:56:44.297" v="604" actId="20577"/>
          <ac:spMkLst>
            <pc:docMk/>
            <pc:sldMk cId="1212123539" sldId="1291"/>
            <ac:spMk id="3" creationId="{77C71A19-760D-C553-233B-BE85162F13F5}"/>
          </ac:spMkLst>
        </pc:spChg>
        <pc:picChg chg="add del">
          <ac:chgData name="Nguyen Binh" userId="acf7f2a7-1119-454a-99ee-b7b1d8425230" providerId="ADAL" clId="{11700495-DEAE-4AAA-9D0B-91827AD596A8}" dt="2023-05-04T16:36:54.932" v="686" actId="22"/>
          <ac:picMkLst>
            <pc:docMk/>
            <pc:sldMk cId="1212123539" sldId="1291"/>
            <ac:picMk id="5" creationId="{914ED10F-7F89-A81E-6BE8-833F69635B10}"/>
          </ac:picMkLst>
        </pc:picChg>
      </pc:sldChg>
      <pc:sldChg chg="addSp delSp modSp new add del mod modAnim">
        <pc:chgData name="Nguyen Binh" userId="acf7f2a7-1119-454a-99ee-b7b1d8425230" providerId="ADAL" clId="{11700495-DEAE-4AAA-9D0B-91827AD596A8}" dt="2023-05-16T08:17:31.908" v="17940" actId="27107"/>
        <pc:sldMkLst>
          <pc:docMk/>
          <pc:sldMk cId="3146443580" sldId="1292"/>
        </pc:sldMkLst>
        <pc:spChg chg="mod">
          <ac:chgData name="Nguyen Binh" userId="acf7f2a7-1119-454a-99ee-b7b1d8425230" providerId="ADAL" clId="{11700495-DEAE-4AAA-9D0B-91827AD596A8}" dt="2023-05-04T16:37:04.916" v="688" actId="14100"/>
          <ac:spMkLst>
            <pc:docMk/>
            <pc:sldMk cId="3146443580" sldId="1292"/>
            <ac:spMk id="2" creationId="{BA10CEC9-F3CB-561B-4D8A-3022EC58FB9D}"/>
          </ac:spMkLst>
        </pc:spChg>
        <pc:spChg chg="add mod">
          <ac:chgData name="Nguyen Binh" userId="acf7f2a7-1119-454a-99ee-b7b1d8425230" providerId="ADAL" clId="{11700495-DEAE-4AAA-9D0B-91827AD596A8}" dt="2023-05-16T08:17:31.908" v="17940" actId="27107"/>
          <ac:spMkLst>
            <pc:docMk/>
            <pc:sldMk cId="3146443580" sldId="1292"/>
            <ac:spMk id="3" creationId="{63B2735F-8B6F-6E28-B37B-85A01E45E33B}"/>
          </ac:spMkLst>
        </pc:spChg>
        <pc:spChg chg="add del">
          <ac:chgData name="Nguyen Binh" userId="acf7f2a7-1119-454a-99ee-b7b1d8425230" providerId="ADAL" clId="{11700495-DEAE-4AAA-9D0B-91827AD596A8}" dt="2023-05-11T18:13:48.319" v="3453"/>
          <ac:spMkLst>
            <pc:docMk/>
            <pc:sldMk cId="3146443580" sldId="1292"/>
            <ac:spMk id="3" creationId="{F4D2CA25-BA8B-7496-8371-B74BA74A3B07}"/>
          </ac:spMkLst>
        </pc:spChg>
        <pc:spChg chg="add mod">
          <ac:chgData name="Nguyen Binh" userId="acf7f2a7-1119-454a-99ee-b7b1d8425230" providerId="ADAL" clId="{11700495-DEAE-4AAA-9D0B-91827AD596A8}" dt="2023-05-15T17:34:07.192" v="9669"/>
          <ac:spMkLst>
            <pc:docMk/>
            <pc:sldMk cId="3146443580" sldId="1292"/>
            <ac:spMk id="4" creationId="{15AFC79F-B728-8771-FCEE-8957AA07AE35}"/>
          </ac:spMkLst>
        </pc:spChg>
        <pc:spChg chg="add del mod">
          <ac:chgData name="Nguyen Binh" userId="acf7f2a7-1119-454a-99ee-b7b1d8425230" providerId="ADAL" clId="{11700495-DEAE-4AAA-9D0B-91827AD596A8}" dt="2023-05-15T19:01:46.367" v="11501" actId="478"/>
          <ac:spMkLst>
            <pc:docMk/>
            <pc:sldMk cId="3146443580" sldId="1292"/>
            <ac:spMk id="5" creationId="{6C0450DB-38B4-5F1B-9871-F2B26BCC37A8}"/>
          </ac:spMkLst>
        </pc:spChg>
        <pc:spChg chg="add del mod">
          <ac:chgData name="Nguyen Binh" userId="acf7f2a7-1119-454a-99ee-b7b1d8425230" providerId="ADAL" clId="{11700495-DEAE-4AAA-9D0B-91827AD596A8}" dt="2023-05-15T19:01:57.613" v="11503" actId="478"/>
          <ac:spMkLst>
            <pc:docMk/>
            <pc:sldMk cId="3146443580" sldId="1292"/>
            <ac:spMk id="6" creationId="{CEF90AEB-322C-732E-F877-70D199407F03}"/>
          </ac:spMkLst>
        </pc:spChg>
        <pc:spChg chg="add mod">
          <ac:chgData name="Nguyen Binh" userId="acf7f2a7-1119-454a-99ee-b7b1d8425230" providerId="ADAL" clId="{11700495-DEAE-4AAA-9D0B-91827AD596A8}" dt="2023-05-15T19:46:52.674" v="13182" actId="1076"/>
          <ac:spMkLst>
            <pc:docMk/>
            <pc:sldMk cId="3146443580" sldId="1292"/>
            <ac:spMk id="8" creationId="{B0A92240-F794-E7D9-CB88-A45DA3A69E98}"/>
          </ac:spMkLst>
        </pc:spChg>
        <pc:spChg chg="add mod">
          <ac:chgData name="Nguyen Binh" userId="acf7f2a7-1119-454a-99ee-b7b1d8425230" providerId="ADAL" clId="{11700495-DEAE-4AAA-9D0B-91827AD596A8}" dt="2023-05-15T19:45:46.634" v="13171" actId="1076"/>
          <ac:spMkLst>
            <pc:docMk/>
            <pc:sldMk cId="3146443580" sldId="1292"/>
            <ac:spMk id="10" creationId="{EA87EBE3-6837-8AEC-536A-B9D564F28F04}"/>
          </ac:spMkLst>
        </pc:spChg>
        <pc:spChg chg="add mod">
          <ac:chgData name="Nguyen Binh" userId="acf7f2a7-1119-454a-99ee-b7b1d8425230" providerId="ADAL" clId="{11700495-DEAE-4AAA-9D0B-91827AD596A8}" dt="2023-05-15T19:46:50.077" v="13181" actId="1076"/>
          <ac:spMkLst>
            <pc:docMk/>
            <pc:sldMk cId="3146443580" sldId="1292"/>
            <ac:spMk id="11" creationId="{5FF42020-646E-3652-8819-E98DAB929769}"/>
          </ac:spMkLst>
        </pc:spChg>
        <pc:picChg chg="add del mod">
          <ac:chgData name="Nguyen Binh" userId="acf7f2a7-1119-454a-99ee-b7b1d8425230" providerId="ADAL" clId="{11700495-DEAE-4AAA-9D0B-91827AD596A8}" dt="2023-05-04T16:41:29.604" v="693" actId="478"/>
          <ac:picMkLst>
            <pc:docMk/>
            <pc:sldMk cId="3146443580" sldId="1292"/>
            <ac:picMk id="4" creationId="{34446CC7-F012-522B-8A28-5443056A6B53}"/>
          </ac:picMkLst>
        </pc:picChg>
        <pc:picChg chg="add del mod">
          <ac:chgData name="Nguyen Binh" userId="acf7f2a7-1119-454a-99ee-b7b1d8425230" providerId="ADAL" clId="{11700495-DEAE-4AAA-9D0B-91827AD596A8}" dt="2023-05-04T16:42:00.623" v="701" actId="478"/>
          <ac:picMkLst>
            <pc:docMk/>
            <pc:sldMk cId="3146443580" sldId="1292"/>
            <ac:picMk id="5" creationId="{2B452E42-5A5F-6029-023B-B76AC1536721}"/>
          </ac:picMkLst>
        </pc:picChg>
        <pc:picChg chg="add del mod">
          <ac:chgData name="Nguyen Binh" userId="acf7f2a7-1119-454a-99ee-b7b1d8425230" providerId="ADAL" clId="{11700495-DEAE-4AAA-9D0B-91827AD596A8}" dt="2023-05-04T16:41:59.310" v="700" actId="478"/>
          <ac:picMkLst>
            <pc:docMk/>
            <pc:sldMk cId="3146443580" sldId="1292"/>
            <ac:picMk id="6" creationId="{AF747B98-C0CB-867F-8350-4C563D3E1F59}"/>
          </ac:picMkLst>
        </pc:picChg>
        <pc:picChg chg="add mod">
          <ac:chgData name="Nguyen Binh" userId="acf7f2a7-1119-454a-99ee-b7b1d8425230" providerId="ADAL" clId="{11700495-DEAE-4AAA-9D0B-91827AD596A8}" dt="2023-05-04T17:50:16.562" v="716" actId="1076"/>
          <ac:picMkLst>
            <pc:docMk/>
            <pc:sldMk cId="3146443580" sldId="1292"/>
            <ac:picMk id="7" creationId="{2D9919E3-DD6D-A269-B9B2-9A9405E36D2B}"/>
          </ac:picMkLst>
        </pc:picChg>
        <pc:picChg chg="add mod">
          <ac:chgData name="Nguyen Binh" userId="acf7f2a7-1119-454a-99ee-b7b1d8425230" providerId="ADAL" clId="{11700495-DEAE-4AAA-9D0B-91827AD596A8}" dt="2023-05-04T17:52:18.004" v="719" actId="1076"/>
          <ac:picMkLst>
            <pc:docMk/>
            <pc:sldMk cId="3146443580" sldId="1292"/>
            <ac:picMk id="8" creationId="{5E9D8FDF-7162-4D94-5C50-2CDF993DA712}"/>
          </ac:picMkLst>
        </pc:picChg>
        <pc:picChg chg="add del mod">
          <ac:chgData name="Nguyen Binh" userId="acf7f2a7-1119-454a-99ee-b7b1d8425230" providerId="ADAL" clId="{11700495-DEAE-4AAA-9D0B-91827AD596A8}" dt="2023-05-15T17:26:07.063" v="9389" actId="478"/>
          <ac:picMkLst>
            <pc:docMk/>
            <pc:sldMk cId="3146443580" sldId="1292"/>
            <ac:picMk id="9" creationId="{A080D080-9AB8-C4FF-78FA-C97DEFF1E148}"/>
          </ac:picMkLst>
        </pc:picChg>
        <pc:picChg chg="add del mod">
          <ac:chgData name="Nguyen Binh" userId="acf7f2a7-1119-454a-99ee-b7b1d8425230" providerId="ADAL" clId="{11700495-DEAE-4AAA-9D0B-91827AD596A8}" dt="2023-05-15T17:26:07.063" v="9389" actId="478"/>
          <ac:picMkLst>
            <pc:docMk/>
            <pc:sldMk cId="3146443580" sldId="1292"/>
            <ac:picMk id="10" creationId="{CE28D81A-FF43-488A-E05C-238FF57F3889}"/>
          </ac:picMkLst>
        </pc:picChg>
        <pc:picChg chg="add mod">
          <ac:chgData name="Nguyen Binh" userId="acf7f2a7-1119-454a-99ee-b7b1d8425230" providerId="ADAL" clId="{11700495-DEAE-4AAA-9D0B-91827AD596A8}" dt="2023-05-15T19:26:57.431" v="12826" actId="1076"/>
          <ac:picMkLst>
            <pc:docMk/>
            <pc:sldMk cId="3146443580" sldId="1292"/>
            <ac:picMk id="2050" creationId="{F72EE5DB-66FA-3AA5-7841-C6873547D6B2}"/>
          </ac:picMkLst>
        </pc:picChg>
      </pc:sldChg>
      <pc:sldChg chg="addSp delSp modSp del mod ord">
        <pc:chgData name="Nguyen Binh" userId="acf7f2a7-1119-454a-99ee-b7b1d8425230" providerId="ADAL" clId="{11700495-DEAE-4AAA-9D0B-91827AD596A8}" dt="2023-05-15T15:41:25.759" v="7311" actId="2696"/>
        <pc:sldMkLst>
          <pc:docMk/>
          <pc:sldMk cId="1549362442" sldId="1293"/>
        </pc:sldMkLst>
        <pc:spChg chg="add del mod">
          <ac:chgData name="Nguyen Binh" userId="acf7f2a7-1119-454a-99ee-b7b1d8425230" providerId="ADAL" clId="{11700495-DEAE-4AAA-9D0B-91827AD596A8}" dt="2023-05-15T15:41:22.474" v="7310" actId="20577"/>
          <ac:spMkLst>
            <pc:docMk/>
            <pc:sldMk cId="1549362442" sldId="1293"/>
            <ac:spMk id="2" creationId="{7539FB6E-42A3-D0A4-45B2-3FF1697C3862}"/>
          </ac:spMkLst>
        </pc:spChg>
        <pc:spChg chg="del">
          <ac:chgData name="Nguyen Binh" userId="acf7f2a7-1119-454a-99ee-b7b1d8425230" providerId="ADAL" clId="{11700495-DEAE-4AAA-9D0B-91827AD596A8}" dt="2023-05-11T18:00:01.039" v="3381" actId="478"/>
          <ac:spMkLst>
            <pc:docMk/>
            <pc:sldMk cId="1549362442" sldId="1293"/>
            <ac:spMk id="3" creationId="{90EC06A4-89E3-40EC-4C93-7831C4D59C3C}"/>
          </ac:spMkLst>
        </pc:spChg>
        <pc:spChg chg="add del mod">
          <ac:chgData name="Nguyen Binh" userId="acf7f2a7-1119-454a-99ee-b7b1d8425230" providerId="ADAL" clId="{11700495-DEAE-4AAA-9D0B-91827AD596A8}" dt="2023-05-11T18:06:58.810" v="3446"/>
          <ac:spMkLst>
            <pc:docMk/>
            <pc:sldMk cId="1549362442" sldId="1293"/>
            <ac:spMk id="5" creationId="{AE827588-927E-EF86-18E7-3A4163295150}"/>
          </ac:spMkLst>
        </pc:spChg>
        <pc:picChg chg="add del mod">
          <ac:chgData name="Nguyen Binh" userId="acf7f2a7-1119-454a-99ee-b7b1d8425230" providerId="ADAL" clId="{11700495-DEAE-4AAA-9D0B-91827AD596A8}" dt="2023-05-07T13:45:00.863" v="726" actId="478"/>
          <ac:picMkLst>
            <pc:docMk/>
            <pc:sldMk cId="1549362442" sldId="1293"/>
            <ac:picMk id="2" creationId="{00AF3AE8-F88A-5044-F6E0-BD9A8BCF6E17}"/>
          </ac:picMkLst>
        </pc:picChg>
        <pc:picChg chg="add mod">
          <ac:chgData name="Nguyen Binh" userId="acf7f2a7-1119-454a-99ee-b7b1d8425230" providerId="ADAL" clId="{11700495-DEAE-4AAA-9D0B-91827AD596A8}" dt="2023-05-15T12:27:49.524" v="4464" actId="1076"/>
          <ac:picMkLst>
            <pc:docMk/>
            <pc:sldMk cId="1549362442" sldId="1293"/>
            <ac:picMk id="3" creationId="{B73E4E58-38CC-262A-D723-62BB4128C5AC}"/>
          </ac:picMkLst>
        </pc:picChg>
        <pc:picChg chg="add del mod">
          <ac:chgData name="Nguyen Binh" userId="acf7f2a7-1119-454a-99ee-b7b1d8425230" providerId="ADAL" clId="{11700495-DEAE-4AAA-9D0B-91827AD596A8}" dt="2023-05-15T12:16:18.664" v="4297" actId="478"/>
          <ac:picMkLst>
            <pc:docMk/>
            <pc:sldMk cId="1549362442" sldId="1293"/>
            <ac:picMk id="4" creationId="{3C599B78-B4E3-E1AD-EEF4-69220A1B7AD7}"/>
          </ac:picMkLst>
        </pc:picChg>
        <pc:picChg chg="add del mod">
          <ac:chgData name="Nguyen Binh" userId="acf7f2a7-1119-454a-99ee-b7b1d8425230" providerId="ADAL" clId="{11700495-DEAE-4AAA-9D0B-91827AD596A8}" dt="2023-05-15T12:20:33.297" v="4394" actId="478"/>
          <ac:picMkLst>
            <pc:docMk/>
            <pc:sldMk cId="1549362442" sldId="1293"/>
            <ac:picMk id="5" creationId="{729A4196-DBF3-7214-B52B-9FC92078BA90}"/>
          </ac:picMkLst>
        </pc:picChg>
        <pc:picChg chg="add del mod">
          <ac:chgData name="Nguyen Binh" userId="acf7f2a7-1119-454a-99ee-b7b1d8425230" providerId="ADAL" clId="{11700495-DEAE-4AAA-9D0B-91827AD596A8}" dt="2023-05-15T12:26:41.373" v="4448" actId="478"/>
          <ac:picMkLst>
            <pc:docMk/>
            <pc:sldMk cId="1549362442" sldId="1293"/>
            <ac:picMk id="6" creationId="{8B59AF8E-1553-7E92-21EA-8B10D46E7552}"/>
          </ac:picMkLst>
        </pc:picChg>
        <pc:picChg chg="add mod">
          <ac:chgData name="Nguyen Binh" userId="acf7f2a7-1119-454a-99ee-b7b1d8425230" providerId="ADAL" clId="{11700495-DEAE-4AAA-9D0B-91827AD596A8}" dt="2023-05-15T12:27:45.757" v="4463" actId="1076"/>
          <ac:picMkLst>
            <pc:docMk/>
            <pc:sldMk cId="1549362442" sldId="1293"/>
            <ac:picMk id="7" creationId="{295CEAFE-AB3C-1D20-865D-07005941EE0A}"/>
          </ac:picMkLst>
        </pc:picChg>
      </pc:sldChg>
      <pc:sldChg chg="delSp modSp add del mod">
        <pc:chgData name="Nguyen Binh" userId="acf7f2a7-1119-454a-99ee-b7b1d8425230" providerId="ADAL" clId="{11700495-DEAE-4AAA-9D0B-91827AD596A8}" dt="2023-05-15T18:08:40.011" v="9776" actId="47"/>
        <pc:sldMkLst>
          <pc:docMk/>
          <pc:sldMk cId="3519133816" sldId="1293"/>
        </pc:sldMkLst>
        <pc:spChg chg="mod">
          <ac:chgData name="Nguyen Binh" userId="acf7f2a7-1119-454a-99ee-b7b1d8425230" providerId="ADAL" clId="{11700495-DEAE-4AAA-9D0B-91827AD596A8}" dt="2023-05-15T17:55:57.143" v="9757" actId="20577"/>
          <ac:spMkLst>
            <pc:docMk/>
            <pc:sldMk cId="3519133816" sldId="1293"/>
            <ac:spMk id="2" creationId="{7539FB6E-42A3-D0A4-45B2-3FF1697C3862}"/>
          </ac:spMkLst>
        </pc:spChg>
        <pc:picChg chg="del">
          <ac:chgData name="Nguyen Binh" userId="acf7f2a7-1119-454a-99ee-b7b1d8425230" providerId="ADAL" clId="{11700495-DEAE-4AAA-9D0B-91827AD596A8}" dt="2023-05-15T17:57:37.375" v="9761" actId="478"/>
          <ac:picMkLst>
            <pc:docMk/>
            <pc:sldMk cId="3519133816" sldId="1293"/>
            <ac:picMk id="3" creationId="{B73E4E58-38CC-262A-D723-62BB4128C5AC}"/>
          </ac:picMkLst>
        </pc:picChg>
        <pc:picChg chg="del">
          <ac:chgData name="Nguyen Binh" userId="acf7f2a7-1119-454a-99ee-b7b1d8425230" providerId="ADAL" clId="{11700495-DEAE-4AAA-9D0B-91827AD596A8}" dt="2023-05-15T18:07:34.896" v="9762" actId="478"/>
          <ac:picMkLst>
            <pc:docMk/>
            <pc:sldMk cId="3519133816" sldId="1293"/>
            <ac:picMk id="7" creationId="{295CEAFE-AB3C-1D20-865D-07005941EE0A}"/>
          </ac:picMkLst>
        </pc:picChg>
      </pc:sldChg>
      <pc:sldChg chg="addSp delSp modSp new add del mod">
        <pc:chgData name="Nguyen Binh" userId="acf7f2a7-1119-454a-99ee-b7b1d8425230" providerId="ADAL" clId="{11700495-DEAE-4AAA-9D0B-91827AD596A8}" dt="2023-05-16T05:32:36.299" v="13548" actId="113"/>
        <pc:sldMkLst>
          <pc:docMk/>
          <pc:sldMk cId="3565169176" sldId="1294"/>
        </pc:sldMkLst>
        <pc:spChg chg="mod">
          <ac:chgData name="Nguyen Binh" userId="acf7f2a7-1119-454a-99ee-b7b1d8425230" providerId="ADAL" clId="{11700495-DEAE-4AAA-9D0B-91827AD596A8}" dt="2023-05-16T05:32:08.757" v="13539" actId="20577"/>
          <ac:spMkLst>
            <pc:docMk/>
            <pc:sldMk cId="3565169176" sldId="1294"/>
            <ac:spMk id="2" creationId="{50812B22-A1F0-DCA6-F9EC-8496DB6C45A9}"/>
          </ac:spMkLst>
        </pc:spChg>
        <pc:spChg chg="del">
          <ac:chgData name="Nguyen Binh" userId="acf7f2a7-1119-454a-99ee-b7b1d8425230" providerId="ADAL" clId="{11700495-DEAE-4AAA-9D0B-91827AD596A8}" dt="2023-05-11T17:38:27.577" v="3250" actId="478"/>
          <ac:spMkLst>
            <pc:docMk/>
            <pc:sldMk cId="3565169176" sldId="1294"/>
            <ac:spMk id="3" creationId="{B43E80DF-61EE-EC1B-6233-D730DB73E313}"/>
          </ac:spMkLst>
        </pc:spChg>
        <pc:spChg chg="add mod">
          <ac:chgData name="Nguyen Binh" userId="acf7f2a7-1119-454a-99ee-b7b1d8425230" providerId="ADAL" clId="{11700495-DEAE-4AAA-9D0B-91827AD596A8}" dt="2023-05-15T16:13:26.503" v="7541" actId="20577"/>
          <ac:spMkLst>
            <pc:docMk/>
            <pc:sldMk cId="3565169176" sldId="1294"/>
            <ac:spMk id="4" creationId="{54583AAB-E05C-8A52-1898-867F226D3193}"/>
          </ac:spMkLst>
        </pc:spChg>
        <pc:spChg chg="add mod">
          <ac:chgData name="Nguyen Binh" userId="acf7f2a7-1119-454a-99ee-b7b1d8425230" providerId="ADAL" clId="{11700495-DEAE-4AAA-9D0B-91827AD596A8}" dt="2023-05-16T05:30:46.337" v="13487" actId="1076"/>
          <ac:spMkLst>
            <pc:docMk/>
            <pc:sldMk cId="3565169176" sldId="1294"/>
            <ac:spMk id="8" creationId="{27F6448A-093E-E2CA-357E-4CFCCD61E605}"/>
          </ac:spMkLst>
        </pc:spChg>
        <pc:spChg chg="add mod">
          <ac:chgData name="Nguyen Binh" userId="acf7f2a7-1119-454a-99ee-b7b1d8425230" providerId="ADAL" clId="{11700495-DEAE-4AAA-9D0B-91827AD596A8}" dt="2023-05-16T05:31:06.905" v="13494" actId="1076"/>
          <ac:spMkLst>
            <pc:docMk/>
            <pc:sldMk cId="3565169176" sldId="1294"/>
            <ac:spMk id="9" creationId="{A68603D7-CD18-8817-DBCA-8117AFC8000A}"/>
          </ac:spMkLst>
        </pc:spChg>
        <pc:spChg chg="add mod">
          <ac:chgData name="Nguyen Binh" userId="acf7f2a7-1119-454a-99ee-b7b1d8425230" providerId="ADAL" clId="{11700495-DEAE-4AAA-9D0B-91827AD596A8}" dt="2023-05-16T05:31:10.098" v="13495" actId="1076"/>
          <ac:spMkLst>
            <pc:docMk/>
            <pc:sldMk cId="3565169176" sldId="1294"/>
            <ac:spMk id="10" creationId="{A3C0CD16-E319-0E61-5161-857AEC28CE6B}"/>
          </ac:spMkLst>
        </pc:spChg>
        <pc:spChg chg="add mod">
          <ac:chgData name="Nguyen Binh" userId="acf7f2a7-1119-454a-99ee-b7b1d8425230" providerId="ADAL" clId="{11700495-DEAE-4AAA-9D0B-91827AD596A8}" dt="2023-05-16T05:32:36.299" v="13548" actId="113"/>
          <ac:spMkLst>
            <pc:docMk/>
            <pc:sldMk cId="3565169176" sldId="1294"/>
            <ac:spMk id="11" creationId="{45E8E920-F98E-7FA8-5ACF-A6863DD9C98A}"/>
          </ac:spMkLst>
        </pc:spChg>
        <pc:spChg chg="add mod">
          <ac:chgData name="Nguyen Binh" userId="acf7f2a7-1119-454a-99ee-b7b1d8425230" providerId="ADAL" clId="{11700495-DEAE-4AAA-9D0B-91827AD596A8}" dt="2023-05-16T05:32:33.387" v="13547" actId="113"/>
          <ac:spMkLst>
            <pc:docMk/>
            <pc:sldMk cId="3565169176" sldId="1294"/>
            <ac:spMk id="12" creationId="{42AC3B6E-3863-2E91-254A-1464FB159345}"/>
          </ac:spMkLst>
        </pc:spChg>
        <pc:picChg chg="add mod">
          <ac:chgData name="Nguyen Binh" userId="acf7f2a7-1119-454a-99ee-b7b1d8425230" providerId="ADAL" clId="{11700495-DEAE-4AAA-9D0B-91827AD596A8}" dt="2023-05-16T05:32:19.329" v="13543" actId="14100"/>
          <ac:picMkLst>
            <pc:docMk/>
            <pc:sldMk cId="3565169176" sldId="1294"/>
            <ac:picMk id="3" creationId="{24495795-456A-5264-8936-2B617197E1D1}"/>
          </ac:picMkLst>
        </pc:picChg>
        <pc:picChg chg="add mod">
          <ac:chgData name="Nguyen Binh" userId="acf7f2a7-1119-454a-99ee-b7b1d8425230" providerId="ADAL" clId="{11700495-DEAE-4AAA-9D0B-91827AD596A8}" dt="2023-05-16T05:31:48.859" v="13505" actId="1076"/>
          <ac:picMkLst>
            <pc:docMk/>
            <pc:sldMk cId="3565169176" sldId="1294"/>
            <ac:picMk id="5" creationId="{672690B7-C42E-7F58-1B4D-31C79EF683FF}"/>
          </ac:picMkLst>
        </pc:picChg>
        <pc:picChg chg="add mod">
          <ac:chgData name="Nguyen Binh" userId="acf7f2a7-1119-454a-99ee-b7b1d8425230" providerId="ADAL" clId="{11700495-DEAE-4AAA-9D0B-91827AD596A8}" dt="2023-05-16T05:32:22.890" v="13544" actId="1076"/>
          <ac:picMkLst>
            <pc:docMk/>
            <pc:sldMk cId="3565169176" sldId="1294"/>
            <ac:picMk id="1026" creationId="{DFDA2E6F-AA75-7307-BE54-2F3A7FCAC114}"/>
          </ac:picMkLst>
        </pc:picChg>
        <pc:picChg chg="add del mod">
          <ac:chgData name="Nguyen Binh" userId="acf7f2a7-1119-454a-99ee-b7b1d8425230" providerId="ADAL" clId="{11700495-DEAE-4AAA-9D0B-91827AD596A8}" dt="2023-05-15T16:51:33.245" v="8638" actId="478"/>
          <ac:picMkLst>
            <pc:docMk/>
            <pc:sldMk cId="3565169176" sldId="1294"/>
            <ac:picMk id="10242" creationId="{13F3808C-7FE2-9626-A379-4E6C8E517D5F}"/>
          </ac:picMkLst>
        </pc:picChg>
        <pc:picChg chg="add del mod">
          <ac:chgData name="Nguyen Binh" userId="acf7f2a7-1119-454a-99ee-b7b1d8425230" providerId="ADAL" clId="{11700495-DEAE-4AAA-9D0B-91827AD596A8}" dt="2023-05-15T17:03:28.533" v="8735" actId="478"/>
          <ac:picMkLst>
            <pc:docMk/>
            <pc:sldMk cId="3565169176" sldId="1294"/>
            <ac:picMk id="10244" creationId="{26A16BAD-74DE-83EC-8B8C-BFE94B7A362E}"/>
          </ac:picMkLst>
        </pc:picChg>
        <pc:cxnChg chg="add del">
          <ac:chgData name="Nguyen Binh" userId="acf7f2a7-1119-454a-99ee-b7b1d8425230" providerId="ADAL" clId="{11700495-DEAE-4AAA-9D0B-91827AD596A8}" dt="2023-05-16T05:28:13.602" v="13410" actId="11529"/>
          <ac:cxnSpMkLst>
            <pc:docMk/>
            <pc:sldMk cId="3565169176" sldId="1294"/>
            <ac:cxnSpMk id="7" creationId="{7FC21BF1-9EFE-6564-B77B-0676B12E43C2}"/>
          </ac:cxnSpMkLst>
        </pc:cxnChg>
      </pc:sldChg>
      <pc:sldChg chg="addSp delSp modSp new mod ord addAnim delAnim modAnim">
        <pc:chgData name="Nguyen Binh" userId="acf7f2a7-1119-454a-99ee-b7b1d8425230" providerId="ADAL" clId="{11700495-DEAE-4AAA-9D0B-91827AD596A8}" dt="2023-05-15T15:53:06.416" v="7498"/>
        <pc:sldMkLst>
          <pc:docMk/>
          <pc:sldMk cId="1166986704" sldId="1295"/>
        </pc:sldMkLst>
        <pc:spChg chg="add del mod">
          <ac:chgData name="Nguyen Binh" userId="acf7f2a7-1119-454a-99ee-b7b1d8425230" providerId="ADAL" clId="{11700495-DEAE-4AAA-9D0B-91827AD596A8}" dt="2023-05-15T15:45:17.071" v="7340" actId="21"/>
          <ac:spMkLst>
            <pc:docMk/>
            <pc:sldMk cId="1166986704" sldId="1295"/>
            <ac:spMk id="2" creationId="{03BFA7B6-7189-A845-C404-0079487CAF8F}"/>
          </ac:spMkLst>
        </pc:spChg>
        <pc:spChg chg="del">
          <ac:chgData name="Nguyen Binh" userId="acf7f2a7-1119-454a-99ee-b7b1d8425230" providerId="ADAL" clId="{11700495-DEAE-4AAA-9D0B-91827AD596A8}" dt="2023-05-11T15:50:48.011" v="1250" actId="478"/>
          <ac:spMkLst>
            <pc:docMk/>
            <pc:sldMk cId="1166986704" sldId="1295"/>
            <ac:spMk id="2" creationId="{370924DA-E68C-8FF3-934B-2EA50F6A9D41}"/>
          </ac:spMkLst>
        </pc:spChg>
        <pc:spChg chg="add del mod">
          <ac:chgData name="Nguyen Binh" userId="acf7f2a7-1119-454a-99ee-b7b1d8425230" providerId="ADAL" clId="{11700495-DEAE-4AAA-9D0B-91827AD596A8}" dt="2023-05-15T15:51:03.083" v="7447" actId="478"/>
          <ac:spMkLst>
            <pc:docMk/>
            <pc:sldMk cId="1166986704" sldId="1295"/>
            <ac:spMk id="3" creationId="{35DE22FE-A9C4-F38C-DF46-25E9233AA9AF}"/>
          </ac:spMkLst>
        </pc:spChg>
        <pc:spChg chg="del mod">
          <ac:chgData name="Nguyen Binh" userId="acf7f2a7-1119-454a-99ee-b7b1d8425230" providerId="ADAL" clId="{11700495-DEAE-4AAA-9D0B-91827AD596A8}" dt="2023-05-11T17:36:16.770" v="3179" actId="478"/>
          <ac:spMkLst>
            <pc:docMk/>
            <pc:sldMk cId="1166986704" sldId="1295"/>
            <ac:spMk id="3" creationId="{DF3DA0D7-431A-7B64-CB5E-D0401B518D3A}"/>
          </ac:spMkLst>
        </pc:spChg>
        <pc:spChg chg="add del mod">
          <ac:chgData name="Nguyen Binh" userId="acf7f2a7-1119-454a-99ee-b7b1d8425230" providerId="ADAL" clId="{11700495-DEAE-4AAA-9D0B-91827AD596A8}" dt="2023-05-11T15:51:19.960" v="1254" actId="478"/>
          <ac:spMkLst>
            <pc:docMk/>
            <pc:sldMk cId="1166986704" sldId="1295"/>
            <ac:spMk id="4" creationId="{D229482A-8DBE-3E96-20B9-5B24ED89EAB0}"/>
          </ac:spMkLst>
        </pc:spChg>
        <pc:spChg chg="add del mod">
          <ac:chgData name="Nguyen Binh" userId="acf7f2a7-1119-454a-99ee-b7b1d8425230" providerId="ADAL" clId="{11700495-DEAE-4AAA-9D0B-91827AD596A8}" dt="2023-05-11T17:26:54.186" v="2992" actId="478"/>
          <ac:spMkLst>
            <pc:docMk/>
            <pc:sldMk cId="1166986704" sldId="1295"/>
            <ac:spMk id="6" creationId="{FE53ACEB-E299-29A7-15D8-864D2043EB54}"/>
          </ac:spMkLst>
        </pc:spChg>
        <pc:spChg chg="add del mod">
          <ac:chgData name="Nguyen Binh" userId="acf7f2a7-1119-454a-99ee-b7b1d8425230" providerId="ADAL" clId="{11700495-DEAE-4AAA-9D0B-91827AD596A8}" dt="2023-05-11T16:37:16.331" v="2329" actId="478"/>
          <ac:spMkLst>
            <pc:docMk/>
            <pc:sldMk cId="1166986704" sldId="1295"/>
            <ac:spMk id="7" creationId="{72C99EF0-FC2B-28F4-C3EB-81FFF85B7AA2}"/>
          </ac:spMkLst>
        </pc:spChg>
        <pc:spChg chg="add mod">
          <ac:chgData name="Nguyen Binh" userId="acf7f2a7-1119-454a-99ee-b7b1d8425230" providerId="ADAL" clId="{11700495-DEAE-4AAA-9D0B-91827AD596A8}" dt="2023-05-15T15:51:08.664" v="7448" actId="14100"/>
          <ac:spMkLst>
            <pc:docMk/>
            <pc:sldMk cId="1166986704" sldId="1295"/>
            <ac:spMk id="8" creationId="{2774B24E-6387-ADF7-CCAF-CDC6EAD64CFD}"/>
          </ac:spMkLst>
        </pc:spChg>
        <pc:spChg chg="add del mod">
          <ac:chgData name="Nguyen Binh" userId="acf7f2a7-1119-454a-99ee-b7b1d8425230" providerId="ADAL" clId="{11700495-DEAE-4AAA-9D0B-91827AD596A8}" dt="2023-05-11T16:51:35.905" v="2495"/>
          <ac:spMkLst>
            <pc:docMk/>
            <pc:sldMk cId="1166986704" sldId="1295"/>
            <ac:spMk id="9" creationId="{1E42F152-5CED-E816-835A-E94F3FD8DF1A}"/>
          </ac:spMkLst>
        </pc:spChg>
        <pc:spChg chg="add mod">
          <ac:chgData name="Nguyen Binh" userId="acf7f2a7-1119-454a-99ee-b7b1d8425230" providerId="ADAL" clId="{11700495-DEAE-4AAA-9D0B-91827AD596A8}" dt="2023-05-15T15:52:07.970" v="7487" actId="1076"/>
          <ac:spMkLst>
            <pc:docMk/>
            <pc:sldMk cId="1166986704" sldId="1295"/>
            <ac:spMk id="9" creationId="{FDBDF150-6EE7-79EC-4522-C03BC6FB6027}"/>
          </ac:spMkLst>
        </pc:spChg>
        <pc:spChg chg="add del mod">
          <ac:chgData name="Nguyen Binh" userId="acf7f2a7-1119-454a-99ee-b7b1d8425230" providerId="ADAL" clId="{11700495-DEAE-4AAA-9D0B-91827AD596A8}" dt="2023-05-11T16:12:01.355" v="1681" actId="478"/>
          <ac:spMkLst>
            <pc:docMk/>
            <pc:sldMk cId="1166986704" sldId="1295"/>
            <ac:spMk id="10" creationId="{CE0E999D-FF79-32FA-B006-3B07713FBF81}"/>
          </ac:spMkLst>
        </pc:spChg>
        <pc:spChg chg="add del mod">
          <ac:chgData name="Nguyen Binh" userId="acf7f2a7-1119-454a-99ee-b7b1d8425230" providerId="ADAL" clId="{11700495-DEAE-4AAA-9D0B-91827AD596A8}" dt="2023-05-15T15:44:43.963" v="7319" actId="478"/>
          <ac:spMkLst>
            <pc:docMk/>
            <pc:sldMk cId="1166986704" sldId="1295"/>
            <ac:spMk id="11" creationId="{94156844-F8A3-2D35-B6E8-18C81599D754}"/>
          </ac:spMkLst>
        </pc:spChg>
        <pc:spChg chg="add del mod">
          <ac:chgData name="Nguyen Binh" userId="acf7f2a7-1119-454a-99ee-b7b1d8425230" providerId="ADAL" clId="{11700495-DEAE-4AAA-9D0B-91827AD596A8}" dt="2023-05-11T16:37:10.746" v="2327" actId="478"/>
          <ac:spMkLst>
            <pc:docMk/>
            <pc:sldMk cId="1166986704" sldId="1295"/>
            <ac:spMk id="12" creationId="{2A90D8CE-720D-81A9-72EC-C29D8EBECF19}"/>
          </ac:spMkLst>
        </pc:spChg>
        <pc:spChg chg="add del mod">
          <ac:chgData name="Nguyen Binh" userId="acf7f2a7-1119-454a-99ee-b7b1d8425230" providerId="ADAL" clId="{11700495-DEAE-4AAA-9D0B-91827AD596A8}" dt="2023-05-15T15:47:37.954" v="7375" actId="478"/>
          <ac:spMkLst>
            <pc:docMk/>
            <pc:sldMk cId="1166986704" sldId="1295"/>
            <ac:spMk id="12" creationId="{FACC1903-584F-BD0D-1B7B-4EF18EA14A19}"/>
          </ac:spMkLst>
        </pc:spChg>
        <pc:spChg chg="add del mod">
          <ac:chgData name="Nguyen Binh" userId="acf7f2a7-1119-454a-99ee-b7b1d8425230" providerId="ADAL" clId="{11700495-DEAE-4AAA-9D0B-91827AD596A8}" dt="2023-05-15T15:45:17.071" v="7340" actId="21"/>
          <ac:spMkLst>
            <pc:docMk/>
            <pc:sldMk cId="1166986704" sldId="1295"/>
            <ac:spMk id="17" creationId="{675C1004-416C-3EF0-EDFA-86261E6E1AFA}"/>
          </ac:spMkLst>
        </pc:spChg>
        <pc:spChg chg="add mod">
          <ac:chgData name="Nguyen Binh" userId="acf7f2a7-1119-454a-99ee-b7b1d8425230" providerId="ADAL" clId="{11700495-DEAE-4AAA-9D0B-91827AD596A8}" dt="2023-05-15T15:51:46.728" v="7481" actId="1076"/>
          <ac:spMkLst>
            <pc:docMk/>
            <pc:sldMk cId="1166986704" sldId="1295"/>
            <ac:spMk id="18" creationId="{1206A81B-BBEF-C4B6-7E2B-E6139FFAF9D8}"/>
          </ac:spMkLst>
        </pc:spChg>
        <pc:spChg chg="add del mod">
          <ac:chgData name="Nguyen Binh" userId="acf7f2a7-1119-454a-99ee-b7b1d8425230" providerId="ADAL" clId="{11700495-DEAE-4AAA-9D0B-91827AD596A8}" dt="2023-05-11T16:37:17.775" v="2331" actId="478"/>
          <ac:spMkLst>
            <pc:docMk/>
            <pc:sldMk cId="1166986704" sldId="1295"/>
            <ac:spMk id="18" creationId="{ED8AACA1-82E8-2F45-DAD4-C3841BA24465}"/>
          </ac:spMkLst>
        </pc:spChg>
        <pc:spChg chg="add mod">
          <ac:chgData name="Nguyen Binh" userId="acf7f2a7-1119-454a-99ee-b7b1d8425230" providerId="ADAL" clId="{11700495-DEAE-4AAA-9D0B-91827AD596A8}" dt="2023-05-15T15:51:46.728" v="7481" actId="1076"/>
          <ac:spMkLst>
            <pc:docMk/>
            <pc:sldMk cId="1166986704" sldId="1295"/>
            <ac:spMk id="19" creationId="{5D9132F2-1BA1-866F-A467-EE8216D86CEC}"/>
          </ac:spMkLst>
        </pc:spChg>
        <pc:spChg chg="add del mod">
          <ac:chgData name="Nguyen Binh" userId="acf7f2a7-1119-454a-99ee-b7b1d8425230" providerId="ADAL" clId="{11700495-DEAE-4AAA-9D0B-91827AD596A8}" dt="2023-05-11T16:37:18.395" v="2332" actId="478"/>
          <ac:spMkLst>
            <pc:docMk/>
            <pc:sldMk cId="1166986704" sldId="1295"/>
            <ac:spMk id="19" creationId="{AB4A7B2F-071B-DF9F-2A41-DBED7FE36B4D}"/>
          </ac:spMkLst>
        </pc:spChg>
        <pc:spChg chg="add mod">
          <ac:chgData name="Nguyen Binh" userId="acf7f2a7-1119-454a-99ee-b7b1d8425230" providerId="ADAL" clId="{11700495-DEAE-4AAA-9D0B-91827AD596A8}" dt="2023-05-15T15:51:46.728" v="7481" actId="1076"/>
          <ac:spMkLst>
            <pc:docMk/>
            <pc:sldMk cId="1166986704" sldId="1295"/>
            <ac:spMk id="20" creationId="{10BB3B52-F1E1-FC92-07EA-5ECDCEAC58E3}"/>
          </ac:spMkLst>
        </pc:spChg>
        <pc:spChg chg="add mod">
          <ac:chgData name="Nguyen Binh" userId="acf7f2a7-1119-454a-99ee-b7b1d8425230" providerId="ADAL" clId="{11700495-DEAE-4AAA-9D0B-91827AD596A8}" dt="2023-05-15T15:50:28.367" v="7427" actId="1076"/>
          <ac:spMkLst>
            <pc:docMk/>
            <pc:sldMk cId="1166986704" sldId="1295"/>
            <ac:spMk id="21" creationId="{88FA3698-6631-8BE5-7CC6-03927C43AA78}"/>
          </ac:spMkLst>
        </pc:spChg>
        <pc:spChg chg="add mod">
          <ac:chgData name="Nguyen Binh" userId="acf7f2a7-1119-454a-99ee-b7b1d8425230" providerId="ADAL" clId="{11700495-DEAE-4AAA-9D0B-91827AD596A8}" dt="2023-05-15T15:51:33.496" v="7480" actId="20577"/>
          <ac:spMkLst>
            <pc:docMk/>
            <pc:sldMk cId="1166986704" sldId="1295"/>
            <ac:spMk id="23" creationId="{B490AC7D-FBE3-AE53-65BB-053D08E6EDC4}"/>
          </ac:spMkLst>
        </pc:spChg>
        <pc:spChg chg="add del mod">
          <ac:chgData name="Nguyen Binh" userId="acf7f2a7-1119-454a-99ee-b7b1d8425230" providerId="ADAL" clId="{11700495-DEAE-4AAA-9D0B-91827AD596A8}" dt="2023-05-11T17:36:20.773" v="3181" actId="478"/>
          <ac:spMkLst>
            <pc:docMk/>
            <pc:sldMk cId="1166986704" sldId="1295"/>
            <ac:spMk id="26" creationId="{EE02BD65-84F2-CD8A-685F-FC32F10B6CED}"/>
          </ac:spMkLst>
        </pc:spChg>
        <pc:spChg chg="add del mod">
          <ac:chgData name="Nguyen Binh" userId="acf7f2a7-1119-454a-99ee-b7b1d8425230" providerId="ADAL" clId="{11700495-DEAE-4AAA-9D0B-91827AD596A8}" dt="2023-05-11T17:36:24.244" v="3182" actId="478"/>
          <ac:spMkLst>
            <pc:docMk/>
            <pc:sldMk cId="1166986704" sldId="1295"/>
            <ac:spMk id="27" creationId="{F2A38616-9A35-4A8F-D40E-5D42C6EB6B43}"/>
          </ac:spMkLst>
        </pc:spChg>
        <pc:spChg chg="add mod">
          <ac:chgData name="Nguyen Binh" userId="acf7f2a7-1119-454a-99ee-b7b1d8425230" providerId="ADAL" clId="{11700495-DEAE-4AAA-9D0B-91827AD596A8}" dt="2023-05-11T17:36:32.053" v="3225" actId="20577"/>
          <ac:spMkLst>
            <pc:docMk/>
            <pc:sldMk cId="1166986704" sldId="1295"/>
            <ac:spMk id="28" creationId="{40295FFA-A45C-C603-4EF0-DFDE59A273ED}"/>
          </ac:spMkLst>
        </pc:spChg>
        <pc:grpChg chg="add del mod">
          <ac:chgData name="Nguyen Binh" userId="acf7f2a7-1119-454a-99ee-b7b1d8425230" providerId="ADAL" clId="{11700495-DEAE-4AAA-9D0B-91827AD596A8}" dt="2023-05-11T16:37:12.677" v="2328" actId="478"/>
          <ac:grpSpMkLst>
            <pc:docMk/>
            <pc:sldMk cId="1166986704" sldId="1295"/>
            <ac:grpSpMk id="20" creationId="{0CFAA2C1-A3CD-46C1-72E3-BA7254C7C007}"/>
          </ac:grpSpMkLst>
        </pc:grpChg>
        <pc:picChg chg="add del mod">
          <ac:chgData name="Nguyen Binh" userId="acf7f2a7-1119-454a-99ee-b7b1d8425230" providerId="ADAL" clId="{11700495-DEAE-4AAA-9D0B-91827AD596A8}" dt="2023-05-15T15:45:17.071" v="7340" actId="21"/>
          <ac:picMkLst>
            <pc:docMk/>
            <pc:sldMk cId="1166986704" sldId="1295"/>
            <ac:picMk id="5" creationId="{53E6A638-2805-9B67-B446-B93CCE01F3DA}"/>
          </ac:picMkLst>
        </pc:picChg>
        <pc:picChg chg="add mod">
          <ac:chgData name="Nguyen Binh" userId="acf7f2a7-1119-454a-99ee-b7b1d8425230" providerId="ADAL" clId="{11700495-DEAE-4AAA-9D0B-91827AD596A8}" dt="2023-05-15T15:46:22.342" v="7361" actId="1076"/>
          <ac:picMkLst>
            <pc:docMk/>
            <pc:sldMk cId="1166986704" sldId="1295"/>
            <ac:picMk id="6" creationId="{445C1B5D-A162-E20C-28AA-2EE6082C27E2}"/>
          </ac:picMkLst>
        </pc:picChg>
        <pc:picChg chg="add del mod">
          <ac:chgData name="Nguyen Binh" userId="acf7f2a7-1119-454a-99ee-b7b1d8425230" providerId="ADAL" clId="{11700495-DEAE-4AAA-9D0B-91827AD596A8}" dt="2023-05-15T15:44:30.880" v="7313" actId="478"/>
          <ac:picMkLst>
            <pc:docMk/>
            <pc:sldMk cId="1166986704" sldId="1295"/>
            <ac:picMk id="13" creationId="{0DEA0A23-9712-7F36-FD87-C28FCB87071E}"/>
          </ac:picMkLst>
        </pc:picChg>
        <pc:picChg chg="add del mod">
          <ac:chgData name="Nguyen Binh" userId="acf7f2a7-1119-454a-99ee-b7b1d8425230" providerId="ADAL" clId="{11700495-DEAE-4AAA-9D0B-91827AD596A8}" dt="2023-05-15T15:45:17.071" v="7340" actId="21"/>
          <ac:picMkLst>
            <pc:docMk/>
            <pc:sldMk cId="1166986704" sldId="1295"/>
            <ac:picMk id="14" creationId="{B53AEAA7-0097-F4D6-D9C2-DF996BE7744D}"/>
          </ac:picMkLst>
        </pc:picChg>
        <pc:picChg chg="add del mod">
          <ac:chgData name="Nguyen Binh" userId="acf7f2a7-1119-454a-99ee-b7b1d8425230" providerId="ADAL" clId="{11700495-DEAE-4AAA-9D0B-91827AD596A8}" dt="2023-05-15T15:45:17.071" v="7340" actId="21"/>
          <ac:picMkLst>
            <pc:docMk/>
            <pc:sldMk cId="1166986704" sldId="1295"/>
            <ac:picMk id="15" creationId="{01E9E946-9EB4-39CF-140E-64A0FDCD5D4E}"/>
          </ac:picMkLst>
        </pc:picChg>
        <pc:picChg chg="add del mod">
          <ac:chgData name="Nguyen Binh" userId="acf7f2a7-1119-454a-99ee-b7b1d8425230" providerId="ADAL" clId="{11700495-DEAE-4AAA-9D0B-91827AD596A8}" dt="2023-05-15T15:45:17.071" v="7340" actId="21"/>
          <ac:picMkLst>
            <pc:docMk/>
            <pc:sldMk cId="1166986704" sldId="1295"/>
            <ac:picMk id="16" creationId="{D992B1B5-DA59-8837-3C87-97E5B03DEC78}"/>
          </ac:picMkLst>
        </pc:picChg>
        <pc:picChg chg="mod">
          <ac:chgData name="Nguyen Binh" userId="acf7f2a7-1119-454a-99ee-b7b1d8425230" providerId="ADAL" clId="{11700495-DEAE-4AAA-9D0B-91827AD596A8}" dt="2023-05-11T15:50:41.966" v="1249"/>
          <ac:picMkLst>
            <pc:docMk/>
            <pc:sldMk cId="1166986704" sldId="1295"/>
            <ac:picMk id="21" creationId="{7CF8C43E-3531-E539-95E5-07682BCEBCB6}"/>
          </ac:picMkLst>
        </pc:picChg>
        <pc:picChg chg="mod">
          <ac:chgData name="Nguyen Binh" userId="acf7f2a7-1119-454a-99ee-b7b1d8425230" providerId="ADAL" clId="{11700495-DEAE-4AAA-9D0B-91827AD596A8}" dt="2023-05-11T15:50:41.966" v="1249"/>
          <ac:picMkLst>
            <pc:docMk/>
            <pc:sldMk cId="1166986704" sldId="1295"/>
            <ac:picMk id="22" creationId="{BFCD5802-1FB6-C923-4C79-A38F03A66531}"/>
          </ac:picMkLst>
        </pc:picChg>
        <pc:picChg chg="add del mod">
          <ac:chgData name="Nguyen Binh" userId="acf7f2a7-1119-454a-99ee-b7b1d8425230" providerId="ADAL" clId="{11700495-DEAE-4AAA-9D0B-91827AD596A8}" dt="2023-05-15T12:55:31.047" v="5024" actId="478"/>
          <ac:picMkLst>
            <pc:docMk/>
            <pc:sldMk cId="1166986704" sldId="1295"/>
            <ac:picMk id="24" creationId="{37AAFF35-8442-ECB9-7B67-1E1360AB4A0E}"/>
          </ac:picMkLst>
        </pc:picChg>
        <pc:picChg chg="add del mod">
          <ac:chgData name="Nguyen Binh" userId="acf7f2a7-1119-454a-99ee-b7b1d8425230" providerId="ADAL" clId="{11700495-DEAE-4AAA-9D0B-91827AD596A8}" dt="2023-05-15T15:45:17.071" v="7340" actId="21"/>
          <ac:picMkLst>
            <pc:docMk/>
            <pc:sldMk cId="1166986704" sldId="1295"/>
            <ac:picMk id="1026" creationId="{C30CABE9-A539-5F8F-422B-EDE962E68389}"/>
          </ac:picMkLst>
        </pc:picChg>
      </pc:sldChg>
      <pc:sldChg chg="addSp delSp modSp new add del mod">
        <pc:chgData name="Nguyen Binh" userId="acf7f2a7-1119-454a-99ee-b7b1d8425230" providerId="ADAL" clId="{11700495-DEAE-4AAA-9D0B-91827AD596A8}" dt="2023-05-15T17:06:42.413" v="8793" actId="20577"/>
        <pc:sldMkLst>
          <pc:docMk/>
          <pc:sldMk cId="3740530519" sldId="1296"/>
        </pc:sldMkLst>
        <pc:spChg chg="del">
          <ac:chgData name="Nguyen Binh" userId="acf7f2a7-1119-454a-99ee-b7b1d8425230" providerId="ADAL" clId="{11700495-DEAE-4AAA-9D0B-91827AD596A8}" dt="2023-05-11T17:44:11.896" v="3292" actId="478"/>
          <ac:spMkLst>
            <pc:docMk/>
            <pc:sldMk cId="3740530519" sldId="1296"/>
            <ac:spMk id="2" creationId="{2ACD3D0A-2266-A88C-0B27-3FA8FD190E27}"/>
          </ac:spMkLst>
        </pc:spChg>
        <pc:spChg chg="add mod">
          <ac:chgData name="Nguyen Binh" userId="acf7f2a7-1119-454a-99ee-b7b1d8425230" providerId="ADAL" clId="{11700495-DEAE-4AAA-9D0B-91827AD596A8}" dt="2023-05-15T17:06:42.413" v="8793" actId="20577"/>
          <ac:spMkLst>
            <pc:docMk/>
            <pc:sldMk cId="3740530519" sldId="1296"/>
            <ac:spMk id="2" creationId="{926C5A61-5914-EA23-BFD6-D22972686471}"/>
          </ac:spMkLst>
        </pc:spChg>
        <pc:spChg chg="del">
          <ac:chgData name="Nguyen Binh" userId="acf7f2a7-1119-454a-99ee-b7b1d8425230" providerId="ADAL" clId="{11700495-DEAE-4AAA-9D0B-91827AD596A8}" dt="2023-05-11T17:44:13.142" v="3293" actId="478"/>
          <ac:spMkLst>
            <pc:docMk/>
            <pc:sldMk cId="3740530519" sldId="1296"/>
            <ac:spMk id="3" creationId="{7884ED13-917F-1D0C-1CF4-C339E58A2B8B}"/>
          </ac:spMkLst>
        </pc:spChg>
        <pc:spChg chg="add del mod">
          <ac:chgData name="Nguyen Binh" userId="acf7f2a7-1119-454a-99ee-b7b1d8425230" providerId="ADAL" clId="{11700495-DEAE-4AAA-9D0B-91827AD596A8}" dt="2023-05-15T17:06:34.378" v="8758"/>
          <ac:spMkLst>
            <pc:docMk/>
            <pc:sldMk cId="3740530519" sldId="1296"/>
            <ac:spMk id="3" creationId="{CAB3120D-C972-8951-7C59-12E697A1ED9D}"/>
          </ac:spMkLst>
        </pc:spChg>
        <pc:picChg chg="add mod">
          <ac:chgData name="Nguyen Binh" userId="acf7f2a7-1119-454a-99ee-b7b1d8425230" providerId="ADAL" clId="{11700495-DEAE-4AAA-9D0B-91827AD596A8}" dt="2023-05-11T17:45:39.452" v="3301" actId="1076"/>
          <ac:picMkLst>
            <pc:docMk/>
            <pc:sldMk cId="3740530519" sldId="1296"/>
            <ac:picMk id="2050" creationId="{B9254CA1-457C-667A-1A8B-4723044F643B}"/>
          </ac:picMkLst>
        </pc:picChg>
        <pc:picChg chg="add mod">
          <ac:chgData name="Nguyen Binh" userId="acf7f2a7-1119-454a-99ee-b7b1d8425230" providerId="ADAL" clId="{11700495-DEAE-4AAA-9D0B-91827AD596A8}" dt="2023-05-11T17:45:39.452" v="3301" actId="1076"/>
          <ac:picMkLst>
            <pc:docMk/>
            <pc:sldMk cId="3740530519" sldId="1296"/>
            <ac:picMk id="2052" creationId="{E1554CDC-5E43-A9DB-8EC4-DFEEBAD5B8B6}"/>
          </ac:picMkLst>
        </pc:picChg>
      </pc:sldChg>
      <pc:sldChg chg="addSp delSp modSp add del mod ord modAnim">
        <pc:chgData name="Nguyen Binh" userId="acf7f2a7-1119-454a-99ee-b7b1d8425230" providerId="ADAL" clId="{11700495-DEAE-4AAA-9D0B-91827AD596A8}" dt="2023-05-16T09:12:52.633" v="18536" actId="14100"/>
        <pc:sldMkLst>
          <pc:docMk/>
          <pc:sldMk cId="3973767709" sldId="1297"/>
        </pc:sldMkLst>
        <pc:spChg chg="add del mod">
          <ac:chgData name="Nguyen Binh" userId="acf7f2a7-1119-454a-99ee-b7b1d8425230" providerId="ADAL" clId="{11700495-DEAE-4AAA-9D0B-91827AD596A8}" dt="2023-05-16T08:28:12.114" v="17962" actId="478"/>
          <ac:spMkLst>
            <pc:docMk/>
            <pc:sldMk cId="3973767709" sldId="1297"/>
            <ac:spMk id="3" creationId="{4B08DED0-942C-AB30-E2B9-0E732E6EDF24}"/>
          </ac:spMkLst>
        </pc:spChg>
        <pc:spChg chg="mod">
          <ac:chgData name="Nguyen Binh" userId="acf7f2a7-1119-454a-99ee-b7b1d8425230" providerId="ADAL" clId="{11700495-DEAE-4AAA-9D0B-91827AD596A8}" dt="2023-05-16T08:28:51.774" v="18000" actId="20577"/>
          <ac:spMkLst>
            <pc:docMk/>
            <pc:sldMk cId="3973767709" sldId="1297"/>
            <ac:spMk id="4" creationId="{15AFC79F-B728-8771-FCEE-8957AA07AE35}"/>
          </ac:spMkLst>
        </pc:spChg>
        <pc:spChg chg="add del mod">
          <ac:chgData name="Nguyen Binh" userId="acf7f2a7-1119-454a-99ee-b7b1d8425230" providerId="ADAL" clId="{11700495-DEAE-4AAA-9D0B-91827AD596A8}" dt="2023-05-16T08:19:11.835" v="17943" actId="478"/>
          <ac:spMkLst>
            <pc:docMk/>
            <pc:sldMk cId="3973767709" sldId="1297"/>
            <ac:spMk id="5" creationId="{2637DE49-672B-F55B-4B12-32583B293C16}"/>
          </ac:spMkLst>
        </pc:spChg>
        <pc:spChg chg="add del mod">
          <ac:chgData name="Nguyen Binh" userId="acf7f2a7-1119-454a-99ee-b7b1d8425230" providerId="ADAL" clId="{11700495-DEAE-4AAA-9D0B-91827AD596A8}" dt="2023-05-16T08:20:49.335" v="17951"/>
          <ac:spMkLst>
            <pc:docMk/>
            <pc:sldMk cId="3973767709" sldId="1297"/>
            <ac:spMk id="6" creationId="{232306C8-B06F-A744-E9C8-44412F2ABB92}"/>
          </ac:spMkLst>
        </pc:spChg>
        <pc:spChg chg="add del mod">
          <ac:chgData name="Nguyen Binh" userId="acf7f2a7-1119-454a-99ee-b7b1d8425230" providerId="ADAL" clId="{11700495-DEAE-4AAA-9D0B-91827AD596A8}" dt="2023-05-16T08:34:36.634" v="18013" actId="478"/>
          <ac:spMkLst>
            <pc:docMk/>
            <pc:sldMk cId="3973767709" sldId="1297"/>
            <ac:spMk id="8" creationId="{C7D78E2A-953B-C1F4-2AE1-39A93FC79D19}"/>
          </ac:spMkLst>
        </pc:spChg>
        <pc:spChg chg="add del mod">
          <ac:chgData name="Nguyen Binh" userId="acf7f2a7-1119-454a-99ee-b7b1d8425230" providerId="ADAL" clId="{11700495-DEAE-4AAA-9D0B-91827AD596A8}" dt="2023-05-16T08:34:36.634" v="18013" actId="478"/>
          <ac:spMkLst>
            <pc:docMk/>
            <pc:sldMk cId="3973767709" sldId="1297"/>
            <ac:spMk id="10" creationId="{F9946779-E4DB-498D-1F31-7434AC9FC215}"/>
          </ac:spMkLst>
        </pc:spChg>
        <pc:spChg chg="add del mod">
          <ac:chgData name="Nguyen Binh" userId="acf7f2a7-1119-454a-99ee-b7b1d8425230" providerId="ADAL" clId="{11700495-DEAE-4AAA-9D0B-91827AD596A8}" dt="2023-05-16T08:34:41.941" v="18019"/>
          <ac:spMkLst>
            <pc:docMk/>
            <pc:sldMk cId="3973767709" sldId="1297"/>
            <ac:spMk id="12" creationId="{91D86CA8-909A-3DBC-0933-13FF344C614A}"/>
          </ac:spMkLst>
        </pc:spChg>
        <pc:spChg chg="add del mod">
          <ac:chgData name="Nguyen Binh" userId="acf7f2a7-1119-454a-99ee-b7b1d8425230" providerId="ADAL" clId="{11700495-DEAE-4AAA-9D0B-91827AD596A8}" dt="2023-05-16T08:49:31.422" v="18294" actId="478"/>
          <ac:spMkLst>
            <pc:docMk/>
            <pc:sldMk cId="3973767709" sldId="1297"/>
            <ac:spMk id="14" creationId="{8299BB64-CF65-5BB0-45DB-99363678F6B7}"/>
          </ac:spMkLst>
        </pc:spChg>
        <pc:spChg chg="add del mod">
          <ac:chgData name="Nguyen Binh" userId="acf7f2a7-1119-454a-99ee-b7b1d8425230" providerId="ADAL" clId="{11700495-DEAE-4AAA-9D0B-91827AD596A8}" dt="2023-05-16T09:12:18.330" v="18521" actId="478"/>
          <ac:spMkLst>
            <pc:docMk/>
            <pc:sldMk cId="3973767709" sldId="1297"/>
            <ac:spMk id="16" creationId="{E19BE851-55AC-96E1-40FC-5AC30AA0F542}"/>
          </ac:spMkLst>
        </pc:spChg>
        <pc:spChg chg="add mod">
          <ac:chgData name="Nguyen Binh" userId="acf7f2a7-1119-454a-99ee-b7b1d8425230" providerId="ADAL" clId="{11700495-DEAE-4AAA-9D0B-91827AD596A8}" dt="2023-05-16T09:10:33.049" v="18465" actId="113"/>
          <ac:spMkLst>
            <pc:docMk/>
            <pc:sldMk cId="3973767709" sldId="1297"/>
            <ac:spMk id="18" creationId="{3002D3FA-4C27-81A0-0974-404F26B86859}"/>
          </ac:spMkLst>
        </pc:spChg>
        <pc:spChg chg="add del mod">
          <ac:chgData name="Nguyen Binh" userId="acf7f2a7-1119-454a-99ee-b7b1d8425230" providerId="ADAL" clId="{11700495-DEAE-4AAA-9D0B-91827AD596A8}" dt="2023-05-16T09:12:18.330" v="18521" actId="478"/>
          <ac:spMkLst>
            <pc:docMk/>
            <pc:sldMk cId="3973767709" sldId="1297"/>
            <ac:spMk id="20" creationId="{84CF7D34-59B4-1701-80E9-888F70AA7F1A}"/>
          </ac:spMkLst>
        </pc:spChg>
        <pc:spChg chg="add mod">
          <ac:chgData name="Nguyen Binh" userId="acf7f2a7-1119-454a-99ee-b7b1d8425230" providerId="ADAL" clId="{11700495-DEAE-4AAA-9D0B-91827AD596A8}" dt="2023-05-16T09:12:35.633" v="18525" actId="1076"/>
          <ac:spMkLst>
            <pc:docMk/>
            <pc:sldMk cId="3973767709" sldId="1297"/>
            <ac:spMk id="21" creationId="{DFED22AD-0123-0FBC-87B1-79ED9BB1A14F}"/>
          </ac:spMkLst>
        </pc:spChg>
        <pc:spChg chg="add mod">
          <ac:chgData name="Nguyen Binh" userId="acf7f2a7-1119-454a-99ee-b7b1d8425230" providerId="ADAL" clId="{11700495-DEAE-4AAA-9D0B-91827AD596A8}" dt="2023-05-16T09:12:52.633" v="18536" actId="14100"/>
          <ac:spMkLst>
            <pc:docMk/>
            <pc:sldMk cId="3973767709" sldId="1297"/>
            <ac:spMk id="22" creationId="{A8EEC0D1-2E7C-6DE0-B25B-1BBFCB429A41}"/>
          </ac:spMkLst>
        </pc:spChg>
        <pc:picChg chg="add del mod">
          <ac:chgData name="Nguyen Binh" userId="acf7f2a7-1119-454a-99ee-b7b1d8425230" providerId="ADAL" clId="{11700495-DEAE-4AAA-9D0B-91827AD596A8}" dt="2023-05-15T17:23:44.078" v="9310" actId="21"/>
          <ac:picMkLst>
            <pc:docMk/>
            <pc:sldMk cId="3973767709" sldId="1297"/>
            <ac:picMk id="6" creationId="{2DABC814-CC7D-B40D-4AF5-62959B692239}"/>
          </ac:picMkLst>
        </pc:picChg>
        <pc:picChg chg="del">
          <ac:chgData name="Nguyen Binh" userId="acf7f2a7-1119-454a-99ee-b7b1d8425230" providerId="ADAL" clId="{11700495-DEAE-4AAA-9D0B-91827AD596A8}" dt="2023-05-11T18:16:09.255" v="3573" actId="478"/>
          <ac:picMkLst>
            <pc:docMk/>
            <pc:sldMk cId="3973767709" sldId="1297"/>
            <ac:picMk id="9" creationId="{A080D080-9AB8-C4FF-78FA-C97DEFF1E148}"/>
          </ac:picMkLst>
        </pc:picChg>
        <pc:picChg chg="del">
          <ac:chgData name="Nguyen Binh" userId="acf7f2a7-1119-454a-99ee-b7b1d8425230" providerId="ADAL" clId="{11700495-DEAE-4AAA-9D0B-91827AD596A8}" dt="2023-05-11T18:16:08.889" v="3572" actId="478"/>
          <ac:picMkLst>
            <pc:docMk/>
            <pc:sldMk cId="3973767709" sldId="1297"/>
            <ac:picMk id="10" creationId="{CE28D81A-FF43-488A-E05C-238FF57F3889}"/>
          </ac:picMkLst>
        </pc:picChg>
        <pc:picChg chg="add mod">
          <ac:chgData name="Nguyen Binh" userId="acf7f2a7-1119-454a-99ee-b7b1d8425230" providerId="ADAL" clId="{11700495-DEAE-4AAA-9D0B-91827AD596A8}" dt="2023-05-16T09:12:31.790" v="18524" actId="1076"/>
          <ac:picMkLst>
            <pc:docMk/>
            <pc:sldMk cId="3973767709" sldId="1297"/>
            <ac:picMk id="5122" creationId="{62A7B44B-69CB-F9A5-0CC5-411D7FAF1615}"/>
          </ac:picMkLst>
        </pc:picChg>
        <pc:picChg chg="add del mod">
          <ac:chgData name="Nguyen Binh" userId="acf7f2a7-1119-454a-99ee-b7b1d8425230" providerId="ADAL" clId="{11700495-DEAE-4AAA-9D0B-91827AD596A8}" dt="2023-05-16T08:19:11.835" v="17943" actId="478"/>
          <ac:picMkLst>
            <pc:docMk/>
            <pc:sldMk cId="3973767709" sldId="1297"/>
            <ac:picMk id="5124" creationId="{A17B35AA-5DD9-7A97-C590-FD17E2E49A30}"/>
          </ac:picMkLst>
        </pc:picChg>
        <pc:picChg chg="add del mod">
          <ac:chgData name="Nguyen Binh" userId="acf7f2a7-1119-454a-99ee-b7b1d8425230" providerId="ADAL" clId="{11700495-DEAE-4AAA-9D0B-91827AD596A8}" dt="2023-05-16T08:35:05.363" v="18028" actId="21"/>
          <ac:picMkLst>
            <pc:docMk/>
            <pc:sldMk cId="3973767709" sldId="1297"/>
            <ac:picMk id="7170" creationId="{33CB25D1-47B9-CB94-E51C-097EBDF9FE0E}"/>
          </ac:picMkLst>
        </pc:picChg>
        <pc:picChg chg="add del mod">
          <ac:chgData name="Nguyen Binh" userId="acf7f2a7-1119-454a-99ee-b7b1d8425230" providerId="ADAL" clId="{11700495-DEAE-4AAA-9D0B-91827AD596A8}" dt="2023-05-16T09:12:18.330" v="18521" actId="478"/>
          <ac:picMkLst>
            <pc:docMk/>
            <pc:sldMk cId="3973767709" sldId="1297"/>
            <ac:picMk id="7172" creationId="{74EB8B20-187A-B9F0-D43F-D9B5152F075B}"/>
          </ac:picMkLst>
        </pc:picChg>
      </pc:sldChg>
      <pc:sldChg chg="addSp modSp add del mod ord">
        <pc:chgData name="Nguyen Binh" userId="acf7f2a7-1119-454a-99ee-b7b1d8425230" providerId="ADAL" clId="{11700495-DEAE-4AAA-9D0B-91827AD596A8}" dt="2023-05-16T13:10:55.480" v="18847" actId="20577"/>
        <pc:sldMkLst>
          <pc:docMk/>
          <pc:sldMk cId="3528770446" sldId="1298"/>
        </pc:sldMkLst>
        <pc:spChg chg="mod">
          <ac:chgData name="Nguyen Binh" userId="acf7f2a7-1119-454a-99ee-b7b1d8425230" providerId="ADAL" clId="{11700495-DEAE-4AAA-9D0B-91827AD596A8}" dt="2023-05-16T13:10:55.480" v="18847" actId="20577"/>
          <ac:spMkLst>
            <pc:docMk/>
            <pc:sldMk cId="3528770446" sldId="1298"/>
            <ac:spMk id="4" creationId="{15AFC79F-B728-8771-FCEE-8957AA07AE35}"/>
          </ac:spMkLst>
        </pc:spChg>
        <pc:picChg chg="add mod modCrop">
          <ac:chgData name="Nguyen Binh" userId="acf7f2a7-1119-454a-99ee-b7b1d8425230" providerId="ADAL" clId="{11700495-DEAE-4AAA-9D0B-91827AD596A8}" dt="2023-05-16T10:10:17.107" v="18799" actId="14100"/>
          <ac:picMkLst>
            <pc:docMk/>
            <pc:sldMk cId="3528770446" sldId="1298"/>
            <ac:picMk id="2" creationId="{20B2A928-B47C-B90F-A520-392BFF1627DD}"/>
          </ac:picMkLst>
        </pc:picChg>
        <pc:picChg chg="add mod">
          <ac:chgData name="Nguyen Binh" userId="acf7f2a7-1119-454a-99ee-b7b1d8425230" providerId="ADAL" clId="{11700495-DEAE-4AAA-9D0B-91827AD596A8}" dt="2023-05-16T10:09:15.451" v="18789" actId="1076"/>
          <ac:picMkLst>
            <pc:docMk/>
            <pc:sldMk cId="3528770446" sldId="1298"/>
            <ac:picMk id="3" creationId="{5343E655-901E-29C5-ADFA-2C30FF0CE9ED}"/>
          </ac:picMkLst>
        </pc:picChg>
      </pc:sldChg>
      <pc:sldChg chg="addSp delSp modSp add del mod">
        <pc:chgData name="Nguyen Binh" userId="acf7f2a7-1119-454a-99ee-b7b1d8425230" providerId="ADAL" clId="{11700495-DEAE-4AAA-9D0B-91827AD596A8}" dt="2023-05-16T20:11:19.004" v="18891" actId="47"/>
        <pc:sldMkLst>
          <pc:docMk/>
          <pc:sldMk cId="3961697160" sldId="1299"/>
        </pc:sldMkLst>
        <pc:spChg chg="add del">
          <ac:chgData name="Nguyen Binh" userId="acf7f2a7-1119-454a-99ee-b7b1d8425230" providerId="ADAL" clId="{11700495-DEAE-4AAA-9D0B-91827AD596A8}" dt="2023-05-15T12:54:40.268" v="5020"/>
          <ac:spMkLst>
            <pc:docMk/>
            <pc:sldMk cId="3961697160" sldId="1299"/>
            <ac:spMk id="3" creationId="{1EC829F0-9143-E0E9-C448-5EF49D210026}"/>
          </ac:spMkLst>
        </pc:spChg>
        <pc:spChg chg="mod">
          <ac:chgData name="Nguyen Binh" userId="acf7f2a7-1119-454a-99ee-b7b1d8425230" providerId="ADAL" clId="{11700495-DEAE-4AAA-9D0B-91827AD596A8}" dt="2023-05-15T17:32:29.058" v="9632" actId="20577"/>
          <ac:spMkLst>
            <pc:docMk/>
            <pc:sldMk cId="3961697160" sldId="1299"/>
            <ac:spMk id="4" creationId="{15AFC79F-B728-8771-FCEE-8957AA07AE35}"/>
          </ac:spMkLst>
        </pc:spChg>
        <pc:spChg chg="add del mod">
          <ac:chgData name="Nguyen Binh" userId="acf7f2a7-1119-454a-99ee-b7b1d8425230" providerId="ADAL" clId="{11700495-DEAE-4AAA-9D0B-91827AD596A8}" dt="2023-05-15T16:58:33.465" v="8658" actId="21"/>
          <ac:spMkLst>
            <pc:docMk/>
            <pc:sldMk cId="3961697160" sldId="1299"/>
            <ac:spMk id="6" creationId="{5401AAAD-A1A1-4ED8-3CB8-BF208A265D76}"/>
          </ac:spMkLst>
        </pc:spChg>
        <pc:picChg chg="add del mod">
          <ac:chgData name="Nguyen Binh" userId="acf7f2a7-1119-454a-99ee-b7b1d8425230" providerId="ADAL" clId="{11700495-DEAE-4AAA-9D0B-91827AD596A8}" dt="2023-05-15T17:09:28.564" v="8809" actId="21"/>
          <ac:picMkLst>
            <pc:docMk/>
            <pc:sldMk cId="3961697160" sldId="1299"/>
            <ac:picMk id="7" creationId="{8D1A6E93-DCCD-BEC9-1A39-6F65E52B00F6}"/>
          </ac:picMkLst>
        </pc:picChg>
      </pc:sldChg>
      <pc:sldChg chg="modSp add del mod">
        <pc:chgData name="Nguyen Binh" userId="acf7f2a7-1119-454a-99ee-b7b1d8425230" providerId="ADAL" clId="{11700495-DEAE-4AAA-9D0B-91827AD596A8}" dt="2023-05-15T16:58:02.218" v="8655" actId="47"/>
        <pc:sldMkLst>
          <pc:docMk/>
          <pc:sldMk cId="2540361574" sldId="1300"/>
        </pc:sldMkLst>
        <pc:spChg chg="mod">
          <ac:chgData name="Nguyen Binh" userId="acf7f2a7-1119-454a-99ee-b7b1d8425230" providerId="ADAL" clId="{11700495-DEAE-4AAA-9D0B-91827AD596A8}" dt="2023-05-11T18:17:53.929" v="3729" actId="20577"/>
          <ac:spMkLst>
            <pc:docMk/>
            <pc:sldMk cId="2540361574" sldId="1300"/>
            <ac:spMk id="4" creationId="{15AFC79F-B728-8771-FCEE-8957AA07AE35}"/>
          </ac:spMkLst>
        </pc:spChg>
      </pc:sldChg>
      <pc:sldChg chg="addSp delSp modSp add del mod ord delAnim modAnim">
        <pc:chgData name="Nguyen Binh" userId="acf7f2a7-1119-454a-99ee-b7b1d8425230" providerId="ADAL" clId="{11700495-DEAE-4AAA-9D0B-91827AD596A8}" dt="2023-05-16T08:18:09.643" v="17941" actId="20577"/>
        <pc:sldMkLst>
          <pc:docMk/>
          <pc:sldMk cId="186039510" sldId="1301"/>
        </pc:sldMkLst>
        <pc:spChg chg="mod">
          <ac:chgData name="Nguyen Binh" userId="acf7f2a7-1119-454a-99ee-b7b1d8425230" providerId="ADAL" clId="{11700495-DEAE-4AAA-9D0B-91827AD596A8}" dt="2023-05-15T16:52:30.711" v="8647" actId="20577"/>
          <ac:spMkLst>
            <pc:docMk/>
            <pc:sldMk cId="186039510" sldId="1301"/>
            <ac:spMk id="4" creationId="{15AFC79F-B728-8771-FCEE-8957AA07AE35}"/>
          </ac:spMkLst>
        </pc:spChg>
        <pc:spChg chg="add del mod">
          <ac:chgData name="Nguyen Binh" userId="acf7f2a7-1119-454a-99ee-b7b1d8425230" providerId="ADAL" clId="{11700495-DEAE-4AAA-9D0B-91827AD596A8}" dt="2023-05-11T19:11:29.926" v="3919" actId="478"/>
          <ac:spMkLst>
            <pc:docMk/>
            <pc:sldMk cId="186039510" sldId="1301"/>
            <ac:spMk id="5" creationId="{385FC965-2FE2-650A-E5F0-0B76174A0B49}"/>
          </ac:spMkLst>
        </pc:spChg>
        <pc:spChg chg="add del mod">
          <ac:chgData name="Nguyen Binh" userId="acf7f2a7-1119-454a-99ee-b7b1d8425230" providerId="ADAL" clId="{11700495-DEAE-4AAA-9D0B-91827AD596A8}" dt="2023-05-16T08:18:09.643" v="17941" actId="20577"/>
          <ac:spMkLst>
            <pc:docMk/>
            <pc:sldMk cId="186039510" sldId="1301"/>
            <ac:spMk id="6" creationId="{88AF1EE5-5172-4BFF-AC25-6D55097C046D}"/>
          </ac:spMkLst>
        </pc:spChg>
        <pc:spChg chg="add del mod">
          <ac:chgData name="Nguyen Binh" userId="acf7f2a7-1119-454a-99ee-b7b1d8425230" providerId="ADAL" clId="{11700495-DEAE-4AAA-9D0B-91827AD596A8}" dt="2023-05-11T19:10:46.812" v="3910" actId="478"/>
          <ac:spMkLst>
            <pc:docMk/>
            <pc:sldMk cId="186039510" sldId="1301"/>
            <ac:spMk id="7" creationId="{B550B2C2-13B9-B6A5-679E-916136246CAB}"/>
          </ac:spMkLst>
        </pc:spChg>
        <pc:spChg chg="add del mod">
          <ac:chgData name="Nguyen Binh" userId="acf7f2a7-1119-454a-99ee-b7b1d8425230" providerId="ADAL" clId="{11700495-DEAE-4AAA-9D0B-91827AD596A8}" dt="2023-05-11T19:10:40.936" v="3909" actId="478"/>
          <ac:spMkLst>
            <pc:docMk/>
            <pc:sldMk cId="186039510" sldId="1301"/>
            <ac:spMk id="9" creationId="{596186E9-9C96-CCB7-79AA-C53CC98B4785}"/>
          </ac:spMkLst>
        </pc:spChg>
        <pc:spChg chg="add mod">
          <ac:chgData name="Nguyen Binh" userId="acf7f2a7-1119-454a-99ee-b7b1d8425230" providerId="ADAL" clId="{11700495-DEAE-4AAA-9D0B-91827AD596A8}" dt="2023-05-15T12:09:39.494" v="4289" actId="1076"/>
          <ac:spMkLst>
            <pc:docMk/>
            <pc:sldMk cId="186039510" sldId="1301"/>
            <ac:spMk id="14" creationId="{D2026486-DB66-62B6-25BE-D120B5BEAED6}"/>
          </ac:spMkLst>
        </pc:spChg>
        <pc:graphicFrameChg chg="add mod">
          <ac:chgData name="Nguyen Binh" userId="acf7f2a7-1119-454a-99ee-b7b1d8425230" providerId="ADAL" clId="{11700495-DEAE-4AAA-9D0B-91827AD596A8}" dt="2023-05-15T11:51:38.329" v="4111"/>
          <ac:graphicFrameMkLst>
            <pc:docMk/>
            <pc:sldMk cId="186039510" sldId="1301"/>
            <ac:graphicFrameMk id="2" creationId="{4B2E9AB8-87F4-9F6D-ED3D-2FF05B3E2537}"/>
          </ac:graphicFrameMkLst>
        </pc:graphicFrameChg>
        <pc:graphicFrameChg chg="add del mod">
          <ac:chgData name="Nguyen Binh" userId="acf7f2a7-1119-454a-99ee-b7b1d8425230" providerId="ADAL" clId="{11700495-DEAE-4AAA-9D0B-91827AD596A8}" dt="2023-05-15T11:49:52.726" v="4073" actId="478"/>
          <ac:graphicFrameMkLst>
            <pc:docMk/>
            <pc:sldMk cId="186039510" sldId="1301"/>
            <ac:graphicFrameMk id="5" creationId="{99FE2029-DA42-047B-2E4B-3370B0BF1EF0}"/>
          </ac:graphicFrameMkLst>
        </pc:graphicFrameChg>
        <pc:graphicFrameChg chg="add mod">
          <ac:chgData name="Nguyen Binh" userId="acf7f2a7-1119-454a-99ee-b7b1d8425230" providerId="ADAL" clId="{11700495-DEAE-4AAA-9D0B-91827AD596A8}" dt="2023-05-15T11:53:06.980" v="4126" actId="1076"/>
          <ac:graphicFrameMkLst>
            <pc:docMk/>
            <pc:sldMk cId="186039510" sldId="1301"/>
            <ac:graphicFrameMk id="7" creationId="{B2667917-DAE5-36CC-7D40-F9EE844EC19D}"/>
          </ac:graphicFrameMkLst>
        </pc:graphicFrameChg>
        <pc:graphicFrameChg chg="add del mod">
          <ac:chgData name="Nguyen Binh" userId="acf7f2a7-1119-454a-99ee-b7b1d8425230" providerId="ADAL" clId="{11700495-DEAE-4AAA-9D0B-91827AD596A8}" dt="2023-05-15T11:56:24.417" v="4148" actId="478"/>
          <ac:graphicFrameMkLst>
            <pc:docMk/>
            <pc:sldMk cId="186039510" sldId="1301"/>
            <ac:graphicFrameMk id="8" creationId="{2F080271-1F17-2875-F1C4-7BCEFD4C40B8}"/>
          </ac:graphicFrameMkLst>
        </pc:graphicFrameChg>
        <pc:graphicFrameChg chg="add mod">
          <ac:chgData name="Nguyen Binh" userId="acf7f2a7-1119-454a-99ee-b7b1d8425230" providerId="ADAL" clId="{11700495-DEAE-4AAA-9D0B-91827AD596A8}" dt="2023-05-15T11:53:48.719" v="4138" actId="1076"/>
          <ac:graphicFrameMkLst>
            <pc:docMk/>
            <pc:sldMk cId="186039510" sldId="1301"/>
            <ac:graphicFrameMk id="9" creationId="{F9D9E54E-2A2A-8A9E-4691-686909B55FC0}"/>
          </ac:graphicFrameMkLst>
        </pc:graphicFrameChg>
        <pc:graphicFrameChg chg="add mod">
          <ac:chgData name="Nguyen Binh" userId="acf7f2a7-1119-454a-99ee-b7b1d8425230" providerId="ADAL" clId="{11700495-DEAE-4AAA-9D0B-91827AD596A8}" dt="2023-05-15T12:02:04.111" v="4245" actId="1076"/>
          <ac:graphicFrameMkLst>
            <pc:docMk/>
            <pc:sldMk cId="186039510" sldId="1301"/>
            <ac:graphicFrameMk id="10" creationId="{ED09803B-2608-0723-C759-D55BE967A9CA}"/>
          </ac:graphicFrameMkLst>
        </pc:graphicFrameChg>
        <pc:graphicFrameChg chg="add del mod">
          <ac:chgData name="Nguyen Binh" userId="acf7f2a7-1119-454a-99ee-b7b1d8425230" providerId="ADAL" clId="{11700495-DEAE-4AAA-9D0B-91827AD596A8}" dt="2023-05-15T12:00:39.846" v="4222" actId="478"/>
          <ac:graphicFrameMkLst>
            <pc:docMk/>
            <pc:sldMk cId="186039510" sldId="1301"/>
            <ac:graphicFrameMk id="11" creationId="{372209F3-A7C1-9DC0-A66E-4AF6469E7D01}"/>
          </ac:graphicFrameMkLst>
        </pc:graphicFrameChg>
        <pc:graphicFrameChg chg="add del mod">
          <ac:chgData name="Nguyen Binh" userId="acf7f2a7-1119-454a-99ee-b7b1d8425230" providerId="ADAL" clId="{11700495-DEAE-4AAA-9D0B-91827AD596A8}" dt="2023-05-15T12:00:44.856" v="4225" actId="478"/>
          <ac:graphicFrameMkLst>
            <pc:docMk/>
            <pc:sldMk cId="186039510" sldId="1301"/>
            <ac:graphicFrameMk id="12" creationId="{3375B546-556F-F129-E028-F68FD13B54B0}"/>
          </ac:graphicFrameMkLst>
        </pc:graphicFrameChg>
        <pc:graphicFrameChg chg="add del mod">
          <ac:chgData name="Nguyen Binh" userId="acf7f2a7-1119-454a-99ee-b7b1d8425230" providerId="ADAL" clId="{11700495-DEAE-4AAA-9D0B-91827AD596A8}" dt="2023-05-15T12:01:06.588" v="4233" actId="478"/>
          <ac:graphicFrameMkLst>
            <pc:docMk/>
            <pc:sldMk cId="186039510" sldId="1301"/>
            <ac:graphicFrameMk id="13" creationId="{E5A95730-199F-DFD8-963A-C8F3F8F5B7A1}"/>
          </ac:graphicFrameMkLst>
        </pc:graphicFrameChg>
        <pc:picChg chg="add mod">
          <ac:chgData name="Nguyen Binh" userId="acf7f2a7-1119-454a-99ee-b7b1d8425230" providerId="ADAL" clId="{11700495-DEAE-4AAA-9D0B-91827AD596A8}" dt="2023-05-15T12:08:58.178" v="4258" actId="14100"/>
          <ac:picMkLst>
            <pc:docMk/>
            <pc:sldMk cId="186039510" sldId="1301"/>
            <ac:picMk id="3" creationId="{B096E458-E603-BCBB-F4A4-2E726269EDFA}"/>
          </ac:picMkLst>
        </pc:picChg>
        <pc:picChg chg="add mod">
          <ac:chgData name="Nguyen Binh" userId="acf7f2a7-1119-454a-99ee-b7b1d8425230" providerId="ADAL" clId="{11700495-DEAE-4AAA-9D0B-91827AD596A8}" dt="2023-05-15T16:57:22.233" v="8654" actId="688"/>
          <ac:picMkLst>
            <pc:docMk/>
            <pc:sldMk cId="186039510" sldId="1301"/>
            <ac:picMk id="1026" creationId="{C2FB85FD-E004-98C5-7FCF-65198C981130}"/>
          </ac:picMkLst>
        </pc:picChg>
        <pc:picChg chg="add del mod">
          <ac:chgData name="Nguyen Binh" userId="acf7f2a7-1119-454a-99ee-b7b1d8425230" providerId="ADAL" clId="{11700495-DEAE-4AAA-9D0B-91827AD596A8}" dt="2023-05-11T19:11:32.341" v="3920" actId="21"/>
          <ac:picMkLst>
            <pc:docMk/>
            <pc:sldMk cId="186039510" sldId="1301"/>
            <ac:picMk id="11266" creationId="{57FA473C-1815-171F-015F-1B6A37716CFB}"/>
          </ac:picMkLst>
        </pc:picChg>
      </pc:sldChg>
      <pc:sldChg chg="addSp delSp modSp add del mod">
        <pc:chgData name="Nguyen Binh" userId="acf7f2a7-1119-454a-99ee-b7b1d8425230" providerId="ADAL" clId="{11700495-DEAE-4AAA-9D0B-91827AD596A8}" dt="2023-05-15T17:27:20.172" v="9400"/>
        <pc:sldMkLst>
          <pc:docMk/>
          <pc:sldMk cId="309489916" sldId="1302"/>
        </pc:sldMkLst>
        <pc:spChg chg="del">
          <ac:chgData name="Nguyen Binh" userId="acf7f2a7-1119-454a-99ee-b7b1d8425230" providerId="ADAL" clId="{11700495-DEAE-4AAA-9D0B-91827AD596A8}" dt="2023-05-15T17:27:19.999" v="9399" actId="478"/>
          <ac:spMkLst>
            <pc:docMk/>
            <pc:sldMk cId="309489916" sldId="1302"/>
            <ac:spMk id="2" creationId="{ECEB6B07-7F17-3509-C1DD-C6B56E2AE01A}"/>
          </ac:spMkLst>
        </pc:spChg>
        <pc:spChg chg="add mod">
          <ac:chgData name="Nguyen Binh" userId="acf7f2a7-1119-454a-99ee-b7b1d8425230" providerId="ADAL" clId="{11700495-DEAE-4AAA-9D0B-91827AD596A8}" dt="2023-05-15T17:27:20.172" v="9400"/>
          <ac:spMkLst>
            <pc:docMk/>
            <pc:sldMk cId="309489916" sldId="1302"/>
            <ac:spMk id="4" creationId="{E3CD1199-91E8-BBC8-C48F-3B4752E57069}"/>
          </ac:spMkLst>
        </pc:spChg>
      </pc:sldChg>
      <pc:sldChg chg="addSp delSp modSp add del modAnim">
        <pc:chgData name="Nguyen Binh" userId="acf7f2a7-1119-454a-99ee-b7b1d8425230" providerId="ADAL" clId="{11700495-DEAE-4AAA-9D0B-91827AD596A8}" dt="2023-05-15T15:05:28.945" v="6606" actId="47"/>
        <pc:sldMkLst>
          <pc:docMk/>
          <pc:sldMk cId="50133759" sldId="1303"/>
        </pc:sldMkLst>
        <pc:spChg chg="add del mod">
          <ac:chgData name="Nguyen Binh" userId="acf7f2a7-1119-454a-99ee-b7b1d8425230" providerId="ADAL" clId="{11700495-DEAE-4AAA-9D0B-91827AD596A8}" dt="2023-05-15T15:00:38.054" v="6221" actId="21"/>
          <ac:spMkLst>
            <pc:docMk/>
            <pc:sldMk cId="50133759" sldId="1303"/>
            <ac:spMk id="4" creationId="{32717E3F-8A23-91B2-EEA8-24B4320F2A03}"/>
          </ac:spMkLst>
        </pc:spChg>
        <pc:spChg chg="mod">
          <ac:chgData name="Nguyen Binh" userId="acf7f2a7-1119-454a-99ee-b7b1d8425230" providerId="ADAL" clId="{11700495-DEAE-4AAA-9D0B-91827AD596A8}" dt="2023-05-15T13:02:22.955" v="5267" actId="20577"/>
          <ac:spMkLst>
            <pc:docMk/>
            <pc:sldMk cId="50133759" sldId="1303"/>
            <ac:spMk id="15" creationId="{5F58DA83-047D-2D55-A483-51E3713D177E}"/>
          </ac:spMkLst>
        </pc:spChg>
        <pc:picChg chg="add del mod">
          <ac:chgData name="Nguyen Binh" userId="acf7f2a7-1119-454a-99ee-b7b1d8425230" providerId="ADAL" clId="{11700495-DEAE-4AAA-9D0B-91827AD596A8}" dt="2023-05-15T15:00:38.054" v="6221" actId="21"/>
          <ac:picMkLst>
            <pc:docMk/>
            <pc:sldMk cId="50133759" sldId="1303"/>
            <ac:picMk id="3" creationId="{2E1F671C-2763-600A-95C6-378BA45FB30F}"/>
          </ac:picMkLst>
        </pc:picChg>
      </pc:sldChg>
      <pc:sldChg chg="add del">
        <pc:chgData name="Nguyen Binh" userId="acf7f2a7-1119-454a-99ee-b7b1d8425230" providerId="ADAL" clId="{11700495-DEAE-4AAA-9D0B-91827AD596A8}" dt="2023-05-15T12:28:21.685" v="4476"/>
        <pc:sldMkLst>
          <pc:docMk/>
          <pc:sldMk cId="1531389987" sldId="1303"/>
        </pc:sldMkLst>
      </pc:sldChg>
      <pc:sldChg chg="modSp add mod ord modAnim">
        <pc:chgData name="Nguyen Binh" userId="acf7f2a7-1119-454a-99ee-b7b1d8425230" providerId="ADAL" clId="{11700495-DEAE-4AAA-9D0B-91827AD596A8}" dt="2023-05-15T15:07:29.629" v="6791"/>
        <pc:sldMkLst>
          <pc:docMk/>
          <pc:sldMk cId="3213154161" sldId="1304"/>
        </pc:sldMkLst>
        <pc:spChg chg="mod">
          <ac:chgData name="Nguyen Binh" userId="acf7f2a7-1119-454a-99ee-b7b1d8425230" providerId="ADAL" clId="{11700495-DEAE-4AAA-9D0B-91827AD596A8}" dt="2023-05-15T15:05:14.373" v="6590" actId="20577"/>
          <ac:spMkLst>
            <pc:docMk/>
            <pc:sldMk cId="3213154161" sldId="1304"/>
            <ac:spMk id="2" creationId="{928E98F5-C9A0-2291-2F63-BFC0E4726741}"/>
          </ac:spMkLst>
        </pc:spChg>
        <pc:spChg chg="mod">
          <ac:chgData name="Nguyen Binh" userId="acf7f2a7-1119-454a-99ee-b7b1d8425230" providerId="ADAL" clId="{11700495-DEAE-4AAA-9D0B-91827AD596A8}" dt="2023-05-15T15:03:55.602" v="6532" actId="20577"/>
          <ac:spMkLst>
            <pc:docMk/>
            <pc:sldMk cId="3213154161" sldId="1304"/>
            <ac:spMk id="15" creationId="{5F58DA83-047D-2D55-A483-51E3713D177E}"/>
          </ac:spMkLst>
        </pc:spChg>
        <pc:picChg chg="mod ord">
          <ac:chgData name="Nguyen Binh" userId="acf7f2a7-1119-454a-99ee-b7b1d8425230" providerId="ADAL" clId="{11700495-DEAE-4AAA-9D0B-91827AD596A8}" dt="2023-05-15T15:04:01.871" v="6533" actId="1076"/>
          <ac:picMkLst>
            <pc:docMk/>
            <pc:sldMk cId="3213154161" sldId="1304"/>
            <ac:picMk id="11" creationId="{8F3ECE0A-D87F-7581-0D47-CE4FDABA6E6A}"/>
          </ac:picMkLst>
        </pc:picChg>
      </pc:sldChg>
      <pc:sldChg chg="add del">
        <pc:chgData name="Nguyen Binh" userId="acf7f2a7-1119-454a-99ee-b7b1d8425230" providerId="ADAL" clId="{11700495-DEAE-4AAA-9D0B-91827AD596A8}" dt="2023-05-15T12:28:21.305" v="4475"/>
        <pc:sldMkLst>
          <pc:docMk/>
          <pc:sldMk cId="3963718167" sldId="1304"/>
        </pc:sldMkLst>
      </pc:sldChg>
      <pc:sldChg chg="addSp delSp modSp add mod modAnim">
        <pc:chgData name="Nguyen Binh" userId="acf7f2a7-1119-454a-99ee-b7b1d8425230" providerId="ADAL" clId="{11700495-DEAE-4AAA-9D0B-91827AD596A8}" dt="2023-05-15T18:16:33.269" v="9805"/>
        <pc:sldMkLst>
          <pc:docMk/>
          <pc:sldMk cId="2172012263" sldId="1305"/>
        </pc:sldMkLst>
        <pc:spChg chg="add mod">
          <ac:chgData name="Nguyen Binh" userId="acf7f2a7-1119-454a-99ee-b7b1d8425230" providerId="ADAL" clId="{11700495-DEAE-4AAA-9D0B-91827AD596A8}" dt="2023-05-15T16:44:18.416" v="8452" actId="14100"/>
          <ac:spMkLst>
            <pc:docMk/>
            <pc:sldMk cId="2172012263" sldId="1305"/>
            <ac:spMk id="3" creationId="{5F5FB630-031C-8AC3-50C6-BF0A1207BC02}"/>
          </ac:spMkLst>
        </pc:spChg>
        <pc:spChg chg="mod">
          <ac:chgData name="Nguyen Binh" userId="acf7f2a7-1119-454a-99ee-b7b1d8425230" providerId="ADAL" clId="{11700495-DEAE-4AAA-9D0B-91827AD596A8}" dt="2023-05-15T15:06:37.383" v="6781" actId="1076"/>
          <ac:spMkLst>
            <pc:docMk/>
            <pc:sldMk cId="2172012263" sldId="1305"/>
            <ac:spMk id="13" creationId="{6A336620-6DA2-F85E-A36D-028AA7888230}"/>
          </ac:spMkLst>
        </pc:spChg>
        <pc:spChg chg="mod">
          <ac:chgData name="Nguyen Binh" userId="acf7f2a7-1119-454a-99ee-b7b1d8425230" providerId="ADAL" clId="{11700495-DEAE-4AAA-9D0B-91827AD596A8}" dt="2023-05-15T15:06:30.983" v="6780" actId="20577"/>
          <ac:spMkLst>
            <pc:docMk/>
            <pc:sldMk cId="2172012263" sldId="1305"/>
            <ac:spMk id="15" creationId="{5F58DA83-047D-2D55-A483-51E3713D177E}"/>
          </ac:spMkLst>
        </pc:spChg>
        <pc:picChg chg="del mod">
          <ac:chgData name="Nguyen Binh" userId="acf7f2a7-1119-454a-99ee-b7b1d8425230" providerId="ADAL" clId="{11700495-DEAE-4AAA-9D0B-91827AD596A8}" dt="2023-05-15T16:42:30.911" v="8414" actId="478"/>
          <ac:picMkLst>
            <pc:docMk/>
            <pc:sldMk cId="2172012263" sldId="1305"/>
            <ac:picMk id="12" creationId="{C1C310D1-F139-83A6-CB8D-F12E65355752}"/>
          </ac:picMkLst>
        </pc:picChg>
      </pc:sldChg>
      <pc:sldChg chg="add del">
        <pc:chgData name="Nguyen Binh" userId="acf7f2a7-1119-454a-99ee-b7b1d8425230" providerId="ADAL" clId="{11700495-DEAE-4AAA-9D0B-91827AD596A8}" dt="2023-05-15T12:28:20.994" v="4474"/>
        <pc:sldMkLst>
          <pc:docMk/>
          <pc:sldMk cId="3857420598" sldId="1305"/>
        </pc:sldMkLst>
      </pc:sldChg>
      <pc:sldChg chg="add del">
        <pc:chgData name="Nguyen Binh" userId="acf7f2a7-1119-454a-99ee-b7b1d8425230" providerId="ADAL" clId="{11700495-DEAE-4AAA-9D0B-91827AD596A8}" dt="2023-05-15T12:28:20.846" v="4473"/>
        <pc:sldMkLst>
          <pc:docMk/>
          <pc:sldMk cId="2217807062" sldId="1306"/>
        </pc:sldMkLst>
      </pc:sldChg>
      <pc:sldChg chg="add del ord">
        <pc:chgData name="Nguyen Binh" userId="acf7f2a7-1119-454a-99ee-b7b1d8425230" providerId="ADAL" clId="{11700495-DEAE-4AAA-9D0B-91827AD596A8}" dt="2023-05-15T15:08:14.786" v="6795" actId="47"/>
        <pc:sldMkLst>
          <pc:docMk/>
          <pc:sldMk cId="2738802849" sldId="1306"/>
        </pc:sldMkLst>
      </pc:sldChg>
      <pc:sldChg chg="addSp delSp modSp add mod modAnim">
        <pc:chgData name="Nguyen Binh" userId="acf7f2a7-1119-454a-99ee-b7b1d8425230" providerId="ADAL" clId="{11700495-DEAE-4AAA-9D0B-91827AD596A8}" dt="2023-05-15T18:16:41.890" v="9807"/>
        <pc:sldMkLst>
          <pc:docMk/>
          <pc:sldMk cId="3199344038" sldId="1306"/>
        </pc:sldMkLst>
        <pc:spChg chg="add mod">
          <ac:chgData name="Nguyen Binh" userId="acf7f2a7-1119-454a-99ee-b7b1d8425230" providerId="ADAL" clId="{11700495-DEAE-4AAA-9D0B-91827AD596A8}" dt="2023-05-15T16:43:42.319" v="8439" actId="1076"/>
          <ac:spMkLst>
            <pc:docMk/>
            <pc:sldMk cId="3199344038" sldId="1306"/>
            <ac:spMk id="3" creationId="{9111E7A9-7EFA-5F46-2E77-575D5858A349}"/>
          </ac:spMkLst>
        </pc:spChg>
        <pc:spChg chg="mod">
          <ac:chgData name="Nguyen Binh" userId="acf7f2a7-1119-454a-99ee-b7b1d8425230" providerId="ADAL" clId="{11700495-DEAE-4AAA-9D0B-91827AD596A8}" dt="2023-05-15T15:09:28.334" v="6989" actId="1076"/>
          <ac:spMkLst>
            <pc:docMk/>
            <pc:sldMk cId="3199344038" sldId="1306"/>
            <ac:spMk id="13" creationId="{6A336620-6DA2-F85E-A36D-028AA7888230}"/>
          </ac:spMkLst>
        </pc:spChg>
        <pc:spChg chg="mod">
          <ac:chgData name="Nguyen Binh" userId="acf7f2a7-1119-454a-99ee-b7b1d8425230" providerId="ADAL" clId="{11700495-DEAE-4AAA-9D0B-91827AD596A8}" dt="2023-05-15T16:43:07.471" v="8426" actId="1076"/>
          <ac:spMkLst>
            <pc:docMk/>
            <pc:sldMk cId="3199344038" sldId="1306"/>
            <ac:spMk id="15" creationId="{5F58DA83-047D-2D55-A483-51E3713D177E}"/>
          </ac:spMkLst>
        </pc:spChg>
        <pc:picChg chg="mod">
          <ac:chgData name="Nguyen Binh" userId="acf7f2a7-1119-454a-99ee-b7b1d8425230" providerId="ADAL" clId="{11700495-DEAE-4AAA-9D0B-91827AD596A8}" dt="2023-05-15T15:09:19.115" v="6988" actId="1076"/>
          <ac:picMkLst>
            <pc:docMk/>
            <pc:sldMk cId="3199344038" sldId="1306"/>
            <ac:picMk id="11" creationId="{8F3ECE0A-D87F-7581-0D47-CE4FDABA6E6A}"/>
          </ac:picMkLst>
        </pc:picChg>
        <pc:picChg chg="del mod">
          <ac:chgData name="Nguyen Binh" userId="acf7f2a7-1119-454a-99ee-b7b1d8425230" providerId="ADAL" clId="{11700495-DEAE-4AAA-9D0B-91827AD596A8}" dt="2023-05-15T16:42:52.761" v="8422" actId="478"/>
          <ac:picMkLst>
            <pc:docMk/>
            <pc:sldMk cId="3199344038" sldId="1306"/>
            <ac:picMk id="12" creationId="{C1C310D1-F139-83A6-CB8D-F12E65355752}"/>
          </ac:picMkLst>
        </pc:picChg>
      </pc:sldChg>
      <pc:sldChg chg="addSp delSp modSp add mod modAnim">
        <pc:chgData name="Nguyen Binh" userId="acf7f2a7-1119-454a-99ee-b7b1d8425230" providerId="ADAL" clId="{11700495-DEAE-4AAA-9D0B-91827AD596A8}" dt="2023-05-15T18:16:46.105" v="9808"/>
        <pc:sldMkLst>
          <pc:docMk/>
          <pc:sldMk cId="572879400" sldId="1307"/>
        </pc:sldMkLst>
        <pc:spChg chg="add mod">
          <ac:chgData name="Nguyen Binh" userId="acf7f2a7-1119-454a-99ee-b7b1d8425230" providerId="ADAL" clId="{11700495-DEAE-4AAA-9D0B-91827AD596A8}" dt="2023-05-15T16:44:11.992" v="8451" actId="14100"/>
          <ac:spMkLst>
            <pc:docMk/>
            <pc:sldMk cId="572879400" sldId="1307"/>
            <ac:spMk id="3" creationId="{0B2569FC-0749-94F4-5DDC-C57991048567}"/>
          </ac:spMkLst>
        </pc:spChg>
        <pc:spChg chg="mod">
          <ac:chgData name="Nguyen Binh" userId="acf7f2a7-1119-454a-99ee-b7b1d8425230" providerId="ADAL" clId="{11700495-DEAE-4AAA-9D0B-91827AD596A8}" dt="2023-05-15T15:13:21.423" v="7190" actId="1076"/>
          <ac:spMkLst>
            <pc:docMk/>
            <pc:sldMk cId="572879400" sldId="1307"/>
            <ac:spMk id="13" creationId="{6A336620-6DA2-F85E-A36D-028AA7888230}"/>
          </ac:spMkLst>
        </pc:spChg>
        <pc:spChg chg="mod">
          <ac:chgData name="Nguyen Binh" userId="acf7f2a7-1119-454a-99ee-b7b1d8425230" providerId="ADAL" clId="{11700495-DEAE-4AAA-9D0B-91827AD596A8}" dt="2023-05-15T16:43:55.705" v="8444" actId="1076"/>
          <ac:spMkLst>
            <pc:docMk/>
            <pc:sldMk cId="572879400" sldId="1307"/>
            <ac:spMk id="15" creationId="{5F58DA83-047D-2D55-A483-51E3713D177E}"/>
          </ac:spMkLst>
        </pc:spChg>
        <pc:picChg chg="del mod">
          <ac:chgData name="Nguyen Binh" userId="acf7f2a7-1119-454a-99ee-b7b1d8425230" providerId="ADAL" clId="{11700495-DEAE-4AAA-9D0B-91827AD596A8}" dt="2023-05-15T16:43:47.604" v="8440" actId="478"/>
          <ac:picMkLst>
            <pc:docMk/>
            <pc:sldMk cId="572879400" sldId="1307"/>
            <ac:picMk id="12" creationId="{C1C310D1-F139-83A6-CB8D-F12E65355752}"/>
          </ac:picMkLst>
        </pc:picChg>
      </pc:sldChg>
      <pc:sldChg chg="add del">
        <pc:chgData name="Nguyen Binh" userId="acf7f2a7-1119-454a-99ee-b7b1d8425230" providerId="ADAL" clId="{11700495-DEAE-4AAA-9D0B-91827AD596A8}" dt="2023-05-15T12:28:20.645" v="4472"/>
        <pc:sldMkLst>
          <pc:docMk/>
          <pc:sldMk cId="1566534014" sldId="1307"/>
        </pc:sldMkLst>
      </pc:sldChg>
      <pc:sldChg chg="add del">
        <pc:chgData name="Nguyen Binh" userId="acf7f2a7-1119-454a-99ee-b7b1d8425230" providerId="ADAL" clId="{11700495-DEAE-4AAA-9D0B-91827AD596A8}" dt="2023-05-15T12:28:20.412" v="4471"/>
        <pc:sldMkLst>
          <pc:docMk/>
          <pc:sldMk cId="147871351" sldId="1308"/>
        </pc:sldMkLst>
      </pc:sldChg>
      <pc:sldChg chg="new del">
        <pc:chgData name="Nguyen Binh" userId="acf7f2a7-1119-454a-99ee-b7b1d8425230" providerId="ADAL" clId="{11700495-DEAE-4AAA-9D0B-91827AD596A8}" dt="2023-05-15T15:15:56.163" v="7228" actId="47"/>
        <pc:sldMkLst>
          <pc:docMk/>
          <pc:sldMk cId="769330677" sldId="1308"/>
        </pc:sldMkLst>
      </pc:sldChg>
      <pc:sldChg chg="addSp delSp modSp new mod ord modAnim">
        <pc:chgData name="Nguyen Binh" userId="acf7f2a7-1119-454a-99ee-b7b1d8425230" providerId="ADAL" clId="{11700495-DEAE-4AAA-9D0B-91827AD596A8}" dt="2023-05-15T16:32:01.899" v="8188"/>
        <pc:sldMkLst>
          <pc:docMk/>
          <pc:sldMk cId="1409499660" sldId="1308"/>
        </pc:sldMkLst>
        <pc:spChg chg="del">
          <ac:chgData name="Nguyen Binh" userId="acf7f2a7-1119-454a-99ee-b7b1d8425230" providerId="ADAL" clId="{11700495-DEAE-4AAA-9D0B-91827AD596A8}" dt="2023-05-15T16:02:31.070" v="7503" actId="478"/>
          <ac:spMkLst>
            <pc:docMk/>
            <pc:sldMk cId="1409499660" sldId="1308"/>
            <ac:spMk id="2" creationId="{DC39A39D-16E0-BBEC-683F-FC49A4960A51}"/>
          </ac:spMkLst>
        </pc:spChg>
        <pc:spChg chg="del mod">
          <ac:chgData name="Nguyen Binh" userId="acf7f2a7-1119-454a-99ee-b7b1d8425230" providerId="ADAL" clId="{11700495-DEAE-4AAA-9D0B-91827AD596A8}" dt="2023-05-15T16:03:02.945" v="7508" actId="478"/>
          <ac:spMkLst>
            <pc:docMk/>
            <pc:sldMk cId="1409499660" sldId="1308"/>
            <ac:spMk id="3" creationId="{77449C18-5C62-182F-E23B-A9BBCA9BD7BE}"/>
          </ac:spMkLst>
        </pc:spChg>
        <pc:spChg chg="add mod">
          <ac:chgData name="Nguyen Binh" userId="acf7f2a7-1119-454a-99ee-b7b1d8425230" providerId="ADAL" clId="{11700495-DEAE-4AAA-9D0B-91827AD596A8}" dt="2023-05-15T16:25:09.599" v="8086" actId="1076"/>
          <ac:spMkLst>
            <pc:docMk/>
            <pc:sldMk cId="1409499660" sldId="1308"/>
            <ac:spMk id="8" creationId="{6FCC458E-469A-822A-C30E-5EBC5CB1DBFF}"/>
          </ac:spMkLst>
        </pc:spChg>
        <pc:spChg chg="add mod">
          <ac:chgData name="Nguyen Binh" userId="acf7f2a7-1119-454a-99ee-b7b1d8425230" providerId="ADAL" clId="{11700495-DEAE-4AAA-9D0B-91827AD596A8}" dt="2023-05-15T16:25:04.751" v="8085" actId="1076"/>
          <ac:spMkLst>
            <pc:docMk/>
            <pc:sldMk cId="1409499660" sldId="1308"/>
            <ac:spMk id="10" creationId="{335D65B9-7E84-F1A1-222F-3931F1F1E927}"/>
          </ac:spMkLst>
        </pc:spChg>
        <pc:spChg chg="add del mod">
          <ac:chgData name="Nguyen Binh" userId="acf7f2a7-1119-454a-99ee-b7b1d8425230" providerId="ADAL" clId="{11700495-DEAE-4AAA-9D0B-91827AD596A8}" dt="2023-05-15T16:03:07.402" v="7511" actId="478"/>
          <ac:spMkLst>
            <pc:docMk/>
            <pc:sldMk cId="1409499660" sldId="1308"/>
            <ac:spMk id="12" creationId="{68CF0B2C-EE8F-AB7C-57C3-0891DB8F7BE2}"/>
          </ac:spMkLst>
        </pc:spChg>
        <pc:spChg chg="add del mod">
          <ac:chgData name="Nguyen Binh" userId="acf7f2a7-1119-454a-99ee-b7b1d8425230" providerId="ADAL" clId="{11700495-DEAE-4AAA-9D0B-91827AD596A8}" dt="2023-05-15T16:03:06.073" v="7510"/>
          <ac:spMkLst>
            <pc:docMk/>
            <pc:sldMk cId="1409499660" sldId="1308"/>
            <ac:spMk id="13" creationId="{D26E0EDF-69B5-253F-2FBD-020CC53BE0C9}"/>
          </ac:spMkLst>
        </pc:spChg>
        <pc:spChg chg="add mod">
          <ac:chgData name="Nguyen Binh" userId="acf7f2a7-1119-454a-99ee-b7b1d8425230" providerId="ADAL" clId="{11700495-DEAE-4AAA-9D0B-91827AD596A8}" dt="2023-05-15T16:03:07.673" v="7512"/>
          <ac:spMkLst>
            <pc:docMk/>
            <pc:sldMk cId="1409499660" sldId="1308"/>
            <ac:spMk id="14" creationId="{D4B98AE9-D46E-7E75-DEBE-4EC845155C9F}"/>
          </ac:spMkLst>
        </pc:spChg>
        <pc:spChg chg="add del mod">
          <ac:chgData name="Nguyen Binh" userId="acf7f2a7-1119-454a-99ee-b7b1d8425230" providerId="ADAL" clId="{11700495-DEAE-4AAA-9D0B-91827AD596A8}" dt="2023-05-15T16:15:53.212" v="7579"/>
          <ac:spMkLst>
            <pc:docMk/>
            <pc:sldMk cId="1409499660" sldId="1308"/>
            <ac:spMk id="15" creationId="{DA80D01E-5DE7-9CFF-D768-F94066BBB9DB}"/>
          </ac:spMkLst>
        </pc:spChg>
        <pc:spChg chg="add mod">
          <ac:chgData name="Nguyen Binh" userId="acf7f2a7-1119-454a-99ee-b7b1d8425230" providerId="ADAL" clId="{11700495-DEAE-4AAA-9D0B-91827AD596A8}" dt="2023-05-15T16:27:37.041" v="8128" actId="207"/>
          <ac:spMkLst>
            <pc:docMk/>
            <pc:sldMk cId="1409499660" sldId="1308"/>
            <ac:spMk id="16" creationId="{6D05F73D-1E15-F26D-0421-1BCF73B415D9}"/>
          </ac:spMkLst>
        </pc:spChg>
        <pc:spChg chg="add mod">
          <ac:chgData name="Nguyen Binh" userId="acf7f2a7-1119-454a-99ee-b7b1d8425230" providerId="ADAL" clId="{11700495-DEAE-4AAA-9D0B-91827AD596A8}" dt="2023-05-15T16:25:04.751" v="8085" actId="1076"/>
          <ac:spMkLst>
            <pc:docMk/>
            <pc:sldMk cId="1409499660" sldId="1308"/>
            <ac:spMk id="20" creationId="{F7ACFB69-C685-DD2C-3EFB-BD49AE271898}"/>
          </ac:spMkLst>
        </pc:spChg>
        <pc:spChg chg="add mod">
          <ac:chgData name="Nguyen Binh" userId="acf7f2a7-1119-454a-99ee-b7b1d8425230" providerId="ADAL" clId="{11700495-DEAE-4AAA-9D0B-91827AD596A8}" dt="2023-05-15T16:26:58.025" v="8124" actId="14100"/>
          <ac:spMkLst>
            <pc:docMk/>
            <pc:sldMk cId="1409499660" sldId="1308"/>
            <ac:spMk id="22" creationId="{A025F333-91FF-0184-1995-941DBBCB55A5}"/>
          </ac:spMkLst>
        </pc:spChg>
        <pc:spChg chg="add mod">
          <ac:chgData name="Nguyen Binh" userId="acf7f2a7-1119-454a-99ee-b7b1d8425230" providerId="ADAL" clId="{11700495-DEAE-4AAA-9D0B-91827AD596A8}" dt="2023-05-15T16:26:17.535" v="8109" actId="1076"/>
          <ac:spMkLst>
            <pc:docMk/>
            <pc:sldMk cId="1409499660" sldId="1308"/>
            <ac:spMk id="23" creationId="{F773B6E0-AC16-01C8-FBFE-47A6F49BDC83}"/>
          </ac:spMkLst>
        </pc:spChg>
        <pc:spChg chg="add mod">
          <ac:chgData name="Nguyen Binh" userId="acf7f2a7-1119-454a-99ee-b7b1d8425230" providerId="ADAL" clId="{11700495-DEAE-4AAA-9D0B-91827AD596A8}" dt="2023-05-15T16:26:48.753" v="8122" actId="1076"/>
          <ac:spMkLst>
            <pc:docMk/>
            <pc:sldMk cId="1409499660" sldId="1308"/>
            <ac:spMk id="24" creationId="{5F9FB2AF-5A93-B921-A68E-D8340651AD6C}"/>
          </ac:spMkLst>
        </pc:spChg>
        <pc:spChg chg="add mod">
          <ac:chgData name="Nguyen Binh" userId="acf7f2a7-1119-454a-99ee-b7b1d8425230" providerId="ADAL" clId="{11700495-DEAE-4AAA-9D0B-91827AD596A8}" dt="2023-05-15T16:26:48.753" v="8122" actId="1076"/>
          <ac:spMkLst>
            <pc:docMk/>
            <pc:sldMk cId="1409499660" sldId="1308"/>
            <ac:spMk id="25" creationId="{E511CD9D-646D-9C19-4A7E-7935424C3167}"/>
          </ac:spMkLst>
        </pc:spChg>
        <pc:picChg chg="add mod">
          <ac:chgData name="Nguyen Binh" userId="acf7f2a7-1119-454a-99ee-b7b1d8425230" providerId="ADAL" clId="{11700495-DEAE-4AAA-9D0B-91827AD596A8}" dt="2023-05-15T16:27:13.112" v="8126" actId="14100"/>
          <ac:picMkLst>
            <pc:docMk/>
            <pc:sldMk cId="1409499660" sldId="1308"/>
            <ac:picMk id="4" creationId="{6338F59A-86D0-4436-136D-472ACBC89624}"/>
          </ac:picMkLst>
        </pc:picChg>
        <pc:picChg chg="add mod">
          <ac:chgData name="Nguyen Binh" userId="acf7f2a7-1119-454a-99ee-b7b1d8425230" providerId="ADAL" clId="{11700495-DEAE-4AAA-9D0B-91827AD596A8}" dt="2023-05-15T16:25:18.567" v="8088" actId="1076"/>
          <ac:picMkLst>
            <pc:docMk/>
            <pc:sldMk cId="1409499660" sldId="1308"/>
            <ac:picMk id="5" creationId="{7F41F274-D89A-1865-2487-C4BF1579342D}"/>
          </ac:picMkLst>
        </pc:picChg>
        <pc:picChg chg="add mod">
          <ac:chgData name="Nguyen Binh" userId="acf7f2a7-1119-454a-99ee-b7b1d8425230" providerId="ADAL" clId="{11700495-DEAE-4AAA-9D0B-91827AD596A8}" dt="2023-05-15T16:25:04.751" v="8085" actId="1076"/>
          <ac:picMkLst>
            <pc:docMk/>
            <pc:sldMk cId="1409499660" sldId="1308"/>
            <ac:picMk id="6" creationId="{3B234EAF-72A1-9B06-2ABF-5F2E354DBDB9}"/>
          </ac:picMkLst>
        </pc:picChg>
        <pc:picChg chg="add mod">
          <ac:chgData name="Nguyen Binh" userId="acf7f2a7-1119-454a-99ee-b7b1d8425230" providerId="ADAL" clId="{11700495-DEAE-4AAA-9D0B-91827AD596A8}" dt="2023-05-15T16:25:04.751" v="8085" actId="1076"/>
          <ac:picMkLst>
            <pc:docMk/>
            <pc:sldMk cId="1409499660" sldId="1308"/>
            <ac:picMk id="7" creationId="{85A7C7AA-69EB-4741-F66D-0B23085C8763}"/>
          </ac:picMkLst>
        </pc:picChg>
        <pc:picChg chg="add mod">
          <ac:chgData name="Nguyen Binh" userId="acf7f2a7-1119-454a-99ee-b7b1d8425230" providerId="ADAL" clId="{11700495-DEAE-4AAA-9D0B-91827AD596A8}" dt="2023-05-15T16:26:51.720" v="8123" actId="1076"/>
          <ac:picMkLst>
            <pc:docMk/>
            <pc:sldMk cId="1409499660" sldId="1308"/>
            <ac:picMk id="9" creationId="{6EE9632C-AFD1-EFCA-0B1F-1BB65ADA75FB}"/>
          </ac:picMkLst>
        </pc:picChg>
        <pc:picChg chg="add mod modCrop">
          <ac:chgData name="Nguyen Binh" userId="acf7f2a7-1119-454a-99ee-b7b1d8425230" providerId="ADAL" clId="{11700495-DEAE-4AAA-9D0B-91827AD596A8}" dt="2023-05-15T16:22:32.817" v="8047" actId="732"/>
          <ac:picMkLst>
            <pc:docMk/>
            <pc:sldMk cId="1409499660" sldId="1308"/>
            <ac:picMk id="17" creationId="{FAEE01E9-A33C-3654-E15D-ED04DE904A53}"/>
          </ac:picMkLst>
        </pc:picChg>
        <pc:picChg chg="add mod modCrop">
          <ac:chgData name="Nguyen Binh" userId="acf7f2a7-1119-454a-99ee-b7b1d8425230" providerId="ADAL" clId="{11700495-DEAE-4AAA-9D0B-91827AD596A8}" dt="2023-05-15T16:25:16.191" v="8087" actId="1076"/>
          <ac:picMkLst>
            <pc:docMk/>
            <pc:sldMk cId="1409499660" sldId="1308"/>
            <ac:picMk id="19" creationId="{AC4936A5-67BC-0A60-7564-95D0128A0363}"/>
          </ac:picMkLst>
        </pc:picChg>
        <pc:picChg chg="add mod">
          <ac:chgData name="Nguyen Binh" userId="acf7f2a7-1119-454a-99ee-b7b1d8425230" providerId="ADAL" clId="{11700495-DEAE-4AAA-9D0B-91827AD596A8}" dt="2023-05-15T16:25:04.751" v="8085" actId="1076"/>
          <ac:picMkLst>
            <pc:docMk/>
            <pc:sldMk cId="1409499660" sldId="1308"/>
            <ac:picMk id="21" creationId="{2D3DE52E-A54B-1BD7-B784-0694608ACAE8}"/>
          </ac:picMkLst>
        </pc:picChg>
        <pc:picChg chg="add del">
          <ac:chgData name="Nguyen Binh" userId="acf7f2a7-1119-454a-99ee-b7b1d8425230" providerId="ADAL" clId="{11700495-DEAE-4AAA-9D0B-91827AD596A8}" dt="2023-05-15T16:23:21.802" v="8053"/>
          <ac:picMkLst>
            <pc:docMk/>
            <pc:sldMk cId="1409499660" sldId="1308"/>
            <ac:picMk id="3074" creationId="{A22195D3-510E-0327-3ABF-33663BBEE3EE}"/>
          </ac:picMkLst>
        </pc:picChg>
        <pc:picChg chg="add del">
          <ac:chgData name="Nguyen Binh" userId="acf7f2a7-1119-454a-99ee-b7b1d8425230" providerId="ADAL" clId="{11700495-DEAE-4AAA-9D0B-91827AD596A8}" dt="2023-05-15T16:24:22.051" v="8071"/>
          <ac:picMkLst>
            <pc:docMk/>
            <pc:sldMk cId="1409499660" sldId="1308"/>
            <ac:picMk id="3076" creationId="{6414BD39-8739-F47C-347A-6CB849E73DC1}"/>
          </ac:picMkLst>
        </pc:picChg>
      </pc:sldChg>
      <pc:sldChg chg="addSp delSp modSp add mod modAnim">
        <pc:chgData name="Nguyen Binh" userId="acf7f2a7-1119-454a-99ee-b7b1d8425230" providerId="ADAL" clId="{11700495-DEAE-4AAA-9D0B-91827AD596A8}" dt="2023-05-16T08:29:48.154" v="18003" actId="1076"/>
        <pc:sldMkLst>
          <pc:docMk/>
          <pc:sldMk cId="1156599000" sldId="1309"/>
        </pc:sldMkLst>
        <pc:spChg chg="add del mod">
          <ac:chgData name="Nguyen Binh" userId="acf7f2a7-1119-454a-99ee-b7b1d8425230" providerId="ADAL" clId="{11700495-DEAE-4AAA-9D0B-91827AD596A8}" dt="2023-05-16T04:58:33.254" v="13310" actId="478"/>
          <ac:spMkLst>
            <pc:docMk/>
            <pc:sldMk cId="1156599000" sldId="1309"/>
            <ac:spMk id="2" creationId="{50812B22-A1F0-DCA6-F9EC-8496DB6C45A9}"/>
          </ac:spMkLst>
        </pc:spChg>
        <pc:spChg chg="mod">
          <ac:chgData name="Nguyen Binh" userId="acf7f2a7-1119-454a-99ee-b7b1d8425230" providerId="ADAL" clId="{11700495-DEAE-4AAA-9D0B-91827AD596A8}" dt="2023-05-16T05:33:45.077" v="13569" actId="20577"/>
          <ac:spMkLst>
            <pc:docMk/>
            <pc:sldMk cId="1156599000" sldId="1309"/>
            <ac:spMk id="4" creationId="{54583AAB-E05C-8A52-1898-867F226D3193}"/>
          </ac:spMkLst>
        </pc:spChg>
        <pc:spChg chg="add del mod">
          <ac:chgData name="Nguyen Binh" userId="acf7f2a7-1119-454a-99ee-b7b1d8425230" providerId="ADAL" clId="{11700495-DEAE-4AAA-9D0B-91827AD596A8}" dt="2023-05-16T04:58:41.285" v="13311" actId="478"/>
          <ac:spMkLst>
            <pc:docMk/>
            <pc:sldMk cId="1156599000" sldId="1309"/>
            <ac:spMk id="5" creationId="{69750D92-6B0F-EC0D-B5F0-BE7C13CA0D07}"/>
          </ac:spMkLst>
        </pc:spChg>
        <pc:spChg chg="add del mod">
          <ac:chgData name="Nguyen Binh" userId="acf7f2a7-1119-454a-99ee-b7b1d8425230" providerId="ADAL" clId="{11700495-DEAE-4AAA-9D0B-91827AD596A8}" dt="2023-05-15T16:45:16.185" v="8454" actId="478"/>
          <ac:spMkLst>
            <pc:docMk/>
            <pc:sldMk cId="1156599000" sldId="1309"/>
            <ac:spMk id="5" creationId="{D45E2DAC-AD61-C7B1-48DB-C388510492CB}"/>
          </ac:spMkLst>
        </pc:spChg>
        <pc:spChg chg="add mod">
          <ac:chgData name="Nguyen Binh" userId="acf7f2a7-1119-454a-99ee-b7b1d8425230" providerId="ADAL" clId="{11700495-DEAE-4AAA-9D0B-91827AD596A8}" dt="2023-05-16T05:36:23.109" v="13574" actId="1076"/>
          <ac:spMkLst>
            <pc:docMk/>
            <pc:sldMk cId="1156599000" sldId="1309"/>
            <ac:spMk id="6" creationId="{9371272D-212C-FC3E-01CD-A3B4FAE1E4DB}"/>
          </ac:spMkLst>
        </pc:spChg>
        <pc:spChg chg="add del mod">
          <ac:chgData name="Nguyen Binh" userId="acf7f2a7-1119-454a-99ee-b7b1d8425230" providerId="ADAL" clId="{11700495-DEAE-4AAA-9D0B-91827AD596A8}" dt="2023-05-16T05:37:11.450" v="13580"/>
          <ac:spMkLst>
            <pc:docMk/>
            <pc:sldMk cId="1156599000" sldId="1309"/>
            <ac:spMk id="8" creationId="{60D28AB2-C8E1-6FBE-EA16-99B71A147509}"/>
          </ac:spMkLst>
        </pc:spChg>
        <pc:spChg chg="add mod">
          <ac:chgData name="Nguyen Binh" userId="acf7f2a7-1119-454a-99ee-b7b1d8425230" providerId="ADAL" clId="{11700495-DEAE-4AAA-9D0B-91827AD596A8}" dt="2023-05-16T06:38:35.899" v="14389" actId="20577"/>
          <ac:spMkLst>
            <pc:docMk/>
            <pc:sldMk cId="1156599000" sldId="1309"/>
            <ac:spMk id="9" creationId="{A355D49B-E98C-6157-00E4-BE066A8CC415}"/>
          </ac:spMkLst>
        </pc:spChg>
        <pc:spChg chg="add del mod">
          <ac:chgData name="Nguyen Binh" userId="acf7f2a7-1119-454a-99ee-b7b1d8425230" providerId="ADAL" clId="{11700495-DEAE-4AAA-9D0B-91827AD596A8}" dt="2023-05-16T05:52:33.714" v="13780" actId="478"/>
          <ac:spMkLst>
            <pc:docMk/>
            <pc:sldMk cId="1156599000" sldId="1309"/>
            <ac:spMk id="11" creationId="{DC3313AA-899D-907F-6F46-7182CAD99B5C}"/>
          </ac:spMkLst>
        </pc:spChg>
        <pc:spChg chg="add del mod">
          <ac:chgData name="Nguyen Binh" userId="acf7f2a7-1119-454a-99ee-b7b1d8425230" providerId="ADAL" clId="{11700495-DEAE-4AAA-9D0B-91827AD596A8}" dt="2023-05-16T06:38:41.849" v="14398" actId="14100"/>
          <ac:spMkLst>
            <pc:docMk/>
            <pc:sldMk cId="1156599000" sldId="1309"/>
            <ac:spMk id="13" creationId="{112FEAC8-CB6A-6796-A0C2-460711296457}"/>
          </ac:spMkLst>
        </pc:spChg>
        <pc:spChg chg="add mod">
          <ac:chgData name="Nguyen Binh" userId="acf7f2a7-1119-454a-99ee-b7b1d8425230" providerId="ADAL" clId="{11700495-DEAE-4AAA-9D0B-91827AD596A8}" dt="2023-05-16T06:38:46.673" v="14404" actId="14100"/>
          <ac:spMkLst>
            <pc:docMk/>
            <pc:sldMk cId="1156599000" sldId="1309"/>
            <ac:spMk id="15" creationId="{8BCE4F08-B13D-307C-6973-84E163BCF92E}"/>
          </ac:spMkLst>
        </pc:spChg>
        <pc:spChg chg="add del mod">
          <ac:chgData name="Nguyen Binh" userId="acf7f2a7-1119-454a-99ee-b7b1d8425230" providerId="ADAL" clId="{11700495-DEAE-4AAA-9D0B-91827AD596A8}" dt="2023-05-16T06:03:51.415" v="14007" actId="478"/>
          <ac:spMkLst>
            <pc:docMk/>
            <pc:sldMk cId="1156599000" sldId="1309"/>
            <ac:spMk id="17" creationId="{20703A4E-B31C-2E70-4DEE-2C97C18C87B9}"/>
          </ac:spMkLst>
        </pc:spChg>
        <pc:spChg chg="add del mod">
          <ac:chgData name="Nguyen Binh" userId="acf7f2a7-1119-454a-99ee-b7b1d8425230" providerId="ADAL" clId="{11700495-DEAE-4AAA-9D0B-91827AD596A8}" dt="2023-05-16T06:38:51.968" v="14413" actId="14100"/>
          <ac:spMkLst>
            <pc:docMk/>
            <pc:sldMk cId="1156599000" sldId="1309"/>
            <ac:spMk id="20" creationId="{6A6F7430-9D8A-E1FC-7F25-A25A72E12EDC}"/>
          </ac:spMkLst>
        </pc:spChg>
        <pc:spChg chg="add mod">
          <ac:chgData name="Nguyen Binh" userId="acf7f2a7-1119-454a-99ee-b7b1d8425230" providerId="ADAL" clId="{11700495-DEAE-4AAA-9D0B-91827AD596A8}" dt="2023-05-16T06:42:15.331" v="14589" actId="14100"/>
          <ac:spMkLst>
            <pc:docMk/>
            <pc:sldMk cId="1156599000" sldId="1309"/>
            <ac:spMk id="22" creationId="{BA0F4C0B-C6B0-C4B3-559D-FCEADD570438}"/>
          </ac:spMkLst>
        </pc:spChg>
        <pc:spChg chg="add mod">
          <ac:chgData name="Nguyen Binh" userId="acf7f2a7-1119-454a-99ee-b7b1d8425230" providerId="ADAL" clId="{11700495-DEAE-4AAA-9D0B-91827AD596A8}" dt="2023-05-16T06:14:10.294" v="14150" actId="1076"/>
          <ac:spMkLst>
            <pc:docMk/>
            <pc:sldMk cId="1156599000" sldId="1309"/>
            <ac:spMk id="23" creationId="{92828B8E-9B10-0E4F-920F-0B00CF7C9F5D}"/>
          </ac:spMkLst>
        </pc:spChg>
        <pc:spChg chg="add mod">
          <ac:chgData name="Nguyen Binh" userId="acf7f2a7-1119-454a-99ee-b7b1d8425230" providerId="ADAL" clId="{11700495-DEAE-4AAA-9D0B-91827AD596A8}" dt="2023-05-16T06:42:36.928" v="14599" actId="1076"/>
          <ac:spMkLst>
            <pc:docMk/>
            <pc:sldMk cId="1156599000" sldId="1309"/>
            <ac:spMk id="24" creationId="{8003ABED-6484-D3DF-A581-355810A86CD6}"/>
          </ac:spMkLst>
        </pc:spChg>
        <pc:spChg chg="add mod">
          <ac:chgData name="Nguyen Binh" userId="acf7f2a7-1119-454a-99ee-b7b1d8425230" providerId="ADAL" clId="{11700495-DEAE-4AAA-9D0B-91827AD596A8}" dt="2023-05-16T06:37:09.886" v="14363" actId="14100"/>
          <ac:spMkLst>
            <pc:docMk/>
            <pc:sldMk cId="1156599000" sldId="1309"/>
            <ac:spMk id="25" creationId="{220C9B06-C28E-A180-9B34-47955A32DB41}"/>
          </ac:spMkLst>
        </pc:spChg>
        <pc:spChg chg="add mod">
          <ac:chgData name="Nguyen Binh" userId="acf7f2a7-1119-454a-99ee-b7b1d8425230" providerId="ADAL" clId="{11700495-DEAE-4AAA-9D0B-91827AD596A8}" dt="2023-05-16T06:14:48.032" v="14156" actId="1076"/>
          <ac:spMkLst>
            <pc:docMk/>
            <pc:sldMk cId="1156599000" sldId="1309"/>
            <ac:spMk id="26" creationId="{4C819C45-CE7E-45E9-5CE1-C83F35056991}"/>
          </ac:spMkLst>
        </pc:spChg>
        <pc:spChg chg="add mod">
          <ac:chgData name="Nguyen Binh" userId="acf7f2a7-1119-454a-99ee-b7b1d8425230" providerId="ADAL" clId="{11700495-DEAE-4AAA-9D0B-91827AD596A8}" dt="2023-05-16T06:16:25.416" v="14251" actId="14100"/>
          <ac:spMkLst>
            <pc:docMk/>
            <pc:sldMk cId="1156599000" sldId="1309"/>
            <ac:spMk id="27" creationId="{3526642C-5A9C-6480-C988-EE0F33FE444C}"/>
          </ac:spMkLst>
        </pc:spChg>
        <pc:spChg chg="add mod">
          <ac:chgData name="Nguyen Binh" userId="acf7f2a7-1119-454a-99ee-b7b1d8425230" providerId="ADAL" clId="{11700495-DEAE-4AAA-9D0B-91827AD596A8}" dt="2023-05-16T06:39:22.280" v="14414" actId="1076"/>
          <ac:spMkLst>
            <pc:docMk/>
            <pc:sldMk cId="1156599000" sldId="1309"/>
            <ac:spMk id="28" creationId="{09DF5694-6FF5-D5F7-AB2A-55B46CEE0274}"/>
          </ac:spMkLst>
        </pc:spChg>
        <pc:spChg chg="add mod">
          <ac:chgData name="Nguyen Binh" userId="acf7f2a7-1119-454a-99ee-b7b1d8425230" providerId="ADAL" clId="{11700495-DEAE-4AAA-9D0B-91827AD596A8}" dt="2023-05-16T06:44:14.682" v="14729" actId="1076"/>
          <ac:spMkLst>
            <pc:docMk/>
            <pc:sldMk cId="1156599000" sldId="1309"/>
            <ac:spMk id="29" creationId="{77319EA9-B4FC-BDE1-9A14-0A735FE2D07A}"/>
          </ac:spMkLst>
        </pc:spChg>
        <pc:spChg chg="add mod">
          <ac:chgData name="Nguyen Binh" userId="acf7f2a7-1119-454a-99ee-b7b1d8425230" providerId="ADAL" clId="{11700495-DEAE-4AAA-9D0B-91827AD596A8}" dt="2023-05-16T08:29:48.154" v="18003" actId="1076"/>
          <ac:spMkLst>
            <pc:docMk/>
            <pc:sldMk cId="1156599000" sldId="1309"/>
            <ac:spMk id="30" creationId="{4E7CF587-2B68-2071-49B1-E2488B0C921B}"/>
          </ac:spMkLst>
        </pc:spChg>
        <pc:spChg chg="add mod">
          <ac:chgData name="Nguyen Binh" userId="acf7f2a7-1119-454a-99ee-b7b1d8425230" providerId="ADAL" clId="{11700495-DEAE-4AAA-9D0B-91827AD596A8}" dt="2023-05-16T06:46:25.153" v="14792" actId="1076"/>
          <ac:spMkLst>
            <pc:docMk/>
            <pc:sldMk cId="1156599000" sldId="1309"/>
            <ac:spMk id="31" creationId="{1B0BBD17-614F-5287-4AC1-23FED16357D1}"/>
          </ac:spMkLst>
        </pc:spChg>
        <pc:spChg chg="add mod">
          <ac:chgData name="Nguyen Binh" userId="acf7f2a7-1119-454a-99ee-b7b1d8425230" providerId="ADAL" clId="{11700495-DEAE-4AAA-9D0B-91827AD596A8}" dt="2023-05-16T06:46:27.778" v="14793" actId="1076"/>
          <ac:spMkLst>
            <pc:docMk/>
            <pc:sldMk cId="1156599000" sldId="1309"/>
            <ac:spMk id="32" creationId="{2F239D6B-8987-B618-BD61-910A99B2970C}"/>
          </ac:spMkLst>
        </pc:spChg>
        <pc:spChg chg="add del mod">
          <ac:chgData name="Nguyen Binh" userId="acf7f2a7-1119-454a-99ee-b7b1d8425230" providerId="ADAL" clId="{11700495-DEAE-4AAA-9D0B-91827AD596A8}" dt="2023-05-16T06:45:25.872" v="14755" actId="21"/>
          <ac:spMkLst>
            <pc:docMk/>
            <pc:sldMk cId="1156599000" sldId="1309"/>
            <ac:spMk id="33" creationId="{4DE6563C-FB0A-F44E-1872-8FF7F507D03E}"/>
          </ac:spMkLst>
        </pc:spChg>
        <pc:spChg chg="add mod">
          <ac:chgData name="Nguyen Binh" userId="acf7f2a7-1119-454a-99ee-b7b1d8425230" providerId="ADAL" clId="{11700495-DEAE-4AAA-9D0B-91827AD596A8}" dt="2023-05-16T06:46:05.848" v="14773" actId="20577"/>
          <ac:spMkLst>
            <pc:docMk/>
            <pc:sldMk cId="1156599000" sldId="1309"/>
            <ac:spMk id="35" creationId="{C119E5BF-FC30-B8EF-B890-45EAC4A8D37E}"/>
          </ac:spMkLst>
        </pc:spChg>
        <pc:spChg chg="add mod">
          <ac:chgData name="Nguyen Binh" userId="acf7f2a7-1119-454a-99ee-b7b1d8425230" providerId="ADAL" clId="{11700495-DEAE-4AAA-9D0B-91827AD596A8}" dt="2023-05-16T06:46:12.656" v="14788" actId="20577"/>
          <ac:spMkLst>
            <pc:docMk/>
            <pc:sldMk cId="1156599000" sldId="1309"/>
            <ac:spMk id="37" creationId="{D759F5F5-ADCB-6741-312F-58205C359413}"/>
          </ac:spMkLst>
        </pc:spChg>
        <pc:graphicFrameChg chg="add mod modGraphic">
          <ac:chgData name="Nguyen Binh" userId="acf7f2a7-1119-454a-99ee-b7b1d8425230" providerId="ADAL" clId="{11700495-DEAE-4AAA-9D0B-91827AD596A8}" dt="2023-05-16T07:05:48.876" v="15647" actId="20577"/>
          <ac:graphicFrameMkLst>
            <pc:docMk/>
            <pc:sldMk cId="1156599000" sldId="1309"/>
            <ac:graphicFrameMk id="7" creationId="{B41C98C3-C347-C2CF-E376-CA479E7F3E3F}"/>
          </ac:graphicFrameMkLst>
        </pc:graphicFrameChg>
        <pc:graphicFrameChg chg="add del mod">
          <ac:chgData name="Nguyen Binh" userId="acf7f2a7-1119-454a-99ee-b7b1d8425230" providerId="ADAL" clId="{11700495-DEAE-4AAA-9D0B-91827AD596A8}" dt="2023-05-16T05:52:33.714" v="13780" actId="478"/>
          <ac:graphicFrameMkLst>
            <pc:docMk/>
            <pc:sldMk cId="1156599000" sldId="1309"/>
            <ac:graphicFrameMk id="10" creationId="{B156D4E2-204B-FD44-25B2-38EA1C7628CC}"/>
          </ac:graphicFrameMkLst>
        </pc:graphicFrameChg>
        <pc:graphicFrameChg chg="add del mod modGraphic">
          <ac:chgData name="Nguyen Binh" userId="acf7f2a7-1119-454a-99ee-b7b1d8425230" providerId="ADAL" clId="{11700495-DEAE-4AAA-9D0B-91827AD596A8}" dt="2023-05-16T06:48:19.285" v="14806"/>
          <ac:graphicFrameMkLst>
            <pc:docMk/>
            <pc:sldMk cId="1156599000" sldId="1309"/>
            <ac:graphicFrameMk id="12" creationId="{EC23E4DF-F8B3-620A-BDB8-C96D24F5783F}"/>
          </ac:graphicFrameMkLst>
        </pc:graphicFrameChg>
        <pc:graphicFrameChg chg="add mod modGraphic">
          <ac:chgData name="Nguyen Binh" userId="acf7f2a7-1119-454a-99ee-b7b1d8425230" providerId="ADAL" clId="{11700495-DEAE-4AAA-9D0B-91827AD596A8}" dt="2023-05-16T06:12:25.910" v="14136" actId="1076"/>
          <ac:graphicFrameMkLst>
            <pc:docMk/>
            <pc:sldMk cId="1156599000" sldId="1309"/>
            <ac:graphicFrameMk id="14" creationId="{F1D216ED-828C-20C7-6E2D-43BA26FEF425}"/>
          </ac:graphicFrameMkLst>
        </pc:graphicFrameChg>
        <pc:graphicFrameChg chg="add del mod">
          <ac:chgData name="Nguyen Binh" userId="acf7f2a7-1119-454a-99ee-b7b1d8425230" providerId="ADAL" clId="{11700495-DEAE-4AAA-9D0B-91827AD596A8}" dt="2023-05-16T06:03:54.315" v="14008" actId="478"/>
          <ac:graphicFrameMkLst>
            <pc:docMk/>
            <pc:sldMk cId="1156599000" sldId="1309"/>
            <ac:graphicFrameMk id="16" creationId="{18A07BD2-0452-5E3A-5285-F385808576F6}"/>
          </ac:graphicFrameMkLst>
        </pc:graphicFrameChg>
        <pc:graphicFrameChg chg="add mod modGraphic">
          <ac:chgData name="Nguyen Binh" userId="acf7f2a7-1119-454a-99ee-b7b1d8425230" providerId="ADAL" clId="{11700495-DEAE-4AAA-9D0B-91827AD596A8}" dt="2023-05-16T06:14:36.763" v="14155" actId="1076"/>
          <ac:graphicFrameMkLst>
            <pc:docMk/>
            <pc:sldMk cId="1156599000" sldId="1309"/>
            <ac:graphicFrameMk id="18" creationId="{CD54143D-3DCD-925D-08CF-CFDE2EB3BD3B}"/>
          </ac:graphicFrameMkLst>
        </pc:graphicFrameChg>
        <pc:graphicFrameChg chg="add del mod modGraphic">
          <ac:chgData name="Nguyen Binh" userId="acf7f2a7-1119-454a-99ee-b7b1d8425230" providerId="ADAL" clId="{11700495-DEAE-4AAA-9D0B-91827AD596A8}" dt="2023-05-16T06:44:07.667" v="14728" actId="1076"/>
          <ac:graphicFrameMkLst>
            <pc:docMk/>
            <pc:sldMk cId="1156599000" sldId="1309"/>
            <ac:graphicFrameMk id="19" creationId="{CC16A30F-B729-5596-D0BB-0FFCEA5DC727}"/>
          </ac:graphicFrameMkLst>
        </pc:graphicFrameChg>
        <pc:graphicFrameChg chg="add del mod modGraphic">
          <ac:chgData name="Nguyen Binh" userId="acf7f2a7-1119-454a-99ee-b7b1d8425230" providerId="ADAL" clId="{11700495-DEAE-4AAA-9D0B-91827AD596A8}" dt="2023-05-16T06:43:56.168" v="14725" actId="14734"/>
          <ac:graphicFrameMkLst>
            <pc:docMk/>
            <pc:sldMk cId="1156599000" sldId="1309"/>
            <ac:graphicFrameMk id="21" creationId="{CC9B840D-4027-1EB8-731B-8A56F7338E85}"/>
          </ac:graphicFrameMkLst>
        </pc:graphicFrameChg>
      </pc:sldChg>
      <pc:sldChg chg="addSp delSp modSp add del mod">
        <pc:chgData name="Nguyen Binh" userId="acf7f2a7-1119-454a-99ee-b7b1d8425230" providerId="ADAL" clId="{11700495-DEAE-4AAA-9D0B-91827AD596A8}" dt="2023-05-16T05:00:53.653" v="13317" actId="47"/>
        <pc:sldMkLst>
          <pc:docMk/>
          <pc:sldMk cId="1426369670" sldId="1310"/>
        </pc:sldMkLst>
        <pc:spChg chg="mod">
          <ac:chgData name="Nguyen Binh" userId="acf7f2a7-1119-454a-99ee-b7b1d8425230" providerId="ADAL" clId="{11700495-DEAE-4AAA-9D0B-91827AD596A8}" dt="2023-05-15T16:59:40.896" v="8705" actId="14100"/>
          <ac:spMkLst>
            <pc:docMk/>
            <pc:sldMk cId="1426369670" sldId="1310"/>
            <ac:spMk id="2" creationId="{50812B22-A1F0-DCA6-F9EC-8496DB6C45A9}"/>
          </ac:spMkLst>
        </pc:spChg>
        <pc:spChg chg="mod">
          <ac:chgData name="Nguyen Binh" userId="acf7f2a7-1119-454a-99ee-b7b1d8425230" providerId="ADAL" clId="{11700495-DEAE-4AAA-9D0B-91827AD596A8}" dt="2023-05-15T16:13:55.132" v="7576" actId="20577"/>
          <ac:spMkLst>
            <pc:docMk/>
            <pc:sldMk cId="1426369670" sldId="1310"/>
            <ac:spMk id="4" creationId="{54583AAB-E05C-8A52-1898-867F226D3193}"/>
          </ac:spMkLst>
        </pc:spChg>
        <pc:picChg chg="add del mod">
          <ac:chgData name="Nguyen Binh" userId="acf7f2a7-1119-454a-99ee-b7b1d8425230" providerId="ADAL" clId="{11700495-DEAE-4AAA-9D0B-91827AD596A8}" dt="2023-05-16T04:52:17.885" v="13288" actId="21"/>
          <ac:picMkLst>
            <pc:docMk/>
            <pc:sldMk cId="1426369670" sldId="1310"/>
            <ac:picMk id="11266" creationId="{72133491-42AD-9436-6E85-6D7D155E0BFD}"/>
          </ac:picMkLst>
        </pc:picChg>
      </pc:sldChg>
      <pc:sldChg chg="addSp modSp add mod modAnim">
        <pc:chgData name="Nguyen Binh" userId="acf7f2a7-1119-454a-99ee-b7b1d8425230" providerId="ADAL" clId="{11700495-DEAE-4AAA-9D0B-91827AD596A8}" dt="2023-05-17T05:22:00.682" v="18903" actId="20577"/>
        <pc:sldMkLst>
          <pc:docMk/>
          <pc:sldMk cId="3182946867" sldId="1311"/>
        </pc:sldMkLst>
        <pc:spChg chg="mod">
          <ac:chgData name="Nguyen Binh" userId="acf7f2a7-1119-454a-99ee-b7b1d8425230" providerId="ADAL" clId="{11700495-DEAE-4AAA-9D0B-91827AD596A8}" dt="2023-05-16T07:40:44.098" v="15842" actId="20577"/>
          <ac:spMkLst>
            <pc:docMk/>
            <pc:sldMk cId="3182946867" sldId="1311"/>
            <ac:spMk id="2" creationId="{50812B22-A1F0-DCA6-F9EC-8496DB6C45A9}"/>
          </ac:spMkLst>
        </pc:spChg>
        <pc:spChg chg="add mod">
          <ac:chgData name="Nguyen Binh" userId="acf7f2a7-1119-454a-99ee-b7b1d8425230" providerId="ADAL" clId="{11700495-DEAE-4AAA-9D0B-91827AD596A8}" dt="2023-05-17T05:22:00.682" v="18903" actId="20577"/>
          <ac:spMkLst>
            <pc:docMk/>
            <pc:sldMk cId="3182946867" sldId="1311"/>
            <ac:spMk id="3" creationId="{8AE640E5-61A2-A8D0-9943-3B4841BABBB4}"/>
          </ac:spMkLst>
        </pc:spChg>
        <pc:spChg chg="mod">
          <ac:chgData name="Nguyen Binh" userId="acf7f2a7-1119-454a-99ee-b7b1d8425230" providerId="ADAL" clId="{11700495-DEAE-4AAA-9D0B-91827AD596A8}" dt="2023-05-15T16:45:35.140" v="8501" actId="20577"/>
          <ac:spMkLst>
            <pc:docMk/>
            <pc:sldMk cId="3182946867" sldId="1311"/>
            <ac:spMk id="4" creationId="{54583AAB-E05C-8A52-1898-867F226D3193}"/>
          </ac:spMkLst>
        </pc:spChg>
        <pc:spChg chg="add mod">
          <ac:chgData name="Nguyen Binh" userId="acf7f2a7-1119-454a-99ee-b7b1d8425230" providerId="ADAL" clId="{11700495-DEAE-4AAA-9D0B-91827AD596A8}" dt="2023-05-16T06:57:46.117" v="15287" actId="404"/>
          <ac:spMkLst>
            <pc:docMk/>
            <pc:sldMk cId="3182946867" sldId="1311"/>
            <ac:spMk id="6" creationId="{5AF2BD6E-AC31-D4B1-3FA1-F77C8640532E}"/>
          </ac:spMkLst>
        </pc:spChg>
        <pc:spChg chg="add mod">
          <ac:chgData name="Nguyen Binh" userId="acf7f2a7-1119-454a-99ee-b7b1d8425230" providerId="ADAL" clId="{11700495-DEAE-4AAA-9D0B-91827AD596A8}" dt="2023-05-16T06:57:50.988" v="15289" actId="1076"/>
          <ac:spMkLst>
            <pc:docMk/>
            <pc:sldMk cId="3182946867" sldId="1311"/>
            <ac:spMk id="7" creationId="{6CEAB3FB-6088-30BF-CC4A-83F37A404263}"/>
          </ac:spMkLst>
        </pc:spChg>
        <pc:spChg chg="add mod">
          <ac:chgData name="Nguyen Binh" userId="acf7f2a7-1119-454a-99ee-b7b1d8425230" providerId="ADAL" clId="{11700495-DEAE-4AAA-9D0B-91827AD596A8}" dt="2023-05-16T07:40:47.679" v="15844" actId="20577"/>
          <ac:spMkLst>
            <pc:docMk/>
            <pc:sldMk cId="3182946867" sldId="1311"/>
            <ac:spMk id="8" creationId="{AA3B91B3-1B29-0D5E-04B5-E3308AAB8F1D}"/>
          </ac:spMkLst>
        </pc:spChg>
        <pc:spChg chg="add mod">
          <ac:chgData name="Nguyen Binh" userId="acf7f2a7-1119-454a-99ee-b7b1d8425230" providerId="ADAL" clId="{11700495-DEAE-4AAA-9D0B-91827AD596A8}" dt="2023-05-16T07:05:08.855" v="15632" actId="255"/>
          <ac:spMkLst>
            <pc:docMk/>
            <pc:sldMk cId="3182946867" sldId="1311"/>
            <ac:spMk id="10" creationId="{010F6DA9-B0AD-1257-B561-9F130DB100A4}"/>
          </ac:spMkLst>
        </pc:spChg>
      </pc:sldChg>
      <pc:sldChg chg="addSp delSp modSp new mod ord modAnim">
        <pc:chgData name="Nguyen Binh" userId="acf7f2a7-1119-454a-99ee-b7b1d8425230" providerId="ADAL" clId="{11700495-DEAE-4AAA-9D0B-91827AD596A8}" dt="2023-05-16T08:14:39.471" v="17939"/>
        <pc:sldMkLst>
          <pc:docMk/>
          <pc:sldMk cId="2088870462" sldId="1312"/>
        </pc:sldMkLst>
        <pc:spChg chg="del">
          <ac:chgData name="Nguyen Binh" userId="acf7f2a7-1119-454a-99ee-b7b1d8425230" providerId="ADAL" clId="{11700495-DEAE-4AAA-9D0B-91827AD596A8}" dt="2023-05-15T16:58:40.750" v="8660" actId="478"/>
          <ac:spMkLst>
            <pc:docMk/>
            <pc:sldMk cId="2088870462" sldId="1312"/>
            <ac:spMk id="2" creationId="{BBA9FD96-31F8-01AD-F6A5-32EC2E33A84D}"/>
          </ac:spMkLst>
        </pc:spChg>
        <pc:spChg chg="mod">
          <ac:chgData name="Nguyen Binh" userId="acf7f2a7-1119-454a-99ee-b7b1d8425230" providerId="ADAL" clId="{11700495-DEAE-4AAA-9D0B-91827AD596A8}" dt="2023-05-15T16:59:01.567" v="8704" actId="20577"/>
          <ac:spMkLst>
            <pc:docMk/>
            <pc:sldMk cId="2088870462" sldId="1312"/>
            <ac:spMk id="3" creationId="{5FB590EC-EAD3-75C5-6114-ABC6526470B3}"/>
          </ac:spMkLst>
        </pc:spChg>
        <pc:spChg chg="add del">
          <ac:chgData name="Nguyen Binh" userId="acf7f2a7-1119-454a-99ee-b7b1d8425230" providerId="ADAL" clId="{11700495-DEAE-4AAA-9D0B-91827AD596A8}" dt="2023-05-16T07:07:57.961" v="15797"/>
          <ac:spMkLst>
            <pc:docMk/>
            <pc:sldMk cId="2088870462" sldId="1312"/>
            <ac:spMk id="4" creationId="{12A54CBF-4328-11E5-2AC1-8BB343544EE2}"/>
          </ac:spMkLst>
        </pc:spChg>
        <pc:spChg chg="add del mod">
          <ac:chgData name="Nguyen Binh" userId="acf7f2a7-1119-454a-99ee-b7b1d8425230" providerId="ADAL" clId="{11700495-DEAE-4AAA-9D0B-91827AD596A8}" dt="2023-05-15T17:17:26.165" v="9111" actId="478"/>
          <ac:spMkLst>
            <pc:docMk/>
            <pc:sldMk cId="2088870462" sldId="1312"/>
            <ac:spMk id="4" creationId="{D4880E34-93D0-D68E-C2AB-494FF654CFE9}"/>
          </ac:spMkLst>
        </pc:spChg>
        <pc:spChg chg="add mod">
          <ac:chgData name="Nguyen Binh" userId="acf7f2a7-1119-454a-99ee-b7b1d8425230" providerId="ADAL" clId="{11700495-DEAE-4AAA-9D0B-91827AD596A8}" dt="2023-05-16T07:55:07.422" v="16918" actId="2711"/>
          <ac:spMkLst>
            <pc:docMk/>
            <pc:sldMk cId="2088870462" sldId="1312"/>
            <ac:spMk id="5" creationId="{C2ACD51E-6331-649C-5142-C3BCDD72AE0A}"/>
          </ac:spMkLst>
        </pc:spChg>
        <pc:spChg chg="add mod">
          <ac:chgData name="Nguyen Binh" userId="acf7f2a7-1119-454a-99ee-b7b1d8425230" providerId="ADAL" clId="{11700495-DEAE-4AAA-9D0B-91827AD596A8}" dt="2023-05-16T08:07:11.043" v="17758" actId="1076"/>
          <ac:spMkLst>
            <pc:docMk/>
            <pc:sldMk cId="2088870462" sldId="1312"/>
            <ac:spMk id="6" creationId="{E7F5F670-1D13-9886-AD33-26A109C03F34}"/>
          </ac:spMkLst>
        </pc:spChg>
        <pc:spChg chg="add mod">
          <ac:chgData name="Nguyen Binh" userId="acf7f2a7-1119-454a-99ee-b7b1d8425230" providerId="ADAL" clId="{11700495-DEAE-4AAA-9D0B-91827AD596A8}" dt="2023-05-16T08:08:46.923" v="17767" actId="1076"/>
          <ac:spMkLst>
            <pc:docMk/>
            <pc:sldMk cId="2088870462" sldId="1312"/>
            <ac:spMk id="7" creationId="{FD40C074-DDE1-7892-055E-40CF6687A909}"/>
          </ac:spMkLst>
        </pc:spChg>
        <pc:spChg chg="add del">
          <ac:chgData name="Nguyen Binh" userId="acf7f2a7-1119-454a-99ee-b7b1d8425230" providerId="ADAL" clId="{11700495-DEAE-4AAA-9D0B-91827AD596A8}" dt="2023-05-16T08:08:27.103" v="17763"/>
          <ac:spMkLst>
            <pc:docMk/>
            <pc:sldMk cId="2088870462" sldId="1312"/>
            <ac:spMk id="9" creationId="{6A602D7E-9B7A-DB91-645B-8CEC9EF78787}"/>
          </ac:spMkLst>
        </pc:spChg>
        <pc:spChg chg="add mod">
          <ac:chgData name="Nguyen Binh" userId="acf7f2a7-1119-454a-99ee-b7b1d8425230" providerId="ADAL" clId="{11700495-DEAE-4AAA-9D0B-91827AD596A8}" dt="2023-05-16T08:13:22.989" v="17877" actId="1076"/>
          <ac:spMkLst>
            <pc:docMk/>
            <pc:sldMk cId="2088870462" sldId="1312"/>
            <ac:spMk id="10" creationId="{946199EC-2BFC-41D3-71B9-36A70B11A21B}"/>
          </ac:spMkLst>
        </pc:spChg>
        <pc:spChg chg="add del">
          <ac:chgData name="Nguyen Binh" userId="acf7f2a7-1119-454a-99ee-b7b1d8425230" providerId="ADAL" clId="{11700495-DEAE-4AAA-9D0B-91827AD596A8}" dt="2023-05-16T08:09:55.694" v="17830" actId="11529"/>
          <ac:spMkLst>
            <pc:docMk/>
            <pc:sldMk cId="2088870462" sldId="1312"/>
            <ac:spMk id="11" creationId="{674B9FBE-A704-0564-B491-B62894528E40}"/>
          </ac:spMkLst>
        </pc:spChg>
        <pc:spChg chg="add mod">
          <ac:chgData name="Nguyen Binh" userId="acf7f2a7-1119-454a-99ee-b7b1d8425230" providerId="ADAL" clId="{11700495-DEAE-4AAA-9D0B-91827AD596A8}" dt="2023-05-16T08:13:22.989" v="17877" actId="1076"/>
          <ac:spMkLst>
            <pc:docMk/>
            <pc:sldMk cId="2088870462" sldId="1312"/>
            <ac:spMk id="15" creationId="{75699714-609C-5E67-7F73-91AE1F2A0B57}"/>
          </ac:spMkLst>
        </pc:spChg>
        <pc:spChg chg="add mod">
          <ac:chgData name="Nguyen Binh" userId="acf7f2a7-1119-454a-99ee-b7b1d8425230" providerId="ADAL" clId="{11700495-DEAE-4AAA-9D0B-91827AD596A8}" dt="2023-05-16T08:14:36.575" v="17938" actId="1076"/>
          <ac:spMkLst>
            <pc:docMk/>
            <pc:sldMk cId="2088870462" sldId="1312"/>
            <ac:spMk id="18" creationId="{1D97BF1F-2AE5-EB63-4B24-A41FBBF51EF6}"/>
          </ac:spMkLst>
        </pc:spChg>
        <pc:graphicFrameChg chg="add mod modGraphic">
          <ac:chgData name="Nguyen Binh" userId="acf7f2a7-1119-454a-99ee-b7b1d8425230" providerId="ADAL" clId="{11700495-DEAE-4AAA-9D0B-91827AD596A8}" dt="2023-05-16T08:07:13.411" v="17759" actId="1076"/>
          <ac:graphicFrameMkLst>
            <pc:docMk/>
            <pc:sldMk cId="2088870462" sldId="1312"/>
            <ac:graphicFrameMk id="8" creationId="{21AC9EBD-878F-4B2F-A3BA-1EF73C34C6E5}"/>
          </ac:graphicFrameMkLst>
        </pc:graphicFrameChg>
        <pc:picChg chg="add mod">
          <ac:chgData name="Nguyen Binh" userId="acf7f2a7-1119-454a-99ee-b7b1d8425230" providerId="ADAL" clId="{11700495-DEAE-4AAA-9D0B-91827AD596A8}" dt="2023-05-16T08:13:31.485" v="17879" actId="1076"/>
          <ac:picMkLst>
            <pc:docMk/>
            <pc:sldMk cId="2088870462" sldId="1312"/>
            <ac:picMk id="13" creationId="{0CBA1863-DBA3-E169-F83B-2973DE6A7301}"/>
          </ac:picMkLst>
        </pc:picChg>
        <pc:picChg chg="add mod">
          <ac:chgData name="Nguyen Binh" userId="acf7f2a7-1119-454a-99ee-b7b1d8425230" providerId="ADAL" clId="{11700495-DEAE-4AAA-9D0B-91827AD596A8}" dt="2023-05-16T08:13:22.989" v="17877" actId="1076"/>
          <ac:picMkLst>
            <pc:docMk/>
            <pc:sldMk cId="2088870462" sldId="1312"/>
            <ac:picMk id="14" creationId="{AEBFF698-AB04-F72F-11BF-66CF6ACD65F6}"/>
          </ac:picMkLst>
        </pc:picChg>
        <pc:picChg chg="add mod">
          <ac:chgData name="Nguyen Binh" userId="acf7f2a7-1119-454a-99ee-b7b1d8425230" providerId="ADAL" clId="{11700495-DEAE-4AAA-9D0B-91827AD596A8}" dt="2023-05-16T08:13:22.989" v="17877" actId="1076"/>
          <ac:picMkLst>
            <pc:docMk/>
            <pc:sldMk cId="2088870462" sldId="1312"/>
            <ac:picMk id="16" creationId="{7B29DDEE-9237-4EB4-9641-D9D7C69F0918}"/>
          </ac:picMkLst>
        </pc:picChg>
        <pc:picChg chg="add mod">
          <ac:chgData name="Nguyen Binh" userId="acf7f2a7-1119-454a-99ee-b7b1d8425230" providerId="ADAL" clId="{11700495-DEAE-4AAA-9D0B-91827AD596A8}" dt="2023-05-16T08:13:29.549" v="17878" actId="1076"/>
          <ac:picMkLst>
            <pc:docMk/>
            <pc:sldMk cId="2088870462" sldId="1312"/>
            <ac:picMk id="17" creationId="{28705BBB-7582-44C0-D180-248C5C1A58AB}"/>
          </ac:picMkLst>
        </pc:picChg>
        <pc:picChg chg="add mod">
          <ac:chgData name="Nguyen Binh" userId="acf7f2a7-1119-454a-99ee-b7b1d8425230" providerId="ADAL" clId="{11700495-DEAE-4AAA-9D0B-91827AD596A8}" dt="2023-05-16T08:13:22.989" v="17877" actId="1076"/>
          <ac:picMkLst>
            <pc:docMk/>
            <pc:sldMk cId="2088870462" sldId="1312"/>
            <ac:picMk id="2052" creationId="{A51CBF3E-A2D8-A66B-AAA2-919F57283C41}"/>
          </ac:picMkLst>
        </pc:picChg>
      </pc:sldChg>
      <pc:sldChg chg="addSp delSp modSp add mod">
        <pc:chgData name="Nguyen Binh" userId="acf7f2a7-1119-454a-99ee-b7b1d8425230" providerId="ADAL" clId="{11700495-DEAE-4AAA-9D0B-91827AD596A8}" dt="2023-05-16T10:10:12.723" v="18798" actId="14100"/>
        <pc:sldMkLst>
          <pc:docMk/>
          <pc:sldMk cId="1832352739" sldId="1313"/>
        </pc:sldMkLst>
        <pc:spChg chg="mod">
          <ac:chgData name="Nguyen Binh" userId="acf7f2a7-1119-454a-99ee-b7b1d8425230" providerId="ADAL" clId="{11700495-DEAE-4AAA-9D0B-91827AD596A8}" dt="2023-05-16T10:08:22.887" v="18770" actId="20577"/>
          <ac:spMkLst>
            <pc:docMk/>
            <pc:sldMk cId="1832352739" sldId="1313"/>
            <ac:spMk id="4" creationId="{15AFC79F-B728-8771-FCEE-8957AA07AE35}"/>
          </ac:spMkLst>
        </pc:spChg>
        <pc:picChg chg="add mod">
          <ac:chgData name="Nguyen Binh" userId="acf7f2a7-1119-454a-99ee-b7b1d8425230" providerId="ADAL" clId="{11700495-DEAE-4AAA-9D0B-91827AD596A8}" dt="2023-05-16T10:09:52.251" v="18793" actId="1076"/>
          <ac:picMkLst>
            <pc:docMk/>
            <pc:sldMk cId="1832352739" sldId="1313"/>
            <ac:picMk id="2" creationId="{0E05E218-E3FB-A4CB-08B5-6A40DCB1FF44}"/>
          </ac:picMkLst>
        </pc:picChg>
        <pc:picChg chg="del">
          <ac:chgData name="Nguyen Binh" userId="acf7f2a7-1119-454a-99ee-b7b1d8425230" providerId="ADAL" clId="{11700495-DEAE-4AAA-9D0B-91827AD596A8}" dt="2023-05-15T17:09:25.963" v="8808" actId="478"/>
          <ac:picMkLst>
            <pc:docMk/>
            <pc:sldMk cId="1832352739" sldId="1313"/>
            <ac:picMk id="2" creationId="{20B2A928-B47C-B90F-A520-392BFF1627DD}"/>
          </ac:picMkLst>
        </pc:picChg>
        <pc:picChg chg="add mod modCrop">
          <ac:chgData name="Nguyen Binh" userId="acf7f2a7-1119-454a-99ee-b7b1d8425230" providerId="ADAL" clId="{11700495-DEAE-4AAA-9D0B-91827AD596A8}" dt="2023-05-16T10:10:12.723" v="18798" actId="14100"/>
          <ac:picMkLst>
            <pc:docMk/>
            <pc:sldMk cId="1832352739" sldId="1313"/>
            <ac:picMk id="3" creationId="{12BFC49B-13A3-7D77-E112-A6033BEDD3CA}"/>
          </ac:picMkLst>
        </pc:picChg>
      </pc:sldChg>
      <pc:sldChg chg="delSp modSp add del mod">
        <pc:chgData name="Nguyen Binh" userId="acf7f2a7-1119-454a-99ee-b7b1d8425230" providerId="ADAL" clId="{11700495-DEAE-4AAA-9D0B-91827AD596A8}" dt="2023-05-16T15:13:27.875" v="18890" actId="47"/>
        <pc:sldMkLst>
          <pc:docMk/>
          <pc:sldMk cId="2151739962" sldId="1314"/>
        </pc:sldMkLst>
        <pc:spChg chg="mod">
          <ac:chgData name="Nguyen Binh" userId="acf7f2a7-1119-454a-99ee-b7b1d8425230" providerId="ADAL" clId="{11700495-DEAE-4AAA-9D0B-91827AD596A8}" dt="2023-05-15T17:32:38.579" v="9636" actId="20577"/>
          <ac:spMkLst>
            <pc:docMk/>
            <pc:sldMk cId="2151739962" sldId="1314"/>
            <ac:spMk id="4" creationId="{15AFC79F-B728-8771-FCEE-8957AA07AE35}"/>
          </ac:spMkLst>
        </pc:spChg>
        <pc:picChg chg="del">
          <ac:chgData name="Nguyen Binh" userId="acf7f2a7-1119-454a-99ee-b7b1d8425230" providerId="ADAL" clId="{11700495-DEAE-4AAA-9D0B-91827AD596A8}" dt="2023-05-15T17:11:07.046" v="8814" actId="478"/>
          <ac:picMkLst>
            <pc:docMk/>
            <pc:sldMk cId="2151739962" sldId="1314"/>
            <ac:picMk id="3" creationId="{12BFC49B-13A3-7D77-E112-A6033BEDD3CA}"/>
          </ac:picMkLst>
        </pc:picChg>
      </pc:sldChg>
      <pc:sldChg chg="delSp modSp add del mod">
        <pc:chgData name="Nguyen Binh" userId="acf7f2a7-1119-454a-99ee-b7b1d8425230" providerId="ADAL" clId="{11700495-DEAE-4AAA-9D0B-91827AD596A8}" dt="2023-05-16T15:13:27.875" v="18890" actId="47"/>
        <pc:sldMkLst>
          <pc:docMk/>
          <pc:sldMk cId="1457261640" sldId="1315"/>
        </pc:sldMkLst>
        <pc:spChg chg="mod">
          <ac:chgData name="Nguyen Binh" userId="acf7f2a7-1119-454a-99ee-b7b1d8425230" providerId="ADAL" clId="{11700495-DEAE-4AAA-9D0B-91827AD596A8}" dt="2023-05-15T17:32:35.722" v="9634" actId="20577"/>
          <ac:spMkLst>
            <pc:docMk/>
            <pc:sldMk cId="1457261640" sldId="1315"/>
            <ac:spMk id="4" creationId="{15AFC79F-B728-8771-FCEE-8957AA07AE35}"/>
          </ac:spMkLst>
        </pc:spChg>
        <pc:picChg chg="del">
          <ac:chgData name="Nguyen Binh" userId="acf7f2a7-1119-454a-99ee-b7b1d8425230" providerId="ADAL" clId="{11700495-DEAE-4AAA-9D0B-91827AD596A8}" dt="2023-05-15T17:11:05.163" v="8813" actId="478"/>
          <ac:picMkLst>
            <pc:docMk/>
            <pc:sldMk cId="1457261640" sldId="1315"/>
            <ac:picMk id="3" creationId="{12BFC49B-13A3-7D77-E112-A6033BEDD3CA}"/>
          </ac:picMkLst>
        </pc:picChg>
      </pc:sldChg>
      <pc:sldChg chg="addSp delSp modSp new del mod ord">
        <pc:chgData name="Nguyen Binh" userId="acf7f2a7-1119-454a-99ee-b7b1d8425230" providerId="ADAL" clId="{11700495-DEAE-4AAA-9D0B-91827AD596A8}" dt="2023-05-16T08:28:07.501" v="17961" actId="47"/>
        <pc:sldMkLst>
          <pc:docMk/>
          <pc:sldMk cId="3492986587" sldId="1316"/>
        </pc:sldMkLst>
        <pc:spChg chg="add del mod">
          <ac:chgData name="Nguyen Binh" userId="acf7f2a7-1119-454a-99ee-b7b1d8425230" providerId="ADAL" clId="{11700495-DEAE-4AAA-9D0B-91827AD596A8}" dt="2023-05-16T07:41:49.902" v="15846" actId="478"/>
          <ac:spMkLst>
            <pc:docMk/>
            <pc:sldMk cId="3492986587" sldId="1316"/>
            <ac:spMk id="2" creationId="{3EC2C004-D154-72B7-CD7B-A84DD913FB47}"/>
          </ac:spMkLst>
        </pc:spChg>
        <pc:spChg chg="del">
          <ac:chgData name="Nguyen Binh" userId="acf7f2a7-1119-454a-99ee-b7b1d8425230" providerId="ADAL" clId="{11700495-DEAE-4AAA-9D0B-91827AD596A8}" dt="2023-05-15T17:25:27.041" v="9377" actId="478"/>
          <ac:spMkLst>
            <pc:docMk/>
            <pc:sldMk cId="3492986587" sldId="1316"/>
            <ac:spMk id="2" creationId="{7E09189B-1496-496F-E867-2EEC0927F9D9}"/>
          </ac:spMkLst>
        </pc:spChg>
        <pc:spChg chg="del">
          <ac:chgData name="Nguyen Binh" userId="acf7f2a7-1119-454a-99ee-b7b1d8425230" providerId="ADAL" clId="{11700495-DEAE-4AAA-9D0B-91827AD596A8}" dt="2023-05-15T17:24:08.283" v="9316" actId="478"/>
          <ac:spMkLst>
            <pc:docMk/>
            <pc:sldMk cId="3492986587" sldId="1316"/>
            <ac:spMk id="3" creationId="{A23324A3-5D67-2BA3-DC32-E113AF0D8D88}"/>
          </ac:spMkLst>
        </pc:spChg>
        <pc:spChg chg="add mod">
          <ac:chgData name="Nguyen Binh" userId="acf7f2a7-1119-454a-99ee-b7b1d8425230" providerId="ADAL" clId="{11700495-DEAE-4AAA-9D0B-91827AD596A8}" dt="2023-05-15T17:25:07.599" v="9373" actId="20577"/>
          <ac:spMkLst>
            <pc:docMk/>
            <pc:sldMk cId="3492986587" sldId="1316"/>
            <ac:spMk id="4" creationId="{9F270EBA-6AE6-F9DC-1249-E72B3CFF5795}"/>
          </ac:spMkLst>
        </pc:spChg>
        <pc:spChg chg="add del mod">
          <ac:chgData name="Nguyen Binh" userId="acf7f2a7-1119-454a-99ee-b7b1d8425230" providerId="ADAL" clId="{11700495-DEAE-4AAA-9D0B-91827AD596A8}" dt="2023-05-16T08:18:44.282" v="17942" actId="478"/>
          <ac:spMkLst>
            <pc:docMk/>
            <pc:sldMk cId="3492986587" sldId="1316"/>
            <ac:spMk id="6" creationId="{77D3F1E8-8007-8BAD-0C8F-BEBACC208817}"/>
          </ac:spMkLst>
        </pc:spChg>
        <pc:picChg chg="add mod">
          <ac:chgData name="Nguyen Binh" userId="acf7f2a7-1119-454a-99ee-b7b1d8425230" providerId="ADAL" clId="{11700495-DEAE-4AAA-9D0B-91827AD596A8}" dt="2023-05-15T18:14:17.034" v="9786" actId="1076"/>
          <ac:picMkLst>
            <pc:docMk/>
            <pc:sldMk cId="3492986587" sldId="1316"/>
            <ac:picMk id="5" creationId="{29EA2D82-0376-56A7-0F08-9B347893C2BB}"/>
          </ac:picMkLst>
        </pc:picChg>
      </pc:sldChg>
      <pc:sldChg chg="addSp delSp modSp add mod modAnim">
        <pc:chgData name="Nguyen Binh" userId="acf7f2a7-1119-454a-99ee-b7b1d8425230" providerId="ADAL" clId="{11700495-DEAE-4AAA-9D0B-91827AD596A8}" dt="2023-05-17T05:24:24.354" v="18907" actId="1076"/>
        <pc:sldMkLst>
          <pc:docMk/>
          <pc:sldMk cId="1332865129" sldId="1317"/>
        </pc:sldMkLst>
        <pc:spChg chg="add del mod">
          <ac:chgData name="Nguyen Binh" userId="acf7f2a7-1119-454a-99ee-b7b1d8425230" providerId="ADAL" clId="{11700495-DEAE-4AAA-9D0B-91827AD596A8}" dt="2023-05-16T05:02:02.778" v="13334" actId="767"/>
          <ac:spMkLst>
            <pc:docMk/>
            <pc:sldMk cId="1332865129" sldId="1317"/>
            <ac:spMk id="2" creationId="{1E33ED71-A15F-140B-AB98-B285D0AE142F}"/>
          </ac:spMkLst>
        </pc:spChg>
        <pc:spChg chg="add mod">
          <ac:chgData name="Nguyen Binh" userId="acf7f2a7-1119-454a-99ee-b7b1d8425230" providerId="ADAL" clId="{11700495-DEAE-4AAA-9D0B-91827AD596A8}" dt="2023-05-16T09:16:59.194" v="18652" actId="20577"/>
          <ac:spMkLst>
            <pc:docMk/>
            <pc:sldMk cId="1332865129" sldId="1317"/>
            <ac:spMk id="3" creationId="{4713A0FD-2ECB-0F80-9018-873975713466}"/>
          </ac:spMkLst>
        </pc:spChg>
        <pc:spChg chg="del">
          <ac:chgData name="Nguyen Binh" userId="acf7f2a7-1119-454a-99ee-b7b1d8425230" providerId="ADAL" clId="{11700495-DEAE-4AAA-9D0B-91827AD596A8}" dt="2023-05-15T17:25:54.243" v="9385" actId="478"/>
          <ac:spMkLst>
            <pc:docMk/>
            <pc:sldMk cId="1332865129" sldId="1317"/>
            <ac:spMk id="3" creationId="{63B2735F-8B6F-6E28-B37B-85A01E45E33B}"/>
          </ac:spMkLst>
        </pc:spChg>
        <pc:spChg chg="mod">
          <ac:chgData name="Nguyen Binh" userId="acf7f2a7-1119-454a-99ee-b7b1d8425230" providerId="ADAL" clId="{11700495-DEAE-4AAA-9D0B-91827AD596A8}" dt="2023-05-15T17:34:10.290" v="9671"/>
          <ac:spMkLst>
            <pc:docMk/>
            <pc:sldMk cId="1332865129" sldId="1317"/>
            <ac:spMk id="4" creationId="{15AFC79F-B728-8771-FCEE-8957AA07AE35}"/>
          </ac:spMkLst>
        </pc:spChg>
        <pc:spChg chg="add mod">
          <ac:chgData name="Nguyen Binh" userId="acf7f2a7-1119-454a-99ee-b7b1d8425230" providerId="ADAL" clId="{11700495-DEAE-4AAA-9D0B-91827AD596A8}" dt="2023-05-17T05:24:24.354" v="18907" actId="1076"/>
          <ac:spMkLst>
            <pc:docMk/>
            <pc:sldMk cId="1332865129" sldId="1317"/>
            <ac:spMk id="6" creationId="{56128E96-3E81-2C19-CBE6-69797E8B6D1B}"/>
          </ac:spMkLst>
        </pc:spChg>
        <pc:spChg chg="add mod">
          <ac:chgData name="Nguyen Binh" userId="acf7f2a7-1119-454a-99ee-b7b1d8425230" providerId="ADAL" clId="{11700495-DEAE-4AAA-9D0B-91827AD596A8}" dt="2023-05-16T09:17:13.208" v="18662" actId="20577"/>
          <ac:spMkLst>
            <pc:docMk/>
            <pc:sldMk cId="1332865129" sldId="1317"/>
            <ac:spMk id="7" creationId="{FDF7EA80-4CA8-F0A4-5550-B54A20EF3ED0}"/>
          </ac:spMkLst>
        </pc:spChg>
        <pc:picChg chg="mod">
          <ac:chgData name="Nguyen Binh" userId="acf7f2a7-1119-454a-99ee-b7b1d8425230" providerId="ADAL" clId="{11700495-DEAE-4AAA-9D0B-91827AD596A8}" dt="2023-05-15T19:02:44.123" v="11534" actId="1076"/>
          <ac:picMkLst>
            <pc:docMk/>
            <pc:sldMk cId="1332865129" sldId="1317"/>
            <ac:picMk id="9" creationId="{A080D080-9AB8-C4FF-78FA-C97DEFF1E148}"/>
          </ac:picMkLst>
        </pc:picChg>
        <pc:picChg chg="mod">
          <ac:chgData name="Nguyen Binh" userId="acf7f2a7-1119-454a-99ee-b7b1d8425230" providerId="ADAL" clId="{11700495-DEAE-4AAA-9D0B-91827AD596A8}" dt="2023-05-15T19:02:42.314" v="11533" actId="1076"/>
          <ac:picMkLst>
            <pc:docMk/>
            <pc:sldMk cId="1332865129" sldId="1317"/>
            <ac:picMk id="10" creationId="{CE28D81A-FF43-488A-E05C-238FF57F3889}"/>
          </ac:picMkLst>
        </pc:picChg>
        <pc:picChg chg="del">
          <ac:chgData name="Nguyen Binh" userId="acf7f2a7-1119-454a-99ee-b7b1d8425230" providerId="ADAL" clId="{11700495-DEAE-4AAA-9D0B-91827AD596A8}" dt="2023-05-15T17:25:54.243" v="9385" actId="478"/>
          <ac:picMkLst>
            <pc:docMk/>
            <pc:sldMk cId="1332865129" sldId="1317"/>
            <ac:picMk id="2050" creationId="{F72EE5DB-66FA-3AA5-7841-C6873547D6B2}"/>
          </ac:picMkLst>
        </pc:picChg>
      </pc:sldChg>
      <pc:sldChg chg="addSp modSp add del mod">
        <pc:chgData name="Nguyen Binh" userId="acf7f2a7-1119-454a-99ee-b7b1d8425230" providerId="ADAL" clId="{11700495-DEAE-4AAA-9D0B-91827AD596A8}" dt="2023-05-17T08:07:17.663" v="19212" actId="47"/>
        <pc:sldMkLst>
          <pc:docMk/>
          <pc:sldMk cId="1414939242" sldId="1318"/>
        </pc:sldMkLst>
        <pc:spChg chg="mod">
          <ac:chgData name="Nguyen Binh" userId="acf7f2a7-1119-454a-99ee-b7b1d8425230" providerId="ADAL" clId="{11700495-DEAE-4AAA-9D0B-91827AD596A8}" dt="2023-05-17T06:27:32.795" v="19022" actId="20577"/>
          <ac:spMkLst>
            <pc:docMk/>
            <pc:sldMk cId="1414939242" sldId="1318"/>
            <ac:spMk id="4" creationId="{15AFC79F-B728-8771-FCEE-8957AA07AE35}"/>
          </ac:spMkLst>
        </pc:spChg>
        <pc:picChg chg="add mod">
          <ac:chgData name="Nguyen Binh" userId="acf7f2a7-1119-454a-99ee-b7b1d8425230" providerId="ADAL" clId="{11700495-DEAE-4AAA-9D0B-91827AD596A8}" dt="2023-05-17T07:30:19.691" v="19142" actId="1076"/>
          <ac:picMkLst>
            <pc:docMk/>
            <pc:sldMk cId="1414939242" sldId="1318"/>
            <ac:picMk id="2" creationId="{DF1A1B29-D8A9-1A32-AD0E-FC81F835E56F}"/>
          </ac:picMkLst>
        </pc:picChg>
        <pc:picChg chg="add mod">
          <ac:chgData name="Nguyen Binh" userId="acf7f2a7-1119-454a-99ee-b7b1d8425230" providerId="ADAL" clId="{11700495-DEAE-4AAA-9D0B-91827AD596A8}" dt="2023-05-17T07:30:24.300" v="19143" actId="1076"/>
          <ac:picMkLst>
            <pc:docMk/>
            <pc:sldMk cId="1414939242" sldId="1318"/>
            <ac:picMk id="3" creationId="{D1760496-6DD8-AACE-0107-AF67C159D20D}"/>
          </ac:picMkLst>
        </pc:picChg>
        <pc:picChg chg="add">
          <ac:chgData name="Nguyen Binh" userId="acf7f2a7-1119-454a-99ee-b7b1d8425230" providerId="ADAL" clId="{11700495-DEAE-4AAA-9D0B-91827AD596A8}" dt="2023-05-17T07:41:23.106" v="19146"/>
          <ac:picMkLst>
            <pc:docMk/>
            <pc:sldMk cId="1414939242" sldId="1318"/>
            <ac:picMk id="5" creationId="{9A923290-9503-74AE-A390-259020993FF7}"/>
          </ac:picMkLst>
        </pc:picChg>
      </pc:sldChg>
      <pc:sldChg chg="addSp delSp modSp add mod modAnim">
        <pc:chgData name="Nguyen Binh" userId="acf7f2a7-1119-454a-99ee-b7b1d8425230" providerId="ADAL" clId="{11700495-DEAE-4AAA-9D0B-91827AD596A8}" dt="2023-05-17T09:33:49.794" v="20344" actId="1076"/>
        <pc:sldMkLst>
          <pc:docMk/>
          <pc:sldMk cId="3112244465" sldId="1319"/>
        </pc:sldMkLst>
        <pc:spChg chg="mod">
          <ac:chgData name="Nguyen Binh" userId="acf7f2a7-1119-454a-99ee-b7b1d8425230" providerId="ADAL" clId="{11700495-DEAE-4AAA-9D0B-91827AD596A8}" dt="2023-05-17T09:17:18.196" v="19479" actId="20577"/>
          <ac:spMkLst>
            <pc:docMk/>
            <pc:sldMk cId="3112244465" sldId="1319"/>
            <ac:spMk id="4" creationId="{15AFC79F-B728-8771-FCEE-8957AA07AE35}"/>
          </ac:spMkLst>
        </pc:spChg>
        <pc:spChg chg="add mod">
          <ac:chgData name="Nguyen Binh" userId="acf7f2a7-1119-454a-99ee-b7b1d8425230" providerId="ADAL" clId="{11700495-DEAE-4AAA-9D0B-91827AD596A8}" dt="2023-05-17T09:27:03.666" v="19953" actId="2710"/>
          <ac:spMkLst>
            <pc:docMk/>
            <pc:sldMk cId="3112244465" sldId="1319"/>
            <ac:spMk id="6" creationId="{75EBC6BC-A998-0B96-0634-41463452136C}"/>
          </ac:spMkLst>
        </pc:spChg>
        <pc:spChg chg="add mod">
          <ac:chgData name="Nguyen Binh" userId="acf7f2a7-1119-454a-99ee-b7b1d8425230" providerId="ADAL" clId="{11700495-DEAE-4AAA-9D0B-91827AD596A8}" dt="2023-05-17T09:33:49.794" v="20344" actId="1076"/>
          <ac:spMkLst>
            <pc:docMk/>
            <pc:sldMk cId="3112244465" sldId="1319"/>
            <ac:spMk id="8" creationId="{DE0BBDFD-9B2E-3FC5-2A3D-3347B9590161}"/>
          </ac:spMkLst>
        </pc:spChg>
        <pc:graphicFrameChg chg="add mod modGraphic">
          <ac:chgData name="Nguyen Binh" userId="acf7f2a7-1119-454a-99ee-b7b1d8425230" providerId="ADAL" clId="{11700495-DEAE-4AAA-9D0B-91827AD596A8}" dt="2023-05-17T09:32:55.045" v="20326" actId="20577"/>
          <ac:graphicFrameMkLst>
            <pc:docMk/>
            <pc:sldMk cId="3112244465" sldId="1319"/>
            <ac:graphicFrameMk id="5" creationId="{E72B3A33-BA74-1F3D-1011-ED0059579582}"/>
          </ac:graphicFrameMkLst>
        </pc:graphicFrameChg>
        <pc:picChg chg="add mod">
          <ac:chgData name="Nguyen Binh" userId="acf7f2a7-1119-454a-99ee-b7b1d8425230" providerId="ADAL" clId="{11700495-DEAE-4AAA-9D0B-91827AD596A8}" dt="2023-05-17T09:32:46.564" v="20321" actId="1076"/>
          <ac:picMkLst>
            <pc:docMk/>
            <pc:sldMk cId="3112244465" sldId="1319"/>
            <ac:picMk id="2" creationId="{9F5C3610-0DA1-DCE8-441D-8AA7857571F4}"/>
          </ac:picMkLst>
        </pc:picChg>
        <pc:picChg chg="del">
          <ac:chgData name="Nguyen Binh" userId="acf7f2a7-1119-454a-99ee-b7b1d8425230" providerId="ADAL" clId="{11700495-DEAE-4AAA-9D0B-91827AD596A8}" dt="2023-05-17T09:17:33.291" v="19482" actId="21"/>
          <ac:picMkLst>
            <pc:docMk/>
            <pc:sldMk cId="3112244465" sldId="1319"/>
            <ac:picMk id="3" creationId="{649C7D80-1FB4-C1BA-BD6B-96C7F47F4099}"/>
          </ac:picMkLst>
        </pc:picChg>
      </pc:sldChg>
      <pc:sldChg chg="addSp delSp modSp add del mod ord">
        <pc:chgData name="Nguyen Binh" userId="acf7f2a7-1119-454a-99ee-b7b1d8425230" providerId="ADAL" clId="{11700495-DEAE-4AAA-9D0B-91827AD596A8}" dt="2023-05-17T09:16:57.418" v="19425" actId="2696"/>
        <pc:sldMkLst>
          <pc:docMk/>
          <pc:sldMk cId="3328974947" sldId="1319"/>
        </pc:sldMkLst>
        <pc:spChg chg="mod">
          <ac:chgData name="Nguyen Binh" userId="acf7f2a7-1119-454a-99ee-b7b1d8425230" providerId="ADAL" clId="{11700495-DEAE-4AAA-9D0B-91827AD596A8}" dt="2023-05-17T09:16:50.624" v="19424" actId="20577"/>
          <ac:spMkLst>
            <pc:docMk/>
            <pc:sldMk cId="3328974947" sldId="1319"/>
            <ac:spMk id="4" creationId="{15AFC79F-B728-8771-FCEE-8957AA07AE35}"/>
          </ac:spMkLst>
        </pc:spChg>
        <pc:picChg chg="add del mod">
          <ac:chgData name="Nguyen Binh" userId="acf7f2a7-1119-454a-99ee-b7b1d8425230" providerId="ADAL" clId="{11700495-DEAE-4AAA-9D0B-91827AD596A8}" dt="2023-05-17T05:42:10.218" v="18920" actId="478"/>
          <ac:picMkLst>
            <pc:docMk/>
            <pc:sldMk cId="3328974947" sldId="1319"/>
            <ac:picMk id="2" creationId="{E2A5E96D-9CD7-39E3-1067-D2C4716D2299}"/>
          </ac:picMkLst>
        </pc:picChg>
        <pc:picChg chg="add mod">
          <ac:chgData name="Nguyen Binh" userId="acf7f2a7-1119-454a-99ee-b7b1d8425230" providerId="ADAL" clId="{11700495-DEAE-4AAA-9D0B-91827AD596A8}" dt="2023-05-17T09:11:52.163" v="19377" actId="14100"/>
          <ac:picMkLst>
            <pc:docMk/>
            <pc:sldMk cId="3328974947" sldId="1319"/>
            <ac:picMk id="3" creationId="{649C7D80-1FB4-C1BA-BD6B-96C7F47F4099}"/>
          </ac:picMkLst>
        </pc:picChg>
        <pc:picChg chg="add del mod">
          <ac:chgData name="Nguyen Binh" userId="acf7f2a7-1119-454a-99ee-b7b1d8425230" providerId="ADAL" clId="{11700495-DEAE-4AAA-9D0B-91827AD596A8}" dt="2023-05-17T05:40:42.314" v="18908" actId="478"/>
          <ac:picMkLst>
            <pc:docMk/>
            <pc:sldMk cId="3328974947" sldId="1319"/>
            <ac:picMk id="1026" creationId="{68599020-DF71-CFD7-F492-D01211C67251}"/>
          </ac:picMkLst>
        </pc:picChg>
        <pc:picChg chg="add del mod">
          <ac:chgData name="Nguyen Binh" userId="acf7f2a7-1119-454a-99ee-b7b1d8425230" providerId="ADAL" clId="{11700495-DEAE-4AAA-9D0B-91827AD596A8}" dt="2023-05-17T05:42:33.294" v="18928" actId="478"/>
          <ac:picMkLst>
            <pc:docMk/>
            <pc:sldMk cId="3328974947" sldId="1319"/>
            <ac:picMk id="1028" creationId="{34758827-1DC2-0343-CF95-ACFBD51DAE15}"/>
          </ac:picMkLst>
        </pc:picChg>
        <pc:picChg chg="add del mod">
          <ac:chgData name="Nguyen Binh" userId="acf7f2a7-1119-454a-99ee-b7b1d8425230" providerId="ADAL" clId="{11700495-DEAE-4AAA-9D0B-91827AD596A8}" dt="2023-05-17T05:42:35.158" v="18929" actId="478"/>
          <ac:picMkLst>
            <pc:docMk/>
            <pc:sldMk cId="3328974947" sldId="1319"/>
            <ac:picMk id="1030" creationId="{921F987B-0B00-0F90-5D16-35E754D337EC}"/>
          </ac:picMkLst>
        </pc:picChg>
        <pc:picChg chg="add del mod">
          <ac:chgData name="Nguyen Binh" userId="acf7f2a7-1119-454a-99ee-b7b1d8425230" providerId="ADAL" clId="{11700495-DEAE-4AAA-9D0B-91827AD596A8}" dt="2023-05-17T05:43:36.610" v="18941" actId="478"/>
          <ac:picMkLst>
            <pc:docMk/>
            <pc:sldMk cId="3328974947" sldId="1319"/>
            <ac:picMk id="1032" creationId="{27312B11-FF74-ED70-1D82-DE2A693339DD}"/>
          </ac:picMkLst>
        </pc:picChg>
        <pc:picChg chg="add del mod">
          <ac:chgData name="Nguyen Binh" userId="acf7f2a7-1119-454a-99ee-b7b1d8425230" providerId="ADAL" clId="{11700495-DEAE-4AAA-9D0B-91827AD596A8}" dt="2023-05-17T05:43:36.610" v="18941" actId="478"/>
          <ac:picMkLst>
            <pc:docMk/>
            <pc:sldMk cId="3328974947" sldId="1319"/>
            <ac:picMk id="1034" creationId="{F6E32329-055F-4953-0B9A-6D4AA65B8C8F}"/>
          </ac:picMkLst>
        </pc:picChg>
        <pc:picChg chg="add del mod">
          <ac:chgData name="Nguyen Binh" userId="acf7f2a7-1119-454a-99ee-b7b1d8425230" providerId="ADAL" clId="{11700495-DEAE-4AAA-9D0B-91827AD596A8}" dt="2023-05-17T05:43:39.357" v="18942" actId="478"/>
          <ac:picMkLst>
            <pc:docMk/>
            <pc:sldMk cId="3328974947" sldId="1319"/>
            <ac:picMk id="1036" creationId="{ADF86C5B-F64A-3DB8-915E-CCDAAADB3738}"/>
          </ac:picMkLst>
        </pc:picChg>
        <pc:picChg chg="add del mod">
          <ac:chgData name="Nguyen Binh" userId="acf7f2a7-1119-454a-99ee-b7b1d8425230" providerId="ADAL" clId="{11700495-DEAE-4AAA-9D0B-91827AD596A8}" dt="2023-05-17T05:43:39.357" v="18942" actId="478"/>
          <ac:picMkLst>
            <pc:docMk/>
            <pc:sldMk cId="3328974947" sldId="1319"/>
            <ac:picMk id="1038" creationId="{A91AA6A6-AF9B-9CFD-14C1-B060B5746E59}"/>
          </ac:picMkLst>
        </pc:picChg>
      </pc:sldChg>
      <pc:sldChg chg="addSp delSp modSp add mod ord">
        <pc:chgData name="Nguyen Binh" userId="acf7f2a7-1119-454a-99ee-b7b1d8425230" providerId="ADAL" clId="{11700495-DEAE-4AAA-9D0B-91827AD596A8}" dt="2023-05-17T09:23:10.012" v="19793" actId="1076"/>
        <pc:sldMkLst>
          <pc:docMk/>
          <pc:sldMk cId="2347416392" sldId="1320"/>
        </pc:sldMkLst>
        <pc:spChg chg="mod">
          <ac:chgData name="Nguyen Binh" userId="acf7f2a7-1119-454a-99ee-b7b1d8425230" providerId="ADAL" clId="{11700495-DEAE-4AAA-9D0B-91827AD596A8}" dt="2023-05-17T05:43:22.762" v="18939" actId="20577"/>
          <ac:spMkLst>
            <pc:docMk/>
            <pc:sldMk cId="2347416392" sldId="1320"/>
            <ac:spMk id="4" creationId="{15AFC79F-B728-8771-FCEE-8957AA07AE35}"/>
          </ac:spMkLst>
        </pc:spChg>
        <pc:picChg chg="add del mod">
          <ac:chgData name="Nguyen Binh" userId="acf7f2a7-1119-454a-99ee-b7b1d8425230" providerId="ADAL" clId="{11700495-DEAE-4AAA-9D0B-91827AD596A8}" dt="2023-05-17T05:52:55.507" v="18986" actId="478"/>
          <ac:picMkLst>
            <pc:docMk/>
            <pc:sldMk cId="2347416392" sldId="1320"/>
            <ac:picMk id="2" creationId="{2DAE4693-54BD-00DA-D208-FCF76D979CAB}"/>
          </ac:picMkLst>
        </pc:picChg>
        <pc:picChg chg="add mod">
          <ac:chgData name="Nguyen Binh" userId="acf7f2a7-1119-454a-99ee-b7b1d8425230" providerId="ADAL" clId="{11700495-DEAE-4AAA-9D0B-91827AD596A8}" dt="2023-05-17T09:23:10.012" v="19793" actId="1076"/>
          <ac:picMkLst>
            <pc:docMk/>
            <pc:sldMk cId="2347416392" sldId="1320"/>
            <ac:picMk id="3" creationId="{CB1EC842-0503-12FA-ED40-ED0B117CA013}"/>
          </ac:picMkLst>
        </pc:picChg>
        <pc:picChg chg="add mod">
          <ac:chgData name="Nguyen Binh" userId="acf7f2a7-1119-454a-99ee-b7b1d8425230" providerId="ADAL" clId="{11700495-DEAE-4AAA-9D0B-91827AD596A8}" dt="2023-05-17T09:23:10.012" v="19793" actId="1076"/>
          <ac:picMkLst>
            <pc:docMk/>
            <pc:sldMk cId="2347416392" sldId="1320"/>
            <ac:picMk id="5" creationId="{73E03369-260D-F954-15EF-DD7677B6343D}"/>
          </ac:picMkLst>
        </pc:picChg>
        <pc:picChg chg="add mod">
          <ac:chgData name="Nguyen Binh" userId="acf7f2a7-1119-454a-99ee-b7b1d8425230" providerId="ADAL" clId="{11700495-DEAE-4AAA-9D0B-91827AD596A8}" dt="2023-05-17T09:23:10.012" v="19793" actId="1076"/>
          <ac:picMkLst>
            <pc:docMk/>
            <pc:sldMk cId="2347416392" sldId="1320"/>
            <ac:picMk id="6" creationId="{A0EE5311-8629-3A3A-F351-82705A4521C0}"/>
          </ac:picMkLst>
        </pc:picChg>
        <pc:picChg chg="add mod">
          <ac:chgData name="Nguyen Binh" userId="acf7f2a7-1119-454a-99ee-b7b1d8425230" providerId="ADAL" clId="{11700495-DEAE-4AAA-9D0B-91827AD596A8}" dt="2023-05-17T09:23:10.012" v="19793" actId="1076"/>
          <ac:picMkLst>
            <pc:docMk/>
            <pc:sldMk cId="2347416392" sldId="1320"/>
            <ac:picMk id="7" creationId="{8634BA16-DE97-832C-417A-AF4BDCD0925D}"/>
          </ac:picMkLst>
        </pc:picChg>
      </pc:sldChg>
      <pc:sldChg chg="add del">
        <pc:chgData name="Nguyen Binh" userId="acf7f2a7-1119-454a-99ee-b7b1d8425230" providerId="ADAL" clId="{11700495-DEAE-4AAA-9D0B-91827AD596A8}" dt="2023-05-15T17:38:06.621" v="9742" actId="47"/>
        <pc:sldMkLst>
          <pc:docMk/>
          <pc:sldMk cId="2432980107" sldId="1321"/>
        </pc:sldMkLst>
      </pc:sldChg>
      <pc:sldChg chg="addSp delSp modSp add mod modAnim">
        <pc:chgData name="Nguyen Binh" userId="acf7f2a7-1119-454a-99ee-b7b1d8425230" providerId="ADAL" clId="{11700495-DEAE-4AAA-9D0B-91827AD596A8}" dt="2023-05-17T12:02:19.071" v="25014" actId="20577"/>
        <pc:sldMkLst>
          <pc:docMk/>
          <pc:sldMk cId="3791482163" sldId="1322"/>
        </pc:sldMkLst>
        <pc:spChg chg="add mod">
          <ac:chgData name="Nguyen Binh" userId="acf7f2a7-1119-454a-99ee-b7b1d8425230" providerId="ADAL" clId="{11700495-DEAE-4AAA-9D0B-91827AD596A8}" dt="2023-05-17T12:01:24.320" v="25003" actId="255"/>
          <ac:spMkLst>
            <pc:docMk/>
            <pc:sldMk cId="3791482163" sldId="1322"/>
            <ac:spMk id="2" creationId="{AB271A2D-D8BA-BD03-57F7-C5B978F2853E}"/>
          </ac:spMkLst>
        </pc:spChg>
        <pc:spChg chg="add mod">
          <ac:chgData name="Nguyen Binh" userId="acf7f2a7-1119-454a-99ee-b7b1d8425230" providerId="ADAL" clId="{11700495-DEAE-4AAA-9D0B-91827AD596A8}" dt="2023-05-17T12:01:24.320" v="25003" actId="255"/>
          <ac:spMkLst>
            <pc:docMk/>
            <pc:sldMk cId="3791482163" sldId="1322"/>
            <ac:spMk id="3" creationId="{5D4F2908-3E91-543A-B09E-6C698ED03591}"/>
          </ac:spMkLst>
        </pc:spChg>
        <pc:spChg chg="mod">
          <ac:chgData name="Nguyen Binh" userId="acf7f2a7-1119-454a-99ee-b7b1d8425230" providerId="ADAL" clId="{11700495-DEAE-4AAA-9D0B-91827AD596A8}" dt="2023-05-15T17:34:33.039" v="9684" actId="20577"/>
          <ac:spMkLst>
            <pc:docMk/>
            <pc:sldMk cId="3791482163" sldId="1322"/>
            <ac:spMk id="4" creationId="{15AFC79F-B728-8771-FCEE-8957AA07AE35}"/>
          </ac:spMkLst>
        </pc:spChg>
        <pc:spChg chg="add mod">
          <ac:chgData name="Nguyen Binh" userId="acf7f2a7-1119-454a-99ee-b7b1d8425230" providerId="ADAL" clId="{11700495-DEAE-4AAA-9D0B-91827AD596A8}" dt="2023-05-17T12:02:19.071" v="25014" actId="20577"/>
          <ac:spMkLst>
            <pc:docMk/>
            <pc:sldMk cId="3791482163" sldId="1322"/>
            <ac:spMk id="5" creationId="{7A762543-BEAD-8568-CAC4-59207362A4EB}"/>
          </ac:spMkLst>
        </pc:spChg>
        <pc:spChg chg="add del">
          <ac:chgData name="Nguyen Binh" userId="acf7f2a7-1119-454a-99ee-b7b1d8425230" providerId="ADAL" clId="{11700495-DEAE-4AAA-9D0B-91827AD596A8}" dt="2023-05-17T08:03:48.527" v="19179"/>
          <ac:spMkLst>
            <pc:docMk/>
            <pc:sldMk cId="3791482163" sldId="1322"/>
            <ac:spMk id="6" creationId="{924C9206-139B-2A9E-4731-DB6610F183C6}"/>
          </ac:spMkLst>
        </pc:spChg>
        <pc:spChg chg="add del">
          <ac:chgData name="Nguyen Binh" userId="acf7f2a7-1119-454a-99ee-b7b1d8425230" providerId="ADAL" clId="{11700495-DEAE-4AAA-9D0B-91827AD596A8}" dt="2023-05-17T08:03:48.527" v="19179"/>
          <ac:spMkLst>
            <pc:docMk/>
            <pc:sldMk cId="3791482163" sldId="1322"/>
            <ac:spMk id="7" creationId="{28326D91-107C-440A-A7F7-D8ECE9991BB1}"/>
          </ac:spMkLst>
        </pc:spChg>
        <pc:spChg chg="add del mod">
          <ac:chgData name="Nguyen Binh" userId="acf7f2a7-1119-454a-99ee-b7b1d8425230" providerId="ADAL" clId="{11700495-DEAE-4AAA-9D0B-91827AD596A8}" dt="2023-05-17T08:04:20.492" v="19183" actId="478"/>
          <ac:spMkLst>
            <pc:docMk/>
            <pc:sldMk cId="3791482163" sldId="1322"/>
            <ac:spMk id="8" creationId="{DC8CB6DB-5F60-1866-9511-294670A8DB0E}"/>
          </ac:spMkLst>
        </pc:spChg>
        <pc:spChg chg="add mod">
          <ac:chgData name="Nguyen Binh" userId="acf7f2a7-1119-454a-99ee-b7b1d8425230" providerId="ADAL" clId="{11700495-DEAE-4AAA-9D0B-91827AD596A8}" dt="2023-05-17T12:01:24.320" v="25003" actId="255"/>
          <ac:spMkLst>
            <pc:docMk/>
            <pc:sldMk cId="3791482163" sldId="1322"/>
            <ac:spMk id="9" creationId="{4C7DDED3-0FEB-1E6C-F16C-5F05E5F0D155}"/>
          </ac:spMkLst>
        </pc:spChg>
        <pc:spChg chg="add mod">
          <ac:chgData name="Nguyen Binh" userId="acf7f2a7-1119-454a-99ee-b7b1d8425230" providerId="ADAL" clId="{11700495-DEAE-4AAA-9D0B-91827AD596A8}" dt="2023-05-17T12:01:24.320" v="25003" actId="255"/>
          <ac:spMkLst>
            <pc:docMk/>
            <pc:sldMk cId="3791482163" sldId="1322"/>
            <ac:spMk id="10" creationId="{524529C6-977E-D01B-D008-5D4D8C0AF327}"/>
          </ac:spMkLst>
        </pc:spChg>
        <pc:picChg chg="add">
          <ac:chgData name="Nguyen Binh" userId="acf7f2a7-1119-454a-99ee-b7b1d8425230" providerId="ADAL" clId="{11700495-DEAE-4AAA-9D0B-91827AD596A8}" dt="2023-05-17T08:04:08.081" v="19180"/>
          <ac:picMkLst>
            <pc:docMk/>
            <pc:sldMk cId="3791482163" sldId="1322"/>
            <ac:picMk id="4100" creationId="{98FF2D28-73EE-0273-8508-533D5E62E41E}"/>
          </ac:picMkLst>
        </pc:picChg>
      </pc:sldChg>
      <pc:sldChg chg="addSp delSp modSp add mod ord modAnim">
        <pc:chgData name="Nguyen Binh" userId="acf7f2a7-1119-454a-99ee-b7b1d8425230" providerId="ADAL" clId="{11700495-DEAE-4AAA-9D0B-91827AD596A8}" dt="2023-05-15T18:21:05.341" v="9982"/>
        <pc:sldMkLst>
          <pc:docMk/>
          <pc:sldMk cId="1377721669" sldId="1323"/>
        </pc:sldMkLst>
        <pc:spChg chg="mod">
          <ac:chgData name="Nguyen Binh" userId="acf7f2a7-1119-454a-99ee-b7b1d8425230" providerId="ADAL" clId="{11700495-DEAE-4AAA-9D0B-91827AD596A8}" dt="2023-05-15T17:56:00.028" v="9759" actId="20577"/>
          <ac:spMkLst>
            <pc:docMk/>
            <pc:sldMk cId="1377721669" sldId="1323"/>
            <ac:spMk id="2" creationId="{7539FB6E-42A3-D0A4-45B2-3FF1697C3862}"/>
          </ac:spMkLst>
        </pc:spChg>
        <pc:spChg chg="add mod">
          <ac:chgData name="Nguyen Binh" userId="acf7f2a7-1119-454a-99ee-b7b1d8425230" providerId="ADAL" clId="{11700495-DEAE-4AAA-9D0B-91827AD596A8}" dt="2023-05-15T18:19:36.923" v="9951" actId="1076"/>
          <ac:spMkLst>
            <pc:docMk/>
            <pc:sldMk cId="1377721669" sldId="1323"/>
            <ac:spMk id="6" creationId="{21BD2C27-063F-5A39-7A3F-8645E3D960AA}"/>
          </ac:spMkLst>
        </pc:spChg>
        <pc:spChg chg="add mod">
          <ac:chgData name="Nguyen Binh" userId="acf7f2a7-1119-454a-99ee-b7b1d8425230" providerId="ADAL" clId="{11700495-DEAE-4AAA-9D0B-91827AD596A8}" dt="2023-05-15T18:20:51.066" v="9981" actId="14100"/>
          <ac:spMkLst>
            <pc:docMk/>
            <pc:sldMk cId="1377721669" sldId="1323"/>
            <ac:spMk id="8" creationId="{3E8EFF7C-2B3E-43A4-7FE8-87A14329E6EA}"/>
          </ac:spMkLst>
        </pc:spChg>
        <pc:spChg chg="add mod">
          <ac:chgData name="Nguyen Binh" userId="acf7f2a7-1119-454a-99ee-b7b1d8425230" providerId="ADAL" clId="{11700495-DEAE-4AAA-9D0B-91827AD596A8}" dt="2023-05-15T18:20:42.289" v="9978" actId="14100"/>
          <ac:spMkLst>
            <pc:docMk/>
            <pc:sldMk cId="1377721669" sldId="1323"/>
            <ac:spMk id="9" creationId="{1343F83F-D382-FFD4-F014-75BC63D2A3FA}"/>
          </ac:spMkLst>
        </pc:spChg>
        <pc:picChg chg="del">
          <ac:chgData name="Nguyen Binh" userId="acf7f2a7-1119-454a-99ee-b7b1d8425230" providerId="ADAL" clId="{11700495-DEAE-4AAA-9D0B-91827AD596A8}" dt="2023-05-15T17:57:34.774" v="9760" actId="478"/>
          <ac:picMkLst>
            <pc:docMk/>
            <pc:sldMk cId="1377721669" sldId="1323"/>
            <ac:picMk id="3" creationId="{B73E4E58-38CC-262A-D723-62BB4128C5AC}"/>
          </ac:picMkLst>
        </pc:picChg>
        <pc:picChg chg="add del mod">
          <ac:chgData name="Nguyen Binh" userId="acf7f2a7-1119-454a-99ee-b7b1d8425230" providerId="ADAL" clId="{11700495-DEAE-4AAA-9D0B-91827AD596A8}" dt="2023-05-15T18:12:22.695" v="9785" actId="478"/>
          <ac:picMkLst>
            <pc:docMk/>
            <pc:sldMk cId="1377721669" sldId="1323"/>
            <ac:picMk id="4" creationId="{EB3CBDFC-E367-1A30-EF01-6B73AA6D6D6C}"/>
          </ac:picMkLst>
        </pc:picChg>
        <pc:picChg chg="add mod">
          <ac:chgData name="Nguyen Binh" userId="acf7f2a7-1119-454a-99ee-b7b1d8425230" providerId="ADAL" clId="{11700495-DEAE-4AAA-9D0B-91827AD596A8}" dt="2023-05-15T18:18:21.697" v="9812" actId="1076"/>
          <ac:picMkLst>
            <pc:docMk/>
            <pc:sldMk cId="1377721669" sldId="1323"/>
            <ac:picMk id="5" creationId="{6E721AD4-F693-439C-427E-402F53833005}"/>
          </ac:picMkLst>
        </pc:picChg>
        <pc:picChg chg="del">
          <ac:chgData name="Nguyen Binh" userId="acf7f2a7-1119-454a-99ee-b7b1d8425230" providerId="ADAL" clId="{11700495-DEAE-4AAA-9D0B-91827AD596A8}" dt="2023-05-15T18:07:36.963" v="9763" actId="478"/>
          <ac:picMkLst>
            <pc:docMk/>
            <pc:sldMk cId="1377721669" sldId="1323"/>
            <ac:picMk id="7" creationId="{295CEAFE-AB3C-1D20-865D-07005941EE0A}"/>
          </ac:picMkLst>
        </pc:picChg>
      </pc:sldChg>
      <pc:sldChg chg="add del">
        <pc:chgData name="Nguyen Binh" userId="acf7f2a7-1119-454a-99ee-b7b1d8425230" providerId="ADAL" clId="{11700495-DEAE-4AAA-9D0B-91827AD596A8}" dt="2023-05-15T18:12:16.736" v="9782" actId="47"/>
        <pc:sldMkLst>
          <pc:docMk/>
          <pc:sldMk cId="1379560462" sldId="1324"/>
        </pc:sldMkLst>
      </pc:sldChg>
      <pc:sldChg chg="addSp modSp add mod modAnim">
        <pc:chgData name="Nguyen Binh" userId="acf7f2a7-1119-454a-99ee-b7b1d8425230" providerId="ADAL" clId="{11700495-DEAE-4AAA-9D0B-91827AD596A8}" dt="2023-05-15T18:39:17.789" v="10477" actId="20577"/>
        <pc:sldMkLst>
          <pc:docMk/>
          <pc:sldMk cId="2358887508" sldId="1324"/>
        </pc:sldMkLst>
        <pc:spChg chg="add mod">
          <ac:chgData name="Nguyen Binh" userId="acf7f2a7-1119-454a-99ee-b7b1d8425230" providerId="ADAL" clId="{11700495-DEAE-4AAA-9D0B-91827AD596A8}" dt="2023-05-15T18:39:17.789" v="10477" actId="20577"/>
          <ac:spMkLst>
            <pc:docMk/>
            <pc:sldMk cId="2358887508" sldId="1324"/>
            <ac:spMk id="3" creationId="{FC89EEB9-DC9E-4562-5F21-5A78E7C6AA35}"/>
          </ac:spMkLst>
        </pc:spChg>
        <pc:spChg chg="add mod">
          <ac:chgData name="Nguyen Binh" userId="acf7f2a7-1119-454a-99ee-b7b1d8425230" providerId="ADAL" clId="{11700495-DEAE-4AAA-9D0B-91827AD596A8}" dt="2023-05-15T18:36:59.440" v="10346" actId="1076"/>
          <ac:spMkLst>
            <pc:docMk/>
            <pc:sldMk cId="2358887508" sldId="1324"/>
            <ac:spMk id="4" creationId="{FA27BFDE-6FDB-80E0-5B20-33B116F3A28C}"/>
          </ac:spMkLst>
        </pc:spChg>
        <pc:spChg chg="add mod">
          <ac:chgData name="Nguyen Binh" userId="acf7f2a7-1119-454a-99ee-b7b1d8425230" providerId="ADAL" clId="{11700495-DEAE-4AAA-9D0B-91827AD596A8}" dt="2023-05-15T18:37:54.240" v="10350" actId="688"/>
          <ac:spMkLst>
            <pc:docMk/>
            <pc:sldMk cId="2358887508" sldId="1324"/>
            <ac:spMk id="6" creationId="{11F3B03E-75E9-1C79-CDD0-7306D102D423}"/>
          </ac:spMkLst>
        </pc:spChg>
        <pc:picChg chg="mod">
          <ac:chgData name="Nguyen Binh" userId="acf7f2a7-1119-454a-99ee-b7b1d8425230" providerId="ADAL" clId="{11700495-DEAE-4AAA-9D0B-91827AD596A8}" dt="2023-05-15T18:36:31.815" v="10343" actId="1076"/>
          <ac:picMkLst>
            <pc:docMk/>
            <pc:sldMk cId="2358887508" sldId="1324"/>
            <ac:picMk id="5" creationId="{6E721AD4-F693-439C-427E-402F53833005}"/>
          </ac:picMkLst>
        </pc:picChg>
      </pc:sldChg>
      <pc:sldChg chg="add del">
        <pc:chgData name="Nguyen Binh" userId="acf7f2a7-1119-454a-99ee-b7b1d8425230" providerId="ADAL" clId="{11700495-DEAE-4AAA-9D0B-91827AD596A8}" dt="2023-05-15T18:55:11.684" v="11173" actId="47"/>
        <pc:sldMkLst>
          <pc:docMk/>
          <pc:sldMk cId="2464208927" sldId="1325"/>
        </pc:sldMkLst>
      </pc:sldChg>
      <pc:sldChg chg="add del">
        <pc:chgData name="Nguyen Binh" userId="acf7f2a7-1119-454a-99ee-b7b1d8425230" providerId="ADAL" clId="{11700495-DEAE-4AAA-9D0B-91827AD596A8}" dt="2023-05-15T18:12:15.247" v="9781" actId="47"/>
        <pc:sldMkLst>
          <pc:docMk/>
          <pc:sldMk cId="3239288241" sldId="1325"/>
        </pc:sldMkLst>
      </pc:sldChg>
      <pc:sldChg chg="add del">
        <pc:chgData name="Nguyen Binh" userId="acf7f2a7-1119-454a-99ee-b7b1d8425230" providerId="ADAL" clId="{11700495-DEAE-4AAA-9D0B-91827AD596A8}" dt="2023-05-15T18:12:18.394" v="9783" actId="47"/>
        <pc:sldMkLst>
          <pc:docMk/>
          <pc:sldMk cId="340289148" sldId="1326"/>
        </pc:sldMkLst>
      </pc:sldChg>
      <pc:sldChg chg="add del ord">
        <pc:chgData name="Nguyen Binh" userId="acf7f2a7-1119-454a-99ee-b7b1d8425230" providerId="ADAL" clId="{11700495-DEAE-4AAA-9D0B-91827AD596A8}" dt="2023-05-15T18:21:21.534" v="9983" actId="47"/>
        <pc:sldMkLst>
          <pc:docMk/>
          <pc:sldMk cId="699451807" sldId="1326"/>
        </pc:sldMkLst>
      </pc:sldChg>
      <pc:sldChg chg="modSp add mod">
        <pc:chgData name="Nguyen Binh" userId="acf7f2a7-1119-454a-99ee-b7b1d8425230" providerId="ADAL" clId="{11700495-DEAE-4AAA-9D0B-91827AD596A8}" dt="2023-05-15T18:31:33.150" v="10179" actId="20577"/>
        <pc:sldMkLst>
          <pc:docMk/>
          <pc:sldMk cId="1888369580" sldId="1326"/>
        </pc:sldMkLst>
        <pc:spChg chg="mod">
          <ac:chgData name="Nguyen Binh" userId="acf7f2a7-1119-454a-99ee-b7b1d8425230" providerId="ADAL" clId="{11700495-DEAE-4AAA-9D0B-91827AD596A8}" dt="2023-05-15T18:31:33.150" v="10179" actId="20577"/>
          <ac:spMkLst>
            <pc:docMk/>
            <pc:sldMk cId="1888369580" sldId="1326"/>
            <ac:spMk id="6" creationId="{21BD2C27-063F-5A39-7A3F-8645E3D960AA}"/>
          </ac:spMkLst>
        </pc:spChg>
        <pc:spChg chg="mod">
          <ac:chgData name="Nguyen Binh" userId="acf7f2a7-1119-454a-99ee-b7b1d8425230" providerId="ADAL" clId="{11700495-DEAE-4AAA-9D0B-91827AD596A8}" dt="2023-05-15T18:22:35.824" v="9988" actId="1076"/>
          <ac:spMkLst>
            <pc:docMk/>
            <pc:sldMk cId="1888369580" sldId="1326"/>
            <ac:spMk id="8" creationId="{3E8EFF7C-2B3E-43A4-7FE8-87A14329E6EA}"/>
          </ac:spMkLst>
        </pc:spChg>
        <pc:spChg chg="mod">
          <ac:chgData name="Nguyen Binh" userId="acf7f2a7-1119-454a-99ee-b7b1d8425230" providerId="ADAL" clId="{11700495-DEAE-4AAA-9D0B-91827AD596A8}" dt="2023-05-15T18:31:11.674" v="10178" actId="1076"/>
          <ac:spMkLst>
            <pc:docMk/>
            <pc:sldMk cId="1888369580" sldId="1326"/>
            <ac:spMk id="9" creationId="{1343F83F-D382-FFD4-F014-75BC63D2A3FA}"/>
          </ac:spMkLst>
        </pc:spChg>
      </pc:sldChg>
      <pc:sldChg chg="delSp add del mod delAnim">
        <pc:chgData name="Nguyen Binh" userId="acf7f2a7-1119-454a-99ee-b7b1d8425230" providerId="ADAL" clId="{11700495-DEAE-4AAA-9D0B-91827AD596A8}" dt="2023-05-15T18:21:40.145" v="9986" actId="47"/>
        <pc:sldMkLst>
          <pc:docMk/>
          <pc:sldMk cId="3357217911" sldId="1326"/>
        </pc:sldMkLst>
        <pc:spChg chg="del">
          <ac:chgData name="Nguyen Binh" userId="acf7f2a7-1119-454a-99ee-b7b1d8425230" providerId="ADAL" clId="{11700495-DEAE-4AAA-9D0B-91827AD596A8}" dt="2023-05-15T18:21:28.256" v="9985" actId="478"/>
          <ac:spMkLst>
            <pc:docMk/>
            <pc:sldMk cId="3357217911" sldId="1326"/>
            <ac:spMk id="6" creationId="{21BD2C27-063F-5A39-7A3F-8645E3D960AA}"/>
          </ac:spMkLst>
        </pc:spChg>
        <pc:spChg chg="del">
          <ac:chgData name="Nguyen Binh" userId="acf7f2a7-1119-454a-99ee-b7b1d8425230" providerId="ADAL" clId="{11700495-DEAE-4AAA-9D0B-91827AD596A8}" dt="2023-05-15T18:21:28.256" v="9985" actId="478"/>
          <ac:spMkLst>
            <pc:docMk/>
            <pc:sldMk cId="3357217911" sldId="1326"/>
            <ac:spMk id="8" creationId="{3E8EFF7C-2B3E-43A4-7FE8-87A14329E6EA}"/>
          </ac:spMkLst>
        </pc:spChg>
        <pc:spChg chg="del">
          <ac:chgData name="Nguyen Binh" userId="acf7f2a7-1119-454a-99ee-b7b1d8425230" providerId="ADAL" clId="{11700495-DEAE-4AAA-9D0B-91827AD596A8}" dt="2023-05-15T18:21:28.256" v="9985" actId="478"/>
          <ac:spMkLst>
            <pc:docMk/>
            <pc:sldMk cId="3357217911" sldId="1326"/>
            <ac:spMk id="9" creationId="{1343F83F-D382-FFD4-F014-75BC63D2A3FA}"/>
          </ac:spMkLst>
        </pc:spChg>
      </pc:sldChg>
      <pc:sldChg chg="modSp add mod modAnim">
        <pc:chgData name="Nguyen Binh" userId="acf7f2a7-1119-454a-99ee-b7b1d8425230" providerId="ADAL" clId="{11700495-DEAE-4AAA-9D0B-91827AD596A8}" dt="2023-05-15T18:34:50.991" v="10342"/>
        <pc:sldMkLst>
          <pc:docMk/>
          <pc:sldMk cId="3091498116" sldId="1327"/>
        </pc:sldMkLst>
        <pc:spChg chg="mod">
          <ac:chgData name="Nguyen Binh" userId="acf7f2a7-1119-454a-99ee-b7b1d8425230" providerId="ADAL" clId="{11700495-DEAE-4AAA-9D0B-91827AD596A8}" dt="2023-05-15T18:33:45.839" v="10340" actId="1076"/>
          <ac:spMkLst>
            <pc:docMk/>
            <pc:sldMk cId="3091498116" sldId="1327"/>
            <ac:spMk id="6" creationId="{21BD2C27-063F-5A39-7A3F-8645E3D960AA}"/>
          </ac:spMkLst>
        </pc:spChg>
        <pc:spChg chg="mod">
          <ac:chgData name="Nguyen Binh" userId="acf7f2a7-1119-454a-99ee-b7b1d8425230" providerId="ADAL" clId="{11700495-DEAE-4AAA-9D0B-91827AD596A8}" dt="2023-05-15T18:32:28.535" v="10188" actId="14100"/>
          <ac:spMkLst>
            <pc:docMk/>
            <pc:sldMk cId="3091498116" sldId="1327"/>
            <ac:spMk id="8" creationId="{3E8EFF7C-2B3E-43A4-7FE8-87A14329E6EA}"/>
          </ac:spMkLst>
        </pc:spChg>
        <pc:spChg chg="mod">
          <ac:chgData name="Nguyen Binh" userId="acf7f2a7-1119-454a-99ee-b7b1d8425230" providerId="ADAL" clId="{11700495-DEAE-4AAA-9D0B-91827AD596A8}" dt="2023-05-15T18:33:47.784" v="10341" actId="1076"/>
          <ac:spMkLst>
            <pc:docMk/>
            <pc:sldMk cId="3091498116" sldId="1327"/>
            <ac:spMk id="9" creationId="{1343F83F-D382-FFD4-F014-75BC63D2A3FA}"/>
          </ac:spMkLst>
        </pc:spChg>
        <pc:picChg chg="mod">
          <ac:chgData name="Nguyen Binh" userId="acf7f2a7-1119-454a-99ee-b7b1d8425230" providerId="ADAL" clId="{11700495-DEAE-4AAA-9D0B-91827AD596A8}" dt="2023-05-15T18:32:50.677" v="10197" actId="1076"/>
          <ac:picMkLst>
            <pc:docMk/>
            <pc:sldMk cId="3091498116" sldId="1327"/>
            <ac:picMk id="5" creationId="{6E721AD4-F693-439C-427E-402F53833005}"/>
          </ac:picMkLst>
        </pc:picChg>
      </pc:sldChg>
      <pc:sldChg chg="add del">
        <pc:chgData name="Nguyen Binh" userId="acf7f2a7-1119-454a-99ee-b7b1d8425230" providerId="ADAL" clId="{11700495-DEAE-4AAA-9D0B-91827AD596A8}" dt="2023-05-15T18:12:20.526" v="9784" actId="47"/>
        <pc:sldMkLst>
          <pc:docMk/>
          <pc:sldMk cId="4183817261" sldId="1327"/>
        </pc:sldMkLst>
      </pc:sldChg>
      <pc:sldChg chg="modSp add mod">
        <pc:chgData name="Nguyen Binh" userId="acf7f2a7-1119-454a-99ee-b7b1d8425230" providerId="ADAL" clId="{11700495-DEAE-4AAA-9D0B-91827AD596A8}" dt="2023-05-15T18:43:30.561" v="10772" actId="14100"/>
        <pc:sldMkLst>
          <pc:docMk/>
          <pc:sldMk cId="1351638520" sldId="1328"/>
        </pc:sldMkLst>
        <pc:spChg chg="mod">
          <ac:chgData name="Nguyen Binh" userId="acf7f2a7-1119-454a-99ee-b7b1d8425230" providerId="ADAL" clId="{11700495-DEAE-4AAA-9D0B-91827AD596A8}" dt="2023-05-15T18:43:30.561" v="10772" actId="14100"/>
          <ac:spMkLst>
            <pc:docMk/>
            <pc:sldMk cId="1351638520" sldId="1328"/>
            <ac:spMk id="3" creationId="{FC89EEB9-DC9E-4562-5F21-5A78E7C6AA35}"/>
          </ac:spMkLst>
        </pc:spChg>
        <pc:spChg chg="mod">
          <ac:chgData name="Nguyen Binh" userId="acf7f2a7-1119-454a-99ee-b7b1d8425230" providerId="ADAL" clId="{11700495-DEAE-4AAA-9D0B-91827AD596A8}" dt="2023-05-15T18:40:19.783" v="10486" actId="1076"/>
          <ac:spMkLst>
            <pc:docMk/>
            <pc:sldMk cId="1351638520" sldId="1328"/>
            <ac:spMk id="4" creationId="{FA27BFDE-6FDB-80E0-5B20-33B116F3A28C}"/>
          </ac:spMkLst>
        </pc:spChg>
        <pc:spChg chg="mod">
          <ac:chgData name="Nguyen Binh" userId="acf7f2a7-1119-454a-99ee-b7b1d8425230" providerId="ADAL" clId="{11700495-DEAE-4AAA-9D0B-91827AD596A8}" dt="2023-05-15T18:41:33.711" v="10488" actId="1076"/>
          <ac:spMkLst>
            <pc:docMk/>
            <pc:sldMk cId="1351638520" sldId="1328"/>
            <ac:spMk id="6" creationId="{11F3B03E-75E9-1C79-CDD0-7306D102D423}"/>
          </ac:spMkLst>
        </pc:spChg>
        <pc:picChg chg="mod">
          <ac:chgData name="Nguyen Binh" userId="acf7f2a7-1119-454a-99ee-b7b1d8425230" providerId="ADAL" clId="{11700495-DEAE-4AAA-9D0B-91827AD596A8}" dt="2023-05-15T18:40:16.394" v="10485" actId="1076"/>
          <ac:picMkLst>
            <pc:docMk/>
            <pc:sldMk cId="1351638520" sldId="1328"/>
            <ac:picMk id="5" creationId="{6E721AD4-F693-439C-427E-402F53833005}"/>
          </ac:picMkLst>
        </pc:picChg>
      </pc:sldChg>
      <pc:sldChg chg="modSp add mod">
        <pc:chgData name="Nguyen Binh" userId="acf7f2a7-1119-454a-99ee-b7b1d8425230" providerId="ADAL" clId="{11700495-DEAE-4AAA-9D0B-91827AD596A8}" dt="2023-05-15T18:51:02.038" v="10886" actId="1076"/>
        <pc:sldMkLst>
          <pc:docMk/>
          <pc:sldMk cId="616655056" sldId="1329"/>
        </pc:sldMkLst>
        <pc:spChg chg="mod">
          <ac:chgData name="Nguyen Binh" userId="acf7f2a7-1119-454a-99ee-b7b1d8425230" providerId="ADAL" clId="{11700495-DEAE-4AAA-9D0B-91827AD596A8}" dt="2023-05-15T18:51:02.038" v="10886" actId="1076"/>
          <ac:spMkLst>
            <pc:docMk/>
            <pc:sldMk cId="616655056" sldId="1329"/>
            <ac:spMk id="6" creationId="{21BD2C27-063F-5A39-7A3F-8645E3D960AA}"/>
          </ac:spMkLst>
        </pc:spChg>
        <pc:spChg chg="mod">
          <ac:chgData name="Nguyen Binh" userId="acf7f2a7-1119-454a-99ee-b7b1d8425230" providerId="ADAL" clId="{11700495-DEAE-4AAA-9D0B-91827AD596A8}" dt="2023-05-15T18:48:41.277" v="10778" actId="14100"/>
          <ac:spMkLst>
            <pc:docMk/>
            <pc:sldMk cId="616655056" sldId="1329"/>
            <ac:spMk id="8" creationId="{3E8EFF7C-2B3E-43A4-7FE8-87A14329E6EA}"/>
          </ac:spMkLst>
        </pc:spChg>
        <pc:spChg chg="mod">
          <ac:chgData name="Nguyen Binh" userId="acf7f2a7-1119-454a-99ee-b7b1d8425230" providerId="ADAL" clId="{11700495-DEAE-4AAA-9D0B-91827AD596A8}" dt="2023-05-15T18:49:27.581" v="10864" actId="14100"/>
          <ac:spMkLst>
            <pc:docMk/>
            <pc:sldMk cId="616655056" sldId="1329"/>
            <ac:spMk id="9" creationId="{1343F83F-D382-FFD4-F014-75BC63D2A3FA}"/>
          </ac:spMkLst>
        </pc:spChg>
        <pc:picChg chg="mod">
          <ac:chgData name="Nguyen Binh" userId="acf7f2a7-1119-454a-99ee-b7b1d8425230" providerId="ADAL" clId="{11700495-DEAE-4AAA-9D0B-91827AD596A8}" dt="2023-05-15T18:48:32.289" v="10775" actId="1076"/>
          <ac:picMkLst>
            <pc:docMk/>
            <pc:sldMk cId="616655056" sldId="1329"/>
            <ac:picMk id="5" creationId="{6E721AD4-F693-439C-427E-402F53833005}"/>
          </ac:picMkLst>
        </pc:picChg>
      </pc:sldChg>
      <pc:sldChg chg="modSp add mod">
        <pc:chgData name="Nguyen Binh" userId="acf7f2a7-1119-454a-99ee-b7b1d8425230" providerId="ADAL" clId="{11700495-DEAE-4AAA-9D0B-91827AD596A8}" dt="2023-05-15T18:53:00.357" v="11046" actId="1076"/>
        <pc:sldMkLst>
          <pc:docMk/>
          <pc:sldMk cId="2817340637" sldId="1330"/>
        </pc:sldMkLst>
        <pc:spChg chg="mod">
          <ac:chgData name="Nguyen Binh" userId="acf7f2a7-1119-454a-99ee-b7b1d8425230" providerId="ADAL" clId="{11700495-DEAE-4AAA-9D0B-91827AD596A8}" dt="2023-05-15T18:52:36.679" v="11043" actId="1076"/>
          <ac:spMkLst>
            <pc:docMk/>
            <pc:sldMk cId="2817340637" sldId="1330"/>
            <ac:spMk id="6" creationId="{21BD2C27-063F-5A39-7A3F-8645E3D960AA}"/>
          </ac:spMkLst>
        </pc:spChg>
        <pc:spChg chg="mod">
          <ac:chgData name="Nguyen Binh" userId="acf7f2a7-1119-454a-99ee-b7b1d8425230" providerId="ADAL" clId="{11700495-DEAE-4AAA-9D0B-91827AD596A8}" dt="2023-05-15T18:53:00.357" v="11046" actId="1076"/>
          <ac:spMkLst>
            <pc:docMk/>
            <pc:sldMk cId="2817340637" sldId="1330"/>
            <ac:spMk id="8" creationId="{3E8EFF7C-2B3E-43A4-7FE8-87A14329E6EA}"/>
          </ac:spMkLst>
        </pc:spChg>
        <pc:spChg chg="mod">
          <ac:chgData name="Nguyen Binh" userId="acf7f2a7-1119-454a-99ee-b7b1d8425230" providerId="ADAL" clId="{11700495-DEAE-4AAA-9D0B-91827AD596A8}" dt="2023-05-15T18:52:43.564" v="11045" actId="14100"/>
          <ac:spMkLst>
            <pc:docMk/>
            <pc:sldMk cId="2817340637" sldId="1330"/>
            <ac:spMk id="9" creationId="{1343F83F-D382-FFD4-F014-75BC63D2A3FA}"/>
          </ac:spMkLst>
        </pc:spChg>
      </pc:sldChg>
      <pc:sldChg chg="modSp add mod">
        <pc:chgData name="Nguyen Binh" userId="acf7f2a7-1119-454a-99ee-b7b1d8425230" providerId="ADAL" clId="{11700495-DEAE-4AAA-9D0B-91827AD596A8}" dt="2023-05-15T18:54:56.063" v="11168" actId="1076"/>
        <pc:sldMkLst>
          <pc:docMk/>
          <pc:sldMk cId="2033663280" sldId="1331"/>
        </pc:sldMkLst>
        <pc:spChg chg="mod">
          <ac:chgData name="Nguyen Binh" userId="acf7f2a7-1119-454a-99ee-b7b1d8425230" providerId="ADAL" clId="{11700495-DEAE-4AAA-9D0B-91827AD596A8}" dt="2023-05-15T18:54:56.063" v="11168" actId="1076"/>
          <ac:spMkLst>
            <pc:docMk/>
            <pc:sldMk cId="2033663280" sldId="1331"/>
            <ac:spMk id="3" creationId="{FC89EEB9-DC9E-4562-5F21-5A78E7C6AA35}"/>
          </ac:spMkLst>
        </pc:spChg>
        <pc:spChg chg="mod">
          <ac:chgData name="Nguyen Binh" userId="acf7f2a7-1119-454a-99ee-b7b1d8425230" providerId="ADAL" clId="{11700495-DEAE-4AAA-9D0B-91827AD596A8}" dt="2023-05-15T18:53:56.317" v="11053" actId="14100"/>
          <ac:spMkLst>
            <pc:docMk/>
            <pc:sldMk cId="2033663280" sldId="1331"/>
            <ac:spMk id="4" creationId="{FA27BFDE-6FDB-80E0-5B20-33B116F3A28C}"/>
          </ac:spMkLst>
        </pc:spChg>
        <pc:spChg chg="mod">
          <ac:chgData name="Nguyen Binh" userId="acf7f2a7-1119-454a-99ee-b7b1d8425230" providerId="ADAL" clId="{11700495-DEAE-4AAA-9D0B-91827AD596A8}" dt="2023-05-15T18:54:03.491" v="11055" actId="1076"/>
          <ac:spMkLst>
            <pc:docMk/>
            <pc:sldMk cId="2033663280" sldId="1331"/>
            <ac:spMk id="6" creationId="{11F3B03E-75E9-1C79-CDD0-7306D102D423}"/>
          </ac:spMkLst>
        </pc:spChg>
      </pc:sldChg>
      <pc:sldChg chg="modSp add mod">
        <pc:chgData name="Nguyen Binh" userId="acf7f2a7-1119-454a-99ee-b7b1d8425230" providerId="ADAL" clId="{11700495-DEAE-4AAA-9D0B-91827AD596A8}" dt="2023-05-16T13:11:21.958" v="18857" actId="1076"/>
        <pc:sldMkLst>
          <pc:docMk/>
          <pc:sldMk cId="170108390" sldId="1332"/>
        </pc:sldMkLst>
        <pc:spChg chg="mod">
          <ac:chgData name="Nguyen Binh" userId="acf7f2a7-1119-454a-99ee-b7b1d8425230" providerId="ADAL" clId="{11700495-DEAE-4AAA-9D0B-91827AD596A8}" dt="2023-05-15T18:57:43.374" v="11427" actId="20577"/>
          <ac:spMkLst>
            <pc:docMk/>
            <pc:sldMk cId="170108390" sldId="1332"/>
            <ac:spMk id="3" creationId="{FC89EEB9-DC9E-4562-5F21-5A78E7C6AA35}"/>
          </ac:spMkLst>
        </pc:spChg>
        <pc:spChg chg="mod">
          <ac:chgData name="Nguyen Binh" userId="acf7f2a7-1119-454a-99ee-b7b1d8425230" providerId="ADAL" clId="{11700495-DEAE-4AAA-9D0B-91827AD596A8}" dt="2023-05-15T18:57:55.251" v="11429" actId="1076"/>
          <ac:spMkLst>
            <pc:docMk/>
            <pc:sldMk cId="170108390" sldId="1332"/>
            <ac:spMk id="4" creationId="{FA27BFDE-6FDB-80E0-5B20-33B116F3A28C}"/>
          </ac:spMkLst>
        </pc:spChg>
        <pc:spChg chg="mod">
          <ac:chgData name="Nguyen Binh" userId="acf7f2a7-1119-454a-99ee-b7b1d8425230" providerId="ADAL" clId="{11700495-DEAE-4AAA-9D0B-91827AD596A8}" dt="2023-05-15T18:57:56.619" v="11430" actId="1076"/>
          <ac:spMkLst>
            <pc:docMk/>
            <pc:sldMk cId="170108390" sldId="1332"/>
            <ac:spMk id="6" creationId="{11F3B03E-75E9-1C79-CDD0-7306D102D423}"/>
          </ac:spMkLst>
        </pc:spChg>
        <pc:picChg chg="mod">
          <ac:chgData name="Nguyen Binh" userId="acf7f2a7-1119-454a-99ee-b7b1d8425230" providerId="ADAL" clId="{11700495-DEAE-4AAA-9D0B-91827AD596A8}" dt="2023-05-16T13:11:21.958" v="18857" actId="1076"/>
          <ac:picMkLst>
            <pc:docMk/>
            <pc:sldMk cId="170108390" sldId="1332"/>
            <ac:picMk id="5" creationId="{6E721AD4-F693-439C-427E-402F53833005}"/>
          </ac:picMkLst>
        </pc:picChg>
      </pc:sldChg>
      <pc:sldChg chg="add del ord">
        <pc:chgData name="Nguyen Binh" userId="acf7f2a7-1119-454a-99ee-b7b1d8425230" providerId="ADAL" clId="{11700495-DEAE-4AAA-9D0B-91827AD596A8}" dt="2023-05-15T18:58:50.843" v="11431" actId="47"/>
        <pc:sldMkLst>
          <pc:docMk/>
          <pc:sldMk cId="1415845265" sldId="1333"/>
        </pc:sldMkLst>
      </pc:sldChg>
      <pc:sldChg chg="delSp modSp add mod ord addAnim delAnim modAnim">
        <pc:chgData name="Nguyen Binh" userId="acf7f2a7-1119-454a-99ee-b7b1d8425230" providerId="ADAL" clId="{11700495-DEAE-4AAA-9D0B-91827AD596A8}" dt="2023-05-16T09:52:43.924" v="18692" actId="14100"/>
        <pc:sldMkLst>
          <pc:docMk/>
          <pc:sldMk cId="1418218933" sldId="1333"/>
        </pc:sldMkLst>
        <pc:spChg chg="mod">
          <ac:chgData name="Nguyen Binh" userId="acf7f2a7-1119-454a-99ee-b7b1d8425230" providerId="ADAL" clId="{11700495-DEAE-4AAA-9D0B-91827AD596A8}" dt="2023-05-16T09:52:29.162" v="18669" actId="20577"/>
          <ac:spMkLst>
            <pc:docMk/>
            <pc:sldMk cId="1418218933" sldId="1333"/>
            <ac:spMk id="9" creationId="{A355D49B-E98C-6157-00E4-BE066A8CC415}"/>
          </ac:spMkLst>
        </pc:spChg>
        <pc:spChg chg="mod">
          <ac:chgData name="Nguyen Binh" userId="acf7f2a7-1119-454a-99ee-b7b1d8425230" providerId="ADAL" clId="{11700495-DEAE-4AAA-9D0B-91827AD596A8}" dt="2023-05-16T09:52:39.264" v="18683" actId="14100"/>
          <ac:spMkLst>
            <pc:docMk/>
            <pc:sldMk cId="1418218933" sldId="1333"/>
            <ac:spMk id="13" creationId="{112FEAC8-CB6A-6796-A0C2-460711296457}"/>
          </ac:spMkLst>
        </pc:spChg>
        <pc:spChg chg="mod">
          <ac:chgData name="Nguyen Binh" userId="acf7f2a7-1119-454a-99ee-b7b1d8425230" providerId="ADAL" clId="{11700495-DEAE-4AAA-9D0B-91827AD596A8}" dt="2023-05-16T09:52:32.484" v="18674" actId="20577"/>
          <ac:spMkLst>
            <pc:docMk/>
            <pc:sldMk cId="1418218933" sldId="1333"/>
            <ac:spMk id="15" creationId="{8BCE4F08-B13D-307C-6973-84E163BCF92E}"/>
          </ac:spMkLst>
        </pc:spChg>
        <pc:spChg chg="mod">
          <ac:chgData name="Nguyen Binh" userId="acf7f2a7-1119-454a-99ee-b7b1d8425230" providerId="ADAL" clId="{11700495-DEAE-4AAA-9D0B-91827AD596A8}" dt="2023-05-16T09:52:43.924" v="18692" actId="14100"/>
          <ac:spMkLst>
            <pc:docMk/>
            <pc:sldMk cId="1418218933" sldId="1333"/>
            <ac:spMk id="20" creationId="{6A6F7430-9D8A-E1FC-7F25-A25A72E12EDC}"/>
          </ac:spMkLst>
        </pc:spChg>
        <pc:spChg chg="del">
          <ac:chgData name="Nguyen Binh" userId="acf7f2a7-1119-454a-99ee-b7b1d8425230" providerId="ADAL" clId="{11700495-DEAE-4AAA-9D0B-91827AD596A8}" dt="2023-05-16T06:16:56.152" v="14255" actId="478"/>
          <ac:spMkLst>
            <pc:docMk/>
            <pc:sldMk cId="1418218933" sldId="1333"/>
            <ac:spMk id="22" creationId="{BA0F4C0B-C6B0-C4B3-559D-FCEADD570438}"/>
          </ac:spMkLst>
        </pc:spChg>
        <pc:spChg chg="del">
          <ac:chgData name="Nguyen Binh" userId="acf7f2a7-1119-454a-99ee-b7b1d8425230" providerId="ADAL" clId="{11700495-DEAE-4AAA-9D0B-91827AD596A8}" dt="2023-05-16T06:16:56.152" v="14255" actId="478"/>
          <ac:spMkLst>
            <pc:docMk/>
            <pc:sldMk cId="1418218933" sldId="1333"/>
            <ac:spMk id="23" creationId="{92828B8E-9B10-0E4F-920F-0B00CF7C9F5D}"/>
          </ac:spMkLst>
        </pc:spChg>
        <pc:spChg chg="del">
          <ac:chgData name="Nguyen Binh" userId="acf7f2a7-1119-454a-99ee-b7b1d8425230" providerId="ADAL" clId="{11700495-DEAE-4AAA-9D0B-91827AD596A8}" dt="2023-05-16T06:16:56.152" v="14255" actId="478"/>
          <ac:spMkLst>
            <pc:docMk/>
            <pc:sldMk cId="1418218933" sldId="1333"/>
            <ac:spMk id="24" creationId="{8003ABED-6484-D3DF-A581-355810A86CD6}"/>
          </ac:spMkLst>
        </pc:spChg>
        <pc:spChg chg="del">
          <ac:chgData name="Nguyen Binh" userId="acf7f2a7-1119-454a-99ee-b7b1d8425230" providerId="ADAL" clId="{11700495-DEAE-4AAA-9D0B-91827AD596A8}" dt="2023-05-16T06:16:56.152" v="14255" actId="478"/>
          <ac:spMkLst>
            <pc:docMk/>
            <pc:sldMk cId="1418218933" sldId="1333"/>
            <ac:spMk id="25" creationId="{220C9B06-C28E-A180-9B34-47955A32DB41}"/>
          </ac:spMkLst>
        </pc:spChg>
        <pc:spChg chg="del">
          <ac:chgData name="Nguyen Binh" userId="acf7f2a7-1119-454a-99ee-b7b1d8425230" providerId="ADAL" clId="{11700495-DEAE-4AAA-9D0B-91827AD596A8}" dt="2023-05-16T06:16:56.152" v="14255" actId="478"/>
          <ac:spMkLst>
            <pc:docMk/>
            <pc:sldMk cId="1418218933" sldId="1333"/>
            <ac:spMk id="26" creationId="{4C819C45-CE7E-45E9-5CE1-C83F35056991}"/>
          </ac:spMkLst>
        </pc:spChg>
        <pc:spChg chg="del">
          <ac:chgData name="Nguyen Binh" userId="acf7f2a7-1119-454a-99ee-b7b1d8425230" providerId="ADAL" clId="{11700495-DEAE-4AAA-9D0B-91827AD596A8}" dt="2023-05-16T06:16:56.152" v="14255" actId="478"/>
          <ac:spMkLst>
            <pc:docMk/>
            <pc:sldMk cId="1418218933" sldId="1333"/>
            <ac:spMk id="27" creationId="{3526642C-5A9C-6480-C988-EE0F33FE444C}"/>
          </ac:spMkLst>
        </pc:spChg>
        <pc:graphicFrameChg chg="modGraphic">
          <ac:chgData name="Nguyen Binh" userId="acf7f2a7-1119-454a-99ee-b7b1d8425230" providerId="ADAL" clId="{11700495-DEAE-4AAA-9D0B-91827AD596A8}" dt="2023-05-16T06:32:50.752" v="14273" actId="20577"/>
          <ac:graphicFrameMkLst>
            <pc:docMk/>
            <pc:sldMk cId="1418218933" sldId="1333"/>
            <ac:graphicFrameMk id="12" creationId="{EC23E4DF-F8B3-620A-BDB8-C96D24F5783F}"/>
          </ac:graphicFrameMkLst>
        </pc:graphicFrameChg>
        <pc:graphicFrameChg chg="modGraphic">
          <ac:chgData name="Nguyen Binh" userId="acf7f2a7-1119-454a-99ee-b7b1d8425230" providerId="ADAL" clId="{11700495-DEAE-4AAA-9D0B-91827AD596A8}" dt="2023-05-16T06:17:27.514" v="14259" actId="20577"/>
          <ac:graphicFrameMkLst>
            <pc:docMk/>
            <pc:sldMk cId="1418218933" sldId="1333"/>
            <ac:graphicFrameMk id="14" creationId="{F1D216ED-828C-20C7-6E2D-43BA26FEF425}"/>
          </ac:graphicFrameMkLst>
        </pc:graphicFrameChg>
        <pc:graphicFrameChg chg="modGraphic">
          <ac:chgData name="Nguyen Binh" userId="acf7f2a7-1119-454a-99ee-b7b1d8425230" providerId="ADAL" clId="{11700495-DEAE-4AAA-9D0B-91827AD596A8}" dt="2023-05-16T06:36:11.887" v="14352" actId="21"/>
          <ac:graphicFrameMkLst>
            <pc:docMk/>
            <pc:sldMk cId="1418218933" sldId="1333"/>
            <ac:graphicFrameMk id="19" creationId="{CC16A30F-B729-5596-D0BB-0FFCEA5DC727}"/>
          </ac:graphicFrameMkLst>
        </pc:graphicFrameChg>
        <pc:graphicFrameChg chg="mod modGraphic">
          <ac:chgData name="Nguyen Binh" userId="acf7f2a7-1119-454a-99ee-b7b1d8425230" providerId="ADAL" clId="{11700495-DEAE-4AAA-9D0B-91827AD596A8}" dt="2023-05-16T06:34:15.923" v="14325" actId="20577"/>
          <ac:graphicFrameMkLst>
            <pc:docMk/>
            <pc:sldMk cId="1418218933" sldId="1333"/>
            <ac:graphicFrameMk id="21" creationId="{CC9B840D-4027-1EB8-731B-8A56F7338E85}"/>
          </ac:graphicFrameMkLst>
        </pc:graphicFrameChg>
      </pc:sldChg>
      <pc:sldChg chg="addSp delSp modSp add mod ord modAnim">
        <pc:chgData name="Nguyen Binh" userId="acf7f2a7-1119-454a-99ee-b7b1d8425230" providerId="ADAL" clId="{11700495-DEAE-4AAA-9D0B-91827AD596A8}" dt="2023-05-17T06:01:36.307" v="19007" actId="14100"/>
        <pc:sldMkLst>
          <pc:docMk/>
          <pc:sldMk cId="3402786497" sldId="1334"/>
        </pc:sldMkLst>
        <pc:spChg chg="del">
          <ac:chgData name="Nguyen Binh" userId="acf7f2a7-1119-454a-99ee-b7b1d8425230" providerId="ADAL" clId="{11700495-DEAE-4AAA-9D0B-91827AD596A8}" dt="2023-05-16T08:44:51.182" v="18036" actId="478"/>
          <ac:spMkLst>
            <pc:docMk/>
            <pc:sldMk cId="3402786497" sldId="1334"/>
            <ac:spMk id="3" creationId="{4B08DED0-942C-AB30-E2B9-0E732E6EDF24}"/>
          </ac:spMkLst>
        </pc:spChg>
        <pc:spChg chg="mod">
          <ac:chgData name="Nguyen Binh" userId="acf7f2a7-1119-454a-99ee-b7b1d8425230" providerId="ADAL" clId="{11700495-DEAE-4AAA-9D0B-91827AD596A8}" dt="2023-05-16T08:28:58.293" v="18002"/>
          <ac:spMkLst>
            <pc:docMk/>
            <pc:sldMk cId="3402786497" sldId="1334"/>
            <ac:spMk id="4" creationId="{15AFC79F-B728-8771-FCEE-8957AA07AE35}"/>
          </ac:spMkLst>
        </pc:spChg>
        <pc:spChg chg="add mod">
          <ac:chgData name="Nguyen Binh" userId="acf7f2a7-1119-454a-99ee-b7b1d8425230" providerId="ADAL" clId="{11700495-DEAE-4AAA-9D0B-91827AD596A8}" dt="2023-05-16T09:07:19.688" v="18425" actId="207"/>
          <ac:spMkLst>
            <pc:docMk/>
            <pc:sldMk cId="3402786497" sldId="1334"/>
            <ac:spMk id="6" creationId="{73EB8D55-6F76-08A2-B221-888AD5DF14A5}"/>
          </ac:spMkLst>
        </pc:spChg>
        <pc:spChg chg="add mod">
          <ac:chgData name="Nguyen Binh" userId="acf7f2a7-1119-454a-99ee-b7b1d8425230" providerId="ADAL" clId="{11700495-DEAE-4AAA-9D0B-91827AD596A8}" dt="2023-05-16T09:05:04.902" v="18415" actId="14100"/>
          <ac:spMkLst>
            <pc:docMk/>
            <pc:sldMk cId="3402786497" sldId="1334"/>
            <ac:spMk id="7" creationId="{EF662351-D395-1DC0-44AA-E3C04640E8A8}"/>
          </ac:spMkLst>
        </pc:spChg>
        <pc:spChg chg="mod">
          <ac:chgData name="Nguyen Binh" userId="acf7f2a7-1119-454a-99ee-b7b1d8425230" providerId="ADAL" clId="{11700495-DEAE-4AAA-9D0B-91827AD596A8}" dt="2023-05-16T09:03:07.811" v="18388" actId="20577"/>
          <ac:spMkLst>
            <pc:docMk/>
            <pc:sldMk cId="3402786497" sldId="1334"/>
            <ac:spMk id="8" creationId="{C7D78E2A-953B-C1F4-2AE1-39A93FC79D19}"/>
          </ac:spMkLst>
        </pc:spChg>
        <pc:spChg chg="add mod">
          <ac:chgData name="Nguyen Binh" userId="acf7f2a7-1119-454a-99ee-b7b1d8425230" providerId="ADAL" clId="{11700495-DEAE-4AAA-9D0B-91827AD596A8}" dt="2023-05-16T09:05:22.341" v="18420" actId="1076"/>
          <ac:spMkLst>
            <pc:docMk/>
            <pc:sldMk cId="3402786497" sldId="1334"/>
            <ac:spMk id="9" creationId="{A4C15F45-B274-F1B9-73EC-1CE6FF0D96BC}"/>
          </ac:spMkLst>
        </pc:spChg>
        <pc:picChg chg="add mod">
          <ac:chgData name="Nguyen Binh" userId="acf7f2a7-1119-454a-99ee-b7b1d8425230" providerId="ADAL" clId="{11700495-DEAE-4AAA-9D0B-91827AD596A8}" dt="2023-05-17T06:01:36.307" v="19007" actId="14100"/>
          <ac:picMkLst>
            <pc:docMk/>
            <pc:sldMk cId="3402786497" sldId="1334"/>
            <ac:picMk id="2" creationId="{46918A1C-AC9E-6433-9E10-A34A13DBBEAF}"/>
          </ac:picMkLst>
        </pc:picChg>
      </pc:sldChg>
      <pc:sldChg chg="modSp add del mod ord">
        <pc:chgData name="Nguyen Binh" userId="acf7f2a7-1119-454a-99ee-b7b1d8425230" providerId="ADAL" clId="{11700495-DEAE-4AAA-9D0B-91827AD596A8}" dt="2023-05-16T07:21:13.731" v="15819" actId="47"/>
        <pc:sldMkLst>
          <pc:docMk/>
          <pc:sldMk cId="4219957475" sldId="1334"/>
        </pc:sldMkLst>
        <pc:spChg chg="mod">
          <ac:chgData name="Nguyen Binh" userId="acf7f2a7-1119-454a-99ee-b7b1d8425230" providerId="ADAL" clId="{11700495-DEAE-4AAA-9D0B-91827AD596A8}" dt="2023-05-16T07:21:02.380" v="15816" actId="14100"/>
          <ac:spMkLst>
            <pc:docMk/>
            <pc:sldMk cId="4219957475" sldId="1334"/>
            <ac:spMk id="5" creationId="{C2ACD51E-6331-649C-5142-C3BCDD72AE0A}"/>
          </ac:spMkLst>
        </pc:spChg>
      </pc:sldChg>
      <pc:sldChg chg="modSp new del mod">
        <pc:chgData name="Nguyen Binh" userId="acf7f2a7-1119-454a-99ee-b7b1d8425230" providerId="ADAL" clId="{11700495-DEAE-4AAA-9D0B-91827AD596A8}" dt="2023-05-16T09:15:11.912" v="18563" actId="47"/>
        <pc:sldMkLst>
          <pc:docMk/>
          <pc:sldMk cId="884189918" sldId="1335"/>
        </pc:sldMkLst>
        <pc:spChg chg="mod">
          <ac:chgData name="Nguyen Binh" userId="acf7f2a7-1119-454a-99ee-b7b1d8425230" providerId="ADAL" clId="{11700495-DEAE-4AAA-9D0B-91827AD596A8}" dt="2023-05-16T08:57:58.196" v="18347" actId="21"/>
          <ac:spMkLst>
            <pc:docMk/>
            <pc:sldMk cId="884189918" sldId="1335"/>
            <ac:spMk id="2" creationId="{B20F8A0E-85A7-E67E-C061-1B1491752143}"/>
          </ac:spMkLst>
        </pc:spChg>
      </pc:sldChg>
      <pc:sldChg chg="addSp delSp modSp add del mod">
        <pc:chgData name="Nguyen Binh" userId="acf7f2a7-1119-454a-99ee-b7b1d8425230" providerId="ADAL" clId="{11700495-DEAE-4AAA-9D0B-91827AD596A8}" dt="2023-05-16T07:21:13.731" v="15819" actId="47"/>
        <pc:sldMkLst>
          <pc:docMk/>
          <pc:sldMk cId="2507291610" sldId="1335"/>
        </pc:sldMkLst>
        <pc:spChg chg="add mod">
          <ac:chgData name="Nguyen Binh" userId="acf7f2a7-1119-454a-99ee-b7b1d8425230" providerId="ADAL" clId="{11700495-DEAE-4AAA-9D0B-91827AD596A8}" dt="2023-05-16T07:20:46.768" v="15810" actId="21"/>
          <ac:spMkLst>
            <pc:docMk/>
            <pc:sldMk cId="2507291610" sldId="1335"/>
            <ac:spMk id="4" creationId="{656AF468-DBF7-1DAC-3F94-17EC0B081903}"/>
          </ac:spMkLst>
        </pc:spChg>
        <pc:spChg chg="del mod">
          <ac:chgData name="Nguyen Binh" userId="acf7f2a7-1119-454a-99ee-b7b1d8425230" providerId="ADAL" clId="{11700495-DEAE-4AAA-9D0B-91827AD596A8}" dt="2023-05-16T07:20:46.768" v="15810" actId="21"/>
          <ac:spMkLst>
            <pc:docMk/>
            <pc:sldMk cId="2507291610" sldId="1335"/>
            <ac:spMk id="5" creationId="{C2ACD51E-6331-649C-5142-C3BCDD72AE0A}"/>
          </ac:spMkLst>
        </pc:spChg>
      </pc:sldChg>
      <pc:sldChg chg="addSp delSp modSp add mod modAnim">
        <pc:chgData name="Nguyen Binh" userId="acf7f2a7-1119-454a-99ee-b7b1d8425230" providerId="ADAL" clId="{11700495-DEAE-4AAA-9D0B-91827AD596A8}" dt="2023-05-16T09:14:56.575" v="18562"/>
        <pc:sldMkLst>
          <pc:docMk/>
          <pc:sldMk cId="2175312927" sldId="1336"/>
        </pc:sldMkLst>
        <pc:spChg chg="add mod">
          <ac:chgData name="Nguyen Binh" userId="acf7f2a7-1119-454a-99ee-b7b1d8425230" providerId="ADAL" clId="{11700495-DEAE-4AAA-9D0B-91827AD596A8}" dt="2023-05-16T09:14:03.960" v="18554" actId="14100"/>
          <ac:spMkLst>
            <pc:docMk/>
            <pc:sldMk cId="2175312927" sldId="1336"/>
            <ac:spMk id="2" creationId="{0E01A305-11DF-33CF-C8E4-8AA014772BB5}"/>
          </ac:spMkLst>
        </pc:spChg>
        <pc:spChg chg="add mod">
          <ac:chgData name="Nguyen Binh" userId="acf7f2a7-1119-454a-99ee-b7b1d8425230" providerId="ADAL" clId="{11700495-DEAE-4AAA-9D0B-91827AD596A8}" dt="2023-05-16T09:14:15.657" v="18558" actId="1076"/>
          <ac:spMkLst>
            <pc:docMk/>
            <pc:sldMk cId="2175312927" sldId="1336"/>
            <ac:spMk id="3" creationId="{3C70624D-060D-3C06-BB0D-055EC07D61FC}"/>
          </ac:spMkLst>
        </pc:spChg>
        <pc:picChg chg="add mod">
          <ac:chgData name="Nguyen Binh" userId="acf7f2a7-1119-454a-99ee-b7b1d8425230" providerId="ADAL" clId="{11700495-DEAE-4AAA-9D0B-91827AD596A8}" dt="2023-05-16T09:14:56.575" v="18562"/>
          <ac:picMkLst>
            <pc:docMk/>
            <pc:sldMk cId="2175312927" sldId="1336"/>
            <ac:picMk id="5" creationId="{AD3B40DB-D258-1102-AC70-34B92DFE17D6}"/>
          </ac:picMkLst>
        </pc:picChg>
        <pc:picChg chg="del mod">
          <ac:chgData name="Nguyen Binh" userId="acf7f2a7-1119-454a-99ee-b7b1d8425230" providerId="ADAL" clId="{11700495-DEAE-4AAA-9D0B-91827AD596A8}" dt="2023-05-16T09:14:53.442" v="18561" actId="478"/>
          <ac:picMkLst>
            <pc:docMk/>
            <pc:sldMk cId="2175312927" sldId="1336"/>
            <ac:picMk id="7172" creationId="{74EB8B20-187A-B9F0-D43F-D9B5152F075B}"/>
          </ac:picMkLst>
        </pc:picChg>
      </pc:sldChg>
      <pc:sldChg chg="addSp delSp modSp add mod ord modAnim">
        <pc:chgData name="Nguyen Binh" userId="acf7f2a7-1119-454a-99ee-b7b1d8425230" providerId="ADAL" clId="{11700495-DEAE-4AAA-9D0B-91827AD596A8}" dt="2023-05-16T09:13:33.984" v="18548" actId="1076"/>
        <pc:sldMkLst>
          <pc:docMk/>
          <pc:sldMk cId="3169212450" sldId="1337"/>
        </pc:sldMkLst>
        <pc:spChg chg="add mod">
          <ac:chgData name="Nguyen Binh" userId="acf7f2a7-1119-454a-99ee-b7b1d8425230" providerId="ADAL" clId="{11700495-DEAE-4AAA-9D0B-91827AD596A8}" dt="2023-05-16T09:13:24.120" v="18542" actId="1076"/>
          <ac:spMkLst>
            <pc:docMk/>
            <pc:sldMk cId="3169212450" sldId="1337"/>
            <ac:spMk id="2" creationId="{1781018D-9E10-C0AF-88EB-25AC42DAD87B}"/>
          </ac:spMkLst>
        </pc:spChg>
        <pc:spChg chg="add mod">
          <ac:chgData name="Nguyen Binh" userId="acf7f2a7-1119-454a-99ee-b7b1d8425230" providerId="ADAL" clId="{11700495-DEAE-4AAA-9D0B-91827AD596A8}" dt="2023-05-16T09:13:33.984" v="18548" actId="1076"/>
          <ac:spMkLst>
            <pc:docMk/>
            <pc:sldMk cId="3169212450" sldId="1337"/>
            <ac:spMk id="3" creationId="{40866DEA-1B7F-E755-2561-8009B5523EBB}"/>
          </ac:spMkLst>
        </pc:spChg>
        <pc:spChg chg="del">
          <ac:chgData name="Nguyen Binh" userId="acf7f2a7-1119-454a-99ee-b7b1d8425230" providerId="ADAL" clId="{11700495-DEAE-4AAA-9D0B-91827AD596A8}" dt="2023-05-16T09:13:14.979" v="18540" actId="478"/>
          <ac:spMkLst>
            <pc:docMk/>
            <pc:sldMk cId="3169212450" sldId="1337"/>
            <ac:spMk id="20" creationId="{84CF7D34-59B4-1701-80E9-888F70AA7F1A}"/>
          </ac:spMkLst>
        </pc:spChg>
        <pc:picChg chg="mod">
          <ac:chgData name="Nguyen Binh" userId="acf7f2a7-1119-454a-99ee-b7b1d8425230" providerId="ADAL" clId="{11700495-DEAE-4AAA-9D0B-91827AD596A8}" dt="2023-05-16T09:13:28.112" v="18544" actId="1076"/>
          <ac:picMkLst>
            <pc:docMk/>
            <pc:sldMk cId="3169212450" sldId="1337"/>
            <ac:picMk id="7172" creationId="{74EB8B20-187A-B9F0-D43F-D9B5152F075B}"/>
          </ac:picMkLst>
        </pc:picChg>
      </pc:sldChg>
      <pc:sldChg chg="addSp delSp modSp new mod ord">
        <pc:chgData name="Nguyen Binh" userId="acf7f2a7-1119-454a-99ee-b7b1d8425230" providerId="ADAL" clId="{11700495-DEAE-4AAA-9D0B-91827AD596A8}" dt="2023-05-17T12:03:57.083" v="25036" actId="1076"/>
        <pc:sldMkLst>
          <pc:docMk/>
          <pc:sldMk cId="1989146056" sldId="1338"/>
        </pc:sldMkLst>
        <pc:spChg chg="del">
          <ac:chgData name="Nguyen Binh" userId="acf7f2a7-1119-454a-99ee-b7b1d8425230" providerId="ADAL" clId="{11700495-DEAE-4AAA-9D0B-91827AD596A8}" dt="2023-05-16T13:10:36.660" v="18821" actId="478"/>
          <ac:spMkLst>
            <pc:docMk/>
            <pc:sldMk cId="1989146056" sldId="1338"/>
            <ac:spMk id="2" creationId="{276DEF56-D88D-1DDC-7030-D2F9B779D786}"/>
          </ac:spMkLst>
        </pc:spChg>
        <pc:spChg chg="del">
          <ac:chgData name="Nguyen Binh" userId="acf7f2a7-1119-454a-99ee-b7b1d8425230" providerId="ADAL" clId="{11700495-DEAE-4AAA-9D0B-91827AD596A8}" dt="2023-05-16T10:10:31.570" v="18800"/>
          <ac:spMkLst>
            <pc:docMk/>
            <pc:sldMk cId="1989146056" sldId="1338"/>
            <ac:spMk id="3" creationId="{A2AFD392-B57E-8C04-FDB1-F925FBED3967}"/>
          </ac:spMkLst>
        </pc:spChg>
        <pc:spChg chg="add mod">
          <ac:chgData name="Nguyen Binh" userId="acf7f2a7-1119-454a-99ee-b7b1d8425230" providerId="ADAL" clId="{11700495-DEAE-4AAA-9D0B-91827AD596A8}" dt="2023-05-16T13:11:12.927" v="18852" actId="20577"/>
          <ac:spMkLst>
            <pc:docMk/>
            <pc:sldMk cId="1989146056" sldId="1338"/>
            <ac:spMk id="4" creationId="{94210E96-6E4F-B491-CB20-755535B31D56}"/>
          </ac:spMkLst>
        </pc:spChg>
        <pc:picChg chg="add mod">
          <ac:chgData name="Nguyen Binh" userId="acf7f2a7-1119-454a-99ee-b7b1d8425230" providerId="ADAL" clId="{11700495-DEAE-4AAA-9D0B-91827AD596A8}" dt="2023-05-17T12:03:57.083" v="25036" actId="1076"/>
          <ac:picMkLst>
            <pc:docMk/>
            <pc:sldMk cId="1989146056" sldId="1338"/>
            <ac:picMk id="2" creationId="{85574FD5-36DD-AD25-6958-92D9FEA3631F}"/>
          </ac:picMkLst>
        </pc:picChg>
        <pc:picChg chg="add mod">
          <ac:chgData name="Nguyen Binh" userId="acf7f2a7-1119-454a-99ee-b7b1d8425230" providerId="ADAL" clId="{11700495-DEAE-4AAA-9D0B-91827AD596A8}" dt="2023-05-17T12:03:51.826" v="25034" actId="1076"/>
          <ac:picMkLst>
            <pc:docMk/>
            <pc:sldMk cId="1989146056" sldId="1338"/>
            <ac:picMk id="1026" creationId="{0911AD58-1AAD-D30E-A18C-5EF63085B92A}"/>
          </ac:picMkLst>
        </pc:picChg>
      </pc:sldChg>
      <pc:sldChg chg="addSp delSp modSp new mod ord">
        <pc:chgData name="Nguyen Binh" userId="acf7f2a7-1119-454a-99ee-b7b1d8425230" providerId="ADAL" clId="{11700495-DEAE-4AAA-9D0B-91827AD596A8}" dt="2023-05-17T12:04:18.283" v="25043" actId="1076"/>
        <pc:sldMkLst>
          <pc:docMk/>
          <pc:sldMk cId="1610597939" sldId="1339"/>
        </pc:sldMkLst>
        <pc:spChg chg="del">
          <ac:chgData name="Nguyen Binh" userId="acf7f2a7-1119-454a-99ee-b7b1d8425230" providerId="ADAL" clId="{11700495-DEAE-4AAA-9D0B-91827AD596A8}" dt="2023-05-16T10:02:31.625" v="18695" actId="478"/>
          <ac:spMkLst>
            <pc:docMk/>
            <pc:sldMk cId="1610597939" sldId="1339"/>
            <ac:spMk id="2" creationId="{EF59854C-7103-4073-6F23-FF4F4FD162A2}"/>
          </ac:spMkLst>
        </pc:spChg>
        <pc:spChg chg="del">
          <ac:chgData name="Nguyen Binh" userId="acf7f2a7-1119-454a-99ee-b7b1d8425230" providerId="ADAL" clId="{11700495-DEAE-4AAA-9D0B-91827AD596A8}" dt="2023-05-16T10:10:44.597" v="18811" actId="478"/>
          <ac:spMkLst>
            <pc:docMk/>
            <pc:sldMk cId="1610597939" sldId="1339"/>
            <ac:spMk id="3" creationId="{41842196-8D74-05AF-21A9-BDA7ECE59096}"/>
          </ac:spMkLst>
        </pc:spChg>
        <pc:spChg chg="add mod">
          <ac:chgData name="Nguyen Binh" userId="acf7f2a7-1119-454a-99ee-b7b1d8425230" providerId="ADAL" clId="{11700495-DEAE-4AAA-9D0B-91827AD596A8}" dt="2023-05-16T15:13:20.410" v="18889" actId="20577"/>
          <ac:spMkLst>
            <pc:docMk/>
            <pc:sldMk cId="1610597939" sldId="1339"/>
            <ac:spMk id="5" creationId="{18A94CB8-2343-DAB9-5EBA-C8CA0D9136F5}"/>
          </ac:spMkLst>
        </pc:spChg>
        <pc:picChg chg="add del mod modCrop">
          <ac:chgData name="Nguyen Binh" userId="acf7f2a7-1119-454a-99ee-b7b1d8425230" providerId="ADAL" clId="{11700495-DEAE-4AAA-9D0B-91827AD596A8}" dt="2023-05-17T12:04:18.283" v="25043" actId="1076"/>
          <ac:picMkLst>
            <pc:docMk/>
            <pc:sldMk cId="1610597939" sldId="1339"/>
            <ac:picMk id="4" creationId="{9F9B33EA-D440-F1BD-A7EA-EB3592DBE8F4}"/>
          </ac:picMkLst>
        </pc:picChg>
        <pc:picChg chg="add del mod">
          <ac:chgData name="Nguyen Binh" userId="acf7f2a7-1119-454a-99ee-b7b1d8425230" providerId="ADAL" clId="{11700495-DEAE-4AAA-9D0B-91827AD596A8}" dt="2023-05-16T10:04:06.197" v="18698" actId="478"/>
          <ac:picMkLst>
            <pc:docMk/>
            <pc:sldMk cId="1610597939" sldId="1339"/>
            <ac:picMk id="8194" creationId="{0062E06C-5C0A-DB30-C53A-85C24BA0232F}"/>
          </ac:picMkLst>
        </pc:picChg>
        <pc:picChg chg="add del mod">
          <ac:chgData name="Nguyen Binh" userId="acf7f2a7-1119-454a-99ee-b7b1d8425230" providerId="ADAL" clId="{11700495-DEAE-4AAA-9D0B-91827AD596A8}" dt="2023-05-17T12:04:09.723" v="25038" actId="14100"/>
          <ac:picMkLst>
            <pc:docMk/>
            <pc:sldMk cId="1610597939" sldId="1339"/>
            <ac:picMk id="8196" creationId="{46A5F491-879E-6F8C-7FFD-7A166CBB5217}"/>
          </ac:picMkLst>
        </pc:picChg>
      </pc:sldChg>
      <pc:sldChg chg="addSp delSp modSp add">
        <pc:chgData name="Nguyen Binh" userId="acf7f2a7-1119-454a-99ee-b7b1d8425230" providerId="ADAL" clId="{11700495-DEAE-4AAA-9D0B-91827AD596A8}" dt="2023-05-17T09:23:24.826" v="19799" actId="1076"/>
        <pc:sldMkLst>
          <pc:docMk/>
          <pc:sldMk cId="3678727085" sldId="1340"/>
        </pc:sldMkLst>
        <pc:picChg chg="del">
          <ac:chgData name="Nguyen Binh" userId="acf7f2a7-1119-454a-99ee-b7b1d8425230" providerId="ADAL" clId="{11700495-DEAE-4AAA-9D0B-91827AD596A8}" dt="2023-05-17T05:50:25.853" v="18944" actId="478"/>
          <ac:picMkLst>
            <pc:docMk/>
            <pc:sldMk cId="3678727085" sldId="1340"/>
            <ac:picMk id="2" creationId="{2DAE4693-54BD-00DA-D208-FCF76D979CAB}"/>
          </ac:picMkLst>
        </pc:picChg>
        <pc:picChg chg="del">
          <ac:chgData name="Nguyen Binh" userId="acf7f2a7-1119-454a-99ee-b7b1d8425230" providerId="ADAL" clId="{11700495-DEAE-4AAA-9D0B-91827AD596A8}" dt="2023-05-17T05:50:25.853" v="18944" actId="478"/>
          <ac:picMkLst>
            <pc:docMk/>
            <pc:sldMk cId="3678727085" sldId="1340"/>
            <ac:picMk id="3" creationId="{CB1EC842-0503-12FA-ED40-ED0B117CA013}"/>
          </ac:picMkLst>
        </pc:picChg>
        <pc:picChg chg="del">
          <ac:chgData name="Nguyen Binh" userId="acf7f2a7-1119-454a-99ee-b7b1d8425230" providerId="ADAL" clId="{11700495-DEAE-4AAA-9D0B-91827AD596A8}" dt="2023-05-17T05:50:25.853" v="18944" actId="478"/>
          <ac:picMkLst>
            <pc:docMk/>
            <pc:sldMk cId="3678727085" sldId="1340"/>
            <ac:picMk id="5" creationId="{73E03369-260D-F954-15EF-DD7677B6343D}"/>
          </ac:picMkLst>
        </pc:picChg>
        <pc:picChg chg="del">
          <ac:chgData name="Nguyen Binh" userId="acf7f2a7-1119-454a-99ee-b7b1d8425230" providerId="ADAL" clId="{11700495-DEAE-4AAA-9D0B-91827AD596A8}" dt="2023-05-17T05:50:25.853" v="18944" actId="478"/>
          <ac:picMkLst>
            <pc:docMk/>
            <pc:sldMk cId="3678727085" sldId="1340"/>
            <ac:picMk id="6" creationId="{A0EE5311-8629-3A3A-F351-82705A4521C0}"/>
          </ac:picMkLst>
        </pc:picChg>
        <pc:picChg chg="add del mod">
          <ac:chgData name="Nguyen Binh" userId="acf7f2a7-1119-454a-99ee-b7b1d8425230" providerId="ADAL" clId="{11700495-DEAE-4AAA-9D0B-91827AD596A8}" dt="2023-05-17T05:52:51.995" v="18985" actId="21"/>
          <ac:picMkLst>
            <pc:docMk/>
            <pc:sldMk cId="3678727085" sldId="1340"/>
            <ac:picMk id="7" creationId="{F9BD79BA-28CF-3B0A-EA62-058CB668D0CA}"/>
          </ac:picMkLst>
        </pc:picChg>
        <pc:picChg chg="add mod">
          <ac:chgData name="Nguyen Binh" userId="acf7f2a7-1119-454a-99ee-b7b1d8425230" providerId="ADAL" clId="{11700495-DEAE-4AAA-9D0B-91827AD596A8}" dt="2023-05-17T09:23:15.587" v="19796" actId="1076"/>
          <ac:picMkLst>
            <pc:docMk/>
            <pc:sldMk cId="3678727085" sldId="1340"/>
            <ac:picMk id="2050" creationId="{92DCFDDB-BA61-B933-BDCD-BCE102624A5F}"/>
          </ac:picMkLst>
        </pc:picChg>
        <pc:picChg chg="add mod">
          <ac:chgData name="Nguyen Binh" userId="acf7f2a7-1119-454a-99ee-b7b1d8425230" providerId="ADAL" clId="{11700495-DEAE-4AAA-9D0B-91827AD596A8}" dt="2023-05-17T09:23:18.651" v="19797" actId="1076"/>
          <ac:picMkLst>
            <pc:docMk/>
            <pc:sldMk cId="3678727085" sldId="1340"/>
            <ac:picMk id="2052" creationId="{E6E8F2B2-A9E3-9886-F149-6117B75DCCFE}"/>
          </ac:picMkLst>
        </pc:picChg>
        <pc:picChg chg="add mod">
          <ac:chgData name="Nguyen Binh" userId="acf7f2a7-1119-454a-99ee-b7b1d8425230" providerId="ADAL" clId="{11700495-DEAE-4AAA-9D0B-91827AD596A8}" dt="2023-05-17T09:23:20.698" v="19798" actId="1076"/>
          <ac:picMkLst>
            <pc:docMk/>
            <pc:sldMk cId="3678727085" sldId="1340"/>
            <ac:picMk id="2054" creationId="{94684548-7191-B838-5E11-FBC1F9023A1B}"/>
          </ac:picMkLst>
        </pc:picChg>
        <pc:picChg chg="add mod">
          <ac:chgData name="Nguyen Binh" userId="acf7f2a7-1119-454a-99ee-b7b1d8425230" providerId="ADAL" clId="{11700495-DEAE-4AAA-9D0B-91827AD596A8}" dt="2023-05-17T09:23:24.826" v="19799" actId="1076"/>
          <ac:picMkLst>
            <pc:docMk/>
            <pc:sldMk cId="3678727085" sldId="1340"/>
            <ac:picMk id="2056" creationId="{97680D5E-4F5D-5698-8674-C7E9FBFFAFB2}"/>
          </ac:picMkLst>
        </pc:picChg>
      </pc:sldChg>
      <pc:sldChg chg="addSp delSp modSp add mod">
        <pc:chgData name="Nguyen Binh" userId="acf7f2a7-1119-454a-99ee-b7b1d8425230" providerId="ADAL" clId="{11700495-DEAE-4AAA-9D0B-91827AD596A8}" dt="2023-05-17T08:11:24.361" v="19274"/>
        <pc:sldMkLst>
          <pc:docMk/>
          <pc:sldMk cId="1046776331" sldId="1341"/>
        </pc:sldMkLst>
        <pc:spChg chg="mod">
          <ac:chgData name="Nguyen Binh" userId="acf7f2a7-1119-454a-99ee-b7b1d8425230" providerId="ADAL" clId="{11700495-DEAE-4AAA-9D0B-91827AD596A8}" dt="2023-05-17T08:11:24.361" v="19274"/>
          <ac:spMkLst>
            <pc:docMk/>
            <pc:sldMk cId="1046776331" sldId="1341"/>
            <ac:spMk id="4" creationId="{15AFC79F-B728-8771-FCEE-8957AA07AE35}"/>
          </ac:spMkLst>
        </pc:spChg>
        <pc:picChg chg="del">
          <ac:chgData name="Nguyen Binh" userId="acf7f2a7-1119-454a-99ee-b7b1d8425230" providerId="ADAL" clId="{11700495-DEAE-4AAA-9D0B-91827AD596A8}" dt="2023-05-17T08:07:21.514" v="19214" actId="478"/>
          <ac:picMkLst>
            <pc:docMk/>
            <pc:sldMk cId="1046776331" sldId="1341"/>
            <ac:picMk id="2" creationId="{DF1A1B29-D8A9-1A32-AD0E-FC81F835E56F}"/>
          </ac:picMkLst>
        </pc:picChg>
        <pc:picChg chg="del">
          <ac:chgData name="Nguyen Binh" userId="acf7f2a7-1119-454a-99ee-b7b1d8425230" providerId="ADAL" clId="{11700495-DEAE-4AAA-9D0B-91827AD596A8}" dt="2023-05-17T08:07:21.903" v="19215" actId="478"/>
          <ac:picMkLst>
            <pc:docMk/>
            <pc:sldMk cId="1046776331" sldId="1341"/>
            <ac:picMk id="3" creationId="{D1760496-6DD8-AACE-0107-AF67C159D20D}"/>
          </ac:picMkLst>
        </pc:picChg>
        <pc:picChg chg="del">
          <ac:chgData name="Nguyen Binh" userId="acf7f2a7-1119-454a-99ee-b7b1d8425230" providerId="ADAL" clId="{11700495-DEAE-4AAA-9D0B-91827AD596A8}" dt="2023-05-17T08:07:19.248" v="19213" actId="478"/>
          <ac:picMkLst>
            <pc:docMk/>
            <pc:sldMk cId="1046776331" sldId="1341"/>
            <ac:picMk id="5" creationId="{9A923290-9503-74AE-A390-259020993FF7}"/>
          </ac:picMkLst>
        </pc:picChg>
        <pc:picChg chg="add mod">
          <ac:chgData name="Nguyen Binh" userId="acf7f2a7-1119-454a-99ee-b7b1d8425230" providerId="ADAL" clId="{11700495-DEAE-4AAA-9D0B-91827AD596A8}" dt="2023-05-17T08:10:39.243" v="19249" actId="1076"/>
          <ac:picMkLst>
            <pc:docMk/>
            <pc:sldMk cId="1046776331" sldId="1341"/>
            <ac:picMk id="6" creationId="{ED7FD36D-882C-DF82-E385-022DE9E26122}"/>
          </ac:picMkLst>
        </pc:picChg>
      </pc:sldChg>
      <pc:sldChg chg="addSp delSp modSp add mod ord">
        <pc:chgData name="Nguyen Binh" userId="acf7f2a7-1119-454a-99ee-b7b1d8425230" providerId="ADAL" clId="{11700495-DEAE-4AAA-9D0B-91827AD596A8}" dt="2023-05-17T08:36:28.745" v="19322" actId="20577"/>
        <pc:sldMkLst>
          <pc:docMk/>
          <pc:sldMk cId="2248412665" sldId="1342"/>
        </pc:sldMkLst>
        <pc:spChg chg="mod">
          <ac:chgData name="Nguyen Binh" userId="acf7f2a7-1119-454a-99ee-b7b1d8425230" providerId="ADAL" clId="{11700495-DEAE-4AAA-9D0B-91827AD596A8}" dt="2023-05-17T08:36:28.745" v="19322" actId="20577"/>
          <ac:spMkLst>
            <pc:docMk/>
            <pc:sldMk cId="2248412665" sldId="1342"/>
            <ac:spMk id="4" creationId="{15AFC79F-B728-8771-FCEE-8957AA07AE35}"/>
          </ac:spMkLst>
        </pc:spChg>
        <pc:picChg chg="del">
          <ac:chgData name="Nguyen Binh" userId="acf7f2a7-1119-454a-99ee-b7b1d8425230" providerId="ADAL" clId="{11700495-DEAE-4AAA-9D0B-91827AD596A8}" dt="2023-05-17T08:06:46.253" v="19210" actId="478"/>
          <ac:picMkLst>
            <pc:docMk/>
            <pc:sldMk cId="2248412665" sldId="1342"/>
            <ac:picMk id="2" creationId="{DF1A1B29-D8A9-1A32-AD0E-FC81F835E56F}"/>
          </ac:picMkLst>
        </pc:picChg>
        <pc:picChg chg="del mod">
          <ac:chgData name="Nguyen Binh" userId="acf7f2a7-1119-454a-99ee-b7b1d8425230" providerId="ADAL" clId="{11700495-DEAE-4AAA-9D0B-91827AD596A8}" dt="2023-05-17T08:06:45.175" v="19209" actId="478"/>
          <ac:picMkLst>
            <pc:docMk/>
            <pc:sldMk cId="2248412665" sldId="1342"/>
            <ac:picMk id="3" creationId="{D1760496-6DD8-AACE-0107-AF67C159D20D}"/>
          </ac:picMkLst>
        </pc:picChg>
        <pc:picChg chg="del">
          <ac:chgData name="Nguyen Binh" userId="acf7f2a7-1119-454a-99ee-b7b1d8425230" providerId="ADAL" clId="{11700495-DEAE-4AAA-9D0B-91827AD596A8}" dt="2023-05-17T08:06:44.700" v="19207" actId="478"/>
          <ac:picMkLst>
            <pc:docMk/>
            <pc:sldMk cId="2248412665" sldId="1342"/>
            <ac:picMk id="5" creationId="{9A923290-9503-74AE-A390-259020993FF7}"/>
          </ac:picMkLst>
        </pc:picChg>
        <pc:picChg chg="add del mod">
          <ac:chgData name="Nguyen Binh" userId="acf7f2a7-1119-454a-99ee-b7b1d8425230" providerId="ADAL" clId="{11700495-DEAE-4AAA-9D0B-91827AD596A8}" dt="2023-05-17T08:01:35.287" v="19150"/>
          <ac:picMkLst>
            <pc:docMk/>
            <pc:sldMk cId="2248412665" sldId="1342"/>
            <ac:picMk id="6" creationId="{588FE527-2134-C775-A918-B5CFE4D22443}"/>
          </ac:picMkLst>
        </pc:picChg>
        <pc:picChg chg="add mod">
          <ac:chgData name="Nguyen Binh" userId="acf7f2a7-1119-454a-99ee-b7b1d8425230" providerId="ADAL" clId="{11700495-DEAE-4AAA-9D0B-91827AD596A8}" dt="2023-05-17T08:13:33.442" v="19300" actId="14100"/>
          <ac:picMkLst>
            <pc:docMk/>
            <pc:sldMk cId="2248412665" sldId="1342"/>
            <ac:picMk id="7" creationId="{822E8838-8A7E-B45C-2D81-30F33D8C02A2}"/>
          </ac:picMkLst>
        </pc:picChg>
      </pc:sldChg>
      <pc:sldChg chg="addSp delSp modSp new mod ord">
        <pc:chgData name="Nguyen Binh" userId="acf7f2a7-1119-454a-99ee-b7b1d8425230" providerId="ADAL" clId="{11700495-DEAE-4AAA-9D0B-91827AD596A8}" dt="2023-05-17T08:12:10.017" v="19293" actId="20577"/>
        <pc:sldMkLst>
          <pc:docMk/>
          <pc:sldMk cId="4228343669" sldId="1343"/>
        </pc:sldMkLst>
        <pc:spChg chg="del">
          <ac:chgData name="Nguyen Binh" userId="acf7f2a7-1119-454a-99ee-b7b1d8425230" providerId="ADAL" clId="{11700495-DEAE-4AAA-9D0B-91827AD596A8}" dt="2023-05-17T08:01:40.079" v="19152" actId="478"/>
          <ac:spMkLst>
            <pc:docMk/>
            <pc:sldMk cId="4228343669" sldId="1343"/>
            <ac:spMk id="2" creationId="{0BC76EB3-358F-839F-8DE2-4BBA25C28269}"/>
          </ac:spMkLst>
        </pc:spChg>
        <pc:spChg chg="del">
          <ac:chgData name="Nguyen Binh" userId="acf7f2a7-1119-454a-99ee-b7b1d8425230" providerId="ADAL" clId="{11700495-DEAE-4AAA-9D0B-91827AD596A8}" dt="2023-05-17T08:02:14.079" v="19163" actId="478"/>
          <ac:spMkLst>
            <pc:docMk/>
            <pc:sldMk cId="4228343669" sldId="1343"/>
            <ac:spMk id="3" creationId="{DBE64913-B84D-9E6B-E933-0F18DE6E91AF}"/>
          </ac:spMkLst>
        </pc:spChg>
        <pc:spChg chg="add mod">
          <ac:chgData name="Nguyen Binh" userId="acf7f2a7-1119-454a-99ee-b7b1d8425230" providerId="ADAL" clId="{11700495-DEAE-4AAA-9D0B-91827AD596A8}" dt="2023-05-17T08:12:10.017" v="19293" actId="20577"/>
          <ac:spMkLst>
            <pc:docMk/>
            <pc:sldMk cId="4228343669" sldId="1343"/>
            <ac:spMk id="5" creationId="{CD08F204-60DA-4E9E-11C9-5CE7E35593CD}"/>
          </ac:spMkLst>
        </pc:spChg>
        <pc:picChg chg="add mod">
          <ac:chgData name="Nguyen Binh" userId="acf7f2a7-1119-454a-99ee-b7b1d8425230" providerId="ADAL" clId="{11700495-DEAE-4AAA-9D0B-91827AD596A8}" dt="2023-05-17T08:02:08.067" v="19162" actId="1076"/>
          <ac:picMkLst>
            <pc:docMk/>
            <pc:sldMk cId="4228343669" sldId="1343"/>
            <ac:picMk id="4" creationId="{C30984E2-E958-23E0-F8A4-4F282236B13F}"/>
          </ac:picMkLst>
        </pc:picChg>
      </pc:sldChg>
      <pc:sldChg chg="addSp delSp modSp add mod ord">
        <pc:chgData name="Nguyen Binh" userId="acf7f2a7-1119-454a-99ee-b7b1d8425230" providerId="ADAL" clId="{11700495-DEAE-4AAA-9D0B-91827AD596A8}" dt="2023-05-17T08:12:17.876" v="19294" actId="14100"/>
        <pc:sldMkLst>
          <pc:docMk/>
          <pc:sldMk cId="2260202067" sldId="1344"/>
        </pc:sldMkLst>
        <pc:spChg chg="mod">
          <ac:chgData name="Nguyen Binh" userId="acf7f2a7-1119-454a-99ee-b7b1d8425230" providerId="ADAL" clId="{11700495-DEAE-4AAA-9D0B-91827AD596A8}" dt="2023-05-17T08:11:36.926" v="19283" actId="20577"/>
          <ac:spMkLst>
            <pc:docMk/>
            <pc:sldMk cId="2260202067" sldId="1344"/>
            <ac:spMk id="4" creationId="{15AFC79F-B728-8771-FCEE-8957AA07AE35}"/>
          </ac:spMkLst>
        </pc:spChg>
        <pc:picChg chg="add del mod">
          <ac:chgData name="Nguyen Binh" userId="acf7f2a7-1119-454a-99ee-b7b1d8425230" providerId="ADAL" clId="{11700495-DEAE-4AAA-9D0B-91827AD596A8}" dt="2023-05-17T08:12:17.876" v="19294" actId="14100"/>
          <ac:picMkLst>
            <pc:docMk/>
            <pc:sldMk cId="2260202067" sldId="1344"/>
            <ac:picMk id="2" creationId="{AB4A4996-3527-F8D1-2058-0E1BB630297B}"/>
          </ac:picMkLst>
        </pc:picChg>
        <pc:picChg chg="add del mod">
          <ac:chgData name="Nguyen Binh" userId="acf7f2a7-1119-454a-99ee-b7b1d8425230" providerId="ADAL" clId="{11700495-DEAE-4AAA-9D0B-91827AD596A8}" dt="2023-05-17T08:09:50.165" v="19243"/>
          <ac:picMkLst>
            <pc:docMk/>
            <pc:sldMk cId="2260202067" sldId="1344"/>
            <ac:picMk id="3" creationId="{C6C38688-E77E-5AFD-E5C6-87D8B9E78DA5}"/>
          </ac:picMkLst>
        </pc:picChg>
      </pc:sldChg>
      <pc:sldChg chg="addSp delSp modSp add del mod">
        <pc:chgData name="Nguyen Binh" userId="acf7f2a7-1119-454a-99ee-b7b1d8425230" providerId="ADAL" clId="{11700495-DEAE-4AAA-9D0B-91827AD596A8}" dt="2023-05-17T08:42:50.391" v="19352" actId="2696"/>
        <pc:sldMkLst>
          <pc:docMk/>
          <pc:sldMk cId="2067162084" sldId="1345"/>
        </pc:sldMkLst>
        <pc:spChg chg="mod">
          <ac:chgData name="Nguyen Binh" userId="acf7f2a7-1119-454a-99ee-b7b1d8425230" providerId="ADAL" clId="{11700495-DEAE-4AAA-9D0B-91827AD596A8}" dt="2023-05-17T08:37:24.144" v="19329" actId="20577"/>
          <ac:spMkLst>
            <pc:docMk/>
            <pc:sldMk cId="2067162084" sldId="1345"/>
            <ac:spMk id="4" creationId="{15AFC79F-B728-8771-FCEE-8957AA07AE35}"/>
          </ac:spMkLst>
        </pc:spChg>
        <pc:picChg chg="add mod">
          <ac:chgData name="Nguyen Binh" userId="acf7f2a7-1119-454a-99ee-b7b1d8425230" providerId="ADAL" clId="{11700495-DEAE-4AAA-9D0B-91827AD596A8}" dt="2023-05-17T08:42:41.906" v="19351" actId="14100"/>
          <ac:picMkLst>
            <pc:docMk/>
            <pc:sldMk cId="2067162084" sldId="1345"/>
            <ac:picMk id="2" creationId="{DB1F7E82-E2A5-D6CA-9489-08475069634A}"/>
          </ac:picMkLst>
        </pc:picChg>
        <pc:picChg chg="del">
          <ac:chgData name="Nguyen Binh" userId="acf7f2a7-1119-454a-99ee-b7b1d8425230" providerId="ADAL" clId="{11700495-DEAE-4AAA-9D0B-91827AD596A8}" dt="2023-05-17T08:37:47.952" v="19342" actId="478"/>
          <ac:picMkLst>
            <pc:docMk/>
            <pc:sldMk cId="2067162084" sldId="1345"/>
            <ac:picMk id="6" creationId="{ED7FD36D-882C-DF82-E385-022DE9E26122}"/>
          </ac:picMkLst>
        </pc:picChg>
      </pc:sldChg>
      <pc:sldChg chg="modSp add del mod">
        <pc:chgData name="Nguyen Binh" userId="acf7f2a7-1119-454a-99ee-b7b1d8425230" providerId="ADAL" clId="{11700495-DEAE-4AAA-9D0B-91827AD596A8}" dt="2023-05-17T08:36:46.665" v="19324" actId="47"/>
        <pc:sldMkLst>
          <pc:docMk/>
          <pc:sldMk cId="2893319762" sldId="1345"/>
        </pc:sldMkLst>
        <pc:spChg chg="mod">
          <ac:chgData name="Nguyen Binh" userId="acf7f2a7-1119-454a-99ee-b7b1d8425230" providerId="ADAL" clId="{11700495-DEAE-4AAA-9D0B-91827AD596A8}" dt="2023-05-17T08:36:38.130" v="19323" actId="14100"/>
          <ac:spMkLst>
            <pc:docMk/>
            <pc:sldMk cId="2893319762" sldId="1345"/>
            <ac:spMk id="4" creationId="{15AFC79F-B728-8771-FCEE-8957AA07AE35}"/>
          </ac:spMkLst>
        </pc:spChg>
      </pc:sldChg>
      <pc:sldChg chg="add">
        <pc:chgData name="Nguyen Binh" userId="acf7f2a7-1119-454a-99ee-b7b1d8425230" providerId="ADAL" clId="{11700495-DEAE-4AAA-9D0B-91827AD596A8}" dt="2023-05-17T08:42:53.234" v="19353"/>
        <pc:sldMkLst>
          <pc:docMk/>
          <pc:sldMk cId="3325572679" sldId="1345"/>
        </pc:sldMkLst>
      </pc:sldChg>
      <pc:sldChg chg="addSp delSp modSp add mod">
        <pc:chgData name="Nguyen Binh" userId="acf7f2a7-1119-454a-99ee-b7b1d8425230" providerId="ADAL" clId="{11700495-DEAE-4AAA-9D0B-91827AD596A8}" dt="2023-05-17T08:55:13.195" v="19374" actId="14100"/>
        <pc:sldMkLst>
          <pc:docMk/>
          <pc:sldMk cId="3249236603" sldId="1346"/>
        </pc:sldMkLst>
        <pc:spChg chg="mod">
          <ac:chgData name="Nguyen Binh" userId="acf7f2a7-1119-454a-99ee-b7b1d8425230" providerId="ADAL" clId="{11700495-DEAE-4AAA-9D0B-91827AD596A8}" dt="2023-05-17T08:37:29.922" v="19333" actId="20577"/>
          <ac:spMkLst>
            <pc:docMk/>
            <pc:sldMk cId="3249236603" sldId="1346"/>
            <ac:spMk id="4" creationId="{15AFC79F-B728-8771-FCEE-8957AA07AE35}"/>
          </ac:spMkLst>
        </pc:spChg>
        <pc:picChg chg="del">
          <ac:chgData name="Nguyen Binh" userId="acf7f2a7-1119-454a-99ee-b7b1d8425230" providerId="ADAL" clId="{11700495-DEAE-4AAA-9D0B-91827AD596A8}" dt="2023-05-17T08:37:51.394" v="19343" actId="478"/>
          <ac:picMkLst>
            <pc:docMk/>
            <pc:sldMk cId="3249236603" sldId="1346"/>
            <ac:picMk id="2" creationId="{AB4A4996-3527-F8D1-2058-0E1BB630297B}"/>
          </ac:picMkLst>
        </pc:picChg>
        <pc:picChg chg="add mod">
          <ac:chgData name="Nguyen Binh" userId="acf7f2a7-1119-454a-99ee-b7b1d8425230" providerId="ADAL" clId="{11700495-DEAE-4AAA-9D0B-91827AD596A8}" dt="2023-05-17T08:55:13.195" v="19374" actId="14100"/>
          <ac:picMkLst>
            <pc:docMk/>
            <pc:sldMk cId="3249236603" sldId="1346"/>
            <ac:picMk id="3" creationId="{EB0D1E0F-08B9-C676-B952-7096BCA1B2D7}"/>
          </ac:picMkLst>
        </pc:picChg>
      </pc:sldChg>
      <pc:sldChg chg="addSp delSp modSp add mod">
        <pc:chgData name="Nguyen Binh" userId="acf7f2a7-1119-454a-99ee-b7b1d8425230" providerId="ADAL" clId="{11700495-DEAE-4AAA-9D0B-91827AD596A8}" dt="2023-05-17T08:54:50.130" v="19371" actId="14100"/>
        <pc:sldMkLst>
          <pc:docMk/>
          <pc:sldMk cId="2281799297" sldId="1347"/>
        </pc:sldMkLst>
        <pc:spChg chg="mod">
          <ac:chgData name="Nguyen Binh" userId="acf7f2a7-1119-454a-99ee-b7b1d8425230" providerId="ADAL" clId="{11700495-DEAE-4AAA-9D0B-91827AD596A8}" dt="2023-05-17T08:37:34.755" v="19337" actId="20577"/>
          <ac:spMkLst>
            <pc:docMk/>
            <pc:sldMk cId="2281799297" sldId="1347"/>
            <ac:spMk id="4" creationId="{15AFC79F-B728-8771-FCEE-8957AA07AE35}"/>
          </ac:spMkLst>
        </pc:spChg>
        <pc:picChg chg="add mod">
          <ac:chgData name="Nguyen Binh" userId="acf7f2a7-1119-454a-99ee-b7b1d8425230" providerId="ADAL" clId="{11700495-DEAE-4AAA-9D0B-91827AD596A8}" dt="2023-05-17T08:54:50.130" v="19371" actId="14100"/>
          <ac:picMkLst>
            <pc:docMk/>
            <pc:sldMk cId="2281799297" sldId="1347"/>
            <ac:picMk id="2" creationId="{0EF526EF-FFF7-565D-9AD5-2036AB7B6D8F}"/>
          </ac:picMkLst>
        </pc:picChg>
        <pc:picChg chg="del">
          <ac:chgData name="Nguyen Binh" userId="acf7f2a7-1119-454a-99ee-b7b1d8425230" providerId="ADAL" clId="{11700495-DEAE-4AAA-9D0B-91827AD596A8}" dt="2023-05-17T08:37:52.906" v="19344" actId="478"/>
          <ac:picMkLst>
            <pc:docMk/>
            <pc:sldMk cId="2281799297" sldId="1347"/>
            <ac:picMk id="7" creationId="{822E8838-8A7E-B45C-2D81-30F33D8C02A2}"/>
          </ac:picMkLst>
        </pc:picChg>
      </pc:sldChg>
      <pc:sldChg chg="addSp delSp modSp add mod">
        <pc:chgData name="Nguyen Binh" userId="acf7f2a7-1119-454a-99ee-b7b1d8425230" providerId="ADAL" clId="{11700495-DEAE-4AAA-9D0B-91827AD596A8}" dt="2023-05-17T08:54:33.315" v="19369" actId="1076"/>
        <pc:sldMkLst>
          <pc:docMk/>
          <pc:sldMk cId="1974205209" sldId="1348"/>
        </pc:sldMkLst>
        <pc:spChg chg="mod">
          <ac:chgData name="Nguyen Binh" userId="acf7f2a7-1119-454a-99ee-b7b1d8425230" providerId="ADAL" clId="{11700495-DEAE-4AAA-9D0B-91827AD596A8}" dt="2023-05-17T08:37:38.320" v="19341" actId="20577"/>
          <ac:spMkLst>
            <pc:docMk/>
            <pc:sldMk cId="1974205209" sldId="1348"/>
            <ac:spMk id="5" creationId="{CD08F204-60DA-4E9E-11C9-5CE7E35593CD}"/>
          </ac:spMkLst>
        </pc:spChg>
        <pc:picChg chg="add mod">
          <ac:chgData name="Nguyen Binh" userId="acf7f2a7-1119-454a-99ee-b7b1d8425230" providerId="ADAL" clId="{11700495-DEAE-4AAA-9D0B-91827AD596A8}" dt="2023-05-17T08:54:33.315" v="19369" actId="1076"/>
          <ac:picMkLst>
            <pc:docMk/>
            <pc:sldMk cId="1974205209" sldId="1348"/>
            <ac:picMk id="2" creationId="{F293F933-890E-49FE-423B-CA1E07DFA464}"/>
          </ac:picMkLst>
        </pc:picChg>
        <pc:picChg chg="del">
          <ac:chgData name="Nguyen Binh" userId="acf7f2a7-1119-454a-99ee-b7b1d8425230" providerId="ADAL" clId="{11700495-DEAE-4AAA-9D0B-91827AD596A8}" dt="2023-05-17T08:37:54.476" v="19345" actId="478"/>
          <ac:picMkLst>
            <pc:docMk/>
            <pc:sldMk cId="1974205209" sldId="1348"/>
            <ac:picMk id="4" creationId="{C30984E2-E958-23E0-F8A4-4F282236B13F}"/>
          </ac:picMkLst>
        </pc:picChg>
      </pc:sldChg>
      <pc:sldChg chg="addSp delSp modSp add mod modAnim">
        <pc:chgData name="Nguyen Binh" userId="acf7f2a7-1119-454a-99ee-b7b1d8425230" providerId="ADAL" clId="{11700495-DEAE-4AAA-9D0B-91827AD596A8}" dt="2023-05-17T10:31:00.571" v="21544" actId="20577"/>
        <pc:sldMkLst>
          <pc:docMk/>
          <pc:sldMk cId="1608885553" sldId="1349"/>
        </pc:sldMkLst>
        <pc:spChg chg="mod">
          <ac:chgData name="Nguyen Binh" userId="acf7f2a7-1119-454a-99ee-b7b1d8425230" providerId="ADAL" clId="{11700495-DEAE-4AAA-9D0B-91827AD596A8}" dt="2023-05-17T10:31:00.571" v="21544" actId="20577"/>
          <ac:spMkLst>
            <pc:docMk/>
            <pc:sldMk cId="1608885553" sldId="1349"/>
            <ac:spMk id="4" creationId="{15AFC79F-B728-8771-FCEE-8957AA07AE35}"/>
          </ac:spMkLst>
        </pc:spChg>
        <pc:spChg chg="add del">
          <ac:chgData name="Nguyen Binh" userId="acf7f2a7-1119-454a-99ee-b7b1d8425230" providerId="ADAL" clId="{11700495-DEAE-4AAA-9D0B-91827AD596A8}" dt="2023-05-17T09:40:32.281" v="20356"/>
          <ac:spMkLst>
            <pc:docMk/>
            <pc:sldMk cId="1608885553" sldId="1349"/>
            <ac:spMk id="8" creationId="{B55C2BB1-075F-197F-BEED-5D8E4D8DB140}"/>
          </ac:spMkLst>
        </pc:spChg>
        <pc:spChg chg="add mod">
          <ac:chgData name="Nguyen Binh" userId="acf7f2a7-1119-454a-99ee-b7b1d8425230" providerId="ADAL" clId="{11700495-DEAE-4AAA-9D0B-91827AD596A8}" dt="2023-05-17T09:48:43.841" v="20871" actId="20577"/>
          <ac:spMkLst>
            <pc:docMk/>
            <pc:sldMk cId="1608885553" sldId="1349"/>
            <ac:spMk id="10" creationId="{999634E5-E90C-5C40-965F-BF141CFB9E1B}"/>
          </ac:spMkLst>
        </pc:spChg>
        <pc:spChg chg="add mod">
          <ac:chgData name="Nguyen Binh" userId="acf7f2a7-1119-454a-99ee-b7b1d8425230" providerId="ADAL" clId="{11700495-DEAE-4AAA-9D0B-91827AD596A8}" dt="2023-05-17T09:50:46.308" v="20971" actId="1076"/>
          <ac:spMkLst>
            <pc:docMk/>
            <pc:sldMk cId="1608885553" sldId="1349"/>
            <ac:spMk id="12" creationId="{DA622341-88D8-0B4F-818A-A010B6847311}"/>
          </ac:spMkLst>
        </pc:spChg>
        <pc:spChg chg="add mod">
          <ac:chgData name="Nguyen Binh" userId="acf7f2a7-1119-454a-99ee-b7b1d8425230" providerId="ADAL" clId="{11700495-DEAE-4AAA-9D0B-91827AD596A8}" dt="2023-05-17T10:00:53.447" v="21078" actId="164"/>
          <ac:spMkLst>
            <pc:docMk/>
            <pc:sldMk cId="1608885553" sldId="1349"/>
            <ac:spMk id="13" creationId="{508A6AE3-AA25-31C7-4CA5-8079D073BD25}"/>
          </ac:spMkLst>
        </pc:spChg>
        <pc:spChg chg="add mod">
          <ac:chgData name="Nguyen Binh" userId="acf7f2a7-1119-454a-99ee-b7b1d8425230" providerId="ADAL" clId="{11700495-DEAE-4AAA-9D0B-91827AD596A8}" dt="2023-05-17T10:00:53.447" v="21078" actId="164"/>
          <ac:spMkLst>
            <pc:docMk/>
            <pc:sldMk cId="1608885553" sldId="1349"/>
            <ac:spMk id="14" creationId="{0E400BD8-CA5C-642B-80D8-F6A8B17B9EC7}"/>
          </ac:spMkLst>
        </pc:spChg>
        <pc:spChg chg="add mod">
          <ac:chgData name="Nguyen Binh" userId="acf7f2a7-1119-454a-99ee-b7b1d8425230" providerId="ADAL" clId="{11700495-DEAE-4AAA-9D0B-91827AD596A8}" dt="2023-05-17T10:00:53.447" v="21078" actId="164"/>
          <ac:spMkLst>
            <pc:docMk/>
            <pc:sldMk cId="1608885553" sldId="1349"/>
            <ac:spMk id="15" creationId="{34FD45F8-E94F-24A9-69A8-11F348FF6960}"/>
          </ac:spMkLst>
        </pc:spChg>
        <pc:spChg chg="add mod">
          <ac:chgData name="Nguyen Binh" userId="acf7f2a7-1119-454a-99ee-b7b1d8425230" providerId="ADAL" clId="{11700495-DEAE-4AAA-9D0B-91827AD596A8}" dt="2023-05-17T10:00:53.447" v="21078" actId="164"/>
          <ac:spMkLst>
            <pc:docMk/>
            <pc:sldMk cId="1608885553" sldId="1349"/>
            <ac:spMk id="16" creationId="{DD302515-240C-6904-8473-25921360A879}"/>
          </ac:spMkLst>
        </pc:spChg>
        <pc:spChg chg="add del mod">
          <ac:chgData name="Nguyen Binh" userId="acf7f2a7-1119-454a-99ee-b7b1d8425230" providerId="ADAL" clId="{11700495-DEAE-4AAA-9D0B-91827AD596A8}" dt="2023-05-17T09:53:23.012" v="21016" actId="478"/>
          <ac:spMkLst>
            <pc:docMk/>
            <pc:sldMk cId="1608885553" sldId="1349"/>
            <ac:spMk id="17" creationId="{2DAD5787-B2A9-D6BD-7289-684D0882C561}"/>
          </ac:spMkLst>
        </pc:spChg>
        <pc:spChg chg="add mod">
          <ac:chgData name="Nguyen Binh" userId="acf7f2a7-1119-454a-99ee-b7b1d8425230" providerId="ADAL" clId="{11700495-DEAE-4AAA-9D0B-91827AD596A8}" dt="2023-05-17T10:21:39.138" v="21339" actId="1076"/>
          <ac:spMkLst>
            <pc:docMk/>
            <pc:sldMk cId="1608885553" sldId="1349"/>
            <ac:spMk id="24" creationId="{C8B4B59A-D70D-460A-4DA0-FE13DD718552}"/>
          </ac:spMkLst>
        </pc:spChg>
        <pc:spChg chg="add mod ord">
          <ac:chgData name="Nguyen Binh" userId="acf7f2a7-1119-454a-99ee-b7b1d8425230" providerId="ADAL" clId="{11700495-DEAE-4AAA-9D0B-91827AD596A8}" dt="2023-05-17T10:24:57.986" v="21471" actId="21"/>
          <ac:spMkLst>
            <pc:docMk/>
            <pc:sldMk cId="1608885553" sldId="1349"/>
            <ac:spMk id="31" creationId="{41BF43CA-012D-DDE6-5202-4734A4F60749}"/>
          </ac:spMkLst>
        </pc:spChg>
        <pc:spChg chg="add mod">
          <ac:chgData name="Nguyen Binh" userId="acf7f2a7-1119-454a-99ee-b7b1d8425230" providerId="ADAL" clId="{11700495-DEAE-4AAA-9D0B-91827AD596A8}" dt="2023-05-17T10:28:23.933" v="21517" actId="207"/>
          <ac:spMkLst>
            <pc:docMk/>
            <pc:sldMk cId="1608885553" sldId="1349"/>
            <ac:spMk id="34" creationId="{858949EE-CE16-2402-F557-2C7170B0D253}"/>
          </ac:spMkLst>
        </pc:spChg>
        <pc:grpChg chg="add mod">
          <ac:chgData name="Nguyen Binh" userId="acf7f2a7-1119-454a-99ee-b7b1d8425230" providerId="ADAL" clId="{11700495-DEAE-4AAA-9D0B-91827AD596A8}" dt="2023-05-17T10:01:03.003" v="21079" actId="1076"/>
          <ac:grpSpMkLst>
            <pc:docMk/>
            <pc:sldMk cId="1608885553" sldId="1349"/>
            <ac:grpSpMk id="25" creationId="{533FB533-B82D-0B88-B85B-20209BFAE246}"/>
          </ac:grpSpMkLst>
        </pc:grpChg>
        <pc:graphicFrameChg chg="add del mod">
          <ac:chgData name="Nguyen Binh" userId="acf7f2a7-1119-454a-99ee-b7b1d8425230" providerId="ADAL" clId="{11700495-DEAE-4AAA-9D0B-91827AD596A8}" dt="2023-05-17T09:58:56.423" v="21060" actId="478"/>
          <ac:graphicFrameMkLst>
            <pc:docMk/>
            <pc:sldMk cId="1608885553" sldId="1349"/>
            <ac:graphicFrameMk id="18" creationId="{35A90A55-F346-6FA7-FA74-ACC8EF8051F3}"/>
          </ac:graphicFrameMkLst>
        </pc:graphicFrameChg>
        <pc:graphicFrameChg chg="add del mod">
          <ac:chgData name="Nguyen Binh" userId="acf7f2a7-1119-454a-99ee-b7b1d8425230" providerId="ADAL" clId="{11700495-DEAE-4AAA-9D0B-91827AD596A8}" dt="2023-05-17T09:58:56.423" v="21060" actId="478"/>
          <ac:graphicFrameMkLst>
            <pc:docMk/>
            <pc:sldMk cId="1608885553" sldId="1349"/>
            <ac:graphicFrameMk id="19" creationId="{A1C5CFCE-6178-036C-F324-F8CC58ABCE0D}"/>
          </ac:graphicFrameMkLst>
        </pc:graphicFrameChg>
        <pc:graphicFrameChg chg="add mod">
          <ac:chgData name="Nguyen Binh" userId="acf7f2a7-1119-454a-99ee-b7b1d8425230" providerId="ADAL" clId="{11700495-DEAE-4AAA-9D0B-91827AD596A8}" dt="2023-05-17T10:18:17.025" v="21093"/>
          <ac:graphicFrameMkLst>
            <pc:docMk/>
            <pc:sldMk cId="1608885553" sldId="1349"/>
            <ac:graphicFrameMk id="20" creationId="{9246D130-A014-A392-422C-B4E53B72B19A}"/>
          </ac:graphicFrameMkLst>
        </pc:graphicFrameChg>
        <pc:graphicFrameChg chg="add mod">
          <ac:chgData name="Nguyen Binh" userId="acf7f2a7-1119-454a-99ee-b7b1d8425230" providerId="ADAL" clId="{11700495-DEAE-4AAA-9D0B-91827AD596A8}" dt="2023-05-17T10:00:53.447" v="21078" actId="164"/>
          <ac:graphicFrameMkLst>
            <pc:docMk/>
            <pc:sldMk cId="1608885553" sldId="1349"/>
            <ac:graphicFrameMk id="21" creationId="{D16777F0-2714-77C5-592A-95E97B85A06F}"/>
          </ac:graphicFrameMkLst>
        </pc:graphicFrameChg>
        <pc:graphicFrameChg chg="add mod">
          <ac:chgData name="Nguyen Binh" userId="acf7f2a7-1119-454a-99ee-b7b1d8425230" providerId="ADAL" clId="{11700495-DEAE-4AAA-9D0B-91827AD596A8}" dt="2023-05-17T10:00:53.447" v="21078" actId="164"/>
          <ac:graphicFrameMkLst>
            <pc:docMk/>
            <pc:sldMk cId="1608885553" sldId="1349"/>
            <ac:graphicFrameMk id="22" creationId="{E543CBF5-FF3C-D172-6F8C-C19E81DFCD51}"/>
          </ac:graphicFrameMkLst>
        </pc:graphicFrameChg>
        <pc:graphicFrameChg chg="add mod">
          <ac:chgData name="Nguyen Binh" userId="acf7f2a7-1119-454a-99ee-b7b1d8425230" providerId="ADAL" clId="{11700495-DEAE-4AAA-9D0B-91827AD596A8}" dt="2023-05-17T10:00:53.447" v="21078" actId="164"/>
          <ac:graphicFrameMkLst>
            <pc:docMk/>
            <pc:sldMk cId="1608885553" sldId="1349"/>
            <ac:graphicFrameMk id="23" creationId="{2B0F8BDD-D3E9-6832-820F-8A6C0E7D8212}"/>
          </ac:graphicFrameMkLst>
        </pc:graphicFrameChg>
        <pc:graphicFrameChg chg="add mod">
          <ac:chgData name="Nguyen Binh" userId="acf7f2a7-1119-454a-99ee-b7b1d8425230" providerId="ADAL" clId="{11700495-DEAE-4AAA-9D0B-91827AD596A8}" dt="2023-05-17T10:27:52.728" v="21506"/>
          <ac:graphicFrameMkLst>
            <pc:docMk/>
            <pc:sldMk cId="1608885553" sldId="1349"/>
            <ac:graphicFrameMk id="26" creationId="{9DF765C5-2C9E-EE1A-96C1-8DF9F5F51661}"/>
          </ac:graphicFrameMkLst>
        </pc:graphicFrameChg>
        <pc:graphicFrameChg chg="add mod">
          <ac:chgData name="Nguyen Binh" userId="acf7f2a7-1119-454a-99ee-b7b1d8425230" providerId="ADAL" clId="{11700495-DEAE-4AAA-9D0B-91827AD596A8}" dt="2023-05-17T10:21:49.618" v="21340" actId="1076"/>
          <ac:graphicFrameMkLst>
            <pc:docMk/>
            <pc:sldMk cId="1608885553" sldId="1349"/>
            <ac:graphicFrameMk id="27" creationId="{3D5E2612-84AF-6212-E4F5-0DDD0EA19820}"/>
          </ac:graphicFrameMkLst>
        </pc:graphicFrameChg>
        <pc:graphicFrameChg chg="add mod">
          <ac:chgData name="Nguyen Binh" userId="acf7f2a7-1119-454a-99ee-b7b1d8425230" providerId="ADAL" clId="{11700495-DEAE-4AAA-9D0B-91827AD596A8}" dt="2023-05-17T10:23:54.755" v="21370" actId="14100"/>
          <ac:graphicFrameMkLst>
            <pc:docMk/>
            <pc:sldMk cId="1608885553" sldId="1349"/>
            <ac:graphicFrameMk id="28" creationId="{F2B9E917-E96A-A74D-ABA9-91D93FD17D4D}"/>
          </ac:graphicFrameMkLst>
        </pc:graphicFrameChg>
        <pc:graphicFrameChg chg="add mod">
          <ac:chgData name="Nguyen Binh" userId="acf7f2a7-1119-454a-99ee-b7b1d8425230" providerId="ADAL" clId="{11700495-DEAE-4AAA-9D0B-91827AD596A8}" dt="2023-05-17T10:23:27.051" v="21360" actId="1076"/>
          <ac:graphicFrameMkLst>
            <pc:docMk/>
            <pc:sldMk cId="1608885553" sldId="1349"/>
            <ac:graphicFrameMk id="29" creationId="{60A78475-EFD6-5EDE-B717-A4A3F846870A}"/>
          </ac:graphicFrameMkLst>
        </pc:graphicFrameChg>
        <pc:graphicFrameChg chg="add mod">
          <ac:chgData name="Nguyen Binh" userId="acf7f2a7-1119-454a-99ee-b7b1d8425230" providerId="ADAL" clId="{11700495-DEAE-4AAA-9D0B-91827AD596A8}" dt="2023-05-17T10:23:51.596" v="21369" actId="1076"/>
          <ac:graphicFrameMkLst>
            <pc:docMk/>
            <pc:sldMk cId="1608885553" sldId="1349"/>
            <ac:graphicFrameMk id="32" creationId="{8AFCDEF3-BF18-63F6-02F0-D9DBA2FEE303}"/>
          </ac:graphicFrameMkLst>
        </pc:graphicFrameChg>
        <pc:picChg chg="del">
          <ac:chgData name="Nguyen Binh" userId="acf7f2a7-1119-454a-99ee-b7b1d8425230" providerId="ADAL" clId="{11700495-DEAE-4AAA-9D0B-91827AD596A8}" dt="2023-05-17T09:17:34.635" v="19483" actId="478"/>
          <ac:picMkLst>
            <pc:docMk/>
            <pc:sldMk cId="1608885553" sldId="1349"/>
            <ac:picMk id="2" creationId="{E3781CC9-C1D0-9CAE-436F-B34F1D9144B8}"/>
          </ac:picMkLst>
        </pc:picChg>
        <pc:picChg chg="add del mod">
          <ac:chgData name="Nguyen Binh" userId="acf7f2a7-1119-454a-99ee-b7b1d8425230" providerId="ADAL" clId="{11700495-DEAE-4AAA-9D0B-91827AD596A8}" dt="2023-05-17T09:37:28.936" v="20345" actId="478"/>
          <ac:picMkLst>
            <pc:docMk/>
            <pc:sldMk cId="1608885553" sldId="1349"/>
            <ac:picMk id="3" creationId="{5DC5D7B2-F7D6-5659-3E42-9C8AD33D6153}"/>
          </ac:picMkLst>
        </pc:picChg>
        <pc:picChg chg="add mod">
          <ac:chgData name="Nguyen Binh" userId="acf7f2a7-1119-454a-99ee-b7b1d8425230" providerId="ADAL" clId="{11700495-DEAE-4AAA-9D0B-91827AD596A8}" dt="2023-05-17T10:00:53.447" v="21078" actId="164"/>
          <ac:picMkLst>
            <pc:docMk/>
            <pc:sldMk cId="1608885553" sldId="1349"/>
            <ac:picMk id="5" creationId="{E9AE690A-C654-8455-A94C-6F96BD84B458}"/>
          </ac:picMkLst>
        </pc:picChg>
        <pc:picChg chg="add del">
          <ac:chgData name="Nguyen Binh" userId="acf7f2a7-1119-454a-99ee-b7b1d8425230" providerId="ADAL" clId="{11700495-DEAE-4AAA-9D0B-91827AD596A8}" dt="2023-05-17T09:40:26.893" v="20352"/>
          <ac:picMkLst>
            <pc:docMk/>
            <pc:sldMk cId="1608885553" sldId="1349"/>
            <ac:picMk id="6" creationId="{7A4431A9-E6EE-1157-6C5D-79F2C890AE21}"/>
          </ac:picMkLst>
        </pc:picChg>
      </pc:sldChg>
      <pc:sldChg chg="addSp delSp modSp add del mod">
        <pc:chgData name="Nguyen Binh" userId="acf7f2a7-1119-454a-99ee-b7b1d8425230" providerId="ADAL" clId="{11700495-DEAE-4AAA-9D0B-91827AD596A8}" dt="2023-05-17T09:16:57.418" v="19425" actId="2696"/>
        <pc:sldMkLst>
          <pc:docMk/>
          <pc:sldMk cId="2420325296" sldId="1349"/>
        </pc:sldMkLst>
        <pc:picChg chg="add mod">
          <ac:chgData name="Nguyen Binh" userId="acf7f2a7-1119-454a-99ee-b7b1d8425230" providerId="ADAL" clId="{11700495-DEAE-4AAA-9D0B-91827AD596A8}" dt="2023-05-17T09:16:32.748" v="19385" actId="14100"/>
          <ac:picMkLst>
            <pc:docMk/>
            <pc:sldMk cId="2420325296" sldId="1349"/>
            <ac:picMk id="2" creationId="{E3781CC9-C1D0-9CAE-436F-B34F1D9144B8}"/>
          </ac:picMkLst>
        </pc:picChg>
        <pc:picChg chg="del">
          <ac:chgData name="Nguyen Binh" userId="acf7f2a7-1119-454a-99ee-b7b1d8425230" providerId="ADAL" clId="{11700495-DEAE-4AAA-9D0B-91827AD596A8}" dt="2023-05-17T09:12:27.065" v="19379" actId="478"/>
          <ac:picMkLst>
            <pc:docMk/>
            <pc:sldMk cId="2420325296" sldId="1349"/>
            <ac:picMk id="3" creationId="{649C7D80-1FB4-C1BA-BD6B-96C7F47F4099}"/>
          </ac:picMkLst>
        </pc:picChg>
      </pc:sldChg>
      <pc:sldChg chg="addSp delSp modSp add del mod delAnim">
        <pc:chgData name="Nguyen Binh" userId="acf7f2a7-1119-454a-99ee-b7b1d8425230" providerId="ADAL" clId="{11700495-DEAE-4AAA-9D0B-91827AD596A8}" dt="2023-05-17T11:21:17.272" v="22333" actId="47"/>
        <pc:sldMkLst>
          <pc:docMk/>
          <pc:sldMk cId="2915808705" sldId="1350"/>
        </pc:sldMkLst>
        <pc:spChg chg="mod">
          <ac:chgData name="Nguyen Binh" userId="acf7f2a7-1119-454a-99ee-b7b1d8425230" providerId="ADAL" clId="{11700495-DEAE-4AAA-9D0B-91827AD596A8}" dt="2023-05-17T10:31:15.947" v="21554" actId="20577"/>
          <ac:spMkLst>
            <pc:docMk/>
            <pc:sldMk cId="2915808705" sldId="1350"/>
            <ac:spMk id="4" creationId="{15AFC79F-B728-8771-FCEE-8957AA07AE35}"/>
          </ac:spMkLst>
        </pc:spChg>
        <pc:spChg chg="del mod">
          <ac:chgData name="Nguyen Binh" userId="acf7f2a7-1119-454a-99ee-b7b1d8425230" providerId="ADAL" clId="{11700495-DEAE-4AAA-9D0B-91827AD596A8}" dt="2023-05-17T10:33:08.131" v="21558" actId="478"/>
          <ac:spMkLst>
            <pc:docMk/>
            <pc:sldMk cId="2915808705" sldId="1350"/>
            <ac:spMk id="10" creationId="{999634E5-E90C-5C40-965F-BF141CFB9E1B}"/>
          </ac:spMkLst>
        </pc:spChg>
        <pc:spChg chg="del">
          <ac:chgData name="Nguyen Binh" userId="acf7f2a7-1119-454a-99ee-b7b1d8425230" providerId="ADAL" clId="{11700495-DEAE-4AAA-9D0B-91827AD596A8}" dt="2023-05-17T10:29:25.221" v="21520" actId="478"/>
          <ac:spMkLst>
            <pc:docMk/>
            <pc:sldMk cId="2915808705" sldId="1350"/>
            <ac:spMk id="12" creationId="{DA622341-88D8-0B4F-818A-A010B6847311}"/>
          </ac:spMkLst>
        </pc:spChg>
        <pc:spChg chg="del">
          <ac:chgData name="Nguyen Binh" userId="acf7f2a7-1119-454a-99ee-b7b1d8425230" providerId="ADAL" clId="{11700495-DEAE-4AAA-9D0B-91827AD596A8}" dt="2023-05-17T10:29:21.004" v="21519" actId="478"/>
          <ac:spMkLst>
            <pc:docMk/>
            <pc:sldMk cId="2915808705" sldId="1350"/>
            <ac:spMk id="24" creationId="{C8B4B59A-D70D-460A-4DA0-FE13DD718552}"/>
          </ac:spMkLst>
        </pc:spChg>
        <pc:spChg chg="del">
          <ac:chgData name="Nguyen Binh" userId="acf7f2a7-1119-454a-99ee-b7b1d8425230" providerId="ADAL" clId="{11700495-DEAE-4AAA-9D0B-91827AD596A8}" dt="2023-05-17T10:29:21.004" v="21519" actId="478"/>
          <ac:spMkLst>
            <pc:docMk/>
            <pc:sldMk cId="2915808705" sldId="1350"/>
            <ac:spMk id="31" creationId="{41BF43CA-012D-DDE6-5202-4734A4F60749}"/>
          </ac:spMkLst>
        </pc:spChg>
        <pc:spChg chg="del">
          <ac:chgData name="Nguyen Binh" userId="acf7f2a7-1119-454a-99ee-b7b1d8425230" providerId="ADAL" clId="{11700495-DEAE-4AAA-9D0B-91827AD596A8}" dt="2023-05-17T10:29:21.004" v="21519" actId="478"/>
          <ac:spMkLst>
            <pc:docMk/>
            <pc:sldMk cId="2915808705" sldId="1350"/>
            <ac:spMk id="34" creationId="{858949EE-CE16-2402-F557-2C7170B0D253}"/>
          </ac:spMkLst>
        </pc:spChg>
        <pc:grpChg chg="del">
          <ac:chgData name="Nguyen Binh" userId="acf7f2a7-1119-454a-99ee-b7b1d8425230" providerId="ADAL" clId="{11700495-DEAE-4AAA-9D0B-91827AD596A8}" dt="2023-05-17T10:29:21.004" v="21519" actId="478"/>
          <ac:grpSpMkLst>
            <pc:docMk/>
            <pc:sldMk cId="2915808705" sldId="1350"/>
            <ac:grpSpMk id="25" creationId="{533FB533-B82D-0B88-B85B-20209BFAE246}"/>
          </ac:grpSpMkLst>
        </pc:grpChg>
        <pc:graphicFrameChg chg="add mod">
          <ac:chgData name="Nguyen Binh" userId="acf7f2a7-1119-454a-99ee-b7b1d8425230" providerId="ADAL" clId="{11700495-DEAE-4AAA-9D0B-91827AD596A8}" dt="2023-05-17T10:30:31.347" v="21534" actId="1076"/>
          <ac:graphicFrameMkLst>
            <pc:docMk/>
            <pc:sldMk cId="2915808705" sldId="1350"/>
            <ac:graphicFrameMk id="2" creationId="{55117339-3DED-EB51-6102-17C29C140B93}"/>
          </ac:graphicFrameMkLst>
        </pc:graphicFrameChg>
        <pc:graphicFrameChg chg="del">
          <ac:chgData name="Nguyen Binh" userId="acf7f2a7-1119-454a-99ee-b7b1d8425230" providerId="ADAL" clId="{11700495-DEAE-4AAA-9D0B-91827AD596A8}" dt="2023-05-17T10:29:21.004" v="21519" actId="478"/>
          <ac:graphicFrameMkLst>
            <pc:docMk/>
            <pc:sldMk cId="2915808705" sldId="1350"/>
            <ac:graphicFrameMk id="26" creationId="{9DF765C5-2C9E-EE1A-96C1-8DF9F5F51661}"/>
          </ac:graphicFrameMkLst>
        </pc:graphicFrameChg>
        <pc:graphicFrameChg chg="del">
          <ac:chgData name="Nguyen Binh" userId="acf7f2a7-1119-454a-99ee-b7b1d8425230" providerId="ADAL" clId="{11700495-DEAE-4AAA-9D0B-91827AD596A8}" dt="2023-05-17T10:29:21.004" v="21519" actId="478"/>
          <ac:graphicFrameMkLst>
            <pc:docMk/>
            <pc:sldMk cId="2915808705" sldId="1350"/>
            <ac:graphicFrameMk id="27" creationId="{3D5E2612-84AF-6212-E4F5-0DDD0EA19820}"/>
          </ac:graphicFrameMkLst>
        </pc:graphicFrameChg>
        <pc:graphicFrameChg chg="del">
          <ac:chgData name="Nguyen Binh" userId="acf7f2a7-1119-454a-99ee-b7b1d8425230" providerId="ADAL" clId="{11700495-DEAE-4AAA-9D0B-91827AD596A8}" dt="2023-05-17T10:29:21.004" v="21519" actId="478"/>
          <ac:graphicFrameMkLst>
            <pc:docMk/>
            <pc:sldMk cId="2915808705" sldId="1350"/>
            <ac:graphicFrameMk id="28" creationId="{F2B9E917-E96A-A74D-ABA9-91D93FD17D4D}"/>
          </ac:graphicFrameMkLst>
        </pc:graphicFrameChg>
        <pc:graphicFrameChg chg="del">
          <ac:chgData name="Nguyen Binh" userId="acf7f2a7-1119-454a-99ee-b7b1d8425230" providerId="ADAL" clId="{11700495-DEAE-4AAA-9D0B-91827AD596A8}" dt="2023-05-17T10:29:21.004" v="21519" actId="478"/>
          <ac:graphicFrameMkLst>
            <pc:docMk/>
            <pc:sldMk cId="2915808705" sldId="1350"/>
            <ac:graphicFrameMk id="29" creationId="{60A78475-EFD6-5EDE-B717-A4A3F846870A}"/>
          </ac:graphicFrameMkLst>
        </pc:graphicFrameChg>
        <pc:graphicFrameChg chg="del">
          <ac:chgData name="Nguyen Binh" userId="acf7f2a7-1119-454a-99ee-b7b1d8425230" providerId="ADAL" clId="{11700495-DEAE-4AAA-9D0B-91827AD596A8}" dt="2023-05-17T10:29:21.004" v="21519" actId="478"/>
          <ac:graphicFrameMkLst>
            <pc:docMk/>
            <pc:sldMk cId="2915808705" sldId="1350"/>
            <ac:graphicFrameMk id="32" creationId="{8AFCDEF3-BF18-63F6-02F0-D9DBA2FEE303}"/>
          </ac:graphicFrameMkLst>
        </pc:graphicFrameChg>
      </pc:sldChg>
      <pc:sldChg chg="addSp delSp modSp add mod ord modAnim">
        <pc:chgData name="Nguyen Binh" userId="acf7f2a7-1119-454a-99ee-b7b1d8425230" providerId="ADAL" clId="{11700495-DEAE-4AAA-9D0B-91827AD596A8}" dt="2023-05-17T11:41:42.126" v="22778"/>
        <pc:sldMkLst>
          <pc:docMk/>
          <pc:sldMk cId="1590625763" sldId="1351"/>
        </pc:sldMkLst>
        <pc:spChg chg="add del mod">
          <ac:chgData name="Nguyen Binh" userId="acf7f2a7-1119-454a-99ee-b7b1d8425230" providerId="ADAL" clId="{11700495-DEAE-4AAA-9D0B-91827AD596A8}" dt="2023-05-17T10:37:06.301" v="21874"/>
          <ac:spMkLst>
            <pc:docMk/>
            <pc:sldMk cId="1590625763" sldId="1351"/>
            <ac:spMk id="3" creationId="{F8DA0C53-7FEB-FB09-8141-4AAA2CBE2CED}"/>
          </ac:spMkLst>
        </pc:spChg>
        <pc:spChg chg="mod">
          <ac:chgData name="Nguyen Binh" userId="acf7f2a7-1119-454a-99ee-b7b1d8425230" providerId="ADAL" clId="{11700495-DEAE-4AAA-9D0B-91827AD596A8}" dt="2023-05-17T10:31:21.096" v="21557" actId="20577"/>
          <ac:spMkLst>
            <pc:docMk/>
            <pc:sldMk cId="1590625763" sldId="1351"/>
            <ac:spMk id="4" creationId="{15AFC79F-B728-8771-FCEE-8957AA07AE35}"/>
          </ac:spMkLst>
        </pc:spChg>
        <pc:spChg chg="add del mod">
          <ac:chgData name="Nguyen Binh" userId="acf7f2a7-1119-454a-99ee-b7b1d8425230" providerId="ADAL" clId="{11700495-DEAE-4AAA-9D0B-91827AD596A8}" dt="2023-05-17T10:34:31.318" v="21722"/>
          <ac:spMkLst>
            <pc:docMk/>
            <pc:sldMk cId="1590625763" sldId="1351"/>
            <ac:spMk id="5" creationId="{53858381-ACA6-34EC-ED1E-AB6518EADC86}"/>
          </ac:spMkLst>
        </pc:spChg>
        <pc:spChg chg="add del mod">
          <ac:chgData name="Nguyen Binh" userId="acf7f2a7-1119-454a-99ee-b7b1d8425230" providerId="ADAL" clId="{11700495-DEAE-4AAA-9D0B-91827AD596A8}" dt="2023-05-17T10:34:34.282" v="21724"/>
          <ac:spMkLst>
            <pc:docMk/>
            <pc:sldMk cId="1590625763" sldId="1351"/>
            <ac:spMk id="6" creationId="{F5ECEF55-9325-85C1-0923-70D9C67690B8}"/>
          </ac:spMkLst>
        </pc:spChg>
        <pc:spChg chg="add del mod">
          <ac:chgData name="Nguyen Binh" userId="acf7f2a7-1119-454a-99ee-b7b1d8425230" providerId="ADAL" clId="{11700495-DEAE-4AAA-9D0B-91827AD596A8}" dt="2023-05-17T10:34:38.615" v="21726"/>
          <ac:spMkLst>
            <pc:docMk/>
            <pc:sldMk cId="1590625763" sldId="1351"/>
            <ac:spMk id="7" creationId="{F1DDE987-487A-E4B0-6F8A-E7FE6100838A}"/>
          </ac:spMkLst>
        </pc:spChg>
        <pc:spChg chg="add mod">
          <ac:chgData name="Nguyen Binh" userId="acf7f2a7-1119-454a-99ee-b7b1d8425230" providerId="ADAL" clId="{11700495-DEAE-4AAA-9D0B-91827AD596A8}" dt="2023-05-17T11:37:52.899" v="22715" actId="1076"/>
          <ac:spMkLst>
            <pc:docMk/>
            <pc:sldMk cId="1590625763" sldId="1351"/>
            <ac:spMk id="9" creationId="{310A6F2C-A104-F715-4D78-746E1CA4851C}"/>
          </ac:spMkLst>
        </pc:spChg>
        <pc:spChg chg="del mod">
          <ac:chgData name="Nguyen Binh" userId="acf7f2a7-1119-454a-99ee-b7b1d8425230" providerId="ADAL" clId="{11700495-DEAE-4AAA-9D0B-91827AD596A8}" dt="2023-05-17T10:37:06.295" v="21872"/>
          <ac:spMkLst>
            <pc:docMk/>
            <pc:sldMk cId="1590625763" sldId="1351"/>
            <ac:spMk id="10" creationId="{999634E5-E90C-5C40-965F-BF141CFB9E1B}"/>
          </ac:spMkLst>
        </pc:spChg>
        <pc:spChg chg="add mod">
          <ac:chgData name="Nguyen Binh" userId="acf7f2a7-1119-454a-99ee-b7b1d8425230" providerId="ADAL" clId="{11700495-DEAE-4AAA-9D0B-91827AD596A8}" dt="2023-05-17T11:41:24.841" v="22776" actId="20577"/>
          <ac:spMkLst>
            <pc:docMk/>
            <pc:sldMk cId="1590625763" sldId="1351"/>
            <ac:spMk id="11" creationId="{A013CF69-3915-7C06-0EDB-94CB18A2BE3D}"/>
          </ac:spMkLst>
        </pc:spChg>
        <pc:graphicFrameChg chg="mod modGraphic">
          <ac:chgData name="Nguyen Binh" userId="acf7f2a7-1119-454a-99ee-b7b1d8425230" providerId="ADAL" clId="{11700495-DEAE-4AAA-9D0B-91827AD596A8}" dt="2023-05-17T11:37:46.636" v="22713" actId="1076"/>
          <ac:graphicFrameMkLst>
            <pc:docMk/>
            <pc:sldMk cId="1590625763" sldId="1351"/>
            <ac:graphicFrameMk id="2" creationId="{55117339-3DED-EB51-6102-17C29C140B93}"/>
          </ac:graphicFrameMkLst>
        </pc:graphicFrameChg>
        <pc:graphicFrameChg chg="add mod modGraphic">
          <ac:chgData name="Nguyen Binh" userId="acf7f2a7-1119-454a-99ee-b7b1d8425230" providerId="ADAL" clId="{11700495-DEAE-4AAA-9D0B-91827AD596A8}" dt="2023-05-17T11:37:42.628" v="22712" actId="1076"/>
          <ac:graphicFrameMkLst>
            <pc:docMk/>
            <pc:sldMk cId="1590625763" sldId="1351"/>
            <ac:graphicFrameMk id="8" creationId="{7F9D2F05-8833-9D21-08D0-7483B76E4B0B}"/>
          </ac:graphicFrameMkLst>
        </pc:graphicFrameChg>
      </pc:sldChg>
      <pc:sldChg chg="addSp delSp modSp add mod modAnim">
        <pc:chgData name="Nguyen Binh" userId="acf7f2a7-1119-454a-99ee-b7b1d8425230" providerId="ADAL" clId="{11700495-DEAE-4AAA-9D0B-91827AD596A8}" dt="2023-05-17T11:41:46.980" v="22780"/>
        <pc:sldMkLst>
          <pc:docMk/>
          <pc:sldMk cId="3952757204" sldId="1352"/>
        </pc:sldMkLst>
        <pc:spChg chg="add mod">
          <ac:chgData name="Nguyen Binh" userId="acf7f2a7-1119-454a-99ee-b7b1d8425230" providerId="ADAL" clId="{11700495-DEAE-4AAA-9D0B-91827AD596A8}" dt="2023-05-17T11:37:58.953" v="22718"/>
          <ac:spMkLst>
            <pc:docMk/>
            <pc:sldMk cId="3952757204" sldId="1352"/>
            <ac:spMk id="3" creationId="{49878707-03CD-82AD-8374-707DFAE101B2}"/>
          </ac:spMkLst>
        </pc:spChg>
        <pc:spChg chg="mod">
          <ac:chgData name="Nguyen Binh" userId="acf7f2a7-1119-454a-99ee-b7b1d8425230" providerId="ADAL" clId="{11700495-DEAE-4AAA-9D0B-91827AD596A8}" dt="2023-05-17T11:21:23.793" v="22338" actId="20577"/>
          <ac:spMkLst>
            <pc:docMk/>
            <pc:sldMk cId="3952757204" sldId="1352"/>
            <ac:spMk id="4" creationId="{15AFC79F-B728-8771-FCEE-8957AA07AE35}"/>
          </ac:spMkLst>
        </pc:spChg>
        <pc:spChg chg="add mod">
          <ac:chgData name="Nguyen Binh" userId="acf7f2a7-1119-454a-99ee-b7b1d8425230" providerId="ADAL" clId="{11700495-DEAE-4AAA-9D0B-91827AD596A8}" dt="2023-05-17T11:41:16.480" v="22767" actId="20577"/>
          <ac:spMkLst>
            <pc:docMk/>
            <pc:sldMk cId="3952757204" sldId="1352"/>
            <ac:spMk id="5" creationId="{D84AB757-7E74-8AE0-937F-840210B55963}"/>
          </ac:spMkLst>
        </pc:spChg>
        <pc:spChg chg="del mod">
          <ac:chgData name="Nguyen Binh" userId="acf7f2a7-1119-454a-99ee-b7b1d8425230" providerId="ADAL" clId="{11700495-DEAE-4AAA-9D0B-91827AD596A8}" dt="2023-05-17T11:37:58.710" v="22717" actId="478"/>
          <ac:spMkLst>
            <pc:docMk/>
            <pc:sldMk cId="3952757204" sldId="1352"/>
            <ac:spMk id="9" creationId="{310A6F2C-A104-F715-4D78-746E1CA4851C}"/>
          </ac:spMkLst>
        </pc:spChg>
        <pc:graphicFrameChg chg="mod modGraphic">
          <ac:chgData name="Nguyen Binh" userId="acf7f2a7-1119-454a-99ee-b7b1d8425230" providerId="ADAL" clId="{11700495-DEAE-4AAA-9D0B-91827AD596A8}" dt="2023-05-17T11:38:17.260" v="22721" actId="1076"/>
          <ac:graphicFrameMkLst>
            <pc:docMk/>
            <pc:sldMk cId="3952757204" sldId="1352"/>
            <ac:graphicFrameMk id="2" creationId="{55117339-3DED-EB51-6102-17C29C140B93}"/>
          </ac:graphicFrameMkLst>
        </pc:graphicFrameChg>
        <pc:graphicFrameChg chg="mod modGraphic">
          <ac:chgData name="Nguyen Binh" userId="acf7f2a7-1119-454a-99ee-b7b1d8425230" providerId="ADAL" clId="{11700495-DEAE-4AAA-9D0B-91827AD596A8}" dt="2023-05-17T11:38:17.260" v="22721" actId="1076"/>
          <ac:graphicFrameMkLst>
            <pc:docMk/>
            <pc:sldMk cId="3952757204" sldId="1352"/>
            <ac:graphicFrameMk id="8" creationId="{7F9D2F05-8833-9D21-08D0-7483B76E4B0B}"/>
          </ac:graphicFrameMkLst>
        </pc:graphicFrameChg>
      </pc:sldChg>
      <pc:sldMasterChg chg="modSp mod delSldLayout modSldLayout">
        <pc:chgData name="Nguyen Binh" userId="acf7f2a7-1119-454a-99ee-b7b1d8425230" providerId="ADAL" clId="{11700495-DEAE-4AAA-9D0B-91827AD596A8}" dt="2023-05-11T17:40:19.624" v="3289" actId="47"/>
        <pc:sldMasterMkLst>
          <pc:docMk/>
          <pc:sldMasterMk cId="3038685260" sldId="2147483811"/>
        </pc:sldMasterMkLst>
        <pc:spChg chg="mod">
          <ac:chgData name="Nguyen Binh" userId="acf7f2a7-1119-454a-99ee-b7b1d8425230" providerId="ADAL" clId="{11700495-DEAE-4AAA-9D0B-91827AD596A8}" dt="2023-05-02T12:07:41.454" v="1"/>
          <ac:spMkLst>
            <pc:docMk/>
            <pc:sldMasterMk cId="3038685260" sldId="2147483811"/>
            <ac:spMk id="15" creationId="{00000000-0000-0000-0000-000000000000}"/>
          </ac:spMkLst>
        </pc:spChg>
        <pc:sldLayoutChg chg="modSp mod">
          <pc:chgData name="Nguyen Binh" userId="acf7f2a7-1119-454a-99ee-b7b1d8425230" providerId="ADAL" clId="{11700495-DEAE-4AAA-9D0B-91827AD596A8}" dt="2023-05-02T12:07:51.323" v="3"/>
          <pc:sldLayoutMkLst>
            <pc:docMk/>
            <pc:sldMasterMk cId="3038685260" sldId="2147483811"/>
            <pc:sldLayoutMk cId="3955564911" sldId="2147483828"/>
          </pc:sldLayoutMkLst>
          <pc:spChg chg="mod">
            <ac:chgData name="Nguyen Binh" userId="acf7f2a7-1119-454a-99ee-b7b1d8425230" providerId="ADAL" clId="{11700495-DEAE-4AAA-9D0B-91827AD596A8}" dt="2023-05-02T12:07:51.323" v="3"/>
            <ac:spMkLst>
              <pc:docMk/>
              <pc:sldMasterMk cId="3038685260" sldId="2147483811"/>
              <pc:sldLayoutMk cId="3955564911" sldId="2147483828"/>
              <ac:spMk id="5" creationId="{00000000-0000-0000-0000-000000000000}"/>
            </ac:spMkLst>
          </pc:spChg>
        </pc:sldLayoutChg>
        <pc:sldLayoutChg chg="del">
          <pc:chgData name="Nguyen Binh" userId="acf7f2a7-1119-454a-99ee-b7b1d8425230" providerId="ADAL" clId="{11700495-DEAE-4AAA-9D0B-91827AD596A8}" dt="2023-05-11T15:49:45.937" v="1246" actId="2696"/>
          <pc:sldLayoutMkLst>
            <pc:docMk/>
            <pc:sldMasterMk cId="3038685260" sldId="2147483811"/>
            <pc:sldLayoutMk cId="2927293037" sldId="2147483832"/>
          </pc:sldLayoutMkLst>
        </pc:sldLayoutChg>
        <pc:sldLayoutChg chg="del">
          <pc:chgData name="Nguyen Binh" userId="acf7f2a7-1119-454a-99ee-b7b1d8425230" providerId="ADAL" clId="{11700495-DEAE-4AAA-9D0B-91827AD596A8}" dt="2023-05-11T17:40:19.624" v="3289" actId="47"/>
          <pc:sldLayoutMkLst>
            <pc:docMk/>
            <pc:sldMasterMk cId="3038685260" sldId="2147483811"/>
            <pc:sldLayoutMk cId="3151140509" sldId="2147483832"/>
          </pc:sldLayoutMkLst>
        </pc:sldLayoutChg>
      </pc:sldMasterChg>
    </pc:docChg>
  </pc:docChgLst>
  <pc:docChgLst>
    <pc:chgData name="Nguyen Binh" userId="acf7f2a7-1119-454a-99ee-b7b1d8425230" providerId="ADAL" clId="{51C2E421-331C-4649-8C66-E573498ABBB7}"/>
    <pc:docChg chg="undo custSel addSld delSld modSld sldOrd addSection delSection modSection">
      <pc:chgData name="Nguyen Binh" userId="acf7f2a7-1119-454a-99ee-b7b1d8425230" providerId="ADAL" clId="{51C2E421-331C-4649-8C66-E573498ABBB7}" dt="2023-11-08T13:47:30.619" v="9369" actId="20577"/>
      <pc:docMkLst>
        <pc:docMk/>
      </pc:docMkLst>
      <pc:sldChg chg="delSp modSp add mod">
        <pc:chgData name="Nguyen Binh" userId="acf7f2a7-1119-454a-99ee-b7b1d8425230" providerId="ADAL" clId="{51C2E421-331C-4649-8C66-E573498ABBB7}" dt="2023-11-08T07:53:28.148" v="5723" actId="1076"/>
        <pc:sldMkLst>
          <pc:docMk/>
          <pc:sldMk cId="423727490" sldId="820"/>
        </pc:sldMkLst>
        <pc:spChg chg="mod">
          <ac:chgData name="Nguyen Binh" userId="acf7f2a7-1119-454a-99ee-b7b1d8425230" providerId="ADAL" clId="{51C2E421-331C-4649-8C66-E573498ABBB7}" dt="2023-11-08T07:53:26.649" v="5722" actId="1076"/>
          <ac:spMkLst>
            <pc:docMk/>
            <pc:sldMk cId="423727490" sldId="820"/>
            <ac:spMk id="3" creationId="{00000000-0000-0000-0000-000000000000}"/>
          </ac:spMkLst>
        </pc:spChg>
        <pc:spChg chg="del mod">
          <ac:chgData name="Nguyen Binh" userId="acf7f2a7-1119-454a-99ee-b7b1d8425230" providerId="ADAL" clId="{51C2E421-331C-4649-8C66-E573498ABBB7}" dt="2023-11-06T09:02:27.323" v="187" actId="478"/>
          <ac:spMkLst>
            <pc:docMk/>
            <pc:sldMk cId="423727490" sldId="820"/>
            <ac:spMk id="5" creationId="{262814C8-D510-08B7-B3BA-E0181668AD58}"/>
          </ac:spMkLst>
        </pc:spChg>
        <pc:picChg chg="mod">
          <ac:chgData name="Nguyen Binh" userId="acf7f2a7-1119-454a-99ee-b7b1d8425230" providerId="ADAL" clId="{51C2E421-331C-4649-8C66-E573498ABBB7}" dt="2023-11-08T07:53:28.148" v="5723" actId="1076"/>
          <ac:picMkLst>
            <pc:docMk/>
            <pc:sldMk cId="423727490" sldId="820"/>
            <ac:picMk id="5122" creationId="{C1E515D4-EE0A-E9B8-5BDB-02F45945AB73}"/>
          </ac:picMkLst>
        </pc:picChg>
      </pc:sldChg>
      <pc:sldChg chg="add">
        <pc:chgData name="Nguyen Binh" userId="acf7f2a7-1119-454a-99ee-b7b1d8425230" providerId="ADAL" clId="{51C2E421-331C-4649-8C66-E573498ABBB7}" dt="2023-11-06T09:59:02.774" v="406"/>
        <pc:sldMkLst>
          <pc:docMk/>
          <pc:sldMk cId="3740530519" sldId="1296"/>
        </pc:sldMkLst>
      </pc:sldChg>
      <pc:sldChg chg="addSp delSp modSp mod">
        <pc:chgData name="Nguyen Binh" userId="acf7f2a7-1119-454a-99ee-b7b1d8425230" providerId="ADAL" clId="{51C2E421-331C-4649-8C66-E573498ABBB7}" dt="2023-11-06T12:45:52.364" v="853" actId="478"/>
        <pc:sldMkLst>
          <pc:docMk/>
          <pc:sldMk cId="2792426720" sldId="1351"/>
        </pc:sldMkLst>
        <pc:spChg chg="add del mod">
          <ac:chgData name="Nguyen Binh" userId="acf7f2a7-1119-454a-99ee-b7b1d8425230" providerId="ADAL" clId="{51C2E421-331C-4649-8C66-E573498ABBB7}" dt="2023-11-06T12:45:50.525" v="852" actId="478"/>
          <ac:spMkLst>
            <pc:docMk/>
            <pc:sldMk cId="2792426720" sldId="1351"/>
            <ac:spMk id="2" creationId="{FAEA9B90-229A-43B3-8FDF-6157DDE36167}"/>
          </ac:spMkLst>
        </pc:spChg>
        <pc:spChg chg="add del mod">
          <ac:chgData name="Nguyen Binh" userId="acf7f2a7-1119-454a-99ee-b7b1d8425230" providerId="ADAL" clId="{51C2E421-331C-4649-8C66-E573498ABBB7}" dt="2023-11-06T12:45:52.364" v="853" actId="478"/>
          <ac:spMkLst>
            <pc:docMk/>
            <pc:sldMk cId="2792426720" sldId="1351"/>
            <ac:spMk id="7" creationId="{30D0191F-4FCF-F9FA-6B0C-858376DC9BB3}"/>
          </ac:spMkLst>
        </pc:spChg>
      </pc:sldChg>
      <pc:sldChg chg="del">
        <pc:chgData name="Nguyen Binh" userId="acf7f2a7-1119-454a-99ee-b7b1d8425230" providerId="ADAL" clId="{51C2E421-331C-4649-8C66-E573498ABBB7}" dt="2023-11-06T08:34:20.284" v="0" actId="47"/>
        <pc:sldMkLst>
          <pc:docMk/>
          <pc:sldMk cId="194859773" sldId="1362"/>
        </pc:sldMkLst>
      </pc:sldChg>
      <pc:sldChg chg="addSp delSp modSp del mod">
        <pc:chgData name="Nguyen Binh" userId="acf7f2a7-1119-454a-99ee-b7b1d8425230" providerId="ADAL" clId="{51C2E421-331C-4649-8C66-E573498ABBB7}" dt="2023-11-07T17:57:52.227" v="4823" actId="47"/>
        <pc:sldMkLst>
          <pc:docMk/>
          <pc:sldMk cId="1314887363" sldId="1364"/>
        </pc:sldMkLst>
        <pc:spChg chg="add mod">
          <ac:chgData name="Nguyen Binh" userId="acf7f2a7-1119-454a-99ee-b7b1d8425230" providerId="ADAL" clId="{51C2E421-331C-4649-8C66-E573498ABBB7}" dt="2023-11-07T17:57:45.843" v="4820" actId="21"/>
          <ac:spMkLst>
            <pc:docMk/>
            <pc:sldMk cId="1314887363" sldId="1364"/>
            <ac:spMk id="4" creationId="{F2578129-98C1-3A85-2442-3932ADD603F9}"/>
          </ac:spMkLst>
        </pc:spChg>
        <pc:spChg chg="del mod">
          <ac:chgData name="Nguyen Binh" userId="acf7f2a7-1119-454a-99ee-b7b1d8425230" providerId="ADAL" clId="{51C2E421-331C-4649-8C66-E573498ABBB7}" dt="2023-11-07T17:57:45.843" v="4820" actId="21"/>
          <ac:spMkLst>
            <pc:docMk/>
            <pc:sldMk cId="1314887363" sldId="1364"/>
            <ac:spMk id="7" creationId="{F5E7DE5F-E116-FF1C-DDA8-8EE6653F755A}"/>
          </ac:spMkLst>
        </pc:spChg>
      </pc:sldChg>
      <pc:sldChg chg="modSp del mod">
        <pc:chgData name="Nguyen Binh" userId="acf7f2a7-1119-454a-99ee-b7b1d8425230" providerId="ADAL" clId="{51C2E421-331C-4649-8C66-E573498ABBB7}" dt="2023-11-07T18:17:38.340" v="5227" actId="47"/>
        <pc:sldMkLst>
          <pc:docMk/>
          <pc:sldMk cId="1336057308" sldId="1366"/>
        </pc:sldMkLst>
        <pc:spChg chg="mod">
          <ac:chgData name="Nguyen Binh" userId="acf7f2a7-1119-454a-99ee-b7b1d8425230" providerId="ADAL" clId="{51C2E421-331C-4649-8C66-E573498ABBB7}" dt="2023-11-07T18:17:27.256" v="5222" actId="21"/>
          <ac:spMkLst>
            <pc:docMk/>
            <pc:sldMk cId="1336057308" sldId="1366"/>
            <ac:spMk id="2" creationId="{09C27194-50AD-7321-F15C-42B8C5C0F7A5}"/>
          </ac:spMkLst>
        </pc:spChg>
      </pc:sldChg>
      <pc:sldChg chg="addSp delSp modSp mod">
        <pc:chgData name="Nguyen Binh" userId="acf7f2a7-1119-454a-99ee-b7b1d8425230" providerId="ADAL" clId="{51C2E421-331C-4649-8C66-E573498ABBB7}" dt="2023-11-08T13:47:30.619" v="9369" actId="20577"/>
        <pc:sldMkLst>
          <pc:docMk/>
          <pc:sldMk cId="3711779218" sldId="1367"/>
        </pc:sldMkLst>
        <pc:spChg chg="add mod">
          <ac:chgData name="Nguyen Binh" userId="acf7f2a7-1119-454a-99ee-b7b1d8425230" providerId="ADAL" clId="{51C2E421-331C-4649-8C66-E573498ABBB7}" dt="2023-11-06T10:07:03.906" v="458"/>
          <ac:spMkLst>
            <pc:docMk/>
            <pc:sldMk cId="3711779218" sldId="1367"/>
            <ac:spMk id="2" creationId="{251CD7DF-1D7D-C8BC-2DD1-775E7E14A4B0}"/>
          </ac:spMkLst>
        </pc:spChg>
        <pc:spChg chg="mod">
          <ac:chgData name="Nguyen Binh" userId="acf7f2a7-1119-454a-99ee-b7b1d8425230" providerId="ADAL" clId="{51C2E421-331C-4649-8C66-E573498ABBB7}" dt="2023-11-08T13:47:30.619" v="9369" actId="20577"/>
          <ac:spMkLst>
            <pc:docMk/>
            <pc:sldMk cId="3711779218" sldId="1367"/>
            <ac:spMk id="6" creationId="{3AB07488-B081-40B1-10C6-B0D071FD8F6B}"/>
          </ac:spMkLst>
        </pc:spChg>
        <pc:spChg chg="mod">
          <ac:chgData name="Nguyen Binh" userId="acf7f2a7-1119-454a-99ee-b7b1d8425230" providerId="ADAL" clId="{51C2E421-331C-4649-8C66-E573498ABBB7}" dt="2023-11-08T13:47:11.160" v="9362" actId="20577"/>
          <ac:spMkLst>
            <pc:docMk/>
            <pc:sldMk cId="3711779218" sldId="1367"/>
            <ac:spMk id="11" creationId="{245A2D18-1748-EEC0-1099-81BA358414F5}"/>
          </ac:spMkLst>
        </pc:spChg>
        <pc:spChg chg="mod">
          <ac:chgData name="Nguyen Binh" userId="acf7f2a7-1119-454a-99ee-b7b1d8425230" providerId="ADAL" clId="{51C2E421-331C-4649-8C66-E573498ABBB7}" dt="2023-11-07T18:20:16.028" v="5336" actId="20577"/>
          <ac:spMkLst>
            <pc:docMk/>
            <pc:sldMk cId="3711779218" sldId="1367"/>
            <ac:spMk id="13" creationId="{21C85622-DE24-8262-78CE-9048C1682335}"/>
          </ac:spMkLst>
        </pc:spChg>
        <pc:picChg chg="mod">
          <ac:chgData name="Nguyen Binh" userId="acf7f2a7-1119-454a-99ee-b7b1d8425230" providerId="ADAL" clId="{51C2E421-331C-4649-8C66-E573498ABBB7}" dt="2023-11-07T18:20:25.914" v="5338" actId="14100"/>
          <ac:picMkLst>
            <pc:docMk/>
            <pc:sldMk cId="3711779218" sldId="1367"/>
            <ac:picMk id="3" creationId="{576ECE47-0E75-1F26-CBCD-393CA1A005AA}"/>
          </ac:picMkLst>
        </pc:picChg>
        <pc:picChg chg="add del">
          <ac:chgData name="Nguyen Binh" userId="acf7f2a7-1119-454a-99ee-b7b1d8425230" providerId="ADAL" clId="{51C2E421-331C-4649-8C66-E573498ABBB7}" dt="2023-11-07T18:28:41.429" v="5341" actId="21"/>
          <ac:picMkLst>
            <pc:docMk/>
            <pc:sldMk cId="3711779218" sldId="1367"/>
            <ac:picMk id="7" creationId="{10486733-CF38-1FBC-3D5C-56C6F59694A8}"/>
          </ac:picMkLst>
        </pc:picChg>
      </pc:sldChg>
      <pc:sldChg chg="addSp delSp modSp del mod">
        <pc:chgData name="Nguyen Binh" userId="acf7f2a7-1119-454a-99ee-b7b1d8425230" providerId="ADAL" clId="{51C2E421-331C-4649-8C66-E573498ABBB7}" dt="2023-11-06T20:00:52.210" v="2407" actId="47"/>
        <pc:sldMkLst>
          <pc:docMk/>
          <pc:sldMk cId="2661428777" sldId="1368"/>
        </pc:sldMkLst>
        <pc:spChg chg="del">
          <ac:chgData name="Nguyen Binh" userId="acf7f2a7-1119-454a-99ee-b7b1d8425230" providerId="ADAL" clId="{51C2E421-331C-4649-8C66-E573498ABBB7}" dt="2023-11-06T20:00:39.131" v="2404" actId="21"/>
          <ac:spMkLst>
            <pc:docMk/>
            <pc:sldMk cId="2661428777" sldId="1368"/>
            <ac:spMk id="2" creationId="{16BEF2E4-80A2-10BB-93C6-6B2D7014774F}"/>
          </ac:spMkLst>
        </pc:spChg>
        <pc:spChg chg="add mod">
          <ac:chgData name="Nguyen Binh" userId="acf7f2a7-1119-454a-99ee-b7b1d8425230" providerId="ADAL" clId="{51C2E421-331C-4649-8C66-E573498ABBB7}" dt="2023-11-06T20:00:39.131" v="2404" actId="21"/>
          <ac:spMkLst>
            <pc:docMk/>
            <pc:sldMk cId="2661428777" sldId="1368"/>
            <ac:spMk id="5" creationId="{D7B76886-3468-5386-1C56-8A59CC77DD28}"/>
          </ac:spMkLst>
        </pc:spChg>
      </pc:sldChg>
      <pc:sldChg chg="addSp delSp modSp mod modAnim">
        <pc:chgData name="Nguyen Binh" userId="acf7f2a7-1119-454a-99ee-b7b1d8425230" providerId="ADAL" clId="{51C2E421-331C-4649-8C66-E573498ABBB7}" dt="2023-11-08T08:00:14.116" v="5775"/>
        <pc:sldMkLst>
          <pc:docMk/>
          <pc:sldMk cId="2963508311" sldId="1369"/>
        </pc:sldMkLst>
        <pc:spChg chg="del">
          <ac:chgData name="Nguyen Binh" userId="acf7f2a7-1119-454a-99ee-b7b1d8425230" providerId="ADAL" clId="{51C2E421-331C-4649-8C66-E573498ABBB7}" dt="2023-11-06T13:55:18.483" v="1173" actId="478"/>
          <ac:spMkLst>
            <pc:docMk/>
            <pc:sldMk cId="2963508311" sldId="1369"/>
            <ac:spMk id="2" creationId="{16BEF2E4-80A2-10BB-93C6-6B2D7014774F}"/>
          </ac:spMkLst>
        </pc:spChg>
        <pc:spChg chg="add del mod">
          <ac:chgData name="Nguyen Binh" userId="acf7f2a7-1119-454a-99ee-b7b1d8425230" providerId="ADAL" clId="{51C2E421-331C-4649-8C66-E573498ABBB7}" dt="2023-11-07T16:18:22.397" v="2864" actId="21"/>
          <ac:spMkLst>
            <pc:docMk/>
            <pc:sldMk cId="2963508311" sldId="1369"/>
            <ac:spMk id="3" creationId="{493BFB38-7D9B-3DF9-B938-345052C21092}"/>
          </ac:spMkLst>
        </pc:spChg>
        <pc:spChg chg="mod">
          <ac:chgData name="Nguyen Binh" userId="acf7f2a7-1119-454a-99ee-b7b1d8425230" providerId="ADAL" clId="{51C2E421-331C-4649-8C66-E573498ABBB7}" dt="2023-11-07T16:46:24.713" v="3635" actId="20577"/>
          <ac:spMkLst>
            <pc:docMk/>
            <pc:sldMk cId="2963508311" sldId="1369"/>
            <ac:spMk id="4" creationId="{DAC483DE-E526-9F3E-E456-521276BB5FD6}"/>
          </ac:spMkLst>
        </pc:spChg>
        <pc:spChg chg="add del mod">
          <ac:chgData name="Nguyen Binh" userId="acf7f2a7-1119-454a-99ee-b7b1d8425230" providerId="ADAL" clId="{51C2E421-331C-4649-8C66-E573498ABBB7}" dt="2023-11-07T16:17:06.543" v="2831" actId="21"/>
          <ac:spMkLst>
            <pc:docMk/>
            <pc:sldMk cId="2963508311" sldId="1369"/>
            <ac:spMk id="5" creationId="{178A79AF-55D5-7132-E764-AC31184067B5}"/>
          </ac:spMkLst>
        </pc:spChg>
        <pc:spChg chg="add mod">
          <ac:chgData name="Nguyen Binh" userId="acf7f2a7-1119-454a-99ee-b7b1d8425230" providerId="ADAL" clId="{51C2E421-331C-4649-8C66-E573498ABBB7}" dt="2023-11-08T08:00:14.116" v="5775"/>
          <ac:spMkLst>
            <pc:docMk/>
            <pc:sldMk cId="2963508311" sldId="1369"/>
            <ac:spMk id="6" creationId="{6660A1A1-A6D4-EFA7-C12F-D0A7D698DD27}"/>
          </ac:spMkLst>
        </pc:spChg>
        <pc:spChg chg="add mod">
          <ac:chgData name="Nguyen Binh" userId="acf7f2a7-1119-454a-99ee-b7b1d8425230" providerId="ADAL" clId="{51C2E421-331C-4649-8C66-E573498ABBB7}" dt="2023-11-07T16:46:38.985" v="3640" actId="20577"/>
          <ac:spMkLst>
            <pc:docMk/>
            <pc:sldMk cId="2963508311" sldId="1369"/>
            <ac:spMk id="8" creationId="{291B7374-29EB-8E51-FC1C-D723A12CCD06}"/>
          </ac:spMkLst>
        </pc:spChg>
        <pc:spChg chg="add mod">
          <ac:chgData name="Nguyen Binh" userId="acf7f2a7-1119-454a-99ee-b7b1d8425230" providerId="ADAL" clId="{51C2E421-331C-4649-8C66-E573498ABBB7}" dt="2023-11-08T07:55:14.791" v="5764" actId="1076"/>
          <ac:spMkLst>
            <pc:docMk/>
            <pc:sldMk cId="2963508311" sldId="1369"/>
            <ac:spMk id="11" creationId="{9D73846D-DB75-12E9-6EE0-75BEB469FEFE}"/>
          </ac:spMkLst>
        </pc:spChg>
        <pc:picChg chg="add mod modCrop">
          <ac:chgData name="Nguyen Binh" userId="acf7f2a7-1119-454a-99ee-b7b1d8425230" providerId="ADAL" clId="{51C2E421-331C-4649-8C66-E573498ABBB7}" dt="2023-11-07T16:46:42.485" v="3641" actId="14100"/>
          <ac:picMkLst>
            <pc:docMk/>
            <pc:sldMk cId="2963508311" sldId="1369"/>
            <ac:picMk id="2" creationId="{D69FA3AC-0BA7-E69C-CC72-C8E2FCF24C8F}"/>
          </ac:picMkLst>
        </pc:picChg>
        <pc:picChg chg="add mod">
          <ac:chgData name="Nguyen Binh" userId="acf7f2a7-1119-454a-99ee-b7b1d8425230" providerId="ADAL" clId="{51C2E421-331C-4649-8C66-E573498ABBB7}" dt="2023-11-07T16:22:22.720" v="2893" actId="1076"/>
          <ac:picMkLst>
            <pc:docMk/>
            <pc:sldMk cId="2963508311" sldId="1369"/>
            <ac:picMk id="9" creationId="{7F7336F7-7D16-6AC9-21C6-9D0BF8853311}"/>
          </ac:picMkLst>
        </pc:picChg>
        <pc:picChg chg="add mod">
          <ac:chgData name="Nguyen Binh" userId="acf7f2a7-1119-454a-99ee-b7b1d8425230" providerId="ADAL" clId="{51C2E421-331C-4649-8C66-E573498ABBB7}" dt="2023-11-07T16:22:18.361" v="2892" actId="1076"/>
          <ac:picMkLst>
            <pc:docMk/>
            <pc:sldMk cId="2963508311" sldId="1369"/>
            <ac:picMk id="1026" creationId="{70C10F33-25D6-F8DD-4483-AE5B7251BBC9}"/>
          </ac:picMkLst>
        </pc:picChg>
      </pc:sldChg>
      <pc:sldChg chg="addSp delSp modSp mod ord modAnim">
        <pc:chgData name="Nguyen Binh" userId="acf7f2a7-1119-454a-99ee-b7b1d8425230" providerId="ADAL" clId="{51C2E421-331C-4649-8C66-E573498ABBB7}" dt="2023-11-07T18:08:00.965" v="4989"/>
        <pc:sldMkLst>
          <pc:docMk/>
          <pc:sldMk cId="3722434668" sldId="1370"/>
        </pc:sldMkLst>
        <pc:spChg chg="mod">
          <ac:chgData name="Nguyen Binh" userId="acf7f2a7-1119-454a-99ee-b7b1d8425230" providerId="ADAL" clId="{51C2E421-331C-4649-8C66-E573498ABBB7}" dt="2023-11-07T17:44:28.695" v="4790" actId="20577"/>
          <ac:spMkLst>
            <pc:docMk/>
            <pc:sldMk cId="3722434668" sldId="1370"/>
            <ac:spMk id="2" creationId="{16BEF2E4-80A2-10BB-93C6-6B2D7014774F}"/>
          </ac:spMkLst>
        </pc:spChg>
        <pc:spChg chg="mod">
          <ac:chgData name="Nguyen Binh" userId="acf7f2a7-1119-454a-99ee-b7b1d8425230" providerId="ADAL" clId="{51C2E421-331C-4649-8C66-E573498ABBB7}" dt="2023-11-07T16:32:21.202" v="3210" actId="20577"/>
          <ac:spMkLst>
            <pc:docMk/>
            <pc:sldMk cId="3722434668" sldId="1370"/>
            <ac:spMk id="4" creationId="{F78BD5DA-CA81-8070-6F4F-9B25643EE615}"/>
          </ac:spMkLst>
        </pc:spChg>
        <pc:spChg chg="add mod">
          <ac:chgData name="Nguyen Binh" userId="acf7f2a7-1119-454a-99ee-b7b1d8425230" providerId="ADAL" clId="{51C2E421-331C-4649-8C66-E573498ABBB7}" dt="2023-11-07T18:03:32.799" v="4878" actId="20577"/>
          <ac:spMkLst>
            <pc:docMk/>
            <pc:sldMk cId="3722434668" sldId="1370"/>
            <ac:spMk id="5" creationId="{F867F206-9C89-2E5B-CE89-1917DA726FB0}"/>
          </ac:spMkLst>
        </pc:spChg>
        <pc:spChg chg="add mod">
          <ac:chgData name="Nguyen Binh" userId="acf7f2a7-1119-454a-99ee-b7b1d8425230" providerId="ADAL" clId="{51C2E421-331C-4649-8C66-E573498ABBB7}" dt="2023-11-07T18:03:38.786" v="4880" actId="1076"/>
          <ac:spMkLst>
            <pc:docMk/>
            <pc:sldMk cId="3722434668" sldId="1370"/>
            <ac:spMk id="7" creationId="{A78AAD07-6CB0-32E0-0623-37A47763DC07}"/>
          </ac:spMkLst>
        </pc:spChg>
        <pc:spChg chg="add mod">
          <ac:chgData name="Nguyen Binh" userId="acf7f2a7-1119-454a-99ee-b7b1d8425230" providerId="ADAL" clId="{51C2E421-331C-4649-8C66-E573498ABBB7}" dt="2023-11-07T18:03:36.519" v="4879" actId="1076"/>
          <ac:spMkLst>
            <pc:docMk/>
            <pc:sldMk cId="3722434668" sldId="1370"/>
            <ac:spMk id="9" creationId="{33C76F2D-F2DF-C6FB-C829-7E158B72B654}"/>
          </ac:spMkLst>
        </pc:spChg>
        <pc:spChg chg="add mod">
          <ac:chgData name="Nguyen Binh" userId="acf7f2a7-1119-454a-99ee-b7b1d8425230" providerId="ADAL" clId="{51C2E421-331C-4649-8C66-E573498ABBB7}" dt="2023-11-07T18:03:40.761" v="4881" actId="1076"/>
          <ac:spMkLst>
            <pc:docMk/>
            <pc:sldMk cId="3722434668" sldId="1370"/>
            <ac:spMk id="10" creationId="{7D59EAB8-7D2E-98B4-79D1-F8211DBCC81B}"/>
          </ac:spMkLst>
        </pc:spChg>
        <pc:spChg chg="add del mod">
          <ac:chgData name="Nguyen Binh" userId="acf7f2a7-1119-454a-99ee-b7b1d8425230" providerId="ADAL" clId="{51C2E421-331C-4649-8C66-E573498ABBB7}" dt="2023-11-07T18:06:09.853" v="4889" actId="478"/>
          <ac:spMkLst>
            <pc:docMk/>
            <pc:sldMk cId="3722434668" sldId="1370"/>
            <ac:spMk id="12" creationId="{4CDB0B54-5063-1825-0DF5-E73005B6B787}"/>
          </ac:spMkLst>
        </pc:spChg>
        <pc:spChg chg="add mod">
          <ac:chgData name="Nguyen Binh" userId="acf7f2a7-1119-454a-99ee-b7b1d8425230" providerId="ADAL" clId="{51C2E421-331C-4649-8C66-E573498ABBB7}" dt="2023-11-07T18:07:44.556" v="4987" actId="20577"/>
          <ac:spMkLst>
            <pc:docMk/>
            <pc:sldMk cId="3722434668" sldId="1370"/>
            <ac:spMk id="14" creationId="{28FC4DB7-E83D-9A6C-B5EF-7F3978EDC64F}"/>
          </ac:spMkLst>
        </pc:spChg>
        <pc:picChg chg="add mod">
          <ac:chgData name="Nguyen Binh" userId="acf7f2a7-1119-454a-99ee-b7b1d8425230" providerId="ADAL" clId="{51C2E421-331C-4649-8C66-E573498ABBB7}" dt="2023-11-07T18:03:46.270" v="4883" actId="1076"/>
          <ac:picMkLst>
            <pc:docMk/>
            <pc:sldMk cId="3722434668" sldId="1370"/>
            <ac:picMk id="4098" creationId="{86F588FB-FAD2-4A0A-1450-FD08520B7524}"/>
          </ac:picMkLst>
        </pc:picChg>
      </pc:sldChg>
      <pc:sldChg chg="addSp delSp modSp mod modAnim">
        <pc:chgData name="Nguyen Binh" userId="acf7f2a7-1119-454a-99ee-b7b1d8425230" providerId="ADAL" clId="{51C2E421-331C-4649-8C66-E573498ABBB7}" dt="2023-11-06T18:34:16.852" v="1730" actId="20577"/>
        <pc:sldMkLst>
          <pc:docMk/>
          <pc:sldMk cId="2650559125" sldId="1371"/>
        </pc:sldMkLst>
        <pc:spChg chg="mod">
          <ac:chgData name="Nguyen Binh" userId="acf7f2a7-1119-454a-99ee-b7b1d8425230" providerId="ADAL" clId="{51C2E421-331C-4649-8C66-E573498ABBB7}" dt="2023-11-06T18:33:11.332" v="1712" actId="14100"/>
          <ac:spMkLst>
            <pc:docMk/>
            <pc:sldMk cId="2650559125" sldId="1371"/>
            <ac:spMk id="2" creationId="{16BEF2E4-80A2-10BB-93C6-6B2D7014774F}"/>
          </ac:spMkLst>
        </pc:spChg>
        <pc:spChg chg="add del mod">
          <ac:chgData name="Nguyen Binh" userId="acf7f2a7-1119-454a-99ee-b7b1d8425230" providerId="ADAL" clId="{51C2E421-331C-4649-8C66-E573498ABBB7}" dt="2023-11-06T17:34:14.833" v="1541"/>
          <ac:spMkLst>
            <pc:docMk/>
            <pc:sldMk cId="2650559125" sldId="1371"/>
            <ac:spMk id="5" creationId="{92F0CE86-236B-6F26-DD95-16F3BE9B9237}"/>
          </ac:spMkLst>
        </pc:spChg>
        <pc:spChg chg="add mod">
          <ac:chgData name="Nguyen Binh" userId="acf7f2a7-1119-454a-99ee-b7b1d8425230" providerId="ADAL" clId="{51C2E421-331C-4649-8C66-E573498ABBB7}" dt="2023-11-06T18:34:16.852" v="1730" actId="20577"/>
          <ac:spMkLst>
            <pc:docMk/>
            <pc:sldMk cId="2650559125" sldId="1371"/>
            <ac:spMk id="6" creationId="{4A8F860C-BA54-44D8-38A5-1CE8127D3A4B}"/>
          </ac:spMkLst>
        </pc:spChg>
        <pc:picChg chg="mod">
          <ac:chgData name="Nguyen Binh" userId="acf7f2a7-1119-454a-99ee-b7b1d8425230" providerId="ADAL" clId="{51C2E421-331C-4649-8C66-E573498ABBB7}" dt="2023-11-06T18:33:05.788" v="1711" actId="1076"/>
          <ac:picMkLst>
            <pc:docMk/>
            <pc:sldMk cId="2650559125" sldId="1371"/>
            <ac:picMk id="1028" creationId="{41EC2B5A-3BD4-B8A5-2469-86CFC0A2C454}"/>
          </ac:picMkLst>
        </pc:picChg>
      </pc:sldChg>
      <pc:sldChg chg="addSp delSp modSp mod modAnim">
        <pc:chgData name="Nguyen Binh" userId="acf7f2a7-1119-454a-99ee-b7b1d8425230" providerId="ADAL" clId="{51C2E421-331C-4649-8C66-E573498ABBB7}" dt="2023-11-08T08:30:12.945" v="6425" actId="14100"/>
        <pc:sldMkLst>
          <pc:docMk/>
          <pc:sldMk cId="3594966198" sldId="1372"/>
        </pc:sldMkLst>
        <pc:spChg chg="mod">
          <ac:chgData name="Nguyen Binh" userId="acf7f2a7-1119-454a-99ee-b7b1d8425230" providerId="ADAL" clId="{51C2E421-331C-4649-8C66-E573498ABBB7}" dt="2023-11-06T18:46:12.238" v="1896" actId="113"/>
          <ac:spMkLst>
            <pc:docMk/>
            <pc:sldMk cId="3594966198" sldId="1372"/>
            <ac:spMk id="2" creationId="{16BEF2E4-80A2-10BB-93C6-6B2D7014774F}"/>
          </ac:spMkLst>
        </pc:spChg>
        <pc:spChg chg="add del">
          <ac:chgData name="Nguyen Binh" userId="acf7f2a7-1119-454a-99ee-b7b1d8425230" providerId="ADAL" clId="{51C2E421-331C-4649-8C66-E573498ABBB7}" dt="2023-11-06T17:42:04.912" v="1651"/>
          <ac:spMkLst>
            <pc:docMk/>
            <pc:sldMk cId="3594966198" sldId="1372"/>
            <ac:spMk id="3" creationId="{3997A7E3-0ED6-373C-3E0D-4D5E11FF66C0}"/>
          </ac:spMkLst>
        </pc:spChg>
        <pc:spChg chg="add mod">
          <ac:chgData name="Nguyen Binh" userId="acf7f2a7-1119-454a-99ee-b7b1d8425230" providerId="ADAL" clId="{51C2E421-331C-4649-8C66-E573498ABBB7}" dt="2023-11-06T18:31:20.061" v="1702" actId="1076"/>
          <ac:spMkLst>
            <pc:docMk/>
            <pc:sldMk cId="3594966198" sldId="1372"/>
            <ac:spMk id="6" creationId="{77178D73-3367-267E-03D0-4A2DB3D0FFB7}"/>
          </ac:spMkLst>
        </pc:spChg>
        <pc:spChg chg="add mod">
          <ac:chgData name="Nguyen Binh" userId="acf7f2a7-1119-454a-99ee-b7b1d8425230" providerId="ADAL" clId="{51C2E421-331C-4649-8C66-E573498ABBB7}" dt="2023-11-06T18:37:12.989" v="1882" actId="1076"/>
          <ac:spMkLst>
            <pc:docMk/>
            <pc:sldMk cId="3594966198" sldId="1372"/>
            <ac:spMk id="8" creationId="{020997D6-6202-471B-7ED3-999791FB1489}"/>
          </ac:spMkLst>
        </pc:spChg>
        <pc:spChg chg="add mod">
          <ac:chgData name="Nguyen Binh" userId="acf7f2a7-1119-454a-99ee-b7b1d8425230" providerId="ADAL" clId="{51C2E421-331C-4649-8C66-E573498ABBB7}" dt="2023-11-06T18:30:37.756" v="1691" actId="1076"/>
          <ac:spMkLst>
            <pc:docMk/>
            <pc:sldMk cId="3594966198" sldId="1372"/>
            <ac:spMk id="10" creationId="{268BCDAC-F916-4A8D-2128-5E6D003EAD97}"/>
          </ac:spMkLst>
        </pc:spChg>
        <pc:spChg chg="add del">
          <ac:chgData name="Nguyen Binh" userId="acf7f2a7-1119-454a-99ee-b7b1d8425230" providerId="ADAL" clId="{51C2E421-331C-4649-8C66-E573498ABBB7}" dt="2023-11-06T18:31:02.570" v="1695"/>
          <ac:spMkLst>
            <pc:docMk/>
            <pc:sldMk cId="3594966198" sldId="1372"/>
            <ac:spMk id="11" creationId="{ED11A9DA-CB09-858B-EE6A-1CCD987A42B4}"/>
          </ac:spMkLst>
        </pc:spChg>
        <pc:spChg chg="add del mod">
          <ac:chgData name="Nguyen Binh" userId="acf7f2a7-1119-454a-99ee-b7b1d8425230" providerId="ADAL" clId="{51C2E421-331C-4649-8C66-E573498ABBB7}" dt="2023-11-06T18:31:28.623" v="1705" actId="21"/>
          <ac:spMkLst>
            <pc:docMk/>
            <pc:sldMk cId="3594966198" sldId="1372"/>
            <ac:spMk id="13" creationId="{230EDD2A-82D2-B2D6-9310-91EA7F295A04}"/>
          </ac:spMkLst>
        </pc:spChg>
        <pc:spChg chg="add del mod">
          <ac:chgData name="Nguyen Binh" userId="acf7f2a7-1119-454a-99ee-b7b1d8425230" providerId="ADAL" clId="{51C2E421-331C-4649-8C66-E573498ABBB7}" dt="2023-11-06T18:36:27.822" v="1837" actId="478"/>
          <ac:spMkLst>
            <pc:docMk/>
            <pc:sldMk cId="3594966198" sldId="1372"/>
            <ac:spMk id="14" creationId="{2640D579-3DDA-0704-0D0C-96A8253999CC}"/>
          </ac:spMkLst>
        </pc:spChg>
        <pc:spChg chg="add mod">
          <ac:chgData name="Nguyen Binh" userId="acf7f2a7-1119-454a-99ee-b7b1d8425230" providerId="ADAL" clId="{51C2E421-331C-4649-8C66-E573498ABBB7}" dt="2023-11-08T08:30:12.945" v="6425" actId="14100"/>
          <ac:spMkLst>
            <pc:docMk/>
            <pc:sldMk cId="3594966198" sldId="1372"/>
            <ac:spMk id="15" creationId="{07F6B04B-7C1F-62B5-47AB-C08AF1154E6A}"/>
          </ac:spMkLst>
        </pc:spChg>
      </pc:sldChg>
      <pc:sldChg chg="del">
        <pc:chgData name="Nguyen Binh" userId="acf7f2a7-1119-454a-99ee-b7b1d8425230" providerId="ADAL" clId="{51C2E421-331C-4649-8C66-E573498ABBB7}" dt="2023-11-06T17:39:18.361" v="1545" actId="47"/>
        <pc:sldMkLst>
          <pc:docMk/>
          <pc:sldMk cId="1834446669" sldId="1373"/>
        </pc:sldMkLst>
      </pc:sldChg>
      <pc:sldChg chg="modSp mod">
        <pc:chgData name="Nguyen Binh" userId="acf7f2a7-1119-454a-99ee-b7b1d8425230" providerId="ADAL" clId="{51C2E421-331C-4649-8C66-E573498ABBB7}" dt="2023-11-07T15:51:00.732" v="2547" actId="1076"/>
        <pc:sldMkLst>
          <pc:docMk/>
          <pc:sldMk cId="417441396" sldId="1374"/>
        </pc:sldMkLst>
        <pc:spChg chg="mod">
          <ac:chgData name="Nguyen Binh" userId="acf7f2a7-1119-454a-99ee-b7b1d8425230" providerId="ADAL" clId="{51C2E421-331C-4649-8C66-E573498ABBB7}" dt="2023-11-07T15:51:00.732" v="2547" actId="1076"/>
          <ac:spMkLst>
            <pc:docMk/>
            <pc:sldMk cId="417441396" sldId="1374"/>
            <ac:spMk id="11" creationId="{DB99AD54-66E4-FA77-CA66-150D6E4A2E65}"/>
          </ac:spMkLst>
        </pc:spChg>
      </pc:sldChg>
      <pc:sldChg chg="addSp modSp mod modAnim">
        <pc:chgData name="Nguyen Binh" userId="acf7f2a7-1119-454a-99ee-b7b1d8425230" providerId="ADAL" clId="{51C2E421-331C-4649-8C66-E573498ABBB7}" dt="2023-11-07T16:38:57.580" v="3463"/>
        <pc:sldMkLst>
          <pc:docMk/>
          <pc:sldMk cId="579081990" sldId="1375"/>
        </pc:sldMkLst>
        <pc:spChg chg="add mod">
          <ac:chgData name="Nguyen Binh" userId="acf7f2a7-1119-454a-99ee-b7b1d8425230" providerId="ADAL" clId="{51C2E421-331C-4649-8C66-E573498ABBB7}" dt="2023-11-07T16:34:06.205" v="3361" actId="113"/>
          <ac:spMkLst>
            <pc:docMk/>
            <pc:sldMk cId="579081990" sldId="1375"/>
            <ac:spMk id="2" creationId="{B82DF990-D316-A241-AF73-AB236B35E25D}"/>
          </ac:spMkLst>
        </pc:spChg>
        <pc:spChg chg="add mod">
          <ac:chgData name="Nguyen Binh" userId="acf7f2a7-1119-454a-99ee-b7b1d8425230" providerId="ADAL" clId="{51C2E421-331C-4649-8C66-E573498ABBB7}" dt="2023-11-07T16:34:01.757" v="3358" actId="1076"/>
          <ac:spMkLst>
            <pc:docMk/>
            <pc:sldMk cId="579081990" sldId="1375"/>
            <ac:spMk id="3" creationId="{A7CB653B-246E-9CAC-646C-DBBC955A057F}"/>
          </ac:spMkLst>
        </pc:spChg>
        <pc:spChg chg="mod">
          <ac:chgData name="Nguyen Binh" userId="acf7f2a7-1119-454a-99ee-b7b1d8425230" providerId="ADAL" clId="{51C2E421-331C-4649-8C66-E573498ABBB7}" dt="2023-11-06T19:01:56.965" v="1944" actId="1076"/>
          <ac:spMkLst>
            <pc:docMk/>
            <pc:sldMk cId="579081990" sldId="1375"/>
            <ac:spMk id="27" creationId="{7AF6CD52-6865-CFD7-33DE-1333DA71CC2E}"/>
          </ac:spMkLst>
        </pc:spChg>
        <pc:graphicFrameChg chg="mod">
          <ac:chgData name="Nguyen Binh" userId="acf7f2a7-1119-454a-99ee-b7b1d8425230" providerId="ADAL" clId="{51C2E421-331C-4649-8C66-E573498ABBB7}" dt="2023-11-06T19:01:54.707" v="1943" actId="1076"/>
          <ac:graphicFrameMkLst>
            <pc:docMk/>
            <pc:sldMk cId="579081990" sldId="1375"/>
            <ac:graphicFrameMk id="19" creationId="{9702E263-85AE-FEE1-AD45-33662B36CDF9}"/>
          </ac:graphicFrameMkLst>
        </pc:graphicFrameChg>
      </pc:sldChg>
      <pc:sldChg chg="addSp delSp modSp mod modAnim">
        <pc:chgData name="Nguyen Binh" userId="acf7f2a7-1119-454a-99ee-b7b1d8425230" providerId="ADAL" clId="{51C2E421-331C-4649-8C66-E573498ABBB7}" dt="2023-11-07T16:41:18.589" v="3548" actId="1076"/>
        <pc:sldMkLst>
          <pc:docMk/>
          <pc:sldMk cId="646956831" sldId="1376"/>
        </pc:sldMkLst>
        <pc:spChg chg="add del mod">
          <ac:chgData name="Nguyen Binh" userId="acf7f2a7-1119-454a-99ee-b7b1d8425230" providerId="ADAL" clId="{51C2E421-331C-4649-8C66-E573498ABBB7}" dt="2023-11-07T16:36:56.600" v="3443"/>
          <ac:spMkLst>
            <pc:docMk/>
            <pc:sldMk cId="646956831" sldId="1376"/>
            <ac:spMk id="2" creationId="{777E3EFC-727B-EE50-FE75-0729A00B52A7}"/>
          </ac:spMkLst>
        </pc:spChg>
        <pc:spChg chg="add mod">
          <ac:chgData name="Nguyen Binh" userId="acf7f2a7-1119-454a-99ee-b7b1d8425230" providerId="ADAL" clId="{51C2E421-331C-4649-8C66-E573498ABBB7}" dt="2023-11-07T16:40:54.946" v="3545" actId="123"/>
          <ac:spMkLst>
            <pc:docMk/>
            <pc:sldMk cId="646956831" sldId="1376"/>
            <ac:spMk id="3" creationId="{20904ADE-261E-5B49-28C4-8105843135EE}"/>
          </ac:spMkLst>
        </pc:spChg>
        <pc:spChg chg="mod">
          <ac:chgData name="Nguyen Binh" userId="acf7f2a7-1119-454a-99ee-b7b1d8425230" providerId="ADAL" clId="{51C2E421-331C-4649-8C66-E573498ABBB7}" dt="2023-11-07T16:41:18.589" v="3548" actId="1076"/>
          <ac:spMkLst>
            <pc:docMk/>
            <pc:sldMk cId="646956831" sldId="1376"/>
            <ac:spMk id="5" creationId="{5FEB159A-746E-B246-0407-2ADC90335FDE}"/>
          </ac:spMkLst>
        </pc:spChg>
        <pc:spChg chg="mod">
          <ac:chgData name="Nguyen Binh" userId="acf7f2a7-1119-454a-99ee-b7b1d8425230" providerId="ADAL" clId="{51C2E421-331C-4649-8C66-E573498ABBB7}" dt="2023-11-07T16:41:18.589" v="3548" actId="1076"/>
          <ac:spMkLst>
            <pc:docMk/>
            <pc:sldMk cId="646956831" sldId="1376"/>
            <ac:spMk id="12" creationId="{D5E79FBF-A410-8902-5DBC-E6CC85173878}"/>
          </ac:spMkLst>
        </pc:spChg>
        <pc:spChg chg="mod">
          <ac:chgData name="Nguyen Binh" userId="acf7f2a7-1119-454a-99ee-b7b1d8425230" providerId="ADAL" clId="{51C2E421-331C-4649-8C66-E573498ABBB7}" dt="2023-11-07T16:41:12.732" v="3547" actId="1076"/>
          <ac:spMkLst>
            <pc:docMk/>
            <pc:sldMk cId="646956831" sldId="1376"/>
            <ac:spMk id="13" creationId="{E4DC450E-E97F-95FF-C33A-05A097CD77EA}"/>
          </ac:spMkLst>
        </pc:spChg>
        <pc:spChg chg="mod">
          <ac:chgData name="Nguyen Binh" userId="acf7f2a7-1119-454a-99ee-b7b1d8425230" providerId="ADAL" clId="{51C2E421-331C-4649-8C66-E573498ABBB7}" dt="2023-11-07T16:41:18.589" v="3548" actId="1076"/>
          <ac:spMkLst>
            <pc:docMk/>
            <pc:sldMk cId="646956831" sldId="1376"/>
            <ac:spMk id="14" creationId="{53C93F80-9D3F-4A6E-A60D-2DD28773459F}"/>
          </ac:spMkLst>
        </pc:spChg>
        <pc:spChg chg="mod">
          <ac:chgData name="Nguyen Binh" userId="acf7f2a7-1119-454a-99ee-b7b1d8425230" providerId="ADAL" clId="{51C2E421-331C-4649-8C66-E573498ABBB7}" dt="2023-11-07T16:41:12.732" v="3547" actId="1076"/>
          <ac:spMkLst>
            <pc:docMk/>
            <pc:sldMk cId="646956831" sldId="1376"/>
            <ac:spMk id="15" creationId="{E1E2F51F-176D-216C-C644-02BC6C8A26A3}"/>
          </ac:spMkLst>
        </pc:spChg>
        <pc:grpChg chg="add mod">
          <ac:chgData name="Nguyen Binh" userId="acf7f2a7-1119-454a-99ee-b7b1d8425230" providerId="ADAL" clId="{51C2E421-331C-4649-8C66-E573498ABBB7}" dt="2023-11-07T16:35:22.649" v="3400" actId="164"/>
          <ac:grpSpMkLst>
            <pc:docMk/>
            <pc:sldMk cId="646956831" sldId="1376"/>
            <ac:grpSpMk id="4" creationId="{029A8A18-7FA8-676D-81E0-5082E8259E1B}"/>
          </ac:grpSpMkLst>
        </pc:grpChg>
        <pc:graphicFrameChg chg="mod">
          <ac:chgData name="Nguyen Binh" userId="acf7f2a7-1119-454a-99ee-b7b1d8425230" providerId="ADAL" clId="{51C2E421-331C-4649-8C66-E573498ABBB7}" dt="2023-11-07T16:41:12.732" v="3547" actId="1076"/>
          <ac:graphicFrameMkLst>
            <pc:docMk/>
            <pc:sldMk cId="646956831" sldId="1376"/>
            <ac:graphicFrameMk id="7" creationId="{23772CEF-9213-E277-273F-519AC7AC8ABF}"/>
          </ac:graphicFrameMkLst>
        </pc:graphicFrameChg>
        <pc:graphicFrameChg chg="mod">
          <ac:chgData name="Nguyen Binh" userId="acf7f2a7-1119-454a-99ee-b7b1d8425230" providerId="ADAL" clId="{51C2E421-331C-4649-8C66-E573498ABBB7}" dt="2023-11-07T16:41:12.732" v="3547" actId="1076"/>
          <ac:graphicFrameMkLst>
            <pc:docMk/>
            <pc:sldMk cId="646956831" sldId="1376"/>
            <ac:graphicFrameMk id="8" creationId="{6793669B-61BE-FFA8-B2F0-0B7B13B4586D}"/>
          </ac:graphicFrameMkLst>
        </pc:graphicFrameChg>
      </pc:sldChg>
      <pc:sldChg chg="addSp delSp modSp mod delAnim modAnim">
        <pc:chgData name="Nguyen Binh" userId="acf7f2a7-1119-454a-99ee-b7b1d8425230" providerId="ADAL" clId="{51C2E421-331C-4649-8C66-E573498ABBB7}" dt="2023-11-07T16:40:02.068" v="3538" actId="1076"/>
        <pc:sldMkLst>
          <pc:docMk/>
          <pc:sldMk cId="667512896" sldId="1377"/>
        </pc:sldMkLst>
        <pc:spChg chg="add del mod">
          <ac:chgData name="Nguyen Binh" userId="acf7f2a7-1119-454a-99ee-b7b1d8425230" providerId="ADAL" clId="{51C2E421-331C-4649-8C66-E573498ABBB7}" dt="2023-11-07T16:35:04.682" v="3393" actId="21"/>
          <ac:spMkLst>
            <pc:docMk/>
            <pc:sldMk cId="667512896" sldId="1377"/>
            <ac:spMk id="2" creationId="{6245CDBA-229D-1111-6424-AFEA4D0D4001}"/>
          </ac:spMkLst>
        </pc:spChg>
        <pc:spChg chg="add mod">
          <ac:chgData name="Nguyen Binh" userId="acf7f2a7-1119-454a-99ee-b7b1d8425230" providerId="ADAL" clId="{51C2E421-331C-4649-8C66-E573498ABBB7}" dt="2023-11-07T16:40:02.068" v="3538" actId="1076"/>
          <ac:spMkLst>
            <pc:docMk/>
            <pc:sldMk cId="667512896" sldId="1377"/>
            <ac:spMk id="3" creationId="{16AC7630-0936-F649-889B-6B6C3C1B2D75}"/>
          </ac:spMkLst>
        </pc:spChg>
        <pc:spChg chg="mod">
          <ac:chgData name="Nguyen Binh" userId="acf7f2a7-1119-454a-99ee-b7b1d8425230" providerId="ADAL" clId="{51C2E421-331C-4649-8C66-E573498ABBB7}" dt="2023-11-07T16:39:25.308" v="3470" actId="20577"/>
          <ac:spMkLst>
            <pc:docMk/>
            <pc:sldMk cId="667512896" sldId="1377"/>
            <ac:spMk id="5" creationId="{4849CA23-57AB-C942-E624-651A1680DDD5}"/>
          </ac:spMkLst>
        </pc:spChg>
        <pc:graphicFrameChg chg="mod">
          <ac:chgData name="Nguyen Binh" userId="acf7f2a7-1119-454a-99ee-b7b1d8425230" providerId="ADAL" clId="{51C2E421-331C-4649-8C66-E573498ABBB7}" dt="2023-11-06T19:08:04.889" v="2057"/>
          <ac:graphicFrameMkLst>
            <pc:docMk/>
            <pc:sldMk cId="667512896" sldId="1377"/>
            <ac:graphicFrameMk id="7" creationId="{E606F601-C83A-A1C0-0122-7359C43F018E}"/>
          </ac:graphicFrameMkLst>
        </pc:graphicFrameChg>
      </pc:sldChg>
      <pc:sldChg chg="modSp del mod">
        <pc:chgData name="Nguyen Binh" userId="acf7f2a7-1119-454a-99ee-b7b1d8425230" providerId="ADAL" clId="{51C2E421-331C-4649-8C66-E573498ABBB7}" dt="2023-11-06T20:00:11.236" v="2403" actId="47"/>
        <pc:sldMkLst>
          <pc:docMk/>
          <pc:sldMk cId="326422215" sldId="1378"/>
        </pc:sldMkLst>
        <pc:spChg chg="mod">
          <ac:chgData name="Nguyen Binh" userId="acf7f2a7-1119-454a-99ee-b7b1d8425230" providerId="ADAL" clId="{51C2E421-331C-4649-8C66-E573498ABBB7}" dt="2023-11-06T13:54:03.999" v="1172" actId="5793"/>
          <ac:spMkLst>
            <pc:docMk/>
            <pc:sldMk cId="326422215" sldId="1378"/>
            <ac:spMk id="2" creationId="{16BEF2E4-80A2-10BB-93C6-6B2D7014774F}"/>
          </ac:spMkLst>
        </pc:spChg>
        <pc:spChg chg="mod">
          <ac:chgData name="Nguyen Binh" userId="acf7f2a7-1119-454a-99ee-b7b1d8425230" providerId="ADAL" clId="{51C2E421-331C-4649-8C66-E573498ABBB7}" dt="2023-11-06T12:43:59.268" v="779" actId="20577"/>
          <ac:spMkLst>
            <pc:docMk/>
            <pc:sldMk cId="326422215" sldId="1378"/>
            <ac:spMk id="3" creationId="{057ADFF9-08AB-559A-49BE-36063D5C1DF2}"/>
          </ac:spMkLst>
        </pc:spChg>
      </pc:sldChg>
      <pc:sldChg chg="addSp delSp modSp mod modAnim">
        <pc:chgData name="Nguyen Binh" userId="acf7f2a7-1119-454a-99ee-b7b1d8425230" providerId="ADAL" clId="{51C2E421-331C-4649-8C66-E573498ABBB7}" dt="2023-11-08T08:24:30.425" v="6369" actId="20577"/>
        <pc:sldMkLst>
          <pc:docMk/>
          <pc:sldMk cId="2432388349" sldId="1379"/>
        </pc:sldMkLst>
        <pc:spChg chg="mod">
          <ac:chgData name="Nguyen Binh" userId="acf7f2a7-1119-454a-99ee-b7b1d8425230" providerId="ADAL" clId="{51C2E421-331C-4649-8C66-E573498ABBB7}" dt="2023-11-08T08:24:30.425" v="6369" actId="20577"/>
          <ac:spMkLst>
            <pc:docMk/>
            <pc:sldMk cId="2432388349" sldId="1379"/>
            <ac:spMk id="2" creationId="{16BEF2E4-80A2-10BB-93C6-6B2D7014774F}"/>
          </ac:spMkLst>
        </pc:spChg>
        <pc:spChg chg="mod">
          <ac:chgData name="Nguyen Binh" userId="acf7f2a7-1119-454a-99ee-b7b1d8425230" providerId="ADAL" clId="{51C2E421-331C-4649-8C66-E573498ABBB7}" dt="2023-11-07T16:48:24.215" v="3658" actId="20577"/>
          <ac:spMkLst>
            <pc:docMk/>
            <pc:sldMk cId="2432388349" sldId="1379"/>
            <ac:spMk id="3" creationId="{057ADFF9-08AB-559A-49BE-36063D5C1DF2}"/>
          </ac:spMkLst>
        </pc:spChg>
        <pc:spChg chg="add del">
          <ac:chgData name="Nguyen Binh" userId="acf7f2a7-1119-454a-99ee-b7b1d8425230" providerId="ADAL" clId="{51C2E421-331C-4649-8C66-E573498ABBB7}" dt="2023-11-06T14:15:14.334" v="1211" actId="22"/>
          <ac:spMkLst>
            <pc:docMk/>
            <pc:sldMk cId="2432388349" sldId="1379"/>
            <ac:spMk id="5" creationId="{19742865-BE4B-F6A0-E473-E60D1C733080}"/>
          </ac:spMkLst>
        </pc:spChg>
        <pc:spChg chg="add mod">
          <ac:chgData name="Nguyen Binh" userId="acf7f2a7-1119-454a-99ee-b7b1d8425230" providerId="ADAL" clId="{51C2E421-331C-4649-8C66-E573498ABBB7}" dt="2023-11-07T19:39:25.885" v="5673" actId="2710"/>
          <ac:spMkLst>
            <pc:docMk/>
            <pc:sldMk cId="2432388349" sldId="1379"/>
            <ac:spMk id="6" creationId="{6301821D-6086-512D-628D-D264B0F57377}"/>
          </ac:spMkLst>
        </pc:spChg>
        <pc:spChg chg="add del">
          <ac:chgData name="Nguyen Binh" userId="acf7f2a7-1119-454a-99ee-b7b1d8425230" providerId="ADAL" clId="{51C2E421-331C-4649-8C66-E573498ABBB7}" dt="2023-11-06T14:15:17.076" v="1213" actId="22"/>
          <ac:spMkLst>
            <pc:docMk/>
            <pc:sldMk cId="2432388349" sldId="1379"/>
            <ac:spMk id="7" creationId="{B11AC50D-B429-B77F-F990-0250D959B8BD}"/>
          </ac:spMkLst>
        </pc:spChg>
        <pc:picChg chg="add mod">
          <ac:chgData name="Nguyen Binh" userId="acf7f2a7-1119-454a-99ee-b7b1d8425230" providerId="ADAL" clId="{51C2E421-331C-4649-8C66-E573498ABBB7}" dt="2023-11-08T08:08:37.640" v="5890" actId="1076"/>
          <ac:picMkLst>
            <pc:docMk/>
            <pc:sldMk cId="2432388349" sldId="1379"/>
            <ac:picMk id="4" creationId="{3439651B-5DED-1607-590A-6A81ED51F8D6}"/>
          </ac:picMkLst>
        </pc:picChg>
        <pc:picChg chg="add mod">
          <ac:chgData name="Nguyen Binh" userId="acf7f2a7-1119-454a-99ee-b7b1d8425230" providerId="ADAL" clId="{51C2E421-331C-4649-8C66-E573498ABBB7}" dt="2023-11-08T08:12:35.621" v="5907" actId="1076"/>
          <ac:picMkLst>
            <pc:docMk/>
            <pc:sldMk cId="2432388349" sldId="1379"/>
            <ac:picMk id="1026" creationId="{BD41DCB1-1958-A4C7-DB8E-8569DB46E5D5}"/>
          </ac:picMkLst>
        </pc:picChg>
        <pc:picChg chg="add mod">
          <ac:chgData name="Nguyen Binh" userId="acf7f2a7-1119-454a-99ee-b7b1d8425230" providerId="ADAL" clId="{51C2E421-331C-4649-8C66-E573498ABBB7}" dt="2023-11-08T08:12:33.370" v="5906" actId="1076"/>
          <ac:picMkLst>
            <pc:docMk/>
            <pc:sldMk cId="2432388349" sldId="1379"/>
            <ac:picMk id="6146" creationId="{52BE3EB3-CFF5-70A2-98AA-04A1BB752F1B}"/>
          </ac:picMkLst>
        </pc:picChg>
      </pc:sldChg>
      <pc:sldChg chg="addSp delSp modSp mod ord modAnim">
        <pc:chgData name="Nguyen Binh" userId="acf7f2a7-1119-454a-99ee-b7b1d8425230" providerId="ADAL" clId="{51C2E421-331C-4649-8C66-E573498ABBB7}" dt="2023-11-08T11:07:24.825" v="8990" actId="20577"/>
        <pc:sldMkLst>
          <pc:docMk/>
          <pc:sldMk cId="1593405441" sldId="1380"/>
        </pc:sldMkLst>
        <pc:spChg chg="mod">
          <ac:chgData name="Nguyen Binh" userId="acf7f2a7-1119-454a-99ee-b7b1d8425230" providerId="ADAL" clId="{51C2E421-331C-4649-8C66-E573498ABBB7}" dt="2023-11-06T11:00:34.120" v="736" actId="20577"/>
          <ac:spMkLst>
            <pc:docMk/>
            <pc:sldMk cId="1593405441" sldId="1380"/>
            <ac:spMk id="2" creationId="{16BEF2E4-80A2-10BB-93C6-6B2D7014774F}"/>
          </ac:spMkLst>
        </pc:spChg>
        <pc:spChg chg="mod">
          <ac:chgData name="Nguyen Binh" userId="acf7f2a7-1119-454a-99ee-b7b1d8425230" providerId="ADAL" clId="{51C2E421-331C-4649-8C66-E573498ABBB7}" dt="2023-11-06T19:52:49.192" v="2345" actId="20577"/>
          <ac:spMkLst>
            <pc:docMk/>
            <pc:sldMk cId="1593405441" sldId="1380"/>
            <ac:spMk id="3" creationId="{057ADFF9-08AB-559A-49BE-36063D5C1DF2}"/>
          </ac:spMkLst>
        </pc:spChg>
        <pc:spChg chg="add del mod">
          <ac:chgData name="Nguyen Binh" userId="acf7f2a7-1119-454a-99ee-b7b1d8425230" providerId="ADAL" clId="{51C2E421-331C-4649-8C66-E573498ABBB7}" dt="2023-11-06T10:54:14.476" v="584"/>
          <ac:spMkLst>
            <pc:docMk/>
            <pc:sldMk cId="1593405441" sldId="1380"/>
            <ac:spMk id="6" creationId="{4B0ED01F-7E99-473F-604C-1FC62B17069E}"/>
          </ac:spMkLst>
        </pc:spChg>
        <pc:spChg chg="add mod">
          <ac:chgData name="Nguyen Binh" userId="acf7f2a7-1119-454a-99ee-b7b1d8425230" providerId="ADAL" clId="{51C2E421-331C-4649-8C66-E573498ABBB7}" dt="2023-11-08T11:07:24.825" v="8990" actId="20577"/>
          <ac:spMkLst>
            <pc:docMk/>
            <pc:sldMk cId="1593405441" sldId="1380"/>
            <ac:spMk id="8" creationId="{326D0FC7-9DA0-541D-69AD-F3C4FE75B4B0}"/>
          </ac:spMkLst>
        </pc:spChg>
        <pc:spChg chg="add mod">
          <ac:chgData name="Nguyen Binh" userId="acf7f2a7-1119-454a-99ee-b7b1d8425230" providerId="ADAL" clId="{51C2E421-331C-4649-8C66-E573498ABBB7}" dt="2023-11-06T12:43:16.135" v="750" actId="20577"/>
          <ac:spMkLst>
            <pc:docMk/>
            <pc:sldMk cId="1593405441" sldId="1380"/>
            <ac:spMk id="11" creationId="{38F3CA70-339C-16F0-E254-CD9724139915}"/>
          </ac:spMkLst>
        </pc:spChg>
        <pc:spChg chg="add mod">
          <ac:chgData name="Nguyen Binh" userId="acf7f2a7-1119-454a-99ee-b7b1d8425230" providerId="ADAL" clId="{51C2E421-331C-4649-8C66-E573498ABBB7}" dt="2023-11-06T10:57:23.284" v="645" actId="14100"/>
          <ac:spMkLst>
            <pc:docMk/>
            <pc:sldMk cId="1593405441" sldId="1380"/>
            <ac:spMk id="12" creationId="{D1852FDF-B038-2C9E-CD10-CF2295E2C685}"/>
          </ac:spMkLst>
        </pc:spChg>
        <pc:spChg chg="add mod">
          <ac:chgData name="Nguyen Binh" userId="acf7f2a7-1119-454a-99ee-b7b1d8425230" providerId="ADAL" clId="{51C2E421-331C-4649-8C66-E573498ABBB7}" dt="2023-11-06T10:58:18.909" v="719" actId="208"/>
          <ac:spMkLst>
            <pc:docMk/>
            <pc:sldMk cId="1593405441" sldId="1380"/>
            <ac:spMk id="13" creationId="{DF8AEA0B-6442-DDA6-5B0A-FD057779ECAA}"/>
          </ac:spMkLst>
        </pc:spChg>
        <pc:spChg chg="add mod">
          <ac:chgData name="Nguyen Binh" userId="acf7f2a7-1119-454a-99ee-b7b1d8425230" providerId="ADAL" clId="{51C2E421-331C-4649-8C66-E573498ABBB7}" dt="2023-11-06T10:59:40.031" v="729" actId="208"/>
          <ac:spMkLst>
            <pc:docMk/>
            <pc:sldMk cId="1593405441" sldId="1380"/>
            <ac:spMk id="14" creationId="{86EE5DAB-A36D-AAAE-1970-6EAACF49D597}"/>
          </ac:spMkLst>
        </pc:spChg>
        <pc:picChg chg="add mod">
          <ac:chgData name="Nguyen Binh" userId="acf7f2a7-1119-454a-99ee-b7b1d8425230" providerId="ADAL" clId="{51C2E421-331C-4649-8C66-E573498ABBB7}" dt="2023-11-06T10:57:12.816" v="643" actId="1076"/>
          <ac:picMkLst>
            <pc:docMk/>
            <pc:sldMk cId="1593405441" sldId="1380"/>
            <ac:picMk id="4" creationId="{9FC0BDD3-68AF-49F7-A7AB-80E199D9BACF}"/>
          </ac:picMkLst>
        </pc:picChg>
        <pc:picChg chg="add mod">
          <ac:chgData name="Nguyen Binh" userId="acf7f2a7-1119-454a-99ee-b7b1d8425230" providerId="ADAL" clId="{51C2E421-331C-4649-8C66-E573498ABBB7}" dt="2023-11-06T10:56:12.539" v="629" actId="1076"/>
          <ac:picMkLst>
            <pc:docMk/>
            <pc:sldMk cId="1593405441" sldId="1380"/>
            <ac:picMk id="9" creationId="{5529EC1C-F97C-41A8-0C61-F92EDE02DFE1}"/>
          </ac:picMkLst>
        </pc:picChg>
      </pc:sldChg>
      <pc:sldChg chg="addSp delSp modSp mod ord modAnim">
        <pc:chgData name="Nguyen Binh" userId="acf7f2a7-1119-454a-99ee-b7b1d8425230" providerId="ADAL" clId="{51C2E421-331C-4649-8C66-E573498ABBB7}" dt="2023-11-08T13:29:10.066" v="9269" actId="1076"/>
        <pc:sldMkLst>
          <pc:docMk/>
          <pc:sldMk cId="3794939173" sldId="1381"/>
        </pc:sldMkLst>
        <pc:spChg chg="add del">
          <ac:chgData name="Nguyen Binh" userId="acf7f2a7-1119-454a-99ee-b7b1d8425230" providerId="ADAL" clId="{51C2E421-331C-4649-8C66-E573498ABBB7}" dt="2023-11-08T11:37:08.210" v="9133" actId="478"/>
          <ac:spMkLst>
            <pc:docMk/>
            <pc:sldMk cId="3794939173" sldId="1381"/>
            <ac:spMk id="2" creationId="{16BEF2E4-80A2-10BB-93C6-6B2D7014774F}"/>
          </ac:spMkLst>
        </pc:spChg>
        <pc:spChg chg="del">
          <ac:chgData name="Nguyen Binh" userId="acf7f2a7-1119-454a-99ee-b7b1d8425230" providerId="ADAL" clId="{51C2E421-331C-4649-8C66-E573498ABBB7}" dt="2023-11-06T10:52:38.520" v="535" actId="478"/>
          <ac:spMkLst>
            <pc:docMk/>
            <pc:sldMk cId="3794939173" sldId="1381"/>
            <ac:spMk id="3" creationId="{057ADFF9-08AB-559A-49BE-36063D5C1DF2}"/>
          </ac:spMkLst>
        </pc:spChg>
        <pc:spChg chg="add mod">
          <ac:chgData name="Nguyen Binh" userId="acf7f2a7-1119-454a-99ee-b7b1d8425230" providerId="ADAL" clId="{51C2E421-331C-4649-8C66-E573498ABBB7}" dt="2023-11-08T11:41:12.962" v="9135" actId="1076"/>
          <ac:spMkLst>
            <pc:docMk/>
            <pc:sldMk cId="3794939173" sldId="1381"/>
            <ac:spMk id="3" creationId="{51F5306F-5513-9006-710A-73FC7141D998}"/>
          </ac:spMkLst>
        </pc:spChg>
        <pc:spChg chg="add mod">
          <ac:chgData name="Nguyen Binh" userId="acf7f2a7-1119-454a-99ee-b7b1d8425230" providerId="ADAL" clId="{51C2E421-331C-4649-8C66-E573498ABBB7}" dt="2023-11-08T10:10:28.417" v="7438" actId="20577"/>
          <ac:spMkLst>
            <pc:docMk/>
            <pc:sldMk cId="3794939173" sldId="1381"/>
            <ac:spMk id="4" creationId="{656B4AC7-223F-4CE6-F1AB-CC66C3D9B75D}"/>
          </ac:spMkLst>
        </pc:spChg>
        <pc:spChg chg="add mod">
          <ac:chgData name="Nguyen Binh" userId="acf7f2a7-1119-454a-99ee-b7b1d8425230" providerId="ADAL" clId="{51C2E421-331C-4649-8C66-E573498ABBB7}" dt="2023-11-08T11:41:15.651" v="9137" actId="1076"/>
          <ac:spMkLst>
            <pc:docMk/>
            <pc:sldMk cId="3794939173" sldId="1381"/>
            <ac:spMk id="5" creationId="{2C0A1147-2F4A-1949-C31D-6607ABC11148}"/>
          </ac:spMkLst>
        </pc:spChg>
        <pc:spChg chg="add mod">
          <ac:chgData name="Nguyen Binh" userId="acf7f2a7-1119-454a-99ee-b7b1d8425230" providerId="ADAL" clId="{51C2E421-331C-4649-8C66-E573498ABBB7}" dt="2023-11-08T11:41:46.542" v="9221" actId="14100"/>
          <ac:spMkLst>
            <pc:docMk/>
            <pc:sldMk cId="3794939173" sldId="1381"/>
            <ac:spMk id="7" creationId="{9447359B-807B-4702-7EB6-148EB507BDEB}"/>
          </ac:spMkLst>
        </pc:spChg>
        <pc:spChg chg="mod">
          <ac:chgData name="Nguyen Binh" userId="acf7f2a7-1119-454a-99ee-b7b1d8425230" providerId="ADAL" clId="{51C2E421-331C-4649-8C66-E573498ABBB7}" dt="2023-11-08T13:29:10.066" v="9269" actId="1076"/>
          <ac:spMkLst>
            <pc:docMk/>
            <pc:sldMk cId="3794939173" sldId="1381"/>
            <ac:spMk id="16" creationId="{1413E4EB-1D21-DA93-EE67-4A3B73166886}"/>
          </ac:spMkLst>
        </pc:spChg>
        <pc:spChg chg="mod">
          <ac:chgData name="Nguyen Binh" userId="acf7f2a7-1119-454a-99ee-b7b1d8425230" providerId="ADAL" clId="{51C2E421-331C-4649-8C66-E573498ABBB7}" dt="2023-11-08T13:29:07.658" v="9268" actId="1076"/>
          <ac:spMkLst>
            <pc:docMk/>
            <pc:sldMk cId="3794939173" sldId="1381"/>
            <ac:spMk id="20" creationId="{B335774F-F0D3-D2AB-C9FA-80D01BDFC3C8}"/>
          </ac:spMkLst>
        </pc:spChg>
        <pc:picChg chg="add del">
          <ac:chgData name="Nguyen Binh" userId="acf7f2a7-1119-454a-99ee-b7b1d8425230" providerId="ADAL" clId="{51C2E421-331C-4649-8C66-E573498ABBB7}" dt="2023-11-06T14:22:47.277" v="1257"/>
          <ac:picMkLst>
            <pc:docMk/>
            <pc:sldMk cId="3794939173" sldId="1381"/>
            <ac:picMk id="5" creationId="{26680608-C3EC-2A44-E620-0E39E9D675D9}"/>
          </ac:picMkLst>
        </pc:picChg>
      </pc:sldChg>
      <pc:sldChg chg="modSp mod">
        <pc:chgData name="Nguyen Binh" userId="acf7f2a7-1119-454a-99ee-b7b1d8425230" providerId="ADAL" clId="{51C2E421-331C-4649-8C66-E573498ABBB7}" dt="2023-11-07T17:53:13.841" v="4802" actId="1076"/>
        <pc:sldMkLst>
          <pc:docMk/>
          <pc:sldMk cId="3555240154" sldId="1382"/>
        </pc:sldMkLst>
        <pc:picChg chg="mod">
          <ac:chgData name="Nguyen Binh" userId="acf7f2a7-1119-454a-99ee-b7b1d8425230" providerId="ADAL" clId="{51C2E421-331C-4649-8C66-E573498ABBB7}" dt="2023-11-07T17:53:13.841" v="4802" actId="1076"/>
          <ac:picMkLst>
            <pc:docMk/>
            <pc:sldMk cId="3555240154" sldId="1382"/>
            <ac:picMk id="8" creationId="{638201A9-9080-798E-858F-2CDB6E24872B}"/>
          </ac:picMkLst>
        </pc:picChg>
      </pc:sldChg>
      <pc:sldChg chg="del">
        <pc:chgData name="Nguyen Binh" userId="acf7f2a7-1119-454a-99ee-b7b1d8425230" providerId="ADAL" clId="{51C2E421-331C-4649-8C66-E573498ABBB7}" dt="2023-11-06T19:52:58.232" v="2346" actId="47"/>
        <pc:sldMkLst>
          <pc:docMk/>
          <pc:sldMk cId="699161723" sldId="1383"/>
        </pc:sldMkLst>
      </pc:sldChg>
      <pc:sldChg chg="del">
        <pc:chgData name="Nguyen Binh" userId="acf7f2a7-1119-454a-99ee-b7b1d8425230" providerId="ADAL" clId="{51C2E421-331C-4649-8C66-E573498ABBB7}" dt="2023-11-07T16:50:13.038" v="3667" actId="47"/>
        <pc:sldMkLst>
          <pc:docMk/>
          <pc:sldMk cId="3693789764" sldId="1384"/>
        </pc:sldMkLst>
      </pc:sldChg>
      <pc:sldChg chg="del">
        <pc:chgData name="Nguyen Binh" userId="acf7f2a7-1119-454a-99ee-b7b1d8425230" providerId="ADAL" clId="{51C2E421-331C-4649-8C66-E573498ABBB7}" dt="2023-11-07T16:50:13.038" v="3667" actId="47"/>
        <pc:sldMkLst>
          <pc:docMk/>
          <pc:sldMk cId="283005474" sldId="1385"/>
        </pc:sldMkLst>
      </pc:sldChg>
      <pc:sldChg chg="delSp mod delAnim">
        <pc:chgData name="Nguyen Binh" userId="acf7f2a7-1119-454a-99ee-b7b1d8425230" providerId="ADAL" clId="{51C2E421-331C-4649-8C66-E573498ABBB7}" dt="2023-11-07T17:32:06.593" v="4395" actId="478"/>
        <pc:sldMkLst>
          <pc:docMk/>
          <pc:sldMk cId="2954019944" sldId="1386"/>
        </pc:sldMkLst>
        <pc:spChg chg="del">
          <ac:chgData name="Nguyen Binh" userId="acf7f2a7-1119-454a-99ee-b7b1d8425230" providerId="ADAL" clId="{51C2E421-331C-4649-8C66-E573498ABBB7}" dt="2023-11-07T17:32:06.593" v="4395" actId="478"/>
          <ac:spMkLst>
            <pc:docMk/>
            <pc:sldMk cId="2954019944" sldId="1386"/>
            <ac:spMk id="14" creationId="{F5B8FB37-2341-CB4D-5E21-21DB1D012C64}"/>
          </ac:spMkLst>
        </pc:spChg>
      </pc:sldChg>
      <pc:sldChg chg="del">
        <pc:chgData name="Nguyen Binh" userId="acf7f2a7-1119-454a-99ee-b7b1d8425230" providerId="ADAL" clId="{51C2E421-331C-4649-8C66-E573498ABBB7}" dt="2023-11-07T16:50:13.038" v="3667" actId="47"/>
        <pc:sldMkLst>
          <pc:docMk/>
          <pc:sldMk cId="2373017522" sldId="1388"/>
        </pc:sldMkLst>
      </pc:sldChg>
      <pc:sldChg chg="modSp mod">
        <pc:chgData name="Nguyen Binh" userId="acf7f2a7-1119-454a-99ee-b7b1d8425230" providerId="ADAL" clId="{51C2E421-331C-4649-8C66-E573498ABBB7}" dt="2023-11-07T18:02:01.219" v="4859" actId="14100"/>
        <pc:sldMkLst>
          <pc:docMk/>
          <pc:sldMk cId="2315172112" sldId="1389"/>
        </pc:sldMkLst>
        <pc:spChg chg="mod">
          <ac:chgData name="Nguyen Binh" userId="acf7f2a7-1119-454a-99ee-b7b1d8425230" providerId="ADAL" clId="{51C2E421-331C-4649-8C66-E573498ABBB7}" dt="2023-11-07T18:02:01.219" v="4859" actId="14100"/>
          <ac:spMkLst>
            <pc:docMk/>
            <pc:sldMk cId="2315172112" sldId="1389"/>
            <ac:spMk id="2" creationId="{16BEF2E4-80A2-10BB-93C6-6B2D7014774F}"/>
          </ac:spMkLst>
        </pc:spChg>
        <pc:spChg chg="mod">
          <ac:chgData name="Nguyen Binh" userId="acf7f2a7-1119-454a-99ee-b7b1d8425230" providerId="ADAL" clId="{51C2E421-331C-4649-8C66-E573498ABBB7}" dt="2023-11-06T08:34:26.045" v="10" actId="20577"/>
          <ac:spMkLst>
            <pc:docMk/>
            <pc:sldMk cId="2315172112" sldId="1389"/>
            <ac:spMk id="3" creationId="{057ADFF9-08AB-559A-49BE-36063D5C1DF2}"/>
          </ac:spMkLst>
        </pc:spChg>
      </pc:sldChg>
      <pc:sldChg chg="addSp delSp modSp mod">
        <pc:chgData name="Nguyen Binh" userId="acf7f2a7-1119-454a-99ee-b7b1d8425230" providerId="ADAL" clId="{51C2E421-331C-4649-8C66-E573498ABBB7}" dt="2023-11-07T17:00:01.448" v="3668" actId="1076"/>
        <pc:sldMkLst>
          <pc:docMk/>
          <pc:sldMk cId="1836041648" sldId="1390"/>
        </pc:sldMkLst>
        <pc:spChg chg="add mod">
          <ac:chgData name="Nguyen Binh" userId="acf7f2a7-1119-454a-99ee-b7b1d8425230" providerId="ADAL" clId="{51C2E421-331C-4649-8C66-E573498ABBB7}" dt="2023-11-06T10:07:08.316" v="460"/>
          <ac:spMkLst>
            <pc:docMk/>
            <pc:sldMk cId="1836041648" sldId="1390"/>
            <ac:spMk id="2" creationId="{54094953-C202-5CC2-BB0E-8278BA11B15F}"/>
          </ac:spMkLst>
        </pc:spChg>
        <pc:spChg chg="del">
          <ac:chgData name="Nguyen Binh" userId="acf7f2a7-1119-454a-99ee-b7b1d8425230" providerId="ADAL" clId="{51C2E421-331C-4649-8C66-E573498ABBB7}" dt="2023-11-06T10:07:08.073" v="459" actId="478"/>
          <ac:spMkLst>
            <pc:docMk/>
            <pc:sldMk cId="1836041648" sldId="1390"/>
            <ac:spMk id="3" creationId="{8756F6FD-BCE2-DFA6-45BC-0BC26D84E880}"/>
          </ac:spMkLst>
        </pc:spChg>
        <pc:spChg chg="mod">
          <ac:chgData name="Nguyen Binh" userId="acf7f2a7-1119-454a-99ee-b7b1d8425230" providerId="ADAL" clId="{51C2E421-331C-4649-8C66-E573498ABBB7}" dt="2023-11-07T17:00:01.448" v="3668" actId="1076"/>
          <ac:spMkLst>
            <pc:docMk/>
            <pc:sldMk cId="1836041648" sldId="1390"/>
            <ac:spMk id="4" creationId="{C9830959-A8B3-3234-28B3-8F1D55765786}"/>
          </ac:spMkLst>
        </pc:spChg>
        <pc:spChg chg="del">
          <ac:chgData name="Nguyen Binh" userId="acf7f2a7-1119-454a-99ee-b7b1d8425230" providerId="ADAL" clId="{51C2E421-331C-4649-8C66-E573498ABBB7}" dt="2023-11-06T19:03:50.199" v="1957" actId="21"/>
          <ac:spMkLst>
            <pc:docMk/>
            <pc:sldMk cId="1836041648" sldId="1390"/>
            <ac:spMk id="7" creationId="{FFEE9866-0625-F3CE-9D39-F513822D670E}"/>
          </ac:spMkLst>
        </pc:spChg>
      </pc:sldChg>
      <pc:sldChg chg="addSp delSp modSp mod modAnim">
        <pc:chgData name="Nguyen Binh" userId="acf7f2a7-1119-454a-99ee-b7b1d8425230" providerId="ADAL" clId="{51C2E421-331C-4649-8C66-E573498ABBB7}" dt="2023-11-08T08:22:54.016" v="6290" actId="20577"/>
        <pc:sldMkLst>
          <pc:docMk/>
          <pc:sldMk cId="2696600761" sldId="1391"/>
        </pc:sldMkLst>
        <pc:spChg chg="del">
          <ac:chgData name="Nguyen Binh" userId="acf7f2a7-1119-454a-99ee-b7b1d8425230" providerId="ADAL" clId="{51C2E421-331C-4649-8C66-E573498ABBB7}" dt="2023-11-06T18:31:33.394" v="1707" actId="478"/>
          <ac:spMkLst>
            <pc:docMk/>
            <pc:sldMk cId="2696600761" sldId="1391"/>
            <ac:spMk id="2" creationId="{16BEF2E4-80A2-10BB-93C6-6B2D7014774F}"/>
          </ac:spMkLst>
        </pc:spChg>
        <pc:spChg chg="add del mod">
          <ac:chgData name="Nguyen Binh" userId="acf7f2a7-1119-454a-99ee-b7b1d8425230" providerId="ADAL" clId="{51C2E421-331C-4649-8C66-E573498ABBB7}" dt="2023-11-06T18:36:23.276" v="1836" actId="21"/>
          <ac:spMkLst>
            <pc:docMk/>
            <pc:sldMk cId="2696600761" sldId="1391"/>
            <ac:spMk id="3" creationId="{B15BCF4F-6BBD-D3FA-92F0-078C8DAF2B71}"/>
          </ac:spMkLst>
        </pc:spChg>
        <pc:spChg chg="add mod">
          <ac:chgData name="Nguyen Binh" userId="acf7f2a7-1119-454a-99ee-b7b1d8425230" providerId="ADAL" clId="{51C2E421-331C-4649-8C66-E573498ABBB7}" dt="2023-11-07T17:42:52.933" v="4758" actId="20577"/>
          <ac:spMkLst>
            <pc:docMk/>
            <pc:sldMk cId="2696600761" sldId="1391"/>
            <ac:spMk id="3" creationId="{F78CCF41-FFFF-25E2-9391-FD151670765A}"/>
          </ac:spMkLst>
        </pc:spChg>
        <pc:spChg chg="mod">
          <ac:chgData name="Nguyen Binh" userId="acf7f2a7-1119-454a-99ee-b7b1d8425230" providerId="ADAL" clId="{51C2E421-331C-4649-8C66-E573498ABBB7}" dt="2023-11-08T08:22:54.016" v="6290" actId="20577"/>
          <ac:spMkLst>
            <pc:docMk/>
            <pc:sldMk cId="2696600761" sldId="1391"/>
            <ac:spMk id="4" creationId="{E90B712E-AAB5-107B-2DD8-67B6B5CDCA08}"/>
          </ac:spMkLst>
        </pc:spChg>
        <pc:spChg chg="add del mod">
          <ac:chgData name="Nguyen Binh" userId="acf7f2a7-1119-454a-99ee-b7b1d8425230" providerId="ADAL" clId="{51C2E421-331C-4649-8C66-E573498ABBB7}" dt="2023-11-07T17:22:38.617" v="4145" actId="478"/>
          <ac:spMkLst>
            <pc:docMk/>
            <pc:sldMk cId="2696600761" sldId="1391"/>
            <ac:spMk id="7" creationId="{56A91102-2F5E-74B9-4D6D-23219C66B86C}"/>
          </ac:spMkLst>
        </pc:spChg>
        <pc:spChg chg="add del mod">
          <ac:chgData name="Nguyen Binh" userId="acf7f2a7-1119-454a-99ee-b7b1d8425230" providerId="ADAL" clId="{51C2E421-331C-4649-8C66-E573498ABBB7}" dt="2023-11-07T17:26:40.457" v="4289" actId="478"/>
          <ac:spMkLst>
            <pc:docMk/>
            <pc:sldMk cId="2696600761" sldId="1391"/>
            <ac:spMk id="9" creationId="{852F1C90-FFD9-4F7C-920D-91166053E481}"/>
          </ac:spMkLst>
        </pc:spChg>
        <pc:spChg chg="add del mod">
          <ac:chgData name="Nguyen Binh" userId="acf7f2a7-1119-454a-99ee-b7b1d8425230" providerId="ADAL" clId="{51C2E421-331C-4649-8C66-E573498ABBB7}" dt="2023-11-07T17:27:30.211" v="4305" actId="21"/>
          <ac:spMkLst>
            <pc:docMk/>
            <pc:sldMk cId="2696600761" sldId="1391"/>
            <ac:spMk id="10" creationId="{059F232F-273C-19AA-C819-129B8179F381}"/>
          </ac:spMkLst>
        </pc:spChg>
        <pc:spChg chg="add del mod">
          <ac:chgData name="Nguyen Binh" userId="acf7f2a7-1119-454a-99ee-b7b1d8425230" providerId="ADAL" clId="{51C2E421-331C-4649-8C66-E573498ABBB7}" dt="2023-11-07T17:28:11.385" v="4327" actId="478"/>
          <ac:spMkLst>
            <pc:docMk/>
            <pc:sldMk cId="2696600761" sldId="1391"/>
            <ac:spMk id="11" creationId="{319D4D49-6534-ECA7-BCB1-D45F090BE213}"/>
          </ac:spMkLst>
        </pc:spChg>
        <pc:spChg chg="add mod">
          <ac:chgData name="Nguyen Binh" userId="acf7f2a7-1119-454a-99ee-b7b1d8425230" providerId="ADAL" clId="{51C2E421-331C-4649-8C66-E573498ABBB7}" dt="2023-11-07T17:42:37.776" v="4756" actId="1076"/>
          <ac:spMkLst>
            <pc:docMk/>
            <pc:sldMk cId="2696600761" sldId="1391"/>
            <ac:spMk id="13" creationId="{2F0E100C-F362-1231-BA61-8EF65F091FB1}"/>
          </ac:spMkLst>
        </pc:spChg>
        <pc:spChg chg="add mod">
          <ac:chgData name="Nguyen Binh" userId="acf7f2a7-1119-454a-99ee-b7b1d8425230" providerId="ADAL" clId="{51C2E421-331C-4649-8C66-E573498ABBB7}" dt="2023-11-07T17:42:27.248" v="4752" actId="1076"/>
          <ac:spMkLst>
            <pc:docMk/>
            <pc:sldMk cId="2696600761" sldId="1391"/>
            <ac:spMk id="15" creationId="{CEC79740-81F2-52E6-2695-B29E0990910C}"/>
          </ac:spMkLst>
        </pc:spChg>
        <pc:spChg chg="add mod">
          <ac:chgData name="Nguyen Binh" userId="acf7f2a7-1119-454a-99ee-b7b1d8425230" providerId="ADAL" clId="{51C2E421-331C-4649-8C66-E573498ABBB7}" dt="2023-11-07T17:42:21.192" v="4749" actId="14100"/>
          <ac:spMkLst>
            <pc:docMk/>
            <pc:sldMk cId="2696600761" sldId="1391"/>
            <ac:spMk id="18" creationId="{EBB5BA23-E733-B68E-6E71-04825B7D2A1A}"/>
          </ac:spMkLst>
        </pc:spChg>
        <pc:picChg chg="add mod">
          <ac:chgData name="Nguyen Binh" userId="acf7f2a7-1119-454a-99ee-b7b1d8425230" providerId="ADAL" clId="{51C2E421-331C-4649-8C66-E573498ABBB7}" dt="2023-11-07T17:42:35.600" v="4755" actId="14100"/>
          <ac:picMkLst>
            <pc:docMk/>
            <pc:sldMk cId="2696600761" sldId="1391"/>
            <ac:picMk id="5" creationId="{E0A9BADE-348F-637B-6CE3-9E5F4D88F493}"/>
          </ac:picMkLst>
        </pc:picChg>
        <pc:picChg chg="add mod">
          <ac:chgData name="Nguyen Binh" userId="acf7f2a7-1119-454a-99ee-b7b1d8425230" providerId="ADAL" clId="{51C2E421-331C-4649-8C66-E573498ABBB7}" dt="2023-11-07T17:42:25.506" v="4751" actId="1076"/>
          <ac:picMkLst>
            <pc:docMk/>
            <pc:sldMk cId="2696600761" sldId="1391"/>
            <ac:picMk id="6" creationId="{EA7307BA-290E-FD20-D5D7-D4AAC7C6513C}"/>
          </ac:picMkLst>
        </pc:picChg>
        <pc:picChg chg="add mod">
          <ac:chgData name="Nguyen Binh" userId="acf7f2a7-1119-454a-99ee-b7b1d8425230" providerId="ADAL" clId="{51C2E421-331C-4649-8C66-E573498ABBB7}" dt="2023-11-07T17:43:09.599" v="4761" actId="1076"/>
          <ac:picMkLst>
            <pc:docMk/>
            <pc:sldMk cId="2696600761" sldId="1391"/>
            <ac:picMk id="2050" creationId="{E0AFF1A3-658A-2BCD-9245-2D98CAD19F3F}"/>
          </ac:picMkLst>
        </pc:picChg>
        <pc:cxnChg chg="add del mod">
          <ac:chgData name="Nguyen Binh" userId="acf7f2a7-1119-454a-99ee-b7b1d8425230" providerId="ADAL" clId="{51C2E421-331C-4649-8C66-E573498ABBB7}" dt="2023-11-07T17:29:23.078" v="4359" actId="21"/>
          <ac:cxnSpMkLst>
            <pc:docMk/>
            <pc:sldMk cId="2696600761" sldId="1391"/>
            <ac:cxnSpMk id="17" creationId="{C8A065F1-3E14-D283-C208-8C1ED02C8B88}"/>
          </ac:cxnSpMkLst>
        </pc:cxnChg>
      </pc:sldChg>
      <pc:sldChg chg="addSp delSp modSp mod">
        <pc:chgData name="Nguyen Binh" userId="acf7f2a7-1119-454a-99ee-b7b1d8425230" providerId="ADAL" clId="{51C2E421-331C-4649-8C66-E573498ABBB7}" dt="2023-11-07T17:29:51.885" v="4370" actId="21"/>
        <pc:sldMkLst>
          <pc:docMk/>
          <pc:sldMk cId="3433030343" sldId="1392"/>
        </pc:sldMkLst>
        <pc:spChg chg="add del mod">
          <ac:chgData name="Nguyen Binh" userId="acf7f2a7-1119-454a-99ee-b7b1d8425230" providerId="ADAL" clId="{51C2E421-331C-4649-8C66-E573498ABBB7}" dt="2023-11-07T17:29:51.885" v="4370" actId="21"/>
          <ac:spMkLst>
            <pc:docMk/>
            <pc:sldMk cId="3433030343" sldId="1392"/>
            <ac:spMk id="3" creationId="{467C9FE7-AD1B-16F1-3F11-2C50EB1E9F61}"/>
          </ac:spMkLst>
        </pc:spChg>
        <pc:cxnChg chg="add del mod">
          <ac:chgData name="Nguyen Binh" userId="acf7f2a7-1119-454a-99ee-b7b1d8425230" providerId="ADAL" clId="{51C2E421-331C-4649-8C66-E573498ABBB7}" dt="2023-11-07T17:29:33.808" v="4363" actId="478"/>
          <ac:cxnSpMkLst>
            <pc:docMk/>
            <pc:sldMk cId="3433030343" sldId="1392"/>
            <ac:cxnSpMk id="2" creationId="{66A3F2C6-DFC3-B9E8-5ED3-2246830F69D5}"/>
          </ac:cxnSpMkLst>
        </pc:cxnChg>
      </pc:sldChg>
      <pc:sldChg chg="addSp delSp modSp mod">
        <pc:chgData name="Nguyen Binh" userId="acf7f2a7-1119-454a-99ee-b7b1d8425230" providerId="ADAL" clId="{51C2E421-331C-4649-8C66-E573498ABBB7}" dt="2023-11-06T12:46:08.812" v="861" actId="478"/>
        <pc:sldMkLst>
          <pc:docMk/>
          <pc:sldMk cId="234434150" sldId="1393"/>
        </pc:sldMkLst>
        <pc:spChg chg="add del mod">
          <ac:chgData name="Nguyen Binh" userId="acf7f2a7-1119-454a-99ee-b7b1d8425230" providerId="ADAL" clId="{51C2E421-331C-4649-8C66-E573498ABBB7}" dt="2023-11-06T12:46:04.655" v="860" actId="478"/>
          <ac:spMkLst>
            <pc:docMk/>
            <pc:sldMk cId="234434150" sldId="1393"/>
            <ac:spMk id="2" creationId="{6F8622B3-E23C-8273-EBB8-1D2A752AC441}"/>
          </ac:spMkLst>
        </pc:spChg>
        <pc:spChg chg="mod">
          <ac:chgData name="Nguyen Binh" userId="acf7f2a7-1119-454a-99ee-b7b1d8425230" providerId="ADAL" clId="{51C2E421-331C-4649-8C66-E573498ABBB7}" dt="2023-11-06T12:46:01.440" v="859" actId="20577"/>
          <ac:spMkLst>
            <pc:docMk/>
            <pc:sldMk cId="234434150" sldId="1393"/>
            <ac:spMk id="6" creationId="{D9C38EF0-4F68-5ED3-BD08-A46CCA63E41A}"/>
          </ac:spMkLst>
        </pc:spChg>
        <pc:spChg chg="add del mod">
          <ac:chgData name="Nguyen Binh" userId="acf7f2a7-1119-454a-99ee-b7b1d8425230" providerId="ADAL" clId="{51C2E421-331C-4649-8C66-E573498ABBB7}" dt="2023-11-06T12:46:08.812" v="861" actId="478"/>
          <ac:spMkLst>
            <pc:docMk/>
            <pc:sldMk cId="234434150" sldId="1393"/>
            <ac:spMk id="7" creationId="{8725D678-7DCF-B0B7-6C3C-D09ADE5D2771}"/>
          </ac:spMkLst>
        </pc:spChg>
      </pc:sldChg>
      <pc:sldChg chg="modSp add mod ord">
        <pc:chgData name="Nguyen Binh" userId="acf7f2a7-1119-454a-99ee-b7b1d8425230" providerId="ADAL" clId="{51C2E421-331C-4649-8C66-E573498ABBB7}" dt="2023-11-06T12:45:05.284" v="843" actId="1076"/>
        <pc:sldMkLst>
          <pc:docMk/>
          <pc:sldMk cId="2196727269" sldId="1394"/>
        </pc:sldMkLst>
        <pc:spChg chg="mod">
          <ac:chgData name="Nguyen Binh" userId="acf7f2a7-1119-454a-99ee-b7b1d8425230" providerId="ADAL" clId="{51C2E421-331C-4649-8C66-E573498ABBB7}" dt="2023-11-06T12:44:19.378" v="786"/>
          <ac:spMkLst>
            <pc:docMk/>
            <pc:sldMk cId="2196727269" sldId="1394"/>
            <ac:spMk id="2" creationId="{6F8622B3-E23C-8273-EBB8-1D2A752AC441}"/>
          </ac:spMkLst>
        </pc:spChg>
        <pc:spChg chg="mod">
          <ac:chgData name="Nguyen Binh" userId="acf7f2a7-1119-454a-99ee-b7b1d8425230" providerId="ADAL" clId="{51C2E421-331C-4649-8C66-E573498ABBB7}" dt="2023-11-06T12:45:05.284" v="843" actId="1076"/>
          <ac:spMkLst>
            <pc:docMk/>
            <pc:sldMk cId="2196727269" sldId="1394"/>
            <ac:spMk id="6" creationId="{D9C38EF0-4F68-5ED3-BD08-A46CCA63E41A}"/>
          </ac:spMkLst>
        </pc:spChg>
      </pc:sldChg>
      <pc:sldChg chg="addSp delSp modSp new mod ord">
        <pc:chgData name="Nguyen Binh" userId="acf7f2a7-1119-454a-99ee-b7b1d8425230" providerId="ADAL" clId="{51C2E421-331C-4649-8C66-E573498ABBB7}" dt="2023-11-07T17:31:34.350" v="4394" actId="1076"/>
        <pc:sldMkLst>
          <pc:docMk/>
          <pc:sldMk cId="402207510" sldId="1395"/>
        </pc:sldMkLst>
        <pc:spChg chg="del">
          <ac:chgData name="Nguyen Binh" userId="acf7f2a7-1119-454a-99ee-b7b1d8425230" providerId="ADAL" clId="{51C2E421-331C-4649-8C66-E573498ABBB7}" dt="2023-11-06T12:45:32.409" v="850" actId="478"/>
          <ac:spMkLst>
            <pc:docMk/>
            <pc:sldMk cId="402207510" sldId="1395"/>
            <ac:spMk id="2" creationId="{C614880C-5964-9A4E-49F0-413D2DC3295B}"/>
          </ac:spMkLst>
        </pc:spChg>
        <pc:spChg chg="mod">
          <ac:chgData name="Nguyen Binh" userId="acf7f2a7-1119-454a-99ee-b7b1d8425230" providerId="ADAL" clId="{51C2E421-331C-4649-8C66-E573498ABBB7}" dt="2023-11-06T12:45:21.983" v="846"/>
          <ac:spMkLst>
            <pc:docMk/>
            <pc:sldMk cId="402207510" sldId="1395"/>
            <ac:spMk id="3" creationId="{F5FB84BA-3A39-5BB2-DD56-D567201EEFB7}"/>
          </ac:spMkLst>
        </pc:spChg>
        <pc:spChg chg="add mod">
          <ac:chgData name="Nguyen Binh" userId="acf7f2a7-1119-454a-99ee-b7b1d8425230" providerId="ADAL" clId="{51C2E421-331C-4649-8C66-E573498ABBB7}" dt="2023-11-07T17:31:34.350" v="4394" actId="1076"/>
          <ac:spMkLst>
            <pc:docMk/>
            <pc:sldMk cId="402207510" sldId="1395"/>
            <ac:spMk id="6" creationId="{A3893B41-578D-0DA0-B86D-393B1E11C3B0}"/>
          </ac:spMkLst>
        </pc:spChg>
        <pc:picChg chg="add mod">
          <ac:chgData name="Nguyen Binh" userId="acf7f2a7-1119-454a-99ee-b7b1d8425230" providerId="ADAL" clId="{51C2E421-331C-4649-8C66-E573498ABBB7}" dt="2023-11-06T12:45:30.152" v="849"/>
          <ac:picMkLst>
            <pc:docMk/>
            <pc:sldMk cId="402207510" sldId="1395"/>
            <ac:picMk id="4" creationId="{6D55C4D3-1948-A3C8-121C-70844952F8A9}"/>
          </ac:picMkLst>
        </pc:picChg>
        <pc:picChg chg="add mod">
          <ac:chgData name="Nguyen Binh" userId="acf7f2a7-1119-454a-99ee-b7b1d8425230" providerId="ADAL" clId="{51C2E421-331C-4649-8C66-E573498ABBB7}" dt="2023-11-06T12:45:30.152" v="849"/>
          <ac:picMkLst>
            <pc:docMk/>
            <pc:sldMk cId="402207510" sldId="1395"/>
            <ac:picMk id="5" creationId="{334D3CE7-954D-B2F7-0579-3E67ACDC04AD}"/>
          </ac:picMkLst>
        </pc:picChg>
      </pc:sldChg>
      <pc:sldChg chg="addSp delSp modSp new mod modAnim">
        <pc:chgData name="Nguyen Binh" userId="acf7f2a7-1119-454a-99ee-b7b1d8425230" providerId="ADAL" clId="{51C2E421-331C-4649-8C66-E573498ABBB7}" dt="2023-11-08T11:11:30.684" v="9051" actId="20577"/>
        <pc:sldMkLst>
          <pc:docMk/>
          <pc:sldMk cId="734333683" sldId="1396"/>
        </pc:sldMkLst>
        <pc:spChg chg="del mod">
          <ac:chgData name="Nguyen Binh" userId="acf7f2a7-1119-454a-99ee-b7b1d8425230" providerId="ADAL" clId="{51C2E421-331C-4649-8C66-E573498ABBB7}" dt="2023-11-08T08:33:31.217" v="6429" actId="478"/>
          <ac:spMkLst>
            <pc:docMk/>
            <pc:sldMk cId="734333683" sldId="1396"/>
            <ac:spMk id="2" creationId="{36237876-365D-F3CA-F97C-B77BE90F063C}"/>
          </ac:spMkLst>
        </pc:spChg>
        <pc:spChg chg="add mod">
          <ac:chgData name="Nguyen Binh" userId="acf7f2a7-1119-454a-99ee-b7b1d8425230" providerId="ADAL" clId="{51C2E421-331C-4649-8C66-E573498ABBB7}" dt="2023-11-08T08:24:51.441" v="6374" actId="20577"/>
          <ac:spMkLst>
            <pc:docMk/>
            <pc:sldMk cId="734333683" sldId="1396"/>
            <ac:spMk id="3" creationId="{2F1A30B4-853A-6954-3D1B-620B894834A3}"/>
          </ac:spMkLst>
        </pc:spChg>
        <pc:spChg chg="del">
          <ac:chgData name="Nguyen Binh" userId="acf7f2a7-1119-454a-99ee-b7b1d8425230" providerId="ADAL" clId="{51C2E421-331C-4649-8C66-E573498ABBB7}" dt="2023-11-07T16:49:03.784" v="3659" actId="478"/>
          <ac:spMkLst>
            <pc:docMk/>
            <pc:sldMk cId="734333683" sldId="1396"/>
            <ac:spMk id="3" creationId="{AB357EFB-F37E-9731-66E3-7236F4EC14B4}"/>
          </ac:spMkLst>
        </pc:spChg>
        <pc:spChg chg="add del mod">
          <ac:chgData name="Nguyen Binh" userId="acf7f2a7-1119-454a-99ee-b7b1d8425230" providerId="ADAL" clId="{51C2E421-331C-4649-8C66-E573498ABBB7}" dt="2023-11-07T19:34:51.666" v="5473" actId="478"/>
          <ac:spMkLst>
            <pc:docMk/>
            <pc:sldMk cId="734333683" sldId="1396"/>
            <ac:spMk id="5" creationId="{D60784F3-E506-7241-6057-C1791F775ABF}"/>
          </ac:spMkLst>
        </pc:spChg>
        <pc:spChg chg="add mod">
          <ac:chgData name="Nguyen Binh" userId="acf7f2a7-1119-454a-99ee-b7b1d8425230" providerId="ADAL" clId="{51C2E421-331C-4649-8C66-E573498ABBB7}" dt="2023-11-08T08:31:43.820" v="6426" actId="1076"/>
          <ac:spMkLst>
            <pc:docMk/>
            <pc:sldMk cId="734333683" sldId="1396"/>
            <ac:spMk id="6" creationId="{5B36A627-9F28-8B4B-BEC0-24F904A4840C}"/>
          </ac:spMkLst>
        </pc:spChg>
        <pc:spChg chg="add del mod">
          <ac:chgData name="Nguyen Binh" userId="acf7f2a7-1119-454a-99ee-b7b1d8425230" providerId="ADAL" clId="{51C2E421-331C-4649-8C66-E573498ABBB7}" dt="2023-11-07T19:34:55.799" v="5476" actId="478"/>
          <ac:spMkLst>
            <pc:docMk/>
            <pc:sldMk cId="734333683" sldId="1396"/>
            <ac:spMk id="7" creationId="{B39DE258-8DAF-F983-FE0D-E70698BAEBDA}"/>
          </ac:spMkLst>
        </pc:spChg>
        <pc:spChg chg="add del mod">
          <ac:chgData name="Nguyen Binh" userId="acf7f2a7-1119-454a-99ee-b7b1d8425230" providerId="ADAL" clId="{51C2E421-331C-4649-8C66-E573498ABBB7}" dt="2023-11-07T19:34:53.201" v="5475"/>
          <ac:spMkLst>
            <pc:docMk/>
            <pc:sldMk cId="734333683" sldId="1396"/>
            <ac:spMk id="8" creationId="{2F980269-9246-6687-40F7-0B6B84F35166}"/>
          </ac:spMkLst>
        </pc:spChg>
        <pc:spChg chg="add del mod">
          <ac:chgData name="Nguyen Binh" userId="acf7f2a7-1119-454a-99ee-b7b1d8425230" providerId="ADAL" clId="{51C2E421-331C-4649-8C66-E573498ABBB7}" dt="2023-11-08T08:33:33.856" v="6430" actId="478"/>
          <ac:spMkLst>
            <pc:docMk/>
            <pc:sldMk cId="734333683" sldId="1396"/>
            <ac:spMk id="8" creationId="{AAC69A26-7F97-9F44-3E47-CC50227BE2CF}"/>
          </ac:spMkLst>
        </pc:spChg>
        <pc:spChg chg="add mod">
          <ac:chgData name="Nguyen Binh" userId="acf7f2a7-1119-454a-99ee-b7b1d8425230" providerId="ADAL" clId="{51C2E421-331C-4649-8C66-E573498ABBB7}" dt="2023-11-08T11:11:30.684" v="9051" actId="20577"/>
          <ac:spMkLst>
            <pc:docMk/>
            <pc:sldMk cId="734333683" sldId="1396"/>
            <ac:spMk id="9" creationId="{2B348323-D2B8-2E11-02AB-265A087C237A}"/>
          </ac:spMkLst>
        </pc:spChg>
        <pc:spChg chg="add mod">
          <ac:chgData name="Nguyen Binh" userId="acf7f2a7-1119-454a-99ee-b7b1d8425230" providerId="ADAL" clId="{51C2E421-331C-4649-8C66-E573498ABBB7}" dt="2023-11-08T10:39:31.899" v="7839" actId="5793"/>
          <ac:spMkLst>
            <pc:docMk/>
            <pc:sldMk cId="734333683" sldId="1396"/>
            <ac:spMk id="11" creationId="{EA7D9755-8126-69A2-CEB0-18A113286156}"/>
          </ac:spMkLst>
        </pc:spChg>
        <pc:spChg chg="add del mod">
          <ac:chgData name="Nguyen Binh" userId="acf7f2a7-1119-454a-99ee-b7b1d8425230" providerId="ADAL" clId="{51C2E421-331C-4649-8C66-E573498ABBB7}" dt="2023-11-08T09:49:17.310" v="7228"/>
          <ac:spMkLst>
            <pc:docMk/>
            <pc:sldMk cId="734333683" sldId="1396"/>
            <ac:spMk id="13" creationId="{77E60F00-91A4-D467-90DE-C1E9D22C6E8D}"/>
          </ac:spMkLst>
        </pc:spChg>
        <pc:spChg chg="add del mod">
          <ac:chgData name="Nguyen Binh" userId="acf7f2a7-1119-454a-99ee-b7b1d8425230" providerId="ADAL" clId="{51C2E421-331C-4649-8C66-E573498ABBB7}" dt="2023-11-08T09:50:04.178" v="7239"/>
          <ac:spMkLst>
            <pc:docMk/>
            <pc:sldMk cId="734333683" sldId="1396"/>
            <ac:spMk id="15" creationId="{4ADBE328-FB73-FC31-D1C3-5D198F43FC99}"/>
          </ac:spMkLst>
        </pc:spChg>
        <pc:spChg chg="add del mod">
          <ac:chgData name="Nguyen Binh" userId="acf7f2a7-1119-454a-99ee-b7b1d8425230" providerId="ADAL" clId="{51C2E421-331C-4649-8C66-E573498ABBB7}" dt="2023-11-08T09:50:55.214" v="7267"/>
          <ac:spMkLst>
            <pc:docMk/>
            <pc:sldMk cId="734333683" sldId="1396"/>
            <ac:spMk id="17" creationId="{DFDDE42D-C33F-9757-F0FB-F1CA82D5E651}"/>
          </ac:spMkLst>
        </pc:spChg>
        <pc:spChg chg="add mod">
          <ac:chgData name="Nguyen Binh" userId="acf7f2a7-1119-454a-99ee-b7b1d8425230" providerId="ADAL" clId="{51C2E421-331C-4649-8C66-E573498ABBB7}" dt="2023-11-08T09:54:43.844" v="7356" actId="1076"/>
          <ac:spMkLst>
            <pc:docMk/>
            <pc:sldMk cId="734333683" sldId="1396"/>
            <ac:spMk id="19" creationId="{ABF65370-719B-20BB-1868-BDA3D7BC814A}"/>
          </ac:spMkLst>
        </pc:spChg>
        <pc:spChg chg="add mod">
          <ac:chgData name="Nguyen Binh" userId="acf7f2a7-1119-454a-99ee-b7b1d8425230" providerId="ADAL" clId="{51C2E421-331C-4649-8C66-E573498ABBB7}" dt="2023-11-08T09:55:04.020" v="7359" actId="1076"/>
          <ac:spMkLst>
            <pc:docMk/>
            <pc:sldMk cId="734333683" sldId="1396"/>
            <ac:spMk id="20" creationId="{7DF0FB63-8BA1-F63F-5E6D-96D85FAD8A79}"/>
          </ac:spMkLst>
        </pc:spChg>
        <pc:graphicFrameChg chg="add del mod">
          <ac:chgData name="Nguyen Binh" userId="acf7f2a7-1119-454a-99ee-b7b1d8425230" providerId="ADAL" clId="{51C2E421-331C-4649-8C66-E573498ABBB7}" dt="2023-11-08T09:49:17.310" v="7228"/>
          <ac:graphicFrameMkLst>
            <pc:docMk/>
            <pc:sldMk cId="734333683" sldId="1396"/>
            <ac:graphicFrameMk id="12" creationId="{3A831ECF-BA67-6331-E077-77B400ABD0F0}"/>
          </ac:graphicFrameMkLst>
        </pc:graphicFrameChg>
        <pc:graphicFrameChg chg="add del mod">
          <ac:chgData name="Nguyen Binh" userId="acf7f2a7-1119-454a-99ee-b7b1d8425230" providerId="ADAL" clId="{51C2E421-331C-4649-8C66-E573498ABBB7}" dt="2023-11-08T09:50:04.178" v="7239"/>
          <ac:graphicFrameMkLst>
            <pc:docMk/>
            <pc:sldMk cId="734333683" sldId="1396"/>
            <ac:graphicFrameMk id="14" creationId="{37C528B5-248D-87BF-4C1A-3EDB0B18D3B7}"/>
          </ac:graphicFrameMkLst>
        </pc:graphicFrameChg>
        <pc:graphicFrameChg chg="add del mod">
          <ac:chgData name="Nguyen Binh" userId="acf7f2a7-1119-454a-99ee-b7b1d8425230" providerId="ADAL" clId="{51C2E421-331C-4649-8C66-E573498ABBB7}" dt="2023-11-08T09:50:55.214" v="7267"/>
          <ac:graphicFrameMkLst>
            <pc:docMk/>
            <pc:sldMk cId="734333683" sldId="1396"/>
            <ac:graphicFrameMk id="16" creationId="{D7F92F81-097D-BA57-EBF5-D5561D7C6AD3}"/>
          </ac:graphicFrameMkLst>
        </pc:graphicFrameChg>
        <pc:picChg chg="add mod">
          <ac:chgData name="Nguyen Binh" userId="acf7f2a7-1119-454a-99ee-b7b1d8425230" providerId="ADAL" clId="{51C2E421-331C-4649-8C66-E573498ABBB7}" dt="2023-11-08T09:54:44.763" v="7357" actId="1076"/>
          <ac:picMkLst>
            <pc:docMk/>
            <pc:sldMk cId="734333683" sldId="1396"/>
            <ac:picMk id="4" creationId="{A253E32F-FD92-CD57-5D1E-139E5CFD6F62}"/>
          </ac:picMkLst>
        </pc:picChg>
      </pc:sldChg>
      <pc:sldChg chg="addSp delSp modSp new mod modAnim">
        <pc:chgData name="Nguyen Binh" userId="acf7f2a7-1119-454a-99ee-b7b1d8425230" providerId="ADAL" clId="{51C2E421-331C-4649-8C66-E573498ABBB7}" dt="2023-11-08T11:13:00.339" v="9105"/>
        <pc:sldMkLst>
          <pc:docMk/>
          <pc:sldMk cId="3398974766" sldId="1397"/>
        </pc:sldMkLst>
        <pc:spChg chg="del mod">
          <ac:chgData name="Nguyen Binh" userId="acf7f2a7-1119-454a-99ee-b7b1d8425230" providerId="ADAL" clId="{51C2E421-331C-4649-8C66-E573498ABBB7}" dt="2023-11-07T19:43:16.496" v="5713" actId="478"/>
          <ac:spMkLst>
            <pc:docMk/>
            <pc:sldMk cId="3398974766" sldId="1397"/>
            <ac:spMk id="2" creationId="{2438E0BF-F350-2906-0584-8C1F4BE67CEE}"/>
          </ac:spMkLst>
        </pc:spChg>
        <pc:spChg chg="add mod">
          <ac:chgData name="Nguyen Binh" userId="acf7f2a7-1119-454a-99ee-b7b1d8425230" providerId="ADAL" clId="{51C2E421-331C-4649-8C66-E573498ABBB7}" dt="2023-11-08T11:12:41.701" v="9102" actId="20577"/>
          <ac:spMkLst>
            <pc:docMk/>
            <pc:sldMk cId="3398974766" sldId="1397"/>
            <ac:spMk id="3" creationId="{8C50FCB8-0DAC-FAC6-FE15-F5D76E3E4673}"/>
          </ac:spMkLst>
        </pc:spChg>
        <pc:spChg chg="del">
          <ac:chgData name="Nguyen Binh" userId="acf7f2a7-1119-454a-99ee-b7b1d8425230" providerId="ADAL" clId="{51C2E421-331C-4649-8C66-E573498ABBB7}" dt="2023-11-07T16:49:14.755" v="3662" actId="478"/>
          <ac:spMkLst>
            <pc:docMk/>
            <pc:sldMk cId="3398974766" sldId="1397"/>
            <ac:spMk id="3" creationId="{D6A4ED50-F0F3-4334-265A-5A035221227B}"/>
          </ac:spMkLst>
        </pc:spChg>
        <pc:spChg chg="add del mod">
          <ac:chgData name="Nguyen Binh" userId="acf7f2a7-1119-454a-99ee-b7b1d8425230" providerId="ADAL" clId="{51C2E421-331C-4649-8C66-E573498ABBB7}" dt="2023-11-07T19:34:59.577" v="5478" actId="478"/>
          <ac:spMkLst>
            <pc:docMk/>
            <pc:sldMk cId="3398974766" sldId="1397"/>
            <ac:spMk id="5" creationId="{29B41DA4-DE38-2E47-4E74-6E77A40F728A}"/>
          </ac:spMkLst>
        </pc:spChg>
        <pc:spChg chg="add mod">
          <ac:chgData name="Nguyen Binh" userId="acf7f2a7-1119-454a-99ee-b7b1d8425230" providerId="ADAL" clId="{51C2E421-331C-4649-8C66-E573498ABBB7}" dt="2023-11-08T10:18:28.771" v="7589" actId="14100"/>
          <ac:spMkLst>
            <pc:docMk/>
            <pc:sldMk cId="3398974766" sldId="1397"/>
            <ac:spMk id="5" creationId="{344F19B2-F7BE-A843-081A-C0D6B3470EF4}"/>
          </ac:spMkLst>
        </pc:spChg>
        <pc:spChg chg="add del mod">
          <ac:chgData name="Nguyen Binh" userId="acf7f2a7-1119-454a-99ee-b7b1d8425230" providerId="ADAL" clId="{51C2E421-331C-4649-8C66-E573498ABBB7}" dt="2023-11-07T19:35:02.725" v="5481" actId="478"/>
          <ac:spMkLst>
            <pc:docMk/>
            <pc:sldMk cId="3398974766" sldId="1397"/>
            <ac:spMk id="7" creationId="{86180245-EA04-B972-97FB-4D793299FF42}"/>
          </ac:spMkLst>
        </pc:spChg>
        <pc:spChg chg="add del mod">
          <ac:chgData name="Nguyen Binh" userId="acf7f2a7-1119-454a-99ee-b7b1d8425230" providerId="ADAL" clId="{51C2E421-331C-4649-8C66-E573498ABBB7}" dt="2023-11-08T10:34:08.508" v="7602" actId="478"/>
          <ac:spMkLst>
            <pc:docMk/>
            <pc:sldMk cId="3398974766" sldId="1397"/>
            <ac:spMk id="8" creationId="{ACF8BC1F-6CD1-FB43-FA4E-B6391133CA76}"/>
          </ac:spMkLst>
        </pc:spChg>
        <pc:spChg chg="add del mod">
          <ac:chgData name="Nguyen Binh" userId="acf7f2a7-1119-454a-99ee-b7b1d8425230" providerId="ADAL" clId="{51C2E421-331C-4649-8C66-E573498ABBB7}" dt="2023-11-07T19:35:01.116" v="5480"/>
          <ac:spMkLst>
            <pc:docMk/>
            <pc:sldMk cId="3398974766" sldId="1397"/>
            <ac:spMk id="8" creationId="{F12D048F-420D-8209-4BF4-9B1C1755A965}"/>
          </ac:spMkLst>
        </pc:spChg>
        <pc:spChg chg="add mod">
          <ac:chgData name="Nguyen Binh" userId="acf7f2a7-1119-454a-99ee-b7b1d8425230" providerId="ADAL" clId="{51C2E421-331C-4649-8C66-E573498ABBB7}" dt="2023-11-08T11:11:36.086" v="9052" actId="20577"/>
          <ac:spMkLst>
            <pc:docMk/>
            <pc:sldMk cId="3398974766" sldId="1397"/>
            <ac:spMk id="9" creationId="{D0F8EB1A-7A67-EA9C-58D9-615CDB88D26B}"/>
          </ac:spMkLst>
        </pc:spChg>
        <pc:spChg chg="add del">
          <ac:chgData name="Nguyen Binh" userId="acf7f2a7-1119-454a-99ee-b7b1d8425230" providerId="ADAL" clId="{51C2E421-331C-4649-8C66-E573498ABBB7}" dt="2023-11-08T10:39:16.234" v="7819"/>
          <ac:spMkLst>
            <pc:docMk/>
            <pc:sldMk cId="3398974766" sldId="1397"/>
            <ac:spMk id="11" creationId="{9094B5F5-FB5D-63FD-09BA-1E669530F21F}"/>
          </ac:spMkLst>
        </pc:spChg>
        <pc:spChg chg="add del mod">
          <ac:chgData name="Nguyen Binh" userId="acf7f2a7-1119-454a-99ee-b7b1d8425230" providerId="ADAL" clId="{51C2E421-331C-4649-8C66-E573498ABBB7}" dt="2023-11-07T19:43:19.842" v="5714" actId="478"/>
          <ac:spMkLst>
            <pc:docMk/>
            <pc:sldMk cId="3398974766" sldId="1397"/>
            <ac:spMk id="11" creationId="{A99E3F4E-A123-3F2C-53C2-2FB951E06CA9}"/>
          </ac:spMkLst>
        </pc:spChg>
        <pc:spChg chg="add del mod">
          <ac:chgData name="Nguyen Binh" userId="acf7f2a7-1119-454a-99ee-b7b1d8425230" providerId="ADAL" clId="{51C2E421-331C-4649-8C66-E573498ABBB7}" dt="2023-11-08T10:54:35.619" v="8350" actId="478"/>
          <ac:spMkLst>
            <pc:docMk/>
            <pc:sldMk cId="3398974766" sldId="1397"/>
            <ac:spMk id="13" creationId="{DEFEFC08-D90D-7A87-BF58-A18E94973077}"/>
          </ac:spMkLst>
        </pc:spChg>
        <pc:spChg chg="add del">
          <ac:chgData name="Nguyen Binh" userId="acf7f2a7-1119-454a-99ee-b7b1d8425230" providerId="ADAL" clId="{51C2E421-331C-4649-8C66-E573498ABBB7}" dt="2023-11-08T10:39:36.113" v="7843"/>
          <ac:spMkLst>
            <pc:docMk/>
            <pc:sldMk cId="3398974766" sldId="1397"/>
            <ac:spMk id="14" creationId="{8BD2C6E0-18D5-4646-BCBE-F6839973F4B0}"/>
          </ac:spMkLst>
        </pc:spChg>
        <pc:spChg chg="add mod">
          <ac:chgData name="Nguyen Binh" userId="acf7f2a7-1119-454a-99ee-b7b1d8425230" providerId="ADAL" clId="{51C2E421-331C-4649-8C66-E573498ABBB7}" dt="2023-11-08T10:39:57.768" v="7855" actId="1076"/>
          <ac:spMkLst>
            <pc:docMk/>
            <pc:sldMk cId="3398974766" sldId="1397"/>
            <ac:spMk id="16" creationId="{2C8CF243-19F1-CA33-0757-D4ABBE8FA486}"/>
          </ac:spMkLst>
        </pc:spChg>
        <pc:spChg chg="add mod">
          <ac:chgData name="Nguyen Binh" userId="acf7f2a7-1119-454a-99ee-b7b1d8425230" providerId="ADAL" clId="{51C2E421-331C-4649-8C66-E573498ABBB7}" dt="2023-11-08T11:11:41.611" v="9053" actId="1076"/>
          <ac:spMkLst>
            <pc:docMk/>
            <pc:sldMk cId="3398974766" sldId="1397"/>
            <ac:spMk id="17" creationId="{D8DB7475-7B8D-8884-E4E7-DD553FDDBBF1}"/>
          </ac:spMkLst>
        </pc:spChg>
        <pc:picChg chg="add del mod">
          <ac:chgData name="Nguyen Binh" userId="acf7f2a7-1119-454a-99ee-b7b1d8425230" providerId="ADAL" clId="{51C2E421-331C-4649-8C66-E573498ABBB7}" dt="2023-11-08T10:17:22.957" v="7573" actId="478"/>
          <ac:picMkLst>
            <pc:docMk/>
            <pc:sldMk cId="3398974766" sldId="1397"/>
            <ac:picMk id="4" creationId="{CC964078-4ADA-1691-BF5B-574A91FF9F7C}"/>
          </ac:picMkLst>
        </pc:picChg>
        <pc:picChg chg="add mod ord">
          <ac:chgData name="Nguyen Binh" userId="acf7f2a7-1119-454a-99ee-b7b1d8425230" providerId="ADAL" clId="{51C2E421-331C-4649-8C66-E573498ABBB7}" dt="2023-11-08T10:39:45.216" v="7849" actId="1076"/>
          <ac:picMkLst>
            <pc:docMk/>
            <pc:sldMk cId="3398974766" sldId="1397"/>
            <ac:picMk id="6" creationId="{B26EB380-9460-1317-F303-978053523245}"/>
          </ac:picMkLst>
        </pc:picChg>
      </pc:sldChg>
      <pc:sldChg chg="modSp new del mod">
        <pc:chgData name="Nguyen Binh" userId="acf7f2a7-1119-454a-99ee-b7b1d8425230" providerId="ADAL" clId="{51C2E421-331C-4649-8C66-E573498ABBB7}" dt="2023-11-06T20:00:07.897" v="2402" actId="47"/>
        <pc:sldMkLst>
          <pc:docMk/>
          <pc:sldMk cId="1494523019" sldId="1398"/>
        </pc:sldMkLst>
        <pc:spChg chg="mod">
          <ac:chgData name="Nguyen Binh" userId="acf7f2a7-1119-454a-99ee-b7b1d8425230" providerId="ADAL" clId="{51C2E421-331C-4649-8C66-E573498ABBB7}" dt="2023-11-06T14:16:29.758" v="1222"/>
          <ac:spMkLst>
            <pc:docMk/>
            <pc:sldMk cId="1494523019" sldId="1398"/>
            <ac:spMk id="2" creationId="{27E278D3-A435-C95A-0D6E-6F10F8FDC4E2}"/>
          </ac:spMkLst>
        </pc:spChg>
      </pc:sldChg>
      <pc:sldChg chg="addSp delSp modSp del mod">
        <pc:chgData name="Nguyen Binh" userId="acf7f2a7-1119-454a-99ee-b7b1d8425230" providerId="ADAL" clId="{51C2E421-331C-4649-8C66-E573498ABBB7}" dt="2023-11-07T16:50:13.038" v="3667" actId="47"/>
        <pc:sldMkLst>
          <pc:docMk/>
          <pc:sldMk cId="3223905987" sldId="1399"/>
        </pc:sldMkLst>
        <pc:spChg chg="del">
          <ac:chgData name="Nguyen Binh" userId="acf7f2a7-1119-454a-99ee-b7b1d8425230" providerId="ADAL" clId="{51C2E421-331C-4649-8C66-E573498ABBB7}" dt="2023-11-06T19:53:49.475" v="2400" actId="478"/>
          <ac:spMkLst>
            <pc:docMk/>
            <pc:sldMk cId="3223905987" sldId="1399"/>
            <ac:spMk id="3" creationId="{F5FB84BA-3A39-5BB2-DD56-D567201EEFB7}"/>
          </ac:spMkLst>
        </pc:spChg>
        <pc:spChg chg="mod">
          <ac:chgData name="Nguyen Binh" userId="acf7f2a7-1119-454a-99ee-b7b1d8425230" providerId="ADAL" clId="{51C2E421-331C-4649-8C66-E573498ABBB7}" dt="2023-11-06T19:53:44.033" v="2399" actId="20577"/>
          <ac:spMkLst>
            <pc:docMk/>
            <pc:sldMk cId="3223905987" sldId="1399"/>
            <ac:spMk id="6" creationId="{A3893B41-578D-0DA0-B86D-393B1E11C3B0}"/>
          </ac:spMkLst>
        </pc:spChg>
        <pc:spChg chg="add del mod">
          <ac:chgData name="Nguyen Binh" userId="acf7f2a7-1119-454a-99ee-b7b1d8425230" providerId="ADAL" clId="{51C2E421-331C-4649-8C66-E573498ABBB7}" dt="2023-11-06T19:53:51.250" v="2401" actId="478"/>
          <ac:spMkLst>
            <pc:docMk/>
            <pc:sldMk cId="3223905987" sldId="1399"/>
            <ac:spMk id="7" creationId="{B4B9B584-B1C6-FD9F-9094-715D39192BB1}"/>
          </ac:spMkLst>
        </pc:spChg>
      </pc:sldChg>
      <pc:sldChg chg="addSp delSp modSp mod">
        <pc:chgData name="Nguyen Binh" userId="acf7f2a7-1119-454a-99ee-b7b1d8425230" providerId="ADAL" clId="{51C2E421-331C-4649-8C66-E573498ABBB7}" dt="2023-11-08T08:41:05.378" v="6443" actId="1076"/>
        <pc:sldMkLst>
          <pc:docMk/>
          <pc:sldMk cId="1003624155" sldId="1401"/>
        </pc:sldMkLst>
        <pc:spChg chg="del">
          <ac:chgData name="Nguyen Binh" userId="acf7f2a7-1119-454a-99ee-b7b1d8425230" providerId="ADAL" clId="{51C2E421-331C-4649-8C66-E573498ABBB7}" dt="2023-11-07T18:00:39.966" v="4825" actId="478"/>
          <ac:spMkLst>
            <pc:docMk/>
            <pc:sldMk cId="1003624155" sldId="1401"/>
            <ac:spMk id="2" creationId="{38FA3EB5-6135-E05F-F713-F4F3E6EDDAF8}"/>
          </ac:spMkLst>
        </pc:spChg>
        <pc:picChg chg="mod">
          <ac:chgData name="Nguyen Binh" userId="acf7f2a7-1119-454a-99ee-b7b1d8425230" providerId="ADAL" clId="{51C2E421-331C-4649-8C66-E573498ABBB7}" dt="2023-11-08T08:41:05.378" v="6443" actId="1076"/>
          <ac:picMkLst>
            <pc:docMk/>
            <pc:sldMk cId="1003624155" sldId="1401"/>
            <ac:picMk id="4" creationId="{E27BB8A2-CF8E-BCF6-F4F9-46C8682A2819}"/>
          </ac:picMkLst>
        </pc:picChg>
        <pc:picChg chg="add del mod">
          <ac:chgData name="Nguyen Binh" userId="acf7f2a7-1119-454a-99ee-b7b1d8425230" providerId="ADAL" clId="{51C2E421-331C-4649-8C66-E573498ABBB7}" dt="2023-11-07T18:00:51.459" v="4829" actId="478"/>
          <ac:picMkLst>
            <pc:docMk/>
            <pc:sldMk cId="1003624155" sldId="1401"/>
            <ac:picMk id="4" creationId="{FB0BB762-AC56-1042-3BD3-E9B2FB4CDB5F}"/>
          </ac:picMkLst>
        </pc:picChg>
        <pc:picChg chg="add mod">
          <ac:chgData name="Nguyen Binh" userId="acf7f2a7-1119-454a-99ee-b7b1d8425230" providerId="ADAL" clId="{51C2E421-331C-4649-8C66-E573498ABBB7}" dt="2023-11-07T18:01:05.019" v="4835" actId="1076"/>
          <ac:picMkLst>
            <pc:docMk/>
            <pc:sldMk cId="1003624155" sldId="1401"/>
            <ac:picMk id="5" creationId="{821895AB-B6A0-F758-97FB-1A09D08E2E7E}"/>
          </ac:picMkLst>
        </pc:picChg>
        <pc:picChg chg="add mod">
          <ac:chgData name="Nguyen Binh" userId="acf7f2a7-1119-454a-99ee-b7b1d8425230" providerId="ADAL" clId="{51C2E421-331C-4649-8C66-E573498ABBB7}" dt="2023-11-07T18:01:04.049" v="4834" actId="1076"/>
          <ac:picMkLst>
            <pc:docMk/>
            <pc:sldMk cId="1003624155" sldId="1401"/>
            <ac:picMk id="6" creationId="{AA90FADC-02AE-7B58-1CC6-A6D673982958}"/>
          </ac:picMkLst>
        </pc:picChg>
        <pc:picChg chg="add mod">
          <ac:chgData name="Nguyen Binh" userId="acf7f2a7-1119-454a-99ee-b7b1d8425230" providerId="ADAL" clId="{51C2E421-331C-4649-8C66-E573498ABBB7}" dt="2023-11-08T08:40:48.380" v="6438" actId="1076"/>
          <ac:picMkLst>
            <pc:docMk/>
            <pc:sldMk cId="1003624155" sldId="1401"/>
            <ac:picMk id="7" creationId="{C61F3208-DD22-AA24-08EF-6D5F3A8D0972}"/>
          </ac:picMkLst>
        </pc:picChg>
      </pc:sldChg>
      <pc:sldChg chg="modSp del mod">
        <pc:chgData name="Nguyen Binh" userId="acf7f2a7-1119-454a-99ee-b7b1d8425230" providerId="ADAL" clId="{51C2E421-331C-4649-8C66-E573498ABBB7}" dt="2023-11-08T11:13:46.285" v="9114" actId="47"/>
        <pc:sldMkLst>
          <pc:docMk/>
          <pc:sldMk cId="424518090" sldId="1402"/>
        </pc:sldMkLst>
        <pc:spChg chg="mod">
          <ac:chgData name="Nguyen Binh" userId="acf7f2a7-1119-454a-99ee-b7b1d8425230" providerId="ADAL" clId="{51C2E421-331C-4649-8C66-E573498ABBB7}" dt="2023-11-07T18:02:09.123" v="4860" actId="1076"/>
          <ac:spMkLst>
            <pc:docMk/>
            <pc:sldMk cId="424518090" sldId="1402"/>
            <ac:spMk id="6" creationId="{A3893B41-578D-0DA0-B86D-393B1E11C3B0}"/>
          </ac:spMkLst>
        </pc:spChg>
      </pc:sldChg>
      <pc:sldChg chg="addSp delSp modSp mod modAnim">
        <pc:chgData name="Nguyen Binh" userId="acf7f2a7-1119-454a-99ee-b7b1d8425230" providerId="ADAL" clId="{51C2E421-331C-4649-8C66-E573498ABBB7}" dt="2023-11-08T13:33:00.234" v="9330" actId="732"/>
        <pc:sldMkLst>
          <pc:docMk/>
          <pc:sldMk cId="3352315056" sldId="1403"/>
        </pc:sldMkLst>
        <pc:spChg chg="del">
          <ac:chgData name="Nguyen Binh" userId="acf7f2a7-1119-454a-99ee-b7b1d8425230" providerId="ADAL" clId="{51C2E421-331C-4649-8C66-E573498ABBB7}" dt="2023-11-07T17:57:48.588" v="4821" actId="478"/>
          <ac:spMkLst>
            <pc:docMk/>
            <pc:sldMk cId="3352315056" sldId="1403"/>
            <ac:spMk id="2" creationId="{38FA3EB5-6135-E05F-F713-F4F3E6EDDAF8}"/>
          </ac:spMkLst>
        </pc:spChg>
        <pc:spChg chg="mod">
          <ac:chgData name="Nguyen Binh" userId="acf7f2a7-1119-454a-99ee-b7b1d8425230" providerId="ADAL" clId="{51C2E421-331C-4649-8C66-E573498ABBB7}" dt="2023-11-08T11:13:54.671" v="9130" actId="20577"/>
          <ac:spMkLst>
            <pc:docMk/>
            <pc:sldMk cId="3352315056" sldId="1403"/>
            <ac:spMk id="3" creationId="{0A21DA4F-8D2D-D43D-E1C9-A129D6738D31}"/>
          </ac:spMkLst>
        </pc:spChg>
        <pc:spChg chg="add mod">
          <ac:chgData name="Nguyen Binh" userId="acf7f2a7-1119-454a-99ee-b7b1d8425230" providerId="ADAL" clId="{51C2E421-331C-4649-8C66-E573498ABBB7}" dt="2023-11-08T13:31:12.369" v="9324" actId="20577"/>
          <ac:spMkLst>
            <pc:docMk/>
            <pc:sldMk cId="3352315056" sldId="1403"/>
            <ac:spMk id="4" creationId="{DE3C1125-2A6F-44A9-E665-224886A1690F}"/>
          </ac:spMkLst>
        </pc:spChg>
        <pc:spChg chg="mod">
          <ac:chgData name="Nguyen Binh" userId="acf7f2a7-1119-454a-99ee-b7b1d8425230" providerId="ADAL" clId="{51C2E421-331C-4649-8C66-E573498ABBB7}" dt="2023-11-08T13:30:49.113" v="9309" actId="1076"/>
          <ac:spMkLst>
            <pc:docMk/>
            <pc:sldMk cId="3352315056" sldId="1403"/>
            <ac:spMk id="6" creationId="{FFAD4453-9B94-F472-C1F3-4CC05B6648F5}"/>
          </ac:spMkLst>
        </pc:spChg>
        <pc:spChg chg="add del">
          <ac:chgData name="Nguyen Binh" userId="acf7f2a7-1119-454a-99ee-b7b1d8425230" providerId="ADAL" clId="{51C2E421-331C-4649-8C66-E573498ABBB7}" dt="2023-11-08T12:58:57.957" v="9226"/>
          <ac:spMkLst>
            <pc:docMk/>
            <pc:sldMk cId="3352315056" sldId="1403"/>
            <ac:spMk id="7" creationId="{7D40B47B-D006-88BD-4B32-8AD83CD97FED}"/>
          </ac:spMkLst>
        </pc:spChg>
        <pc:spChg chg="add mod">
          <ac:chgData name="Nguyen Binh" userId="acf7f2a7-1119-454a-99ee-b7b1d8425230" providerId="ADAL" clId="{51C2E421-331C-4649-8C66-E573498ABBB7}" dt="2023-11-08T12:59:09.657" v="9232" actId="1076"/>
          <ac:spMkLst>
            <pc:docMk/>
            <pc:sldMk cId="3352315056" sldId="1403"/>
            <ac:spMk id="9" creationId="{E73FBE7D-F727-5F24-C6AF-F5BBE37C6082}"/>
          </ac:spMkLst>
        </pc:spChg>
        <pc:picChg chg="mod modCrop">
          <ac:chgData name="Nguyen Binh" userId="acf7f2a7-1119-454a-99ee-b7b1d8425230" providerId="ADAL" clId="{51C2E421-331C-4649-8C66-E573498ABBB7}" dt="2023-11-08T12:58:54.653" v="9222" actId="732"/>
          <ac:picMkLst>
            <pc:docMk/>
            <pc:sldMk cId="3352315056" sldId="1403"/>
            <ac:picMk id="2" creationId="{0C463E45-4C6B-BC01-691B-1A9469ACBB00}"/>
          </ac:picMkLst>
        </pc:picChg>
        <pc:picChg chg="mod">
          <ac:chgData name="Nguyen Binh" userId="acf7f2a7-1119-454a-99ee-b7b1d8425230" providerId="ADAL" clId="{51C2E421-331C-4649-8C66-E573498ABBB7}" dt="2023-11-08T13:31:32.137" v="9329" actId="14100"/>
          <ac:picMkLst>
            <pc:docMk/>
            <pc:sldMk cId="3352315056" sldId="1403"/>
            <ac:picMk id="8" creationId="{3F9E4C2F-E3DB-CF7A-921E-1BC4CFE849E1}"/>
          </ac:picMkLst>
        </pc:picChg>
        <pc:picChg chg="mod modCrop">
          <ac:chgData name="Nguyen Binh" userId="acf7f2a7-1119-454a-99ee-b7b1d8425230" providerId="ADAL" clId="{51C2E421-331C-4649-8C66-E573498ABBB7}" dt="2023-11-08T13:33:00.234" v="9330" actId="732"/>
          <ac:picMkLst>
            <pc:docMk/>
            <pc:sldMk cId="3352315056" sldId="1403"/>
            <ac:picMk id="10" creationId="{44AC29D6-D20F-D3E4-8BA8-04D785C55A61}"/>
          </ac:picMkLst>
        </pc:picChg>
      </pc:sldChg>
      <pc:sldChg chg="addSp delSp modSp mod">
        <pc:chgData name="Nguyen Binh" userId="acf7f2a7-1119-454a-99ee-b7b1d8425230" providerId="ADAL" clId="{51C2E421-331C-4649-8C66-E573498ABBB7}" dt="2023-11-07T16:48:08.847" v="3656"/>
        <pc:sldMkLst>
          <pc:docMk/>
          <pc:sldMk cId="2291204409" sldId="1404"/>
        </pc:sldMkLst>
        <pc:spChg chg="add mod">
          <ac:chgData name="Nguyen Binh" userId="acf7f2a7-1119-454a-99ee-b7b1d8425230" providerId="ADAL" clId="{51C2E421-331C-4649-8C66-E573498ABBB7}" dt="2023-11-07T16:48:08.847" v="3656"/>
          <ac:spMkLst>
            <pc:docMk/>
            <pc:sldMk cId="2291204409" sldId="1404"/>
            <ac:spMk id="2" creationId="{19EF77E9-475D-7303-F80E-19F73E912627}"/>
          </ac:spMkLst>
        </pc:spChg>
        <pc:spChg chg="del">
          <ac:chgData name="Nguyen Binh" userId="acf7f2a7-1119-454a-99ee-b7b1d8425230" providerId="ADAL" clId="{51C2E421-331C-4649-8C66-E573498ABBB7}" dt="2023-11-07T16:48:08.696" v="3655" actId="478"/>
          <ac:spMkLst>
            <pc:docMk/>
            <pc:sldMk cId="2291204409" sldId="1404"/>
            <ac:spMk id="3" creationId="{3E1BCE0C-1277-FD88-2A51-4BB0A92413B1}"/>
          </ac:spMkLst>
        </pc:spChg>
        <pc:picChg chg="mod">
          <ac:chgData name="Nguyen Binh" userId="acf7f2a7-1119-454a-99ee-b7b1d8425230" providerId="ADAL" clId="{51C2E421-331C-4649-8C66-E573498ABBB7}" dt="2023-11-07T16:48:02.190" v="3654" actId="1076"/>
          <ac:picMkLst>
            <pc:docMk/>
            <pc:sldMk cId="2291204409" sldId="1404"/>
            <ac:picMk id="4" creationId="{FECF4F06-0583-EB54-A86D-37F91A6C086F}"/>
          </ac:picMkLst>
        </pc:picChg>
        <pc:picChg chg="mod modCrop">
          <ac:chgData name="Nguyen Binh" userId="acf7f2a7-1119-454a-99ee-b7b1d8425230" providerId="ADAL" clId="{51C2E421-331C-4649-8C66-E573498ABBB7}" dt="2023-11-07T16:47:56.877" v="3650" actId="1076"/>
          <ac:picMkLst>
            <pc:docMk/>
            <pc:sldMk cId="2291204409" sldId="1404"/>
            <ac:picMk id="5" creationId="{5AC5A4E1-C2AE-C6AB-9ABD-86265BB7CEE2}"/>
          </ac:picMkLst>
        </pc:picChg>
      </pc:sldChg>
      <pc:sldChg chg="addSp delSp modSp mod">
        <pc:chgData name="Nguyen Binh" userId="acf7f2a7-1119-454a-99ee-b7b1d8425230" providerId="ADAL" clId="{51C2E421-331C-4649-8C66-E573498ABBB7}" dt="2023-11-07T16:47:38.139" v="3644"/>
        <pc:sldMkLst>
          <pc:docMk/>
          <pc:sldMk cId="1687019097" sldId="1405"/>
        </pc:sldMkLst>
        <pc:spChg chg="add mod">
          <ac:chgData name="Nguyen Binh" userId="acf7f2a7-1119-454a-99ee-b7b1d8425230" providerId="ADAL" clId="{51C2E421-331C-4649-8C66-E573498ABBB7}" dt="2023-11-07T16:47:38.139" v="3644"/>
          <ac:spMkLst>
            <pc:docMk/>
            <pc:sldMk cId="1687019097" sldId="1405"/>
            <ac:spMk id="2" creationId="{F33C4FA1-843D-B103-F490-F05295350A02}"/>
          </ac:spMkLst>
        </pc:spChg>
        <pc:spChg chg="del">
          <ac:chgData name="Nguyen Binh" userId="acf7f2a7-1119-454a-99ee-b7b1d8425230" providerId="ADAL" clId="{51C2E421-331C-4649-8C66-E573498ABBB7}" dt="2023-11-07T16:47:37.825" v="3643" actId="478"/>
          <ac:spMkLst>
            <pc:docMk/>
            <pc:sldMk cId="1687019097" sldId="1405"/>
            <ac:spMk id="3" creationId="{EB440A81-30B4-9609-376F-FA9E72EE828F}"/>
          </ac:spMkLst>
        </pc:spChg>
      </pc:sldChg>
      <pc:sldChg chg="addSp delSp modSp mod modAnim">
        <pc:chgData name="Nguyen Binh" userId="acf7f2a7-1119-454a-99ee-b7b1d8425230" providerId="ADAL" clId="{51C2E421-331C-4649-8C66-E573498ABBB7}" dt="2023-11-08T13:40:08.074" v="9358"/>
        <pc:sldMkLst>
          <pc:docMk/>
          <pc:sldMk cId="2455441678" sldId="1406"/>
        </pc:sldMkLst>
        <pc:spChg chg="mod">
          <ac:chgData name="Nguyen Binh" userId="acf7f2a7-1119-454a-99ee-b7b1d8425230" providerId="ADAL" clId="{51C2E421-331C-4649-8C66-E573498ABBB7}" dt="2023-11-08T13:18:06" v="9262" actId="20577"/>
          <ac:spMkLst>
            <pc:docMk/>
            <pc:sldMk cId="2455441678" sldId="1406"/>
            <ac:spMk id="3" creationId="{C26383FE-F3A0-4009-E51F-6BDB8E5DC807}"/>
          </ac:spMkLst>
        </pc:spChg>
        <pc:spChg chg="mod">
          <ac:chgData name="Nguyen Binh" userId="acf7f2a7-1119-454a-99ee-b7b1d8425230" providerId="ADAL" clId="{51C2E421-331C-4649-8C66-E573498ABBB7}" dt="2023-11-08T10:14:42.206" v="7542" actId="20577"/>
          <ac:spMkLst>
            <pc:docMk/>
            <pc:sldMk cId="2455441678" sldId="1406"/>
            <ac:spMk id="4" creationId="{656B4AC7-223F-4CE6-F1AB-CC66C3D9B75D}"/>
          </ac:spMkLst>
        </pc:spChg>
        <pc:spChg chg="add mod">
          <ac:chgData name="Nguyen Binh" userId="acf7f2a7-1119-454a-99ee-b7b1d8425230" providerId="ADAL" clId="{51C2E421-331C-4649-8C66-E573498ABBB7}" dt="2023-11-08T13:38:08.516" v="9341" actId="20577"/>
          <ac:spMkLst>
            <pc:docMk/>
            <pc:sldMk cId="2455441678" sldId="1406"/>
            <ac:spMk id="10" creationId="{CDAC4067-738F-A31F-05E4-B26C91B3EECE}"/>
          </ac:spMkLst>
        </pc:spChg>
        <pc:spChg chg="add del mod">
          <ac:chgData name="Nguyen Binh" userId="acf7f2a7-1119-454a-99ee-b7b1d8425230" providerId="ADAL" clId="{51C2E421-331C-4649-8C66-E573498ABBB7}" dt="2023-11-08T13:39:24.552" v="9344" actId="478"/>
          <ac:spMkLst>
            <pc:docMk/>
            <pc:sldMk cId="2455441678" sldId="1406"/>
            <ac:spMk id="14" creationId="{E6DB590B-E3A8-1C91-1E23-335F289FA0DC}"/>
          </ac:spMkLst>
        </pc:spChg>
        <pc:spChg chg="add mod">
          <ac:chgData name="Nguyen Binh" userId="acf7f2a7-1119-454a-99ee-b7b1d8425230" providerId="ADAL" clId="{51C2E421-331C-4649-8C66-E573498ABBB7}" dt="2023-11-08T13:39:41.446" v="9352" actId="14100"/>
          <ac:spMkLst>
            <pc:docMk/>
            <pc:sldMk cId="2455441678" sldId="1406"/>
            <ac:spMk id="16" creationId="{B7968705-7DDE-1D91-AD8D-7498950CD6E6}"/>
          </ac:spMkLst>
        </pc:spChg>
        <pc:picChg chg="mod">
          <ac:chgData name="Nguyen Binh" userId="acf7f2a7-1119-454a-99ee-b7b1d8425230" providerId="ADAL" clId="{51C2E421-331C-4649-8C66-E573498ABBB7}" dt="2023-11-08T13:17:06.089" v="9236" actId="1076"/>
          <ac:picMkLst>
            <pc:docMk/>
            <pc:sldMk cId="2455441678" sldId="1406"/>
            <ac:picMk id="9" creationId="{B0AD5260-9C92-1FC1-F262-AACA51FD6975}"/>
          </ac:picMkLst>
        </pc:picChg>
        <pc:picChg chg="add mod">
          <ac:chgData name="Nguyen Binh" userId="acf7f2a7-1119-454a-99ee-b7b1d8425230" providerId="ADAL" clId="{51C2E421-331C-4649-8C66-E573498ABBB7}" dt="2023-11-08T13:17:47.297" v="9260" actId="1076"/>
          <ac:picMkLst>
            <pc:docMk/>
            <pc:sldMk cId="2455441678" sldId="1406"/>
            <ac:picMk id="12" creationId="{76097369-2983-0FB9-9631-383F286FC3DE}"/>
          </ac:picMkLst>
        </pc:picChg>
      </pc:sldChg>
      <pc:sldChg chg="modSp del mod">
        <pc:chgData name="Nguyen Binh" userId="acf7f2a7-1119-454a-99ee-b7b1d8425230" providerId="ADAL" clId="{51C2E421-331C-4649-8C66-E573498ABBB7}" dt="2023-11-08T10:10:42.218" v="7440" actId="47"/>
        <pc:sldMkLst>
          <pc:docMk/>
          <pc:sldMk cId="1415500659" sldId="1407"/>
        </pc:sldMkLst>
        <pc:spChg chg="mod">
          <ac:chgData name="Nguyen Binh" userId="acf7f2a7-1119-454a-99ee-b7b1d8425230" providerId="ADAL" clId="{51C2E421-331C-4649-8C66-E573498ABBB7}" dt="2023-11-07T12:18:11.859" v="2510" actId="20577"/>
          <ac:spMkLst>
            <pc:docMk/>
            <pc:sldMk cId="1415500659" sldId="1407"/>
            <ac:spMk id="4" creationId="{656B4AC7-223F-4CE6-F1AB-CC66C3D9B75D}"/>
          </ac:spMkLst>
        </pc:spChg>
      </pc:sldChg>
      <pc:sldChg chg="modSp del mod">
        <pc:chgData name="Nguyen Binh" userId="acf7f2a7-1119-454a-99ee-b7b1d8425230" providerId="ADAL" clId="{51C2E421-331C-4649-8C66-E573498ABBB7}" dt="2023-11-08T10:10:42.218" v="7440" actId="47"/>
        <pc:sldMkLst>
          <pc:docMk/>
          <pc:sldMk cId="4031243782" sldId="1408"/>
        </pc:sldMkLst>
        <pc:spChg chg="mod">
          <ac:chgData name="Nguyen Binh" userId="acf7f2a7-1119-454a-99ee-b7b1d8425230" providerId="ADAL" clId="{51C2E421-331C-4649-8C66-E573498ABBB7}" dt="2023-11-07T12:18:42.630" v="2534" actId="20577"/>
          <ac:spMkLst>
            <pc:docMk/>
            <pc:sldMk cId="4031243782" sldId="1408"/>
            <ac:spMk id="4" creationId="{656B4AC7-223F-4CE6-F1AB-CC66C3D9B75D}"/>
          </ac:spMkLst>
        </pc:spChg>
      </pc:sldChg>
      <pc:sldChg chg="addSp delSp modSp new add del mod modAnim">
        <pc:chgData name="Nguyen Binh" userId="acf7f2a7-1119-454a-99ee-b7b1d8425230" providerId="ADAL" clId="{51C2E421-331C-4649-8C66-E573498ABBB7}" dt="2023-11-08T08:26:23.780" v="6416"/>
        <pc:sldMkLst>
          <pc:docMk/>
          <pc:sldMk cId="3648865430" sldId="1409"/>
        </pc:sldMkLst>
        <pc:spChg chg="del">
          <ac:chgData name="Nguyen Binh" userId="acf7f2a7-1119-454a-99ee-b7b1d8425230" providerId="ADAL" clId="{51C2E421-331C-4649-8C66-E573498ABBB7}" dt="2023-11-07T16:18:24.834" v="2865" actId="478"/>
          <ac:spMkLst>
            <pc:docMk/>
            <pc:sldMk cId="3648865430" sldId="1409"/>
            <ac:spMk id="2" creationId="{A9B4F855-0165-BF40-D663-D68556D1B6E4}"/>
          </ac:spMkLst>
        </pc:spChg>
        <pc:spChg chg="mod">
          <ac:chgData name="Nguyen Binh" userId="acf7f2a7-1119-454a-99ee-b7b1d8425230" providerId="ADAL" clId="{51C2E421-331C-4649-8C66-E573498ABBB7}" dt="2023-11-07T16:46:09.915" v="3631" actId="20577"/>
          <ac:spMkLst>
            <pc:docMk/>
            <pc:sldMk cId="3648865430" sldId="1409"/>
            <ac:spMk id="3" creationId="{574BFF67-5328-2016-730F-55C44B82EA9F}"/>
          </ac:spMkLst>
        </pc:spChg>
        <pc:spChg chg="add del mod">
          <ac:chgData name="Nguyen Binh" userId="acf7f2a7-1119-454a-99ee-b7b1d8425230" providerId="ADAL" clId="{51C2E421-331C-4649-8C66-E573498ABBB7}" dt="2023-11-07T16:18:27.911" v="2867" actId="478"/>
          <ac:spMkLst>
            <pc:docMk/>
            <pc:sldMk cId="3648865430" sldId="1409"/>
            <ac:spMk id="4" creationId="{7A3AA249-67C8-879D-A585-09532FC23592}"/>
          </ac:spMkLst>
        </pc:spChg>
        <pc:spChg chg="add del mod">
          <ac:chgData name="Nguyen Binh" userId="acf7f2a7-1119-454a-99ee-b7b1d8425230" providerId="ADAL" clId="{51C2E421-331C-4649-8C66-E573498ABBB7}" dt="2023-11-07T17:12:32.537" v="3890" actId="478"/>
          <ac:spMkLst>
            <pc:docMk/>
            <pc:sldMk cId="3648865430" sldId="1409"/>
            <ac:spMk id="5" creationId="{075D9AFB-CA7D-AF7C-7183-49C60A186096}"/>
          </ac:spMkLst>
        </pc:spChg>
        <pc:spChg chg="add mod">
          <ac:chgData name="Nguyen Binh" userId="acf7f2a7-1119-454a-99ee-b7b1d8425230" providerId="ADAL" clId="{51C2E421-331C-4649-8C66-E573498ABBB7}" dt="2023-11-07T17:41:42.606" v="4745"/>
          <ac:spMkLst>
            <pc:docMk/>
            <pc:sldMk cId="3648865430" sldId="1409"/>
            <ac:spMk id="7" creationId="{D934FE6E-885D-742D-5AC8-68488B920A03}"/>
          </ac:spMkLst>
        </pc:spChg>
        <pc:spChg chg="add del mod">
          <ac:chgData name="Nguyen Binh" userId="acf7f2a7-1119-454a-99ee-b7b1d8425230" providerId="ADAL" clId="{51C2E421-331C-4649-8C66-E573498ABBB7}" dt="2023-11-07T17:06:58.835" v="3794" actId="478"/>
          <ac:spMkLst>
            <pc:docMk/>
            <pc:sldMk cId="3648865430" sldId="1409"/>
            <ac:spMk id="9" creationId="{19319578-5922-8084-4E23-7E84543D5603}"/>
          </ac:spMkLst>
        </pc:spChg>
        <pc:spChg chg="add mod">
          <ac:chgData name="Nguyen Binh" userId="acf7f2a7-1119-454a-99ee-b7b1d8425230" providerId="ADAL" clId="{51C2E421-331C-4649-8C66-E573498ABBB7}" dt="2023-11-08T08:26:23.780" v="6416"/>
          <ac:spMkLst>
            <pc:docMk/>
            <pc:sldMk cId="3648865430" sldId="1409"/>
            <ac:spMk id="11" creationId="{C8B506BC-937D-69FA-2B38-047D2F1C7448}"/>
          </ac:spMkLst>
        </pc:spChg>
        <pc:spChg chg="add mod">
          <ac:chgData name="Nguyen Binh" userId="acf7f2a7-1119-454a-99ee-b7b1d8425230" providerId="ADAL" clId="{51C2E421-331C-4649-8C66-E573498ABBB7}" dt="2023-11-07T17:18:30.799" v="4092" actId="1076"/>
          <ac:spMkLst>
            <pc:docMk/>
            <pc:sldMk cId="3648865430" sldId="1409"/>
            <ac:spMk id="14" creationId="{07955D13-1D46-4C63-5450-9823F985E5F5}"/>
          </ac:spMkLst>
        </pc:spChg>
        <pc:spChg chg="add mod">
          <ac:chgData name="Nguyen Binh" userId="acf7f2a7-1119-454a-99ee-b7b1d8425230" providerId="ADAL" clId="{51C2E421-331C-4649-8C66-E573498ABBB7}" dt="2023-11-07T17:18:36.075" v="4093" actId="1076"/>
          <ac:spMkLst>
            <pc:docMk/>
            <pc:sldMk cId="3648865430" sldId="1409"/>
            <ac:spMk id="15" creationId="{1B6E7583-B9AD-348E-6D27-2973C93A6B69}"/>
          </ac:spMkLst>
        </pc:spChg>
        <pc:spChg chg="add mod">
          <ac:chgData name="Nguyen Binh" userId="acf7f2a7-1119-454a-99ee-b7b1d8425230" providerId="ADAL" clId="{51C2E421-331C-4649-8C66-E573498ABBB7}" dt="2023-11-07T17:18:38.611" v="4094" actId="1076"/>
          <ac:spMkLst>
            <pc:docMk/>
            <pc:sldMk cId="3648865430" sldId="1409"/>
            <ac:spMk id="16" creationId="{333741AB-5724-130C-FD6D-CA9CE0A46E9E}"/>
          </ac:spMkLst>
        </pc:spChg>
        <pc:picChg chg="add mod modCrop">
          <ac:chgData name="Nguyen Binh" userId="acf7f2a7-1119-454a-99ee-b7b1d8425230" providerId="ADAL" clId="{51C2E421-331C-4649-8C66-E573498ABBB7}" dt="2023-11-07T17:18:30.799" v="4092" actId="1076"/>
          <ac:picMkLst>
            <pc:docMk/>
            <pc:sldMk cId="3648865430" sldId="1409"/>
            <ac:picMk id="12" creationId="{EAB6575D-659E-9BAD-B17E-E6E622651F42}"/>
          </ac:picMkLst>
        </pc:picChg>
        <pc:picChg chg="add mod">
          <ac:chgData name="Nguyen Binh" userId="acf7f2a7-1119-454a-99ee-b7b1d8425230" providerId="ADAL" clId="{51C2E421-331C-4649-8C66-E573498ABBB7}" dt="2023-11-07T17:18:36.075" v="4093" actId="1076"/>
          <ac:picMkLst>
            <pc:docMk/>
            <pc:sldMk cId="3648865430" sldId="1409"/>
            <ac:picMk id="3074" creationId="{98AB1503-A1EE-8B75-04BD-04227E0021D9}"/>
          </ac:picMkLst>
        </pc:picChg>
        <pc:picChg chg="add mod">
          <ac:chgData name="Nguyen Binh" userId="acf7f2a7-1119-454a-99ee-b7b1d8425230" providerId="ADAL" clId="{51C2E421-331C-4649-8C66-E573498ABBB7}" dt="2023-11-07T17:18:38.611" v="4094" actId="1076"/>
          <ac:picMkLst>
            <pc:docMk/>
            <pc:sldMk cId="3648865430" sldId="1409"/>
            <ac:picMk id="3076" creationId="{60977478-88A7-B696-07A3-5D92361D558A}"/>
          </ac:picMkLst>
        </pc:picChg>
      </pc:sldChg>
      <pc:sldChg chg="delSp add mod">
        <pc:chgData name="Nguyen Binh" userId="acf7f2a7-1119-454a-99ee-b7b1d8425230" providerId="ADAL" clId="{51C2E421-331C-4649-8C66-E573498ABBB7}" dt="2023-11-07T18:10:02.791" v="4991" actId="478"/>
        <pc:sldMkLst>
          <pc:docMk/>
          <pc:sldMk cId="3571615710" sldId="1410"/>
        </pc:sldMkLst>
        <pc:picChg chg="del">
          <ac:chgData name="Nguyen Binh" userId="acf7f2a7-1119-454a-99ee-b7b1d8425230" providerId="ADAL" clId="{51C2E421-331C-4649-8C66-E573498ABBB7}" dt="2023-11-07T18:10:02.791" v="4991" actId="478"/>
          <ac:picMkLst>
            <pc:docMk/>
            <pc:sldMk cId="3571615710" sldId="1410"/>
            <ac:picMk id="4" creationId="{CC964078-4ADA-1691-BF5B-574A91FF9F7C}"/>
          </ac:picMkLst>
        </pc:picChg>
      </pc:sldChg>
      <pc:sldChg chg="addSp delSp modSp new mod modAnim">
        <pc:chgData name="Nguyen Binh" userId="acf7f2a7-1119-454a-99ee-b7b1d8425230" providerId="ADAL" clId="{51C2E421-331C-4649-8C66-E573498ABBB7}" dt="2023-11-08T11:13:32.307" v="9113" actId="20577"/>
        <pc:sldMkLst>
          <pc:docMk/>
          <pc:sldMk cId="1155842759" sldId="1411"/>
        </pc:sldMkLst>
        <pc:spChg chg="del mod">
          <ac:chgData name="Nguyen Binh" userId="acf7f2a7-1119-454a-99ee-b7b1d8425230" providerId="ADAL" clId="{51C2E421-331C-4649-8C66-E573498ABBB7}" dt="2023-11-08T08:43:22.869" v="6480" actId="478"/>
          <ac:spMkLst>
            <pc:docMk/>
            <pc:sldMk cId="1155842759" sldId="1411"/>
            <ac:spMk id="2" creationId="{A927EF60-56D6-6262-BA66-DC654C7175F4}"/>
          </ac:spMkLst>
        </pc:spChg>
        <pc:spChg chg="mod">
          <ac:chgData name="Nguyen Binh" userId="acf7f2a7-1119-454a-99ee-b7b1d8425230" providerId="ADAL" clId="{51C2E421-331C-4649-8C66-E573498ABBB7}" dt="2023-11-08T08:43:16.607" v="6479" actId="20577"/>
          <ac:spMkLst>
            <pc:docMk/>
            <pc:sldMk cId="1155842759" sldId="1411"/>
            <ac:spMk id="3" creationId="{8F950935-7B13-170D-2516-0C2B4CD37A86}"/>
          </ac:spMkLst>
        </pc:spChg>
        <pc:spChg chg="add del mod">
          <ac:chgData name="Nguyen Binh" userId="acf7f2a7-1119-454a-99ee-b7b1d8425230" providerId="ADAL" clId="{51C2E421-331C-4649-8C66-E573498ABBB7}" dt="2023-11-08T08:43:24.818" v="6481" actId="478"/>
          <ac:spMkLst>
            <pc:docMk/>
            <pc:sldMk cId="1155842759" sldId="1411"/>
            <ac:spMk id="5" creationId="{593F4A1E-BB13-9FA3-3D09-055081C57F3A}"/>
          </ac:spMkLst>
        </pc:spChg>
        <pc:spChg chg="add mod">
          <ac:chgData name="Nguyen Binh" userId="acf7f2a7-1119-454a-99ee-b7b1d8425230" providerId="ADAL" clId="{51C2E421-331C-4649-8C66-E573498ABBB7}" dt="2023-11-08T11:13:32.307" v="9113" actId="20577"/>
          <ac:spMkLst>
            <pc:docMk/>
            <pc:sldMk cId="1155842759" sldId="1411"/>
            <ac:spMk id="10" creationId="{AD3CCBB7-78BA-82F4-D4E9-73ACA7782338}"/>
          </ac:spMkLst>
        </pc:spChg>
        <pc:picChg chg="add del mod">
          <ac:chgData name="Nguyen Binh" userId="acf7f2a7-1119-454a-99ee-b7b1d8425230" providerId="ADAL" clId="{51C2E421-331C-4649-8C66-E573498ABBB7}" dt="2023-11-08T08:47:21.098" v="6489" actId="478"/>
          <ac:picMkLst>
            <pc:docMk/>
            <pc:sldMk cId="1155842759" sldId="1411"/>
            <ac:picMk id="6" creationId="{BD3BF77D-1672-87E2-D193-91D41EC54F30}"/>
          </ac:picMkLst>
        </pc:picChg>
        <pc:picChg chg="add del mod">
          <ac:chgData name="Nguyen Binh" userId="acf7f2a7-1119-454a-99ee-b7b1d8425230" providerId="ADAL" clId="{51C2E421-331C-4649-8C66-E573498ABBB7}" dt="2023-11-08T08:47:41.358" v="6492" actId="478"/>
          <ac:picMkLst>
            <pc:docMk/>
            <pc:sldMk cId="1155842759" sldId="1411"/>
            <ac:picMk id="7" creationId="{A7405A99-0801-C3B5-CAAA-4D8D5DC0C986}"/>
          </ac:picMkLst>
        </pc:picChg>
        <pc:picChg chg="add del mod">
          <ac:chgData name="Nguyen Binh" userId="acf7f2a7-1119-454a-99ee-b7b1d8425230" providerId="ADAL" clId="{51C2E421-331C-4649-8C66-E573498ABBB7}" dt="2023-11-08T09:01:15.158" v="6779" actId="478"/>
          <ac:picMkLst>
            <pc:docMk/>
            <pc:sldMk cId="1155842759" sldId="1411"/>
            <ac:picMk id="8" creationId="{821070B8-60DA-DB23-3503-73456D8B8C8E}"/>
          </ac:picMkLst>
        </pc:picChg>
        <pc:picChg chg="add mod">
          <ac:chgData name="Nguyen Binh" userId="acf7f2a7-1119-454a-99ee-b7b1d8425230" providerId="ADAL" clId="{51C2E421-331C-4649-8C66-E573498ABBB7}" dt="2023-11-08T09:01:18.679" v="6781" actId="1076"/>
          <ac:picMkLst>
            <pc:docMk/>
            <pc:sldMk cId="1155842759" sldId="1411"/>
            <ac:picMk id="11" creationId="{1E091F51-C956-B70D-AE67-6E61A3876F8A}"/>
          </ac:picMkLst>
        </pc:picChg>
      </pc:sldChg>
      <pc:sldChg chg="modSp add mod">
        <pc:chgData name="Nguyen Binh" userId="acf7f2a7-1119-454a-99ee-b7b1d8425230" providerId="ADAL" clId="{51C2E421-331C-4649-8C66-E573498ABBB7}" dt="2023-11-08T10:14:51.850" v="7551" actId="20577"/>
        <pc:sldMkLst>
          <pc:docMk/>
          <pc:sldMk cId="2655216545" sldId="1412"/>
        </pc:sldMkLst>
        <pc:spChg chg="mod">
          <ac:chgData name="Nguyen Binh" userId="acf7f2a7-1119-454a-99ee-b7b1d8425230" providerId="ADAL" clId="{51C2E421-331C-4649-8C66-E573498ABBB7}" dt="2023-11-08T10:14:51.850" v="7551" actId="20577"/>
          <ac:spMkLst>
            <pc:docMk/>
            <pc:sldMk cId="2655216545" sldId="1412"/>
            <ac:spMk id="4" creationId="{656B4AC7-223F-4CE6-F1AB-CC66C3D9B75D}"/>
          </ac:spMkLst>
        </pc:spChg>
      </pc:sldChg>
      <pc:sldChg chg="addSp delSp modSp new del mod">
        <pc:chgData name="Nguyen Binh" userId="acf7f2a7-1119-454a-99ee-b7b1d8425230" providerId="ADAL" clId="{51C2E421-331C-4649-8C66-E573498ABBB7}" dt="2023-11-08T08:42:28.090" v="6444" actId="47"/>
        <pc:sldMkLst>
          <pc:docMk/>
          <pc:sldMk cId="3196289580" sldId="1412"/>
        </pc:sldMkLst>
        <pc:spChg chg="del">
          <ac:chgData name="Nguyen Binh" userId="acf7f2a7-1119-454a-99ee-b7b1d8425230" providerId="ADAL" clId="{51C2E421-331C-4649-8C66-E573498ABBB7}" dt="2023-11-07T19:44:03.207" v="5717" actId="478"/>
          <ac:spMkLst>
            <pc:docMk/>
            <pc:sldMk cId="3196289580" sldId="1412"/>
            <ac:spMk id="2" creationId="{6CA00719-425B-747E-4175-E1B2199CD239}"/>
          </ac:spMkLst>
        </pc:spChg>
        <pc:spChg chg="del">
          <ac:chgData name="Nguyen Binh" userId="acf7f2a7-1119-454a-99ee-b7b1d8425230" providerId="ADAL" clId="{51C2E421-331C-4649-8C66-E573498ABBB7}" dt="2023-11-07T19:35:05.839" v="5483" actId="478"/>
          <ac:spMkLst>
            <pc:docMk/>
            <pc:sldMk cId="3196289580" sldId="1412"/>
            <ac:spMk id="3" creationId="{073BE4DF-CE99-7BFF-C8AA-E216EC69729F}"/>
          </ac:spMkLst>
        </pc:spChg>
        <pc:spChg chg="add mod">
          <ac:chgData name="Nguyen Binh" userId="acf7f2a7-1119-454a-99ee-b7b1d8425230" providerId="ADAL" clId="{51C2E421-331C-4649-8C66-E573498ABBB7}" dt="2023-11-07T19:35:06.015" v="5484"/>
          <ac:spMkLst>
            <pc:docMk/>
            <pc:sldMk cId="3196289580" sldId="1412"/>
            <ac:spMk id="4" creationId="{67D401DD-34C2-634B-0799-52A23319F356}"/>
          </ac:spMkLst>
        </pc:spChg>
        <pc:picChg chg="add mod">
          <ac:chgData name="Nguyen Binh" userId="acf7f2a7-1119-454a-99ee-b7b1d8425230" providerId="ADAL" clId="{51C2E421-331C-4649-8C66-E573498ABBB7}" dt="2023-11-07T19:44:05.453" v="5719" actId="1076"/>
          <ac:picMkLst>
            <pc:docMk/>
            <pc:sldMk cId="3196289580" sldId="1412"/>
            <ac:picMk id="5" creationId="{402E7552-C82B-0570-3B60-EF447EF2A72A}"/>
          </ac:picMkLst>
        </pc:picChg>
      </pc:sldChg>
    </pc:docChg>
  </pc:docChgLst>
  <pc:docChgLst>
    <pc:chgData name="Juan Rongfei" userId="S::rongfei.juan@aalto.fi::87cd990a-957d-49c3-81fb-d5944fc3af6b" providerId="AD" clId="Web-{F5F07EE7-DCEA-47D7-9EEE-E7B99B635CB5}"/>
    <pc:docChg chg="modSld">
      <pc:chgData name="Juan Rongfei" userId="S::rongfei.juan@aalto.fi::87cd990a-957d-49c3-81fb-d5944fc3af6b" providerId="AD" clId="Web-{F5F07EE7-DCEA-47D7-9EEE-E7B99B635CB5}" dt="2023-05-31T10:55:15.781" v="11" actId="20577"/>
      <pc:docMkLst>
        <pc:docMk/>
      </pc:docMkLst>
      <pc:sldChg chg="modSp">
        <pc:chgData name="Juan Rongfei" userId="S::rongfei.juan@aalto.fi::87cd990a-957d-49c3-81fb-d5944fc3af6b" providerId="AD" clId="Web-{F5F07EE7-DCEA-47D7-9EEE-E7B99B635CB5}" dt="2023-05-31T10:55:15.781" v="11" actId="20577"/>
        <pc:sldMkLst>
          <pc:docMk/>
          <pc:sldMk cId="0" sldId="258"/>
        </pc:sldMkLst>
        <pc:spChg chg="mod">
          <ac:chgData name="Juan Rongfei" userId="S::rongfei.juan@aalto.fi::87cd990a-957d-49c3-81fb-d5944fc3af6b" providerId="AD" clId="Web-{F5F07EE7-DCEA-47D7-9EEE-E7B99B635CB5}" dt="2023-05-31T10:55:15.781" v="11" actId="20577"/>
          <ac:spMkLst>
            <pc:docMk/>
            <pc:sldMk cId="0" sldId="258"/>
            <ac:spMk id="8" creationId="{CAC00042-2E4C-4458-93B1-772BE85A9514}"/>
          </ac:spMkLst>
        </pc:spChg>
      </pc:sldChg>
    </pc:docChg>
  </pc:docChgLst>
  <pc:docChgLst>
    <pc:chgData name="Nguyen Binh" userId="acf7f2a7-1119-454a-99ee-b7b1d8425230" providerId="ADAL" clId="{9B1DA3D6-4269-45A8-8402-BB0605270514}"/>
    <pc:docChg chg="undo redo custSel addSld delSld modSld sldOrd modSection">
      <pc:chgData name="Nguyen Binh" userId="acf7f2a7-1119-454a-99ee-b7b1d8425230" providerId="ADAL" clId="{9B1DA3D6-4269-45A8-8402-BB0605270514}" dt="2023-12-21T14:46:47.685" v="5700" actId="20577"/>
      <pc:docMkLst>
        <pc:docMk/>
      </pc:docMkLst>
      <pc:sldChg chg="modSp mod">
        <pc:chgData name="Nguyen Binh" userId="acf7f2a7-1119-454a-99ee-b7b1d8425230" providerId="ADAL" clId="{9B1DA3D6-4269-45A8-8402-BB0605270514}" dt="2023-12-20T10:10:17.786" v="79" actId="20577"/>
        <pc:sldMkLst>
          <pc:docMk/>
          <pc:sldMk cId="0" sldId="258"/>
        </pc:sldMkLst>
        <pc:spChg chg="mod">
          <ac:chgData name="Nguyen Binh" userId="acf7f2a7-1119-454a-99ee-b7b1d8425230" providerId="ADAL" clId="{9B1DA3D6-4269-45A8-8402-BB0605270514}" dt="2023-12-20T10:10:17.786" v="79" actId="20577"/>
          <ac:spMkLst>
            <pc:docMk/>
            <pc:sldMk cId="0" sldId="258"/>
            <ac:spMk id="2" creationId="{00000000-0000-0000-0000-000000000000}"/>
          </ac:spMkLst>
        </pc:spChg>
      </pc:sldChg>
      <pc:sldChg chg="addSp delSp modSp add mod">
        <pc:chgData name="Nguyen Binh" userId="acf7f2a7-1119-454a-99ee-b7b1d8425230" providerId="ADAL" clId="{9B1DA3D6-4269-45A8-8402-BB0605270514}" dt="2023-12-20T14:19:07.932" v="5564" actId="1076"/>
        <pc:sldMkLst>
          <pc:docMk/>
          <pc:sldMk cId="3627088963" sldId="287"/>
        </pc:sldMkLst>
        <pc:spChg chg="mod">
          <ac:chgData name="Nguyen Binh" userId="acf7f2a7-1119-454a-99ee-b7b1d8425230" providerId="ADAL" clId="{9B1DA3D6-4269-45A8-8402-BB0605270514}" dt="2023-12-20T10:52:16.766" v="985" actId="20577"/>
          <ac:spMkLst>
            <pc:docMk/>
            <pc:sldMk cId="3627088963" sldId="287"/>
            <ac:spMk id="3" creationId="{F72D139D-8E29-EAE2-FB28-2A020F1DE874}"/>
          </ac:spMkLst>
        </pc:spChg>
        <pc:spChg chg="del">
          <ac:chgData name="Nguyen Binh" userId="acf7f2a7-1119-454a-99ee-b7b1d8425230" providerId="ADAL" clId="{9B1DA3D6-4269-45A8-8402-BB0605270514}" dt="2023-12-20T10:55:09.797" v="1065" actId="478"/>
          <ac:spMkLst>
            <pc:docMk/>
            <pc:sldMk cId="3627088963" sldId="287"/>
            <ac:spMk id="7" creationId="{A3123B54-3D51-0624-AF7F-170A672CDEE8}"/>
          </ac:spMkLst>
        </pc:spChg>
        <pc:spChg chg="del">
          <ac:chgData name="Nguyen Binh" userId="acf7f2a7-1119-454a-99ee-b7b1d8425230" providerId="ADAL" clId="{9B1DA3D6-4269-45A8-8402-BB0605270514}" dt="2023-12-20T10:52:23.368" v="988" actId="478"/>
          <ac:spMkLst>
            <pc:docMk/>
            <pc:sldMk cId="3627088963" sldId="287"/>
            <ac:spMk id="8" creationId="{EFB8C6BE-033C-C126-AD1E-A10D1E5D0080}"/>
          </ac:spMkLst>
        </pc:spChg>
        <pc:spChg chg="del">
          <ac:chgData name="Nguyen Binh" userId="acf7f2a7-1119-454a-99ee-b7b1d8425230" providerId="ADAL" clId="{9B1DA3D6-4269-45A8-8402-BB0605270514}" dt="2023-12-20T10:52:24.445" v="989" actId="478"/>
          <ac:spMkLst>
            <pc:docMk/>
            <pc:sldMk cId="3627088963" sldId="287"/>
            <ac:spMk id="10" creationId="{7DED4018-9EB4-3662-DFA4-9890678A0736}"/>
          </ac:spMkLst>
        </pc:spChg>
        <pc:spChg chg="add mod">
          <ac:chgData name="Nguyen Binh" userId="acf7f2a7-1119-454a-99ee-b7b1d8425230" providerId="ADAL" clId="{9B1DA3D6-4269-45A8-8402-BB0605270514}" dt="2023-12-20T14:19:07.932" v="5564" actId="1076"/>
          <ac:spMkLst>
            <pc:docMk/>
            <pc:sldMk cId="3627088963" sldId="287"/>
            <ac:spMk id="11" creationId="{1187E573-A347-C375-792F-74F3D5F23E01}"/>
          </ac:spMkLst>
        </pc:spChg>
        <pc:spChg chg="add mod">
          <ac:chgData name="Nguyen Binh" userId="acf7f2a7-1119-454a-99ee-b7b1d8425230" providerId="ADAL" clId="{9B1DA3D6-4269-45A8-8402-BB0605270514}" dt="2023-12-20T10:56:21.842" v="1083" actId="403"/>
          <ac:spMkLst>
            <pc:docMk/>
            <pc:sldMk cId="3627088963" sldId="287"/>
            <ac:spMk id="12" creationId="{5C7E7C39-46B7-3BA7-07F3-368AD04B6519}"/>
          </ac:spMkLst>
        </pc:spChg>
        <pc:spChg chg="add mod">
          <ac:chgData name="Nguyen Binh" userId="acf7f2a7-1119-454a-99ee-b7b1d8425230" providerId="ADAL" clId="{9B1DA3D6-4269-45A8-8402-BB0605270514}" dt="2023-12-20T10:56:26.436" v="1087" actId="403"/>
          <ac:spMkLst>
            <pc:docMk/>
            <pc:sldMk cId="3627088963" sldId="287"/>
            <ac:spMk id="13" creationId="{4F2E508D-41B0-E6F4-DFA7-6AD2CE77E417}"/>
          </ac:spMkLst>
        </pc:spChg>
        <pc:picChg chg="add del mod modCrop">
          <ac:chgData name="Nguyen Binh" userId="acf7f2a7-1119-454a-99ee-b7b1d8425230" providerId="ADAL" clId="{9B1DA3D6-4269-45A8-8402-BB0605270514}" dt="2023-12-20T10:54:26.417" v="1049" actId="478"/>
          <ac:picMkLst>
            <pc:docMk/>
            <pc:sldMk cId="3627088963" sldId="287"/>
            <ac:picMk id="2" creationId="{79F7A135-E601-C141-B014-A413E7BECBAD}"/>
          </ac:picMkLst>
        </pc:picChg>
        <pc:picChg chg="mod modCrop">
          <ac:chgData name="Nguyen Binh" userId="acf7f2a7-1119-454a-99ee-b7b1d8425230" providerId="ADAL" clId="{9B1DA3D6-4269-45A8-8402-BB0605270514}" dt="2023-12-20T10:55:14.136" v="1066" actId="1076"/>
          <ac:picMkLst>
            <pc:docMk/>
            <pc:sldMk cId="3627088963" sldId="287"/>
            <ac:picMk id="4" creationId="{4697E91E-8E1D-2021-C324-B1F0886A58CF}"/>
          </ac:picMkLst>
        </pc:picChg>
        <pc:picChg chg="mod modCrop">
          <ac:chgData name="Nguyen Binh" userId="acf7f2a7-1119-454a-99ee-b7b1d8425230" providerId="ADAL" clId="{9B1DA3D6-4269-45A8-8402-BB0605270514}" dt="2023-12-20T10:55:48.543" v="1076" actId="18131"/>
          <ac:picMkLst>
            <pc:docMk/>
            <pc:sldMk cId="3627088963" sldId="287"/>
            <ac:picMk id="5" creationId="{53613145-5FC6-62F2-577D-B4C41C0FDBE2}"/>
          </ac:picMkLst>
        </pc:picChg>
        <pc:picChg chg="mod modCrop">
          <ac:chgData name="Nguyen Binh" userId="acf7f2a7-1119-454a-99ee-b7b1d8425230" providerId="ADAL" clId="{9B1DA3D6-4269-45A8-8402-BB0605270514}" dt="2023-12-20T10:55:16.824" v="1067" actId="1076"/>
          <ac:picMkLst>
            <pc:docMk/>
            <pc:sldMk cId="3627088963" sldId="287"/>
            <ac:picMk id="6" creationId="{47CD9374-2BB7-6615-2C6F-FD650510003D}"/>
          </ac:picMkLst>
        </pc:picChg>
      </pc:sldChg>
      <pc:sldChg chg="modSp mod">
        <pc:chgData name="Nguyen Binh" userId="acf7f2a7-1119-454a-99ee-b7b1d8425230" providerId="ADAL" clId="{9B1DA3D6-4269-45A8-8402-BB0605270514}" dt="2023-12-20T14:13:41.701" v="5428" actId="1076"/>
        <pc:sldMkLst>
          <pc:docMk/>
          <pc:sldMk cId="423727490" sldId="820"/>
        </pc:sldMkLst>
        <pc:spChg chg="mod">
          <ac:chgData name="Nguyen Binh" userId="acf7f2a7-1119-454a-99ee-b7b1d8425230" providerId="ADAL" clId="{9B1DA3D6-4269-45A8-8402-BB0605270514}" dt="2023-12-20T14:13:41.701" v="5428" actId="1076"/>
          <ac:spMkLst>
            <pc:docMk/>
            <pc:sldMk cId="423727490" sldId="820"/>
            <ac:spMk id="3" creationId="{00000000-0000-0000-0000-000000000000}"/>
          </ac:spMkLst>
        </pc:spChg>
        <pc:picChg chg="mod">
          <ac:chgData name="Nguyen Binh" userId="acf7f2a7-1119-454a-99ee-b7b1d8425230" providerId="ADAL" clId="{9B1DA3D6-4269-45A8-8402-BB0605270514}" dt="2023-12-20T14:13:41.701" v="5428" actId="1076"/>
          <ac:picMkLst>
            <pc:docMk/>
            <pc:sldMk cId="423727490" sldId="820"/>
            <ac:picMk id="5122" creationId="{C1E515D4-EE0A-E9B8-5BDB-02F45945AB73}"/>
          </ac:picMkLst>
        </pc:picChg>
      </pc:sldChg>
      <pc:sldChg chg="del">
        <pc:chgData name="Nguyen Binh" userId="acf7f2a7-1119-454a-99ee-b7b1d8425230" providerId="ADAL" clId="{9B1DA3D6-4269-45A8-8402-BB0605270514}" dt="2023-12-20T10:18:16.357" v="190" actId="47"/>
        <pc:sldMkLst>
          <pc:docMk/>
          <pc:sldMk cId="1224198891" sldId="821"/>
        </pc:sldMkLst>
      </pc:sldChg>
      <pc:sldChg chg="modSp mod">
        <pc:chgData name="Nguyen Binh" userId="acf7f2a7-1119-454a-99ee-b7b1d8425230" providerId="ADAL" clId="{9B1DA3D6-4269-45A8-8402-BB0605270514}" dt="2023-12-20T14:25:25.089" v="5693" actId="20577"/>
        <pc:sldMkLst>
          <pc:docMk/>
          <pc:sldMk cId="538421881" sldId="824"/>
        </pc:sldMkLst>
        <pc:spChg chg="mod">
          <ac:chgData name="Nguyen Binh" userId="acf7f2a7-1119-454a-99ee-b7b1d8425230" providerId="ADAL" clId="{9B1DA3D6-4269-45A8-8402-BB0605270514}" dt="2023-12-20T14:25:25.089" v="5693" actId="20577"/>
          <ac:spMkLst>
            <pc:docMk/>
            <pc:sldMk cId="538421881" sldId="824"/>
            <ac:spMk id="4" creationId="{A1B6B144-BCEB-2FD5-150C-86B70F2D9801}"/>
          </ac:spMkLst>
        </pc:spChg>
      </pc:sldChg>
      <pc:sldChg chg="modSp mod">
        <pc:chgData name="Nguyen Binh" userId="acf7f2a7-1119-454a-99ee-b7b1d8425230" providerId="ADAL" clId="{9B1DA3D6-4269-45A8-8402-BB0605270514}" dt="2023-12-20T14:26:09.016" v="5696" actId="20577"/>
        <pc:sldMkLst>
          <pc:docMk/>
          <pc:sldMk cId="1889372701" sldId="825"/>
        </pc:sldMkLst>
        <pc:spChg chg="mod">
          <ac:chgData name="Nguyen Binh" userId="acf7f2a7-1119-454a-99ee-b7b1d8425230" providerId="ADAL" clId="{9B1DA3D6-4269-45A8-8402-BB0605270514}" dt="2023-12-20T14:26:09.016" v="5696" actId="20577"/>
          <ac:spMkLst>
            <pc:docMk/>
            <pc:sldMk cId="1889372701" sldId="825"/>
            <ac:spMk id="3" creationId="{0B00CD44-6BAC-71AA-DDC8-5B18ACAFF43D}"/>
          </ac:spMkLst>
        </pc:spChg>
      </pc:sldChg>
      <pc:sldChg chg="modSp add del mod">
        <pc:chgData name="Nguyen Binh" userId="acf7f2a7-1119-454a-99ee-b7b1d8425230" providerId="ADAL" clId="{9B1DA3D6-4269-45A8-8402-BB0605270514}" dt="2023-12-20T10:30:07.733" v="335" actId="47"/>
        <pc:sldMkLst>
          <pc:docMk/>
          <pc:sldMk cId="2866585913" sldId="1250"/>
        </pc:sldMkLst>
        <pc:spChg chg="mod">
          <ac:chgData name="Nguyen Binh" userId="acf7f2a7-1119-454a-99ee-b7b1d8425230" providerId="ADAL" clId="{9B1DA3D6-4269-45A8-8402-BB0605270514}" dt="2023-12-20T10:16:42.454" v="176" actId="20577"/>
          <ac:spMkLst>
            <pc:docMk/>
            <pc:sldMk cId="2866585913" sldId="1250"/>
            <ac:spMk id="3" creationId="{065213F2-157C-2C86-667A-82F6EAB9FE2D}"/>
          </ac:spMkLst>
        </pc:spChg>
        <pc:graphicFrameChg chg="mod modGraphic">
          <ac:chgData name="Nguyen Binh" userId="acf7f2a7-1119-454a-99ee-b7b1d8425230" providerId="ADAL" clId="{9B1DA3D6-4269-45A8-8402-BB0605270514}" dt="2023-12-20T10:17:21.479" v="186" actId="2162"/>
          <ac:graphicFrameMkLst>
            <pc:docMk/>
            <pc:sldMk cId="2866585913" sldId="1250"/>
            <ac:graphicFrameMk id="4" creationId="{48169058-5700-2C3E-F204-888FBB8ED5BB}"/>
          </ac:graphicFrameMkLst>
        </pc:graphicFrameChg>
      </pc:sldChg>
      <pc:sldChg chg="delSp mod ord">
        <pc:chgData name="Nguyen Binh" userId="acf7f2a7-1119-454a-99ee-b7b1d8425230" providerId="ADAL" clId="{9B1DA3D6-4269-45A8-8402-BB0605270514}" dt="2023-12-20T13:06:47.827" v="2056"/>
        <pc:sldMkLst>
          <pc:docMk/>
          <pc:sldMk cId="194859773" sldId="1362"/>
        </pc:sldMkLst>
        <pc:spChg chg="del">
          <ac:chgData name="Nguyen Binh" userId="acf7f2a7-1119-454a-99ee-b7b1d8425230" providerId="ADAL" clId="{9B1DA3D6-4269-45A8-8402-BB0605270514}" dt="2023-12-20T09:56:50.487" v="0" actId="478"/>
          <ac:spMkLst>
            <pc:docMk/>
            <pc:sldMk cId="194859773" sldId="1362"/>
            <ac:spMk id="4" creationId="{4C96608F-D53A-F651-2A8F-0B05BF02EBCF}"/>
          </ac:spMkLst>
        </pc:spChg>
      </pc:sldChg>
      <pc:sldChg chg="modSp mod">
        <pc:chgData name="Nguyen Binh" userId="acf7f2a7-1119-454a-99ee-b7b1d8425230" providerId="ADAL" clId="{9B1DA3D6-4269-45A8-8402-BB0605270514}" dt="2023-12-20T10:47:28.265" v="918" actId="20577"/>
        <pc:sldMkLst>
          <pc:docMk/>
          <pc:sldMk cId="650976073" sldId="1393"/>
        </pc:sldMkLst>
        <pc:spChg chg="mod">
          <ac:chgData name="Nguyen Binh" userId="acf7f2a7-1119-454a-99ee-b7b1d8425230" providerId="ADAL" clId="{9B1DA3D6-4269-45A8-8402-BB0605270514}" dt="2023-12-20T10:47:28.265" v="918" actId="20577"/>
          <ac:spMkLst>
            <pc:docMk/>
            <pc:sldMk cId="650976073" sldId="1393"/>
            <ac:spMk id="3" creationId="{5AE78FD9-B43C-E638-F042-38D2EC48F023}"/>
          </ac:spMkLst>
        </pc:spChg>
      </pc:sldChg>
      <pc:sldChg chg="del">
        <pc:chgData name="Nguyen Binh" userId="acf7f2a7-1119-454a-99ee-b7b1d8425230" providerId="ADAL" clId="{9B1DA3D6-4269-45A8-8402-BB0605270514}" dt="2023-12-20T14:15:51.309" v="5449" actId="47"/>
        <pc:sldMkLst>
          <pc:docMk/>
          <pc:sldMk cId="1908450170" sldId="1395"/>
        </pc:sldMkLst>
      </pc:sldChg>
      <pc:sldChg chg="del">
        <pc:chgData name="Nguyen Binh" userId="acf7f2a7-1119-454a-99ee-b7b1d8425230" providerId="ADAL" clId="{9B1DA3D6-4269-45A8-8402-BB0605270514}" dt="2023-12-20T10:49:49.285" v="919" actId="47"/>
        <pc:sldMkLst>
          <pc:docMk/>
          <pc:sldMk cId="2972126995" sldId="1396"/>
        </pc:sldMkLst>
      </pc:sldChg>
      <pc:sldChg chg="new del ord">
        <pc:chgData name="Nguyen Binh" userId="acf7f2a7-1119-454a-99ee-b7b1d8425230" providerId="ADAL" clId="{9B1DA3D6-4269-45A8-8402-BB0605270514}" dt="2023-12-20T09:57:00.842" v="4" actId="47"/>
        <pc:sldMkLst>
          <pc:docMk/>
          <pc:sldMk cId="2664117380" sldId="1397"/>
        </pc:sldMkLst>
      </pc:sldChg>
      <pc:sldChg chg="addSp delSp modSp new mod">
        <pc:chgData name="Nguyen Binh" userId="acf7f2a7-1119-454a-99ee-b7b1d8425230" providerId="ADAL" clId="{9B1DA3D6-4269-45A8-8402-BB0605270514}" dt="2023-12-20T12:50:42.396" v="2054" actId="14100"/>
        <pc:sldMkLst>
          <pc:docMk/>
          <pc:sldMk cId="3384243323" sldId="1397"/>
        </pc:sldMkLst>
        <pc:spChg chg="del">
          <ac:chgData name="Nguyen Binh" userId="acf7f2a7-1119-454a-99ee-b7b1d8425230" providerId="ADAL" clId="{9B1DA3D6-4269-45A8-8402-BB0605270514}" dt="2023-12-20T09:57:17.148" v="36" actId="478"/>
          <ac:spMkLst>
            <pc:docMk/>
            <pc:sldMk cId="3384243323" sldId="1397"/>
            <ac:spMk id="2" creationId="{051EB8D0-5D97-7583-5E71-0DD1A1E45964}"/>
          </ac:spMkLst>
        </pc:spChg>
        <pc:spChg chg="mod">
          <ac:chgData name="Nguyen Binh" userId="acf7f2a7-1119-454a-99ee-b7b1d8425230" providerId="ADAL" clId="{9B1DA3D6-4269-45A8-8402-BB0605270514}" dt="2023-12-20T09:57:14.886" v="35" actId="20577"/>
          <ac:spMkLst>
            <pc:docMk/>
            <pc:sldMk cId="3384243323" sldId="1397"/>
            <ac:spMk id="3" creationId="{D06E5680-A526-1534-63D2-6B44216C41BD}"/>
          </ac:spMkLst>
        </pc:spChg>
        <pc:spChg chg="add mod">
          <ac:chgData name="Nguyen Binh" userId="acf7f2a7-1119-454a-99ee-b7b1d8425230" providerId="ADAL" clId="{9B1DA3D6-4269-45A8-8402-BB0605270514}" dt="2023-12-20T11:46:02.150" v="1739" actId="20577"/>
          <ac:spMkLst>
            <pc:docMk/>
            <pc:sldMk cId="3384243323" sldId="1397"/>
            <ac:spMk id="5" creationId="{1584FA3A-A319-60D7-9A32-D787324E17C4}"/>
          </ac:spMkLst>
        </pc:spChg>
        <pc:spChg chg="add mod">
          <ac:chgData name="Nguyen Binh" userId="acf7f2a7-1119-454a-99ee-b7b1d8425230" providerId="ADAL" clId="{9B1DA3D6-4269-45A8-8402-BB0605270514}" dt="2023-12-20T12:00:47.214" v="1891" actId="20577"/>
          <ac:spMkLst>
            <pc:docMk/>
            <pc:sldMk cId="3384243323" sldId="1397"/>
            <ac:spMk id="7" creationId="{6B0BEB91-3060-AEF4-8C54-351A6B2BAF5A}"/>
          </ac:spMkLst>
        </pc:spChg>
        <pc:spChg chg="add del mod">
          <ac:chgData name="Nguyen Binh" userId="acf7f2a7-1119-454a-99ee-b7b1d8425230" providerId="ADAL" clId="{9B1DA3D6-4269-45A8-8402-BB0605270514}" dt="2023-12-20T11:43:05.722" v="1167" actId="478"/>
          <ac:spMkLst>
            <pc:docMk/>
            <pc:sldMk cId="3384243323" sldId="1397"/>
            <ac:spMk id="9" creationId="{894ACF88-4F80-3A0E-64B9-D86FA383903D}"/>
          </ac:spMkLst>
        </pc:spChg>
        <pc:spChg chg="add mod">
          <ac:chgData name="Nguyen Binh" userId="acf7f2a7-1119-454a-99ee-b7b1d8425230" providerId="ADAL" clId="{9B1DA3D6-4269-45A8-8402-BB0605270514}" dt="2023-12-20T12:50:42.396" v="2054" actId="14100"/>
          <ac:spMkLst>
            <pc:docMk/>
            <pc:sldMk cId="3384243323" sldId="1397"/>
            <ac:spMk id="11" creationId="{5F5A9C9E-C1ED-DD72-ACDB-F6828711623D}"/>
          </ac:spMkLst>
        </pc:spChg>
      </pc:sldChg>
      <pc:sldChg chg="modSp add mod">
        <pc:chgData name="Nguyen Binh" userId="acf7f2a7-1119-454a-99ee-b7b1d8425230" providerId="ADAL" clId="{9B1DA3D6-4269-45A8-8402-BB0605270514}" dt="2023-12-20T14:18:12.784" v="5563" actId="20577"/>
        <pc:sldMkLst>
          <pc:docMk/>
          <pc:sldMk cId="2707864634" sldId="1398"/>
        </pc:sldMkLst>
        <pc:spChg chg="mod">
          <ac:chgData name="Nguyen Binh" userId="acf7f2a7-1119-454a-99ee-b7b1d8425230" providerId="ADAL" clId="{9B1DA3D6-4269-45A8-8402-BB0605270514}" dt="2023-12-20T14:18:12.784" v="5563" actId="20577"/>
          <ac:spMkLst>
            <pc:docMk/>
            <pc:sldMk cId="2707864634" sldId="1398"/>
            <ac:spMk id="3" creationId="{88710C8B-3B7E-F3A0-8233-54160D0DCF94}"/>
          </ac:spMkLst>
        </pc:spChg>
        <pc:graphicFrameChg chg="mod modGraphic">
          <ac:chgData name="Nguyen Binh" userId="acf7f2a7-1119-454a-99ee-b7b1d8425230" providerId="ADAL" clId="{9B1DA3D6-4269-45A8-8402-BB0605270514}" dt="2023-12-20T10:46:10.769" v="900" actId="14734"/>
          <ac:graphicFrameMkLst>
            <pc:docMk/>
            <pc:sldMk cId="2707864634" sldId="1398"/>
            <ac:graphicFrameMk id="11" creationId="{4F3324DD-7D17-2029-41CC-DEF63692B41F}"/>
          </ac:graphicFrameMkLst>
        </pc:graphicFrameChg>
      </pc:sldChg>
      <pc:sldChg chg="addSp delSp modSp new del mod">
        <pc:chgData name="Nguyen Binh" userId="acf7f2a7-1119-454a-99ee-b7b1d8425230" providerId="ADAL" clId="{9B1DA3D6-4269-45A8-8402-BB0605270514}" dt="2023-12-20T10:11:55.221" v="86" actId="47"/>
        <pc:sldMkLst>
          <pc:docMk/>
          <pc:sldMk cId="3691305316" sldId="1398"/>
        </pc:sldMkLst>
        <pc:spChg chg="del">
          <ac:chgData name="Nguyen Binh" userId="acf7f2a7-1119-454a-99ee-b7b1d8425230" providerId="ADAL" clId="{9B1DA3D6-4269-45A8-8402-BB0605270514}" dt="2023-12-20T10:11:50.746" v="81" actId="478"/>
          <ac:spMkLst>
            <pc:docMk/>
            <pc:sldMk cId="3691305316" sldId="1398"/>
            <ac:spMk id="2" creationId="{17646B50-447F-670B-B7D1-944F9FA9F747}"/>
          </ac:spMkLst>
        </pc:spChg>
        <pc:graphicFrameChg chg="add del mod">
          <ac:chgData name="Nguyen Binh" userId="acf7f2a7-1119-454a-99ee-b7b1d8425230" providerId="ADAL" clId="{9B1DA3D6-4269-45A8-8402-BB0605270514}" dt="2023-12-20T10:11:52.528" v="84"/>
          <ac:graphicFrameMkLst>
            <pc:docMk/>
            <pc:sldMk cId="3691305316" sldId="1398"/>
            <ac:graphicFrameMk id="4" creationId="{FBE90DF1-3189-A2A4-F290-8CFCE5533EBD}"/>
          </ac:graphicFrameMkLst>
        </pc:graphicFrameChg>
      </pc:sldChg>
      <pc:sldChg chg="addSp delSp modSp add mod">
        <pc:chgData name="Nguyen Binh" userId="acf7f2a7-1119-454a-99ee-b7b1d8425230" providerId="ADAL" clId="{9B1DA3D6-4269-45A8-8402-BB0605270514}" dt="2023-12-21T14:46:47.685" v="5700" actId="20577"/>
        <pc:sldMkLst>
          <pc:docMk/>
          <pc:sldMk cId="1328486559" sldId="1399"/>
        </pc:sldMkLst>
        <pc:spChg chg="add mod">
          <ac:chgData name="Nguyen Binh" userId="acf7f2a7-1119-454a-99ee-b7b1d8425230" providerId="ADAL" clId="{9B1DA3D6-4269-45A8-8402-BB0605270514}" dt="2023-12-20T12:42:10.504" v="1941" actId="20577"/>
          <ac:spMkLst>
            <pc:docMk/>
            <pc:sldMk cId="1328486559" sldId="1399"/>
            <ac:spMk id="4" creationId="{6434995B-DEA0-9A9F-01AF-0677E5290B4F}"/>
          </ac:spMkLst>
        </pc:spChg>
        <pc:spChg chg="del">
          <ac:chgData name="Nguyen Binh" userId="acf7f2a7-1119-454a-99ee-b7b1d8425230" providerId="ADAL" clId="{9B1DA3D6-4269-45A8-8402-BB0605270514}" dt="2023-12-20T11:36:42.728" v="1123" actId="478"/>
          <ac:spMkLst>
            <pc:docMk/>
            <pc:sldMk cId="1328486559" sldId="1399"/>
            <ac:spMk id="5" creationId="{1584FA3A-A319-60D7-9A32-D787324E17C4}"/>
          </ac:spMkLst>
        </pc:spChg>
        <pc:spChg chg="del">
          <ac:chgData name="Nguyen Binh" userId="acf7f2a7-1119-454a-99ee-b7b1d8425230" providerId="ADAL" clId="{9B1DA3D6-4269-45A8-8402-BB0605270514}" dt="2023-12-20T11:36:42.728" v="1123" actId="478"/>
          <ac:spMkLst>
            <pc:docMk/>
            <pc:sldMk cId="1328486559" sldId="1399"/>
            <ac:spMk id="7" creationId="{6B0BEB91-3060-AEF4-8C54-351A6B2BAF5A}"/>
          </ac:spMkLst>
        </pc:spChg>
        <pc:spChg chg="add mod">
          <ac:chgData name="Nguyen Binh" userId="acf7f2a7-1119-454a-99ee-b7b1d8425230" providerId="ADAL" clId="{9B1DA3D6-4269-45A8-8402-BB0605270514}" dt="2023-12-21T14:46:47.685" v="5700" actId="20577"/>
          <ac:spMkLst>
            <pc:docMk/>
            <pc:sldMk cId="1328486559" sldId="1399"/>
            <ac:spMk id="8" creationId="{A8B61AD2-4CCD-1379-B1E5-BB0738B6FD4E}"/>
          </ac:spMkLst>
        </pc:spChg>
        <pc:spChg chg="mod">
          <ac:chgData name="Nguyen Binh" userId="acf7f2a7-1119-454a-99ee-b7b1d8425230" providerId="ADAL" clId="{9B1DA3D6-4269-45A8-8402-BB0605270514}" dt="2023-12-20T12:42:55.668" v="2053" actId="20577"/>
          <ac:spMkLst>
            <pc:docMk/>
            <pc:sldMk cId="1328486559" sldId="1399"/>
            <ac:spMk id="9" creationId="{894ACF88-4F80-3A0E-64B9-D86FA383903D}"/>
          </ac:spMkLst>
        </pc:spChg>
        <pc:spChg chg="add mod">
          <ac:chgData name="Nguyen Binh" userId="acf7f2a7-1119-454a-99ee-b7b1d8425230" providerId="ADAL" clId="{9B1DA3D6-4269-45A8-8402-BB0605270514}" dt="2023-12-20T12:42:30.051" v="1977" actId="1076"/>
          <ac:spMkLst>
            <pc:docMk/>
            <pc:sldMk cId="1328486559" sldId="1399"/>
            <ac:spMk id="11" creationId="{0B82ABBC-C512-59BC-DFB0-790C8AC8C34B}"/>
          </ac:spMkLst>
        </pc:spChg>
      </pc:sldChg>
      <pc:sldChg chg="addSp delSp modSp new mod">
        <pc:chgData name="Nguyen Binh" userId="acf7f2a7-1119-454a-99ee-b7b1d8425230" providerId="ADAL" clId="{9B1DA3D6-4269-45A8-8402-BB0605270514}" dt="2023-12-20T14:24:48.768" v="5692" actId="20577"/>
        <pc:sldMkLst>
          <pc:docMk/>
          <pc:sldMk cId="3579923556" sldId="1400"/>
        </pc:sldMkLst>
        <pc:spChg chg="mod">
          <ac:chgData name="Nguyen Binh" userId="acf7f2a7-1119-454a-99ee-b7b1d8425230" providerId="ADAL" clId="{9B1DA3D6-4269-45A8-8402-BB0605270514}" dt="2023-12-20T14:24:48.768" v="5692" actId="20577"/>
          <ac:spMkLst>
            <pc:docMk/>
            <pc:sldMk cId="3579923556" sldId="1400"/>
            <ac:spMk id="2" creationId="{5E7F4FFC-FF46-6864-25A0-A1E210726785}"/>
          </ac:spMkLst>
        </pc:spChg>
        <pc:spChg chg="mod">
          <ac:chgData name="Nguyen Binh" userId="acf7f2a7-1119-454a-99ee-b7b1d8425230" providerId="ADAL" clId="{9B1DA3D6-4269-45A8-8402-BB0605270514}" dt="2023-12-20T13:22:20.787" v="2085" actId="20577"/>
          <ac:spMkLst>
            <pc:docMk/>
            <pc:sldMk cId="3579923556" sldId="1400"/>
            <ac:spMk id="3" creationId="{AAFC7C87-331A-F140-74DB-C190329C8D5A}"/>
          </ac:spMkLst>
        </pc:spChg>
        <pc:graphicFrameChg chg="add del mod">
          <ac:chgData name="Nguyen Binh" userId="acf7f2a7-1119-454a-99ee-b7b1d8425230" providerId="ADAL" clId="{9B1DA3D6-4269-45A8-8402-BB0605270514}" dt="2023-12-20T13:22:16.325" v="2065"/>
          <ac:graphicFrameMkLst>
            <pc:docMk/>
            <pc:sldMk cId="3579923556" sldId="1400"/>
            <ac:graphicFrameMk id="4" creationId="{56DA616F-317D-37D4-97D5-60C955D5B3F4}"/>
          </ac:graphicFrameMkLst>
        </pc:graphicFrameChg>
      </pc:sldChg>
      <pc:sldChg chg="modSp new mod">
        <pc:chgData name="Nguyen Binh" userId="acf7f2a7-1119-454a-99ee-b7b1d8425230" providerId="ADAL" clId="{9B1DA3D6-4269-45A8-8402-BB0605270514}" dt="2023-12-20T14:26:40.213" v="5697" actId="207"/>
        <pc:sldMkLst>
          <pc:docMk/>
          <pc:sldMk cId="61211204" sldId="1401"/>
        </pc:sldMkLst>
        <pc:spChg chg="mod">
          <ac:chgData name="Nguyen Binh" userId="acf7f2a7-1119-454a-99ee-b7b1d8425230" providerId="ADAL" clId="{9B1DA3D6-4269-45A8-8402-BB0605270514}" dt="2023-12-20T14:26:40.213" v="5697" actId="207"/>
          <ac:spMkLst>
            <pc:docMk/>
            <pc:sldMk cId="61211204" sldId="1401"/>
            <ac:spMk id="2" creationId="{D08330D0-9935-3FA6-D455-95ED95021DAA}"/>
          </ac:spMkLst>
        </pc:spChg>
        <pc:spChg chg="mod">
          <ac:chgData name="Nguyen Binh" userId="acf7f2a7-1119-454a-99ee-b7b1d8425230" providerId="ADAL" clId="{9B1DA3D6-4269-45A8-8402-BB0605270514}" dt="2023-12-20T13:40:59.716" v="3476" actId="20577"/>
          <ac:spMkLst>
            <pc:docMk/>
            <pc:sldMk cId="61211204" sldId="1401"/>
            <ac:spMk id="3" creationId="{11596275-75F3-E596-E467-9BDABE43562B}"/>
          </ac:spMkLst>
        </pc:spChg>
      </pc:sldChg>
    </pc:docChg>
  </pc:docChgLst>
  <pc:docChgLst>
    <pc:chgData name="Nguyen Binh" userId="acf7f2a7-1119-454a-99ee-b7b1d8425230" providerId="ADAL" clId="{5EFF80EC-B71C-4CF0-AEDD-3EA9DCF5523E}"/>
    <pc:docChg chg="undo custSel addSld delSld modSld sldOrd modMainMaster delSection modSection">
      <pc:chgData name="Nguyen Binh" userId="acf7f2a7-1119-454a-99ee-b7b1d8425230" providerId="ADAL" clId="{5EFF80EC-B71C-4CF0-AEDD-3EA9DCF5523E}" dt="2023-12-05T09:53:37.635" v="5263" actId="14100"/>
      <pc:docMkLst>
        <pc:docMk/>
      </pc:docMkLst>
      <pc:sldChg chg="modSp mod">
        <pc:chgData name="Nguyen Binh" userId="acf7f2a7-1119-454a-99ee-b7b1d8425230" providerId="ADAL" clId="{5EFF80EC-B71C-4CF0-AEDD-3EA9DCF5523E}" dt="2023-12-04T09:55:19.884" v="1371" actId="20577"/>
        <pc:sldMkLst>
          <pc:docMk/>
          <pc:sldMk cId="0" sldId="258"/>
        </pc:sldMkLst>
        <pc:spChg chg="mod">
          <ac:chgData name="Nguyen Binh" userId="acf7f2a7-1119-454a-99ee-b7b1d8425230" providerId="ADAL" clId="{5EFF80EC-B71C-4CF0-AEDD-3EA9DCF5523E}" dt="2023-12-03T19:49:40.589" v="769" actId="20577"/>
          <ac:spMkLst>
            <pc:docMk/>
            <pc:sldMk cId="0" sldId="258"/>
            <ac:spMk id="2" creationId="{00000000-0000-0000-0000-000000000000}"/>
          </ac:spMkLst>
        </pc:spChg>
        <pc:spChg chg="mod">
          <ac:chgData name="Nguyen Binh" userId="acf7f2a7-1119-454a-99ee-b7b1d8425230" providerId="ADAL" clId="{5EFF80EC-B71C-4CF0-AEDD-3EA9DCF5523E}" dt="2023-12-04T09:55:19.884" v="1371" actId="20577"/>
          <ac:spMkLst>
            <pc:docMk/>
            <pc:sldMk cId="0" sldId="258"/>
            <ac:spMk id="8" creationId="{CAC00042-2E4C-4458-93B1-772BE85A9514}"/>
          </ac:spMkLst>
        </pc:spChg>
      </pc:sldChg>
      <pc:sldChg chg="modSp mod">
        <pc:chgData name="Nguyen Binh" userId="acf7f2a7-1119-454a-99ee-b7b1d8425230" providerId="ADAL" clId="{5EFF80EC-B71C-4CF0-AEDD-3EA9DCF5523E}" dt="2023-12-04T18:11:12.384" v="2235" actId="20577"/>
        <pc:sldMkLst>
          <pc:docMk/>
          <pc:sldMk cId="423727490" sldId="820"/>
        </pc:sldMkLst>
        <pc:spChg chg="mod">
          <ac:chgData name="Nguyen Binh" userId="acf7f2a7-1119-454a-99ee-b7b1d8425230" providerId="ADAL" clId="{5EFF80EC-B71C-4CF0-AEDD-3EA9DCF5523E}" dt="2023-12-04T18:11:12.384" v="2235" actId="20577"/>
          <ac:spMkLst>
            <pc:docMk/>
            <pc:sldMk cId="423727490" sldId="820"/>
            <ac:spMk id="3" creationId="{00000000-0000-0000-0000-000000000000}"/>
          </ac:spMkLst>
        </pc:spChg>
        <pc:picChg chg="mod">
          <ac:chgData name="Nguyen Binh" userId="acf7f2a7-1119-454a-99ee-b7b1d8425230" providerId="ADAL" clId="{5EFF80EC-B71C-4CF0-AEDD-3EA9DCF5523E}" dt="2023-12-04T09:55:28.384" v="1373" actId="14100"/>
          <ac:picMkLst>
            <pc:docMk/>
            <pc:sldMk cId="423727490" sldId="820"/>
            <ac:picMk id="5122" creationId="{C1E515D4-EE0A-E9B8-5BDB-02F45945AB73}"/>
          </ac:picMkLst>
        </pc:picChg>
      </pc:sldChg>
      <pc:sldChg chg="addSp delSp modSp new mod">
        <pc:chgData name="Nguyen Binh" userId="acf7f2a7-1119-454a-99ee-b7b1d8425230" providerId="ADAL" clId="{5EFF80EC-B71C-4CF0-AEDD-3EA9DCF5523E}" dt="2023-12-04T18:00:51.392" v="1855" actId="20577"/>
        <pc:sldMkLst>
          <pc:docMk/>
          <pc:sldMk cId="1224198891" sldId="821"/>
        </pc:sldMkLst>
        <pc:spChg chg="del mod">
          <ac:chgData name="Nguyen Binh" userId="acf7f2a7-1119-454a-99ee-b7b1d8425230" providerId="ADAL" clId="{5EFF80EC-B71C-4CF0-AEDD-3EA9DCF5523E}" dt="2023-12-03T19:46:28.666" v="693" actId="478"/>
          <ac:spMkLst>
            <pc:docMk/>
            <pc:sldMk cId="1224198891" sldId="821"/>
            <ac:spMk id="2" creationId="{B1F0F969-CF58-44DE-D3BF-E71698738246}"/>
          </ac:spMkLst>
        </pc:spChg>
        <pc:spChg chg="mod">
          <ac:chgData name="Nguyen Binh" userId="acf7f2a7-1119-454a-99ee-b7b1d8425230" providerId="ADAL" clId="{5EFF80EC-B71C-4CF0-AEDD-3EA9DCF5523E}" dt="2023-12-03T21:24:27.757" v="777" actId="20577"/>
          <ac:spMkLst>
            <pc:docMk/>
            <pc:sldMk cId="1224198891" sldId="821"/>
            <ac:spMk id="3" creationId="{88710C8B-3B7E-F3A0-8233-54160D0DCF94}"/>
          </ac:spMkLst>
        </pc:spChg>
        <pc:spChg chg="add del mod">
          <ac:chgData name="Nguyen Binh" userId="acf7f2a7-1119-454a-99ee-b7b1d8425230" providerId="ADAL" clId="{5EFF80EC-B71C-4CF0-AEDD-3EA9DCF5523E}" dt="2023-12-04T09:32:53.069" v="783"/>
          <ac:spMkLst>
            <pc:docMk/>
            <pc:sldMk cId="1224198891" sldId="821"/>
            <ac:spMk id="5" creationId="{1DFF41FA-56F2-7FA2-D419-3C6EAA75F969}"/>
          </ac:spMkLst>
        </pc:spChg>
        <pc:spChg chg="add del mod">
          <ac:chgData name="Nguyen Binh" userId="acf7f2a7-1119-454a-99ee-b7b1d8425230" providerId="ADAL" clId="{5EFF80EC-B71C-4CF0-AEDD-3EA9DCF5523E}" dt="2023-12-04T09:32:53.069" v="783"/>
          <ac:spMkLst>
            <pc:docMk/>
            <pc:sldMk cId="1224198891" sldId="821"/>
            <ac:spMk id="6" creationId="{37E500E9-537F-85CC-2E03-63927635534E}"/>
          </ac:spMkLst>
        </pc:spChg>
        <pc:spChg chg="add del mod">
          <ac:chgData name="Nguyen Binh" userId="acf7f2a7-1119-454a-99ee-b7b1d8425230" providerId="ADAL" clId="{5EFF80EC-B71C-4CF0-AEDD-3EA9DCF5523E}" dt="2023-12-04T09:33:14.944" v="789"/>
          <ac:spMkLst>
            <pc:docMk/>
            <pc:sldMk cId="1224198891" sldId="821"/>
            <ac:spMk id="9" creationId="{CDC20140-55DA-1AE6-A493-9EE80C024E34}"/>
          </ac:spMkLst>
        </pc:spChg>
        <pc:spChg chg="add del mod">
          <ac:chgData name="Nguyen Binh" userId="acf7f2a7-1119-454a-99ee-b7b1d8425230" providerId="ADAL" clId="{5EFF80EC-B71C-4CF0-AEDD-3EA9DCF5523E}" dt="2023-12-04T09:33:14.944" v="789"/>
          <ac:spMkLst>
            <pc:docMk/>
            <pc:sldMk cId="1224198891" sldId="821"/>
            <ac:spMk id="10" creationId="{FF44EBE4-4154-5DA2-ADAA-F44635AF7515}"/>
          </ac:spMkLst>
        </pc:spChg>
        <pc:spChg chg="add del mod">
          <ac:chgData name="Nguyen Binh" userId="acf7f2a7-1119-454a-99ee-b7b1d8425230" providerId="ADAL" clId="{5EFF80EC-B71C-4CF0-AEDD-3EA9DCF5523E}" dt="2023-12-04T09:33:28.339" v="794" actId="478"/>
          <ac:spMkLst>
            <pc:docMk/>
            <pc:sldMk cId="1224198891" sldId="821"/>
            <ac:spMk id="12" creationId="{693D301B-886B-5AB2-6954-2A89540A653C}"/>
          </ac:spMkLst>
        </pc:spChg>
        <pc:spChg chg="add del mod">
          <ac:chgData name="Nguyen Binh" userId="acf7f2a7-1119-454a-99ee-b7b1d8425230" providerId="ADAL" clId="{5EFF80EC-B71C-4CF0-AEDD-3EA9DCF5523E}" dt="2023-12-04T09:33:25.767" v="793" actId="478"/>
          <ac:spMkLst>
            <pc:docMk/>
            <pc:sldMk cId="1224198891" sldId="821"/>
            <ac:spMk id="13" creationId="{923DA221-C544-61A6-539B-0B564EB179D5}"/>
          </ac:spMkLst>
        </pc:spChg>
        <pc:graphicFrameChg chg="add del mod">
          <ac:chgData name="Nguyen Binh" userId="acf7f2a7-1119-454a-99ee-b7b1d8425230" providerId="ADAL" clId="{5EFF80EC-B71C-4CF0-AEDD-3EA9DCF5523E}" dt="2023-12-04T09:32:53.069" v="783"/>
          <ac:graphicFrameMkLst>
            <pc:docMk/>
            <pc:sldMk cId="1224198891" sldId="821"/>
            <ac:graphicFrameMk id="2" creationId="{80EF0EF7-689A-9727-4D61-8B553602BFEC}"/>
          </ac:graphicFrameMkLst>
        </pc:graphicFrameChg>
        <pc:graphicFrameChg chg="add del mod">
          <ac:chgData name="Nguyen Binh" userId="acf7f2a7-1119-454a-99ee-b7b1d8425230" providerId="ADAL" clId="{5EFF80EC-B71C-4CF0-AEDD-3EA9DCF5523E}" dt="2023-12-04T09:32:53.069" v="783"/>
          <ac:graphicFrameMkLst>
            <pc:docMk/>
            <pc:sldMk cId="1224198891" sldId="821"/>
            <ac:graphicFrameMk id="4" creationId="{C80043CE-9CBB-7EAD-7256-6E330578EEBC}"/>
          </ac:graphicFrameMkLst>
        </pc:graphicFrameChg>
        <pc:graphicFrameChg chg="add del mod">
          <ac:chgData name="Nguyen Binh" userId="acf7f2a7-1119-454a-99ee-b7b1d8425230" providerId="ADAL" clId="{5EFF80EC-B71C-4CF0-AEDD-3EA9DCF5523E}" dt="2023-12-04T09:33:07.412" v="787"/>
          <ac:graphicFrameMkLst>
            <pc:docMk/>
            <pc:sldMk cId="1224198891" sldId="821"/>
            <ac:graphicFrameMk id="7" creationId="{04A5A9E6-0228-ADB6-8A34-8B98B130F4FF}"/>
          </ac:graphicFrameMkLst>
        </pc:graphicFrameChg>
        <pc:graphicFrameChg chg="add del mod">
          <ac:chgData name="Nguyen Binh" userId="acf7f2a7-1119-454a-99ee-b7b1d8425230" providerId="ADAL" clId="{5EFF80EC-B71C-4CF0-AEDD-3EA9DCF5523E}" dt="2023-12-04T09:33:14.944" v="789"/>
          <ac:graphicFrameMkLst>
            <pc:docMk/>
            <pc:sldMk cId="1224198891" sldId="821"/>
            <ac:graphicFrameMk id="8" creationId="{26E25450-70B8-9ACC-45EC-5C169135409E}"/>
          </ac:graphicFrameMkLst>
        </pc:graphicFrameChg>
        <pc:graphicFrameChg chg="add del">
          <ac:chgData name="Nguyen Binh" userId="acf7f2a7-1119-454a-99ee-b7b1d8425230" providerId="ADAL" clId="{5EFF80EC-B71C-4CF0-AEDD-3EA9DCF5523E}" dt="2023-12-03T19:46:26.457" v="692" actId="478"/>
          <ac:graphicFrameMkLst>
            <pc:docMk/>
            <pc:sldMk cId="1224198891" sldId="821"/>
            <ac:graphicFrameMk id="9" creationId="{45F3100E-F40A-312C-DD61-2CF2E209DE99}"/>
          </ac:graphicFrameMkLst>
        </pc:graphicFrameChg>
        <pc:graphicFrameChg chg="add mod modGraphic">
          <ac:chgData name="Nguyen Binh" userId="acf7f2a7-1119-454a-99ee-b7b1d8425230" providerId="ADAL" clId="{5EFF80EC-B71C-4CF0-AEDD-3EA9DCF5523E}" dt="2023-12-04T18:00:51.392" v="1855" actId="20577"/>
          <ac:graphicFrameMkLst>
            <pc:docMk/>
            <pc:sldMk cId="1224198891" sldId="821"/>
            <ac:graphicFrameMk id="11" creationId="{4F3324DD-7D17-2029-41CC-DEF63692B41F}"/>
          </ac:graphicFrameMkLst>
        </pc:graphicFrameChg>
      </pc:sldChg>
      <pc:sldChg chg="modSp new del mod">
        <pc:chgData name="Nguyen Binh" userId="acf7f2a7-1119-454a-99ee-b7b1d8425230" providerId="ADAL" clId="{5EFF80EC-B71C-4CF0-AEDD-3EA9DCF5523E}" dt="2023-12-04T17:39:08.485" v="1400" actId="47"/>
        <pc:sldMkLst>
          <pc:docMk/>
          <pc:sldMk cId="1557184169" sldId="822"/>
        </pc:sldMkLst>
        <pc:spChg chg="mod">
          <ac:chgData name="Nguyen Binh" userId="acf7f2a7-1119-454a-99ee-b7b1d8425230" providerId="ADAL" clId="{5EFF80EC-B71C-4CF0-AEDD-3EA9DCF5523E}" dt="2023-12-04T09:53:34.491" v="1369" actId="20577"/>
          <ac:spMkLst>
            <pc:docMk/>
            <pc:sldMk cId="1557184169" sldId="822"/>
            <ac:spMk id="3" creationId="{087055B4-B6C2-A69F-2421-FA6ABEA3C0D1}"/>
          </ac:spMkLst>
        </pc:spChg>
      </pc:sldChg>
      <pc:sldChg chg="addSp delSp modSp new del mod">
        <pc:chgData name="Nguyen Binh" userId="acf7f2a7-1119-454a-99ee-b7b1d8425230" providerId="ADAL" clId="{5EFF80EC-B71C-4CF0-AEDD-3EA9DCF5523E}" dt="2023-12-03T19:47:30.940" v="694" actId="2696"/>
        <pc:sldMkLst>
          <pc:docMk/>
          <pc:sldMk cId="831346239" sldId="823"/>
        </pc:sldMkLst>
        <pc:spChg chg="del">
          <ac:chgData name="Nguyen Binh" userId="acf7f2a7-1119-454a-99ee-b7b1d8425230" providerId="ADAL" clId="{5EFF80EC-B71C-4CF0-AEDD-3EA9DCF5523E}" dt="2023-12-03T19:03:04.898" v="557" actId="478"/>
          <ac:spMkLst>
            <pc:docMk/>
            <pc:sldMk cId="831346239" sldId="823"/>
            <ac:spMk id="3" creationId="{E6B26435-06EE-4C66-884C-B2FBDBABA3E6}"/>
          </ac:spMkLst>
        </pc:spChg>
        <pc:spChg chg="add mod">
          <ac:chgData name="Nguyen Binh" userId="acf7f2a7-1119-454a-99ee-b7b1d8425230" providerId="ADAL" clId="{5EFF80EC-B71C-4CF0-AEDD-3EA9DCF5523E}" dt="2023-12-03T19:03:05.249" v="558"/>
          <ac:spMkLst>
            <pc:docMk/>
            <pc:sldMk cId="831346239" sldId="823"/>
            <ac:spMk id="4" creationId="{8AAE2749-ABB9-5969-053A-05C6F8D73C63}"/>
          </ac:spMkLst>
        </pc:spChg>
      </pc:sldChg>
      <pc:sldChg chg="addSp delSp modSp new mod">
        <pc:chgData name="Nguyen Binh" userId="acf7f2a7-1119-454a-99ee-b7b1d8425230" providerId="ADAL" clId="{5EFF80EC-B71C-4CF0-AEDD-3EA9DCF5523E}" dt="2023-12-05T09:47:31.004" v="5225" actId="20577"/>
        <pc:sldMkLst>
          <pc:docMk/>
          <pc:sldMk cId="538421881" sldId="824"/>
        </pc:sldMkLst>
        <pc:spChg chg="add mod">
          <ac:chgData name="Nguyen Binh" userId="acf7f2a7-1119-454a-99ee-b7b1d8425230" providerId="ADAL" clId="{5EFF80EC-B71C-4CF0-AEDD-3EA9DCF5523E}" dt="2023-12-05T09:47:31.004" v="5225" actId="20577"/>
          <ac:spMkLst>
            <pc:docMk/>
            <pc:sldMk cId="538421881" sldId="824"/>
            <ac:spMk id="2" creationId="{496B874E-F2E2-AA85-DD97-BBC4EDC2412C}"/>
          </ac:spMkLst>
        </pc:spChg>
        <pc:spChg chg="del">
          <ac:chgData name="Nguyen Binh" userId="acf7f2a7-1119-454a-99ee-b7b1d8425230" providerId="ADAL" clId="{5EFF80EC-B71C-4CF0-AEDD-3EA9DCF5523E}" dt="2023-12-04T17:35:29.289" v="1377" actId="478"/>
          <ac:spMkLst>
            <pc:docMk/>
            <pc:sldMk cId="538421881" sldId="824"/>
            <ac:spMk id="2" creationId="{A5BBD0EC-7845-F39F-1F80-FA0C2C99FCF1}"/>
          </ac:spMkLst>
        </pc:spChg>
        <pc:spChg chg="del">
          <ac:chgData name="Nguyen Binh" userId="acf7f2a7-1119-454a-99ee-b7b1d8425230" providerId="ADAL" clId="{5EFF80EC-B71C-4CF0-AEDD-3EA9DCF5523E}" dt="2023-12-03T19:03:09.752" v="560" actId="478"/>
          <ac:spMkLst>
            <pc:docMk/>
            <pc:sldMk cId="538421881" sldId="824"/>
            <ac:spMk id="3" creationId="{9D507650-A3BD-346B-4FFA-2D2B9D4217D3}"/>
          </ac:spMkLst>
        </pc:spChg>
        <pc:spChg chg="add mod">
          <ac:chgData name="Nguyen Binh" userId="acf7f2a7-1119-454a-99ee-b7b1d8425230" providerId="ADAL" clId="{5EFF80EC-B71C-4CF0-AEDD-3EA9DCF5523E}" dt="2023-12-05T09:43:30.679" v="5016"/>
          <ac:spMkLst>
            <pc:docMk/>
            <pc:sldMk cId="538421881" sldId="824"/>
            <ac:spMk id="4" creationId="{A1B6B144-BCEB-2FD5-150C-86B70F2D9801}"/>
          </ac:spMkLst>
        </pc:spChg>
        <pc:picChg chg="add mod modCrop">
          <ac:chgData name="Nguyen Binh" userId="acf7f2a7-1119-454a-99ee-b7b1d8425230" providerId="ADAL" clId="{5EFF80EC-B71C-4CF0-AEDD-3EA9DCF5523E}" dt="2023-12-04T17:36:17.190" v="1393" actId="1076"/>
          <ac:picMkLst>
            <pc:docMk/>
            <pc:sldMk cId="538421881" sldId="824"/>
            <ac:picMk id="3" creationId="{9EB238CB-CC13-F8B5-0079-0947E34D5404}"/>
          </ac:picMkLst>
        </pc:picChg>
        <pc:picChg chg="add mod">
          <ac:chgData name="Nguyen Binh" userId="acf7f2a7-1119-454a-99ee-b7b1d8425230" providerId="ADAL" clId="{5EFF80EC-B71C-4CF0-AEDD-3EA9DCF5523E}" dt="2023-12-04T17:36:11.678" v="1391" actId="1076"/>
          <ac:picMkLst>
            <pc:docMk/>
            <pc:sldMk cId="538421881" sldId="824"/>
            <ac:picMk id="5" creationId="{86AB2A80-88FB-0DAE-0460-27E7FBA20207}"/>
          </ac:picMkLst>
        </pc:picChg>
      </pc:sldChg>
      <pc:sldChg chg="addSp delSp modSp new mod modAnim">
        <pc:chgData name="Nguyen Binh" userId="acf7f2a7-1119-454a-99ee-b7b1d8425230" providerId="ADAL" clId="{5EFF80EC-B71C-4CF0-AEDD-3EA9DCF5523E}" dt="2023-12-05T09:44:37.190" v="5133" actId="20577"/>
        <pc:sldMkLst>
          <pc:docMk/>
          <pc:sldMk cId="1889372701" sldId="825"/>
        </pc:sldMkLst>
        <pc:spChg chg="add mod">
          <ac:chgData name="Nguyen Binh" userId="acf7f2a7-1119-454a-99ee-b7b1d8425230" providerId="ADAL" clId="{5EFF80EC-B71C-4CF0-AEDD-3EA9DCF5523E}" dt="2023-12-05T09:44:37.190" v="5133" actId="20577"/>
          <ac:spMkLst>
            <pc:docMk/>
            <pc:sldMk cId="1889372701" sldId="825"/>
            <ac:spMk id="2" creationId="{5A331C4C-395F-321F-A172-137C1DDA3DD2}"/>
          </ac:spMkLst>
        </pc:spChg>
        <pc:spChg chg="del">
          <ac:chgData name="Nguyen Binh" userId="acf7f2a7-1119-454a-99ee-b7b1d8425230" providerId="ADAL" clId="{5EFF80EC-B71C-4CF0-AEDD-3EA9DCF5523E}" dt="2023-12-04T17:46:12.244" v="1402" actId="478"/>
          <ac:spMkLst>
            <pc:docMk/>
            <pc:sldMk cId="1889372701" sldId="825"/>
            <ac:spMk id="2" creationId="{A55C50C5-F3A8-B317-6705-36A2018BFECF}"/>
          </ac:spMkLst>
        </pc:spChg>
        <pc:spChg chg="mod">
          <ac:chgData name="Nguyen Binh" userId="acf7f2a7-1119-454a-99ee-b7b1d8425230" providerId="ADAL" clId="{5EFF80EC-B71C-4CF0-AEDD-3EA9DCF5523E}" dt="2023-12-05T09:43:41.028" v="5019"/>
          <ac:spMkLst>
            <pc:docMk/>
            <pc:sldMk cId="1889372701" sldId="825"/>
            <ac:spMk id="3" creationId="{0B00CD44-6BAC-71AA-DDC8-5B18ACAFF43D}"/>
          </ac:spMkLst>
        </pc:spChg>
        <pc:spChg chg="add del mod">
          <ac:chgData name="Nguyen Binh" userId="acf7f2a7-1119-454a-99ee-b7b1d8425230" providerId="ADAL" clId="{5EFF80EC-B71C-4CF0-AEDD-3EA9DCF5523E}" dt="2023-12-04T17:46:49.728" v="1404" actId="478"/>
          <ac:spMkLst>
            <pc:docMk/>
            <pc:sldMk cId="1889372701" sldId="825"/>
            <ac:spMk id="4" creationId="{08FBC650-2C0E-4BB1-BC74-26FF1A87727C}"/>
          </ac:spMkLst>
        </pc:spChg>
        <pc:spChg chg="add mod">
          <ac:chgData name="Nguyen Binh" userId="acf7f2a7-1119-454a-99ee-b7b1d8425230" providerId="ADAL" clId="{5EFF80EC-B71C-4CF0-AEDD-3EA9DCF5523E}" dt="2023-12-04T17:46:12.790" v="1403"/>
          <ac:spMkLst>
            <pc:docMk/>
            <pc:sldMk cId="1889372701" sldId="825"/>
            <ac:spMk id="8" creationId="{EA1708DF-1168-526B-2A9C-79EB12F67D8A}"/>
          </ac:spMkLst>
        </pc:spChg>
        <pc:spChg chg="add mod">
          <ac:chgData name="Nguyen Binh" userId="acf7f2a7-1119-454a-99ee-b7b1d8425230" providerId="ADAL" clId="{5EFF80EC-B71C-4CF0-AEDD-3EA9DCF5523E}" dt="2023-12-05T09:43:52.931" v="5028" actId="1076"/>
          <ac:spMkLst>
            <pc:docMk/>
            <pc:sldMk cId="1889372701" sldId="825"/>
            <ac:spMk id="9" creationId="{9B264C84-935C-007E-8E01-C45094B9F968}"/>
          </ac:spMkLst>
        </pc:spChg>
        <pc:graphicFrameChg chg="add mod">
          <ac:chgData name="Nguyen Binh" userId="acf7f2a7-1119-454a-99ee-b7b1d8425230" providerId="ADAL" clId="{5EFF80EC-B71C-4CF0-AEDD-3EA9DCF5523E}" dt="2023-12-05T09:43:54.078" v="5029" actId="1076"/>
          <ac:graphicFrameMkLst>
            <pc:docMk/>
            <pc:sldMk cId="1889372701" sldId="825"/>
            <ac:graphicFrameMk id="10" creationId="{2D438BBA-6C82-9610-A659-3A7EC7BA32EB}"/>
          </ac:graphicFrameMkLst>
        </pc:graphicFrameChg>
        <pc:graphicFrameChg chg="add mod modGraphic">
          <ac:chgData name="Nguyen Binh" userId="acf7f2a7-1119-454a-99ee-b7b1d8425230" providerId="ADAL" clId="{5EFF80EC-B71C-4CF0-AEDD-3EA9DCF5523E}" dt="2023-12-04T17:49:36.343" v="1444" actId="1076"/>
          <ac:graphicFrameMkLst>
            <pc:docMk/>
            <pc:sldMk cId="1889372701" sldId="825"/>
            <ac:graphicFrameMk id="12" creationId="{D31C209B-7D46-CE6E-93AC-2C892F003CE6}"/>
          </ac:graphicFrameMkLst>
        </pc:graphicFrameChg>
        <pc:picChg chg="add mod">
          <ac:chgData name="Nguyen Binh" userId="acf7f2a7-1119-454a-99ee-b7b1d8425230" providerId="ADAL" clId="{5EFF80EC-B71C-4CF0-AEDD-3EA9DCF5523E}" dt="2023-12-04T17:49:30.376" v="1443" actId="1076"/>
          <ac:picMkLst>
            <pc:docMk/>
            <pc:sldMk cId="1889372701" sldId="825"/>
            <ac:picMk id="5" creationId="{10BE13EA-AC10-C51D-E5B5-E61F829130D5}"/>
          </ac:picMkLst>
        </pc:picChg>
        <pc:picChg chg="add mod">
          <ac:chgData name="Nguyen Binh" userId="acf7f2a7-1119-454a-99ee-b7b1d8425230" providerId="ADAL" clId="{5EFF80EC-B71C-4CF0-AEDD-3EA9DCF5523E}" dt="2023-12-04T17:49:30.376" v="1443" actId="1076"/>
          <ac:picMkLst>
            <pc:docMk/>
            <pc:sldMk cId="1889372701" sldId="825"/>
            <ac:picMk id="6" creationId="{8FBD9330-7C3B-0466-62F8-2D78E10E3E6D}"/>
          </ac:picMkLst>
        </pc:picChg>
        <pc:picChg chg="add mod">
          <ac:chgData name="Nguyen Binh" userId="acf7f2a7-1119-454a-99ee-b7b1d8425230" providerId="ADAL" clId="{5EFF80EC-B71C-4CF0-AEDD-3EA9DCF5523E}" dt="2023-12-04T17:49:30.376" v="1443" actId="1076"/>
          <ac:picMkLst>
            <pc:docMk/>
            <pc:sldMk cId="1889372701" sldId="825"/>
            <ac:picMk id="7" creationId="{97664FA1-BEF0-BE1F-7AE1-A26B768A5C97}"/>
          </ac:picMkLst>
        </pc:picChg>
        <pc:picChg chg="add mod">
          <ac:chgData name="Nguyen Binh" userId="acf7f2a7-1119-454a-99ee-b7b1d8425230" providerId="ADAL" clId="{5EFF80EC-B71C-4CF0-AEDD-3EA9DCF5523E}" dt="2023-12-04T17:48:05.036" v="1413" actId="1076"/>
          <ac:picMkLst>
            <pc:docMk/>
            <pc:sldMk cId="1889372701" sldId="825"/>
            <ac:picMk id="11" creationId="{C7996348-4117-7DD3-844A-6CEAFCB5E2CF}"/>
          </ac:picMkLst>
        </pc:picChg>
      </pc:sldChg>
      <pc:sldChg chg="modSp new del mod">
        <pc:chgData name="Nguyen Binh" userId="acf7f2a7-1119-454a-99ee-b7b1d8425230" providerId="ADAL" clId="{5EFF80EC-B71C-4CF0-AEDD-3EA9DCF5523E}" dt="2023-12-04T17:21:23.483" v="1376" actId="47"/>
        <pc:sldMkLst>
          <pc:docMk/>
          <pc:sldMk cId="1784107191" sldId="826"/>
        </pc:sldMkLst>
        <pc:spChg chg="mod">
          <ac:chgData name="Nguyen Binh" userId="acf7f2a7-1119-454a-99ee-b7b1d8425230" providerId="ADAL" clId="{5EFF80EC-B71C-4CF0-AEDD-3EA9DCF5523E}" dt="2023-12-03T19:03:35.999" v="640" actId="20577"/>
          <ac:spMkLst>
            <pc:docMk/>
            <pc:sldMk cId="1784107191" sldId="826"/>
            <ac:spMk id="3" creationId="{17124A52-8BFE-9F5A-9FD9-4823E13165FB}"/>
          </ac:spMkLst>
        </pc:spChg>
      </pc:sldChg>
      <pc:sldChg chg="addSp delSp modSp new del mod">
        <pc:chgData name="Nguyen Binh" userId="acf7f2a7-1119-454a-99ee-b7b1d8425230" providerId="ADAL" clId="{5EFF80EC-B71C-4CF0-AEDD-3EA9DCF5523E}" dt="2023-12-04T17:54:32.581" v="1605" actId="47"/>
        <pc:sldMkLst>
          <pc:docMk/>
          <pc:sldMk cId="2930129151" sldId="827"/>
        </pc:sldMkLst>
        <pc:spChg chg="del">
          <ac:chgData name="Nguyen Binh" userId="acf7f2a7-1119-454a-99ee-b7b1d8425230" providerId="ADAL" clId="{5EFF80EC-B71C-4CF0-AEDD-3EA9DCF5523E}" dt="2023-12-04T17:53:26.488" v="1446" actId="478"/>
          <ac:spMkLst>
            <pc:docMk/>
            <pc:sldMk cId="2930129151" sldId="827"/>
            <ac:spMk id="2" creationId="{4F9D0E14-DDEA-C423-E307-EF2133FBE1B5}"/>
          </ac:spMkLst>
        </pc:spChg>
        <pc:spChg chg="mod">
          <ac:chgData name="Nguyen Binh" userId="acf7f2a7-1119-454a-99ee-b7b1d8425230" providerId="ADAL" clId="{5EFF80EC-B71C-4CF0-AEDD-3EA9DCF5523E}" dt="2023-12-03T19:03:54.060" v="672" actId="20577"/>
          <ac:spMkLst>
            <pc:docMk/>
            <pc:sldMk cId="2930129151" sldId="827"/>
            <ac:spMk id="3" creationId="{37F9F088-061F-F5A6-622A-284664B3F480}"/>
          </ac:spMkLst>
        </pc:spChg>
        <pc:graphicFrameChg chg="add del mod">
          <ac:chgData name="Nguyen Binh" userId="acf7f2a7-1119-454a-99ee-b7b1d8425230" providerId="ADAL" clId="{5EFF80EC-B71C-4CF0-AEDD-3EA9DCF5523E}" dt="2023-12-04T17:53:29.115" v="1449"/>
          <ac:graphicFrameMkLst>
            <pc:docMk/>
            <pc:sldMk cId="2930129151" sldId="827"/>
            <ac:graphicFrameMk id="4" creationId="{303B2F7C-18A1-BC19-4B4C-29153A041DD6}"/>
          </ac:graphicFrameMkLst>
        </pc:graphicFrameChg>
      </pc:sldChg>
      <pc:sldChg chg="addSp delSp modSp new del mod">
        <pc:chgData name="Nguyen Binh" userId="acf7f2a7-1119-454a-99ee-b7b1d8425230" providerId="ADAL" clId="{5EFF80EC-B71C-4CF0-AEDD-3EA9DCF5523E}" dt="2023-12-04T17:59:35.465" v="1817" actId="47"/>
        <pc:sldMkLst>
          <pc:docMk/>
          <pc:sldMk cId="3985190077" sldId="828"/>
        </pc:sldMkLst>
        <pc:spChg chg="del mod">
          <ac:chgData name="Nguyen Binh" userId="acf7f2a7-1119-454a-99ee-b7b1d8425230" providerId="ADAL" clId="{5EFF80EC-B71C-4CF0-AEDD-3EA9DCF5523E}" dt="2023-12-04T17:59:10.499" v="1796" actId="478"/>
          <ac:spMkLst>
            <pc:docMk/>
            <pc:sldMk cId="3985190077" sldId="828"/>
            <ac:spMk id="2" creationId="{2838FDE4-46D5-5E30-F5F9-7CD1C23C08AD}"/>
          </ac:spMkLst>
        </pc:spChg>
        <pc:spChg chg="mod">
          <ac:chgData name="Nguyen Binh" userId="acf7f2a7-1119-454a-99ee-b7b1d8425230" providerId="ADAL" clId="{5EFF80EC-B71C-4CF0-AEDD-3EA9DCF5523E}" dt="2023-12-03T19:04:01.282" v="684" actId="20577"/>
          <ac:spMkLst>
            <pc:docMk/>
            <pc:sldMk cId="3985190077" sldId="828"/>
            <ac:spMk id="3" creationId="{8AF02BD7-1623-3E52-3731-A41F5ACF130F}"/>
          </ac:spMkLst>
        </pc:spChg>
        <pc:spChg chg="add del">
          <ac:chgData name="Nguyen Binh" userId="acf7f2a7-1119-454a-99ee-b7b1d8425230" providerId="ADAL" clId="{5EFF80EC-B71C-4CF0-AEDD-3EA9DCF5523E}" dt="2023-12-04T17:57:39.575" v="1624"/>
          <ac:spMkLst>
            <pc:docMk/>
            <pc:sldMk cId="3985190077" sldId="828"/>
            <ac:spMk id="5" creationId="{738581CF-AABE-F62B-7C24-4332F27C2E5A}"/>
          </ac:spMkLst>
        </pc:spChg>
        <pc:spChg chg="add del mod">
          <ac:chgData name="Nguyen Binh" userId="acf7f2a7-1119-454a-99ee-b7b1d8425230" providerId="ADAL" clId="{5EFF80EC-B71C-4CF0-AEDD-3EA9DCF5523E}" dt="2023-12-04T17:59:13.811" v="1799" actId="478"/>
          <ac:spMkLst>
            <pc:docMk/>
            <pc:sldMk cId="3985190077" sldId="828"/>
            <ac:spMk id="7" creationId="{0F203895-D53B-6438-A776-83C6F54C2D05}"/>
          </ac:spMkLst>
        </pc:spChg>
        <pc:spChg chg="add del mod">
          <ac:chgData name="Nguyen Binh" userId="acf7f2a7-1119-454a-99ee-b7b1d8425230" providerId="ADAL" clId="{5EFF80EC-B71C-4CF0-AEDD-3EA9DCF5523E}" dt="2023-12-04T17:59:12.498" v="1798"/>
          <ac:spMkLst>
            <pc:docMk/>
            <pc:sldMk cId="3985190077" sldId="828"/>
            <ac:spMk id="8" creationId="{79217211-6F95-C560-7D98-B3B27FA6FAF4}"/>
          </ac:spMkLst>
        </pc:spChg>
        <pc:spChg chg="add del mod">
          <ac:chgData name="Nguyen Binh" userId="acf7f2a7-1119-454a-99ee-b7b1d8425230" providerId="ADAL" clId="{5EFF80EC-B71C-4CF0-AEDD-3EA9DCF5523E}" dt="2023-12-04T17:59:23.165" v="1801" actId="478"/>
          <ac:spMkLst>
            <pc:docMk/>
            <pc:sldMk cId="3985190077" sldId="828"/>
            <ac:spMk id="9" creationId="{BEC7B18E-AA6F-5F5C-9319-8335F88618D7}"/>
          </ac:spMkLst>
        </pc:spChg>
        <pc:spChg chg="add mod">
          <ac:chgData name="Nguyen Binh" userId="acf7f2a7-1119-454a-99ee-b7b1d8425230" providerId="ADAL" clId="{5EFF80EC-B71C-4CF0-AEDD-3EA9DCF5523E}" dt="2023-12-04T17:59:23.165" v="1801" actId="478"/>
          <ac:spMkLst>
            <pc:docMk/>
            <pc:sldMk cId="3985190077" sldId="828"/>
            <ac:spMk id="11" creationId="{0E127B0F-44D4-9D79-E14A-80A41982BD4D}"/>
          </ac:spMkLst>
        </pc:spChg>
        <pc:graphicFrameChg chg="add del mod">
          <ac:chgData name="Nguyen Binh" userId="acf7f2a7-1119-454a-99ee-b7b1d8425230" providerId="ADAL" clId="{5EFF80EC-B71C-4CF0-AEDD-3EA9DCF5523E}" dt="2023-12-04T17:59:24.913" v="1804"/>
          <ac:graphicFrameMkLst>
            <pc:docMk/>
            <pc:sldMk cId="3985190077" sldId="828"/>
            <ac:graphicFrameMk id="12" creationId="{F3122994-1FAE-9687-C5CF-563DED8119C4}"/>
          </ac:graphicFrameMkLst>
        </pc:graphicFrameChg>
      </pc:sldChg>
      <pc:sldChg chg="addSp delSp modSp add mod delAnim">
        <pc:chgData name="Nguyen Binh" userId="acf7f2a7-1119-454a-99ee-b7b1d8425230" providerId="ADAL" clId="{5EFF80EC-B71C-4CF0-AEDD-3EA9DCF5523E}" dt="2023-12-05T09:53:37.635" v="5263" actId="14100"/>
        <pc:sldMkLst>
          <pc:docMk/>
          <pc:sldMk cId="2922502689" sldId="1294"/>
        </pc:sldMkLst>
        <pc:spChg chg="del">
          <ac:chgData name="Nguyen Binh" userId="acf7f2a7-1119-454a-99ee-b7b1d8425230" providerId="ADAL" clId="{5EFF80EC-B71C-4CF0-AEDD-3EA9DCF5523E}" dt="2023-12-04T17:39:03.666" v="1395" actId="478"/>
          <ac:spMkLst>
            <pc:docMk/>
            <pc:sldMk cId="2922502689" sldId="1294"/>
            <ac:spMk id="3" creationId="{714C8D4D-A03B-8B08-8334-A8824BE09228}"/>
          </ac:spMkLst>
        </pc:spChg>
        <pc:spChg chg="add del mod">
          <ac:chgData name="Nguyen Binh" userId="acf7f2a7-1119-454a-99ee-b7b1d8425230" providerId="ADAL" clId="{5EFF80EC-B71C-4CF0-AEDD-3EA9DCF5523E}" dt="2023-12-04T17:39:06.546" v="1398" actId="478"/>
          <ac:spMkLst>
            <pc:docMk/>
            <pc:sldMk cId="2922502689" sldId="1294"/>
            <ac:spMk id="7" creationId="{20A9A66A-8970-28D9-603D-92FB6BB8182F}"/>
          </ac:spMkLst>
        </pc:spChg>
        <pc:spChg chg="add del mod">
          <ac:chgData name="Nguyen Binh" userId="acf7f2a7-1119-454a-99ee-b7b1d8425230" providerId="ADAL" clId="{5EFF80EC-B71C-4CF0-AEDD-3EA9DCF5523E}" dt="2023-12-04T17:39:05.236" v="1397"/>
          <ac:spMkLst>
            <pc:docMk/>
            <pc:sldMk cId="2922502689" sldId="1294"/>
            <ac:spMk id="8" creationId="{33C2498C-2D23-4295-BBC0-8FEB3BD3166D}"/>
          </ac:spMkLst>
        </pc:spChg>
        <pc:spChg chg="add mod">
          <ac:chgData name="Nguyen Binh" userId="acf7f2a7-1119-454a-99ee-b7b1d8425230" providerId="ADAL" clId="{5EFF80EC-B71C-4CF0-AEDD-3EA9DCF5523E}" dt="2023-12-05T09:43:21.944" v="5013" actId="20577"/>
          <ac:spMkLst>
            <pc:docMk/>
            <pc:sldMk cId="2922502689" sldId="1294"/>
            <ac:spMk id="9" creationId="{EF3C5196-EFA0-0067-61E7-F38A97726D36}"/>
          </ac:spMkLst>
        </pc:spChg>
        <pc:spChg chg="mod">
          <ac:chgData name="Nguyen Binh" userId="acf7f2a7-1119-454a-99ee-b7b1d8425230" providerId="ADAL" clId="{5EFF80EC-B71C-4CF0-AEDD-3EA9DCF5523E}" dt="2023-12-05T09:53:29.803" v="5262" actId="1076"/>
          <ac:spMkLst>
            <pc:docMk/>
            <pc:sldMk cId="2922502689" sldId="1294"/>
            <ac:spMk id="12" creationId="{33B813D9-099A-99D4-AA2B-B91E565C34B4}"/>
          </ac:spMkLst>
        </pc:spChg>
        <pc:spChg chg="mod">
          <ac:chgData name="Nguyen Binh" userId="acf7f2a7-1119-454a-99ee-b7b1d8425230" providerId="ADAL" clId="{5EFF80EC-B71C-4CF0-AEDD-3EA9DCF5523E}" dt="2023-12-05T09:53:37.635" v="5263" actId="14100"/>
          <ac:spMkLst>
            <pc:docMk/>
            <pc:sldMk cId="2922502689" sldId="1294"/>
            <ac:spMk id="13" creationId="{C8219016-3970-1781-2ED5-2CEC31174CBE}"/>
          </ac:spMkLst>
        </pc:spChg>
        <pc:picChg chg="del">
          <ac:chgData name="Nguyen Binh" userId="acf7f2a7-1119-454a-99ee-b7b1d8425230" providerId="ADAL" clId="{5EFF80EC-B71C-4CF0-AEDD-3EA9DCF5523E}" dt="2023-12-04T17:39:13.964" v="1401" actId="478"/>
          <ac:picMkLst>
            <pc:docMk/>
            <pc:sldMk cId="2922502689" sldId="1294"/>
            <ac:picMk id="27" creationId="{BA5E1AC1-7E8C-F63B-C08A-6A5AB8FE291C}"/>
          </ac:picMkLst>
        </pc:picChg>
      </pc:sldChg>
      <pc:sldChg chg="del">
        <pc:chgData name="Nguyen Binh" userId="acf7f2a7-1119-454a-99ee-b7b1d8425230" providerId="ADAL" clId="{5EFF80EC-B71C-4CF0-AEDD-3EA9DCF5523E}" dt="2023-12-02T22:42:08.643" v="31" actId="47"/>
        <pc:sldMkLst>
          <pc:docMk/>
          <pc:sldMk cId="3740530519" sldId="1296"/>
        </pc:sldMkLst>
      </pc:sldChg>
      <pc:sldChg chg="del">
        <pc:chgData name="Nguyen Binh" userId="acf7f2a7-1119-454a-99ee-b7b1d8425230" providerId="ADAL" clId="{5EFF80EC-B71C-4CF0-AEDD-3EA9DCF5523E}" dt="2023-12-02T22:41:59.953" v="29" actId="47"/>
        <pc:sldMkLst>
          <pc:docMk/>
          <pc:sldMk cId="2792426720" sldId="1351"/>
        </pc:sldMkLst>
      </pc:sldChg>
      <pc:sldChg chg="addSp modSp add mod">
        <pc:chgData name="Nguyen Binh" userId="acf7f2a7-1119-454a-99ee-b7b1d8425230" providerId="ADAL" clId="{5EFF80EC-B71C-4CF0-AEDD-3EA9DCF5523E}" dt="2023-12-05T09:52:49.252" v="5226" actId="1076"/>
        <pc:sldMkLst>
          <pc:docMk/>
          <pc:sldMk cId="194859773" sldId="1362"/>
        </pc:sldMkLst>
        <pc:spChg chg="add mod">
          <ac:chgData name="Nguyen Binh" userId="acf7f2a7-1119-454a-99ee-b7b1d8425230" providerId="ADAL" clId="{5EFF80EC-B71C-4CF0-AEDD-3EA9DCF5523E}" dt="2023-12-05T09:52:49.252" v="5226" actId="1076"/>
          <ac:spMkLst>
            <pc:docMk/>
            <pc:sldMk cId="194859773" sldId="1362"/>
            <ac:spMk id="4" creationId="{4C96608F-D53A-F651-2A8F-0B05BF02EBCF}"/>
          </ac:spMkLst>
        </pc:spChg>
        <pc:picChg chg="mod">
          <ac:chgData name="Nguyen Binh" userId="acf7f2a7-1119-454a-99ee-b7b1d8425230" providerId="ADAL" clId="{5EFF80EC-B71C-4CF0-AEDD-3EA9DCF5523E}" dt="2023-12-04T17:57:34.326" v="1620" actId="1076"/>
          <ac:picMkLst>
            <pc:docMk/>
            <pc:sldMk cId="194859773" sldId="1362"/>
            <ac:picMk id="5" creationId="{787F5732-7473-B872-ECA5-CA707910F15C}"/>
          </ac:picMkLst>
        </pc:picChg>
      </pc:sldChg>
      <pc:sldChg chg="del">
        <pc:chgData name="Nguyen Binh" userId="acf7f2a7-1119-454a-99ee-b7b1d8425230" providerId="ADAL" clId="{5EFF80EC-B71C-4CF0-AEDD-3EA9DCF5523E}" dt="2023-12-02T22:41:59.953" v="29" actId="47"/>
        <pc:sldMkLst>
          <pc:docMk/>
          <pc:sldMk cId="3711779218" sldId="1367"/>
        </pc:sldMkLst>
      </pc:sldChg>
      <pc:sldChg chg="del">
        <pc:chgData name="Nguyen Binh" userId="acf7f2a7-1119-454a-99ee-b7b1d8425230" providerId="ADAL" clId="{5EFF80EC-B71C-4CF0-AEDD-3EA9DCF5523E}" dt="2023-12-02T22:41:59.953" v="29" actId="47"/>
        <pc:sldMkLst>
          <pc:docMk/>
          <pc:sldMk cId="2963508311" sldId="1369"/>
        </pc:sldMkLst>
      </pc:sldChg>
      <pc:sldChg chg="del">
        <pc:chgData name="Nguyen Binh" userId="acf7f2a7-1119-454a-99ee-b7b1d8425230" providerId="ADAL" clId="{5EFF80EC-B71C-4CF0-AEDD-3EA9DCF5523E}" dt="2023-12-02T22:41:59.953" v="29" actId="47"/>
        <pc:sldMkLst>
          <pc:docMk/>
          <pc:sldMk cId="3722434668" sldId="1370"/>
        </pc:sldMkLst>
      </pc:sldChg>
      <pc:sldChg chg="del">
        <pc:chgData name="Nguyen Binh" userId="acf7f2a7-1119-454a-99ee-b7b1d8425230" providerId="ADAL" clId="{5EFF80EC-B71C-4CF0-AEDD-3EA9DCF5523E}" dt="2023-12-02T22:41:59.953" v="29" actId="47"/>
        <pc:sldMkLst>
          <pc:docMk/>
          <pc:sldMk cId="2650559125" sldId="1371"/>
        </pc:sldMkLst>
      </pc:sldChg>
      <pc:sldChg chg="del">
        <pc:chgData name="Nguyen Binh" userId="acf7f2a7-1119-454a-99ee-b7b1d8425230" providerId="ADAL" clId="{5EFF80EC-B71C-4CF0-AEDD-3EA9DCF5523E}" dt="2023-12-02T22:41:59.953" v="29" actId="47"/>
        <pc:sldMkLst>
          <pc:docMk/>
          <pc:sldMk cId="3594966198" sldId="1372"/>
        </pc:sldMkLst>
      </pc:sldChg>
      <pc:sldChg chg="del">
        <pc:chgData name="Nguyen Binh" userId="acf7f2a7-1119-454a-99ee-b7b1d8425230" providerId="ADAL" clId="{5EFF80EC-B71C-4CF0-AEDD-3EA9DCF5523E}" dt="2023-12-02T22:41:59.953" v="29" actId="47"/>
        <pc:sldMkLst>
          <pc:docMk/>
          <pc:sldMk cId="417441396" sldId="1374"/>
        </pc:sldMkLst>
      </pc:sldChg>
      <pc:sldChg chg="del">
        <pc:chgData name="Nguyen Binh" userId="acf7f2a7-1119-454a-99ee-b7b1d8425230" providerId="ADAL" clId="{5EFF80EC-B71C-4CF0-AEDD-3EA9DCF5523E}" dt="2023-12-02T22:41:59.953" v="29" actId="47"/>
        <pc:sldMkLst>
          <pc:docMk/>
          <pc:sldMk cId="579081990" sldId="1375"/>
        </pc:sldMkLst>
      </pc:sldChg>
      <pc:sldChg chg="del">
        <pc:chgData name="Nguyen Binh" userId="acf7f2a7-1119-454a-99ee-b7b1d8425230" providerId="ADAL" clId="{5EFF80EC-B71C-4CF0-AEDD-3EA9DCF5523E}" dt="2023-12-02T22:41:59.953" v="29" actId="47"/>
        <pc:sldMkLst>
          <pc:docMk/>
          <pc:sldMk cId="646956831" sldId="1376"/>
        </pc:sldMkLst>
      </pc:sldChg>
      <pc:sldChg chg="del">
        <pc:chgData name="Nguyen Binh" userId="acf7f2a7-1119-454a-99ee-b7b1d8425230" providerId="ADAL" clId="{5EFF80EC-B71C-4CF0-AEDD-3EA9DCF5523E}" dt="2023-12-02T22:41:59.953" v="29" actId="47"/>
        <pc:sldMkLst>
          <pc:docMk/>
          <pc:sldMk cId="667512896" sldId="1377"/>
        </pc:sldMkLst>
      </pc:sldChg>
      <pc:sldChg chg="del">
        <pc:chgData name="Nguyen Binh" userId="acf7f2a7-1119-454a-99ee-b7b1d8425230" providerId="ADAL" clId="{5EFF80EC-B71C-4CF0-AEDD-3EA9DCF5523E}" dt="2023-12-02T22:41:59.953" v="29" actId="47"/>
        <pc:sldMkLst>
          <pc:docMk/>
          <pc:sldMk cId="2432388349" sldId="1379"/>
        </pc:sldMkLst>
      </pc:sldChg>
      <pc:sldChg chg="del">
        <pc:chgData name="Nguyen Binh" userId="acf7f2a7-1119-454a-99ee-b7b1d8425230" providerId="ADAL" clId="{5EFF80EC-B71C-4CF0-AEDD-3EA9DCF5523E}" dt="2023-12-02T22:41:59.953" v="29" actId="47"/>
        <pc:sldMkLst>
          <pc:docMk/>
          <pc:sldMk cId="1593405441" sldId="1380"/>
        </pc:sldMkLst>
      </pc:sldChg>
      <pc:sldChg chg="modSp add del mod ord">
        <pc:chgData name="Nguyen Binh" userId="acf7f2a7-1119-454a-99ee-b7b1d8425230" providerId="ADAL" clId="{5EFF80EC-B71C-4CF0-AEDD-3EA9DCF5523E}" dt="2023-12-04T17:54:29.771" v="1604" actId="20577"/>
        <pc:sldMkLst>
          <pc:docMk/>
          <pc:sldMk cId="3794939173" sldId="1381"/>
        </pc:sldMkLst>
        <pc:spChg chg="mod">
          <ac:chgData name="Nguyen Binh" userId="acf7f2a7-1119-454a-99ee-b7b1d8425230" providerId="ADAL" clId="{5EFF80EC-B71C-4CF0-AEDD-3EA9DCF5523E}" dt="2023-12-04T17:54:29.771" v="1604" actId="20577"/>
          <ac:spMkLst>
            <pc:docMk/>
            <pc:sldMk cId="3794939173" sldId="1381"/>
            <ac:spMk id="4" creationId="{656B4AC7-223F-4CE6-F1AB-CC66C3D9B75D}"/>
          </ac:spMkLst>
        </pc:spChg>
        <pc:spChg chg="mod">
          <ac:chgData name="Nguyen Binh" userId="acf7f2a7-1119-454a-99ee-b7b1d8425230" providerId="ADAL" clId="{5EFF80EC-B71C-4CF0-AEDD-3EA9DCF5523E}" dt="2023-12-04T17:54:18.375" v="1594" actId="20577"/>
          <ac:spMkLst>
            <pc:docMk/>
            <pc:sldMk cId="3794939173" sldId="1381"/>
            <ac:spMk id="7" creationId="{9447359B-807B-4702-7EB6-148EB507BDEB}"/>
          </ac:spMkLst>
        </pc:spChg>
      </pc:sldChg>
      <pc:sldChg chg="del">
        <pc:chgData name="Nguyen Binh" userId="acf7f2a7-1119-454a-99ee-b7b1d8425230" providerId="ADAL" clId="{5EFF80EC-B71C-4CF0-AEDD-3EA9DCF5523E}" dt="2023-12-02T22:41:59.953" v="29" actId="47"/>
        <pc:sldMkLst>
          <pc:docMk/>
          <pc:sldMk cId="3555240154" sldId="1382"/>
        </pc:sldMkLst>
      </pc:sldChg>
      <pc:sldChg chg="del">
        <pc:chgData name="Nguyen Binh" userId="acf7f2a7-1119-454a-99ee-b7b1d8425230" providerId="ADAL" clId="{5EFF80EC-B71C-4CF0-AEDD-3EA9DCF5523E}" dt="2023-12-02T22:41:59.953" v="29" actId="47"/>
        <pc:sldMkLst>
          <pc:docMk/>
          <pc:sldMk cId="2954019944" sldId="1386"/>
        </pc:sldMkLst>
      </pc:sldChg>
      <pc:sldChg chg="del">
        <pc:chgData name="Nguyen Binh" userId="acf7f2a7-1119-454a-99ee-b7b1d8425230" providerId="ADAL" clId="{5EFF80EC-B71C-4CF0-AEDD-3EA9DCF5523E}" dt="2023-12-02T22:41:59.953" v="29" actId="47"/>
        <pc:sldMkLst>
          <pc:docMk/>
          <pc:sldMk cId="2315172112" sldId="1389"/>
        </pc:sldMkLst>
      </pc:sldChg>
      <pc:sldChg chg="del">
        <pc:chgData name="Nguyen Binh" userId="acf7f2a7-1119-454a-99ee-b7b1d8425230" providerId="ADAL" clId="{5EFF80EC-B71C-4CF0-AEDD-3EA9DCF5523E}" dt="2023-12-02T22:41:59.953" v="29" actId="47"/>
        <pc:sldMkLst>
          <pc:docMk/>
          <pc:sldMk cId="2696600761" sldId="1391"/>
        </pc:sldMkLst>
      </pc:sldChg>
      <pc:sldChg chg="del">
        <pc:chgData name="Nguyen Binh" userId="acf7f2a7-1119-454a-99ee-b7b1d8425230" providerId="ADAL" clId="{5EFF80EC-B71C-4CF0-AEDD-3EA9DCF5523E}" dt="2023-12-02T22:41:59.953" v="29" actId="47"/>
        <pc:sldMkLst>
          <pc:docMk/>
          <pc:sldMk cId="3433030343" sldId="1392"/>
        </pc:sldMkLst>
      </pc:sldChg>
      <pc:sldChg chg="del">
        <pc:chgData name="Nguyen Binh" userId="acf7f2a7-1119-454a-99ee-b7b1d8425230" providerId="ADAL" clId="{5EFF80EC-B71C-4CF0-AEDD-3EA9DCF5523E}" dt="2023-12-02T22:41:59.953" v="29" actId="47"/>
        <pc:sldMkLst>
          <pc:docMk/>
          <pc:sldMk cId="234434150" sldId="1393"/>
        </pc:sldMkLst>
      </pc:sldChg>
      <pc:sldChg chg="modSp mod">
        <pc:chgData name="Nguyen Binh" userId="acf7f2a7-1119-454a-99ee-b7b1d8425230" providerId="ADAL" clId="{5EFF80EC-B71C-4CF0-AEDD-3EA9DCF5523E}" dt="2023-12-05T09:44:48.483" v="5139" actId="20577"/>
        <pc:sldMkLst>
          <pc:docMk/>
          <pc:sldMk cId="650976073" sldId="1393"/>
        </pc:sldMkLst>
        <pc:spChg chg="mod">
          <ac:chgData name="Nguyen Binh" userId="acf7f2a7-1119-454a-99ee-b7b1d8425230" providerId="ADAL" clId="{5EFF80EC-B71C-4CF0-AEDD-3EA9DCF5523E}" dt="2023-12-05T09:43:48.245" v="5027" actId="20577"/>
          <ac:spMkLst>
            <pc:docMk/>
            <pc:sldMk cId="650976073" sldId="1393"/>
            <ac:spMk id="3" creationId="{5AE78FD9-B43C-E638-F042-38D2EC48F023}"/>
          </ac:spMkLst>
        </pc:spChg>
        <pc:spChg chg="mod">
          <ac:chgData name="Nguyen Binh" userId="acf7f2a7-1119-454a-99ee-b7b1d8425230" providerId="ADAL" clId="{5EFF80EC-B71C-4CF0-AEDD-3EA9DCF5523E}" dt="2023-12-05T09:44:48.483" v="5139" actId="20577"/>
          <ac:spMkLst>
            <pc:docMk/>
            <pc:sldMk cId="650976073" sldId="1393"/>
            <ac:spMk id="8" creationId="{41A4735C-249F-3094-9E17-1B5323142616}"/>
          </ac:spMkLst>
        </pc:spChg>
      </pc:sldChg>
      <pc:sldChg chg="modSp add mod">
        <pc:chgData name="Nguyen Binh" userId="acf7f2a7-1119-454a-99ee-b7b1d8425230" providerId="ADAL" clId="{5EFF80EC-B71C-4CF0-AEDD-3EA9DCF5523E}" dt="2023-12-04T18:14:26.473" v="2241" actId="20577"/>
        <pc:sldMkLst>
          <pc:docMk/>
          <pc:sldMk cId="1013989969" sldId="1394"/>
        </pc:sldMkLst>
        <pc:spChg chg="mod">
          <ac:chgData name="Nguyen Binh" userId="acf7f2a7-1119-454a-99ee-b7b1d8425230" providerId="ADAL" clId="{5EFF80EC-B71C-4CF0-AEDD-3EA9DCF5523E}" dt="2023-12-04T17:59:33.734" v="1816" actId="20577"/>
          <ac:spMkLst>
            <pc:docMk/>
            <pc:sldMk cId="1013989969" sldId="1394"/>
            <ac:spMk id="3" creationId="{88710C8B-3B7E-F3A0-8233-54160D0DCF94}"/>
          </ac:spMkLst>
        </pc:spChg>
        <pc:graphicFrameChg chg="mod modGraphic">
          <ac:chgData name="Nguyen Binh" userId="acf7f2a7-1119-454a-99ee-b7b1d8425230" providerId="ADAL" clId="{5EFF80EC-B71C-4CF0-AEDD-3EA9DCF5523E}" dt="2023-12-04T18:14:26.473" v="2241" actId="20577"/>
          <ac:graphicFrameMkLst>
            <pc:docMk/>
            <pc:sldMk cId="1013989969" sldId="1394"/>
            <ac:graphicFrameMk id="11" creationId="{4F3324DD-7D17-2029-41CC-DEF63692B41F}"/>
          </ac:graphicFrameMkLst>
        </pc:graphicFrameChg>
      </pc:sldChg>
      <pc:sldChg chg="del">
        <pc:chgData name="Nguyen Binh" userId="acf7f2a7-1119-454a-99ee-b7b1d8425230" providerId="ADAL" clId="{5EFF80EC-B71C-4CF0-AEDD-3EA9DCF5523E}" dt="2023-12-02T22:41:59.953" v="29" actId="47"/>
        <pc:sldMkLst>
          <pc:docMk/>
          <pc:sldMk cId="2196727269" sldId="1394"/>
        </pc:sldMkLst>
      </pc:sldChg>
      <pc:sldChg chg="del">
        <pc:chgData name="Nguyen Binh" userId="acf7f2a7-1119-454a-99ee-b7b1d8425230" providerId="ADAL" clId="{5EFF80EC-B71C-4CF0-AEDD-3EA9DCF5523E}" dt="2023-12-02T22:41:59.953" v="29" actId="47"/>
        <pc:sldMkLst>
          <pc:docMk/>
          <pc:sldMk cId="402207510" sldId="1395"/>
        </pc:sldMkLst>
      </pc:sldChg>
      <pc:sldChg chg="addSp delSp modSp new mod modAnim">
        <pc:chgData name="Nguyen Binh" userId="acf7f2a7-1119-454a-99ee-b7b1d8425230" providerId="ADAL" clId="{5EFF80EC-B71C-4CF0-AEDD-3EA9DCF5523E}" dt="2023-12-05T09:39:58.070" v="4819"/>
        <pc:sldMkLst>
          <pc:docMk/>
          <pc:sldMk cId="1908450170" sldId="1395"/>
        </pc:sldMkLst>
        <pc:spChg chg="mod">
          <ac:chgData name="Nguyen Binh" userId="acf7f2a7-1119-454a-99ee-b7b1d8425230" providerId="ADAL" clId="{5EFF80EC-B71C-4CF0-AEDD-3EA9DCF5523E}" dt="2023-12-05T09:09:47.644" v="3196" actId="20577"/>
          <ac:spMkLst>
            <pc:docMk/>
            <pc:sldMk cId="1908450170" sldId="1395"/>
            <ac:spMk id="2" creationId="{AE2437BA-F284-CB21-D295-B0EA1E3477D4}"/>
          </ac:spMkLst>
        </pc:spChg>
        <pc:spChg chg="mod">
          <ac:chgData name="Nguyen Binh" userId="acf7f2a7-1119-454a-99ee-b7b1d8425230" providerId="ADAL" clId="{5EFF80EC-B71C-4CF0-AEDD-3EA9DCF5523E}" dt="2023-12-05T08:10:02.520" v="2277" actId="20577"/>
          <ac:spMkLst>
            <pc:docMk/>
            <pc:sldMk cId="1908450170" sldId="1395"/>
            <ac:spMk id="3" creationId="{F87031B9-B07B-588C-BDF0-0B8FD3650C8D}"/>
          </ac:spMkLst>
        </pc:spChg>
        <pc:picChg chg="add del mod">
          <ac:chgData name="Nguyen Binh" userId="acf7f2a7-1119-454a-99ee-b7b1d8425230" providerId="ADAL" clId="{5EFF80EC-B71C-4CF0-AEDD-3EA9DCF5523E}" dt="2023-12-05T09:11:19.553" v="3198" actId="478"/>
          <ac:picMkLst>
            <pc:docMk/>
            <pc:sldMk cId="1908450170" sldId="1395"/>
            <ac:picMk id="5" creationId="{BE2A1D0C-293B-5F54-7DD2-20D01DCDAA18}"/>
          </ac:picMkLst>
        </pc:picChg>
        <pc:picChg chg="add mod">
          <ac:chgData name="Nguyen Binh" userId="acf7f2a7-1119-454a-99ee-b7b1d8425230" providerId="ADAL" clId="{5EFF80EC-B71C-4CF0-AEDD-3EA9DCF5523E}" dt="2023-12-05T09:11:23.740" v="3202" actId="1076"/>
          <ac:picMkLst>
            <pc:docMk/>
            <pc:sldMk cId="1908450170" sldId="1395"/>
            <ac:picMk id="7" creationId="{0FBC4888-50A8-98FD-D98E-AB30475559D2}"/>
          </ac:picMkLst>
        </pc:picChg>
      </pc:sldChg>
      <pc:sldChg chg="del">
        <pc:chgData name="Nguyen Binh" userId="acf7f2a7-1119-454a-99ee-b7b1d8425230" providerId="ADAL" clId="{5EFF80EC-B71C-4CF0-AEDD-3EA9DCF5523E}" dt="2023-12-02T22:41:59.953" v="29" actId="47"/>
        <pc:sldMkLst>
          <pc:docMk/>
          <pc:sldMk cId="734333683" sldId="1396"/>
        </pc:sldMkLst>
      </pc:sldChg>
      <pc:sldChg chg="addSp delSp modSp add mod modAnim">
        <pc:chgData name="Nguyen Binh" userId="acf7f2a7-1119-454a-99ee-b7b1d8425230" providerId="ADAL" clId="{5EFF80EC-B71C-4CF0-AEDD-3EA9DCF5523E}" dt="2023-12-05T09:46:31.150" v="5168" actId="207"/>
        <pc:sldMkLst>
          <pc:docMk/>
          <pc:sldMk cId="2972126995" sldId="1396"/>
        </pc:sldMkLst>
        <pc:spChg chg="del">
          <ac:chgData name="Nguyen Binh" userId="acf7f2a7-1119-454a-99ee-b7b1d8425230" providerId="ADAL" clId="{5EFF80EC-B71C-4CF0-AEDD-3EA9DCF5523E}" dt="2023-12-05T09:06:09.478" v="2948" actId="478"/>
          <ac:spMkLst>
            <pc:docMk/>
            <pc:sldMk cId="2972126995" sldId="1396"/>
            <ac:spMk id="2" creationId="{AE2437BA-F284-CB21-D295-B0EA1E3477D4}"/>
          </ac:spMkLst>
        </pc:spChg>
        <pc:spChg chg="mod">
          <ac:chgData name="Nguyen Binh" userId="acf7f2a7-1119-454a-99ee-b7b1d8425230" providerId="ADAL" clId="{5EFF80EC-B71C-4CF0-AEDD-3EA9DCF5523E}" dt="2023-12-05T09:06:05.607" v="2947" actId="20577"/>
          <ac:spMkLst>
            <pc:docMk/>
            <pc:sldMk cId="2972126995" sldId="1396"/>
            <ac:spMk id="3" creationId="{F87031B9-B07B-588C-BDF0-0B8FD3650C8D}"/>
          </ac:spMkLst>
        </pc:spChg>
        <pc:spChg chg="add mod">
          <ac:chgData name="Nguyen Binh" userId="acf7f2a7-1119-454a-99ee-b7b1d8425230" providerId="ADAL" clId="{5EFF80EC-B71C-4CF0-AEDD-3EA9DCF5523E}" dt="2023-12-05T09:45:47.716" v="5167" actId="20577"/>
          <ac:spMkLst>
            <pc:docMk/>
            <pc:sldMk cId="2972126995" sldId="1396"/>
            <ac:spMk id="6" creationId="{C4D2586B-485F-C0B7-5A2E-F78A40E80D91}"/>
          </ac:spMkLst>
        </pc:spChg>
        <pc:spChg chg="add mod">
          <ac:chgData name="Nguyen Binh" userId="acf7f2a7-1119-454a-99ee-b7b1d8425230" providerId="ADAL" clId="{5EFF80EC-B71C-4CF0-AEDD-3EA9DCF5523E}" dt="2023-12-05T09:41:29.470" v="4935" actId="20577"/>
          <ac:spMkLst>
            <pc:docMk/>
            <pc:sldMk cId="2972126995" sldId="1396"/>
            <ac:spMk id="8" creationId="{4F510F60-53CB-23DE-C11D-FEE6ED667939}"/>
          </ac:spMkLst>
        </pc:spChg>
        <pc:spChg chg="add mod">
          <ac:chgData name="Nguyen Binh" userId="acf7f2a7-1119-454a-99ee-b7b1d8425230" providerId="ADAL" clId="{5EFF80EC-B71C-4CF0-AEDD-3EA9DCF5523E}" dt="2023-12-05T09:46:31.150" v="5168" actId="207"/>
          <ac:spMkLst>
            <pc:docMk/>
            <pc:sldMk cId="2972126995" sldId="1396"/>
            <ac:spMk id="10" creationId="{A471F82F-D2EB-DE23-EB59-D384AA4E051F}"/>
          </ac:spMkLst>
        </pc:spChg>
        <pc:spChg chg="add mod">
          <ac:chgData name="Nguyen Binh" userId="acf7f2a7-1119-454a-99ee-b7b1d8425230" providerId="ADAL" clId="{5EFF80EC-B71C-4CF0-AEDD-3EA9DCF5523E}" dt="2023-12-05T09:38:20.891" v="4639" actId="1076"/>
          <ac:spMkLst>
            <pc:docMk/>
            <pc:sldMk cId="2972126995" sldId="1396"/>
            <ac:spMk id="11" creationId="{C966E262-025A-AC0E-C44D-9D8A39DD2C64}"/>
          </ac:spMkLst>
        </pc:spChg>
        <pc:picChg chg="del">
          <ac:chgData name="Nguyen Binh" userId="acf7f2a7-1119-454a-99ee-b7b1d8425230" providerId="ADAL" clId="{5EFF80EC-B71C-4CF0-AEDD-3EA9DCF5523E}" dt="2023-12-05T09:06:09.478" v="2948" actId="478"/>
          <ac:picMkLst>
            <pc:docMk/>
            <pc:sldMk cId="2972126995" sldId="1396"/>
            <ac:picMk id="5" creationId="{BE2A1D0C-293B-5F54-7DD2-20D01DCDAA18}"/>
          </ac:picMkLst>
        </pc:picChg>
      </pc:sldChg>
      <pc:sldChg chg="del">
        <pc:chgData name="Nguyen Binh" userId="acf7f2a7-1119-454a-99ee-b7b1d8425230" providerId="ADAL" clId="{5EFF80EC-B71C-4CF0-AEDD-3EA9DCF5523E}" dt="2023-12-02T22:41:59.953" v="29" actId="47"/>
        <pc:sldMkLst>
          <pc:docMk/>
          <pc:sldMk cId="3398974766" sldId="1397"/>
        </pc:sldMkLst>
      </pc:sldChg>
      <pc:sldChg chg="del">
        <pc:chgData name="Nguyen Binh" userId="acf7f2a7-1119-454a-99ee-b7b1d8425230" providerId="ADAL" clId="{5EFF80EC-B71C-4CF0-AEDD-3EA9DCF5523E}" dt="2023-12-02T22:41:59.953" v="29" actId="47"/>
        <pc:sldMkLst>
          <pc:docMk/>
          <pc:sldMk cId="3352315056" sldId="1403"/>
        </pc:sldMkLst>
      </pc:sldChg>
      <pc:sldChg chg="del">
        <pc:chgData name="Nguyen Binh" userId="acf7f2a7-1119-454a-99ee-b7b1d8425230" providerId="ADAL" clId="{5EFF80EC-B71C-4CF0-AEDD-3EA9DCF5523E}" dt="2023-12-02T22:41:59.953" v="29" actId="47"/>
        <pc:sldMkLst>
          <pc:docMk/>
          <pc:sldMk cId="1687019097" sldId="1405"/>
        </pc:sldMkLst>
      </pc:sldChg>
      <pc:sldChg chg="del">
        <pc:chgData name="Nguyen Binh" userId="acf7f2a7-1119-454a-99ee-b7b1d8425230" providerId="ADAL" clId="{5EFF80EC-B71C-4CF0-AEDD-3EA9DCF5523E}" dt="2023-12-02T22:41:59.953" v="29" actId="47"/>
        <pc:sldMkLst>
          <pc:docMk/>
          <pc:sldMk cId="2455441678" sldId="1406"/>
        </pc:sldMkLst>
      </pc:sldChg>
      <pc:sldChg chg="del">
        <pc:chgData name="Nguyen Binh" userId="acf7f2a7-1119-454a-99ee-b7b1d8425230" providerId="ADAL" clId="{5EFF80EC-B71C-4CF0-AEDD-3EA9DCF5523E}" dt="2023-12-02T22:41:59.953" v="29" actId="47"/>
        <pc:sldMkLst>
          <pc:docMk/>
          <pc:sldMk cId="3648865430" sldId="1409"/>
        </pc:sldMkLst>
      </pc:sldChg>
      <pc:sldChg chg="del">
        <pc:chgData name="Nguyen Binh" userId="acf7f2a7-1119-454a-99ee-b7b1d8425230" providerId="ADAL" clId="{5EFF80EC-B71C-4CF0-AEDD-3EA9DCF5523E}" dt="2023-12-02T22:41:59.953" v="29" actId="47"/>
        <pc:sldMkLst>
          <pc:docMk/>
          <pc:sldMk cId="1155842759" sldId="1411"/>
        </pc:sldMkLst>
      </pc:sldChg>
      <pc:sldChg chg="del">
        <pc:chgData name="Nguyen Binh" userId="acf7f2a7-1119-454a-99ee-b7b1d8425230" providerId="ADAL" clId="{5EFF80EC-B71C-4CF0-AEDD-3EA9DCF5523E}" dt="2023-12-02T22:41:59.953" v="29" actId="47"/>
        <pc:sldMkLst>
          <pc:docMk/>
          <pc:sldMk cId="2423741498" sldId="1414"/>
        </pc:sldMkLst>
      </pc:sldChg>
      <pc:sldMasterChg chg="modSp mod">
        <pc:chgData name="Nguyen Binh" userId="acf7f2a7-1119-454a-99ee-b7b1d8425230" providerId="ADAL" clId="{5EFF80EC-B71C-4CF0-AEDD-3EA9DCF5523E}" dt="2023-12-03T19:49:29.565" v="759" actId="20577"/>
        <pc:sldMasterMkLst>
          <pc:docMk/>
          <pc:sldMasterMk cId="3038685260" sldId="2147483811"/>
        </pc:sldMasterMkLst>
        <pc:spChg chg="mod">
          <ac:chgData name="Nguyen Binh" userId="acf7f2a7-1119-454a-99ee-b7b1d8425230" providerId="ADAL" clId="{5EFF80EC-B71C-4CF0-AEDD-3EA9DCF5523E}" dt="2023-12-03T19:49:29.565" v="759" actId="20577"/>
          <ac:spMkLst>
            <pc:docMk/>
            <pc:sldMasterMk cId="3038685260" sldId="2147483811"/>
            <ac:spMk id="15" creationId="{00000000-0000-0000-0000-000000000000}"/>
          </ac:spMkLst>
        </pc:spChg>
        <pc:spChg chg="mod">
          <ac:chgData name="Nguyen Binh" userId="acf7f2a7-1119-454a-99ee-b7b1d8425230" providerId="ADAL" clId="{5EFF80EC-B71C-4CF0-AEDD-3EA9DCF5523E}" dt="2023-12-03T19:49:13.503" v="719" actId="14100"/>
          <ac:spMkLst>
            <pc:docMk/>
            <pc:sldMasterMk cId="3038685260" sldId="2147483811"/>
            <ac:spMk id="18" creationId="{00000000-0000-0000-0000-000000000000}"/>
          </ac:spMkLst>
        </pc:spChg>
      </pc:sldMasterChg>
    </pc:docChg>
  </pc:docChgLst>
  <pc:docChgLst>
    <pc:chgData name="Juan Rongfei" userId="87cd990a-957d-49c3-81fb-d5944fc3af6b" providerId="ADAL" clId="{5FA06090-7834-4C39-B46D-96FE33DBE91F}"/>
    <pc:docChg chg="modSld">
      <pc:chgData name="Juan Rongfei" userId="87cd990a-957d-49c3-81fb-d5944fc3af6b" providerId="ADAL" clId="{5FA06090-7834-4C39-B46D-96FE33DBE91F}" dt="2023-05-17T07:55:19.998" v="3" actId="1076"/>
      <pc:docMkLst>
        <pc:docMk/>
      </pc:docMkLst>
      <pc:sldChg chg="modSp mod">
        <pc:chgData name="Juan Rongfei" userId="87cd990a-957d-49c3-81fb-d5944fc3af6b" providerId="ADAL" clId="{5FA06090-7834-4C39-B46D-96FE33DBE91F}" dt="2023-05-17T07:50:22.971" v="2" actId="1076"/>
        <pc:sldMkLst>
          <pc:docMk/>
          <pc:sldMk cId="1414939242" sldId="1318"/>
        </pc:sldMkLst>
        <pc:picChg chg="mod">
          <ac:chgData name="Juan Rongfei" userId="87cd990a-957d-49c3-81fb-d5944fc3af6b" providerId="ADAL" clId="{5FA06090-7834-4C39-B46D-96FE33DBE91F}" dt="2023-05-17T07:50:21.235" v="1" actId="1076"/>
          <ac:picMkLst>
            <pc:docMk/>
            <pc:sldMk cId="1414939242" sldId="1318"/>
            <ac:picMk id="3" creationId="{D1760496-6DD8-AACE-0107-AF67C159D20D}"/>
          </ac:picMkLst>
        </pc:picChg>
        <pc:picChg chg="mod">
          <ac:chgData name="Juan Rongfei" userId="87cd990a-957d-49c3-81fb-d5944fc3af6b" providerId="ADAL" clId="{5FA06090-7834-4C39-B46D-96FE33DBE91F}" dt="2023-05-17T07:50:22.971" v="2" actId="1076"/>
          <ac:picMkLst>
            <pc:docMk/>
            <pc:sldMk cId="1414939242" sldId="1318"/>
            <ac:picMk id="5" creationId="{9A923290-9503-74AE-A390-259020993FF7}"/>
          </ac:picMkLst>
        </pc:picChg>
      </pc:sldChg>
      <pc:sldChg chg="modSp">
        <pc:chgData name="Juan Rongfei" userId="87cd990a-957d-49c3-81fb-d5944fc3af6b" providerId="ADAL" clId="{5FA06090-7834-4C39-B46D-96FE33DBE91F}" dt="2023-05-17T07:55:19.998" v="3" actId="1076"/>
        <pc:sldMkLst>
          <pc:docMk/>
          <pc:sldMk cId="1989146056" sldId="1338"/>
        </pc:sldMkLst>
        <pc:picChg chg="mod">
          <ac:chgData name="Juan Rongfei" userId="87cd990a-957d-49c3-81fb-d5944fc3af6b" providerId="ADAL" clId="{5FA06090-7834-4C39-B46D-96FE33DBE91F}" dt="2023-05-17T07:55:19.998" v="3" actId="1076"/>
          <ac:picMkLst>
            <pc:docMk/>
            <pc:sldMk cId="1989146056" sldId="1338"/>
            <ac:picMk id="1026" creationId="{0911AD58-1AAD-D30E-A18C-5EF63085B92A}"/>
          </ac:picMkLst>
        </pc:picChg>
      </pc:sldChg>
    </pc:docChg>
  </pc:docChgLst>
  <pc:docChgLst>
    <pc:chgData name="Zope Vedant" userId="d8a1c4c5-dd07-425c-ad2f-6288560414d0" providerId="ADAL" clId="{C8C1BCD0-B89C-4D87-8DC8-9E0CE1B199B1}"/>
    <pc:docChg chg="undo custSel addSld delSld modSld sldOrd modMainMaster modSection">
      <pc:chgData name="Zope Vedant" userId="d8a1c4c5-dd07-425c-ad2f-6288560414d0" providerId="ADAL" clId="{C8C1BCD0-B89C-4D87-8DC8-9E0CE1B199B1}" dt="2023-06-14T23:02:40.606" v="7393" actId="14100"/>
      <pc:docMkLst>
        <pc:docMk/>
      </pc:docMkLst>
      <pc:sldChg chg="modSp mod modNotesTx">
        <pc:chgData name="Zope Vedant" userId="d8a1c4c5-dd07-425c-ad2f-6288560414d0" providerId="ADAL" clId="{C8C1BCD0-B89C-4D87-8DC8-9E0CE1B199B1}" dt="2023-06-14T22:47:28.294" v="7203" actId="20577"/>
        <pc:sldMkLst>
          <pc:docMk/>
          <pc:sldMk cId="0" sldId="258"/>
        </pc:sldMkLst>
        <pc:spChg chg="mod">
          <ac:chgData name="Zope Vedant" userId="d8a1c4c5-dd07-425c-ad2f-6288560414d0" providerId="ADAL" clId="{C8C1BCD0-B89C-4D87-8DC8-9E0CE1B199B1}" dt="2023-06-14T19:28:24.842" v="6537" actId="1076"/>
          <ac:spMkLst>
            <pc:docMk/>
            <pc:sldMk cId="0" sldId="258"/>
            <ac:spMk id="2" creationId="{00000000-0000-0000-0000-000000000000}"/>
          </ac:spMkLst>
        </pc:spChg>
        <pc:spChg chg="mod">
          <ac:chgData name="Zope Vedant" userId="d8a1c4c5-dd07-425c-ad2f-6288560414d0" providerId="ADAL" clId="{C8C1BCD0-B89C-4D87-8DC8-9E0CE1B199B1}" dt="2023-06-14T19:28:06.400" v="6536" actId="2711"/>
          <ac:spMkLst>
            <pc:docMk/>
            <pc:sldMk cId="0" sldId="258"/>
            <ac:spMk id="8" creationId="{CAC00042-2E4C-4458-93B1-772BE85A9514}"/>
          </ac:spMkLst>
        </pc:spChg>
      </pc:sldChg>
      <pc:sldChg chg="modSp mod">
        <pc:chgData name="Zope Vedant" userId="d8a1c4c5-dd07-425c-ad2f-6288560414d0" providerId="ADAL" clId="{C8C1BCD0-B89C-4D87-8DC8-9E0CE1B199B1}" dt="2023-05-29T14:10:33.464" v="296" actId="20577"/>
        <pc:sldMkLst>
          <pc:docMk/>
          <pc:sldMk cId="0" sldId="263"/>
        </pc:sldMkLst>
        <pc:spChg chg="mod">
          <ac:chgData name="Zope Vedant" userId="d8a1c4c5-dd07-425c-ad2f-6288560414d0" providerId="ADAL" clId="{C8C1BCD0-B89C-4D87-8DC8-9E0CE1B199B1}" dt="2023-05-29T14:10:33.464" v="296" actId="20577"/>
          <ac:spMkLst>
            <pc:docMk/>
            <pc:sldMk cId="0" sldId="263"/>
            <ac:spMk id="4" creationId="{4A2EEBF3-B1B5-BE55-0772-21A5899006F8}"/>
          </ac:spMkLst>
        </pc:spChg>
      </pc:sldChg>
      <pc:sldChg chg="modSp add mod">
        <pc:chgData name="Zope Vedant" userId="d8a1c4c5-dd07-425c-ad2f-6288560414d0" providerId="ADAL" clId="{C8C1BCD0-B89C-4D87-8DC8-9E0CE1B199B1}" dt="2023-06-14T19:28:49.312" v="6540" actId="14100"/>
        <pc:sldMkLst>
          <pc:docMk/>
          <pc:sldMk cId="3538961038" sldId="1246"/>
        </pc:sldMkLst>
        <pc:spChg chg="mod">
          <ac:chgData name="Zope Vedant" userId="d8a1c4c5-dd07-425c-ad2f-6288560414d0" providerId="ADAL" clId="{C8C1BCD0-B89C-4D87-8DC8-9E0CE1B199B1}" dt="2023-06-14T15:04:44.506" v="6502"/>
          <ac:spMkLst>
            <pc:docMk/>
            <pc:sldMk cId="3538961038" sldId="1246"/>
            <ac:spMk id="3" creationId="{DDC7F3FF-DE49-4BBC-AE17-D9EE9E5AFE99}"/>
          </ac:spMkLst>
        </pc:spChg>
        <pc:spChg chg="mod">
          <ac:chgData name="Zope Vedant" userId="d8a1c4c5-dd07-425c-ad2f-6288560414d0" providerId="ADAL" clId="{C8C1BCD0-B89C-4D87-8DC8-9E0CE1B199B1}" dt="2023-06-14T19:28:49.312" v="6540" actId="14100"/>
          <ac:spMkLst>
            <pc:docMk/>
            <pc:sldMk cId="3538961038" sldId="1246"/>
            <ac:spMk id="7" creationId="{819530A3-4D0A-885D-7325-26A421C21D24}"/>
          </ac:spMkLst>
        </pc:spChg>
        <pc:picChg chg="mod">
          <ac:chgData name="Zope Vedant" userId="d8a1c4c5-dd07-425c-ad2f-6288560414d0" providerId="ADAL" clId="{C8C1BCD0-B89C-4D87-8DC8-9E0CE1B199B1}" dt="2023-06-14T19:28:39.676" v="6538" actId="14100"/>
          <ac:picMkLst>
            <pc:docMk/>
            <pc:sldMk cId="3538961038" sldId="1246"/>
            <ac:picMk id="1026" creationId="{28B72480-AA09-A060-1331-C5C02E75BD6B}"/>
          </ac:picMkLst>
        </pc:picChg>
        <pc:picChg chg="mod">
          <ac:chgData name="Zope Vedant" userId="d8a1c4c5-dd07-425c-ad2f-6288560414d0" providerId="ADAL" clId="{C8C1BCD0-B89C-4D87-8DC8-9E0CE1B199B1}" dt="2023-06-14T19:28:42.567" v="6539" actId="14100"/>
          <ac:picMkLst>
            <pc:docMk/>
            <pc:sldMk cId="3538961038" sldId="1246"/>
            <ac:picMk id="1034" creationId="{C14810BC-6E50-1513-3516-6457C8918596}"/>
          </ac:picMkLst>
        </pc:picChg>
      </pc:sldChg>
      <pc:sldChg chg="delSp modSp del mod delAnim modAnim modShow modNotesTx">
        <pc:chgData name="Zope Vedant" userId="d8a1c4c5-dd07-425c-ad2f-6288560414d0" providerId="ADAL" clId="{C8C1BCD0-B89C-4D87-8DC8-9E0CE1B199B1}" dt="2023-06-13T12:50:00.494" v="5522" actId="47"/>
        <pc:sldMkLst>
          <pc:docMk/>
          <pc:sldMk cId="1166986704" sldId="1295"/>
        </pc:sldMkLst>
        <pc:spChg chg="mod">
          <ac:chgData name="Zope Vedant" userId="d8a1c4c5-dd07-425c-ad2f-6288560414d0" providerId="ADAL" clId="{C8C1BCD0-B89C-4D87-8DC8-9E0CE1B199B1}" dt="2023-05-31T11:10:56.336" v="1965" actId="208"/>
          <ac:spMkLst>
            <pc:docMk/>
            <pc:sldMk cId="1166986704" sldId="1295"/>
            <ac:spMk id="2" creationId="{B9CA84A1-0296-482B-9772-FC6C50E3167F}"/>
          </ac:spMkLst>
        </pc:spChg>
        <pc:spChg chg="mod">
          <ac:chgData name="Zope Vedant" userId="d8a1c4c5-dd07-425c-ad2f-6288560414d0" providerId="ADAL" clId="{C8C1BCD0-B89C-4D87-8DC8-9E0CE1B199B1}" dt="2023-05-29T14:16:24.729" v="303" actId="1076"/>
          <ac:spMkLst>
            <pc:docMk/>
            <pc:sldMk cId="1166986704" sldId="1295"/>
            <ac:spMk id="8" creationId="{2774B24E-6387-ADF7-CCAF-CDC6EAD64CFD}"/>
          </ac:spMkLst>
        </pc:spChg>
        <pc:picChg chg="del">
          <ac:chgData name="Zope Vedant" userId="d8a1c4c5-dd07-425c-ad2f-6288560414d0" providerId="ADAL" clId="{C8C1BCD0-B89C-4D87-8DC8-9E0CE1B199B1}" dt="2023-05-29T14:00:46.759" v="262" actId="478"/>
          <ac:picMkLst>
            <pc:docMk/>
            <pc:sldMk cId="1166986704" sldId="1295"/>
            <ac:picMk id="6" creationId="{445C1B5D-A162-E20C-28AA-2EE6082C27E2}"/>
          </ac:picMkLst>
        </pc:picChg>
      </pc:sldChg>
      <pc:sldChg chg="new del">
        <pc:chgData name="Zope Vedant" userId="d8a1c4c5-dd07-425c-ad2f-6288560414d0" providerId="ADAL" clId="{C8C1BCD0-B89C-4D87-8DC8-9E0CE1B199B1}" dt="2023-05-29T14:14:12.560" v="298" actId="47"/>
        <pc:sldMkLst>
          <pc:docMk/>
          <pc:sldMk cId="1717523970" sldId="1353"/>
        </pc:sldMkLst>
      </pc:sldChg>
      <pc:sldChg chg="new del">
        <pc:chgData name="Zope Vedant" userId="d8a1c4c5-dd07-425c-ad2f-6288560414d0" providerId="ADAL" clId="{C8C1BCD0-B89C-4D87-8DC8-9E0CE1B199B1}" dt="2023-05-29T14:14:46.079" v="301" actId="47"/>
        <pc:sldMkLst>
          <pc:docMk/>
          <pc:sldMk cId="1767240975" sldId="1353"/>
        </pc:sldMkLst>
      </pc:sldChg>
      <pc:sldChg chg="new del modAnim modNotesTx">
        <pc:chgData name="Zope Vedant" userId="d8a1c4c5-dd07-425c-ad2f-6288560414d0" providerId="ADAL" clId="{C8C1BCD0-B89C-4D87-8DC8-9E0CE1B199B1}" dt="2023-06-13T12:22:18.820" v="4675" actId="47"/>
        <pc:sldMkLst>
          <pc:docMk/>
          <pc:sldMk cId="525802105" sldId="1354"/>
        </pc:sldMkLst>
      </pc:sldChg>
      <pc:sldChg chg="addSp delSp modSp new mod ord modAnim">
        <pc:chgData name="Zope Vedant" userId="d8a1c4c5-dd07-425c-ad2f-6288560414d0" providerId="ADAL" clId="{C8C1BCD0-B89C-4D87-8DC8-9E0CE1B199B1}" dt="2023-06-14T22:53:29.899" v="7238"/>
        <pc:sldMkLst>
          <pc:docMk/>
          <pc:sldMk cId="3137796150" sldId="1355"/>
        </pc:sldMkLst>
        <pc:spChg chg="add mod">
          <ac:chgData name="Zope Vedant" userId="d8a1c4c5-dd07-425c-ad2f-6288560414d0" providerId="ADAL" clId="{C8C1BCD0-B89C-4D87-8DC8-9E0CE1B199B1}" dt="2023-06-13T13:08:13.559" v="5688" actId="1076"/>
          <ac:spMkLst>
            <pc:docMk/>
            <pc:sldMk cId="3137796150" sldId="1355"/>
            <ac:spMk id="9" creationId="{2AB5967E-5E59-1FFA-1108-07EA0490936A}"/>
          </ac:spMkLst>
        </pc:spChg>
        <pc:spChg chg="add mod">
          <ac:chgData name="Zope Vedant" userId="d8a1c4c5-dd07-425c-ad2f-6288560414d0" providerId="ADAL" clId="{C8C1BCD0-B89C-4D87-8DC8-9E0CE1B199B1}" dt="2023-06-13T13:09:10.896" v="5702" actId="1076"/>
          <ac:spMkLst>
            <pc:docMk/>
            <pc:sldMk cId="3137796150" sldId="1355"/>
            <ac:spMk id="10" creationId="{7575DEF2-972B-D5E1-A41A-13F398FD8678}"/>
          </ac:spMkLst>
        </pc:spChg>
        <pc:spChg chg="add mod">
          <ac:chgData name="Zope Vedant" userId="d8a1c4c5-dd07-425c-ad2f-6288560414d0" providerId="ADAL" clId="{C8C1BCD0-B89C-4D87-8DC8-9E0CE1B199B1}" dt="2023-06-13T13:10:39.376" v="5720" actId="1035"/>
          <ac:spMkLst>
            <pc:docMk/>
            <pc:sldMk cId="3137796150" sldId="1355"/>
            <ac:spMk id="11" creationId="{C23284DE-926C-D99E-8F35-D4D68AB190EB}"/>
          </ac:spMkLst>
        </pc:spChg>
        <pc:spChg chg="add del mod">
          <ac:chgData name="Zope Vedant" userId="d8a1c4c5-dd07-425c-ad2f-6288560414d0" providerId="ADAL" clId="{C8C1BCD0-B89C-4D87-8DC8-9E0CE1B199B1}" dt="2023-06-14T08:00:05.036" v="5806" actId="478"/>
          <ac:spMkLst>
            <pc:docMk/>
            <pc:sldMk cId="3137796150" sldId="1355"/>
            <ac:spMk id="20" creationId="{4D546202-C936-00C7-41FC-70ED670A9D11}"/>
          </ac:spMkLst>
        </pc:spChg>
        <pc:spChg chg="add del mod ord">
          <ac:chgData name="Zope Vedant" userId="d8a1c4c5-dd07-425c-ad2f-6288560414d0" providerId="ADAL" clId="{C8C1BCD0-B89C-4D87-8DC8-9E0CE1B199B1}" dt="2023-06-14T08:00:09.155" v="5807" actId="478"/>
          <ac:spMkLst>
            <pc:docMk/>
            <pc:sldMk cId="3137796150" sldId="1355"/>
            <ac:spMk id="21" creationId="{5CDE121E-582A-D6B3-CE5C-3F2736DDB4F5}"/>
          </ac:spMkLst>
        </pc:spChg>
        <pc:spChg chg="add del">
          <ac:chgData name="Zope Vedant" userId="d8a1c4c5-dd07-425c-ad2f-6288560414d0" providerId="ADAL" clId="{C8C1BCD0-B89C-4D87-8DC8-9E0CE1B199B1}" dt="2023-06-13T13:15:53.476" v="5774" actId="478"/>
          <ac:spMkLst>
            <pc:docMk/>
            <pc:sldMk cId="3137796150" sldId="1355"/>
            <ac:spMk id="22" creationId="{1BFF5B3D-CCF4-509F-5AE4-C57F0EB5A2BD}"/>
          </ac:spMkLst>
        </pc:spChg>
        <pc:spChg chg="add del mod">
          <ac:chgData name="Zope Vedant" userId="d8a1c4c5-dd07-425c-ad2f-6288560414d0" providerId="ADAL" clId="{C8C1BCD0-B89C-4D87-8DC8-9E0CE1B199B1}" dt="2023-06-13T13:19:11.271" v="5804" actId="478"/>
          <ac:spMkLst>
            <pc:docMk/>
            <pc:sldMk cId="3137796150" sldId="1355"/>
            <ac:spMk id="23" creationId="{9CA4E9EF-A746-42D5-C873-5F766B521C60}"/>
          </ac:spMkLst>
        </pc:spChg>
        <pc:spChg chg="add del mod">
          <ac:chgData name="Zope Vedant" userId="d8a1c4c5-dd07-425c-ad2f-6288560414d0" providerId="ADAL" clId="{C8C1BCD0-B89C-4D87-8DC8-9E0CE1B199B1}" dt="2023-06-13T13:19:12.103" v="5805" actId="478"/>
          <ac:spMkLst>
            <pc:docMk/>
            <pc:sldMk cId="3137796150" sldId="1355"/>
            <ac:spMk id="24" creationId="{7539452E-FC42-87E9-7C53-54533AD058EF}"/>
          </ac:spMkLst>
        </pc:spChg>
        <pc:picChg chg="del mod">
          <ac:chgData name="Zope Vedant" userId="d8a1c4c5-dd07-425c-ad2f-6288560414d0" providerId="ADAL" clId="{C8C1BCD0-B89C-4D87-8DC8-9E0CE1B199B1}" dt="2023-06-14T19:03:18.930" v="6516" actId="478"/>
          <ac:picMkLst>
            <pc:docMk/>
            <pc:sldMk cId="3137796150" sldId="1355"/>
            <ac:picMk id="4" creationId="{6B07B4D6-A2F7-B178-1797-D7999917A969}"/>
          </ac:picMkLst>
        </pc:picChg>
        <pc:picChg chg="add del mod">
          <ac:chgData name="Zope Vedant" userId="d8a1c4c5-dd07-425c-ad2f-6288560414d0" providerId="ADAL" clId="{C8C1BCD0-B89C-4D87-8DC8-9E0CE1B199B1}" dt="2023-06-13T13:03:07.275" v="5594" actId="478"/>
          <ac:picMkLst>
            <pc:docMk/>
            <pc:sldMk cId="3137796150" sldId="1355"/>
            <ac:picMk id="5" creationId="{BD7A585A-D4D1-2140-B856-F589D70F7AA3}"/>
          </ac:picMkLst>
        </pc:picChg>
        <pc:picChg chg="mod">
          <ac:chgData name="Zope Vedant" userId="d8a1c4c5-dd07-425c-ad2f-6288560414d0" providerId="ADAL" clId="{C8C1BCD0-B89C-4D87-8DC8-9E0CE1B199B1}" dt="2023-06-13T12:53:56.690" v="5582" actId="14100"/>
          <ac:picMkLst>
            <pc:docMk/>
            <pc:sldMk cId="3137796150" sldId="1355"/>
            <ac:picMk id="6" creationId="{C074D589-49FD-3933-FD33-2B21825CEEAB}"/>
          </ac:picMkLst>
        </pc:picChg>
        <pc:picChg chg="add del mod">
          <ac:chgData name="Zope Vedant" userId="d8a1c4c5-dd07-425c-ad2f-6288560414d0" providerId="ADAL" clId="{C8C1BCD0-B89C-4D87-8DC8-9E0CE1B199B1}" dt="2023-06-14T19:03:16.611" v="6515" actId="478"/>
          <ac:picMkLst>
            <pc:docMk/>
            <pc:sldMk cId="3137796150" sldId="1355"/>
            <ac:picMk id="8" creationId="{F7F4B8E1-CC68-29DC-AEE0-0CB7FE3A9D4A}"/>
          </ac:picMkLst>
        </pc:picChg>
        <pc:picChg chg="add mod">
          <ac:chgData name="Zope Vedant" userId="d8a1c4c5-dd07-425c-ad2f-6288560414d0" providerId="ADAL" clId="{C8C1BCD0-B89C-4D87-8DC8-9E0CE1B199B1}" dt="2023-06-13T13:11:34.064" v="5734" actId="1038"/>
          <ac:picMkLst>
            <pc:docMk/>
            <pc:sldMk cId="3137796150" sldId="1355"/>
            <ac:picMk id="1026" creationId="{93672405-FCA1-A54E-698E-02F16031D155}"/>
          </ac:picMkLst>
        </pc:picChg>
        <pc:picChg chg="add mod">
          <ac:chgData name="Zope Vedant" userId="d8a1c4c5-dd07-425c-ad2f-6288560414d0" providerId="ADAL" clId="{C8C1BCD0-B89C-4D87-8DC8-9E0CE1B199B1}" dt="2023-06-13T13:10:06.516" v="5708" actId="1582"/>
          <ac:picMkLst>
            <pc:docMk/>
            <pc:sldMk cId="3137796150" sldId="1355"/>
            <ac:picMk id="1028" creationId="{91D8DA39-086B-BACF-14C4-1D52DE31EAB1}"/>
          </ac:picMkLst>
        </pc:picChg>
        <pc:picChg chg="add mod">
          <ac:chgData name="Zope Vedant" userId="d8a1c4c5-dd07-425c-ad2f-6288560414d0" providerId="ADAL" clId="{C8C1BCD0-B89C-4D87-8DC8-9E0CE1B199B1}" dt="2023-06-14T19:03:52.126" v="6525" actId="1076"/>
          <ac:picMkLst>
            <pc:docMk/>
            <pc:sldMk cId="3137796150" sldId="1355"/>
            <ac:picMk id="1030" creationId="{F183960C-1746-A6A6-70A8-45BAAC532886}"/>
          </ac:picMkLst>
        </pc:picChg>
        <pc:picChg chg="add mod">
          <ac:chgData name="Zope Vedant" userId="d8a1c4c5-dd07-425c-ad2f-6288560414d0" providerId="ADAL" clId="{C8C1BCD0-B89C-4D87-8DC8-9E0CE1B199B1}" dt="2023-06-14T19:04:50.668" v="6535" actId="14100"/>
          <ac:picMkLst>
            <pc:docMk/>
            <pc:sldMk cId="3137796150" sldId="1355"/>
            <ac:picMk id="1032" creationId="{05BBB95A-2C87-D8B1-2A70-BC3C958E6D2F}"/>
          </ac:picMkLst>
        </pc:picChg>
        <pc:cxnChg chg="add mod">
          <ac:chgData name="Zope Vedant" userId="d8a1c4c5-dd07-425c-ad2f-6288560414d0" providerId="ADAL" clId="{C8C1BCD0-B89C-4D87-8DC8-9E0CE1B199B1}" dt="2023-06-13T13:10:35.824" v="5716" actId="1035"/>
          <ac:cxnSpMkLst>
            <pc:docMk/>
            <pc:sldMk cId="3137796150" sldId="1355"/>
            <ac:cxnSpMk id="13" creationId="{7F21F8FC-C2FA-00A2-A995-FB46A57C0E9E}"/>
          </ac:cxnSpMkLst>
        </pc:cxnChg>
        <pc:cxnChg chg="add mod">
          <ac:chgData name="Zope Vedant" userId="d8a1c4c5-dd07-425c-ad2f-6288560414d0" providerId="ADAL" clId="{C8C1BCD0-B89C-4D87-8DC8-9E0CE1B199B1}" dt="2023-06-13T13:11:41.708" v="5736" actId="1582"/>
          <ac:cxnSpMkLst>
            <pc:docMk/>
            <pc:sldMk cId="3137796150" sldId="1355"/>
            <ac:cxnSpMk id="18" creationId="{24756F8A-8089-8B9B-CCFF-3BC0443AE9CB}"/>
          </ac:cxnSpMkLst>
        </pc:cxnChg>
      </pc:sldChg>
      <pc:sldChg chg="modSp del mod">
        <pc:chgData name="Zope Vedant" userId="d8a1c4c5-dd07-425c-ad2f-6288560414d0" providerId="ADAL" clId="{C8C1BCD0-B89C-4D87-8DC8-9E0CE1B199B1}" dt="2023-06-13T13:12:43.482" v="5737" actId="47"/>
        <pc:sldMkLst>
          <pc:docMk/>
          <pc:sldMk cId="1243622529" sldId="1356"/>
        </pc:sldMkLst>
        <pc:picChg chg="mod">
          <ac:chgData name="Zope Vedant" userId="d8a1c4c5-dd07-425c-ad2f-6288560414d0" providerId="ADAL" clId="{C8C1BCD0-B89C-4D87-8DC8-9E0CE1B199B1}" dt="2023-05-31T10:03:49.227" v="314" actId="1076"/>
          <ac:picMkLst>
            <pc:docMk/>
            <pc:sldMk cId="1243622529" sldId="1356"/>
            <ac:picMk id="9" creationId="{BA24AECB-4BCC-E3C4-FD91-5E05A1470F67}"/>
          </ac:picMkLst>
        </pc:picChg>
      </pc:sldChg>
      <pc:sldChg chg="del modNotesTx">
        <pc:chgData name="Zope Vedant" userId="d8a1c4c5-dd07-425c-ad2f-6288560414d0" providerId="ADAL" clId="{C8C1BCD0-B89C-4D87-8DC8-9E0CE1B199B1}" dt="2023-06-13T12:47:32.366" v="5402" actId="47"/>
        <pc:sldMkLst>
          <pc:docMk/>
          <pc:sldMk cId="1330549349" sldId="1357"/>
        </pc:sldMkLst>
      </pc:sldChg>
      <pc:sldChg chg="del">
        <pc:chgData name="Zope Vedant" userId="d8a1c4c5-dd07-425c-ad2f-6288560414d0" providerId="ADAL" clId="{C8C1BCD0-B89C-4D87-8DC8-9E0CE1B199B1}" dt="2023-06-14T09:01:52.378" v="5830" actId="47"/>
        <pc:sldMkLst>
          <pc:docMk/>
          <pc:sldMk cId="3375649253" sldId="1358"/>
        </pc:sldMkLst>
      </pc:sldChg>
      <pc:sldChg chg="modSp mod modAnim modNotesTx">
        <pc:chgData name="Zope Vedant" userId="d8a1c4c5-dd07-425c-ad2f-6288560414d0" providerId="ADAL" clId="{C8C1BCD0-B89C-4D87-8DC8-9E0CE1B199B1}" dt="2023-06-14T22:53:51.397" v="7241"/>
        <pc:sldMkLst>
          <pc:docMk/>
          <pc:sldMk cId="3850161609" sldId="1360"/>
        </pc:sldMkLst>
        <pc:spChg chg="mod">
          <ac:chgData name="Zope Vedant" userId="d8a1c4c5-dd07-425c-ad2f-6288560414d0" providerId="ADAL" clId="{C8C1BCD0-B89C-4D87-8DC8-9E0CE1B199B1}" dt="2023-06-14T22:39:44.282" v="7139" actId="14100"/>
          <ac:spMkLst>
            <pc:docMk/>
            <pc:sldMk cId="3850161609" sldId="1360"/>
            <ac:spMk id="2" creationId="{D2090C26-E239-2187-3388-A457513F88FF}"/>
          </ac:spMkLst>
        </pc:spChg>
        <pc:spChg chg="mod">
          <ac:chgData name="Zope Vedant" userId="d8a1c4c5-dd07-425c-ad2f-6288560414d0" providerId="ADAL" clId="{C8C1BCD0-B89C-4D87-8DC8-9E0CE1B199B1}" dt="2023-06-13T12:47:38.692" v="5404"/>
          <ac:spMkLst>
            <pc:docMk/>
            <pc:sldMk cId="3850161609" sldId="1360"/>
            <ac:spMk id="3" creationId="{49E814A2-E0E7-4CE4-0106-2257637DAC70}"/>
          </ac:spMkLst>
        </pc:spChg>
      </pc:sldChg>
      <pc:sldChg chg="del modAnim">
        <pc:chgData name="Zope Vedant" userId="d8a1c4c5-dd07-425c-ad2f-6288560414d0" providerId="ADAL" clId="{C8C1BCD0-B89C-4D87-8DC8-9E0CE1B199B1}" dt="2023-06-13T12:47:35.542" v="5403" actId="47"/>
        <pc:sldMkLst>
          <pc:docMk/>
          <pc:sldMk cId="3533092391" sldId="1361"/>
        </pc:sldMkLst>
      </pc:sldChg>
      <pc:sldChg chg="modSp mod">
        <pc:chgData name="Zope Vedant" userId="d8a1c4c5-dd07-425c-ad2f-6288560414d0" providerId="ADAL" clId="{C8C1BCD0-B89C-4D87-8DC8-9E0CE1B199B1}" dt="2023-06-14T22:23:38.060" v="6876" actId="20577"/>
        <pc:sldMkLst>
          <pc:docMk/>
          <pc:sldMk cId="194859773" sldId="1362"/>
        </pc:sldMkLst>
        <pc:spChg chg="mod">
          <ac:chgData name="Zope Vedant" userId="d8a1c4c5-dd07-425c-ad2f-6288560414d0" providerId="ADAL" clId="{C8C1BCD0-B89C-4D87-8DC8-9E0CE1B199B1}" dt="2023-06-14T22:23:38.060" v="6876" actId="20577"/>
          <ac:spMkLst>
            <pc:docMk/>
            <pc:sldMk cId="194859773" sldId="1362"/>
            <ac:spMk id="2" creationId="{DDC00667-AD97-B59C-3A2E-3E35C8BB38D7}"/>
          </ac:spMkLst>
        </pc:spChg>
      </pc:sldChg>
      <pc:sldChg chg="addSp delSp modSp new del mod modAnim">
        <pc:chgData name="Zope Vedant" userId="d8a1c4c5-dd07-425c-ad2f-6288560414d0" providerId="ADAL" clId="{C8C1BCD0-B89C-4D87-8DC8-9E0CE1B199B1}" dt="2023-06-14T15:04:41.532" v="6501" actId="47"/>
        <pc:sldMkLst>
          <pc:docMk/>
          <pc:sldMk cId="1611566037" sldId="1363"/>
        </pc:sldMkLst>
        <pc:spChg chg="mod">
          <ac:chgData name="Zope Vedant" userId="d8a1c4c5-dd07-425c-ad2f-6288560414d0" providerId="ADAL" clId="{C8C1BCD0-B89C-4D87-8DC8-9E0CE1B199B1}" dt="2023-06-12T12:37:38.876" v="2092" actId="368"/>
          <ac:spMkLst>
            <pc:docMk/>
            <pc:sldMk cId="1611566037" sldId="1363"/>
            <ac:spMk id="2" creationId="{928EED76-2544-4F57-50E9-A21C576594B7}"/>
          </ac:spMkLst>
        </pc:spChg>
        <pc:spChg chg="add del mod">
          <ac:chgData name="Zope Vedant" userId="d8a1c4c5-dd07-425c-ad2f-6288560414d0" providerId="ADAL" clId="{C8C1BCD0-B89C-4D87-8DC8-9E0CE1B199B1}" dt="2023-06-12T14:10:43.731" v="2100"/>
          <ac:spMkLst>
            <pc:docMk/>
            <pc:sldMk cId="1611566037" sldId="1363"/>
            <ac:spMk id="3" creationId="{C01A54B9-F789-388D-AD07-D0482E56A0F1}"/>
          </ac:spMkLst>
        </pc:spChg>
        <pc:spChg chg="add del mod">
          <ac:chgData name="Zope Vedant" userId="d8a1c4c5-dd07-425c-ad2f-6288560414d0" providerId="ADAL" clId="{C8C1BCD0-B89C-4D87-8DC8-9E0CE1B199B1}" dt="2023-06-14T15:03:12.485" v="6493" actId="478"/>
          <ac:spMkLst>
            <pc:docMk/>
            <pc:sldMk cId="1611566037" sldId="1363"/>
            <ac:spMk id="4" creationId="{7918690D-E9A9-2744-212E-3443A4DCA076}"/>
          </ac:spMkLst>
        </pc:spChg>
        <pc:spChg chg="add mod">
          <ac:chgData name="Zope Vedant" userId="d8a1c4c5-dd07-425c-ad2f-6288560414d0" providerId="ADAL" clId="{C8C1BCD0-B89C-4D87-8DC8-9E0CE1B199B1}" dt="2023-06-14T15:03:24.642" v="6496" actId="207"/>
          <ac:spMkLst>
            <pc:docMk/>
            <pc:sldMk cId="1611566037" sldId="1363"/>
            <ac:spMk id="5" creationId="{11B545FA-D4B1-5E51-40FB-B1C0B5B861B0}"/>
          </ac:spMkLst>
        </pc:spChg>
        <pc:spChg chg="add del mod">
          <ac:chgData name="Zope Vedant" userId="d8a1c4c5-dd07-425c-ad2f-6288560414d0" providerId="ADAL" clId="{C8C1BCD0-B89C-4D87-8DC8-9E0CE1B199B1}" dt="2023-06-14T15:02:47.138" v="6488" actId="478"/>
          <ac:spMkLst>
            <pc:docMk/>
            <pc:sldMk cId="1611566037" sldId="1363"/>
            <ac:spMk id="6" creationId="{937C688D-FF7E-0F92-B1B7-C2518656BF54}"/>
          </ac:spMkLst>
        </pc:spChg>
        <pc:spChg chg="add mod">
          <ac:chgData name="Zope Vedant" userId="d8a1c4c5-dd07-425c-ad2f-6288560414d0" providerId="ADAL" clId="{C8C1BCD0-B89C-4D87-8DC8-9E0CE1B199B1}" dt="2023-06-14T15:04:18.043" v="6500" actId="1076"/>
          <ac:spMkLst>
            <pc:docMk/>
            <pc:sldMk cId="1611566037" sldId="1363"/>
            <ac:spMk id="10" creationId="{825DDE89-4FCC-3756-972E-661933CCACB1}"/>
          </ac:spMkLst>
        </pc:spChg>
        <pc:spChg chg="add mod">
          <ac:chgData name="Zope Vedant" userId="d8a1c4c5-dd07-425c-ad2f-6288560414d0" providerId="ADAL" clId="{C8C1BCD0-B89C-4D87-8DC8-9E0CE1B199B1}" dt="2023-06-14T15:04:14.793" v="6499" actId="1076"/>
          <ac:spMkLst>
            <pc:docMk/>
            <pc:sldMk cId="1611566037" sldId="1363"/>
            <ac:spMk id="12" creationId="{94CDC670-7E86-CC5D-FF88-19F6366B6000}"/>
          </ac:spMkLst>
        </pc:spChg>
        <pc:picChg chg="add mod">
          <ac:chgData name="Zope Vedant" userId="d8a1c4c5-dd07-425c-ad2f-6288560414d0" providerId="ADAL" clId="{C8C1BCD0-B89C-4D87-8DC8-9E0CE1B199B1}" dt="2023-06-14T15:04:11.176" v="6498" actId="1076"/>
          <ac:picMkLst>
            <pc:docMk/>
            <pc:sldMk cId="1611566037" sldId="1363"/>
            <ac:picMk id="7" creationId="{7682FA3F-800D-C764-6274-3019AE05E8E7}"/>
          </ac:picMkLst>
        </pc:picChg>
        <pc:picChg chg="add mod">
          <ac:chgData name="Zope Vedant" userId="d8a1c4c5-dd07-425c-ad2f-6288560414d0" providerId="ADAL" clId="{C8C1BCD0-B89C-4D87-8DC8-9E0CE1B199B1}" dt="2023-06-14T15:02:41.519" v="6487" actId="1037"/>
          <ac:picMkLst>
            <pc:docMk/>
            <pc:sldMk cId="1611566037" sldId="1363"/>
            <ac:picMk id="8" creationId="{2129DEA4-F7E0-F06B-BE1F-9F403DB18B3A}"/>
          </ac:picMkLst>
        </pc:picChg>
        <pc:picChg chg="add mod">
          <ac:chgData name="Zope Vedant" userId="d8a1c4c5-dd07-425c-ad2f-6288560414d0" providerId="ADAL" clId="{C8C1BCD0-B89C-4D87-8DC8-9E0CE1B199B1}" dt="2023-06-14T15:02:41.519" v="6487" actId="1037"/>
          <ac:picMkLst>
            <pc:docMk/>
            <pc:sldMk cId="1611566037" sldId="1363"/>
            <ac:picMk id="9" creationId="{729791B3-44DF-D025-93E0-9195CA6A308E}"/>
          </ac:picMkLst>
        </pc:picChg>
        <pc:picChg chg="add mod">
          <ac:chgData name="Zope Vedant" userId="d8a1c4c5-dd07-425c-ad2f-6288560414d0" providerId="ADAL" clId="{C8C1BCD0-B89C-4D87-8DC8-9E0CE1B199B1}" dt="2023-06-14T15:04:05.677" v="6497" actId="1076"/>
          <ac:picMkLst>
            <pc:docMk/>
            <pc:sldMk cId="1611566037" sldId="1363"/>
            <ac:picMk id="11" creationId="{0BD0E18B-561C-279C-7D3E-810B2E5DBBA6}"/>
          </ac:picMkLst>
        </pc:picChg>
      </pc:sldChg>
      <pc:sldChg chg="new del">
        <pc:chgData name="Zope Vedant" userId="d8a1c4c5-dd07-425c-ad2f-6288560414d0" providerId="ADAL" clId="{C8C1BCD0-B89C-4D87-8DC8-9E0CE1B199B1}" dt="2023-06-12T12:38:03.940" v="2097" actId="47"/>
        <pc:sldMkLst>
          <pc:docMk/>
          <pc:sldMk cId="96111903" sldId="1364"/>
        </pc:sldMkLst>
      </pc:sldChg>
      <pc:sldChg chg="addSp modSp new mod modAnim">
        <pc:chgData name="Zope Vedant" userId="d8a1c4c5-dd07-425c-ad2f-6288560414d0" providerId="ADAL" clId="{C8C1BCD0-B89C-4D87-8DC8-9E0CE1B199B1}" dt="2023-06-14T23:02:40.606" v="7393" actId="14100"/>
        <pc:sldMkLst>
          <pc:docMk/>
          <pc:sldMk cId="1314887363" sldId="1364"/>
        </pc:sldMkLst>
        <pc:spChg chg="mod">
          <ac:chgData name="Zope Vedant" userId="d8a1c4c5-dd07-425c-ad2f-6288560414d0" providerId="ADAL" clId="{C8C1BCD0-B89C-4D87-8DC8-9E0CE1B199B1}" dt="2023-06-14T22:40:38.073" v="7146" actId="15"/>
          <ac:spMkLst>
            <pc:docMk/>
            <pc:sldMk cId="1314887363" sldId="1364"/>
            <ac:spMk id="2" creationId="{E25B5B56-A74D-A0DE-B821-9F517887D55C}"/>
          </ac:spMkLst>
        </pc:spChg>
        <pc:spChg chg="mod">
          <ac:chgData name="Zope Vedant" userId="d8a1c4c5-dd07-425c-ad2f-6288560414d0" providerId="ADAL" clId="{C8C1BCD0-B89C-4D87-8DC8-9E0CE1B199B1}" dt="2023-06-14T13:56:06.359" v="6356" actId="123"/>
          <ac:spMkLst>
            <pc:docMk/>
            <pc:sldMk cId="1314887363" sldId="1364"/>
            <ac:spMk id="3" creationId="{F877CAF5-12EE-6441-47DB-B3BBFC0DCB4B}"/>
          </ac:spMkLst>
        </pc:spChg>
        <pc:spChg chg="add mod">
          <ac:chgData name="Zope Vedant" userId="d8a1c4c5-dd07-425c-ad2f-6288560414d0" providerId="ADAL" clId="{C8C1BCD0-B89C-4D87-8DC8-9E0CE1B199B1}" dt="2023-06-14T22:41:05.666" v="7152" actId="1076"/>
          <ac:spMkLst>
            <pc:docMk/>
            <pc:sldMk cId="1314887363" sldId="1364"/>
            <ac:spMk id="5" creationId="{F6D6F86E-90BD-4ECD-B169-00BEDF8D7A2F}"/>
          </ac:spMkLst>
        </pc:spChg>
        <pc:picChg chg="add mod">
          <ac:chgData name="Zope Vedant" userId="d8a1c4c5-dd07-425c-ad2f-6288560414d0" providerId="ADAL" clId="{C8C1BCD0-B89C-4D87-8DC8-9E0CE1B199B1}" dt="2023-06-14T23:02:40.606" v="7393" actId="14100"/>
          <ac:picMkLst>
            <pc:docMk/>
            <pc:sldMk cId="1314887363" sldId="1364"/>
            <ac:picMk id="4" creationId="{4198F5E0-6EC0-DD0C-F2D6-471CDF3141A9}"/>
          </ac:picMkLst>
        </pc:picChg>
      </pc:sldChg>
      <pc:sldChg chg="addSp delSp modSp new mod modAnim">
        <pc:chgData name="Zope Vedant" userId="d8a1c4c5-dd07-425c-ad2f-6288560414d0" providerId="ADAL" clId="{C8C1BCD0-B89C-4D87-8DC8-9E0CE1B199B1}" dt="2023-06-14T23:01:52.305" v="7390"/>
        <pc:sldMkLst>
          <pc:docMk/>
          <pc:sldMk cId="3048791065" sldId="1365"/>
        </pc:sldMkLst>
        <pc:spChg chg="mod">
          <ac:chgData name="Zope Vedant" userId="d8a1c4c5-dd07-425c-ad2f-6288560414d0" providerId="ADAL" clId="{C8C1BCD0-B89C-4D87-8DC8-9E0CE1B199B1}" dt="2023-06-14T14:03:39.104" v="6361" actId="123"/>
          <ac:spMkLst>
            <pc:docMk/>
            <pc:sldMk cId="3048791065" sldId="1365"/>
            <ac:spMk id="2" creationId="{2D9F621A-3D52-0BEE-53CA-E62DA0505C94}"/>
          </ac:spMkLst>
        </pc:spChg>
        <pc:spChg chg="mod">
          <ac:chgData name="Zope Vedant" userId="d8a1c4c5-dd07-425c-ad2f-6288560414d0" providerId="ADAL" clId="{C8C1BCD0-B89C-4D87-8DC8-9E0CE1B199B1}" dt="2023-06-12T21:33:42.431" v="3018" actId="368"/>
          <ac:spMkLst>
            <pc:docMk/>
            <pc:sldMk cId="3048791065" sldId="1365"/>
            <ac:spMk id="3" creationId="{92764ACA-214E-0A13-BF0F-B8A9329FE1DB}"/>
          </ac:spMkLst>
        </pc:spChg>
        <pc:spChg chg="add mod">
          <ac:chgData name="Zope Vedant" userId="d8a1c4c5-dd07-425c-ad2f-6288560414d0" providerId="ADAL" clId="{C8C1BCD0-B89C-4D87-8DC8-9E0CE1B199B1}" dt="2023-06-14T20:56:45.280" v="6585" actId="207"/>
          <ac:spMkLst>
            <pc:docMk/>
            <pc:sldMk cId="3048791065" sldId="1365"/>
            <ac:spMk id="5" creationId="{17AA4008-3CA5-8F12-495E-6A11FD9A8487}"/>
          </ac:spMkLst>
        </pc:spChg>
        <pc:spChg chg="add mod">
          <ac:chgData name="Zope Vedant" userId="d8a1c4c5-dd07-425c-ad2f-6288560414d0" providerId="ADAL" clId="{C8C1BCD0-B89C-4D87-8DC8-9E0CE1B199B1}" dt="2023-06-14T20:57:02.478" v="6587" actId="1076"/>
          <ac:spMkLst>
            <pc:docMk/>
            <pc:sldMk cId="3048791065" sldId="1365"/>
            <ac:spMk id="6" creationId="{389DCC8F-06D0-B528-E718-E92AE373DF1B}"/>
          </ac:spMkLst>
        </pc:spChg>
        <pc:spChg chg="add mod">
          <ac:chgData name="Zope Vedant" userId="d8a1c4c5-dd07-425c-ad2f-6288560414d0" providerId="ADAL" clId="{C8C1BCD0-B89C-4D87-8DC8-9E0CE1B199B1}" dt="2023-06-14T21:00:18.797" v="6614" actId="1582"/>
          <ac:spMkLst>
            <pc:docMk/>
            <pc:sldMk cId="3048791065" sldId="1365"/>
            <ac:spMk id="7" creationId="{6BFC411A-B271-9FAA-9F46-39E19186B6C8}"/>
          </ac:spMkLst>
        </pc:spChg>
        <pc:spChg chg="add del mod">
          <ac:chgData name="Zope Vedant" userId="d8a1c4c5-dd07-425c-ad2f-6288560414d0" providerId="ADAL" clId="{C8C1BCD0-B89C-4D87-8DC8-9E0CE1B199B1}" dt="2023-06-14T20:59:17.125" v="6609" actId="11529"/>
          <ac:spMkLst>
            <pc:docMk/>
            <pc:sldMk cId="3048791065" sldId="1365"/>
            <ac:spMk id="8" creationId="{FD29D459-3D9C-25C2-3BC5-C9E56EE1EC58}"/>
          </ac:spMkLst>
        </pc:spChg>
        <pc:spChg chg="add mod">
          <ac:chgData name="Zope Vedant" userId="d8a1c4c5-dd07-425c-ad2f-6288560414d0" providerId="ADAL" clId="{C8C1BCD0-B89C-4D87-8DC8-9E0CE1B199B1}" dt="2023-06-14T21:00:09.947" v="6613" actId="1582"/>
          <ac:spMkLst>
            <pc:docMk/>
            <pc:sldMk cId="3048791065" sldId="1365"/>
            <ac:spMk id="9" creationId="{FF85BA4F-81F5-DE38-B861-9A85E3D0A82C}"/>
          </ac:spMkLst>
        </pc:spChg>
        <pc:spChg chg="add mod">
          <ac:chgData name="Zope Vedant" userId="d8a1c4c5-dd07-425c-ad2f-6288560414d0" providerId="ADAL" clId="{C8C1BCD0-B89C-4D87-8DC8-9E0CE1B199B1}" dt="2023-06-14T21:00:52.606" v="6619" actId="13822"/>
          <ac:spMkLst>
            <pc:docMk/>
            <pc:sldMk cId="3048791065" sldId="1365"/>
            <ac:spMk id="10" creationId="{93BBA7FA-0853-69B5-317B-83AAE8AE0C70}"/>
          </ac:spMkLst>
        </pc:spChg>
        <pc:picChg chg="add del mod">
          <ac:chgData name="Zope Vedant" userId="d8a1c4c5-dd07-425c-ad2f-6288560414d0" providerId="ADAL" clId="{C8C1BCD0-B89C-4D87-8DC8-9E0CE1B199B1}" dt="2023-06-14T20:59:12.966" v="6602" actId="478"/>
          <ac:picMkLst>
            <pc:docMk/>
            <pc:sldMk cId="3048791065" sldId="1365"/>
            <ac:picMk id="4" creationId="{AAEB92E2-6E0B-5587-C070-061F4CCEAFA4}"/>
          </ac:picMkLst>
        </pc:picChg>
        <pc:cxnChg chg="add mod">
          <ac:chgData name="Zope Vedant" userId="d8a1c4c5-dd07-425c-ad2f-6288560414d0" providerId="ADAL" clId="{C8C1BCD0-B89C-4D87-8DC8-9E0CE1B199B1}" dt="2023-06-14T21:21:10.311" v="6626" actId="1582"/>
          <ac:cxnSpMkLst>
            <pc:docMk/>
            <pc:sldMk cId="3048791065" sldId="1365"/>
            <ac:cxnSpMk id="12" creationId="{540D4C45-3890-14D1-D07C-7C9ED03F10A7}"/>
          </ac:cxnSpMkLst>
        </pc:cxnChg>
      </pc:sldChg>
      <pc:sldChg chg="addSp modSp new mod">
        <pc:chgData name="Zope Vedant" userId="d8a1c4c5-dd07-425c-ad2f-6288560414d0" providerId="ADAL" clId="{C8C1BCD0-B89C-4D87-8DC8-9E0CE1B199B1}" dt="2023-06-14T22:51:35.279" v="7231" actId="1076"/>
        <pc:sldMkLst>
          <pc:docMk/>
          <pc:sldMk cId="1336057308" sldId="1366"/>
        </pc:sldMkLst>
        <pc:spChg chg="mod">
          <ac:chgData name="Zope Vedant" userId="d8a1c4c5-dd07-425c-ad2f-6288560414d0" providerId="ADAL" clId="{C8C1BCD0-B89C-4D87-8DC8-9E0CE1B199B1}" dt="2023-06-14T22:51:18.854" v="7229" actId="20577"/>
          <ac:spMkLst>
            <pc:docMk/>
            <pc:sldMk cId="1336057308" sldId="1366"/>
            <ac:spMk id="2" creationId="{09C27194-50AD-7321-F15C-42B8C5C0F7A5}"/>
          </ac:spMkLst>
        </pc:spChg>
        <pc:spChg chg="mod">
          <ac:chgData name="Zope Vedant" userId="d8a1c4c5-dd07-425c-ad2f-6288560414d0" providerId="ADAL" clId="{C8C1BCD0-B89C-4D87-8DC8-9E0CE1B199B1}" dt="2023-06-13T11:02:36.775" v="3432" actId="20577"/>
          <ac:spMkLst>
            <pc:docMk/>
            <pc:sldMk cId="1336057308" sldId="1366"/>
            <ac:spMk id="3" creationId="{E0C53595-00EC-53C8-BB36-A67173057444}"/>
          </ac:spMkLst>
        </pc:spChg>
        <pc:spChg chg="add mod">
          <ac:chgData name="Zope Vedant" userId="d8a1c4c5-dd07-425c-ad2f-6288560414d0" providerId="ADAL" clId="{C8C1BCD0-B89C-4D87-8DC8-9E0CE1B199B1}" dt="2023-06-14T22:46:02.673" v="7186" actId="208"/>
          <ac:spMkLst>
            <pc:docMk/>
            <pc:sldMk cId="1336057308" sldId="1366"/>
            <ac:spMk id="6" creationId="{833F1814-E4F4-6C5E-49F2-C22FA12ED3FE}"/>
          </ac:spMkLst>
        </pc:spChg>
        <pc:spChg chg="add mod">
          <ac:chgData name="Zope Vedant" userId="d8a1c4c5-dd07-425c-ad2f-6288560414d0" providerId="ADAL" clId="{C8C1BCD0-B89C-4D87-8DC8-9E0CE1B199B1}" dt="2023-06-14T22:46:30.397" v="7193" actId="1038"/>
          <ac:spMkLst>
            <pc:docMk/>
            <pc:sldMk cId="1336057308" sldId="1366"/>
            <ac:spMk id="7" creationId="{BEA544D4-47D4-F1BF-095C-B55E4FA39BAC}"/>
          </ac:spMkLst>
        </pc:spChg>
        <pc:spChg chg="add mod">
          <ac:chgData name="Zope Vedant" userId="d8a1c4c5-dd07-425c-ad2f-6288560414d0" providerId="ADAL" clId="{C8C1BCD0-B89C-4D87-8DC8-9E0CE1B199B1}" dt="2023-06-14T22:47:04.511" v="7202" actId="688"/>
          <ac:spMkLst>
            <pc:docMk/>
            <pc:sldMk cId="1336057308" sldId="1366"/>
            <ac:spMk id="8" creationId="{BBAB11EF-775B-7911-58F8-D3847DC26647}"/>
          </ac:spMkLst>
        </pc:spChg>
        <pc:picChg chg="add mod modCrop">
          <ac:chgData name="Zope Vedant" userId="d8a1c4c5-dd07-425c-ad2f-6288560414d0" providerId="ADAL" clId="{C8C1BCD0-B89C-4D87-8DC8-9E0CE1B199B1}" dt="2023-06-14T22:51:35.279" v="7231" actId="1076"/>
          <ac:picMkLst>
            <pc:docMk/>
            <pc:sldMk cId="1336057308" sldId="1366"/>
            <ac:picMk id="5" creationId="{4B5A567C-CDEB-47C9-EAD2-A157D5494A02}"/>
          </ac:picMkLst>
        </pc:picChg>
      </pc:sldChg>
      <pc:sldChg chg="modSp new mod modAnim">
        <pc:chgData name="Zope Vedant" userId="d8a1c4c5-dd07-425c-ad2f-6288560414d0" providerId="ADAL" clId="{C8C1BCD0-B89C-4D87-8DC8-9E0CE1B199B1}" dt="2023-06-14T23:00:54.071" v="7384"/>
        <pc:sldMkLst>
          <pc:docMk/>
          <pc:sldMk cId="2721675918" sldId="1367"/>
        </pc:sldMkLst>
        <pc:spChg chg="mod">
          <ac:chgData name="Zope Vedant" userId="d8a1c4c5-dd07-425c-ad2f-6288560414d0" providerId="ADAL" clId="{C8C1BCD0-B89C-4D87-8DC8-9E0CE1B199B1}" dt="2023-06-14T21:23:30.599" v="6687" actId="20577"/>
          <ac:spMkLst>
            <pc:docMk/>
            <pc:sldMk cId="2721675918" sldId="1367"/>
            <ac:spMk id="2" creationId="{87EFD691-3955-4993-D64E-AA7882CDA7DA}"/>
          </ac:spMkLst>
        </pc:spChg>
        <pc:spChg chg="mod">
          <ac:chgData name="Zope Vedant" userId="d8a1c4c5-dd07-425c-ad2f-6288560414d0" providerId="ADAL" clId="{C8C1BCD0-B89C-4D87-8DC8-9E0CE1B199B1}" dt="2023-06-13T11:42:49.034" v="3520" actId="20577"/>
          <ac:spMkLst>
            <pc:docMk/>
            <pc:sldMk cId="2721675918" sldId="1367"/>
            <ac:spMk id="3" creationId="{8A06DAF6-3950-2134-B010-F90485A5DA51}"/>
          </ac:spMkLst>
        </pc:spChg>
      </pc:sldChg>
      <pc:sldChg chg="addSp delSp modSp new mod delAnim modAnim">
        <pc:chgData name="Zope Vedant" userId="d8a1c4c5-dd07-425c-ad2f-6288560414d0" providerId="ADAL" clId="{C8C1BCD0-B89C-4D87-8DC8-9E0CE1B199B1}" dt="2023-06-14T23:00:03.477" v="7381"/>
        <pc:sldMkLst>
          <pc:docMk/>
          <pc:sldMk cId="1425671817" sldId="1368"/>
        </pc:sldMkLst>
        <pc:spChg chg="del">
          <ac:chgData name="Zope Vedant" userId="d8a1c4c5-dd07-425c-ad2f-6288560414d0" providerId="ADAL" clId="{C8C1BCD0-B89C-4D87-8DC8-9E0CE1B199B1}" dt="2023-06-13T11:46:29.950" v="3605" actId="478"/>
          <ac:spMkLst>
            <pc:docMk/>
            <pc:sldMk cId="1425671817" sldId="1368"/>
            <ac:spMk id="2" creationId="{DF920CE1-E18A-1D42-1DCF-C13273A7D8A4}"/>
          </ac:spMkLst>
        </pc:spChg>
        <pc:spChg chg="mod">
          <ac:chgData name="Zope Vedant" userId="d8a1c4c5-dd07-425c-ad2f-6288560414d0" providerId="ADAL" clId="{C8C1BCD0-B89C-4D87-8DC8-9E0CE1B199B1}" dt="2023-06-14T09:05:43.700" v="5865" actId="20577"/>
          <ac:spMkLst>
            <pc:docMk/>
            <pc:sldMk cId="1425671817" sldId="1368"/>
            <ac:spMk id="3" creationId="{6F4BB731-E893-923C-773B-F1239C5DC186}"/>
          </ac:spMkLst>
        </pc:spChg>
        <pc:spChg chg="add mod">
          <ac:chgData name="Zope Vedant" userId="d8a1c4c5-dd07-425c-ad2f-6288560414d0" providerId="ADAL" clId="{C8C1BCD0-B89C-4D87-8DC8-9E0CE1B199B1}" dt="2023-06-13T12:13:01.201" v="4423" actId="1036"/>
          <ac:spMkLst>
            <pc:docMk/>
            <pc:sldMk cId="1425671817" sldId="1368"/>
            <ac:spMk id="4" creationId="{B5AA938C-66E7-BCB2-1857-F70D77B9F930}"/>
          </ac:spMkLst>
        </pc:spChg>
        <pc:spChg chg="add mod">
          <ac:chgData name="Zope Vedant" userId="d8a1c4c5-dd07-425c-ad2f-6288560414d0" providerId="ADAL" clId="{C8C1BCD0-B89C-4D87-8DC8-9E0CE1B199B1}" dt="2023-06-13T12:13:01.201" v="4423" actId="1036"/>
          <ac:spMkLst>
            <pc:docMk/>
            <pc:sldMk cId="1425671817" sldId="1368"/>
            <ac:spMk id="5" creationId="{7299240E-1AC9-BBDC-0B87-EDE891A659F6}"/>
          </ac:spMkLst>
        </pc:spChg>
        <pc:spChg chg="add mod">
          <ac:chgData name="Zope Vedant" userId="d8a1c4c5-dd07-425c-ad2f-6288560414d0" providerId="ADAL" clId="{C8C1BCD0-B89C-4D87-8DC8-9E0CE1B199B1}" dt="2023-06-13T12:13:01.201" v="4423" actId="1036"/>
          <ac:spMkLst>
            <pc:docMk/>
            <pc:sldMk cId="1425671817" sldId="1368"/>
            <ac:spMk id="6" creationId="{CE85AB69-1A2C-4827-B8B1-ADF8C83F598D}"/>
          </ac:spMkLst>
        </pc:spChg>
        <pc:spChg chg="add mod">
          <ac:chgData name="Zope Vedant" userId="d8a1c4c5-dd07-425c-ad2f-6288560414d0" providerId="ADAL" clId="{C8C1BCD0-B89C-4D87-8DC8-9E0CE1B199B1}" dt="2023-06-13T12:13:01.201" v="4423" actId="1036"/>
          <ac:spMkLst>
            <pc:docMk/>
            <pc:sldMk cId="1425671817" sldId="1368"/>
            <ac:spMk id="7" creationId="{6B3DAA9F-F709-BA8F-D07D-D3DFF627BB49}"/>
          </ac:spMkLst>
        </pc:spChg>
        <pc:spChg chg="add mod">
          <ac:chgData name="Zope Vedant" userId="d8a1c4c5-dd07-425c-ad2f-6288560414d0" providerId="ADAL" clId="{C8C1BCD0-B89C-4D87-8DC8-9E0CE1B199B1}" dt="2023-06-13T12:13:01.201" v="4423" actId="1036"/>
          <ac:spMkLst>
            <pc:docMk/>
            <pc:sldMk cId="1425671817" sldId="1368"/>
            <ac:spMk id="8" creationId="{414971FE-E315-02C4-B76A-DDAC1F49F6B5}"/>
          </ac:spMkLst>
        </pc:spChg>
        <pc:spChg chg="add mod">
          <ac:chgData name="Zope Vedant" userId="d8a1c4c5-dd07-425c-ad2f-6288560414d0" providerId="ADAL" clId="{C8C1BCD0-B89C-4D87-8DC8-9E0CE1B199B1}" dt="2023-06-13T12:19:37.776" v="4645" actId="1036"/>
          <ac:spMkLst>
            <pc:docMk/>
            <pc:sldMk cId="1425671817" sldId="1368"/>
            <ac:spMk id="9" creationId="{403D07C6-C36C-1FB8-8FA4-6BE09DB0833F}"/>
          </ac:spMkLst>
        </pc:spChg>
        <pc:spChg chg="add mod">
          <ac:chgData name="Zope Vedant" userId="d8a1c4c5-dd07-425c-ad2f-6288560414d0" providerId="ADAL" clId="{C8C1BCD0-B89C-4D87-8DC8-9E0CE1B199B1}" dt="2023-06-13T12:13:01.201" v="4423" actId="1036"/>
          <ac:spMkLst>
            <pc:docMk/>
            <pc:sldMk cId="1425671817" sldId="1368"/>
            <ac:spMk id="10" creationId="{BF3D4BA6-E84F-8797-243D-02B2BE08907B}"/>
          </ac:spMkLst>
        </pc:spChg>
        <pc:spChg chg="add del mod">
          <ac:chgData name="Zope Vedant" userId="d8a1c4c5-dd07-425c-ad2f-6288560414d0" providerId="ADAL" clId="{C8C1BCD0-B89C-4D87-8DC8-9E0CE1B199B1}" dt="2023-06-13T12:13:47.469" v="4470" actId="478"/>
          <ac:spMkLst>
            <pc:docMk/>
            <pc:sldMk cId="1425671817" sldId="1368"/>
            <ac:spMk id="11" creationId="{708B35F4-C609-574E-5614-318F244FC00C}"/>
          </ac:spMkLst>
        </pc:spChg>
        <pc:spChg chg="add del mod">
          <ac:chgData name="Zope Vedant" userId="d8a1c4c5-dd07-425c-ad2f-6288560414d0" providerId="ADAL" clId="{C8C1BCD0-B89C-4D87-8DC8-9E0CE1B199B1}" dt="2023-06-13T12:13:45.267" v="4468" actId="478"/>
          <ac:spMkLst>
            <pc:docMk/>
            <pc:sldMk cId="1425671817" sldId="1368"/>
            <ac:spMk id="12" creationId="{81D0DDB3-C89F-8BF2-F75F-E1805A4FDDAF}"/>
          </ac:spMkLst>
        </pc:spChg>
        <pc:spChg chg="add del mod">
          <ac:chgData name="Zope Vedant" userId="d8a1c4c5-dd07-425c-ad2f-6288560414d0" providerId="ADAL" clId="{C8C1BCD0-B89C-4D87-8DC8-9E0CE1B199B1}" dt="2023-06-13T12:13:45.789" v="4469" actId="478"/>
          <ac:spMkLst>
            <pc:docMk/>
            <pc:sldMk cId="1425671817" sldId="1368"/>
            <ac:spMk id="13" creationId="{EC170F71-2C25-8253-E048-8FEF87E53E72}"/>
          </ac:spMkLst>
        </pc:spChg>
        <pc:spChg chg="add mod">
          <ac:chgData name="Zope Vedant" userId="d8a1c4c5-dd07-425c-ad2f-6288560414d0" providerId="ADAL" clId="{C8C1BCD0-B89C-4D87-8DC8-9E0CE1B199B1}" dt="2023-06-13T12:13:01.201" v="4423" actId="1036"/>
          <ac:spMkLst>
            <pc:docMk/>
            <pc:sldMk cId="1425671817" sldId="1368"/>
            <ac:spMk id="14" creationId="{D321F911-8318-74FA-C2A1-53E2E1990D8B}"/>
          </ac:spMkLst>
        </pc:spChg>
        <pc:spChg chg="add mod">
          <ac:chgData name="Zope Vedant" userId="d8a1c4c5-dd07-425c-ad2f-6288560414d0" providerId="ADAL" clId="{C8C1BCD0-B89C-4D87-8DC8-9E0CE1B199B1}" dt="2023-06-13T12:13:01.201" v="4423" actId="1036"/>
          <ac:spMkLst>
            <pc:docMk/>
            <pc:sldMk cId="1425671817" sldId="1368"/>
            <ac:spMk id="24" creationId="{22582E64-46F5-D6C2-64B3-5747C729A277}"/>
          </ac:spMkLst>
        </pc:spChg>
        <pc:spChg chg="add mod">
          <ac:chgData name="Zope Vedant" userId="d8a1c4c5-dd07-425c-ad2f-6288560414d0" providerId="ADAL" clId="{C8C1BCD0-B89C-4D87-8DC8-9E0CE1B199B1}" dt="2023-06-13T12:13:01.201" v="4423" actId="1036"/>
          <ac:spMkLst>
            <pc:docMk/>
            <pc:sldMk cId="1425671817" sldId="1368"/>
            <ac:spMk id="50" creationId="{255FDBCC-77C3-F83A-76EE-B4763D5E44F1}"/>
          </ac:spMkLst>
        </pc:spChg>
        <pc:spChg chg="add mod">
          <ac:chgData name="Zope Vedant" userId="d8a1c4c5-dd07-425c-ad2f-6288560414d0" providerId="ADAL" clId="{C8C1BCD0-B89C-4D87-8DC8-9E0CE1B199B1}" dt="2023-06-13T12:21:31.298" v="4674" actId="20577"/>
          <ac:spMkLst>
            <pc:docMk/>
            <pc:sldMk cId="1425671817" sldId="1368"/>
            <ac:spMk id="51" creationId="{225D736F-7FB4-53ED-B429-1816F805D75D}"/>
          </ac:spMkLst>
        </pc:spChg>
        <pc:spChg chg="add mod">
          <ac:chgData name="Zope Vedant" userId="d8a1c4c5-dd07-425c-ad2f-6288560414d0" providerId="ADAL" clId="{C8C1BCD0-B89C-4D87-8DC8-9E0CE1B199B1}" dt="2023-06-13T12:13:01.201" v="4423" actId="1036"/>
          <ac:spMkLst>
            <pc:docMk/>
            <pc:sldMk cId="1425671817" sldId="1368"/>
            <ac:spMk id="52" creationId="{B6A8E7DA-4BDB-DE32-E822-3D1A29CC77AF}"/>
          </ac:spMkLst>
        </pc:spChg>
        <pc:spChg chg="add mod">
          <ac:chgData name="Zope Vedant" userId="d8a1c4c5-dd07-425c-ad2f-6288560414d0" providerId="ADAL" clId="{C8C1BCD0-B89C-4D87-8DC8-9E0CE1B199B1}" dt="2023-06-13T12:13:01.201" v="4423" actId="1036"/>
          <ac:spMkLst>
            <pc:docMk/>
            <pc:sldMk cId="1425671817" sldId="1368"/>
            <ac:spMk id="53" creationId="{084C38B9-090E-4648-F570-9EE5534B307D}"/>
          </ac:spMkLst>
        </pc:spChg>
        <pc:spChg chg="add mod">
          <ac:chgData name="Zope Vedant" userId="d8a1c4c5-dd07-425c-ad2f-6288560414d0" providerId="ADAL" clId="{C8C1BCD0-B89C-4D87-8DC8-9E0CE1B199B1}" dt="2023-06-13T12:13:01.201" v="4423" actId="1036"/>
          <ac:spMkLst>
            <pc:docMk/>
            <pc:sldMk cId="1425671817" sldId="1368"/>
            <ac:spMk id="125" creationId="{69016CCF-C42F-1678-8B34-4DC4E1906A2B}"/>
          </ac:spMkLst>
        </pc:spChg>
        <pc:spChg chg="add del mod">
          <ac:chgData name="Zope Vedant" userId="d8a1c4c5-dd07-425c-ad2f-6288560414d0" providerId="ADAL" clId="{C8C1BCD0-B89C-4D87-8DC8-9E0CE1B199B1}" dt="2023-06-13T12:14:01.695" v="4477" actId="21"/>
          <ac:spMkLst>
            <pc:docMk/>
            <pc:sldMk cId="1425671817" sldId="1368"/>
            <ac:spMk id="126" creationId="{9EA8A24F-865A-3A4C-998F-D1E905AA78A2}"/>
          </ac:spMkLst>
        </pc:spChg>
        <pc:spChg chg="add mod">
          <ac:chgData name="Zope Vedant" userId="d8a1c4c5-dd07-425c-ad2f-6288560414d0" providerId="ADAL" clId="{C8C1BCD0-B89C-4D87-8DC8-9E0CE1B199B1}" dt="2023-06-14T22:59:00.367" v="7335" actId="14100"/>
          <ac:spMkLst>
            <pc:docMk/>
            <pc:sldMk cId="1425671817" sldId="1368"/>
            <ac:spMk id="137" creationId="{7898C036-222B-0D4D-E52A-0979892FAD0F}"/>
          </ac:spMkLst>
        </pc:spChg>
        <pc:spChg chg="add mod">
          <ac:chgData name="Zope Vedant" userId="d8a1c4c5-dd07-425c-ad2f-6288560414d0" providerId="ADAL" clId="{C8C1BCD0-B89C-4D87-8DC8-9E0CE1B199B1}" dt="2023-06-13T12:26:04.663" v="5083" actId="1038"/>
          <ac:spMkLst>
            <pc:docMk/>
            <pc:sldMk cId="1425671817" sldId="1368"/>
            <ac:spMk id="138" creationId="{6D1F2066-8CD8-5FCD-A573-2150E54BEFC4}"/>
          </ac:spMkLst>
        </pc:spChg>
        <pc:spChg chg="add mod">
          <ac:chgData name="Zope Vedant" userId="d8a1c4c5-dd07-425c-ad2f-6288560414d0" providerId="ADAL" clId="{C8C1BCD0-B89C-4D87-8DC8-9E0CE1B199B1}" dt="2023-06-13T12:18:26.238" v="4613" actId="1037"/>
          <ac:spMkLst>
            <pc:docMk/>
            <pc:sldMk cId="1425671817" sldId="1368"/>
            <ac:spMk id="139" creationId="{0EE519EC-05F3-EE6E-EAAD-F8567874716F}"/>
          </ac:spMkLst>
        </pc:spChg>
        <pc:spChg chg="add mod">
          <ac:chgData name="Zope Vedant" userId="d8a1c4c5-dd07-425c-ad2f-6288560414d0" providerId="ADAL" clId="{C8C1BCD0-B89C-4D87-8DC8-9E0CE1B199B1}" dt="2023-06-13T12:20:50.834" v="4670" actId="1038"/>
          <ac:spMkLst>
            <pc:docMk/>
            <pc:sldMk cId="1425671817" sldId="1368"/>
            <ac:spMk id="140" creationId="{161595E0-339D-8B13-6EC7-BFC808B6769D}"/>
          </ac:spMkLst>
        </pc:spChg>
        <pc:cxnChg chg="add del mod">
          <ac:chgData name="Zope Vedant" userId="d8a1c4c5-dd07-425c-ad2f-6288560414d0" providerId="ADAL" clId="{C8C1BCD0-B89C-4D87-8DC8-9E0CE1B199B1}" dt="2023-06-13T12:13:52.494" v="4473" actId="478"/>
          <ac:cxnSpMkLst>
            <pc:docMk/>
            <pc:sldMk cId="1425671817" sldId="1368"/>
            <ac:cxnSpMk id="15" creationId="{38BBF6F2-61A3-F9B8-933D-A69D4F489A92}"/>
          </ac:cxnSpMkLst>
        </pc:cxnChg>
        <pc:cxnChg chg="add del mod">
          <ac:chgData name="Zope Vedant" userId="d8a1c4c5-dd07-425c-ad2f-6288560414d0" providerId="ADAL" clId="{C8C1BCD0-B89C-4D87-8DC8-9E0CE1B199B1}" dt="2023-06-13T12:13:54.094" v="4474" actId="478"/>
          <ac:cxnSpMkLst>
            <pc:docMk/>
            <pc:sldMk cId="1425671817" sldId="1368"/>
            <ac:cxnSpMk id="16" creationId="{4C030D8E-65A7-9D94-CBE5-78EA98CB9A1A}"/>
          </ac:cxnSpMkLst>
        </pc:cxnChg>
        <pc:cxnChg chg="add del mod">
          <ac:chgData name="Zope Vedant" userId="d8a1c4c5-dd07-425c-ad2f-6288560414d0" providerId="ADAL" clId="{C8C1BCD0-B89C-4D87-8DC8-9E0CE1B199B1}" dt="2023-06-13T12:13:54.941" v="4475" actId="478"/>
          <ac:cxnSpMkLst>
            <pc:docMk/>
            <pc:sldMk cId="1425671817" sldId="1368"/>
            <ac:cxnSpMk id="17" creationId="{4399197E-B579-A664-EEAC-05455214B65A}"/>
          </ac:cxnSpMkLst>
        </pc:cxnChg>
        <pc:cxnChg chg="add mod">
          <ac:chgData name="Zope Vedant" userId="d8a1c4c5-dd07-425c-ad2f-6288560414d0" providerId="ADAL" clId="{C8C1BCD0-B89C-4D87-8DC8-9E0CE1B199B1}" dt="2023-06-13T12:13:01.201" v="4423" actId="1036"/>
          <ac:cxnSpMkLst>
            <pc:docMk/>
            <pc:sldMk cId="1425671817" sldId="1368"/>
            <ac:cxnSpMk id="18" creationId="{700B63A8-1656-6318-93F9-8C15E888AA8E}"/>
          </ac:cxnSpMkLst>
        </pc:cxnChg>
        <pc:cxnChg chg="add mod">
          <ac:chgData name="Zope Vedant" userId="d8a1c4c5-dd07-425c-ad2f-6288560414d0" providerId="ADAL" clId="{C8C1BCD0-B89C-4D87-8DC8-9E0CE1B199B1}" dt="2023-06-13T12:13:01.201" v="4423" actId="1036"/>
          <ac:cxnSpMkLst>
            <pc:docMk/>
            <pc:sldMk cId="1425671817" sldId="1368"/>
            <ac:cxnSpMk id="19" creationId="{2530A19A-5BAD-42FF-2E7C-B838F20753A6}"/>
          </ac:cxnSpMkLst>
        </pc:cxnChg>
        <pc:cxnChg chg="add mod">
          <ac:chgData name="Zope Vedant" userId="d8a1c4c5-dd07-425c-ad2f-6288560414d0" providerId="ADAL" clId="{C8C1BCD0-B89C-4D87-8DC8-9E0CE1B199B1}" dt="2023-06-13T12:13:01.201" v="4423" actId="1036"/>
          <ac:cxnSpMkLst>
            <pc:docMk/>
            <pc:sldMk cId="1425671817" sldId="1368"/>
            <ac:cxnSpMk id="20" creationId="{BA02B682-CB36-EBD7-E386-55829CBB75FF}"/>
          </ac:cxnSpMkLst>
        </pc:cxnChg>
        <pc:cxnChg chg="add mod">
          <ac:chgData name="Zope Vedant" userId="d8a1c4c5-dd07-425c-ad2f-6288560414d0" providerId="ADAL" clId="{C8C1BCD0-B89C-4D87-8DC8-9E0CE1B199B1}" dt="2023-06-13T12:13:01.201" v="4423" actId="1036"/>
          <ac:cxnSpMkLst>
            <pc:docMk/>
            <pc:sldMk cId="1425671817" sldId="1368"/>
            <ac:cxnSpMk id="21" creationId="{40A1A686-11C2-B849-DA91-51C1AF0FA16F}"/>
          </ac:cxnSpMkLst>
        </pc:cxnChg>
        <pc:cxnChg chg="add mod">
          <ac:chgData name="Zope Vedant" userId="d8a1c4c5-dd07-425c-ad2f-6288560414d0" providerId="ADAL" clId="{C8C1BCD0-B89C-4D87-8DC8-9E0CE1B199B1}" dt="2023-06-13T12:13:01.201" v="4423" actId="1036"/>
          <ac:cxnSpMkLst>
            <pc:docMk/>
            <pc:sldMk cId="1425671817" sldId="1368"/>
            <ac:cxnSpMk id="22" creationId="{81A26B20-36E1-100A-AC12-FB6921F6ECA7}"/>
          </ac:cxnSpMkLst>
        </pc:cxnChg>
        <pc:cxnChg chg="add mod">
          <ac:chgData name="Zope Vedant" userId="d8a1c4c5-dd07-425c-ad2f-6288560414d0" providerId="ADAL" clId="{C8C1BCD0-B89C-4D87-8DC8-9E0CE1B199B1}" dt="2023-06-13T12:13:01.201" v="4423" actId="1036"/>
          <ac:cxnSpMkLst>
            <pc:docMk/>
            <pc:sldMk cId="1425671817" sldId="1368"/>
            <ac:cxnSpMk id="23" creationId="{F8BDAF28-ACA8-10DA-4137-62135A5C9194}"/>
          </ac:cxnSpMkLst>
        </pc:cxnChg>
        <pc:cxnChg chg="add mod">
          <ac:chgData name="Zope Vedant" userId="d8a1c4c5-dd07-425c-ad2f-6288560414d0" providerId="ADAL" clId="{C8C1BCD0-B89C-4D87-8DC8-9E0CE1B199B1}" dt="2023-06-13T12:13:01.201" v="4423" actId="1036"/>
          <ac:cxnSpMkLst>
            <pc:docMk/>
            <pc:sldMk cId="1425671817" sldId="1368"/>
            <ac:cxnSpMk id="55" creationId="{9A0464F1-CB07-74CF-B9C9-65F9B8654F3D}"/>
          </ac:cxnSpMkLst>
        </pc:cxnChg>
        <pc:cxnChg chg="add mod">
          <ac:chgData name="Zope Vedant" userId="d8a1c4c5-dd07-425c-ad2f-6288560414d0" providerId="ADAL" clId="{C8C1BCD0-B89C-4D87-8DC8-9E0CE1B199B1}" dt="2023-06-13T12:13:01.201" v="4423" actId="1036"/>
          <ac:cxnSpMkLst>
            <pc:docMk/>
            <pc:sldMk cId="1425671817" sldId="1368"/>
            <ac:cxnSpMk id="60" creationId="{768B2F84-C51E-C8F8-CF9D-92239805582B}"/>
          </ac:cxnSpMkLst>
        </pc:cxnChg>
        <pc:cxnChg chg="add mod">
          <ac:chgData name="Zope Vedant" userId="d8a1c4c5-dd07-425c-ad2f-6288560414d0" providerId="ADAL" clId="{C8C1BCD0-B89C-4D87-8DC8-9E0CE1B199B1}" dt="2023-06-13T12:13:01.201" v="4423" actId="1036"/>
          <ac:cxnSpMkLst>
            <pc:docMk/>
            <pc:sldMk cId="1425671817" sldId="1368"/>
            <ac:cxnSpMk id="63" creationId="{383B2C3C-BB83-6436-FE41-6DBF309A3308}"/>
          </ac:cxnSpMkLst>
        </pc:cxnChg>
        <pc:cxnChg chg="add mod">
          <ac:chgData name="Zope Vedant" userId="d8a1c4c5-dd07-425c-ad2f-6288560414d0" providerId="ADAL" clId="{C8C1BCD0-B89C-4D87-8DC8-9E0CE1B199B1}" dt="2023-06-13T12:13:01.201" v="4423" actId="1036"/>
          <ac:cxnSpMkLst>
            <pc:docMk/>
            <pc:sldMk cId="1425671817" sldId="1368"/>
            <ac:cxnSpMk id="66" creationId="{169B700E-7E42-4A7B-3732-06E1AD6C77BE}"/>
          </ac:cxnSpMkLst>
        </pc:cxnChg>
        <pc:cxnChg chg="add mod">
          <ac:chgData name="Zope Vedant" userId="d8a1c4c5-dd07-425c-ad2f-6288560414d0" providerId="ADAL" clId="{C8C1BCD0-B89C-4D87-8DC8-9E0CE1B199B1}" dt="2023-06-13T12:13:01.201" v="4423" actId="1036"/>
          <ac:cxnSpMkLst>
            <pc:docMk/>
            <pc:sldMk cId="1425671817" sldId="1368"/>
            <ac:cxnSpMk id="70" creationId="{6CB1310E-B6FF-183C-341F-AD2281B674E7}"/>
          </ac:cxnSpMkLst>
        </pc:cxnChg>
        <pc:cxnChg chg="add mod">
          <ac:chgData name="Zope Vedant" userId="d8a1c4c5-dd07-425c-ad2f-6288560414d0" providerId="ADAL" clId="{C8C1BCD0-B89C-4D87-8DC8-9E0CE1B199B1}" dt="2023-06-13T12:13:01.201" v="4423" actId="1036"/>
          <ac:cxnSpMkLst>
            <pc:docMk/>
            <pc:sldMk cId="1425671817" sldId="1368"/>
            <ac:cxnSpMk id="84" creationId="{78315DD1-2D5C-3948-A48B-F59C01B60545}"/>
          </ac:cxnSpMkLst>
        </pc:cxnChg>
        <pc:cxnChg chg="add mod">
          <ac:chgData name="Zope Vedant" userId="d8a1c4c5-dd07-425c-ad2f-6288560414d0" providerId="ADAL" clId="{C8C1BCD0-B89C-4D87-8DC8-9E0CE1B199B1}" dt="2023-06-13T12:13:01.201" v="4423" actId="1036"/>
          <ac:cxnSpMkLst>
            <pc:docMk/>
            <pc:sldMk cId="1425671817" sldId="1368"/>
            <ac:cxnSpMk id="87" creationId="{E915D713-46ED-1418-E96B-3F6740647DF6}"/>
          </ac:cxnSpMkLst>
        </pc:cxnChg>
        <pc:cxnChg chg="add mod">
          <ac:chgData name="Zope Vedant" userId="d8a1c4c5-dd07-425c-ad2f-6288560414d0" providerId="ADAL" clId="{C8C1BCD0-B89C-4D87-8DC8-9E0CE1B199B1}" dt="2023-06-13T12:13:01.201" v="4423" actId="1036"/>
          <ac:cxnSpMkLst>
            <pc:docMk/>
            <pc:sldMk cId="1425671817" sldId="1368"/>
            <ac:cxnSpMk id="90" creationId="{061A65C2-187C-4381-0192-1BF0932900CB}"/>
          </ac:cxnSpMkLst>
        </pc:cxnChg>
        <pc:cxnChg chg="add del mod">
          <ac:chgData name="Zope Vedant" userId="d8a1c4c5-dd07-425c-ad2f-6288560414d0" providerId="ADAL" clId="{C8C1BCD0-B89C-4D87-8DC8-9E0CE1B199B1}" dt="2023-06-13T12:13:49.935" v="4472" actId="478"/>
          <ac:cxnSpMkLst>
            <pc:docMk/>
            <pc:sldMk cId="1425671817" sldId="1368"/>
            <ac:cxnSpMk id="93" creationId="{EAA73882-01C5-5D33-DED4-6F7B95A399DE}"/>
          </ac:cxnSpMkLst>
        </pc:cxnChg>
        <pc:cxnChg chg="add mod">
          <ac:chgData name="Zope Vedant" userId="d8a1c4c5-dd07-425c-ad2f-6288560414d0" providerId="ADAL" clId="{C8C1BCD0-B89C-4D87-8DC8-9E0CE1B199B1}" dt="2023-06-13T12:13:01.201" v="4423" actId="1036"/>
          <ac:cxnSpMkLst>
            <pc:docMk/>
            <pc:sldMk cId="1425671817" sldId="1368"/>
            <ac:cxnSpMk id="103" creationId="{AA4345E3-4CD7-FD45-532C-E59B6884EBEC}"/>
          </ac:cxnSpMkLst>
        </pc:cxnChg>
        <pc:cxnChg chg="add mod">
          <ac:chgData name="Zope Vedant" userId="d8a1c4c5-dd07-425c-ad2f-6288560414d0" providerId="ADAL" clId="{C8C1BCD0-B89C-4D87-8DC8-9E0CE1B199B1}" dt="2023-06-13T12:13:01.201" v="4423" actId="1036"/>
          <ac:cxnSpMkLst>
            <pc:docMk/>
            <pc:sldMk cId="1425671817" sldId="1368"/>
            <ac:cxnSpMk id="118" creationId="{BE66B0D2-6C3E-7C29-A597-D083B35360C2}"/>
          </ac:cxnSpMkLst>
        </pc:cxnChg>
        <pc:cxnChg chg="add mod">
          <ac:chgData name="Zope Vedant" userId="d8a1c4c5-dd07-425c-ad2f-6288560414d0" providerId="ADAL" clId="{C8C1BCD0-B89C-4D87-8DC8-9E0CE1B199B1}" dt="2023-06-13T12:13:01.201" v="4423" actId="1036"/>
          <ac:cxnSpMkLst>
            <pc:docMk/>
            <pc:sldMk cId="1425671817" sldId="1368"/>
            <ac:cxnSpMk id="122" creationId="{05A2324C-4DB3-3C3F-317C-DF810544AE2C}"/>
          </ac:cxnSpMkLst>
        </pc:cxnChg>
        <pc:cxnChg chg="add mod">
          <ac:chgData name="Zope Vedant" userId="d8a1c4c5-dd07-425c-ad2f-6288560414d0" providerId="ADAL" clId="{C8C1BCD0-B89C-4D87-8DC8-9E0CE1B199B1}" dt="2023-06-13T12:14:01.695" v="4477" actId="21"/>
          <ac:cxnSpMkLst>
            <pc:docMk/>
            <pc:sldMk cId="1425671817" sldId="1368"/>
            <ac:cxnSpMk id="128" creationId="{A466980E-C144-356E-2F35-9E10CCD87DDA}"/>
          </ac:cxnSpMkLst>
        </pc:cxnChg>
        <pc:cxnChg chg="add mod">
          <ac:chgData name="Zope Vedant" userId="d8a1c4c5-dd07-425c-ad2f-6288560414d0" providerId="ADAL" clId="{C8C1BCD0-B89C-4D87-8DC8-9E0CE1B199B1}" dt="2023-06-13T12:20:50.834" v="4670" actId="1038"/>
          <ac:cxnSpMkLst>
            <pc:docMk/>
            <pc:sldMk cId="1425671817" sldId="1368"/>
            <ac:cxnSpMk id="142" creationId="{F43FE3D6-FBB5-8FCA-BE40-E0BD9D516949}"/>
          </ac:cxnSpMkLst>
        </pc:cxnChg>
        <pc:cxnChg chg="add mod">
          <ac:chgData name="Zope Vedant" userId="d8a1c4c5-dd07-425c-ad2f-6288560414d0" providerId="ADAL" clId="{C8C1BCD0-B89C-4D87-8DC8-9E0CE1B199B1}" dt="2023-06-13T12:25:50.422" v="5082" actId="14100"/>
          <ac:cxnSpMkLst>
            <pc:docMk/>
            <pc:sldMk cId="1425671817" sldId="1368"/>
            <ac:cxnSpMk id="145" creationId="{EBD7DF1C-A698-53C1-7969-A013DC04DF92}"/>
          </ac:cxnSpMkLst>
        </pc:cxnChg>
        <pc:cxnChg chg="add mod">
          <ac:chgData name="Zope Vedant" userId="d8a1c4c5-dd07-425c-ad2f-6288560414d0" providerId="ADAL" clId="{C8C1BCD0-B89C-4D87-8DC8-9E0CE1B199B1}" dt="2023-06-13T12:26:04.663" v="5083" actId="1038"/>
          <ac:cxnSpMkLst>
            <pc:docMk/>
            <pc:sldMk cId="1425671817" sldId="1368"/>
            <ac:cxnSpMk id="148" creationId="{95F6C0B0-4E35-ADCA-E59C-53374E7A02C6}"/>
          </ac:cxnSpMkLst>
        </pc:cxnChg>
        <pc:cxnChg chg="add mod">
          <ac:chgData name="Zope Vedant" userId="d8a1c4c5-dd07-425c-ad2f-6288560414d0" providerId="ADAL" clId="{C8C1BCD0-B89C-4D87-8DC8-9E0CE1B199B1}" dt="2023-06-13T12:20:21.814" v="4651" actId="208"/>
          <ac:cxnSpMkLst>
            <pc:docMk/>
            <pc:sldMk cId="1425671817" sldId="1368"/>
            <ac:cxnSpMk id="151" creationId="{28DAFCD8-02F6-7112-92C8-50E5E8EF3233}"/>
          </ac:cxnSpMkLst>
        </pc:cxnChg>
        <pc:cxnChg chg="add mod">
          <ac:chgData name="Zope Vedant" userId="d8a1c4c5-dd07-425c-ad2f-6288560414d0" providerId="ADAL" clId="{C8C1BCD0-B89C-4D87-8DC8-9E0CE1B199B1}" dt="2023-06-13T12:20:21.814" v="4651" actId="208"/>
          <ac:cxnSpMkLst>
            <pc:docMk/>
            <pc:sldMk cId="1425671817" sldId="1368"/>
            <ac:cxnSpMk id="157" creationId="{51CA5655-FE53-0E74-CB68-0FD8C9640326}"/>
          </ac:cxnSpMkLst>
        </pc:cxnChg>
        <pc:cxnChg chg="add mod">
          <ac:chgData name="Zope Vedant" userId="d8a1c4c5-dd07-425c-ad2f-6288560414d0" providerId="ADAL" clId="{C8C1BCD0-B89C-4D87-8DC8-9E0CE1B199B1}" dt="2023-06-13T12:20:21.814" v="4651" actId="208"/>
          <ac:cxnSpMkLst>
            <pc:docMk/>
            <pc:sldMk cId="1425671817" sldId="1368"/>
            <ac:cxnSpMk id="161" creationId="{7A8A6A47-84B5-F9D0-A91B-FC39F86AD59B}"/>
          </ac:cxnSpMkLst>
        </pc:cxnChg>
      </pc:sldChg>
      <pc:sldChg chg="modSp new mod ord">
        <pc:chgData name="Zope Vedant" userId="d8a1c4c5-dd07-425c-ad2f-6288560414d0" providerId="ADAL" clId="{C8C1BCD0-B89C-4D87-8DC8-9E0CE1B199B1}" dt="2023-06-14T22:41:58.014" v="7159" actId="20577"/>
        <pc:sldMkLst>
          <pc:docMk/>
          <pc:sldMk cId="2392873474" sldId="1369"/>
        </pc:sldMkLst>
        <pc:spChg chg="mod">
          <ac:chgData name="Zope Vedant" userId="d8a1c4c5-dd07-425c-ad2f-6288560414d0" providerId="ADAL" clId="{C8C1BCD0-B89C-4D87-8DC8-9E0CE1B199B1}" dt="2023-06-14T22:41:58.014" v="7159" actId="20577"/>
          <ac:spMkLst>
            <pc:docMk/>
            <pc:sldMk cId="2392873474" sldId="1369"/>
            <ac:spMk id="2" creationId="{A2DCB921-A41D-A64C-94E3-0DAB54E38491}"/>
          </ac:spMkLst>
        </pc:spChg>
        <pc:spChg chg="mod">
          <ac:chgData name="Zope Vedant" userId="d8a1c4c5-dd07-425c-ad2f-6288560414d0" providerId="ADAL" clId="{C8C1BCD0-B89C-4D87-8DC8-9E0CE1B199B1}" dt="2023-06-13T12:47:19.645" v="5401" actId="368"/>
          <ac:spMkLst>
            <pc:docMk/>
            <pc:sldMk cId="2392873474" sldId="1369"/>
            <ac:spMk id="3" creationId="{1AAA1A41-A085-0DC5-691C-D304DDD47D4C}"/>
          </ac:spMkLst>
        </pc:spChg>
      </pc:sldChg>
      <pc:sldChg chg="addSp modSp new mod ord modAnim modNotesTx">
        <pc:chgData name="Zope Vedant" userId="d8a1c4c5-dd07-425c-ad2f-6288560414d0" providerId="ADAL" clId="{C8C1BCD0-B89C-4D87-8DC8-9E0CE1B199B1}" dt="2023-06-14T22:54:20.225" v="7246" actId="14100"/>
        <pc:sldMkLst>
          <pc:docMk/>
          <pc:sldMk cId="623597139" sldId="1370"/>
        </pc:sldMkLst>
        <pc:spChg chg="mod">
          <ac:chgData name="Zope Vedant" userId="d8a1c4c5-dd07-425c-ad2f-6288560414d0" providerId="ADAL" clId="{C8C1BCD0-B89C-4D87-8DC8-9E0CE1B199B1}" dt="2023-06-14T22:50:07.646" v="7225" actId="12"/>
          <ac:spMkLst>
            <pc:docMk/>
            <pc:sldMk cId="623597139" sldId="1370"/>
            <ac:spMk id="2" creationId="{EC2A8004-5533-3156-4BE6-A17EF7E4BB5A}"/>
          </ac:spMkLst>
        </pc:spChg>
        <pc:spChg chg="mod">
          <ac:chgData name="Zope Vedant" userId="d8a1c4c5-dd07-425c-ad2f-6288560414d0" providerId="ADAL" clId="{C8C1BCD0-B89C-4D87-8DC8-9E0CE1B199B1}" dt="2023-06-14T22:50:50.331" v="7227" actId="20577"/>
          <ac:spMkLst>
            <pc:docMk/>
            <pc:sldMk cId="623597139" sldId="1370"/>
            <ac:spMk id="3" creationId="{97924748-630D-43F4-EE2E-FBC1C71B3C53}"/>
          </ac:spMkLst>
        </pc:spChg>
        <pc:picChg chg="add mod">
          <ac:chgData name="Zope Vedant" userId="d8a1c4c5-dd07-425c-ad2f-6288560414d0" providerId="ADAL" clId="{C8C1BCD0-B89C-4D87-8DC8-9E0CE1B199B1}" dt="2023-06-14T22:54:20.225" v="7246" actId="14100"/>
          <ac:picMkLst>
            <pc:docMk/>
            <pc:sldMk cId="623597139" sldId="1370"/>
            <ac:picMk id="5" creationId="{CAF0DF93-A86E-08C8-65DE-A2859E0ECB1D}"/>
          </ac:picMkLst>
        </pc:picChg>
      </pc:sldChg>
      <pc:sldChg chg="addSp modSp new del">
        <pc:chgData name="Zope Vedant" userId="d8a1c4c5-dd07-425c-ad2f-6288560414d0" providerId="ADAL" clId="{C8C1BCD0-B89C-4D87-8DC8-9E0CE1B199B1}" dt="2023-06-14T21:47:37.483" v="6739" actId="47"/>
        <pc:sldMkLst>
          <pc:docMk/>
          <pc:sldMk cId="1195960739" sldId="1371"/>
        </pc:sldMkLst>
        <pc:picChg chg="add mod">
          <ac:chgData name="Zope Vedant" userId="d8a1c4c5-dd07-425c-ad2f-6288560414d0" providerId="ADAL" clId="{C8C1BCD0-B89C-4D87-8DC8-9E0CE1B199B1}" dt="2023-06-14T19:03:10.884" v="6513"/>
          <ac:picMkLst>
            <pc:docMk/>
            <pc:sldMk cId="1195960739" sldId="1371"/>
            <ac:picMk id="3" creationId="{4F7AD134-536A-EBA4-9751-42A61AB991B5}"/>
          </ac:picMkLst>
        </pc:picChg>
        <pc:picChg chg="add mod">
          <ac:chgData name="Zope Vedant" userId="d8a1c4c5-dd07-425c-ad2f-6288560414d0" providerId="ADAL" clId="{C8C1BCD0-B89C-4D87-8DC8-9E0CE1B199B1}" dt="2023-06-14T19:03:14.164" v="6514"/>
          <ac:picMkLst>
            <pc:docMk/>
            <pc:sldMk cId="1195960739" sldId="1371"/>
            <ac:picMk id="4" creationId="{1AAC9157-CDB4-160D-DDDE-2A8F459540BF}"/>
          </ac:picMkLst>
        </pc:picChg>
      </pc:sldChg>
      <pc:sldChg chg="modSp new del mod ord">
        <pc:chgData name="Zope Vedant" userId="d8a1c4c5-dd07-425c-ad2f-6288560414d0" providerId="ADAL" clId="{C8C1BCD0-B89C-4D87-8DC8-9E0CE1B199B1}" dt="2023-06-14T14:05:51.772" v="6371" actId="47"/>
        <pc:sldMkLst>
          <pc:docMk/>
          <pc:sldMk cId="1638228740" sldId="1371"/>
        </pc:sldMkLst>
        <pc:spChg chg="mod">
          <ac:chgData name="Zope Vedant" userId="d8a1c4c5-dd07-425c-ad2f-6288560414d0" providerId="ADAL" clId="{C8C1BCD0-B89C-4D87-8DC8-9E0CE1B199B1}" dt="2023-06-14T12:33:35.509" v="6176" actId="313"/>
          <ac:spMkLst>
            <pc:docMk/>
            <pc:sldMk cId="1638228740" sldId="1371"/>
            <ac:spMk id="2" creationId="{BD710D1D-0BA4-751B-FE84-EEF522F80577}"/>
          </ac:spMkLst>
        </pc:spChg>
      </pc:sldChg>
      <pc:sldChg chg="new del">
        <pc:chgData name="Zope Vedant" userId="d8a1c4c5-dd07-425c-ad2f-6288560414d0" providerId="ADAL" clId="{C8C1BCD0-B89C-4D87-8DC8-9E0CE1B199B1}" dt="2023-06-13T13:06:19.476" v="5669" actId="47"/>
        <pc:sldMkLst>
          <pc:docMk/>
          <pc:sldMk cId="2857659453" sldId="1372"/>
        </pc:sldMkLst>
      </pc:sldChg>
      <pc:sldChg chg="modSp new del mod ord">
        <pc:chgData name="Zope Vedant" userId="d8a1c4c5-dd07-425c-ad2f-6288560414d0" providerId="ADAL" clId="{C8C1BCD0-B89C-4D87-8DC8-9E0CE1B199B1}" dt="2023-06-14T13:51:30.024" v="6295" actId="47"/>
        <pc:sldMkLst>
          <pc:docMk/>
          <pc:sldMk cId="3113246710" sldId="1372"/>
        </pc:sldMkLst>
        <pc:spChg chg="mod">
          <ac:chgData name="Zope Vedant" userId="d8a1c4c5-dd07-425c-ad2f-6288560414d0" providerId="ADAL" clId="{C8C1BCD0-B89C-4D87-8DC8-9E0CE1B199B1}" dt="2023-06-14T09:01:34.291" v="5829" actId="20577"/>
          <ac:spMkLst>
            <pc:docMk/>
            <pc:sldMk cId="3113246710" sldId="1372"/>
            <ac:spMk id="3" creationId="{B066327D-59DA-2D04-E9D4-81905B305DE8}"/>
          </ac:spMkLst>
        </pc:spChg>
      </pc:sldChg>
      <pc:sldMasterChg chg="modSp mod">
        <pc:chgData name="Zope Vedant" userId="d8a1c4c5-dd07-425c-ad2f-6288560414d0" providerId="ADAL" clId="{C8C1BCD0-B89C-4D87-8DC8-9E0CE1B199B1}" dt="2023-06-14T21:03:24.204" v="6625" actId="2711"/>
        <pc:sldMasterMkLst>
          <pc:docMk/>
          <pc:sldMasterMk cId="3038685260" sldId="2147483811"/>
        </pc:sldMasterMkLst>
        <pc:spChg chg="mod">
          <ac:chgData name="Zope Vedant" userId="d8a1c4c5-dd07-425c-ad2f-6288560414d0" providerId="ADAL" clId="{C8C1BCD0-B89C-4D87-8DC8-9E0CE1B199B1}" dt="2023-06-14T21:03:15.171" v="6624" actId="2711"/>
          <ac:spMkLst>
            <pc:docMk/>
            <pc:sldMasterMk cId="3038685260" sldId="2147483811"/>
            <ac:spMk id="15" creationId="{00000000-0000-0000-0000-000000000000}"/>
          </ac:spMkLst>
        </pc:spChg>
        <pc:spChg chg="mod">
          <ac:chgData name="Zope Vedant" userId="d8a1c4c5-dd07-425c-ad2f-6288560414d0" providerId="ADAL" clId="{C8C1BCD0-B89C-4D87-8DC8-9E0CE1B199B1}" dt="2023-06-14T21:03:24.204" v="6625" actId="2711"/>
          <ac:spMkLst>
            <pc:docMk/>
            <pc:sldMasterMk cId="3038685260" sldId="2147483811"/>
            <ac:spMk id="18" creationId="{00000000-0000-0000-0000-000000000000}"/>
          </ac:spMkLst>
        </pc:spChg>
      </pc:sldMasterChg>
    </pc:docChg>
  </pc:docChgLst>
  <pc:docChgLst>
    <pc:chgData name="Nguyen Binh" userId="acf7f2a7-1119-454a-99ee-b7b1d8425230" providerId="ADAL" clId="{E06EFACC-D105-4A6A-AFDD-FA046EA17A12}"/>
    <pc:docChg chg="undo custSel addSld delSld modSld sldOrd modMainMaster modSection">
      <pc:chgData name="Nguyen Binh" userId="acf7f2a7-1119-454a-99ee-b7b1d8425230" providerId="ADAL" clId="{E06EFACC-D105-4A6A-AFDD-FA046EA17A12}" dt="2024-02-06T18:19:57.341" v="890" actId="27636"/>
      <pc:docMkLst>
        <pc:docMk/>
      </pc:docMkLst>
      <pc:sldChg chg="modSp mod">
        <pc:chgData name="Nguyen Binh" userId="acf7f2a7-1119-454a-99ee-b7b1d8425230" providerId="ADAL" clId="{E06EFACC-D105-4A6A-AFDD-FA046EA17A12}" dt="2024-02-06T09:06:44.962" v="74" actId="14100"/>
        <pc:sldMkLst>
          <pc:docMk/>
          <pc:sldMk cId="0" sldId="258"/>
        </pc:sldMkLst>
        <pc:spChg chg="mod">
          <ac:chgData name="Nguyen Binh" userId="acf7f2a7-1119-454a-99ee-b7b1d8425230" providerId="ADAL" clId="{E06EFACC-D105-4A6A-AFDD-FA046EA17A12}" dt="2024-02-06T09:06:44.962" v="74" actId="14100"/>
          <ac:spMkLst>
            <pc:docMk/>
            <pc:sldMk cId="0" sldId="258"/>
            <ac:spMk id="2" creationId="{00000000-0000-0000-0000-000000000000}"/>
          </ac:spMkLst>
        </pc:spChg>
        <pc:spChg chg="mod">
          <ac:chgData name="Nguyen Binh" userId="acf7f2a7-1119-454a-99ee-b7b1d8425230" providerId="ADAL" clId="{E06EFACC-D105-4A6A-AFDD-FA046EA17A12}" dt="2024-02-06T09:06:35.075" v="62" actId="1076"/>
          <ac:spMkLst>
            <pc:docMk/>
            <pc:sldMk cId="0" sldId="258"/>
            <ac:spMk id="8" creationId="{CAC00042-2E4C-4458-93B1-772BE85A9514}"/>
          </ac:spMkLst>
        </pc:spChg>
      </pc:sldChg>
      <pc:sldChg chg="del">
        <pc:chgData name="Nguyen Binh" userId="acf7f2a7-1119-454a-99ee-b7b1d8425230" providerId="ADAL" clId="{E06EFACC-D105-4A6A-AFDD-FA046EA17A12}" dt="2024-02-06T16:50:11.636" v="345" actId="47"/>
        <pc:sldMkLst>
          <pc:docMk/>
          <pc:sldMk cId="3627088963" sldId="287"/>
        </pc:sldMkLst>
      </pc:sldChg>
      <pc:sldChg chg="modSp mod">
        <pc:chgData name="Nguyen Binh" userId="acf7f2a7-1119-454a-99ee-b7b1d8425230" providerId="ADAL" clId="{E06EFACC-D105-4A6A-AFDD-FA046EA17A12}" dt="2024-02-06T17:00:56.454" v="826" actId="20577"/>
        <pc:sldMkLst>
          <pc:docMk/>
          <pc:sldMk cId="423727490" sldId="820"/>
        </pc:sldMkLst>
        <pc:spChg chg="mod">
          <ac:chgData name="Nguyen Binh" userId="acf7f2a7-1119-454a-99ee-b7b1d8425230" providerId="ADAL" clId="{E06EFACC-D105-4A6A-AFDD-FA046EA17A12}" dt="2024-02-06T17:00:56.454" v="826" actId="20577"/>
          <ac:spMkLst>
            <pc:docMk/>
            <pc:sldMk cId="423727490" sldId="820"/>
            <ac:spMk id="3" creationId="{00000000-0000-0000-0000-000000000000}"/>
          </ac:spMkLst>
        </pc:spChg>
      </pc:sldChg>
      <pc:sldChg chg="del">
        <pc:chgData name="Nguyen Binh" userId="acf7f2a7-1119-454a-99ee-b7b1d8425230" providerId="ADAL" clId="{E06EFACC-D105-4A6A-AFDD-FA046EA17A12}" dt="2024-02-06T16:50:11.636" v="345" actId="47"/>
        <pc:sldMkLst>
          <pc:docMk/>
          <pc:sldMk cId="538421881" sldId="824"/>
        </pc:sldMkLst>
      </pc:sldChg>
      <pc:sldChg chg="del">
        <pc:chgData name="Nguyen Binh" userId="acf7f2a7-1119-454a-99ee-b7b1d8425230" providerId="ADAL" clId="{E06EFACC-D105-4A6A-AFDD-FA046EA17A12}" dt="2024-02-06T16:50:11.636" v="345" actId="47"/>
        <pc:sldMkLst>
          <pc:docMk/>
          <pc:sldMk cId="1889372701" sldId="825"/>
        </pc:sldMkLst>
      </pc:sldChg>
      <pc:sldChg chg="del">
        <pc:chgData name="Nguyen Binh" userId="acf7f2a7-1119-454a-99ee-b7b1d8425230" providerId="ADAL" clId="{E06EFACC-D105-4A6A-AFDD-FA046EA17A12}" dt="2024-02-06T16:50:11.636" v="345" actId="47"/>
        <pc:sldMkLst>
          <pc:docMk/>
          <pc:sldMk cId="2922502689" sldId="1294"/>
        </pc:sldMkLst>
      </pc:sldChg>
      <pc:sldChg chg="del">
        <pc:chgData name="Nguyen Binh" userId="acf7f2a7-1119-454a-99ee-b7b1d8425230" providerId="ADAL" clId="{E06EFACC-D105-4A6A-AFDD-FA046EA17A12}" dt="2024-02-06T09:07:57.737" v="106" actId="47"/>
        <pc:sldMkLst>
          <pc:docMk/>
          <pc:sldMk cId="3794939173" sldId="1381"/>
        </pc:sldMkLst>
      </pc:sldChg>
      <pc:sldChg chg="del">
        <pc:chgData name="Nguyen Binh" userId="acf7f2a7-1119-454a-99ee-b7b1d8425230" providerId="ADAL" clId="{E06EFACC-D105-4A6A-AFDD-FA046EA17A12}" dt="2024-02-06T16:50:11.636" v="345" actId="47"/>
        <pc:sldMkLst>
          <pc:docMk/>
          <pc:sldMk cId="650976073" sldId="1393"/>
        </pc:sldMkLst>
      </pc:sldChg>
      <pc:sldChg chg="del">
        <pc:chgData name="Nguyen Binh" userId="acf7f2a7-1119-454a-99ee-b7b1d8425230" providerId="ADAL" clId="{E06EFACC-D105-4A6A-AFDD-FA046EA17A12}" dt="2024-02-06T16:50:11.636" v="345" actId="47"/>
        <pc:sldMkLst>
          <pc:docMk/>
          <pc:sldMk cId="1013989969" sldId="1394"/>
        </pc:sldMkLst>
      </pc:sldChg>
      <pc:sldChg chg="del">
        <pc:chgData name="Nguyen Binh" userId="acf7f2a7-1119-454a-99ee-b7b1d8425230" providerId="ADAL" clId="{E06EFACC-D105-4A6A-AFDD-FA046EA17A12}" dt="2024-02-06T09:04:19.506" v="33" actId="47"/>
        <pc:sldMkLst>
          <pc:docMk/>
          <pc:sldMk cId="3384243323" sldId="1397"/>
        </pc:sldMkLst>
      </pc:sldChg>
      <pc:sldChg chg="modSp mod ord">
        <pc:chgData name="Nguyen Binh" userId="acf7f2a7-1119-454a-99ee-b7b1d8425230" providerId="ADAL" clId="{E06EFACC-D105-4A6A-AFDD-FA046EA17A12}" dt="2024-02-06T17:01:15.472" v="827" actId="14100"/>
        <pc:sldMkLst>
          <pc:docMk/>
          <pc:sldMk cId="2707864634" sldId="1398"/>
        </pc:sldMkLst>
        <pc:spChg chg="mod">
          <ac:chgData name="Nguyen Binh" userId="acf7f2a7-1119-454a-99ee-b7b1d8425230" providerId="ADAL" clId="{E06EFACC-D105-4A6A-AFDD-FA046EA17A12}" dt="2024-02-06T16:49:59.836" v="344" actId="20577"/>
          <ac:spMkLst>
            <pc:docMk/>
            <pc:sldMk cId="2707864634" sldId="1398"/>
            <ac:spMk id="3" creationId="{88710C8B-3B7E-F3A0-8233-54160D0DCF94}"/>
          </ac:spMkLst>
        </pc:spChg>
        <pc:graphicFrameChg chg="mod modGraphic">
          <ac:chgData name="Nguyen Binh" userId="acf7f2a7-1119-454a-99ee-b7b1d8425230" providerId="ADAL" clId="{E06EFACC-D105-4A6A-AFDD-FA046EA17A12}" dt="2024-02-06T17:01:15.472" v="827" actId="14100"/>
          <ac:graphicFrameMkLst>
            <pc:docMk/>
            <pc:sldMk cId="2707864634" sldId="1398"/>
            <ac:graphicFrameMk id="11" creationId="{4F3324DD-7D17-2029-41CC-DEF63692B41F}"/>
          </ac:graphicFrameMkLst>
        </pc:graphicFrameChg>
      </pc:sldChg>
      <pc:sldChg chg="del">
        <pc:chgData name="Nguyen Binh" userId="acf7f2a7-1119-454a-99ee-b7b1d8425230" providerId="ADAL" clId="{E06EFACC-D105-4A6A-AFDD-FA046EA17A12}" dt="2024-02-06T09:04:19.506" v="33" actId="47"/>
        <pc:sldMkLst>
          <pc:docMk/>
          <pc:sldMk cId="1328486559" sldId="1399"/>
        </pc:sldMkLst>
      </pc:sldChg>
      <pc:sldChg chg="addSp delSp modSp new mod">
        <pc:chgData name="Nguyen Binh" userId="acf7f2a7-1119-454a-99ee-b7b1d8425230" providerId="ADAL" clId="{E06EFACC-D105-4A6A-AFDD-FA046EA17A12}" dt="2024-02-06T16:57:12.814" v="536" actId="1076"/>
        <pc:sldMkLst>
          <pc:docMk/>
          <pc:sldMk cId="3591263958" sldId="1399"/>
        </pc:sldMkLst>
        <pc:spChg chg="del">
          <ac:chgData name="Nguyen Binh" userId="acf7f2a7-1119-454a-99ee-b7b1d8425230" providerId="ADAL" clId="{E06EFACC-D105-4A6A-AFDD-FA046EA17A12}" dt="2024-02-06T16:54:58.285" v="373" actId="478"/>
          <ac:spMkLst>
            <pc:docMk/>
            <pc:sldMk cId="3591263958" sldId="1399"/>
            <ac:spMk id="2" creationId="{5D7DEE04-1F69-A9E3-D385-0B3827F747B0}"/>
          </ac:spMkLst>
        </pc:spChg>
        <pc:spChg chg="mod">
          <ac:chgData name="Nguyen Binh" userId="acf7f2a7-1119-454a-99ee-b7b1d8425230" providerId="ADAL" clId="{E06EFACC-D105-4A6A-AFDD-FA046EA17A12}" dt="2024-02-06T16:54:29.115" v="372" actId="20577"/>
          <ac:spMkLst>
            <pc:docMk/>
            <pc:sldMk cId="3591263958" sldId="1399"/>
            <ac:spMk id="3" creationId="{D104A5AC-2C0C-69FC-B172-CB70B9255D0B}"/>
          </ac:spMkLst>
        </pc:spChg>
        <pc:graphicFrameChg chg="add del mod modGraphic">
          <ac:chgData name="Nguyen Binh" userId="acf7f2a7-1119-454a-99ee-b7b1d8425230" providerId="ADAL" clId="{E06EFACC-D105-4A6A-AFDD-FA046EA17A12}" dt="2024-02-06T16:55:56.585" v="434" actId="478"/>
          <ac:graphicFrameMkLst>
            <pc:docMk/>
            <pc:sldMk cId="3591263958" sldId="1399"/>
            <ac:graphicFrameMk id="4" creationId="{BA532598-778F-D30A-A20B-C99ABF76F331}"/>
          </ac:graphicFrameMkLst>
        </pc:graphicFrameChg>
        <pc:graphicFrameChg chg="add mod modGraphic">
          <ac:chgData name="Nguyen Binh" userId="acf7f2a7-1119-454a-99ee-b7b1d8425230" providerId="ADAL" clId="{E06EFACC-D105-4A6A-AFDD-FA046EA17A12}" dt="2024-02-06T16:57:12.814" v="536" actId="1076"/>
          <ac:graphicFrameMkLst>
            <pc:docMk/>
            <pc:sldMk cId="3591263958" sldId="1399"/>
            <ac:graphicFrameMk id="5" creationId="{28D47F9D-CB57-CC3B-6D61-367341C0B26A}"/>
          </ac:graphicFrameMkLst>
        </pc:graphicFrameChg>
      </pc:sldChg>
      <pc:sldChg chg="addSp modSp add mod">
        <pc:chgData name="Nguyen Binh" userId="acf7f2a7-1119-454a-99ee-b7b1d8425230" providerId="ADAL" clId="{E06EFACC-D105-4A6A-AFDD-FA046EA17A12}" dt="2024-02-06T17:12:07.672" v="875" actId="20577"/>
        <pc:sldMkLst>
          <pc:docMk/>
          <pc:sldMk cId="28574461" sldId="1400"/>
        </pc:sldMkLst>
        <pc:spChg chg="mod">
          <ac:chgData name="Nguyen Binh" userId="acf7f2a7-1119-454a-99ee-b7b1d8425230" providerId="ADAL" clId="{E06EFACC-D105-4A6A-AFDD-FA046EA17A12}" dt="2024-02-06T17:12:07.672" v="875" actId="20577"/>
          <ac:spMkLst>
            <pc:docMk/>
            <pc:sldMk cId="28574461" sldId="1400"/>
            <ac:spMk id="2" creationId="{1D87FA2B-E0DC-E7E4-9EE7-8DF9A006B9C3}"/>
          </ac:spMkLst>
        </pc:spChg>
        <pc:spChg chg="mod">
          <ac:chgData name="Nguyen Binh" userId="acf7f2a7-1119-454a-99ee-b7b1d8425230" providerId="ADAL" clId="{E06EFACC-D105-4A6A-AFDD-FA046EA17A12}" dt="2024-02-06T17:11:54.500" v="847" actId="20577"/>
          <ac:spMkLst>
            <pc:docMk/>
            <pc:sldMk cId="28574461" sldId="1400"/>
            <ac:spMk id="3" creationId="{A95C9F32-83BE-B32A-1A1D-571B0A2ED7DA}"/>
          </ac:spMkLst>
        </pc:spChg>
        <pc:spChg chg="add mod">
          <ac:chgData name="Nguyen Binh" userId="acf7f2a7-1119-454a-99ee-b7b1d8425230" providerId="ADAL" clId="{E06EFACC-D105-4A6A-AFDD-FA046EA17A12}" dt="2024-02-06T17:09:40.823" v="830" actId="1076"/>
          <ac:spMkLst>
            <pc:docMk/>
            <pc:sldMk cId="28574461" sldId="1400"/>
            <ac:spMk id="5" creationId="{ACF8CCFA-F87F-7F90-BF66-8A4E81A69C2C}"/>
          </ac:spMkLst>
        </pc:spChg>
      </pc:sldChg>
      <pc:sldChg chg="del">
        <pc:chgData name="Nguyen Binh" userId="acf7f2a7-1119-454a-99ee-b7b1d8425230" providerId="ADAL" clId="{E06EFACC-D105-4A6A-AFDD-FA046EA17A12}" dt="2024-02-06T16:50:16.892" v="347" actId="47"/>
        <pc:sldMkLst>
          <pc:docMk/>
          <pc:sldMk cId="3579923556" sldId="1400"/>
        </pc:sldMkLst>
      </pc:sldChg>
      <pc:sldChg chg="addSp delSp modSp del mod">
        <pc:chgData name="Nguyen Binh" userId="acf7f2a7-1119-454a-99ee-b7b1d8425230" providerId="ADAL" clId="{E06EFACC-D105-4A6A-AFDD-FA046EA17A12}" dt="2024-02-06T16:50:15.760" v="346" actId="47"/>
        <pc:sldMkLst>
          <pc:docMk/>
          <pc:sldMk cId="61211204" sldId="1401"/>
        </pc:sldMkLst>
        <pc:spChg chg="mod">
          <ac:chgData name="Nguyen Binh" userId="acf7f2a7-1119-454a-99ee-b7b1d8425230" providerId="ADAL" clId="{E06EFACC-D105-4A6A-AFDD-FA046EA17A12}" dt="2024-02-06T16:23:55.424" v="128" actId="14100"/>
          <ac:spMkLst>
            <pc:docMk/>
            <pc:sldMk cId="61211204" sldId="1401"/>
            <ac:spMk id="2" creationId="{D08330D0-9935-3FA6-D455-95ED95021DAA}"/>
          </ac:spMkLst>
        </pc:spChg>
        <pc:graphicFrameChg chg="add del mod">
          <ac:chgData name="Nguyen Binh" userId="acf7f2a7-1119-454a-99ee-b7b1d8425230" providerId="ADAL" clId="{E06EFACC-D105-4A6A-AFDD-FA046EA17A12}" dt="2024-02-06T16:22:46.059" v="116"/>
          <ac:graphicFrameMkLst>
            <pc:docMk/>
            <pc:sldMk cId="61211204" sldId="1401"/>
            <ac:graphicFrameMk id="4" creationId="{EE03499A-8ACC-BB44-C59F-621C9E719593}"/>
          </ac:graphicFrameMkLst>
        </pc:graphicFrameChg>
      </pc:sldChg>
      <pc:sldChg chg="addSp delSp modSp add mod">
        <pc:chgData name="Nguyen Binh" userId="acf7f2a7-1119-454a-99ee-b7b1d8425230" providerId="ADAL" clId="{E06EFACC-D105-4A6A-AFDD-FA046EA17A12}" dt="2024-02-06T18:19:57.341" v="890" actId="27636"/>
        <pc:sldMkLst>
          <pc:docMk/>
          <pc:sldMk cId="953834158" sldId="1401"/>
        </pc:sldMkLst>
        <pc:spChg chg="del">
          <ac:chgData name="Nguyen Binh" userId="acf7f2a7-1119-454a-99ee-b7b1d8425230" providerId="ADAL" clId="{E06EFACC-D105-4A6A-AFDD-FA046EA17A12}" dt="2024-02-06T18:19:24.295" v="883" actId="478"/>
          <ac:spMkLst>
            <pc:docMk/>
            <pc:sldMk cId="953834158" sldId="1401"/>
            <ac:spMk id="2" creationId="{06DE0123-6527-71ED-5D22-A1E37709F082}"/>
          </ac:spMkLst>
        </pc:spChg>
        <pc:spChg chg="add del mod">
          <ac:chgData name="Nguyen Binh" userId="acf7f2a7-1119-454a-99ee-b7b1d8425230" providerId="ADAL" clId="{E06EFACC-D105-4A6A-AFDD-FA046EA17A12}" dt="2024-02-06T18:19:56.949" v="888" actId="478"/>
          <ac:spMkLst>
            <pc:docMk/>
            <pc:sldMk cId="953834158" sldId="1401"/>
            <ac:spMk id="4" creationId="{D89069E5-7BEF-8D9F-3D2B-217B37EA374D}"/>
          </ac:spMkLst>
        </pc:spChg>
        <pc:spChg chg="add mod">
          <ac:chgData name="Nguyen Binh" userId="acf7f2a7-1119-454a-99ee-b7b1d8425230" providerId="ADAL" clId="{E06EFACC-D105-4A6A-AFDD-FA046EA17A12}" dt="2024-02-06T18:19:57.341" v="890" actId="27636"/>
          <ac:spMkLst>
            <pc:docMk/>
            <pc:sldMk cId="953834158" sldId="1401"/>
            <ac:spMk id="5" creationId="{D89069E5-7BEF-8D9F-3D2B-217B37EA374D}"/>
          </ac:spMkLst>
        </pc:spChg>
      </pc:sldChg>
      <pc:sldChg chg="addSp delSp modSp add mod">
        <pc:chgData name="Nguyen Binh" userId="acf7f2a7-1119-454a-99ee-b7b1d8425230" providerId="ADAL" clId="{E06EFACC-D105-4A6A-AFDD-FA046EA17A12}" dt="2024-02-06T18:19:32.528" v="887" actId="478"/>
        <pc:sldMkLst>
          <pc:docMk/>
          <pc:sldMk cId="2324105800" sldId="1402"/>
        </pc:sldMkLst>
        <pc:spChg chg="del mod">
          <ac:chgData name="Nguyen Binh" userId="acf7f2a7-1119-454a-99ee-b7b1d8425230" providerId="ADAL" clId="{E06EFACC-D105-4A6A-AFDD-FA046EA17A12}" dt="2024-02-06T18:19:14.639" v="882" actId="478"/>
          <ac:spMkLst>
            <pc:docMk/>
            <pc:sldMk cId="2324105800" sldId="1402"/>
            <ac:spMk id="2" creationId="{9527906D-1B27-2509-7F55-5877618EC524}"/>
          </ac:spMkLst>
        </pc:spChg>
        <pc:spChg chg="add del mod">
          <ac:chgData name="Nguyen Binh" userId="acf7f2a7-1119-454a-99ee-b7b1d8425230" providerId="ADAL" clId="{E06EFACC-D105-4A6A-AFDD-FA046EA17A12}" dt="2024-02-06T18:19:32.528" v="887" actId="478"/>
          <ac:spMkLst>
            <pc:docMk/>
            <pc:sldMk cId="2324105800" sldId="1402"/>
            <ac:spMk id="5" creationId="{2F5EDF73-C877-2A22-9C1C-366F33911A66}"/>
          </ac:spMkLst>
        </pc:spChg>
      </pc:sldChg>
      <pc:sldChg chg="addSp delSp modSp new mod">
        <pc:chgData name="Nguyen Binh" userId="acf7f2a7-1119-454a-99ee-b7b1d8425230" providerId="ADAL" clId="{E06EFACC-D105-4A6A-AFDD-FA046EA17A12}" dt="2024-02-06T16:59:14.697" v="611" actId="20577"/>
        <pc:sldMkLst>
          <pc:docMk/>
          <pc:sldMk cId="1524567053" sldId="1403"/>
        </pc:sldMkLst>
        <pc:spChg chg="mod">
          <ac:chgData name="Nguyen Binh" userId="acf7f2a7-1119-454a-99ee-b7b1d8425230" providerId="ADAL" clId="{E06EFACC-D105-4A6A-AFDD-FA046EA17A12}" dt="2024-02-06T16:59:05.379" v="607" actId="1076"/>
          <ac:spMkLst>
            <pc:docMk/>
            <pc:sldMk cId="1524567053" sldId="1403"/>
            <ac:spMk id="2" creationId="{EDBC9395-23F8-E3F4-FF63-9E65CB79FD65}"/>
          </ac:spMkLst>
        </pc:spChg>
        <pc:spChg chg="mod">
          <ac:chgData name="Nguyen Binh" userId="acf7f2a7-1119-454a-99ee-b7b1d8425230" providerId="ADAL" clId="{E06EFACC-D105-4A6A-AFDD-FA046EA17A12}" dt="2024-02-06T16:59:14.697" v="611" actId="20577"/>
          <ac:spMkLst>
            <pc:docMk/>
            <pc:sldMk cId="1524567053" sldId="1403"/>
            <ac:spMk id="3" creationId="{44CDF43B-35FF-E2C8-1294-42A8D99465AF}"/>
          </ac:spMkLst>
        </pc:spChg>
        <pc:graphicFrameChg chg="add del mod">
          <ac:chgData name="Nguyen Binh" userId="acf7f2a7-1119-454a-99ee-b7b1d8425230" providerId="ADAL" clId="{E06EFACC-D105-4A6A-AFDD-FA046EA17A12}" dt="2024-02-06T16:57:24.106" v="540"/>
          <ac:graphicFrameMkLst>
            <pc:docMk/>
            <pc:sldMk cId="1524567053" sldId="1403"/>
            <ac:graphicFrameMk id="4" creationId="{043F8CA4-1595-66DE-31FF-F0CDF66C2880}"/>
          </ac:graphicFrameMkLst>
        </pc:graphicFrameChg>
      </pc:sldChg>
      <pc:sldMasterChg chg="modSp mod">
        <pc:chgData name="Nguyen Binh" userId="acf7f2a7-1119-454a-99ee-b7b1d8425230" providerId="ADAL" clId="{E06EFACC-D105-4A6A-AFDD-FA046EA17A12}" dt="2024-02-06T09:07:41.121" v="105" actId="20577"/>
        <pc:sldMasterMkLst>
          <pc:docMk/>
          <pc:sldMasterMk cId="3038685260" sldId="2147483811"/>
        </pc:sldMasterMkLst>
        <pc:spChg chg="mod">
          <ac:chgData name="Nguyen Binh" userId="acf7f2a7-1119-454a-99ee-b7b1d8425230" providerId="ADAL" clId="{E06EFACC-D105-4A6A-AFDD-FA046EA17A12}" dt="2024-02-06T09:07:41.121" v="105" actId="20577"/>
          <ac:spMkLst>
            <pc:docMk/>
            <pc:sldMasterMk cId="3038685260" sldId="2147483811"/>
            <ac:spMk id="15" creationId="{00000000-0000-0000-0000-000000000000}"/>
          </ac:spMkLst>
        </pc:spChg>
        <pc:spChg chg="mod">
          <ac:chgData name="Nguyen Binh" userId="acf7f2a7-1119-454a-99ee-b7b1d8425230" providerId="ADAL" clId="{E06EFACC-D105-4A6A-AFDD-FA046EA17A12}" dt="2024-02-06T09:07:15.688" v="75" actId="20577"/>
          <ac:spMkLst>
            <pc:docMk/>
            <pc:sldMasterMk cId="3038685260" sldId="2147483811"/>
            <ac:spMk id="18" creationId="{00000000-0000-0000-0000-000000000000}"/>
          </ac:spMkLst>
        </pc:spChg>
      </pc:sldMasterChg>
    </pc:docChg>
  </pc:docChgLst>
  <pc:docChgLst>
    <pc:chgData name="Zope Vedant" userId="d8a1c4c5-dd07-425c-ad2f-6288560414d0" providerId="ADAL" clId="{F35FAAA0-7721-40E6-8FB8-EFBE0DEE6C08}"/>
    <pc:docChg chg="undo custSel addSld delSld modSld sldOrd modMainMaster delSection modSection">
      <pc:chgData name="Zope Vedant" userId="d8a1c4c5-dd07-425c-ad2f-6288560414d0" providerId="ADAL" clId="{F35FAAA0-7721-40E6-8FB8-EFBE0DEE6C08}" dt="2023-05-30T15:34:19.853" v="5699" actId="2711"/>
      <pc:docMkLst>
        <pc:docMk/>
      </pc:docMkLst>
      <pc:sldChg chg="modSp add del mod">
        <pc:chgData name="Zope Vedant" userId="d8a1c4c5-dd07-425c-ad2f-6288560414d0" providerId="ADAL" clId="{F35FAAA0-7721-40E6-8FB8-EFBE0DEE6C08}" dt="2023-05-30T13:33:11.211" v="5042" actId="255"/>
        <pc:sldMkLst>
          <pc:docMk/>
          <pc:sldMk cId="0" sldId="258"/>
        </pc:sldMkLst>
        <pc:spChg chg="mod">
          <ac:chgData name="Zope Vedant" userId="d8a1c4c5-dd07-425c-ad2f-6288560414d0" providerId="ADAL" clId="{F35FAAA0-7721-40E6-8FB8-EFBE0DEE6C08}" dt="2023-05-30T13:33:11.211" v="5042" actId="255"/>
          <ac:spMkLst>
            <pc:docMk/>
            <pc:sldMk cId="0" sldId="258"/>
            <ac:spMk id="2" creationId="{00000000-0000-0000-0000-000000000000}"/>
          </ac:spMkLst>
        </pc:spChg>
        <pc:spChg chg="mod">
          <ac:chgData name="Zope Vedant" userId="d8a1c4c5-dd07-425c-ad2f-6288560414d0" providerId="ADAL" clId="{F35FAAA0-7721-40E6-8FB8-EFBE0DEE6C08}" dt="2023-05-30T13:32:57.096" v="5040" actId="2711"/>
          <ac:spMkLst>
            <pc:docMk/>
            <pc:sldMk cId="0" sldId="258"/>
            <ac:spMk id="8" creationId="{CAC00042-2E4C-4458-93B1-772BE85A9514}"/>
          </ac:spMkLst>
        </pc:spChg>
      </pc:sldChg>
      <pc:sldChg chg="del">
        <pc:chgData name="Zope Vedant" userId="d8a1c4c5-dd07-425c-ad2f-6288560414d0" providerId="ADAL" clId="{F35FAAA0-7721-40E6-8FB8-EFBE0DEE6C08}" dt="2023-05-30T13:16:23.257" v="3929" actId="47"/>
        <pc:sldMkLst>
          <pc:docMk/>
          <pc:sldMk cId="0" sldId="263"/>
        </pc:sldMkLst>
      </pc:sldChg>
      <pc:sldChg chg="del">
        <pc:chgData name="Zope Vedant" userId="d8a1c4c5-dd07-425c-ad2f-6288560414d0" providerId="ADAL" clId="{F35FAAA0-7721-40E6-8FB8-EFBE0DEE6C08}" dt="2023-05-30T13:16:25.435" v="3930" actId="47"/>
        <pc:sldMkLst>
          <pc:docMk/>
          <pc:sldMk cId="0" sldId="264"/>
        </pc:sldMkLst>
      </pc:sldChg>
      <pc:sldChg chg="del">
        <pc:chgData name="Zope Vedant" userId="d8a1c4c5-dd07-425c-ad2f-6288560414d0" providerId="ADAL" clId="{F35FAAA0-7721-40E6-8FB8-EFBE0DEE6C08}" dt="2023-05-30T13:16:17.966" v="3928" actId="47"/>
        <pc:sldMkLst>
          <pc:docMk/>
          <pc:sldMk cId="423727490" sldId="820"/>
        </pc:sldMkLst>
      </pc:sldChg>
      <pc:sldChg chg="del">
        <pc:chgData name="Zope Vedant" userId="d8a1c4c5-dd07-425c-ad2f-6288560414d0" providerId="ADAL" clId="{F35FAAA0-7721-40E6-8FB8-EFBE0DEE6C08}" dt="2023-05-30T13:16:27.746" v="3934" actId="47"/>
        <pc:sldMkLst>
          <pc:docMk/>
          <pc:sldMk cId="4263407226" sldId="1285"/>
        </pc:sldMkLst>
      </pc:sldChg>
      <pc:sldChg chg="del">
        <pc:chgData name="Zope Vedant" userId="d8a1c4c5-dd07-425c-ad2f-6288560414d0" providerId="ADAL" clId="{F35FAAA0-7721-40E6-8FB8-EFBE0DEE6C08}" dt="2023-05-30T13:16:28.473" v="3938" actId="47"/>
        <pc:sldMkLst>
          <pc:docMk/>
          <pc:sldMk cId="3411335886" sldId="1289"/>
        </pc:sldMkLst>
      </pc:sldChg>
      <pc:sldChg chg="del">
        <pc:chgData name="Zope Vedant" userId="d8a1c4c5-dd07-425c-ad2f-6288560414d0" providerId="ADAL" clId="{F35FAAA0-7721-40E6-8FB8-EFBE0DEE6C08}" dt="2023-05-30T13:16:26.993" v="3932" actId="47"/>
        <pc:sldMkLst>
          <pc:docMk/>
          <pc:sldMk cId="3334957930" sldId="1290"/>
        </pc:sldMkLst>
      </pc:sldChg>
      <pc:sldChg chg="del">
        <pc:chgData name="Zope Vedant" userId="d8a1c4c5-dd07-425c-ad2f-6288560414d0" providerId="ADAL" clId="{F35FAAA0-7721-40E6-8FB8-EFBE0DEE6C08}" dt="2023-05-30T13:16:29.569" v="3949" actId="47"/>
        <pc:sldMkLst>
          <pc:docMk/>
          <pc:sldMk cId="3146443580" sldId="1292"/>
        </pc:sldMkLst>
      </pc:sldChg>
      <pc:sldChg chg="del">
        <pc:chgData name="Zope Vedant" userId="d8a1c4c5-dd07-425c-ad2f-6288560414d0" providerId="ADAL" clId="{F35FAAA0-7721-40E6-8FB8-EFBE0DEE6C08}" dt="2023-05-30T13:16:29.053" v="3939" actId="47"/>
        <pc:sldMkLst>
          <pc:docMk/>
          <pc:sldMk cId="3565169176" sldId="1294"/>
        </pc:sldMkLst>
      </pc:sldChg>
      <pc:sldChg chg="addSp delSp modSp add del mod delAnim modAnim">
        <pc:chgData name="Zope Vedant" userId="d8a1c4c5-dd07-425c-ad2f-6288560414d0" providerId="ADAL" clId="{F35FAAA0-7721-40E6-8FB8-EFBE0DEE6C08}" dt="2023-05-30T15:34:19.853" v="5699" actId="2711"/>
        <pc:sldMkLst>
          <pc:docMk/>
          <pc:sldMk cId="1166986704" sldId="1295"/>
        </pc:sldMkLst>
        <pc:spChg chg="add del mod">
          <ac:chgData name="Zope Vedant" userId="d8a1c4c5-dd07-425c-ad2f-6288560414d0" providerId="ADAL" clId="{F35FAAA0-7721-40E6-8FB8-EFBE0DEE6C08}" dt="2023-05-30T14:58:57.526" v="5415" actId="478"/>
          <ac:spMkLst>
            <pc:docMk/>
            <pc:sldMk cId="1166986704" sldId="1295"/>
            <ac:spMk id="4" creationId="{383564CA-C3FD-775F-5C65-549D2A6CB02F}"/>
          </ac:spMkLst>
        </pc:spChg>
        <pc:spChg chg="add mod">
          <ac:chgData name="Zope Vedant" userId="d8a1c4c5-dd07-425c-ad2f-6288560414d0" providerId="ADAL" clId="{F35FAAA0-7721-40E6-8FB8-EFBE0DEE6C08}" dt="2023-05-30T15:01:32.250" v="5475" actId="1076"/>
          <ac:spMkLst>
            <pc:docMk/>
            <pc:sldMk cId="1166986704" sldId="1295"/>
            <ac:spMk id="5" creationId="{290CB5FB-A9BD-173E-4176-D9F02C739A77}"/>
          </ac:spMkLst>
        </pc:spChg>
        <pc:spChg chg="add mod">
          <ac:chgData name="Zope Vedant" userId="d8a1c4c5-dd07-425c-ad2f-6288560414d0" providerId="ADAL" clId="{F35FAAA0-7721-40E6-8FB8-EFBE0DEE6C08}" dt="2023-05-30T15:01:28.516" v="5474" actId="1076"/>
          <ac:spMkLst>
            <pc:docMk/>
            <pc:sldMk cId="1166986704" sldId="1295"/>
            <ac:spMk id="6" creationId="{6EBA4DA5-CBFA-6DEF-7BC1-E46CE4CDA3E0}"/>
          </ac:spMkLst>
        </pc:spChg>
        <pc:spChg chg="add mod">
          <ac:chgData name="Zope Vedant" userId="d8a1c4c5-dd07-425c-ad2f-6288560414d0" providerId="ADAL" clId="{F35FAAA0-7721-40E6-8FB8-EFBE0DEE6C08}" dt="2023-05-30T15:01:53.451" v="5494" actId="1076"/>
          <ac:spMkLst>
            <pc:docMk/>
            <pc:sldMk cId="1166986704" sldId="1295"/>
            <ac:spMk id="7" creationId="{24FFACB8-45A1-BEE0-9E8B-27DE50849081}"/>
          </ac:spMkLst>
        </pc:spChg>
        <pc:spChg chg="mod">
          <ac:chgData name="Zope Vedant" userId="d8a1c4c5-dd07-425c-ad2f-6288560414d0" providerId="ADAL" clId="{F35FAAA0-7721-40E6-8FB8-EFBE0DEE6C08}" dt="2023-05-30T14:39:06.935" v="5318" actId="20577"/>
          <ac:spMkLst>
            <pc:docMk/>
            <pc:sldMk cId="1166986704" sldId="1295"/>
            <ac:spMk id="8" creationId="{2774B24E-6387-ADF7-CCAF-CDC6EAD64CFD}"/>
          </ac:spMkLst>
        </pc:spChg>
        <pc:spChg chg="del">
          <ac:chgData name="Zope Vedant" userId="d8a1c4c5-dd07-425c-ad2f-6288560414d0" providerId="ADAL" clId="{F35FAAA0-7721-40E6-8FB8-EFBE0DEE6C08}" dt="2023-05-29T20:49:40.713" v="34" actId="478"/>
          <ac:spMkLst>
            <pc:docMk/>
            <pc:sldMk cId="1166986704" sldId="1295"/>
            <ac:spMk id="9" creationId="{FDBDF150-6EE7-79EC-4522-C03BC6FB6027}"/>
          </ac:spMkLst>
        </pc:spChg>
        <pc:spChg chg="add mod">
          <ac:chgData name="Zope Vedant" userId="d8a1c4c5-dd07-425c-ad2f-6288560414d0" providerId="ADAL" clId="{F35FAAA0-7721-40E6-8FB8-EFBE0DEE6C08}" dt="2023-05-30T15:34:19.853" v="5699" actId="2711"/>
          <ac:spMkLst>
            <pc:docMk/>
            <pc:sldMk cId="1166986704" sldId="1295"/>
            <ac:spMk id="10" creationId="{262E666B-8A82-D26C-EC37-DB2CC75D92AB}"/>
          </ac:spMkLst>
        </pc:spChg>
        <pc:spChg chg="del">
          <ac:chgData name="Zope Vedant" userId="d8a1c4c5-dd07-425c-ad2f-6288560414d0" providerId="ADAL" clId="{F35FAAA0-7721-40E6-8FB8-EFBE0DEE6C08}" dt="2023-05-29T20:47:21.116" v="2" actId="478"/>
          <ac:spMkLst>
            <pc:docMk/>
            <pc:sldMk cId="1166986704" sldId="1295"/>
            <ac:spMk id="18" creationId="{1206A81B-BBEF-C4B6-7E2B-E6139FFAF9D8}"/>
          </ac:spMkLst>
        </pc:spChg>
        <pc:spChg chg="del mod">
          <ac:chgData name="Zope Vedant" userId="d8a1c4c5-dd07-425c-ad2f-6288560414d0" providerId="ADAL" clId="{F35FAAA0-7721-40E6-8FB8-EFBE0DEE6C08}" dt="2023-05-29T20:47:52.962" v="5" actId="478"/>
          <ac:spMkLst>
            <pc:docMk/>
            <pc:sldMk cId="1166986704" sldId="1295"/>
            <ac:spMk id="19" creationId="{5D9132F2-1BA1-866F-A467-EE8216D86CEC}"/>
          </ac:spMkLst>
        </pc:spChg>
        <pc:spChg chg="del">
          <ac:chgData name="Zope Vedant" userId="d8a1c4c5-dd07-425c-ad2f-6288560414d0" providerId="ADAL" clId="{F35FAAA0-7721-40E6-8FB8-EFBE0DEE6C08}" dt="2023-05-29T20:47:22.853" v="3" actId="478"/>
          <ac:spMkLst>
            <pc:docMk/>
            <pc:sldMk cId="1166986704" sldId="1295"/>
            <ac:spMk id="20" creationId="{10BB3B52-F1E1-FC92-07EA-5ECDCEAC58E3}"/>
          </ac:spMkLst>
        </pc:spChg>
        <pc:spChg chg="del mod">
          <ac:chgData name="Zope Vedant" userId="d8a1c4c5-dd07-425c-ad2f-6288560414d0" providerId="ADAL" clId="{F35FAAA0-7721-40E6-8FB8-EFBE0DEE6C08}" dt="2023-05-30T14:35:09.769" v="5296" actId="478"/>
          <ac:spMkLst>
            <pc:docMk/>
            <pc:sldMk cId="1166986704" sldId="1295"/>
            <ac:spMk id="21" creationId="{88FA3698-6631-8BE5-7CC6-03927C43AA78}"/>
          </ac:spMkLst>
        </pc:spChg>
        <pc:spChg chg="del mod">
          <ac:chgData name="Zope Vedant" userId="d8a1c4c5-dd07-425c-ad2f-6288560414d0" providerId="ADAL" clId="{F35FAAA0-7721-40E6-8FB8-EFBE0DEE6C08}" dt="2023-05-29T20:47:18.841" v="1" actId="478"/>
          <ac:spMkLst>
            <pc:docMk/>
            <pc:sldMk cId="1166986704" sldId="1295"/>
            <ac:spMk id="23" creationId="{B490AC7D-FBE3-AE53-65BB-053D08E6EDC4}"/>
          </ac:spMkLst>
        </pc:spChg>
        <pc:spChg chg="mod">
          <ac:chgData name="Zope Vedant" userId="d8a1c4c5-dd07-425c-ad2f-6288560414d0" providerId="ADAL" clId="{F35FAAA0-7721-40E6-8FB8-EFBE0DEE6C08}" dt="2023-05-30T13:32:49.696" v="5039" actId="20577"/>
          <ac:spMkLst>
            <pc:docMk/>
            <pc:sldMk cId="1166986704" sldId="1295"/>
            <ac:spMk id="28" creationId="{40295FFA-A45C-C603-4EF0-DFDE59A273ED}"/>
          </ac:spMkLst>
        </pc:spChg>
        <pc:picChg chg="add mod">
          <ac:chgData name="Zope Vedant" userId="d8a1c4c5-dd07-425c-ad2f-6288560414d0" providerId="ADAL" clId="{F35FAAA0-7721-40E6-8FB8-EFBE0DEE6C08}" dt="2023-05-30T14:39:29.727" v="5319" actId="1076"/>
          <ac:picMkLst>
            <pc:docMk/>
            <pc:sldMk cId="1166986704" sldId="1295"/>
            <ac:picMk id="3" creationId="{4ADD8D13-F54D-A1C9-AE8B-B39203F824FA}"/>
          </ac:picMkLst>
        </pc:picChg>
      </pc:sldChg>
      <pc:sldChg chg="del">
        <pc:chgData name="Zope Vedant" userId="d8a1c4c5-dd07-425c-ad2f-6288560414d0" providerId="ADAL" clId="{F35FAAA0-7721-40E6-8FB8-EFBE0DEE6C08}" dt="2023-05-30T13:16:31.015" v="3979" actId="47"/>
        <pc:sldMkLst>
          <pc:docMk/>
          <pc:sldMk cId="3740530519" sldId="1296"/>
        </pc:sldMkLst>
      </pc:sldChg>
      <pc:sldChg chg="del">
        <pc:chgData name="Zope Vedant" userId="d8a1c4c5-dd07-425c-ad2f-6288560414d0" providerId="ADAL" clId="{F35FAAA0-7721-40E6-8FB8-EFBE0DEE6C08}" dt="2023-05-30T13:16:29.424" v="3946" actId="47"/>
        <pc:sldMkLst>
          <pc:docMk/>
          <pc:sldMk cId="3973767709" sldId="1297"/>
        </pc:sldMkLst>
      </pc:sldChg>
      <pc:sldChg chg="del">
        <pc:chgData name="Zope Vedant" userId="d8a1c4c5-dd07-425c-ad2f-6288560414d0" providerId="ADAL" clId="{F35FAAA0-7721-40E6-8FB8-EFBE0DEE6C08}" dt="2023-05-30T13:16:30.215" v="3961" actId="47"/>
        <pc:sldMkLst>
          <pc:docMk/>
          <pc:sldMk cId="3528770446" sldId="1298"/>
        </pc:sldMkLst>
      </pc:sldChg>
      <pc:sldChg chg="del">
        <pc:chgData name="Zope Vedant" userId="d8a1c4c5-dd07-425c-ad2f-6288560414d0" providerId="ADAL" clId="{F35FAAA0-7721-40E6-8FB8-EFBE0DEE6C08}" dt="2023-05-30T13:16:29.380" v="3944" actId="47"/>
        <pc:sldMkLst>
          <pc:docMk/>
          <pc:sldMk cId="186039510" sldId="1301"/>
        </pc:sldMkLst>
      </pc:sldChg>
      <pc:sldChg chg="add del">
        <pc:chgData name="Zope Vedant" userId="d8a1c4c5-dd07-425c-ad2f-6288560414d0" providerId="ADAL" clId="{F35FAAA0-7721-40E6-8FB8-EFBE0DEE6C08}" dt="2023-05-30T13:16:47.919" v="3998" actId="47"/>
        <pc:sldMkLst>
          <pc:docMk/>
          <pc:sldMk cId="309489916" sldId="1302"/>
        </pc:sldMkLst>
      </pc:sldChg>
      <pc:sldChg chg="del">
        <pc:chgData name="Zope Vedant" userId="d8a1c4c5-dd07-425c-ad2f-6288560414d0" providerId="ADAL" clId="{F35FAAA0-7721-40E6-8FB8-EFBE0DEE6C08}" dt="2023-05-30T13:16:27.561" v="3933" actId="47"/>
        <pc:sldMkLst>
          <pc:docMk/>
          <pc:sldMk cId="3213154161" sldId="1304"/>
        </pc:sldMkLst>
      </pc:sldChg>
      <pc:sldChg chg="del">
        <pc:chgData name="Zope Vedant" userId="d8a1c4c5-dd07-425c-ad2f-6288560414d0" providerId="ADAL" clId="{F35FAAA0-7721-40E6-8FB8-EFBE0DEE6C08}" dt="2023-05-30T13:16:27.984" v="3935" actId="47"/>
        <pc:sldMkLst>
          <pc:docMk/>
          <pc:sldMk cId="2172012263" sldId="1305"/>
        </pc:sldMkLst>
      </pc:sldChg>
      <pc:sldChg chg="del">
        <pc:chgData name="Zope Vedant" userId="d8a1c4c5-dd07-425c-ad2f-6288560414d0" providerId="ADAL" clId="{F35FAAA0-7721-40E6-8FB8-EFBE0DEE6C08}" dt="2023-05-30T13:16:28.212" v="3936" actId="47"/>
        <pc:sldMkLst>
          <pc:docMk/>
          <pc:sldMk cId="3199344038" sldId="1306"/>
        </pc:sldMkLst>
      </pc:sldChg>
      <pc:sldChg chg="del">
        <pc:chgData name="Zope Vedant" userId="d8a1c4c5-dd07-425c-ad2f-6288560414d0" providerId="ADAL" clId="{F35FAAA0-7721-40E6-8FB8-EFBE0DEE6C08}" dt="2023-05-30T13:16:28.363" v="3937" actId="47"/>
        <pc:sldMkLst>
          <pc:docMk/>
          <pc:sldMk cId="572879400" sldId="1307"/>
        </pc:sldMkLst>
      </pc:sldChg>
      <pc:sldChg chg="del">
        <pc:chgData name="Zope Vedant" userId="d8a1c4c5-dd07-425c-ad2f-6288560414d0" providerId="ADAL" clId="{F35FAAA0-7721-40E6-8FB8-EFBE0DEE6C08}" dt="2023-05-30T13:16:26.340" v="3931" actId="47"/>
        <pc:sldMkLst>
          <pc:docMk/>
          <pc:sldMk cId="1409499660" sldId="1308"/>
        </pc:sldMkLst>
      </pc:sldChg>
      <pc:sldChg chg="del">
        <pc:chgData name="Zope Vedant" userId="d8a1c4c5-dd07-425c-ad2f-6288560414d0" providerId="ADAL" clId="{F35FAAA0-7721-40E6-8FB8-EFBE0DEE6C08}" dt="2023-05-30T13:16:29.255" v="3941" actId="47"/>
        <pc:sldMkLst>
          <pc:docMk/>
          <pc:sldMk cId="1156599000" sldId="1309"/>
        </pc:sldMkLst>
      </pc:sldChg>
      <pc:sldChg chg="del">
        <pc:chgData name="Zope Vedant" userId="d8a1c4c5-dd07-425c-ad2f-6288560414d0" providerId="ADAL" clId="{F35FAAA0-7721-40E6-8FB8-EFBE0DEE6C08}" dt="2023-05-30T13:16:29.310" v="3942" actId="47"/>
        <pc:sldMkLst>
          <pc:docMk/>
          <pc:sldMk cId="3182946867" sldId="1311"/>
        </pc:sldMkLst>
      </pc:sldChg>
      <pc:sldChg chg="del">
        <pc:chgData name="Zope Vedant" userId="d8a1c4c5-dd07-425c-ad2f-6288560414d0" providerId="ADAL" clId="{F35FAAA0-7721-40E6-8FB8-EFBE0DEE6C08}" dt="2023-05-30T13:16:29.348" v="3943" actId="47"/>
        <pc:sldMkLst>
          <pc:docMk/>
          <pc:sldMk cId="2088870462" sldId="1312"/>
        </pc:sldMkLst>
      </pc:sldChg>
      <pc:sldChg chg="del">
        <pc:chgData name="Zope Vedant" userId="d8a1c4c5-dd07-425c-ad2f-6288560414d0" providerId="ADAL" clId="{F35FAAA0-7721-40E6-8FB8-EFBE0DEE6C08}" dt="2023-05-30T13:16:30.302" v="3963" actId="47"/>
        <pc:sldMkLst>
          <pc:docMk/>
          <pc:sldMk cId="1832352739" sldId="1313"/>
        </pc:sldMkLst>
      </pc:sldChg>
      <pc:sldChg chg="del">
        <pc:chgData name="Zope Vedant" userId="d8a1c4c5-dd07-425c-ad2f-6288560414d0" providerId="ADAL" clId="{F35FAAA0-7721-40E6-8FB8-EFBE0DEE6C08}" dt="2023-05-30T13:16:29.595" v="3950" actId="47"/>
        <pc:sldMkLst>
          <pc:docMk/>
          <pc:sldMk cId="1332865129" sldId="1317"/>
        </pc:sldMkLst>
      </pc:sldChg>
      <pc:sldChg chg="del">
        <pc:chgData name="Zope Vedant" userId="d8a1c4c5-dd07-425c-ad2f-6288560414d0" providerId="ADAL" clId="{F35FAAA0-7721-40E6-8FB8-EFBE0DEE6C08}" dt="2023-05-30T13:16:30.737" v="3974" actId="47"/>
        <pc:sldMkLst>
          <pc:docMk/>
          <pc:sldMk cId="3112244465" sldId="1319"/>
        </pc:sldMkLst>
      </pc:sldChg>
      <pc:sldChg chg="del">
        <pc:chgData name="Zope Vedant" userId="d8a1c4c5-dd07-425c-ad2f-6288560414d0" providerId="ADAL" clId="{F35FAAA0-7721-40E6-8FB8-EFBE0DEE6C08}" dt="2023-05-30T13:16:30.342" v="3964" actId="47"/>
        <pc:sldMkLst>
          <pc:docMk/>
          <pc:sldMk cId="2347416392" sldId="1320"/>
        </pc:sldMkLst>
      </pc:sldChg>
      <pc:sldChg chg="del">
        <pc:chgData name="Zope Vedant" userId="d8a1c4c5-dd07-425c-ad2f-6288560414d0" providerId="ADAL" clId="{F35FAAA0-7721-40E6-8FB8-EFBE0DEE6C08}" dt="2023-05-30T13:16:30.962" v="3978" actId="47"/>
        <pc:sldMkLst>
          <pc:docMk/>
          <pc:sldMk cId="3791482163" sldId="1322"/>
        </pc:sldMkLst>
      </pc:sldChg>
      <pc:sldChg chg="del">
        <pc:chgData name="Zope Vedant" userId="d8a1c4c5-dd07-425c-ad2f-6288560414d0" providerId="ADAL" clId="{F35FAAA0-7721-40E6-8FB8-EFBE0DEE6C08}" dt="2023-05-30T13:16:29.663" v="3951" actId="47"/>
        <pc:sldMkLst>
          <pc:docMk/>
          <pc:sldMk cId="1377721669" sldId="1323"/>
        </pc:sldMkLst>
      </pc:sldChg>
      <pc:sldChg chg="del">
        <pc:chgData name="Zope Vedant" userId="d8a1c4c5-dd07-425c-ad2f-6288560414d0" providerId="ADAL" clId="{F35FAAA0-7721-40E6-8FB8-EFBE0DEE6C08}" dt="2023-05-30T13:16:29.781" v="3954" actId="47"/>
        <pc:sldMkLst>
          <pc:docMk/>
          <pc:sldMk cId="2358887508" sldId="1324"/>
        </pc:sldMkLst>
      </pc:sldChg>
      <pc:sldChg chg="del">
        <pc:chgData name="Zope Vedant" userId="d8a1c4c5-dd07-425c-ad2f-6288560414d0" providerId="ADAL" clId="{F35FAAA0-7721-40E6-8FB8-EFBE0DEE6C08}" dt="2023-05-30T13:16:29.714" v="3952" actId="47"/>
        <pc:sldMkLst>
          <pc:docMk/>
          <pc:sldMk cId="1888369580" sldId="1326"/>
        </pc:sldMkLst>
      </pc:sldChg>
      <pc:sldChg chg="del">
        <pc:chgData name="Zope Vedant" userId="d8a1c4c5-dd07-425c-ad2f-6288560414d0" providerId="ADAL" clId="{F35FAAA0-7721-40E6-8FB8-EFBE0DEE6C08}" dt="2023-05-30T13:16:29.743" v="3953" actId="47"/>
        <pc:sldMkLst>
          <pc:docMk/>
          <pc:sldMk cId="3091498116" sldId="1327"/>
        </pc:sldMkLst>
      </pc:sldChg>
      <pc:sldChg chg="del">
        <pc:chgData name="Zope Vedant" userId="d8a1c4c5-dd07-425c-ad2f-6288560414d0" providerId="ADAL" clId="{F35FAAA0-7721-40E6-8FB8-EFBE0DEE6C08}" dt="2023-05-30T13:16:29.814" v="3955" actId="47"/>
        <pc:sldMkLst>
          <pc:docMk/>
          <pc:sldMk cId="1351638520" sldId="1328"/>
        </pc:sldMkLst>
      </pc:sldChg>
      <pc:sldChg chg="del">
        <pc:chgData name="Zope Vedant" userId="d8a1c4c5-dd07-425c-ad2f-6288560414d0" providerId="ADAL" clId="{F35FAAA0-7721-40E6-8FB8-EFBE0DEE6C08}" dt="2023-05-30T13:16:29.834" v="3956" actId="47"/>
        <pc:sldMkLst>
          <pc:docMk/>
          <pc:sldMk cId="616655056" sldId="1329"/>
        </pc:sldMkLst>
      </pc:sldChg>
      <pc:sldChg chg="del">
        <pc:chgData name="Zope Vedant" userId="d8a1c4c5-dd07-425c-ad2f-6288560414d0" providerId="ADAL" clId="{F35FAAA0-7721-40E6-8FB8-EFBE0DEE6C08}" dt="2023-05-30T13:16:29.892" v="3957" actId="47"/>
        <pc:sldMkLst>
          <pc:docMk/>
          <pc:sldMk cId="2817340637" sldId="1330"/>
        </pc:sldMkLst>
      </pc:sldChg>
      <pc:sldChg chg="del">
        <pc:chgData name="Zope Vedant" userId="d8a1c4c5-dd07-425c-ad2f-6288560414d0" providerId="ADAL" clId="{F35FAAA0-7721-40E6-8FB8-EFBE0DEE6C08}" dt="2023-05-30T13:16:30.126" v="3958" actId="47"/>
        <pc:sldMkLst>
          <pc:docMk/>
          <pc:sldMk cId="2033663280" sldId="1331"/>
        </pc:sldMkLst>
      </pc:sldChg>
      <pc:sldChg chg="del">
        <pc:chgData name="Zope Vedant" userId="d8a1c4c5-dd07-425c-ad2f-6288560414d0" providerId="ADAL" clId="{F35FAAA0-7721-40E6-8FB8-EFBE0DEE6C08}" dt="2023-05-30T13:16:30.147" v="3959" actId="47"/>
        <pc:sldMkLst>
          <pc:docMk/>
          <pc:sldMk cId="170108390" sldId="1332"/>
        </pc:sldMkLst>
      </pc:sldChg>
      <pc:sldChg chg="del">
        <pc:chgData name="Zope Vedant" userId="d8a1c4c5-dd07-425c-ad2f-6288560414d0" providerId="ADAL" clId="{F35FAAA0-7721-40E6-8FB8-EFBE0DEE6C08}" dt="2023-05-30T13:16:29.189" v="3940" actId="47"/>
        <pc:sldMkLst>
          <pc:docMk/>
          <pc:sldMk cId="1418218933" sldId="1333"/>
        </pc:sldMkLst>
      </pc:sldChg>
      <pc:sldChg chg="del">
        <pc:chgData name="Zope Vedant" userId="d8a1c4c5-dd07-425c-ad2f-6288560414d0" providerId="ADAL" clId="{F35FAAA0-7721-40E6-8FB8-EFBE0DEE6C08}" dt="2023-05-30T13:16:29.400" v="3945" actId="47"/>
        <pc:sldMkLst>
          <pc:docMk/>
          <pc:sldMk cId="3402786497" sldId="1334"/>
        </pc:sldMkLst>
      </pc:sldChg>
      <pc:sldChg chg="del">
        <pc:chgData name="Zope Vedant" userId="d8a1c4c5-dd07-425c-ad2f-6288560414d0" providerId="ADAL" clId="{F35FAAA0-7721-40E6-8FB8-EFBE0DEE6C08}" dt="2023-05-30T13:16:29.534" v="3948" actId="47"/>
        <pc:sldMkLst>
          <pc:docMk/>
          <pc:sldMk cId="2175312927" sldId="1336"/>
        </pc:sldMkLst>
      </pc:sldChg>
      <pc:sldChg chg="del">
        <pc:chgData name="Zope Vedant" userId="d8a1c4c5-dd07-425c-ad2f-6288560414d0" providerId="ADAL" clId="{F35FAAA0-7721-40E6-8FB8-EFBE0DEE6C08}" dt="2023-05-30T13:16:29.487" v="3947" actId="47"/>
        <pc:sldMkLst>
          <pc:docMk/>
          <pc:sldMk cId="3169212450" sldId="1337"/>
        </pc:sldMkLst>
      </pc:sldChg>
      <pc:sldChg chg="del">
        <pc:chgData name="Zope Vedant" userId="d8a1c4c5-dd07-425c-ad2f-6288560414d0" providerId="ADAL" clId="{F35FAAA0-7721-40E6-8FB8-EFBE0DEE6C08}" dt="2023-05-30T13:16:30.189" v="3960" actId="47"/>
        <pc:sldMkLst>
          <pc:docMk/>
          <pc:sldMk cId="1989146056" sldId="1338"/>
        </pc:sldMkLst>
      </pc:sldChg>
      <pc:sldChg chg="del">
        <pc:chgData name="Zope Vedant" userId="d8a1c4c5-dd07-425c-ad2f-6288560414d0" providerId="ADAL" clId="{F35FAAA0-7721-40E6-8FB8-EFBE0DEE6C08}" dt="2023-05-30T13:16:30.285" v="3962" actId="47"/>
        <pc:sldMkLst>
          <pc:docMk/>
          <pc:sldMk cId="1610597939" sldId="1339"/>
        </pc:sldMkLst>
      </pc:sldChg>
      <pc:sldChg chg="del">
        <pc:chgData name="Zope Vedant" userId="d8a1c4c5-dd07-425c-ad2f-6288560414d0" providerId="ADAL" clId="{F35FAAA0-7721-40E6-8FB8-EFBE0DEE6C08}" dt="2023-05-30T13:16:30.365" v="3965" actId="47"/>
        <pc:sldMkLst>
          <pc:docMk/>
          <pc:sldMk cId="3678727085" sldId="1340"/>
        </pc:sldMkLst>
      </pc:sldChg>
      <pc:sldChg chg="del">
        <pc:chgData name="Zope Vedant" userId="d8a1c4c5-dd07-425c-ad2f-6288560414d0" providerId="ADAL" clId="{F35FAAA0-7721-40E6-8FB8-EFBE0DEE6C08}" dt="2023-05-30T13:16:30.379" v="3966" actId="47"/>
        <pc:sldMkLst>
          <pc:docMk/>
          <pc:sldMk cId="1046776331" sldId="1341"/>
        </pc:sldMkLst>
      </pc:sldChg>
      <pc:sldChg chg="del">
        <pc:chgData name="Zope Vedant" userId="d8a1c4c5-dd07-425c-ad2f-6288560414d0" providerId="ADAL" clId="{F35FAAA0-7721-40E6-8FB8-EFBE0DEE6C08}" dt="2023-05-30T13:16:30.502" v="3969" actId="47"/>
        <pc:sldMkLst>
          <pc:docMk/>
          <pc:sldMk cId="2248412665" sldId="1342"/>
        </pc:sldMkLst>
      </pc:sldChg>
      <pc:sldChg chg="del">
        <pc:chgData name="Zope Vedant" userId="d8a1c4c5-dd07-425c-ad2f-6288560414d0" providerId="ADAL" clId="{F35FAAA0-7721-40E6-8FB8-EFBE0DEE6C08}" dt="2023-05-30T13:16:30.527" v="3970" actId="47"/>
        <pc:sldMkLst>
          <pc:docMk/>
          <pc:sldMk cId="4228343669" sldId="1343"/>
        </pc:sldMkLst>
      </pc:sldChg>
      <pc:sldChg chg="del">
        <pc:chgData name="Zope Vedant" userId="d8a1c4c5-dd07-425c-ad2f-6288560414d0" providerId="ADAL" clId="{F35FAAA0-7721-40E6-8FB8-EFBE0DEE6C08}" dt="2023-05-30T13:16:30.487" v="3968" actId="47"/>
        <pc:sldMkLst>
          <pc:docMk/>
          <pc:sldMk cId="2260202067" sldId="1344"/>
        </pc:sldMkLst>
      </pc:sldChg>
      <pc:sldChg chg="del">
        <pc:chgData name="Zope Vedant" userId="d8a1c4c5-dd07-425c-ad2f-6288560414d0" providerId="ADAL" clId="{F35FAAA0-7721-40E6-8FB8-EFBE0DEE6C08}" dt="2023-05-30T13:16:30.426" v="3967" actId="47"/>
        <pc:sldMkLst>
          <pc:docMk/>
          <pc:sldMk cId="3325572679" sldId="1345"/>
        </pc:sldMkLst>
      </pc:sldChg>
      <pc:sldChg chg="del">
        <pc:chgData name="Zope Vedant" userId="d8a1c4c5-dd07-425c-ad2f-6288560414d0" providerId="ADAL" clId="{F35FAAA0-7721-40E6-8FB8-EFBE0DEE6C08}" dt="2023-05-30T13:16:30.562" v="3971" actId="47"/>
        <pc:sldMkLst>
          <pc:docMk/>
          <pc:sldMk cId="3249236603" sldId="1346"/>
        </pc:sldMkLst>
      </pc:sldChg>
      <pc:sldChg chg="del">
        <pc:chgData name="Zope Vedant" userId="d8a1c4c5-dd07-425c-ad2f-6288560414d0" providerId="ADAL" clId="{F35FAAA0-7721-40E6-8FB8-EFBE0DEE6C08}" dt="2023-05-30T13:16:30.604" v="3972" actId="47"/>
        <pc:sldMkLst>
          <pc:docMk/>
          <pc:sldMk cId="2281799297" sldId="1347"/>
        </pc:sldMkLst>
      </pc:sldChg>
      <pc:sldChg chg="del">
        <pc:chgData name="Zope Vedant" userId="d8a1c4c5-dd07-425c-ad2f-6288560414d0" providerId="ADAL" clId="{F35FAAA0-7721-40E6-8FB8-EFBE0DEE6C08}" dt="2023-05-30T13:16:30.663" v="3973" actId="47"/>
        <pc:sldMkLst>
          <pc:docMk/>
          <pc:sldMk cId="1974205209" sldId="1348"/>
        </pc:sldMkLst>
      </pc:sldChg>
      <pc:sldChg chg="del">
        <pc:chgData name="Zope Vedant" userId="d8a1c4c5-dd07-425c-ad2f-6288560414d0" providerId="ADAL" clId="{F35FAAA0-7721-40E6-8FB8-EFBE0DEE6C08}" dt="2023-05-30T13:16:30.826" v="3975" actId="47"/>
        <pc:sldMkLst>
          <pc:docMk/>
          <pc:sldMk cId="1608885553" sldId="1349"/>
        </pc:sldMkLst>
      </pc:sldChg>
      <pc:sldChg chg="del">
        <pc:chgData name="Zope Vedant" userId="d8a1c4c5-dd07-425c-ad2f-6288560414d0" providerId="ADAL" clId="{F35FAAA0-7721-40E6-8FB8-EFBE0DEE6C08}" dt="2023-05-30T13:16:30.896" v="3976" actId="47"/>
        <pc:sldMkLst>
          <pc:docMk/>
          <pc:sldMk cId="1590625763" sldId="1351"/>
        </pc:sldMkLst>
      </pc:sldChg>
      <pc:sldChg chg="del">
        <pc:chgData name="Zope Vedant" userId="d8a1c4c5-dd07-425c-ad2f-6288560414d0" providerId="ADAL" clId="{F35FAAA0-7721-40E6-8FB8-EFBE0DEE6C08}" dt="2023-05-30T13:16:30.940" v="3977" actId="47"/>
        <pc:sldMkLst>
          <pc:docMk/>
          <pc:sldMk cId="3952757204" sldId="1352"/>
        </pc:sldMkLst>
      </pc:sldChg>
      <pc:sldChg chg="addSp delSp modSp add del mod delAnim modAnim">
        <pc:chgData name="Zope Vedant" userId="d8a1c4c5-dd07-425c-ad2f-6288560414d0" providerId="ADAL" clId="{F35FAAA0-7721-40E6-8FB8-EFBE0DEE6C08}" dt="2023-05-30T15:18:34.056" v="5692"/>
        <pc:sldMkLst>
          <pc:docMk/>
          <pc:sldMk cId="525802105" sldId="1354"/>
        </pc:sldMkLst>
        <pc:spChg chg="add del mod">
          <ac:chgData name="Zope Vedant" userId="d8a1c4c5-dd07-425c-ad2f-6288560414d0" providerId="ADAL" clId="{F35FAAA0-7721-40E6-8FB8-EFBE0DEE6C08}" dt="2023-05-29T21:04:58.471" v="287" actId="478"/>
          <ac:spMkLst>
            <pc:docMk/>
            <pc:sldMk cId="525802105" sldId="1354"/>
            <ac:spMk id="2" creationId="{BD06916B-FC0C-CD36-0904-A877EA0F8887}"/>
          </ac:spMkLst>
        </pc:spChg>
        <pc:spChg chg="mod">
          <ac:chgData name="Zope Vedant" userId="d8a1c4c5-dd07-425c-ad2f-6288560414d0" providerId="ADAL" clId="{F35FAAA0-7721-40E6-8FB8-EFBE0DEE6C08}" dt="2023-05-30T13:32:39.142" v="5034" actId="20577"/>
          <ac:spMkLst>
            <pc:docMk/>
            <pc:sldMk cId="525802105" sldId="1354"/>
            <ac:spMk id="3" creationId="{933EAD8F-9497-20BC-1482-1684D44A4F22}"/>
          </ac:spMkLst>
        </pc:spChg>
        <pc:spChg chg="add mod">
          <ac:chgData name="Zope Vedant" userId="d8a1c4c5-dd07-425c-ad2f-6288560414d0" providerId="ADAL" clId="{F35FAAA0-7721-40E6-8FB8-EFBE0DEE6C08}" dt="2023-05-30T13:32:31.189" v="5030" actId="255"/>
          <ac:spMkLst>
            <pc:docMk/>
            <pc:sldMk cId="525802105" sldId="1354"/>
            <ac:spMk id="4" creationId="{BDA872AB-4C9D-CCAE-9669-49D954889FA9}"/>
          </ac:spMkLst>
        </pc:spChg>
        <pc:spChg chg="add del">
          <ac:chgData name="Zope Vedant" userId="d8a1c4c5-dd07-425c-ad2f-6288560414d0" providerId="ADAL" clId="{F35FAAA0-7721-40E6-8FB8-EFBE0DEE6C08}" dt="2023-05-29T21:02:13.755" v="229" actId="478"/>
          <ac:spMkLst>
            <pc:docMk/>
            <pc:sldMk cId="525802105" sldId="1354"/>
            <ac:spMk id="5" creationId="{9136453C-7543-8DFD-0C0A-6A4E6A84B438}"/>
          </ac:spMkLst>
        </pc:spChg>
        <pc:spChg chg="add mod">
          <ac:chgData name="Zope Vedant" userId="d8a1c4c5-dd07-425c-ad2f-6288560414d0" providerId="ADAL" clId="{F35FAAA0-7721-40E6-8FB8-EFBE0DEE6C08}" dt="2023-05-30T13:32:31.189" v="5030" actId="255"/>
          <ac:spMkLst>
            <pc:docMk/>
            <pc:sldMk cId="525802105" sldId="1354"/>
            <ac:spMk id="6" creationId="{61F79935-ECEF-94FF-5131-A32DFC7D3C59}"/>
          </ac:spMkLst>
        </pc:spChg>
        <pc:spChg chg="add del mod">
          <ac:chgData name="Zope Vedant" userId="d8a1c4c5-dd07-425c-ad2f-6288560414d0" providerId="ADAL" clId="{F35FAAA0-7721-40E6-8FB8-EFBE0DEE6C08}" dt="2023-05-29T21:02:20.721" v="233"/>
          <ac:spMkLst>
            <pc:docMk/>
            <pc:sldMk cId="525802105" sldId="1354"/>
            <ac:spMk id="7" creationId="{4716ADEA-69EB-4F5F-485A-229824A87CAB}"/>
          </ac:spMkLst>
        </pc:spChg>
        <pc:spChg chg="add del mod">
          <ac:chgData name="Zope Vedant" userId="d8a1c4c5-dd07-425c-ad2f-6288560414d0" providerId="ADAL" clId="{F35FAAA0-7721-40E6-8FB8-EFBE0DEE6C08}" dt="2023-05-29T21:02:23.035" v="235"/>
          <ac:spMkLst>
            <pc:docMk/>
            <pc:sldMk cId="525802105" sldId="1354"/>
            <ac:spMk id="8" creationId="{952B9DBE-9E37-70A6-31EA-6983A8EE1BB4}"/>
          </ac:spMkLst>
        </pc:spChg>
        <pc:spChg chg="add del mod">
          <ac:chgData name="Zope Vedant" userId="d8a1c4c5-dd07-425c-ad2f-6288560414d0" providerId="ADAL" clId="{F35FAAA0-7721-40E6-8FB8-EFBE0DEE6C08}" dt="2023-05-29T21:02:26.804" v="237"/>
          <ac:spMkLst>
            <pc:docMk/>
            <pc:sldMk cId="525802105" sldId="1354"/>
            <ac:spMk id="9" creationId="{71573752-9E86-B6DE-9D1F-8628208E6CFD}"/>
          </ac:spMkLst>
        </pc:spChg>
        <pc:spChg chg="add del mod">
          <ac:chgData name="Zope Vedant" userId="d8a1c4c5-dd07-425c-ad2f-6288560414d0" providerId="ADAL" clId="{F35FAAA0-7721-40E6-8FB8-EFBE0DEE6C08}" dt="2023-05-29T21:03:35.148" v="260"/>
          <ac:spMkLst>
            <pc:docMk/>
            <pc:sldMk cId="525802105" sldId="1354"/>
            <ac:spMk id="11" creationId="{F823E0A8-1DE1-6017-0CA9-DA2EBA42FA27}"/>
          </ac:spMkLst>
        </pc:spChg>
        <pc:spChg chg="add del mod">
          <ac:chgData name="Zope Vedant" userId="d8a1c4c5-dd07-425c-ad2f-6288560414d0" providerId="ADAL" clId="{F35FAAA0-7721-40E6-8FB8-EFBE0DEE6C08}" dt="2023-05-29T21:03:34.868" v="259"/>
          <ac:spMkLst>
            <pc:docMk/>
            <pc:sldMk cId="525802105" sldId="1354"/>
            <ac:spMk id="12" creationId="{6B21D35C-005B-683F-D790-1D5C61B03EE1}"/>
          </ac:spMkLst>
        </pc:spChg>
        <pc:spChg chg="add del mod">
          <ac:chgData name="Zope Vedant" userId="d8a1c4c5-dd07-425c-ad2f-6288560414d0" providerId="ADAL" clId="{F35FAAA0-7721-40E6-8FB8-EFBE0DEE6C08}" dt="2023-05-29T21:03:34.550" v="258"/>
          <ac:spMkLst>
            <pc:docMk/>
            <pc:sldMk cId="525802105" sldId="1354"/>
            <ac:spMk id="13" creationId="{07161CE0-414A-C19E-0469-DECC3DDD813E}"/>
          </ac:spMkLst>
        </pc:spChg>
        <pc:spChg chg="add del mod">
          <ac:chgData name="Zope Vedant" userId="d8a1c4c5-dd07-425c-ad2f-6288560414d0" providerId="ADAL" clId="{F35FAAA0-7721-40E6-8FB8-EFBE0DEE6C08}" dt="2023-05-29T21:03:34.081" v="257"/>
          <ac:spMkLst>
            <pc:docMk/>
            <pc:sldMk cId="525802105" sldId="1354"/>
            <ac:spMk id="14" creationId="{A7DAB8DC-EAA4-5C82-8C86-16B72F6518F1}"/>
          </ac:spMkLst>
        </pc:spChg>
        <pc:spChg chg="add mod">
          <ac:chgData name="Zope Vedant" userId="d8a1c4c5-dd07-425c-ad2f-6288560414d0" providerId="ADAL" clId="{F35FAAA0-7721-40E6-8FB8-EFBE0DEE6C08}" dt="2023-05-30T13:32:31.189" v="5030" actId="255"/>
          <ac:spMkLst>
            <pc:docMk/>
            <pc:sldMk cId="525802105" sldId="1354"/>
            <ac:spMk id="15" creationId="{0814E49B-3F0E-C18F-F4F6-AC2CE85BD176}"/>
          </ac:spMkLst>
        </pc:spChg>
        <pc:spChg chg="add mod">
          <ac:chgData name="Zope Vedant" userId="d8a1c4c5-dd07-425c-ad2f-6288560414d0" providerId="ADAL" clId="{F35FAAA0-7721-40E6-8FB8-EFBE0DEE6C08}" dt="2023-05-30T13:32:31.189" v="5030" actId="255"/>
          <ac:spMkLst>
            <pc:docMk/>
            <pc:sldMk cId="525802105" sldId="1354"/>
            <ac:spMk id="16" creationId="{867322B4-9C21-23F0-D4D7-FE9D1C7CAD6C}"/>
          </ac:spMkLst>
        </pc:spChg>
        <pc:spChg chg="add mod">
          <ac:chgData name="Zope Vedant" userId="d8a1c4c5-dd07-425c-ad2f-6288560414d0" providerId="ADAL" clId="{F35FAAA0-7721-40E6-8FB8-EFBE0DEE6C08}" dt="2023-05-30T13:32:31.189" v="5030" actId="255"/>
          <ac:spMkLst>
            <pc:docMk/>
            <pc:sldMk cId="525802105" sldId="1354"/>
            <ac:spMk id="17" creationId="{4E367151-B912-17B8-0EBF-C8E2278AB2C3}"/>
          </ac:spMkLst>
        </pc:spChg>
        <pc:spChg chg="add mod">
          <ac:chgData name="Zope Vedant" userId="d8a1c4c5-dd07-425c-ad2f-6288560414d0" providerId="ADAL" clId="{F35FAAA0-7721-40E6-8FB8-EFBE0DEE6C08}" dt="2023-05-30T13:32:31.189" v="5030" actId="255"/>
          <ac:spMkLst>
            <pc:docMk/>
            <pc:sldMk cId="525802105" sldId="1354"/>
            <ac:spMk id="18" creationId="{31AFE470-591E-0C89-E659-FEBB90CF9467}"/>
          </ac:spMkLst>
        </pc:spChg>
        <pc:spChg chg="add mod">
          <ac:chgData name="Zope Vedant" userId="d8a1c4c5-dd07-425c-ad2f-6288560414d0" providerId="ADAL" clId="{F35FAAA0-7721-40E6-8FB8-EFBE0DEE6C08}" dt="2023-05-30T13:32:31.189" v="5030" actId="255"/>
          <ac:spMkLst>
            <pc:docMk/>
            <pc:sldMk cId="525802105" sldId="1354"/>
            <ac:spMk id="19" creationId="{E55A215E-7F07-7FE3-3BF2-287C32087A3E}"/>
          </ac:spMkLst>
        </pc:spChg>
        <pc:spChg chg="add mod">
          <ac:chgData name="Zope Vedant" userId="d8a1c4c5-dd07-425c-ad2f-6288560414d0" providerId="ADAL" clId="{F35FAAA0-7721-40E6-8FB8-EFBE0DEE6C08}" dt="2023-05-30T13:32:31.189" v="5030" actId="255"/>
          <ac:spMkLst>
            <pc:docMk/>
            <pc:sldMk cId="525802105" sldId="1354"/>
            <ac:spMk id="20" creationId="{7B051A49-1D48-8DD6-F3A1-59D539AE7F98}"/>
          </ac:spMkLst>
        </pc:spChg>
        <pc:spChg chg="add mod">
          <ac:chgData name="Zope Vedant" userId="d8a1c4c5-dd07-425c-ad2f-6288560414d0" providerId="ADAL" clId="{F35FAAA0-7721-40E6-8FB8-EFBE0DEE6C08}" dt="2023-05-30T13:32:31.189" v="5030" actId="255"/>
          <ac:spMkLst>
            <pc:docMk/>
            <pc:sldMk cId="525802105" sldId="1354"/>
            <ac:spMk id="21" creationId="{E685CAED-6CAD-1302-F318-DF6191244861}"/>
          </ac:spMkLst>
        </pc:spChg>
        <pc:spChg chg="add mod">
          <ac:chgData name="Zope Vedant" userId="d8a1c4c5-dd07-425c-ad2f-6288560414d0" providerId="ADAL" clId="{F35FAAA0-7721-40E6-8FB8-EFBE0DEE6C08}" dt="2023-05-30T13:32:31.189" v="5030" actId="255"/>
          <ac:spMkLst>
            <pc:docMk/>
            <pc:sldMk cId="525802105" sldId="1354"/>
            <ac:spMk id="22" creationId="{B99B30A8-3AD0-7482-3590-AB9990722064}"/>
          </ac:spMkLst>
        </pc:spChg>
        <pc:spChg chg="add mod">
          <ac:chgData name="Zope Vedant" userId="d8a1c4c5-dd07-425c-ad2f-6288560414d0" providerId="ADAL" clId="{F35FAAA0-7721-40E6-8FB8-EFBE0DEE6C08}" dt="2023-05-30T13:32:31.189" v="5030" actId="255"/>
          <ac:spMkLst>
            <pc:docMk/>
            <pc:sldMk cId="525802105" sldId="1354"/>
            <ac:spMk id="23" creationId="{54602FCD-62AF-3C76-1BF6-D8FA2D3BB992}"/>
          </ac:spMkLst>
        </pc:spChg>
        <pc:spChg chg="add mod">
          <ac:chgData name="Zope Vedant" userId="d8a1c4c5-dd07-425c-ad2f-6288560414d0" providerId="ADAL" clId="{F35FAAA0-7721-40E6-8FB8-EFBE0DEE6C08}" dt="2023-05-30T15:07:18.719" v="5551" actId="14100"/>
          <ac:spMkLst>
            <pc:docMk/>
            <pc:sldMk cId="525802105" sldId="1354"/>
            <ac:spMk id="62" creationId="{A4CD4E36-0653-CE2D-92E8-39339A605573}"/>
          </ac:spMkLst>
        </pc:spChg>
        <pc:spChg chg="add del mod">
          <ac:chgData name="Zope Vedant" userId="d8a1c4c5-dd07-425c-ad2f-6288560414d0" providerId="ADAL" clId="{F35FAAA0-7721-40E6-8FB8-EFBE0DEE6C08}" dt="2023-05-30T09:02:08.406" v="945" actId="478"/>
          <ac:spMkLst>
            <pc:docMk/>
            <pc:sldMk cId="525802105" sldId="1354"/>
            <ac:spMk id="109" creationId="{D20A1F15-859A-2930-2896-ADCE344AED76}"/>
          </ac:spMkLst>
        </pc:spChg>
        <pc:spChg chg="add del">
          <ac:chgData name="Zope Vedant" userId="d8a1c4c5-dd07-425c-ad2f-6288560414d0" providerId="ADAL" clId="{F35FAAA0-7721-40E6-8FB8-EFBE0DEE6C08}" dt="2023-05-30T09:01:57.453" v="943" actId="478"/>
          <ac:spMkLst>
            <pc:docMk/>
            <pc:sldMk cId="525802105" sldId="1354"/>
            <ac:spMk id="110" creationId="{2E2D34CF-E4F7-5E8E-72CB-1754C2CB3395}"/>
          </ac:spMkLst>
        </pc:spChg>
        <pc:spChg chg="add mod">
          <ac:chgData name="Zope Vedant" userId="d8a1c4c5-dd07-425c-ad2f-6288560414d0" providerId="ADAL" clId="{F35FAAA0-7721-40E6-8FB8-EFBE0DEE6C08}" dt="2023-05-30T13:32:31.189" v="5030" actId="255"/>
          <ac:spMkLst>
            <pc:docMk/>
            <pc:sldMk cId="525802105" sldId="1354"/>
            <ac:spMk id="111" creationId="{4979018A-09A2-24B1-F8B6-A62559328CFB}"/>
          </ac:spMkLst>
        </pc:spChg>
        <pc:spChg chg="add del mod">
          <ac:chgData name="Zope Vedant" userId="d8a1c4c5-dd07-425c-ad2f-6288560414d0" providerId="ADAL" clId="{F35FAAA0-7721-40E6-8FB8-EFBE0DEE6C08}" dt="2023-05-30T15:08:13.629" v="5554" actId="478"/>
          <ac:spMkLst>
            <pc:docMk/>
            <pc:sldMk cId="525802105" sldId="1354"/>
            <ac:spMk id="1027" creationId="{DFF065BB-517C-E6E3-8729-A628C5DE5965}"/>
          </ac:spMkLst>
        </pc:spChg>
        <pc:spChg chg="add mod">
          <ac:chgData name="Zope Vedant" userId="d8a1c4c5-dd07-425c-ad2f-6288560414d0" providerId="ADAL" clId="{F35FAAA0-7721-40E6-8FB8-EFBE0DEE6C08}" dt="2023-05-30T15:12:19.892" v="5661" actId="1076"/>
          <ac:spMkLst>
            <pc:docMk/>
            <pc:sldMk cId="525802105" sldId="1354"/>
            <ac:spMk id="1028" creationId="{4121F3E0-BEAE-E626-946D-E288863E7041}"/>
          </ac:spMkLst>
        </pc:spChg>
        <pc:spChg chg="add mod">
          <ac:chgData name="Zope Vedant" userId="d8a1c4c5-dd07-425c-ad2f-6288560414d0" providerId="ADAL" clId="{F35FAAA0-7721-40E6-8FB8-EFBE0DEE6C08}" dt="2023-05-30T15:12:19.892" v="5661" actId="1076"/>
          <ac:spMkLst>
            <pc:docMk/>
            <pc:sldMk cId="525802105" sldId="1354"/>
            <ac:spMk id="1029" creationId="{8F5466E3-5145-9A32-2908-C25FE58BD5AC}"/>
          </ac:spMkLst>
        </pc:spChg>
        <pc:spChg chg="add mod">
          <ac:chgData name="Zope Vedant" userId="d8a1c4c5-dd07-425c-ad2f-6288560414d0" providerId="ADAL" clId="{F35FAAA0-7721-40E6-8FB8-EFBE0DEE6C08}" dt="2023-05-30T15:12:19.892" v="5661" actId="1076"/>
          <ac:spMkLst>
            <pc:docMk/>
            <pc:sldMk cId="525802105" sldId="1354"/>
            <ac:spMk id="1030" creationId="{D67FD588-1B47-C180-56A3-90F7F75C8F30}"/>
          </ac:spMkLst>
        </pc:spChg>
        <pc:picChg chg="add del">
          <ac:chgData name="Zope Vedant" userId="d8a1c4c5-dd07-425c-ad2f-6288560414d0" providerId="ADAL" clId="{F35FAAA0-7721-40E6-8FB8-EFBE0DEE6C08}" dt="2023-05-29T21:03:35.573" v="261"/>
          <ac:picMkLst>
            <pc:docMk/>
            <pc:sldMk cId="525802105" sldId="1354"/>
            <ac:picMk id="10" creationId="{AA5D12E4-FB63-B6EC-DB26-757D422DCB76}"/>
          </ac:picMkLst>
        </pc:picChg>
        <pc:picChg chg="add mod">
          <ac:chgData name="Zope Vedant" userId="d8a1c4c5-dd07-425c-ad2f-6288560414d0" providerId="ADAL" clId="{F35FAAA0-7721-40E6-8FB8-EFBE0DEE6C08}" dt="2023-05-30T13:32:31.189" v="5030" actId="255"/>
          <ac:picMkLst>
            <pc:docMk/>
            <pc:sldMk cId="525802105" sldId="1354"/>
            <ac:picMk id="1026" creationId="{A0A146C3-2FA1-0B31-E224-76457874D9F5}"/>
          </ac:picMkLst>
        </pc:picChg>
        <pc:cxnChg chg="add mod">
          <ac:chgData name="Zope Vedant" userId="d8a1c4c5-dd07-425c-ad2f-6288560414d0" providerId="ADAL" clId="{F35FAAA0-7721-40E6-8FB8-EFBE0DEE6C08}" dt="2023-05-30T13:32:31.189" v="5030" actId="255"/>
          <ac:cxnSpMkLst>
            <pc:docMk/>
            <pc:sldMk cId="525802105" sldId="1354"/>
            <ac:cxnSpMk id="25" creationId="{39149A12-F01E-C520-2EFB-9CB614FA98A2}"/>
          </ac:cxnSpMkLst>
        </pc:cxnChg>
        <pc:cxnChg chg="add mod">
          <ac:chgData name="Zope Vedant" userId="d8a1c4c5-dd07-425c-ad2f-6288560414d0" providerId="ADAL" clId="{F35FAAA0-7721-40E6-8FB8-EFBE0DEE6C08}" dt="2023-05-30T13:32:31.189" v="5030" actId="255"/>
          <ac:cxnSpMkLst>
            <pc:docMk/>
            <pc:sldMk cId="525802105" sldId="1354"/>
            <ac:cxnSpMk id="28" creationId="{17D793D4-DDFE-D52D-90D8-91E741B4C126}"/>
          </ac:cxnSpMkLst>
        </pc:cxnChg>
        <pc:cxnChg chg="add mod">
          <ac:chgData name="Zope Vedant" userId="d8a1c4c5-dd07-425c-ad2f-6288560414d0" providerId="ADAL" clId="{F35FAAA0-7721-40E6-8FB8-EFBE0DEE6C08}" dt="2023-05-30T13:32:31.189" v="5030" actId="255"/>
          <ac:cxnSpMkLst>
            <pc:docMk/>
            <pc:sldMk cId="525802105" sldId="1354"/>
            <ac:cxnSpMk id="31" creationId="{B0FB05FC-8AE5-E5D1-7BBB-34BBF73D5540}"/>
          </ac:cxnSpMkLst>
        </pc:cxnChg>
        <pc:cxnChg chg="add mod">
          <ac:chgData name="Zope Vedant" userId="d8a1c4c5-dd07-425c-ad2f-6288560414d0" providerId="ADAL" clId="{F35FAAA0-7721-40E6-8FB8-EFBE0DEE6C08}" dt="2023-05-30T13:32:31.189" v="5030" actId="255"/>
          <ac:cxnSpMkLst>
            <pc:docMk/>
            <pc:sldMk cId="525802105" sldId="1354"/>
            <ac:cxnSpMk id="34" creationId="{39B6EDCC-9453-715A-871D-AE14395F4491}"/>
          </ac:cxnSpMkLst>
        </pc:cxnChg>
        <pc:cxnChg chg="add mod">
          <ac:chgData name="Zope Vedant" userId="d8a1c4c5-dd07-425c-ad2f-6288560414d0" providerId="ADAL" clId="{F35FAAA0-7721-40E6-8FB8-EFBE0DEE6C08}" dt="2023-05-30T13:32:31.189" v="5030" actId="255"/>
          <ac:cxnSpMkLst>
            <pc:docMk/>
            <pc:sldMk cId="525802105" sldId="1354"/>
            <ac:cxnSpMk id="37" creationId="{D118D20C-8B86-A6A8-5DD0-E22A8E5A175F}"/>
          </ac:cxnSpMkLst>
        </pc:cxnChg>
        <pc:cxnChg chg="add mod">
          <ac:chgData name="Zope Vedant" userId="d8a1c4c5-dd07-425c-ad2f-6288560414d0" providerId="ADAL" clId="{F35FAAA0-7721-40E6-8FB8-EFBE0DEE6C08}" dt="2023-05-30T13:32:31.189" v="5030" actId="255"/>
          <ac:cxnSpMkLst>
            <pc:docMk/>
            <pc:sldMk cId="525802105" sldId="1354"/>
            <ac:cxnSpMk id="40" creationId="{1E563FDA-C452-758E-F133-85076F0E314B}"/>
          </ac:cxnSpMkLst>
        </pc:cxnChg>
        <pc:cxnChg chg="add mod">
          <ac:chgData name="Zope Vedant" userId="d8a1c4c5-dd07-425c-ad2f-6288560414d0" providerId="ADAL" clId="{F35FAAA0-7721-40E6-8FB8-EFBE0DEE6C08}" dt="2023-05-30T13:32:31.189" v="5030" actId="255"/>
          <ac:cxnSpMkLst>
            <pc:docMk/>
            <pc:sldMk cId="525802105" sldId="1354"/>
            <ac:cxnSpMk id="43" creationId="{9FF71584-67E2-8731-8F88-73B8A21454A6}"/>
          </ac:cxnSpMkLst>
        </pc:cxnChg>
        <pc:cxnChg chg="add mod">
          <ac:chgData name="Zope Vedant" userId="d8a1c4c5-dd07-425c-ad2f-6288560414d0" providerId="ADAL" clId="{F35FAAA0-7721-40E6-8FB8-EFBE0DEE6C08}" dt="2023-05-30T13:32:31.189" v="5030" actId="255"/>
          <ac:cxnSpMkLst>
            <pc:docMk/>
            <pc:sldMk cId="525802105" sldId="1354"/>
            <ac:cxnSpMk id="46" creationId="{278B6044-A76F-C874-3486-4863A7FCC5F5}"/>
          </ac:cxnSpMkLst>
        </pc:cxnChg>
        <pc:cxnChg chg="add mod">
          <ac:chgData name="Zope Vedant" userId="d8a1c4c5-dd07-425c-ad2f-6288560414d0" providerId="ADAL" clId="{F35FAAA0-7721-40E6-8FB8-EFBE0DEE6C08}" dt="2023-05-30T13:32:31.189" v="5030" actId="255"/>
          <ac:cxnSpMkLst>
            <pc:docMk/>
            <pc:sldMk cId="525802105" sldId="1354"/>
            <ac:cxnSpMk id="49" creationId="{D06F7B1F-50D0-BAA2-E4B4-780819CB4E31}"/>
          </ac:cxnSpMkLst>
        </pc:cxnChg>
        <pc:cxnChg chg="add del mod">
          <ac:chgData name="Zope Vedant" userId="d8a1c4c5-dd07-425c-ad2f-6288560414d0" providerId="ADAL" clId="{F35FAAA0-7721-40E6-8FB8-EFBE0DEE6C08}" dt="2023-05-29T21:23:50.393" v="827" actId="478"/>
          <ac:cxnSpMkLst>
            <pc:docMk/>
            <pc:sldMk cId="525802105" sldId="1354"/>
            <ac:cxnSpMk id="52" creationId="{0C9ACBB1-1C5E-05A2-AED8-48D386FB3D49}"/>
          </ac:cxnSpMkLst>
        </pc:cxnChg>
        <pc:cxnChg chg="add mod">
          <ac:chgData name="Zope Vedant" userId="d8a1c4c5-dd07-425c-ad2f-6288560414d0" providerId="ADAL" clId="{F35FAAA0-7721-40E6-8FB8-EFBE0DEE6C08}" dt="2023-05-30T13:32:31.189" v="5030" actId="255"/>
          <ac:cxnSpMkLst>
            <pc:docMk/>
            <pc:sldMk cId="525802105" sldId="1354"/>
            <ac:cxnSpMk id="55" creationId="{FD7A9D4F-72AD-26FA-1CC7-2CC9F14BDDC1}"/>
          </ac:cxnSpMkLst>
        </pc:cxnChg>
        <pc:cxnChg chg="add mod">
          <ac:chgData name="Zope Vedant" userId="d8a1c4c5-dd07-425c-ad2f-6288560414d0" providerId="ADAL" clId="{F35FAAA0-7721-40E6-8FB8-EFBE0DEE6C08}" dt="2023-05-30T13:32:31.189" v="5030" actId="255"/>
          <ac:cxnSpMkLst>
            <pc:docMk/>
            <pc:sldMk cId="525802105" sldId="1354"/>
            <ac:cxnSpMk id="58" creationId="{FEE346AE-AF39-8040-298D-8FCE30EC9C81}"/>
          </ac:cxnSpMkLst>
        </pc:cxnChg>
        <pc:cxnChg chg="add del mod">
          <ac:chgData name="Zope Vedant" userId="d8a1c4c5-dd07-425c-ad2f-6288560414d0" providerId="ADAL" clId="{F35FAAA0-7721-40E6-8FB8-EFBE0DEE6C08}" dt="2023-05-29T21:30:13.967" v="879" actId="478"/>
          <ac:cxnSpMkLst>
            <pc:docMk/>
            <pc:sldMk cId="525802105" sldId="1354"/>
            <ac:cxnSpMk id="64" creationId="{823D2275-76FE-D495-E87E-A000316B7A29}"/>
          </ac:cxnSpMkLst>
        </pc:cxnChg>
        <pc:cxnChg chg="add del mod">
          <ac:chgData name="Zope Vedant" userId="d8a1c4c5-dd07-425c-ad2f-6288560414d0" providerId="ADAL" clId="{F35FAAA0-7721-40E6-8FB8-EFBE0DEE6C08}" dt="2023-05-29T21:30:15.860" v="880" actId="478"/>
          <ac:cxnSpMkLst>
            <pc:docMk/>
            <pc:sldMk cId="525802105" sldId="1354"/>
            <ac:cxnSpMk id="67" creationId="{0FCB13BA-E57A-51CB-DD80-8889D1260094}"/>
          </ac:cxnSpMkLst>
        </pc:cxnChg>
        <pc:cxnChg chg="add del mod">
          <ac:chgData name="Zope Vedant" userId="d8a1c4c5-dd07-425c-ad2f-6288560414d0" providerId="ADAL" clId="{F35FAAA0-7721-40E6-8FB8-EFBE0DEE6C08}" dt="2023-05-29T21:30:11.812" v="878" actId="478"/>
          <ac:cxnSpMkLst>
            <pc:docMk/>
            <pc:sldMk cId="525802105" sldId="1354"/>
            <ac:cxnSpMk id="70" creationId="{091BA247-5633-36FE-FD26-A3EED81F2F81}"/>
          </ac:cxnSpMkLst>
        </pc:cxnChg>
        <pc:cxnChg chg="add del mod">
          <ac:chgData name="Zope Vedant" userId="d8a1c4c5-dd07-425c-ad2f-6288560414d0" providerId="ADAL" clId="{F35FAAA0-7721-40E6-8FB8-EFBE0DEE6C08}" dt="2023-05-29T21:30:59.348" v="883" actId="478"/>
          <ac:cxnSpMkLst>
            <pc:docMk/>
            <pc:sldMk cId="525802105" sldId="1354"/>
            <ac:cxnSpMk id="73" creationId="{713A9B0F-6C66-4139-E8B9-7D0F450E5A28}"/>
          </ac:cxnSpMkLst>
        </pc:cxnChg>
        <pc:cxnChg chg="add mod">
          <ac:chgData name="Zope Vedant" userId="d8a1c4c5-dd07-425c-ad2f-6288560414d0" providerId="ADAL" clId="{F35FAAA0-7721-40E6-8FB8-EFBE0DEE6C08}" dt="2023-05-30T13:32:31.189" v="5030" actId="255"/>
          <ac:cxnSpMkLst>
            <pc:docMk/>
            <pc:sldMk cId="525802105" sldId="1354"/>
            <ac:cxnSpMk id="76" creationId="{08B7641A-B3CB-C1EE-DF52-C9ACD1A296BD}"/>
          </ac:cxnSpMkLst>
        </pc:cxnChg>
        <pc:cxnChg chg="add mod">
          <ac:chgData name="Zope Vedant" userId="d8a1c4c5-dd07-425c-ad2f-6288560414d0" providerId="ADAL" clId="{F35FAAA0-7721-40E6-8FB8-EFBE0DEE6C08}" dt="2023-05-30T13:32:31.189" v="5030" actId="255"/>
          <ac:cxnSpMkLst>
            <pc:docMk/>
            <pc:sldMk cId="525802105" sldId="1354"/>
            <ac:cxnSpMk id="86" creationId="{8B8B4F5B-7B80-D8AE-F30A-444F3D551083}"/>
          </ac:cxnSpMkLst>
        </pc:cxnChg>
        <pc:cxnChg chg="add mod">
          <ac:chgData name="Zope Vedant" userId="d8a1c4c5-dd07-425c-ad2f-6288560414d0" providerId="ADAL" clId="{F35FAAA0-7721-40E6-8FB8-EFBE0DEE6C08}" dt="2023-05-30T13:32:31.189" v="5030" actId="255"/>
          <ac:cxnSpMkLst>
            <pc:docMk/>
            <pc:sldMk cId="525802105" sldId="1354"/>
            <ac:cxnSpMk id="93" creationId="{B3C5DA22-A34E-70AB-19C3-D60EC3C91199}"/>
          </ac:cxnSpMkLst>
        </pc:cxnChg>
        <pc:cxnChg chg="add mod">
          <ac:chgData name="Zope Vedant" userId="d8a1c4c5-dd07-425c-ad2f-6288560414d0" providerId="ADAL" clId="{F35FAAA0-7721-40E6-8FB8-EFBE0DEE6C08}" dt="2023-05-30T13:32:31.189" v="5030" actId="255"/>
          <ac:cxnSpMkLst>
            <pc:docMk/>
            <pc:sldMk cId="525802105" sldId="1354"/>
            <ac:cxnSpMk id="98" creationId="{F11DEFC7-1C64-AED8-B945-752612FCCA01}"/>
          </ac:cxnSpMkLst>
        </pc:cxnChg>
        <pc:cxnChg chg="add del mod">
          <ac:chgData name="Zope Vedant" userId="d8a1c4c5-dd07-425c-ad2f-6288560414d0" providerId="ADAL" clId="{F35FAAA0-7721-40E6-8FB8-EFBE0DEE6C08}" dt="2023-05-30T08:59:47.550" v="922" actId="478"/>
          <ac:cxnSpMkLst>
            <pc:docMk/>
            <pc:sldMk cId="525802105" sldId="1354"/>
            <ac:cxnSpMk id="101" creationId="{C9EAC8B2-ECDA-8CD6-3CF3-D052835A00DF}"/>
          </ac:cxnSpMkLst>
        </pc:cxnChg>
        <pc:cxnChg chg="add mod">
          <ac:chgData name="Zope Vedant" userId="d8a1c4c5-dd07-425c-ad2f-6288560414d0" providerId="ADAL" clId="{F35FAAA0-7721-40E6-8FB8-EFBE0DEE6C08}" dt="2023-05-30T15:12:19.892" v="5661" actId="1076"/>
          <ac:cxnSpMkLst>
            <pc:docMk/>
            <pc:sldMk cId="525802105" sldId="1354"/>
            <ac:cxnSpMk id="1032" creationId="{841F8B56-6263-8AD9-FCA9-4CEAF4023409}"/>
          </ac:cxnSpMkLst>
        </pc:cxnChg>
        <pc:cxnChg chg="add mod">
          <ac:chgData name="Zope Vedant" userId="d8a1c4c5-dd07-425c-ad2f-6288560414d0" providerId="ADAL" clId="{F35FAAA0-7721-40E6-8FB8-EFBE0DEE6C08}" dt="2023-05-30T15:12:19.892" v="5661" actId="1076"/>
          <ac:cxnSpMkLst>
            <pc:docMk/>
            <pc:sldMk cId="525802105" sldId="1354"/>
            <ac:cxnSpMk id="1035" creationId="{E7420BEE-ED04-8381-30F8-4ED23044B584}"/>
          </ac:cxnSpMkLst>
        </pc:cxnChg>
        <pc:cxnChg chg="add mod">
          <ac:chgData name="Zope Vedant" userId="d8a1c4c5-dd07-425c-ad2f-6288560414d0" providerId="ADAL" clId="{F35FAAA0-7721-40E6-8FB8-EFBE0DEE6C08}" dt="2023-05-30T15:12:19.892" v="5661" actId="1076"/>
          <ac:cxnSpMkLst>
            <pc:docMk/>
            <pc:sldMk cId="525802105" sldId="1354"/>
            <ac:cxnSpMk id="1038" creationId="{6C271645-2566-D70E-CE49-EE6B6F709AC1}"/>
          </ac:cxnSpMkLst>
        </pc:cxnChg>
        <pc:cxnChg chg="add mod">
          <ac:chgData name="Zope Vedant" userId="d8a1c4c5-dd07-425c-ad2f-6288560414d0" providerId="ADAL" clId="{F35FAAA0-7721-40E6-8FB8-EFBE0DEE6C08}" dt="2023-05-30T15:12:19.892" v="5661" actId="1076"/>
          <ac:cxnSpMkLst>
            <pc:docMk/>
            <pc:sldMk cId="525802105" sldId="1354"/>
            <ac:cxnSpMk id="1041" creationId="{EC6DB949-0660-5B91-303D-7EC7D116E606}"/>
          </ac:cxnSpMkLst>
        </pc:cxnChg>
        <pc:cxnChg chg="add mod">
          <ac:chgData name="Zope Vedant" userId="d8a1c4c5-dd07-425c-ad2f-6288560414d0" providerId="ADAL" clId="{F35FAAA0-7721-40E6-8FB8-EFBE0DEE6C08}" dt="2023-05-30T15:12:19.892" v="5661" actId="1076"/>
          <ac:cxnSpMkLst>
            <pc:docMk/>
            <pc:sldMk cId="525802105" sldId="1354"/>
            <ac:cxnSpMk id="1044" creationId="{FDA5724D-5C18-35DA-F281-4C854100A9F6}"/>
          </ac:cxnSpMkLst>
        </pc:cxnChg>
        <pc:cxnChg chg="add mod">
          <ac:chgData name="Zope Vedant" userId="d8a1c4c5-dd07-425c-ad2f-6288560414d0" providerId="ADAL" clId="{F35FAAA0-7721-40E6-8FB8-EFBE0DEE6C08}" dt="2023-05-30T15:12:19.892" v="5661" actId="1076"/>
          <ac:cxnSpMkLst>
            <pc:docMk/>
            <pc:sldMk cId="525802105" sldId="1354"/>
            <ac:cxnSpMk id="1047" creationId="{E9478A5B-2F98-3E65-5A1D-89FA06403620}"/>
          </ac:cxnSpMkLst>
        </pc:cxnChg>
      </pc:sldChg>
      <pc:sldChg chg="addSp modSp add del mod">
        <pc:chgData name="Zope Vedant" userId="d8a1c4c5-dd07-425c-ad2f-6288560414d0" providerId="ADAL" clId="{F35FAAA0-7721-40E6-8FB8-EFBE0DEE6C08}" dt="2023-05-30T13:16:42.332" v="3992" actId="47"/>
        <pc:sldMkLst>
          <pc:docMk/>
          <pc:sldMk cId="3137796150" sldId="1355"/>
        </pc:sldMkLst>
        <pc:spChg chg="mod">
          <ac:chgData name="Zope Vedant" userId="d8a1c4c5-dd07-425c-ad2f-6288560414d0" providerId="ADAL" clId="{F35FAAA0-7721-40E6-8FB8-EFBE0DEE6C08}" dt="2023-05-30T09:30:54.839" v="1182" actId="20577"/>
          <ac:spMkLst>
            <pc:docMk/>
            <pc:sldMk cId="3137796150" sldId="1355"/>
            <ac:spMk id="2" creationId="{6B521B92-3E2C-7C7C-BA4F-7F0A29FB92AC}"/>
          </ac:spMkLst>
        </pc:spChg>
        <pc:picChg chg="add mod">
          <ac:chgData name="Zope Vedant" userId="d8a1c4c5-dd07-425c-ad2f-6288560414d0" providerId="ADAL" clId="{F35FAAA0-7721-40E6-8FB8-EFBE0DEE6C08}" dt="2023-05-30T09:31:21.987" v="1200" actId="1035"/>
          <ac:picMkLst>
            <pc:docMk/>
            <pc:sldMk cId="3137796150" sldId="1355"/>
            <ac:picMk id="4" creationId="{6B07B4D6-A2F7-B178-1797-D7999917A969}"/>
          </ac:picMkLst>
        </pc:picChg>
        <pc:picChg chg="add mod">
          <ac:chgData name="Zope Vedant" userId="d8a1c4c5-dd07-425c-ad2f-6288560414d0" providerId="ADAL" clId="{F35FAAA0-7721-40E6-8FB8-EFBE0DEE6C08}" dt="2023-05-30T09:30:58.862" v="1196" actId="1036"/>
          <ac:picMkLst>
            <pc:docMk/>
            <pc:sldMk cId="3137796150" sldId="1355"/>
            <ac:picMk id="6" creationId="{C074D589-49FD-3933-FD33-2B21825CEEAB}"/>
          </ac:picMkLst>
        </pc:picChg>
      </pc:sldChg>
      <pc:sldChg chg="addSp delSp modSp new add del mod ord modAnim">
        <pc:chgData name="Zope Vedant" userId="d8a1c4c5-dd07-425c-ad2f-6288560414d0" providerId="ADAL" clId="{F35FAAA0-7721-40E6-8FB8-EFBE0DEE6C08}" dt="2023-05-30T14:34:24.771" v="5293"/>
        <pc:sldMkLst>
          <pc:docMk/>
          <pc:sldMk cId="1243622529" sldId="1356"/>
        </pc:sldMkLst>
        <pc:spChg chg="mod">
          <ac:chgData name="Zope Vedant" userId="d8a1c4c5-dd07-425c-ad2f-6288560414d0" providerId="ADAL" clId="{F35FAAA0-7721-40E6-8FB8-EFBE0DEE6C08}" dt="2023-05-30T09:32:48.859" v="1216" actId="20577"/>
          <ac:spMkLst>
            <pc:docMk/>
            <pc:sldMk cId="1243622529" sldId="1356"/>
            <ac:spMk id="2" creationId="{68A32A7A-28A3-BEFC-947E-AFBAD9877C51}"/>
          </ac:spMkLst>
        </pc:spChg>
        <pc:spChg chg="add mod">
          <ac:chgData name="Zope Vedant" userId="d8a1c4c5-dd07-425c-ad2f-6288560414d0" providerId="ADAL" clId="{F35FAAA0-7721-40E6-8FB8-EFBE0DEE6C08}" dt="2023-05-30T14:33:59.018" v="5292" actId="1076"/>
          <ac:spMkLst>
            <pc:docMk/>
            <pc:sldMk cId="1243622529" sldId="1356"/>
            <ac:spMk id="7" creationId="{BA98721B-3CCA-8FF7-1D9B-F38DB2263A33}"/>
          </ac:spMkLst>
        </pc:spChg>
        <pc:picChg chg="add del mod modCrop">
          <ac:chgData name="Zope Vedant" userId="d8a1c4c5-dd07-425c-ad2f-6288560414d0" providerId="ADAL" clId="{F35FAAA0-7721-40E6-8FB8-EFBE0DEE6C08}" dt="2023-05-30T14:31:16.318" v="5286" actId="478"/>
          <ac:picMkLst>
            <pc:docMk/>
            <pc:sldMk cId="1243622529" sldId="1356"/>
            <ac:picMk id="4" creationId="{98EE1A0D-477C-B37D-014C-A75CDD73FE60}"/>
          </ac:picMkLst>
        </pc:picChg>
        <pc:picChg chg="add del mod">
          <ac:chgData name="Zope Vedant" userId="d8a1c4c5-dd07-425c-ad2f-6288560414d0" providerId="ADAL" clId="{F35FAAA0-7721-40E6-8FB8-EFBE0DEE6C08}" dt="2023-05-30T09:41:31.660" v="1224" actId="478"/>
          <ac:picMkLst>
            <pc:docMk/>
            <pc:sldMk cId="1243622529" sldId="1356"/>
            <ac:picMk id="6" creationId="{171C259D-1682-36AC-617D-613FE1095B6E}"/>
          </ac:picMkLst>
        </pc:picChg>
        <pc:picChg chg="add mod">
          <ac:chgData name="Zope Vedant" userId="d8a1c4c5-dd07-425c-ad2f-6288560414d0" providerId="ADAL" clId="{F35FAAA0-7721-40E6-8FB8-EFBE0DEE6C08}" dt="2023-05-30T14:32:07.731" v="5291" actId="1076"/>
          <ac:picMkLst>
            <pc:docMk/>
            <pc:sldMk cId="1243622529" sldId="1356"/>
            <ac:picMk id="9" creationId="{BA24AECB-4BCC-E3C4-FD91-5E05A1470F67}"/>
          </ac:picMkLst>
        </pc:picChg>
      </pc:sldChg>
      <pc:sldChg chg="addSp delSp modSp new add del mod modAnim modNotesTx">
        <pc:chgData name="Zope Vedant" userId="d8a1c4c5-dd07-425c-ad2f-6288560414d0" providerId="ADAL" clId="{F35FAAA0-7721-40E6-8FB8-EFBE0DEE6C08}" dt="2023-05-30T13:45:12.215" v="5107"/>
        <pc:sldMkLst>
          <pc:docMk/>
          <pc:sldMk cId="1330549349" sldId="1357"/>
        </pc:sldMkLst>
        <pc:spChg chg="mod">
          <ac:chgData name="Zope Vedant" userId="d8a1c4c5-dd07-425c-ad2f-6288560414d0" providerId="ADAL" clId="{F35FAAA0-7721-40E6-8FB8-EFBE0DEE6C08}" dt="2023-05-30T13:32:06.641" v="5027" actId="255"/>
          <ac:spMkLst>
            <pc:docMk/>
            <pc:sldMk cId="1330549349" sldId="1357"/>
            <ac:spMk id="2" creationId="{E96E3314-6C31-E767-8931-E840C2888B89}"/>
          </ac:spMkLst>
        </pc:spChg>
        <pc:spChg chg="mod">
          <ac:chgData name="Zope Vedant" userId="d8a1c4c5-dd07-425c-ad2f-6288560414d0" providerId="ADAL" clId="{F35FAAA0-7721-40E6-8FB8-EFBE0DEE6C08}" dt="2023-05-30T13:32:11.736" v="5028" actId="255"/>
          <ac:spMkLst>
            <pc:docMk/>
            <pc:sldMk cId="1330549349" sldId="1357"/>
            <ac:spMk id="3" creationId="{FB4843D5-18FE-7484-D721-714AB6145075}"/>
          </ac:spMkLst>
        </pc:spChg>
        <pc:spChg chg="add del mod">
          <ac:chgData name="Zope Vedant" userId="d8a1c4c5-dd07-425c-ad2f-6288560414d0" providerId="ADAL" clId="{F35FAAA0-7721-40E6-8FB8-EFBE0DEE6C08}" dt="2023-05-30T10:17:41.163" v="1487" actId="767"/>
          <ac:spMkLst>
            <pc:docMk/>
            <pc:sldMk cId="1330549349" sldId="1357"/>
            <ac:spMk id="4" creationId="{1C4D977F-7AA4-B68E-2CC4-C3D422B1FA18}"/>
          </ac:spMkLst>
        </pc:spChg>
        <pc:spChg chg="add mod">
          <ac:chgData name="Zope Vedant" userId="d8a1c4c5-dd07-425c-ad2f-6288560414d0" providerId="ADAL" clId="{F35FAAA0-7721-40E6-8FB8-EFBE0DEE6C08}" dt="2023-05-30T13:32:06.641" v="5027" actId="255"/>
          <ac:spMkLst>
            <pc:docMk/>
            <pc:sldMk cId="1330549349" sldId="1357"/>
            <ac:spMk id="5" creationId="{52665415-E5EB-A485-6B96-E0DCDF9116D0}"/>
          </ac:spMkLst>
        </pc:spChg>
        <pc:spChg chg="add mod">
          <ac:chgData name="Zope Vedant" userId="d8a1c4c5-dd07-425c-ad2f-6288560414d0" providerId="ADAL" clId="{F35FAAA0-7721-40E6-8FB8-EFBE0DEE6C08}" dt="2023-05-30T13:32:06.641" v="5027" actId="255"/>
          <ac:spMkLst>
            <pc:docMk/>
            <pc:sldMk cId="1330549349" sldId="1357"/>
            <ac:spMk id="6" creationId="{AE6E7DCB-7C4C-1746-964E-0DABBD640142}"/>
          </ac:spMkLst>
        </pc:spChg>
        <pc:spChg chg="add mod">
          <ac:chgData name="Zope Vedant" userId="d8a1c4c5-dd07-425c-ad2f-6288560414d0" providerId="ADAL" clId="{F35FAAA0-7721-40E6-8FB8-EFBE0DEE6C08}" dt="2023-05-30T13:32:06.641" v="5027" actId="255"/>
          <ac:spMkLst>
            <pc:docMk/>
            <pc:sldMk cId="1330549349" sldId="1357"/>
            <ac:spMk id="7" creationId="{E4219349-0AB3-CD6D-BCA9-F292CB70D06D}"/>
          </ac:spMkLst>
        </pc:spChg>
        <pc:spChg chg="add mod">
          <ac:chgData name="Zope Vedant" userId="d8a1c4c5-dd07-425c-ad2f-6288560414d0" providerId="ADAL" clId="{F35FAAA0-7721-40E6-8FB8-EFBE0DEE6C08}" dt="2023-05-30T13:32:06.641" v="5027" actId="255"/>
          <ac:spMkLst>
            <pc:docMk/>
            <pc:sldMk cId="1330549349" sldId="1357"/>
            <ac:spMk id="8" creationId="{D77EB7EA-97FB-75B8-3CC8-2AADF3507FD0}"/>
          </ac:spMkLst>
        </pc:spChg>
        <pc:spChg chg="add mod">
          <ac:chgData name="Zope Vedant" userId="d8a1c4c5-dd07-425c-ad2f-6288560414d0" providerId="ADAL" clId="{F35FAAA0-7721-40E6-8FB8-EFBE0DEE6C08}" dt="2023-05-30T13:32:06.641" v="5027" actId="255"/>
          <ac:spMkLst>
            <pc:docMk/>
            <pc:sldMk cId="1330549349" sldId="1357"/>
            <ac:spMk id="9" creationId="{E445398E-A465-DBCB-9410-8F2FF99844A4}"/>
          </ac:spMkLst>
        </pc:spChg>
        <pc:spChg chg="add mod">
          <ac:chgData name="Zope Vedant" userId="d8a1c4c5-dd07-425c-ad2f-6288560414d0" providerId="ADAL" clId="{F35FAAA0-7721-40E6-8FB8-EFBE0DEE6C08}" dt="2023-05-30T13:32:06.641" v="5027" actId="255"/>
          <ac:spMkLst>
            <pc:docMk/>
            <pc:sldMk cId="1330549349" sldId="1357"/>
            <ac:spMk id="10" creationId="{0CE1DA6F-5E7B-2D21-F686-639398BCD071}"/>
          </ac:spMkLst>
        </pc:spChg>
        <pc:spChg chg="add mod">
          <ac:chgData name="Zope Vedant" userId="d8a1c4c5-dd07-425c-ad2f-6288560414d0" providerId="ADAL" clId="{F35FAAA0-7721-40E6-8FB8-EFBE0DEE6C08}" dt="2023-05-30T13:32:06.641" v="5027" actId="255"/>
          <ac:spMkLst>
            <pc:docMk/>
            <pc:sldMk cId="1330549349" sldId="1357"/>
            <ac:spMk id="11" creationId="{0CF97B86-4274-9F36-10A5-7919D0698E2E}"/>
          </ac:spMkLst>
        </pc:spChg>
        <pc:picChg chg="add mod">
          <ac:chgData name="Zope Vedant" userId="d8a1c4c5-dd07-425c-ad2f-6288560414d0" providerId="ADAL" clId="{F35FAAA0-7721-40E6-8FB8-EFBE0DEE6C08}" dt="2023-05-30T13:44:53.030" v="5098" actId="14100"/>
          <ac:picMkLst>
            <pc:docMk/>
            <pc:sldMk cId="1330549349" sldId="1357"/>
            <ac:picMk id="13" creationId="{B8B77461-B817-37AC-2B23-71941414FC44}"/>
          </ac:picMkLst>
        </pc:picChg>
      </pc:sldChg>
      <pc:sldChg chg="addSp delSp modSp new add del mod ord modAnim modNotesTx">
        <pc:chgData name="Zope Vedant" userId="d8a1c4c5-dd07-425c-ad2f-6288560414d0" providerId="ADAL" clId="{F35FAAA0-7721-40E6-8FB8-EFBE0DEE6C08}" dt="2023-05-30T14:41:09.769" v="5352" actId="14100"/>
        <pc:sldMkLst>
          <pc:docMk/>
          <pc:sldMk cId="3375649253" sldId="1358"/>
        </pc:sldMkLst>
        <pc:spChg chg="mod">
          <ac:chgData name="Zope Vedant" userId="d8a1c4c5-dd07-425c-ad2f-6288560414d0" providerId="ADAL" clId="{F35FAAA0-7721-40E6-8FB8-EFBE0DEE6C08}" dt="2023-05-30T13:31:51.401" v="5025" actId="255"/>
          <ac:spMkLst>
            <pc:docMk/>
            <pc:sldMk cId="3375649253" sldId="1358"/>
            <ac:spMk id="2" creationId="{35E5FBD0-2D9A-6E5C-9D57-4A106DC7E0B6}"/>
          </ac:spMkLst>
        </pc:spChg>
        <pc:spChg chg="add del mod">
          <ac:chgData name="Zope Vedant" userId="d8a1c4c5-dd07-425c-ad2f-6288560414d0" providerId="ADAL" clId="{F35FAAA0-7721-40E6-8FB8-EFBE0DEE6C08}" dt="2023-05-30T12:28:02.753" v="3567" actId="478"/>
          <ac:spMkLst>
            <pc:docMk/>
            <pc:sldMk cId="3375649253" sldId="1358"/>
            <ac:spMk id="3" creationId="{C90D201E-B95B-1DA9-FE6E-F5E25D60CD87}"/>
          </ac:spMkLst>
        </pc:spChg>
        <pc:spChg chg="add mod">
          <ac:chgData name="Zope Vedant" userId="d8a1c4c5-dd07-425c-ad2f-6288560414d0" providerId="ADAL" clId="{F35FAAA0-7721-40E6-8FB8-EFBE0DEE6C08}" dt="2023-05-30T13:31:43.906" v="5024" actId="2711"/>
          <ac:spMkLst>
            <pc:docMk/>
            <pc:sldMk cId="3375649253" sldId="1358"/>
            <ac:spMk id="4" creationId="{A1339EBB-C211-CFFE-1FD8-7B34D9629DA8}"/>
          </ac:spMkLst>
        </pc:spChg>
        <pc:spChg chg="add del mod">
          <ac:chgData name="Zope Vedant" userId="d8a1c4c5-dd07-425c-ad2f-6288560414d0" providerId="ADAL" clId="{F35FAAA0-7721-40E6-8FB8-EFBE0DEE6C08}" dt="2023-05-30T11:41:21.811" v="3319" actId="478"/>
          <ac:spMkLst>
            <pc:docMk/>
            <pc:sldMk cId="3375649253" sldId="1358"/>
            <ac:spMk id="5" creationId="{97800174-8EDE-FAF2-7C43-B81AB5D07D17}"/>
          </ac:spMkLst>
        </pc:spChg>
        <pc:spChg chg="add mod">
          <ac:chgData name="Zope Vedant" userId="d8a1c4c5-dd07-425c-ad2f-6288560414d0" providerId="ADAL" clId="{F35FAAA0-7721-40E6-8FB8-EFBE0DEE6C08}" dt="2023-05-30T13:51:24.407" v="5267" actId="1036"/>
          <ac:spMkLst>
            <pc:docMk/>
            <pc:sldMk cId="3375649253" sldId="1358"/>
            <ac:spMk id="6" creationId="{97DB1968-82EB-866D-C45A-6A3A82FFA258}"/>
          </ac:spMkLst>
        </pc:spChg>
        <pc:spChg chg="add mod">
          <ac:chgData name="Zope Vedant" userId="d8a1c4c5-dd07-425c-ad2f-6288560414d0" providerId="ADAL" clId="{F35FAAA0-7721-40E6-8FB8-EFBE0DEE6C08}" dt="2023-05-30T13:51:24.407" v="5267" actId="1036"/>
          <ac:spMkLst>
            <pc:docMk/>
            <pc:sldMk cId="3375649253" sldId="1358"/>
            <ac:spMk id="7" creationId="{39129278-8B4C-4409-A465-96C5C38732E6}"/>
          </ac:spMkLst>
        </pc:spChg>
        <pc:spChg chg="add mod">
          <ac:chgData name="Zope Vedant" userId="d8a1c4c5-dd07-425c-ad2f-6288560414d0" providerId="ADAL" clId="{F35FAAA0-7721-40E6-8FB8-EFBE0DEE6C08}" dt="2023-05-30T14:41:09.769" v="5352" actId="14100"/>
          <ac:spMkLst>
            <pc:docMk/>
            <pc:sldMk cId="3375649253" sldId="1358"/>
            <ac:spMk id="8" creationId="{6A443D60-5865-F415-94EA-9A4E91239593}"/>
          </ac:spMkLst>
        </pc:spChg>
        <pc:spChg chg="add del mod">
          <ac:chgData name="Zope Vedant" userId="d8a1c4c5-dd07-425c-ad2f-6288560414d0" providerId="ADAL" clId="{F35FAAA0-7721-40E6-8FB8-EFBE0DEE6C08}" dt="2023-05-30T11:47:44.568" v="3391" actId="478"/>
          <ac:spMkLst>
            <pc:docMk/>
            <pc:sldMk cId="3375649253" sldId="1358"/>
            <ac:spMk id="9" creationId="{07A0CF8F-95B7-7F5B-359E-D8DDD71E9DA6}"/>
          </ac:spMkLst>
        </pc:spChg>
        <pc:spChg chg="add del mod">
          <ac:chgData name="Zope Vedant" userId="d8a1c4c5-dd07-425c-ad2f-6288560414d0" providerId="ADAL" clId="{F35FAAA0-7721-40E6-8FB8-EFBE0DEE6C08}" dt="2023-05-30T12:02:53.790" v="3457" actId="478"/>
          <ac:spMkLst>
            <pc:docMk/>
            <pc:sldMk cId="3375649253" sldId="1358"/>
            <ac:spMk id="10" creationId="{CB8B981C-2008-D8B3-1781-72FCBF0FC862}"/>
          </ac:spMkLst>
        </pc:spChg>
        <pc:spChg chg="add mod">
          <ac:chgData name="Zope Vedant" userId="d8a1c4c5-dd07-425c-ad2f-6288560414d0" providerId="ADAL" clId="{F35FAAA0-7721-40E6-8FB8-EFBE0DEE6C08}" dt="2023-05-30T13:31:43.906" v="5024" actId="2711"/>
          <ac:spMkLst>
            <pc:docMk/>
            <pc:sldMk cId="3375649253" sldId="1358"/>
            <ac:spMk id="11" creationId="{B215BAF2-29FC-975D-EF64-480F68B1DA1D}"/>
          </ac:spMkLst>
        </pc:spChg>
        <pc:spChg chg="add del mod">
          <ac:chgData name="Zope Vedant" userId="d8a1c4c5-dd07-425c-ad2f-6288560414d0" providerId="ADAL" clId="{F35FAAA0-7721-40E6-8FB8-EFBE0DEE6C08}" dt="2023-05-30T11:46:32.810" v="3386" actId="478"/>
          <ac:spMkLst>
            <pc:docMk/>
            <pc:sldMk cId="3375649253" sldId="1358"/>
            <ac:spMk id="12" creationId="{62DB889C-D088-2950-D923-86BC7D4A073D}"/>
          </ac:spMkLst>
        </pc:spChg>
        <pc:spChg chg="add del mod">
          <ac:chgData name="Zope Vedant" userId="d8a1c4c5-dd07-425c-ad2f-6288560414d0" providerId="ADAL" clId="{F35FAAA0-7721-40E6-8FB8-EFBE0DEE6C08}" dt="2023-05-30T11:46:27.406" v="3381" actId="478"/>
          <ac:spMkLst>
            <pc:docMk/>
            <pc:sldMk cId="3375649253" sldId="1358"/>
            <ac:spMk id="13" creationId="{9AFD6939-AD25-F1BF-9AA2-EA515DEF3F14}"/>
          </ac:spMkLst>
        </pc:spChg>
        <pc:spChg chg="add del mod">
          <ac:chgData name="Zope Vedant" userId="d8a1c4c5-dd07-425c-ad2f-6288560414d0" providerId="ADAL" clId="{F35FAAA0-7721-40E6-8FB8-EFBE0DEE6C08}" dt="2023-05-30T11:46:28.826" v="3382" actId="478"/>
          <ac:spMkLst>
            <pc:docMk/>
            <pc:sldMk cId="3375649253" sldId="1358"/>
            <ac:spMk id="14" creationId="{E44A422C-B5B4-7749-28E0-8936C04E7B09}"/>
          </ac:spMkLst>
        </pc:spChg>
        <pc:spChg chg="add del mod">
          <ac:chgData name="Zope Vedant" userId="d8a1c4c5-dd07-425c-ad2f-6288560414d0" providerId="ADAL" clId="{F35FAAA0-7721-40E6-8FB8-EFBE0DEE6C08}" dt="2023-05-30T11:43:34.422" v="3344" actId="478"/>
          <ac:spMkLst>
            <pc:docMk/>
            <pc:sldMk cId="3375649253" sldId="1358"/>
            <ac:spMk id="15" creationId="{BD141F29-4F5B-7B4C-975D-5FFC290753FC}"/>
          </ac:spMkLst>
        </pc:spChg>
        <pc:spChg chg="add del mod">
          <ac:chgData name="Zope Vedant" userId="d8a1c4c5-dd07-425c-ad2f-6288560414d0" providerId="ADAL" clId="{F35FAAA0-7721-40E6-8FB8-EFBE0DEE6C08}" dt="2023-05-30T12:02:46.577" v="3454" actId="478"/>
          <ac:spMkLst>
            <pc:docMk/>
            <pc:sldMk cId="3375649253" sldId="1358"/>
            <ac:spMk id="27" creationId="{C043FD4F-AF43-25A2-C546-D12D1150285B}"/>
          </ac:spMkLst>
        </pc:spChg>
        <pc:spChg chg="add del mod">
          <ac:chgData name="Zope Vedant" userId="d8a1c4c5-dd07-425c-ad2f-6288560414d0" providerId="ADAL" clId="{F35FAAA0-7721-40E6-8FB8-EFBE0DEE6C08}" dt="2023-05-30T11:37:39.162" v="3232" actId="478"/>
          <ac:spMkLst>
            <pc:docMk/>
            <pc:sldMk cId="3375649253" sldId="1358"/>
            <ac:spMk id="31" creationId="{6125C8F4-318A-E742-1ABB-B97A9CC964F3}"/>
          </ac:spMkLst>
        </pc:spChg>
        <pc:spChg chg="add mod">
          <ac:chgData name="Zope Vedant" userId="d8a1c4c5-dd07-425c-ad2f-6288560414d0" providerId="ADAL" clId="{F35FAAA0-7721-40E6-8FB8-EFBE0DEE6C08}" dt="2023-05-30T13:51:24.407" v="5267" actId="1036"/>
          <ac:spMkLst>
            <pc:docMk/>
            <pc:sldMk cId="3375649253" sldId="1358"/>
            <ac:spMk id="56" creationId="{BAAF46A8-BD3A-5D99-8E60-AC14282420E1}"/>
          </ac:spMkLst>
        </pc:spChg>
        <pc:spChg chg="add del mod">
          <ac:chgData name="Zope Vedant" userId="d8a1c4c5-dd07-425c-ad2f-6288560414d0" providerId="ADAL" clId="{F35FAAA0-7721-40E6-8FB8-EFBE0DEE6C08}" dt="2023-05-30T12:16:58.256" v="3504" actId="478"/>
          <ac:spMkLst>
            <pc:docMk/>
            <pc:sldMk cId="3375649253" sldId="1358"/>
            <ac:spMk id="57" creationId="{84E4818F-7E1F-2A5A-0D1F-6B49A77E0092}"/>
          </ac:spMkLst>
        </pc:spChg>
        <pc:spChg chg="add mod">
          <ac:chgData name="Zope Vedant" userId="d8a1c4c5-dd07-425c-ad2f-6288560414d0" providerId="ADAL" clId="{F35FAAA0-7721-40E6-8FB8-EFBE0DEE6C08}" dt="2023-05-30T13:31:43.906" v="5024" actId="2711"/>
          <ac:spMkLst>
            <pc:docMk/>
            <pc:sldMk cId="3375649253" sldId="1358"/>
            <ac:spMk id="60" creationId="{6D598DFE-952B-13FC-BCCF-6DFAD4C1691E}"/>
          </ac:spMkLst>
        </pc:spChg>
        <pc:spChg chg="add mod">
          <ac:chgData name="Zope Vedant" userId="d8a1c4c5-dd07-425c-ad2f-6288560414d0" providerId="ADAL" clId="{F35FAAA0-7721-40E6-8FB8-EFBE0DEE6C08}" dt="2023-05-30T13:31:43.906" v="5024" actId="2711"/>
          <ac:spMkLst>
            <pc:docMk/>
            <pc:sldMk cId="3375649253" sldId="1358"/>
            <ac:spMk id="61" creationId="{9D009F4A-DBAE-E7FC-0A67-1845C4CF4DA6}"/>
          </ac:spMkLst>
        </pc:spChg>
        <pc:spChg chg="add mod">
          <ac:chgData name="Zope Vedant" userId="d8a1c4c5-dd07-425c-ad2f-6288560414d0" providerId="ADAL" clId="{F35FAAA0-7721-40E6-8FB8-EFBE0DEE6C08}" dt="2023-05-30T13:31:43.906" v="5024" actId="2711"/>
          <ac:spMkLst>
            <pc:docMk/>
            <pc:sldMk cId="3375649253" sldId="1358"/>
            <ac:spMk id="62" creationId="{632803DE-1729-2EF6-DF4D-B069D768BBFA}"/>
          </ac:spMkLst>
        </pc:spChg>
        <pc:spChg chg="add del mod">
          <ac:chgData name="Zope Vedant" userId="d8a1c4c5-dd07-425c-ad2f-6288560414d0" providerId="ADAL" clId="{F35FAAA0-7721-40E6-8FB8-EFBE0DEE6C08}" dt="2023-05-30T12:21:07.105" v="3516" actId="478"/>
          <ac:spMkLst>
            <pc:docMk/>
            <pc:sldMk cId="3375649253" sldId="1358"/>
            <ac:spMk id="88" creationId="{93F2B1B3-6E82-1494-1B0F-A43CCDDEE830}"/>
          </ac:spMkLst>
        </pc:spChg>
        <pc:spChg chg="add del">
          <ac:chgData name="Zope Vedant" userId="d8a1c4c5-dd07-425c-ad2f-6288560414d0" providerId="ADAL" clId="{F35FAAA0-7721-40E6-8FB8-EFBE0DEE6C08}" dt="2023-05-30T12:19:05.342" v="3507" actId="478"/>
          <ac:spMkLst>
            <pc:docMk/>
            <pc:sldMk cId="3375649253" sldId="1358"/>
            <ac:spMk id="90" creationId="{83B34488-4CA5-42A7-176B-D0E0A14DFF20}"/>
          </ac:spMkLst>
        </pc:spChg>
        <pc:spChg chg="add del">
          <ac:chgData name="Zope Vedant" userId="d8a1c4c5-dd07-425c-ad2f-6288560414d0" providerId="ADAL" clId="{F35FAAA0-7721-40E6-8FB8-EFBE0DEE6C08}" dt="2023-05-30T12:19:15.104" v="3509" actId="478"/>
          <ac:spMkLst>
            <pc:docMk/>
            <pc:sldMk cId="3375649253" sldId="1358"/>
            <ac:spMk id="92" creationId="{909938E2-BAC9-D3FE-202D-B87FC2148326}"/>
          </ac:spMkLst>
        </pc:spChg>
        <pc:spChg chg="add del">
          <ac:chgData name="Zope Vedant" userId="d8a1c4c5-dd07-425c-ad2f-6288560414d0" providerId="ADAL" clId="{F35FAAA0-7721-40E6-8FB8-EFBE0DEE6C08}" dt="2023-05-30T12:19:30.326" v="3511" actId="478"/>
          <ac:spMkLst>
            <pc:docMk/>
            <pc:sldMk cId="3375649253" sldId="1358"/>
            <ac:spMk id="94" creationId="{4EAFE304-90D0-535A-B15F-CB2DF3741BC3}"/>
          </ac:spMkLst>
        </pc:spChg>
        <pc:spChg chg="add del">
          <ac:chgData name="Zope Vedant" userId="d8a1c4c5-dd07-425c-ad2f-6288560414d0" providerId="ADAL" clId="{F35FAAA0-7721-40E6-8FB8-EFBE0DEE6C08}" dt="2023-05-30T12:19:41.475" v="3513" actId="478"/>
          <ac:spMkLst>
            <pc:docMk/>
            <pc:sldMk cId="3375649253" sldId="1358"/>
            <ac:spMk id="96" creationId="{3D741378-D56D-B1F4-BB46-5A09F27DA33E}"/>
          </ac:spMkLst>
        </pc:spChg>
        <pc:spChg chg="add del mod">
          <ac:chgData name="Zope Vedant" userId="d8a1c4c5-dd07-425c-ad2f-6288560414d0" providerId="ADAL" clId="{F35FAAA0-7721-40E6-8FB8-EFBE0DEE6C08}" dt="2023-05-30T12:36:13.150" v="3637" actId="478"/>
          <ac:spMkLst>
            <pc:docMk/>
            <pc:sldMk cId="3375649253" sldId="1358"/>
            <ac:spMk id="2126" creationId="{D2538A9A-2ADD-B391-6324-1CBE275A5C6B}"/>
          </ac:spMkLst>
        </pc:spChg>
        <pc:spChg chg="add mod">
          <ac:chgData name="Zope Vedant" userId="d8a1c4c5-dd07-425c-ad2f-6288560414d0" providerId="ADAL" clId="{F35FAAA0-7721-40E6-8FB8-EFBE0DEE6C08}" dt="2023-05-30T13:31:43.906" v="5024" actId="2711"/>
          <ac:spMkLst>
            <pc:docMk/>
            <pc:sldMk cId="3375649253" sldId="1358"/>
            <ac:spMk id="2127" creationId="{631B1B2F-878E-BB47-C8AC-84063A36098B}"/>
          </ac:spMkLst>
        </pc:spChg>
        <pc:spChg chg="add mod">
          <ac:chgData name="Zope Vedant" userId="d8a1c4c5-dd07-425c-ad2f-6288560414d0" providerId="ADAL" clId="{F35FAAA0-7721-40E6-8FB8-EFBE0DEE6C08}" dt="2023-05-30T13:31:43.906" v="5024" actId="2711"/>
          <ac:spMkLst>
            <pc:docMk/>
            <pc:sldMk cId="3375649253" sldId="1358"/>
            <ac:spMk id="2128" creationId="{E5D4F3A8-F890-8AEC-A073-A2AAAD6BDF85}"/>
          </ac:spMkLst>
        </pc:spChg>
        <pc:picChg chg="add mod">
          <ac:chgData name="Zope Vedant" userId="d8a1c4c5-dd07-425c-ad2f-6288560414d0" providerId="ADAL" clId="{F35FAAA0-7721-40E6-8FB8-EFBE0DEE6C08}" dt="2023-05-30T13:51:24.407" v="5267" actId="1036"/>
          <ac:picMkLst>
            <pc:docMk/>
            <pc:sldMk cId="3375649253" sldId="1358"/>
            <ac:picMk id="2050" creationId="{77244566-455F-DC2C-569D-8AA37EAC8C40}"/>
          </ac:picMkLst>
        </pc:picChg>
        <pc:cxnChg chg="add del mod">
          <ac:chgData name="Zope Vedant" userId="d8a1c4c5-dd07-425c-ad2f-6288560414d0" providerId="ADAL" clId="{F35FAAA0-7721-40E6-8FB8-EFBE0DEE6C08}" dt="2023-05-30T11:46:39.850" v="3387" actId="478"/>
          <ac:cxnSpMkLst>
            <pc:docMk/>
            <pc:sldMk cId="3375649253" sldId="1358"/>
            <ac:cxnSpMk id="16" creationId="{569586FF-F4F7-5418-6656-6D3ED8AC25EA}"/>
          </ac:cxnSpMkLst>
        </pc:cxnChg>
        <pc:cxnChg chg="add del mod">
          <ac:chgData name="Zope Vedant" userId="d8a1c4c5-dd07-425c-ad2f-6288560414d0" providerId="ADAL" clId="{F35FAAA0-7721-40E6-8FB8-EFBE0DEE6C08}" dt="2023-05-30T11:46:39.850" v="3387" actId="478"/>
          <ac:cxnSpMkLst>
            <pc:docMk/>
            <pc:sldMk cId="3375649253" sldId="1358"/>
            <ac:cxnSpMk id="17" creationId="{D3B7A97B-76F9-856F-68D0-9FEE4301EED8}"/>
          </ac:cxnSpMkLst>
        </pc:cxnChg>
        <pc:cxnChg chg="add del mod">
          <ac:chgData name="Zope Vedant" userId="d8a1c4c5-dd07-425c-ad2f-6288560414d0" providerId="ADAL" clId="{F35FAAA0-7721-40E6-8FB8-EFBE0DEE6C08}" dt="2023-05-30T11:46:39.850" v="3387" actId="478"/>
          <ac:cxnSpMkLst>
            <pc:docMk/>
            <pc:sldMk cId="3375649253" sldId="1358"/>
            <ac:cxnSpMk id="18" creationId="{E029C057-22C8-DA3A-4636-E92AEFE494C3}"/>
          </ac:cxnSpMkLst>
        </pc:cxnChg>
        <pc:cxnChg chg="add mod">
          <ac:chgData name="Zope Vedant" userId="d8a1c4c5-dd07-425c-ad2f-6288560414d0" providerId="ADAL" clId="{F35FAAA0-7721-40E6-8FB8-EFBE0DEE6C08}" dt="2023-05-30T13:51:24.407" v="5267" actId="1036"/>
          <ac:cxnSpMkLst>
            <pc:docMk/>
            <pc:sldMk cId="3375649253" sldId="1358"/>
            <ac:cxnSpMk id="19" creationId="{27D5ACD9-3836-2EB4-D050-15170B6AC3F6}"/>
          </ac:cxnSpMkLst>
        </pc:cxnChg>
        <pc:cxnChg chg="add mod">
          <ac:chgData name="Zope Vedant" userId="d8a1c4c5-dd07-425c-ad2f-6288560414d0" providerId="ADAL" clId="{F35FAAA0-7721-40E6-8FB8-EFBE0DEE6C08}" dt="2023-05-30T13:51:24.407" v="5267" actId="1036"/>
          <ac:cxnSpMkLst>
            <pc:docMk/>
            <pc:sldMk cId="3375649253" sldId="1358"/>
            <ac:cxnSpMk id="20" creationId="{52830FD3-C8BB-5A5C-6233-14997E5FF609}"/>
          </ac:cxnSpMkLst>
        </pc:cxnChg>
        <pc:cxnChg chg="add del mod">
          <ac:chgData name="Zope Vedant" userId="d8a1c4c5-dd07-425c-ad2f-6288560414d0" providerId="ADAL" clId="{F35FAAA0-7721-40E6-8FB8-EFBE0DEE6C08}" dt="2023-05-30T12:23:24.491" v="3527" actId="478"/>
          <ac:cxnSpMkLst>
            <pc:docMk/>
            <pc:sldMk cId="3375649253" sldId="1358"/>
            <ac:cxnSpMk id="21" creationId="{2EEDF2C8-EC21-35F6-D1AD-222AB838C871}"/>
          </ac:cxnSpMkLst>
        </pc:cxnChg>
        <pc:cxnChg chg="add del mod">
          <ac:chgData name="Zope Vedant" userId="d8a1c4c5-dd07-425c-ad2f-6288560414d0" providerId="ADAL" clId="{F35FAAA0-7721-40E6-8FB8-EFBE0DEE6C08}" dt="2023-05-30T12:27:33.304" v="3565" actId="478"/>
          <ac:cxnSpMkLst>
            <pc:docMk/>
            <pc:sldMk cId="3375649253" sldId="1358"/>
            <ac:cxnSpMk id="22" creationId="{4F25B81A-16BC-0CE6-9876-BF91E6E35BC2}"/>
          </ac:cxnSpMkLst>
        </pc:cxnChg>
        <pc:cxnChg chg="add del mod">
          <ac:chgData name="Zope Vedant" userId="d8a1c4c5-dd07-425c-ad2f-6288560414d0" providerId="ADAL" clId="{F35FAAA0-7721-40E6-8FB8-EFBE0DEE6C08}" dt="2023-05-30T12:03:21.387" v="3461" actId="478"/>
          <ac:cxnSpMkLst>
            <pc:docMk/>
            <pc:sldMk cId="3375649253" sldId="1358"/>
            <ac:cxnSpMk id="23" creationId="{08F839F6-78FC-BBC0-0178-77163B233C25}"/>
          </ac:cxnSpMkLst>
        </pc:cxnChg>
        <pc:cxnChg chg="add mod">
          <ac:chgData name="Zope Vedant" userId="d8a1c4c5-dd07-425c-ad2f-6288560414d0" providerId="ADAL" clId="{F35FAAA0-7721-40E6-8FB8-EFBE0DEE6C08}" dt="2023-05-30T13:31:43.906" v="5024" actId="2711"/>
          <ac:cxnSpMkLst>
            <pc:docMk/>
            <pc:sldMk cId="3375649253" sldId="1358"/>
            <ac:cxnSpMk id="24" creationId="{27179922-7D62-18AC-3FBB-059AF585C5C6}"/>
          </ac:cxnSpMkLst>
        </pc:cxnChg>
        <pc:cxnChg chg="add del mod">
          <ac:chgData name="Zope Vedant" userId="d8a1c4c5-dd07-425c-ad2f-6288560414d0" providerId="ADAL" clId="{F35FAAA0-7721-40E6-8FB8-EFBE0DEE6C08}" dt="2023-05-30T12:02:51.504" v="3456" actId="478"/>
          <ac:cxnSpMkLst>
            <pc:docMk/>
            <pc:sldMk cId="3375649253" sldId="1358"/>
            <ac:cxnSpMk id="25" creationId="{7D4E0B6A-F3D5-CE8A-1C1F-7BF40A22E0A9}"/>
          </ac:cxnSpMkLst>
        </pc:cxnChg>
        <pc:cxnChg chg="add del mod">
          <ac:chgData name="Zope Vedant" userId="d8a1c4c5-dd07-425c-ad2f-6288560414d0" providerId="ADAL" clId="{F35FAAA0-7721-40E6-8FB8-EFBE0DEE6C08}" dt="2023-05-30T12:02:48.912" v="3455" actId="478"/>
          <ac:cxnSpMkLst>
            <pc:docMk/>
            <pc:sldMk cId="3375649253" sldId="1358"/>
            <ac:cxnSpMk id="26" creationId="{C68E8790-202A-4C22-22A8-FB04F4F3B907}"/>
          </ac:cxnSpMkLst>
        </pc:cxnChg>
        <pc:cxnChg chg="add del mod">
          <ac:chgData name="Zope Vedant" userId="d8a1c4c5-dd07-425c-ad2f-6288560414d0" providerId="ADAL" clId="{F35FAAA0-7721-40E6-8FB8-EFBE0DEE6C08}" dt="2023-05-30T11:37:37.039" v="3231" actId="478"/>
          <ac:cxnSpMkLst>
            <pc:docMk/>
            <pc:sldMk cId="3375649253" sldId="1358"/>
            <ac:cxnSpMk id="28" creationId="{2A0D8E83-8F71-A8C8-5183-7E0D0440F2ED}"/>
          </ac:cxnSpMkLst>
        </pc:cxnChg>
        <pc:cxnChg chg="add del mod">
          <ac:chgData name="Zope Vedant" userId="d8a1c4c5-dd07-425c-ad2f-6288560414d0" providerId="ADAL" clId="{F35FAAA0-7721-40E6-8FB8-EFBE0DEE6C08}" dt="2023-05-30T11:37:35.526" v="3230" actId="478"/>
          <ac:cxnSpMkLst>
            <pc:docMk/>
            <pc:sldMk cId="3375649253" sldId="1358"/>
            <ac:cxnSpMk id="29" creationId="{1E842CC5-2988-342A-BA8A-68DA86282F82}"/>
          </ac:cxnSpMkLst>
        </pc:cxnChg>
        <pc:cxnChg chg="add del mod">
          <ac:chgData name="Zope Vedant" userId="d8a1c4c5-dd07-425c-ad2f-6288560414d0" providerId="ADAL" clId="{F35FAAA0-7721-40E6-8FB8-EFBE0DEE6C08}" dt="2023-05-30T12:03:18.093" v="3460" actId="478"/>
          <ac:cxnSpMkLst>
            <pc:docMk/>
            <pc:sldMk cId="3375649253" sldId="1358"/>
            <ac:cxnSpMk id="30" creationId="{1AD069BC-AD41-5586-FF93-09764378FBB9}"/>
          </ac:cxnSpMkLst>
        </pc:cxnChg>
        <pc:cxnChg chg="add mod">
          <ac:chgData name="Zope Vedant" userId="d8a1c4c5-dd07-425c-ad2f-6288560414d0" providerId="ADAL" clId="{F35FAAA0-7721-40E6-8FB8-EFBE0DEE6C08}" dt="2023-05-30T13:31:43.906" v="5024" actId="2711"/>
          <ac:cxnSpMkLst>
            <pc:docMk/>
            <pc:sldMk cId="3375649253" sldId="1358"/>
            <ac:cxnSpMk id="74" creationId="{9F0C52D2-B055-8531-8224-2864F1A2DAE1}"/>
          </ac:cxnSpMkLst>
        </pc:cxnChg>
        <pc:cxnChg chg="add mod">
          <ac:chgData name="Zope Vedant" userId="d8a1c4c5-dd07-425c-ad2f-6288560414d0" providerId="ADAL" clId="{F35FAAA0-7721-40E6-8FB8-EFBE0DEE6C08}" dt="2023-05-30T13:31:43.906" v="5024" actId="2711"/>
          <ac:cxnSpMkLst>
            <pc:docMk/>
            <pc:sldMk cId="3375649253" sldId="1358"/>
            <ac:cxnSpMk id="77" creationId="{39B01901-0510-1532-D97E-401F1E1CF2C8}"/>
          </ac:cxnSpMkLst>
        </pc:cxnChg>
        <pc:cxnChg chg="add del mod">
          <ac:chgData name="Zope Vedant" userId="d8a1c4c5-dd07-425c-ad2f-6288560414d0" providerId="ADAL" clId="{F35FAAA0-7721-40E6-8FB8-EFBE0DEE6C08}" dt="2023-05-30T12:23:44.708" v="3531" actId="478"/>
          <ac:cxnSpMkLst>
            <pc:docMk/>
            <pc:sldMk cId="3375649253" sldId="1358"/>
            <ac:cxnSpMk id="100" creationId="{56D96882-2A41-F0EB-382A-8CB72A6FB570}"/>
          </ac:cxnSpMkLst>
        </pc:cxnChg>
        <pc:cxnChg chg="add mod">
          <ac:chgData name="Zope Vedant" userId="d8a1c4c5-dd07-425c-ad2f-6288560414d0" providerId="ADAL" clId="{F35FAAA0-7721-40E6-8FB8-EFBE0DEE6C08}" dt="2023-05-30T13:51:24.407" v="5267" actId="1036"/>
          <ac:cxnSpMkLst>
            <pc:docMk/>
            <pc:sldMk cId="3375649253" sldId="1358"/>
            <ac:cxnSpMk id="104" creationId="{ADC31045-96C3-220B-5177-AB3558A8420E}"/>
          </ac:cxnSpMkLst>
        </pc:cxnChg>
        <pc:cxnChg chg="add mod">
          <ac:chgData name="Zope Vedant" userId="d8a1c4c5-dd07-425c-ad2f-6288560414d0" providerId="ADAL" clId="{F35FAAA0-7721-40E6-8FB8-EFBE0DEE6C08}" dt="2023-05-30T13:51:24.407" v="5267" actId="1036"/>
          <ac:cxnSpMkLst>
            <pc:docMk/>
            <pc:sldMk cId="3375649253" sldId="1358"/>
            <ac:cxnSpMk id="109" creationId="{A558FF35-6699-5DDF-6C74-F25C00BF3F5E}"/>
          </ac:cxnSpMkLst>
        </pc:cxnChg>
        <pc:cxnChg chg="add del mod">
          <ac:chgData name="Zope Vedant" userId="d8a1c4c5-dd07-425c-ad2f-6288560414d0" providerId="ADAL" clId="{F35FAAA0-7721-40E6-8FB8-EFBE0DEE6C08}" dt="2023-05-30T12:26:33.360" v="3557" actId="478"/>
          <ac:cxnSpMkLst>
            <pc:docMk/>
            <pc:sldMk cId="3375649253" sldId="1358"/>
            <ac:cxnSpMk id="114" creationId="{50B134FA-52F7-A335-4D7F-4BA451749355}"/>
          </ac:cxnSpMkLst>
        </pc:cxnChg>
        <pc:cxnChg chg="add mod">
          <ac:chgData name="Zope Vedant" userId="d8a1c4c5-dd07-425c-ad2f-6288560414d0" providerId="ADAL" clId="{F35FAAA0-7721-40E6-8FB8-EFBE0DEE6C08}" dt="2023-05-30T13:51:24.407" v="5267" actId="1036"/>
          <ac:cxnSpMkLst>
            <pc:docMk/>
            <pc:sldMk cId="3375649253" sldId="1358"/>
            <ac:cxnSpMk id="2049" creationId="{947D9C3C-8F09-0A50-B28C-B44E07D3CEE3}"/>
          </ac:cxnSpMkLst>
        </pc:cxnChg>
        <pc:cxnChg chg="add mod">
          <ac:chgData name="Zope Vedant" userId="d8a1c4c5-dd07-425c-ad2f-6288560414d0" providerId="ADAL" clId="{F35FAAA0-7721-40E6-8FB8-EFBE0DEE6C08}" dt="2023-05-30T13:52:24.986" v="5280" actId="1582"/>
          <ac:cxnSpMkLst>
            <pc:docMk/>
            <pc:sldMk cId="3375649253" sldId="1358"/>
            <ac:cxnSpMk id="2063" creationId="{4B9780B9-B539-7A4F-C25D-263DED37E322}"/>
          </ac:cxnSpMkLst>
        </pc:cxnChg>
        <pc:cxnChg chg="add del">
          <ac:chgData name="Zope Vedant" userId="d8a1c4c5-dd07-425c-ad2f-6288560414d0" providerId="ADAL" clId="{F35FAAA0-7721-40E6-8FB8-EFBE0DEE6C08}" dt="2023-05-30T12:28:46.254" v="3575" actId="478"/>
          <ac:cxnSpMkLst>
            <pc:docMk/>
            <pc:sldMk cId="3375649253" sldId="1358"/>
            <ac:cxnSpMk id="2074" creationId="{C34C53EC-E7B7-28A4-A37D-86D61DF6F1C3}"/>
          </ac:cxnSpMkLst>
        </pc:cxnChg>
        <pc:cxnChg chg="add mod">
          <ac:chgData name="Zope Vedant" userId="d8a1c4c5-dd07-425c-ad2f-6288560414d0" providerId="ADAL" clId="{F35FAAA0-7721-40E6-8FB8-EFBE0DEE6C08}" dt="2023-05-30T13:52:28.256" v="5284" actId="1036"/>
          <ac:cxnSpMkLst>
            <pc:docMk/>
            <pc:sldMk cId="3375649253" sldId="1358"/>
            <ac:cxnSpMk id="2076" creationId="{B7A66907-6F03-8DFF-BB17-40195B371372}"/>
          </ac:cxnSpMkLst>
        </pc:cxnChg>
        <pc:cxnChg chg="add mod">
          <ac:chgData name="Zope Vedant" userId="d8a1c4c5-dd07-425c-ad2f-6288560414d0" providerId="ADAL" clId="{F35FAAA0-7721-40E6-8FB8-EFBE0DEE6C08}" dt="2023-05-30T13:52:08.767" v="5276" actId="14100"/>
          <ac:cxnSpMkLst>
            <pc:docMk/>
            <pc:sldMk cId="3375649253" sldId="1358"/>
            <ac:cxnSpMk id="2079" creationId="{85969F59-D527-838B-645D-3FD6FA0B8015}"/>
          </ac:cxnSpMkLst>
        </pc:cxnChg>
        <pc:cxnChg chg="add mod">
          <ac:chgData name="Zope Vedant" userId="d8a1c4c5-dd07-425c-ad2f-6288560414d0" providerId="ADAL" clId="{F35FAAA0-7721-40E6-8FB8-EFBE0DEE6C08}" dt="2023-05-30T13:31:43.906" v="5024" actId="2711"/>
          <ac:cxnSpMkLst>
            <pc:docMk/>
            <pc:sldMk cId="3375649253" sldId="1358"/>
            <ac:cxnSpMk id="2095" creationId="{FED228FD-E7B3-AD8D-EF19-10A842954706}"/>
          </ac:cxnSpMkLst>
        </pc:cxnChg>
        <pc:cxnChg chg="add mod">
          <ac:chgData name="Zope Vedant" userId="d8a1c4c5-dd07-425c-ad2f-6288560414d0" providerId="ADAL" clId="{F35FAAA0-7721-40E6-8FB8-EFBE0DEE6C08}" dt="2023-05-30T13:31:43.906" v="5024" actId="2711"/>
          <ac:cxnSpMkLst>
            <pc:docMk/>
            <pc:sldMk cId="3375649253" sldId="1358"/>
            <ac:cxnSpMk id="2100" creationId="{026B8275-96DA-2530-8282-E783DD16A02B}"/>
          </ac:cxnSpMkLst>
        </pc:cxnChg>
        <pc:cxnChg chg="add mod">
          <ac:chgData name="Zope Vedant" userId="d8a1c4c5-dd07-425c-ad2f-6288560414d0" providerId="ADAL" clId="{F35FAAA0-7721-40E6-8FB8-EFBE0DEE6C08}" dt="2023-05-30T13:31:43.906" v="5024" actId="2711"/>
          <ac:cxnSpMkLst>
            <pc:docMk/>
            <pc:sldMk cId="3375649253" sldId="1358"/>
            <ac:cxnSpMk id="2104" creationId="{2EB3CBF3-DACC-5E50-40DD-56E34364034E}"/>
          </ac:cxnSpMkLst>
        </pc:cxnChg>
        <pc:cxnChg chg="add mod">
          <ac:chgData name="Zope Vedant" userId="d8a1c4c5-dd07-425c-ad2f-6288560414d0" providerId="ADAL" clId="{F35FAAA0-7721-40E6-8FB8-EFBE0DEE6C08}" dt="2023-05-30T13:31:43.906" v="5024" actId="2711"/>
          <ac:cxnSpMkLst>
            <pc:docMk/>
            <pc:sldMk cId="3375649253" sldId="1358"/>
            <ac:cxnSpMk id="2117" creationId="{A617C5B9-08B3-7982-2331-1D292CA2F198}"/>
          </ac:cxnSpMkLst>
        </pc:cxnChg>
        <pc:cxnChg chg="add mod">
          <ac:chgData name="Zope Vedant" userId="d8a1c4c5-dd07-425c-ad2f-6288560414d0" providerId="ADAL" clId="{F35FAAA0-7721-40E6-8FB8-EFBE0DEE6C08}" dt="2023-05-30T13:31:43.906" v="5024" actId="2711"/>
          <ac:cxnSpMkLst>
            <pc:docMk/>
            <pc:sldMk cId="3375649253" sldId="1358"/>
            <ac:cxnSpMk id="2124" creationId="{44350C9B-5789-DD9A-E838-56EBC834584B}"/>
          </ac:cxnSpMkLst>
        </pc:cxnChg>
      </pc:sldChg>
      <pc:sldChg chg="addSp delSp modSp new add del mod">
        <pc:chgData name="Zope Vedant" userId="d8a1c4c5-dd07-425c-ad2f-6288560414d0" providerId="ADAL" clId="{F35FAAA0-7721-40E6-8FB8-EFBE0DEE6C08}" dt="2023-05-30T13:17:47.627" v="4004" actId="47"/>
        <pc:sldMkLst>
          <pc:docMk/>
          <pc:sldMk cId="1186284906" sldId="1359"/>
        </pc:sldMkLst>
        <pc:spChg chg="mod">
          <ac:chgData name="Zope Vedant" userId="d8a1c4c5-dd07-425c-ad2f-6288560414d0" providerId="ADAL" clId="{F35FAAA0-7721-40E6-8FB8-EFBE0DEE6C08}" dt="2023-05-30T13:17:45.979" v="4003" actId="20577"/>
          <ac:spMkLst>
            <pc:docMk/>
            <pc:sldMk cId="1186284906" sldId="1359"/>
            <ac:spMk id="2" creationId="{7D17BFF5-4F39-74C6-0ADC-8BA689A76D1C}"/>
          </ac:spMkLst>
        </pc:spChg>
        <pc:spChg chg="add mod">
          <ac:chgData name="Zope Vedant" userId="d8a1c4c5-dd07-425c-ad2f-6288560414d0" providerId="ADAL" clId="{F35FAAA0-7721-40E6-8FB8-EFBE0DEE6C08}" dt="2023-05-30T13:15:55.927" v="3927" actId="1076"/>
          <ac:spMkLst>
            <pc:docMk/>
            <pc:sldMk cId="1186284906" sldId="1359"/>
            <ac:spMk id="3" creationId="{C54F4822-0B48-778B-48EE-1B470F0CFE88}"/>
          </ac:spMkLst>
        </pc:spChg>
        <pc:spChg chg="add del mod">
          <ac:chgData name="Zope Vedant" userId="d8a1c4c5-dd07-425c-ad2f-6288560414d0" providerId="ADAL" clId="{F35FAAA0-7721-40E6-8FB8-EFBE0DEE6C08}" dt="2023-05-30T13:15:31.874" v="3923" actId="478"/>
          <ac:spMkLst>
            <pc:docMk/>
            <pc:sldMk cId="1186284906" sldId="1359"/>
            <ac:spMk id="4" creationId="{6F126DD0-E215-3793-7A82-DAF727E7AD3F}"/>
          </ac:spMkLst>
        </pc:spChg>
      </pc:sldChg>
      <pc:sldChg chg="modSp new mod modNotesTx">
        <pc:chgData name="Zope Vedant" userId="d8a1c4c5-dd07-425c-ad2f-6288560414d0" providerId="ADAL" clId="{F35FAAA0-7721-40E6-8FB8-EFBE0DEE6C08}" dt="2023-05-30T14:44:27.740" v="5379" actId="313"/>
        <pc:sldMkLst>
          <pc:docMk/>
          <pc:sldMk cId="3850161609" sldId="1360"/>
        </pc:sldMkLst>
        <pc:spChg chg="mod">
          <ac:chgData name="Zope Vedant" userId="d8a1c4c5-dd07-425c-ad2f-6288560414d0" providerId="ADAL" clId="{F35FAAA0-7721-40E6-8FB8-EFBE0DEE6C08}" dt="2023-05-30T14:44:27.740" v="5379" actId="313"/>
          <ac:spMkLst>
            <pc:docMk/>
            <pc:sldMk cId="3850161609" sldId="1360"/>
            <ac:spMk id="2" creationId="{D2090C26-E239-2187-3388-A457513F88FF}"/>
          </ac:spMkLst>
        </pc:spChg>
        <pc:spChg chg="mod">
          <ac:chgData name="Zope Vedant" userId="d8a1c4c5-dd07-425c-ad2f-6288560414d0" providerId="ADAL" clId="{F35FAAA0-7721-40E6-8FB8-EFBE0DEE6C08}" dt="2023-05-30T13:30:59.799" v="5018" actId="255"/>
          <ac:spMkLst>
            <pc:docMk/>
            <pc:sldMk cId="3850161609" sldId="1360"/>
            <ac:spMk id="3" creationId="{49E814A2-E0E7-4CE4-0106-2257637DAC70}"/>
          </ac:spMkLst>
        </pc:spChg>
      </pc:sldChg>
      <pc:sldChg chg="modSp new mod modNotesTx">
        <pc:chgData name="Zope Vedant" userId="d8a1c4c5-dd07-425c-ad2f-6288560414d0" providerId="ADAL" clId="{F35FAAA0-7721-40E6-8FB8-EFBE0DEE6C08}" dt="2023-05-30T14:42:51.926" v="5356" actId="1076"/>
        <pc:sldMkLst>
          <pc:docMk/>
          <pc:sldMk cId="3533092391" sldId="1361"/>
        </pc:sldMkLst>
        <pc:spChg chg="mod">
          <ac:chgData name="Zope Vedant" userId="d8a1c4c5-dd07-425c-ad2f-6288560414d0" providerId="ADAL" clId="{F35FAAA0-7721-40E6-8FB8-EFBE0DEE6C08}" dt="2023-05-30T14:42:51.926" v="5356" actId="1076"/>
          <ac:spMkLst>
            <pc:docMk/>
            <pc:sldMk cId="3533092391" sldId="1361"/>
            <ac:spMk id="2" creationId="{69A11744-E86E-BB67-E04C-010A627BCEEA}"/>
          </ac:spMkLst>
        </pc:spChg>
        <pc:spChg chg="mod">
          <ac:chgData name="Zope Vedant" userId="d8a1c4c5-dd07-425c-ad2f-6288560414d0" providerId="ADAL" clId="{F35FAAA0-7721-40E6-8FB8-EFBE0DEE6C08}" dt="2023-05-30T13:31:14.889" v="5020" actId="2711"/>
          <ac:spMkLst>
            <pc:docMk/>
            <pc:sldMk cId="3533092391" sldId="1361"/>
            <ac:spMk id="3" creationId="{7B6BF7C6-305E-2DC0-5886-BB47BDFC5A1D}"/>
          </ac:spMkLst>
        </pc:spChg>
      </pc:sldChg>
      <pc:sldChg chg="modSp new mod">
        <pc:chgData name="Zope Vedant" userId="d8a1c4c5-dd07-425c-ad2f-6288560414d0" providerId="ADAL" clId="{F35FAAA0-7721-40E6-8FB8-EFBE0DEE6C08}" dt="2023-05-30T13:49:28.539" v="5253" actId="1076"/>
        <pc:sldMkLst>
          <pc:docMk/>
          <pc:sldMk cId="194859773" sldId="1362"/>
        </pc:sldMkLst>
        <pc:spChg chg="mod">
          <ac:chgData name="Zope Vedant" userId="d8a1c4c5-dd07-425c-ad2f-6288560414d0" providerId="ADAL" clId="{F35FAAA0-7721-40E6-8FB8-EFBE0DEE6C08}" dt="2023-05-30T13:49:28.539" v="5253" actId="1076"/>
          <ac:spMkLst>
            <pc:docMk/>
            <pc:sldMk cId="194859773" sldId="1362"/>
            <ac:spMk id="2" creationId="{DDC00667-AD97-B59C-3A2E-3E35C8BB38D7}"/>
          </ac:spMkLst>
        </pc:spChg>
      </pc:sldChg>
      <pc:sldMasterChg chg="modSp mod delSldLayout">
        <pc:chgData name="Zope Vedant" userId="d8a1c4c5-dd07-425c-ad2f-6288560414d0" providerId="ADAL" clId="{F35FAAA0-7721-40E6-8FB8-EFBE0DEE6C08}" dt="2023-05-30T14:51:51.832" v="5408" actId="6013"/>
        <pc:sldMasterMkLst>
          <pc:docMk/>
          <pc:sldMasterMk cId="3038685260" sldId="2147483811"/>
        </pc:sldMasterMkLst>
        <pc:spChg chg="mod">
          <ac:chgData name="Zope Vedant" userId="d8a1c4c5-dd07-425c-ad2f-6288560414d0" providerId="ADAL" clId="{F35FAAA0-7721-40E6-8FB8-EFBE0DEE6C08}" dt="2023-05-30T14:51:32.421" v="5405" actId="255"/>
          <ac:spMkLst>
            <pc:docMk/>
            <pc:sldMasterMk cId="3038685260" sldId="2147483811"/>
            <ac:spMk id="15" creationId="{00000000-0000-0000-0000-000000000000}"/>
          </ac:spMkLst>
        </pc:spChg>
        <pc:spChg chg="mod">
          <ac:chgData name="Zope Vedant" userId="d8a1c4c5-dd07-425c-ad2f-6288560414d0" providerId="ADAL" clId="{F35FAAA0-7721-40E6-8FB8-EFBE0DEE6C08}" dt="2023-05-30T14:51:41.487" v="5407" actId="255"/>
          <ac:spMkLst>
            <pc:docMk/>
            <pc:sldMasterMk cId="3038685260" sldId="2147483811"/>
            <ac:spMk id="18" creationId="{00000000-0000-0000-0000-000000000000}"/>
          </ac:spMkLst>
        </pc:spChg>
        <pc:sldLayoutChg chg="del">
          <pc:chgData name="Zope Vedant" userId="d8a1c4c5-dd07-425c-ad2f-6288560414d0" providerId="ADAL" clId="{F35FAAA0-7721-40E6-8FB8-EFBE0DEE6C08}" dt="2023-05-30T13:16:25.435" v="3930" actId="47"/>
          <pc:sldLayoutMkLst>
            <pc:docMk/>
            <pc:sldMasterMk cId="3038685260" sldId="2147483811"/>
            <pc:sldLayoutMk cId="3781079285" sldId="2147483833"/>
          </pc:sldLayoutMkLst>
        </pc:sldLayoutChg>
      </pc:sldMasterChg>
    </pc:docChg>
  </pc:docChgLst>
  <pc:docChgLst>
    <pc:chgData name="Nguyen Binh" userId="acf7f2a7-1119-454a-99ee-b7b1d8425230" providerId="ADAL" clId="{D951BA50-7E28-43B3-A10D-5EB4D1E9B7B5}"/>
    <pc:docChg chg="undo custSel addSld delSld modSld sldOrd modSection">
      <pc:chgData name="Nguyen Binh" userId="acf7f2a7-1119-454a-99ee-b7b1d8425230" providerId="ADAL" clId="{D951BA50-7E28-43B3-A10D-5EB4D1E9B7B5}" dt="2024-02-08T15:07:05.694" v="7494" actId="14100"/>
      <pc:docMkLst>
        <pc:docMk/>
      </pc:docMkLst>
      <pc:sldChg chg="modSp mod">
        <pc:chgData name="Nguyen Binh" userId="acf7f2a7-1119-454a-99ee-b7b1d8425230" providerId="ADAL" clId="{D951BA50-7E28-43B3-A10D-5EB4D1E9B7B5}" dt="2024-02-08T13:44:57.965" v="7272" actId="20577"/>
        <pc:sldMkLst>
          <pc:docMk/>
          <pc:sldMk cId="0" sldId="258"/>
        </pc:sldMkLst>
        <pc:spChg chg="mod">
          <ac:chgData name="Nguyen Binh" userId="acf7f2a7-1119-454a-99ee-b7b1d8425230" providerId="ADAL" clId="{D951BA50-7E28-43B3-A10D-5EB4D1E9B7B5}" dt="2024-02-08T13:44:57.965" v="7272" actId="20577"/>
          <ac:spMkLst>
            <pc:docMk/>
            <pc:sldMk cId="0" sldId="258"/>
            <ac:spMk id="2" creationId="{00000000-0000-0000-0000-000000000000}"/>
          </ac:spMkLst>
        </pc:spChg>
      </pc:sldChg>
      <pc:sldChg chg="modSp mod">
        <pc:chgData name="Nguyen Binh" userId="acf7f2a7-1119-454a-99ee-b7b1d8425230" providerId="ADAL" clId="{D951BA50-7E28-43B3-A10D-5EB4D1E9B7B5}" dt="2024-02-08T12:40:40.426" v="6993" actId="20577"/>
        <pc:sldMkLst>
          <pc:docMk/>
          <pc:sldMk cId="423727490" sldId="820"/>
        </pc:sldMkLst>
        <pc:spChg chg="mod">
          <ac:chgData name="Nguyen Binh" userId="acf7f2a7-1119-454a-99ee-b7b1d8425230" providerId="ADAL" clId="{D951BA50-7E28-43B3-A10D-5EB4D1E9B7B5}" dt="2024-02-08T12:40:40.426" v="6993" actId="20577"/>
          <ac:spMkLst>
            <pc:docMk/>
            <pc:sldMk cId="423727490" sldId="820"/>
            <ac:spMk id="3" creationId="{00000000-0000-0000-0000-000000000000}"/>
          </ac:spMkLst>
        </pc:spChg>
      </pc:sldChg>
      <pc:sldChg chg="modSp add del mod">
        <pc:chgData name="Nguyen Binh" userId="acf7f2a7-1119-454a-99ee-b7b1d8425230" providerId="ADAL" clId="{D951BA50-7E28-43B3-A10D-5EB4D1E9B7B5}" dt="2024-02-08T13:00:18.569" v="7268" actId="47"/>
        <pc:sldMkLst>
          <pc:docMk/>
          <pc:sldMk cId="2792426720" sldId="1351"/>
        </pc:sldMkLst>
        <pc:spChg chg="mod">
          <ac:chgData name="Nguyen Binh" userId="acf7f2a7-1119-454a-99ee-b7b1d8425230" providerId="ADAL" clId="{D951BA50-7E28-43B3-A10D-5EB4D1E9B7B5}" dt="2024-02-08T09:28:16.204" v="2751" actId="20577"/>
          <ac:spMkLst>
            <pc:docMk/>
            <pc:sldMk cId="2792426720" sldId="1351"/>
            <ac:spMk id="6" creationId="{D9C38EF0-4F68-5ED3-BD08-A46CCA63E41A}"/>
          </ac:spMkLst>
        </pc:spChg>
      </pc:sldChg>
      <pc:sldChg chg="modSp mod">
        <pc:chgData name="Nguyen Binh" userId="acf7f2a7-1119-454a-99ee-b7b1d8425230" providerId="ADAL" clId="{D951BA50-7E28-43B3-A10D-5EB4D1E9B7B5}" dt="2024-02-08T10:57:29.070" v="4492" actId="20577"/>
        <pc:sldMkLst>
          <pc:docMk/>
          <pc:sldMk cId="2707864634" sldId="1398"/>
        </pc:sldMkLst>
        <pc:spChg chg="mod">
          <ac:chgData name="Nguyen Binh" userId="acf7f2a7-1119-454a-99ee-b7b1d8425230" providerId="ADAL" clId="{D951BA50-7E28-43B3-A10D-5EB4D1E9B7B5}" dt="2024-02-07T14:07:38.061" v="1147" actId="1076"/>
          <ac:spMkLst>
            <pc:docMk/>
            <pc:sldMk cId="2707864634" sldId="1398"/>
            <ac:spMk id="3" creationId="{88710C8B-3B7E-F3A0-8233-54160D0DCF94}"/>
          </ac:spMkLst>
        </pc:spChg>
        <pc:graphicFrameChg chg="mod modGraphic">
          <ac:chgData name="Nguyen Binh" userId="acf7f2a7-1119-454a-99ee-b7b1d8425230" providerId="ADAL" clId="{D951BA50-7E28-43B3-A10D-5EB4D1E9B7B5}" dt="2024-02-08T10:57:29.070" v="4492" actId="20577"/>
          <ac:graphicFrameMkLst>
            <pc:docMk/>
            <pc:sldMk cId="2707864634" sldId="1398"/>
            <ac:graphicFrameMk id="11" creationId="{4F3324DD-7D17-2029-41CC-DEF63692B41F}"/>
          </ac:graphicFrameMkLst>
        </pc:graphicFrameChg>
      </pc:sldChg>
      <pc:sldChg chg="addSp modSp mod">
        <pc:chgData name="Nguyen Binh" userId="acf7f2a7-1119-454a-99ee-b7b1d8425230" providerId="ADAL" clId="{D951BA50-7E28-43B3-A10D-5EB4D1E9B7B5}" dt="2024-02-08T12:55:09.613" v="7257" actId="1076"/>
        <pc:sldMkLst>
          <pc:docMk/>
          <pc:sldMk cId="3591263958" sldId="1399"/>
        </pc:sldMkLst>
        <pc:graphicFrameChg chg="mod modGraphic">
          <ac:chgData name="Nguyen Binh" userId="acf7f2a7-1119-454a-99ee-b7b1d8425230" providerId="ADAL" clId="{D951BA50-7E28-43B3-A10D-5EB4D1E9B7B5}" dt="2024-02-08T12:55:04.567" v="7256" actId="14100"/>
          <ac:graphicFrameMkLst>
            <pc:docMk/>
            <pc:sldMk cId="3591263958" sldId="1399"/>
            <ac:graphicFrameMk id="5" creationId="{28D47F9D-CB57-CC3B-6D61-367341C0B26A}"/>
          </ac:graphicFrameMkLst>
        </pc:graphicFrameChg>
        <pc:picChg chg="add mod modCrop">
          <ac:chgData name="Nguyen Binh" userId="acf7f2a7-1119-454a-99ee-b7b1d8425230" providerId="ADAL" clId="{D951BA50-7E28-43B3-A10D-5EB4D1E9B7B5}" dt="2024-02-08T12:55:09.613" v="7257" actId="1076"/>
          <ac:picMkLst>
            <pc:docMk/>
            <pc:sldMk cId="3591263958" sldId="1399"/>
            <ac:picMk id="2" creationId="{5F67FAD1-1470-3D5A-533E-5E101BB6C797}"/>
          </ac:picMkLst>
        </pc:picChg>
      </pc:sldChg>
      <pc:sldChg chg="addSp delSp modSp mod">
        <pc:chgData name="Nguyen Binh" userId="acf7f2a7-1119-454a-99ee-b7b1d8425230" providerId="ADAL" clId="{D951BA50-7E28-43B3-A10D-5EB4D1E9B7B5}" dt="2024-02-08T10:30:25.118" v="3702" actId="20577"/>
        <pc:sldMkLst>
          <pc:docMk/>
          <pc:sldMk cId="28574461" sldId="1400"/>
        </pc:sldMkLst>
        <pc:spChg chg="del mod">
          <ac:chgData name="Nguyen Binh" userId="acf7f2a7-1119-454a-99ee-b7b1d8425230" providerId="ADAL" clId="{D951BA50-7E28-43B3-A10D-5EB4D1E9B7B5}" dt="2024-02-08T10:00:33.176" v="3168" actId="478"/>
          <ac:spMkLst>
            <pc:docMk/>
            <pc:sldMk cId="28574461" sldId="1400"/>
            <ac:spMk id="2" creationId="{1D87FA2B-E0DC-E7E4-9EE7-8DF9A006B9C3}"/>
          </ac:spMkLst>
        </pc:spChg>
        <pc:spChg chg="mod">
          <ac:chgData name="Nguyen Binh" userId="acf7f2a7-1119-454a-99ee-b7b1d8425230" providerId="ADAL" clId="{D951BA50-7E28-43B3-A10D-5EB4D1E9B7B5}" dt="2024-02-08T09:56:12.309" v="2923" actId="20577"/>
          <ac:spMkLst>
            <pc:docMk/>
            <pc:sldMk cId="28574461" sldId="1400"/>
            <ac:spMk id="3" creationId="{A95C9F32-83BE-B32A-1A1D-571B0A2ED7DA}"/>
          </ac:spMkLst>
        </pc:spChg>
        <pc:spChg chg="del mod">
          <ac:chgData name="Nguyen Binh" userId="acf7f2a7-1119-454a-99ee-b7b1d8425230" providerId="ADAL" clId="{D951BA50-7E28-43B3-A10D-5EB4D1E9B7B5}" dt="2024-02-08T09:09:25.501" v="2434"/>
          <ac:spMkLst>
            <pc:docMk/>
            <pc:sldMk cId="28574461" sldId="1400"/>
            <ac:spMk id="5" creationId="{ACF8CCFA-F87F-7F90-BF66-8A4E81A69C2C}"/>
          </ac:spMkLst>
        </pc:spChg>
        <pc:spChg chg="add del mod">
          <ac:chgData name="Nguyen Binh" userId="acf7f2a7-1119-454a-99ee-b7b1d8425230" providerId="ADAL" clId="{D951BA50-7E28-43B3-A10D-5EB4D1E9B7B5}" dt="2024-02-08T10:00:48.792" v="3169" actId="478"/>
          <ac:spMkLst>
            <pc:docMk/>
            <pc:sldMk cId="28574461" sldId="1400"/>
            <ac:spMk id="7" creationId="{A1F4E39B-CC5C-5C28-8FA7-012D77D84C70}"/>
          </ac:spMkLst>
        </pc:spChg>
        <pc:spChg chg="add">
          <ac:chgData name="Nguyen Binh" userId="acf7f2a7-1119-454a-99ee-b7b1d8425230" providerId="ADAL" clId="{D951BA50-7E28-43B3-A10D-5EB4D1E9B7B5}" dt="2024-02-08T10:01:48.785" v="3256"/>
          <ac:spMkLst>
            <pc:docMk/>
            <pc:sldMk cId="28574461" sldId="1400"/>
            <ac:spMk id="8" creationId="{1AE4F061-0E7B-3FE8-0DBF-06A636F671CB}"/>
          </ac:spMkLst>
        </pc:spChg>
        <pc:graphicFrameChg chg="add mod modGraphic">
          <ac:chgData name="Nguyen Binh" userId="acf7f2a7-1119-454a-99ee-b7b1d8425230" providerId="ADAL" clId="{D951BA50-7E28-43B3-A10D-5EB4D1E9B7B5}" dt="2024-02-08T10:30:25.118" v="3702" actId="20577"/>
          <ac:graphicFrameMkLst>
            <pc:docMk/>
            <pc:sldMk cId="28574461" sldId="1400"/>
            <ac:graphicFrameMk id="4" creationId="{29F490C2-5330-D3D5-50B5-3B25F9776F12}"/>
          </ac:graphicFrameMkLst>
        </pc:graphicFrameChg>
        <pc:picChg chg="add mod">
          <ac:chgData name="Nguyen Binh" userId="acf7f2a7-1119-454a-99ee-b7b1d8425230" providerId="ADAL" clId="{D951BA50-7E28-43B3-A10D-5EB4D1E9B7B5}" dt="2024-02-08T10:23:34.471" v="3613" actId="1076"/>
          <ac:picMkLst>
            <pc:docMk/>
            <pc:sldMk cId="28574461" sldId="1400"/>
            <ac:picMk id="1028" creationId="{77A5BA04-F40D-1FA5-DFD7-5E614626F6EA}"/>
          </ac:picMkLst>
        </pc:picChg>
        <pc:picChg chg="add mod">
          <ac:chgData name="Nguyen Binh" userId="acf7f2a7-1119-454a-99ee-b7b1d8425230" providerId="ADAL" clId="{D951BA50-7E28-43B3-A10D-5EB4D1E9B7B5}" dt="2024-02-08T10:23:40.448" v="3615" actId="14100"/>
          <ac:picMkLst>
            <pc:docMk/>
            <pc:sldMk cId="28574461" sldId="1400"/>
            <ac:picMk id="1030" creationId="{A8222285-28C1-3854-B513-F6DA75CD9376}"/>
          </ac:picMkLst>
        </pc:picChg>
      </pc:sldChg>
      <pc:sldChg chg="delSp modSp del mod">
        <pc:chgData name="Nguyen Binh" userId="acf7f2a7-1119-454a-99ee-b7b1d8425230" providerId="ADAL" clId="{D951BA50-7E28-43B3-A10D-5EB4D1E9B7B5}" dt="2024-02-07T15:07:54.567" v="1815" actId="2696"/>
        <pc:sldMkLst>
          <pc:docMk/>
          <pc:sldMk cId="953834158" sldId="1401"/>
        </pc:sldMkLst>
        <pc:spChg chg="mod">
          <ac:chgData name="Nguyen Binh" userId="acf7f2a7-1119-454a-99ee-b7b1d8425230" providerId="ADAL" clId="{D951BA50-7E28-43B3-A10D-5EB4D1E9B7B5}" dt="2024-02-07T15:07:50.835" v="1814" actId="20577"/>
          <ac:spMkLst>
            <pc:docMk/>
            <pc:sldMk cId="953834158" sldId="1401"/>
            <ac:spMk id="3" creationId="{C8F41CE4-BEE6-8C60-CAAA-54F2F6C55DA4}"/>
          </ac:spMkLst>
        </pc:spChg>
        <pc:spChg chg="del mod">
          <ac:chgData name="Nguyen Binh" userId="acf7f2a7-1119-454a-99ee-b7b1d8425230" providerId="ADAL" clId="{D951BA50-7E28-43B3-A10D-5EB4D1E9B7B5}" dt="2024-02-07T14:40:11.092" v="1399" actId="478"/>
          <ac:spMkLst>
            <pc:docMk/>
            <pc:sldMk cId="953834158" sldId="1401"/>
            <ac:spMk id="5" creationId="{D89069E5-7BEF-8D9F-3D2B-217B37EA374D}"/>
          </ac:spMkLst>
        </pc:spChg>
      </pc:sldChg>
      <pc:sldChg chg="modSp add del mod">
        <pc:chgData name="Nguyen Binh" userId="acf7f2a7-1119-454a-99ee-b7b1d8425230" providerId="ADAL" clId="{D951BA50-7E28-43B3-A10D-5EB4D1E9B7B5}" dt="2024-02-08T10:51:23.051" v="4243" actId="47"/>
        <pc:sldMkLst>
          <pc:docMk/>
          <pc:sldMk cId="1701832021" sldId="1401"/>
        </pc:sldMkLst>
        <pc:spChg chg="mod">
          <ac:chgData name="Nguyen Binh" userId="acf7f2a7-1119-454a-99ee-b7b1d8425230" providerId="ADAL" clId="{D951BA50-7E28-43B3-A10D-5EB4D1E9B7B5}" dt="2024-02-08T10:47:35.039" v="4242" actId="20577"/>
          <ac:spMkLst>
            <pc:docMk/>
            <pc:sldMk cId="1701832021" sldId="1401"/>
            <ac:spMk id="3" creationId="{2BB97640-094C-CA7E-AD06-7A14DCAC7231}"/>
          </ac:spMkLst>
        </pc:spChg>
      </pc:sldChg>
      <pc:sldChg chg="addSp modSp mod modAnim">
        <pc:chgData name="Nguyen Binh" userId="acf7f2a7-1119-454a-99ee-b7b1d8425230" providerId="ADAL" clId="{D951BA50-7E28-43B3-A10D-5EB4D1E9B7B5}" dt="2024-02-08T11:44:12.034" v="5273" actId="20577"/>
        <pc:sldMkLst>
          <pc:docMk/>
          <pc:sldMk cId="2324105800" sldId="1402"/>
        </pc:sldMkLst>
        <pc:spChg chg="mod">
          <ac:chgData name="Nguyen Binh" userId="acf7f2a7-1119-454a-99ee-b7b1d8425230" providerId="ADAL" clId="{D951BA50-7E28-43B3-A10D-5EB4D1E9B7B5}" dt="2024-02-07T14:12:31.093" v="1332" actId="20577"/>
          <ac:spMkLst>
            <pc:docMk/>
            <pc:sldMk cId="2324105800" sldId="1402"/>
            <ac:spMk id="3" creationId="{A303B887-9B0F-CE83-6343-F740A7E13C3B}"/>
          </ac:spMkLst>
        </pc:spChg>
        <pc:spChg chg="add mod">
          <ac:chgData name="Nguyen Binh" userId="acf7f2a7-1119-454a-99ee-b7b1d8425230" providerId="ADAL" clId="{D951BA50-7E28-43B3-A10D-5EB4D1E9B7B5}" dt="2024-02-08T11:44:12.034" v="5273" actId="20577"/>
          <ac:spMkLst>
            <pc:docMk/>
            <pc:sldMk cId="2324105800" sldId="1402"/>
            <ac:spMk id="4" creationId="{78CA280F-5943-05C9-7716-CB2C9219F509}"/>
          </ac:spMkLst>
        </pc:spChg>
      </pc:sldChg>
      <pc:sldChg chg="del">
        <pc:chgData name="Nguyen Binh" userId="acf7f2a7-1119-454a-99ee-b7b1d8425230" providerId="ADAL" clId="{D951BA50-7E28-43B3-A10D-5EB4D1E9B7B5}" dt="2024-02-07T15:05:43.435" v="1720" actId="2696"/>
        <pc:sldMkLst>
          <pc:docMk/>
          <pc:sldMk cId="1524567053" sldId="1403"/>
        </pc:sldMkLst>
      </pc:sldChg>
      <pc:sldChg chg="modSp add mod ord">
        <pc:chgData name="Nguyen Binh" userId="acf7f2a7-1119-454a-99ee-b7b1d8425230" providerId="ADAL" clId="{D951BA50-7E28-43B3-A10D-5EB4D1E9B7B5}" dt="2024-02-08T11:44:51.937" v="5362" actId="20577"/>
        <pc:sldMkLst>
          <pc:docMk/>
          <pc:sldMk cId="3014456491" sldId="1403"/>
        </pc:sldMkLst>
        <pc:spChg chg="mod">
          <ac:chgData name="Nguyen Binh" userId="acf7f2a7-1119-454a-99ee-b7b1d8425230" providerId="ADAL" clId="{D951BA50-7E28-43B3-A10D-5EB4D1E9B7B5}" dt="2024-02-08T11:44:51.937" v="5362" actId="20577"/>
          <ac:spMkLst>
            <pc:docMk/>
            <pc:sldMk cId="3014456491" sldId="1403"/>
            <ac:spMk id="2" creationId="{862154E1-1D66-35C6-5CC2-380E7D97A147}"/>
          </ac:spMkLst>
        </pc:spChg>
      </pc:sldChg>
      <pc:sldChg chg="addSp modSp add mod ord modAnim">
        <pc:chgData name="Nguyen Binh" userId="acf7f2a7-1119-454a-99ee-b7b1d8425230" providerId="ADAL" clId="{D951BA50-7E28-43B3-A10D-5EB4D1E9B7B5}" dt="2024-02-08T11:01:04.693" v="4814"/>
        <pc:sldMkLst>
          <pc:docMk/>
          <pc:sldMk cId="15541000" sldId="1404"/>
        </pc:sldMkLst>
        <pc:spChg chg="mod">
          <ac:chgData name="Nguyen Binh" userId="acf7f2a7-1119-454a-99ee-b7b1d8425230" providerId="ADAL" clId="{D951BA50-7E28-43B3-A10D-5EB4D1E9B7B5}" dt="2024-02-08T11:00:47.720" v="4809" actId="1076"/>
          <ac:spMkLst>
            <pc:docMk/>
            <pc:sldMk cId="15541000" sldId="1404"/>
            <ac:spMk id="2" creationId="{1B385ED3-B782-333A-97C0-98AE1020FBF8}"/>
          </ac:spMkLst>
        </pc:spChg>
        <pc:spChg chg="mod">
          <ac:chgData name="Nguyen Binh" userId="acf7f2a7-1119-454a-99ee-b7b1d8425230" providerId="ADAL" clId="{D951BA50-7E28-43B3-A10D-5EB4D1E9B7B5}" dt="2024-02-08T10:34:57.108" v="3762" actId="20577"/>
          <ac:spMkLst>
            <pc:docMk/>
            <pc:sldMk cId="15541000" sldId="1404"/>
            <ac:spMk id="3" creationId="{67BFEFE7-BFA9-AF71-1606-99E2D1566882}"/>
          </ac:spMkLst>
        </pc:spChg>
        <pc:picChg chg="add mod modCrop">
          <ac:chgData name="Nguyen Binh" userId="acf7f2a7-1119-454a-99ee-b7b1d8425230" providerId="ADAL" clId="{D951BA50-7E28-43B3-A10D-5EB4D1E9B7B5}" dt="2024-02-08T11:00:49.479" v="4810" actId="1076"/>
          <ac:picMkLst>
            <pc:docMk/>
            <pc:sldMk cId="15541000" sldId="1404"/>
            <ac:picMk id="4" creationId="{693484A9-B424-DD27-2DD0-B92F14723391}"/>
          </ac:picMkLst>
        </pc:picChg>
      </pc:sldChg>
      <pc:sldChg chg="modSp new del mod">
        <pc:chgData name="Nguyen Binh" userId="acf7f2a7-1119-454a-99ee-b7b1d8425230" providerId="ADAL" clId="{D951BA50-7E28-43B3-A10D-5EB4D1E9B7B5}" dt="2024-02-07T15:07:54.567" v="1815" actId="2696"/>
        <pc:sldMkLst>
          <pc:docMk/>
          <pc:sldMk cId="588743099" sldId="1404"/>
        </pc:sldMkLst>
        <pc:spChg chg="mod">
          <ac:chgData name="Nguyen Binh" userId="acf7f2a7-1119-454a-99ee-b7b1d8425230" providerId="ADAL" clId="{D951BA50-7E28-43B3-A10D-5EB4D1E9B7B5}" dt="2024-02-07T14:39:44.188" v="1391" actId="20577"/>
          <ac:spMkLst>
            <pc:docMk/>
            <pc:sldMk cId="588743099" sldId="1404"/>
            <ac:spMk id="3" creationId="{243FFB49-F8D7-7CEB-836B-4D0917325CE7}"/>
          </ac:spMkLst>
        </pc:spChg>
      </pc:sldChg>
      <pc:sldChg chg="addSp delSp modSp new del mod">
        <pc:chgData name="Nguyen Binh" userId="acf7f2a7-1119-454a-99ee-b7b1d8425230" providerId="ADAL" clId="{D951BA50-7E28-43B3-A10D-5EB4D1E9B7B5}" dt="2024-02-08T11:32:48.576" v="4997" actId="2696"/>
        <pc:sldMkLst>
          <pc:docMk/>
          <pc:sldMk cId="412155913" sldId="1405"/>
        </pc:sldMkLst>
        <pc:spChg chg="del">
          <ac:chgData name="Nguyen Binh" userId="acf7f2a7-1119-454a-99ee-b7b1d8425230" providerId="ADAL" clId="{D951BA50-7E28-43B3-A10D-5EB4D1E9B7B5}" dt="2024-02-07T14:54:01.722" v="1440" actId="478"/>
          <ac:spMkLst>
            <pc:docMk/>
            <pc:sldMk cId="412155913" sldId="1405"/>
            <ac:spMk id="2" creationId="{BA5245DC-998F-D773-A70C-07D302656052}"/>
          </ac:spMkLst>
        </pc:spChg>
        <pc:spChg chg="mod">
          <ac:chgData name="Nguyen Binh" userId="acf7f2a7-1119-454a-99ee-b7b1d8425230" providerId="ADAL" clId="{D951BA50-7E28-43B3-A10D-5EB4D1E9B7B5}" dt="2024-02-07T14:41:02.127" v="1439" actId="20577"/>
          <ac:spMkLst>
            <pc:docMk/>
            <pc:sldMk cId="412155913" sldId="1405"/>
            <ac:spMk id="3" creationId="{07218827-92FA-FD59-71F2-BEC4E9283896}"/>
          </ac:spMkLst>
        </pc:spChg>
        <pc:graphicFrameChg chg="add mod modGraphic">
          <ac:chgData name="Nguyen Binh" userId="acf7f2a7-1119-454a-99ee-b7b1d8425230" providerId="ADAL" clId="{D951BA50-7E28-43B3-A10D-5EB4D1E9B7B5}" dt="2024-02-08T11:28:41.950" v="4994"/>
          <ac:graphicFrameMkLst>
            <pc:docMk/>
            <pc:sldMk cId="412155913" sldId="1405"/>
            <ac:graphicFrameMk id="4" creationId="{C4C2FD72-E97C-1656-7847-54211DD9CD3A}"/>
          </ac:graphicFrameMkLst>
        </pc:graphicFrameChg>
      </pc:sldChg>
      <pc:sldChg chg="add del">
        <pc:chgData name="Nguyen Binh" userId="acf7f2a7-1119-454a-99ee-b7b1d8425230" providerId="ADAL" clId="{D951BA50-7E28-43B3-A10D-5EB4D1E9B7B5}" dt="2024-02-08T13:00:29.634" v="7269" actId="2696"/>
        <pc:sldMkLst>
          <pc:docMk/>
          <pc:sldMk cId="814338802" sldId="1405"/>
        </pc:sldMkLst>
      </pc:sldChg>
      <pc:sldChg chg="modSp add mod">
        <pc:chgData name="Nguyen Binh" userId="acf7f2a7-1119-454a-99ee-b7b1d8425230" providerId="ADAL" clId="{D951BA50-7E28-43B3-A10D-5EB4D1E9B7B5}" dt="2024-02-08T15:07:05.694" v="7494" actId="14100"/>
        <pc:sldMkLst>
          <pc:docMk/>
          <pc:sldMk cId="2317278066" sldId="1405"/>
        </pc:sldMkLst>
        <pc:graphicFrameChg chg="mod modGraphic">
          <ac:chgData name="Nguyen Binh" userId="acf7f2a7-1119-454a-99ee-b7b1d8425230" providerId="ADAL" clId="{D951BA50-7E28-43B3-A10D-5EB4D1E9B7B5}" dt="2024-02-08T15:07:05.694" v="7494" actId="14100"/>
          <ac:graphicFrameMkLst>
            <pc:docMk/>
            <pc:sldMk cId="2317278066" sldId="1405"/>
            <ac:graphicFrameMk id="4" creationId="{446D45B1-DAAA-C596-1A9E-66C8C5C257C1}"/>
          </ac:graphicFrameMkLst>
        </pc:graphicFrameChg>
      </pc:sldChg>
      <pc:sldChg chg="modSp new del mod">
        <pc:chgData name="Nguyen Binh" userId="acf7f2a7-1119-454a-99ee-b7b1d8425230" providerId="ADAL" clId="{D951BA50-7E28-43B3-A10D-5EB4D1E9B7B5}" dt="2024-02-07T18:26:49.017" v="1817" actId="47"/>
        <pc:sldMkLst>
          <pc:docMk/>
          <pc:sldMk cId="1498456486" sldId="1406"/>
        </pc:sldMkLst>
        <pc:spChg chg="mod">
          <ac:chgData name="Nguyen Binh" userId="acf7f2a7-1119-454a-99ee-b7b1d8425230" providerId="ADAL" clId="{D951BA50-7E28-43B3-A10D-5EB4D1E9B7B5}" dt="2024-02-07T15:07:18.677" v="1781" actId="20577"/>
          <ac:spMkLst>
            <pc:docMk/>
            <pc:sldMk cId="1498456486" sldId="1406"/>
            <ac:spMk id="3" creationId="{CB78C215-4FDA-08F8-323A-795553239166}"/>
          </ac:spMkLst>
        </pc:spChg>
      </pc:sldChg>
      <pc:sldChg chg="add">
        <pc:chgData name="Nguyen Binh" userId="acf7f2a7-1119-454a-99ee-b7b1d8425230" providerId="ADAL" clId="{D951BA50-7E28-43B3-A10D-5EB4D1E9B7B5}" dt="2024-02-08T14:24:11.423" v="7282"/>
        <pc:sldMkLst>
          <pc:docMk/>
          <pc:sldMk cId="38793981" sldId="1407"/>
        </pc:sldMkLst>
      </pc:sldChg>
      <pc:sldChg chg="add del">
        <pc:chgData name="Nguyen Binh" userId="acf7f2a7-1119-454a-99ee-b7b1d8425230" providerId="ADAL" clId="{D951BA50-7E28-43B3-A10D-5EB4D1E9B7B5}" dt="2024-02-08T14:24:09.278" v="7281" actId="2696"/>
        <pc:sldMkLst>
          <pc:docMk/>
          <pc:sldMk cId="1340967816" sldId="1407"/>
        </pc:sldMkLst>
      </pc:sldChg>
      <pc:sldChg chg="addSp delSp modSp add del mod">
        <pc:chgData name="Nguyen Binh" userId="acf7f2a7-1119-454a-99ee-b7b1d8425230" providerId="ADAL" clId="{D951BA50-7E28-43B3-A10D-5EB4D1E9B7B5}" dt="2024-02-08T14:12:13.584" v="7273" actId="2696"/>
        <pc:sldMkLst>
          <pc:docMk/>
          <pc:sldMk cId="1604547567" sldId="1407"/>
        </pc:sldMkLst>
        <pc:spChg chg="del">
          <ac:chgData name="Nguyen Binh" userId="acf7f2a7-1119-454a-99ee-b7b1d8425230" providerId="ADAL" clId="{D951BA50-7E28-43B3-A10D-5EB4D1E9B7B5}" dt="2024-02-08T11:08:47.721" v="4982" actId="478"/>
          <ac:spMkLst>
            <pc:docMk/>
            <pc:sldMk cId="1604547567" sldId="1407"/>
            <ac:spMk id="2" creationId="{E69C776C-AE37-57D2-6364-3DABADB490AA}"/>
          </ac:spMkLst>
        </pc:spChg>
        <pc:spChg chg="mod">
          <ac:chgData name="Nguyen Binh" userId="acf7f2a7-1119-454a-99ee-b7b1d8425230" providerId="ADAL" clId="{D951BA50-7E28-43B3-A10D-5EB4D1E9B7B5}" dt="2024-02-07T15:07:10.925" v="1776" actId="20577"/>
          <ac:spMkLst>
            <pc:docMk/>
            <pc:sldMk cId="1604547567" sldId="1407"/>
            <ac:spMk id="3" creationId="{2373341A-06DE-7C64-C566-66E7A3C738F1}"/>
          </ac:spMkLst>
        </pc:spChg>
        <pc:spChg chg="add mod">
          <ac:chgData name="Nguyen Binh" userId="acf7f2a7-1119-454a-99ee-b7b1d8425230" providerId="ADAL" clId="{D951BA50-7E28-43B3-A10D-5EB4D1E9B7B5}" dt="2024-02-08T12:46:46.265" v="7090" actId="20577"/>
          <ac:spMkLst>
            <pc:docMk/>
            <pc:sldMk cId="1604547567" sldId="1407"/>
            <ac:spMk id="5" creationId="{8F8A8ACC-2D6C-3CF9-8B65-B6B50E2FCB05}"/>
          </ac:spMkLst>
        </pc:spChg>
        <pc:picChg chg="add del mod">
          <ac:chgData name="Nguyen Binh" userId="acf7f2a7-1119-454a-99ee-b7b1d8425230" providerId="ADAL" clId="{D951BA50-7E28-43B3-A10D-5EB4D1E9B7B5}" dt="2024-02-08T12:59:45.037" v="7263" actId="478"/>
          <ac:picMkLst>
            <pc:docMk/>
            <pc:sldMk cId="1604547567" sldId="1407"/>
            <ac:picMk id="6" creationId="{DD4EDB22-A2E8-9EA6-946E-4E06BA0155F1}"/>
          </ac:picMkLst>
        </pc:picChg>
        <pc:picChg chg="add mod">
          <ac:chgData name="Nguyen Binh" userId="acf7f2a7-1119-454a-99ee-b7b1d8425230" providerId="ADAL" clId="{D951BA50-7E28-43B3-A10D-5EB4D1E9B7B5}" dt="2024-02-08T13:00:07.968" v="7267" actId="1076"/>
          <ac:picMkLst>
            <pc:docMk/>
            <pc:sldMk cId="1604547567" sldId="1407"/>
            <ac:picMk id="7" creationId="{564B2A48-0F2E-CEDD-D16C-1B599CE5A732}"/>
          </ac:picMkLst>
        </pc:picChg>
      </pc:sldChg>
      <pc:sldChg chg="add del">
        <pc:chgData name="Nguyen Binh" userId="acf7f2a7-1119-454a-99ee-b7b1d8425230" providerId="ADAL" clId="{D951BA50-7E28-43B3-A10D-5EB4D1E9B7B5}" dt="2024-02-08T14:22:29.659" v="7277" actId="2696"/>
        <pc:sldMkLst>
          <pc:docMk/>
          <pc:sldMk cId="2448643025" sldId="1407"/>
        </pc:sldMkLst>
      </pc:sldChg>
      <pc:sldChg chg="modSp add del mod">
        <pc:chgData name="Nguyen Binh" userId="acf7f2a7-1119-454a-99ee-b7b1d8425230" providerId="ADAL" clId="{D951BA50-7E28-43B3-A10D-5EB4D1E9B7B5}" dt="2024-02-07T18:26:54.137" v="1818" actId="47"/>
        <pc:sldMkLst>
          <pc:docMk/>
          <pc:sldMk cId="3000540992" sldId="1408"/>
        </pc:sldMkLst>
        <pc:spChg chg="mod">
          <ac:chgData name="Nguyen Binh" userId="acf7f2a7-1119-454a-99ee-b7b1d8425230" providerId="ADAL" clId="{D951BA50-7E28-43B3-A10D-5EB4D1E9B7B5}" dt="2024-02-07T15:07:29.198" v="1788" actId="20577"/>
          <ac:spMkLst>
            <pc:docMk/>
            <pc:sldMk cId="3000540992" sldId="1408"/>
            <ac:spMk id="3" creationId="{506FD630-DEFD-D4CB-DCBC-2745DB624552}"/>
          </ac:spMkLst>
        </pc:spChg>
      </pc:sldChg>
      <pc:sldChg chg="modSp add del mod">
        <pc:chgData name="Nguyen Binh" userId="acf7f2a7-1119-454a-99ee-b7b1d8425230" providerId="ADAL" clId="{D951BA50-7E28-43B3-A10D-5EB4D1E9B7B5}" dt="2024-02-08T11:33:05.330" v="5000" actId="47"/>
        <pc:sldMkLst>
          <pc:docMk/>
          <pc:sldMk cId="1518416627" sldId="1409"/>
        </pc:sldMkLst>
        <pc:spChg chg="mod">
          <ac:chgData name="Nguyen Binh" userId="acf7f2a7-1119-454a-99ee-b7b1d8425230" providerId="ADAL" clId="{D951BA50-7E28-43B3-A10D-5EB4D1E9B7B5}" dt="2024-02-07T15:03:31.296" v="1654" actId="20577"/>
          <ac:spMkLst>
            <pc:docMk/>
            <pc:sldMk cId="1518416627" sldId="1409"/>
            <ac:spMk id="3" creationId="{2F81A65A-B5E6-6AF2-0368-E606676CF1BB}"/>
          </ac:spMkLst>
        </pc:spChg>
      </pc:sldChg>
      <pc:sldChg chg="modSp add mod">
        <pc:chgData name="Nguyen Binh" userId="acf7f2a7-1119-454a-99ee-b7b1d8425230" providerId="ADAL" clId="{D951BA50-7E28-43B3-A10D-5EB4D1E9B7B5}" dt="2024-02-07T15:05:39.740" v="1719" actId="1076"/>
        <pc:sldMkLst>
          <pc:docMk/>
          <pc:sldMk cId="3644694759" sldId="1410"/>
        </pc:sldMkLst>
        <pc:spChg chg="mod">
          <ac:chgData name="Nguyen Binh" userId="acf7f2a7-1119-454a-99ee-b7b1d8425230" providerId="ADAL" clId="{D951BA50-7E28-43B3-A10D-5EB4D1E9B7B5}" dt="2024-02-07T15:05:39.740" v="1719" actId="1076"/>
          <ac:spMkLst>
            <pc:docMk/>
            <pc:sldMk cId="3644694759" sldId="1410"/>
            <ac:spMk id="6" creationId="{B2C13D30-3FC7-46B1-6DFA-788659D1EECB}"/>
          </ac:spMkLst>
        </pc:spChg>
      </pc:sldChg>
      <pc:sldChg chg="modSp add mod">
        <pc:chgData name="Nguyen Binh" userId="acf7f2a7-1119-454a-99ee-b7b1d8425230" providerId="ADAL" clId="{D951BA50-7E28-43B3-A10D-5EB4D1E9B7B5}" dt="2024-02-07T15:06:43.123" v="1767" actId="1076"/>
        <pc:sldMkLst>
          <pc:docMk/>
          <pc:sldMk cId="3934369040" sldId="1411"/>
        </pc:sldMkLst>
        <pc:spChg chg="mod">
          <ac:chgData name="Nguyen Binh" userId="acf7f2a7-1119-454a-99ee-b7b1d8425230" providerId="ADAL" clId="{D951BA50-7E28-43B3-A10D-5EB4D1E9B7B5}" dt="2024-02-07T15:06:43.123" v="1767" actId="1076"/>
          <ac:spMkLst>
            <pc:docMk/>
            <pc:sldMk cId="3934369040" sldId="1411"/>
            <ac:spMk id="6" creationId="{C2BC4044-71FF-4899-9BEE-2BC7EC74D97B}"/>
          </ac:spMkLst>
        </pc:spChg>
      </pc:sldChg>
      <pc:sldChg chg="addSp delSp modSp new mod">
        <pc:chgData name="Nguyen Binh" userId="acf7f2a7-1119-454a-99ee-b7b1d8425230" providerId="ADAL" clId="{D951BA50-7E28-43B3-A10D-5EB4D1E9B7B5}" dt="2024-02-08T11:52:18.962" v="6063" actId="1076"/>
        <pc:sldMkLst>
          <pc:docMk/>
          <pc:sldMk cId="3237501138" sldId="1412"/>
        </pc:sldMkLst>
        <pc:spChg chg="del">
          <ac:chgData name="Nguyen Binh" userId="acf7f2a7-1119-454a-99ee-b7b1d8425230" providerId="ADAL" clId="{D951BA50-7E28-43B3-A10D-5EB4D1E9B7B5}" dt="2024-02-07T20:07:33.471" v="1821" actId="478"/>
          <ac:spMkLst>
            <pc:docMk/>
            <pc:sldMk cId="3237501138" sldId="1412"/>
            <ac:spMk id="2" creationId="{BE691ECB-C4AA-8274-7E53-ECDDA8E12752}"/>
          </ac:spMkLst>
        </pc:spChg>
        <pc:spChg chg="mod">
          <ac:chgData name="Nguyen Binh" userId="acf7f2a7-1119-454a-99ee-b7b1d8425230" providerId="ADAL" clId="{D951BA50-7E28-43B3-A10D-5EB4D1E9B7B5}" dt="2024-02-08T08:16:16.647" v="2242" actId="20577"/>
          <ac:spMkLst>
            <pc:docMk/>
            <pc:sldMk cId="3237501138" sldId="1412"/>
            <ac:spMk id="3" creationId="{CDF5F2F7-C8A7-5C74-8CD2-D3CCC4C60411}"/>
          </ac:spMkLst>
        </pc:spChg>
        <pc:spChg chg="add del mod">
          <ac:chgData name="Nguyen Binh" userId="acf7f2a7-1119-454a-99ee-b7b1d8425230" providerId="ADAL" clId="{D951BA50-7E28-43B3-A10D-5EB4D1E9B7B5}" dt="2024-02-08T11:03:50.379" v="4836" actId="478"/>
          <ac:spMkLst>
            <pc:docMk/>
            <pc:sldMk cId="3237501138" sldId="1412"/>
            <ac:spMk id="4" creationId="{F1735A35-139C-59E6-C357-D3B00852F8FA}"/>
          </ac:spMkLst>
        </pc:spChg>
        <pc:spChg chg="add mod">
          <ac:chgData name="Nguyen Binh" userId="acf7f2a7-1119-454a-99ee-b7b1d8425230" providerId="ADAL" clId="{D951BA50-7E28-43B3-A10D-5EB4D1E9B7B5}" dt="2024-02-08T10:56:23.662" v="4480" actId="20577"/>
          <ac:spMkLst>
            <pc:docMk/>
            <pc:sldMk cId="3237501138" sldId="1412"/>
            <ac:spMk id="6" creationId="{94E3B0F8-10BA-8DA5-72E5-A49EE339AAC8}"/>
          </ac:spMkLst>
        </pc:spChg>
        <pc:picChg chg="add mod">
          <ac:chgData name="Nguyen Binh" userId="acf7f2a7-1119-454a-99ee-b7b1d8425230" providerId="ADAL" clId="{D951BA50-7E28-43B3-A10D-5EB4D1E9B7B5}" dt="2024-02-08T11:52:18.962" v="6063" actId="1076"/>
          <ac:picMkLst>
            <pc:docMk/>
            <pc:sldMk cId="3237501138" sldId="1412"/>
            <ac:picMk id="1026" creationId="{B7B63182-2488-B553-3E47-C39176B9DBB9}"/>
          </ac:picMkLst>
        </pc:picChg>
      </pc:sldChg>
      <pc:sldChg chg="modSp new mod ord">
        <pc:chgData name="Nguyen Binh" userId="acf7f2a7-1119-454a-99ee-b7b1d8425230" providerId="ADAL" clId="{D951BA50-7E28-43B3-A10D-5EB4D1E9B7B5}" dt="2024-02-08T12:05:19.090" v="6106"/>
        <pc:sldMkLst>
          <pc:docMk/>
          <pc:sldMk cId="3830303830" sldId="1413"/>
        </pc:sldMkLst>
        <pc:spChg chg="mod">
          <ac:chgData name="Nguyen Binh" userId="acf7f2a7-1119-454a-99ee-b7b1d8425230" providerId="ADAL" clId="{D951BA50-7E28-43B3-A10D-5EB4D1E9B7B5}" dt="2024-02-08T11:43:51.222" v="5267" actId="20577"/>
          <ac:spMkLst>
            <pc:docMk/>
            <pc:sldMk cId="3830303830" sldId="1413"/>
            <ac:spMk id="2" creationId="{446FA009-942D-A057-F0AE-34A0E2354114}"/>
          </ac:spMkLst>
        </pc:spChg>
        <pc:spChg chg="mod">
          <ac:chgData name="Nguyen Binh" userId="acf7f2a7-1119-454a-99ee-b7b1d8425230" providerId="ADAL" clId="{D951BA50-7E28-43B3-A10D-5EB4D1E9B7B5}" dt="2024-02-08T09:00:26.362" v="2288" actId="20577"/>
          <ac:spMkLst>
            <pc:docMk/>
            <pc:sldMk cId="3830303830" sldId="1413"/>
            <ac:spMk id="3" creationId="{424C7F5F-5719-FB58-468A-A595B9D9C61E}"/>
          </ac:spMkLst>
        </pc:spChg>
      </pc:sldChg>
      <pc:sldChg chg="addSp delSp modSp new mod ord">
        <pc:chgData name="Nguyen Binh" userId="acf7f2a7-1119-454a-99ee-b7b1d8425230" providerId="ADAL" clId="{D951BA50-7E28-43B3-A10D-5EB4D1E9B7B5}" dt="2024-02-08T12:05:15.772" v="6104"/>
        <pc:sldMkLst>
          <pc:docMk/>
          <pc:sldMk cId="1099172536" sldId="1414"/>
        </pc:sldMkLst>
        <pc:spChg chg="del">
          <ac:chgData name="Nguyen Binh" userId="acf7f2a7-1119-454a-99ee-b7b1d8425230" providerId="ADAL" clId="{D951BA50-7E28-43B3-A10D-5EB4D1E9B7B5}" dt="2024-02-08T09:29:42.682" v="2752" actId="478"/>
          <ac:spMkLst>
            <pc:docMk/>
            <pc:sldMk cId="1099172536" sldId="1414"/>
            <ac:spMk id="2" creationId="{60EDFEF2-D78F-75B6-80C7-2A988A73F78A}"/>
          </ac:spMkLst>
        </pc:spChg>
        <pc:spChg chg="mod">
          <ac:chgData name="Nguyen Binh" userId="acf7f2a7-1119-454a-99ee-b7b1d8425230" providerId="ADAL" clId="{D951BA50-7E28-43B3-A10D-5EB4D1E9B7B5}" dt="2024-02-08T09:35:01.944" v="2856" actId="20577"/>
          <ac:spMkLst>
            <pc:docMk/>
            <pc:sldMk cId="1099172536" sldId="1414"/>
            <ac:spMk id="3" creationId="{31B10AEF-5F99-6D9B-C348-341075DB559E}"/>
          </ac:spMkLst>
        </pc:spChg>
        <pc:picChg chg="add del mod">
          <ac:chgData name="Nguyen Binh" userId="acf7f2a7-1119-454a-99ee-b7b1d8425230" providerId="ADAL" clId="{D951BA50-7E28-43B3-A10D-5EB4D1E9B7B5}" dt="2024-02-08T09:30:10.574" v="2755" actId="478"/>
          <ac:picMkLst>
            <pc:docMk/>
            <pc:sldMk cId="1099172536" sldId="1414"/>
            <ac:picMk id="4" creationId="{95852B5A-0834-9B03-3AEC-4577446ACF70}"/>
          </ac:picMkLst>
        </pc:picChg>
        <pc:picChg chg="add mod">
          <ac:chgData name="Nguyen Binh" userId="acf7f2a7-1119-454a-99ee-b7b1d8425230" providerId="ADAL" clId="{D951BA50-7E28-43B3-A10D-5EB4D1E9B7B5}" dt="2024-02-08T09:35:13.883" v="2857" actId="208"/>
          <ac:picMkLst>
            <pc:docMk/>
            <pc:sldMk cId="1099172536" sldId="1414"/>
            <ac:picMk id="5" creationId="{C59B3BD7-E945-56C2-75A5-A90B6DF96180}"/>
          </ac:picMkLst>
        </pc:picChg>
        <pc:picChg chg="add del mod">
          <ac:chgData name="Nguyen Binh" userId="acf7f2a7-1119-454a-99ee-b7b1d8425230" providerId="ADAL" clId="{D951BA50-7E28-43B3-A10D-5EB4D1E9B7B5}" dt="2024-02-08T09:34:12.512" v="2779" actId="478"/>
          <ac:picMkLst>
            <pc:docMk/>
            <pc:sldMk cId="1099172536" sldId="1414"/>
            <ac:picMk id="6" creationId="{9B01BD21-24A4-6ACD-6F8D-34C94E0F63C7}"/>
          </ac:picMkLst>
        </pc:picChg>
        <pc:picChg chg="add mod">
          <ac:chgData name="Nguyen Binh" userId="acf7f2a7-1119-454a-99ee-b7b1d8425230" providerId="ADAL" clId="{D951BA50-7E28-43B3-A10D-5EB4D1E9B7B5}" dt="2024-02-08T09:35:13.883" v="2857" actId="208"/>
          <ac:picMkLst>
            <pc:docMk/>
            <pc:sldMk cId="1099172536" sldId="1414"/>
            <ac:picMk id="7" creationId="{46BF600F-579E-EA74-4E1E-B3054FF96083}"/>
          </ac:picMkLst>
        </pc:picChg>
        <pc:picChg chg="add mod">
          <ac:chgData name="Nguyen Binh" userId="acf7f2a7-1119-454a-99ee-b7b1d8425230" providerId="ADAL" clId="{D951BA50-7E28-43B3-A10D-5EB4D1E9B7B5}" dt="2024-02-08T11:36:04.119" v="5029" actId="1076"/>
          <ac:picMkLst>
            <pc:docMk/>
            <pc:sldMk cId="1099172536" sldId="1414"/>
            <ac:picMk id="8" creationId="{2246908B-50B8-0F81-4049-B08AFB29D592}"/>
          </ac:picMkLst>
        </pc:picChg>
        <pc:picChg chg="add mod modCrop">
          <ac:chgData name="Nguyen Binh" userId="acf7f2a7-1119-454a-99ee-b7b1d8425230" providerId="ADAL" clId="{D951BA50-7E28-43B3-A10D-5EB4D1E9B7B5}" dt="2024-02-08T11:35:58.592" v="5026" actId="1076"/>
          <ac:picMkLst>
            <pc:docMk/>
            <pc:sldMk cId="1099172536" sldId="1414"/>
            <ac:picMk id="9" creationId="{AA0886F1-F95C-543E-6A11-257603CAC08C}"/>
          </ac:picMkLst>
        </pc:picChg>
      </pc:sldChg>
      <pc:sldChg chg="addSp delSp modSp new mod">
        <pc:chgData name="Nguyen Binh" userId="acf7f2a7-1119-454a-99ee-b7b1d8425230" providerId="ADAL" clId="{D951BA50-7E28-43B3-A10D-5EB4D1E9B7B5}" dt="2024-02-08T12:24:53.925" v="6755" actId="478"/>
        <pc:sldMkLst>
          <pc:docMk/>
          <pc:sldMk cId="311788003" sldId="1415"/>
        </pc:sldMkLst>
        <pc:spChg chg="add del">
          <ac:chgData name="Nguyen Binh" userId="acf7f2a7-1119-454a-99ee-b7b1d8425230" providerId="ADAL" clId="{D951BA50-7E28-43B3-A10D-5EB4D1E9B7B5}" dt="2024-02-08T11:05:07.860" v="4843" actId="478"/>
          <ac:spMkLst>
            <pc:docMk/>
            <pc:sldMk cId="311788003" sldId="1415"/>
            <ac:spMk id="2" creationId="{FB34834E-A4D8-1C6E-2287-D4C90B285FEE}"/>
          </ac:spMkLst>
        </pc:spChg>
        <pc:spChg chg="mod">
          <ac:chgData name="Nguyen Binh" userId="acf7f2a7-1119-454a-99ee-b7b1d8425230" providerId="ADAL" clId="{D951BA50-7E28-43B3-A10D-5EB4D1E9B7B5}" dt="2024-02-08T11:08:35.285" v="4981" actId="20577"/>
          <ac:spMkLst>
            <pc:docMk/>
            <pc:sldMk cId="311788003" sldId="1415"/>
            <ac:spMk id="3" creationId="{A771C4B2-D138-192D-3FB1-67BA2A3D66D8}"/>
          </ac:spMkLst>
        </pc:spChg>
        <pc:spChg chg="add mod">
          <ac:chgData name="Nguyen Binh" userId="acf7f2a7-1119-454a-99ee-b7b1d8425230" providerId="ADAL" clId="{D951BA50-7E28-43B3-A10D-5EB4D1E9B7B5}" dt="2024-02-08T11:47:46.493" v="5545" actId="20577"/>
          <ac:spMkLst>
            <pc:docMk/>
            <pc:sldMk cId="311788003" sldId="1415"/>
            <ac:spMk id="4" creationId="{8B288636-B37B-ECC7-CD2F-DDE73E01170B}"/>
          </ac:spMkLst>
        </pc:spChg>
        <pc:spChg chg="add mod">
          <ac:chgData name="Nguyen Binh" userId="acf7f2a7-1119-454a-99ee-b7b1d8425230" providerId="ADAL" clId="{D951BA50-7E28-43B3-A10D-5EB4D1E9B7B5}" dt="2024-02-08T11:05:06.132" v="4842"/>
          <ac:spMkLst>
            <pc:docMk/>
            <pc:sldMk cId="311788003" sldId="1415"/>
            <ac:spMk id="5" creationId="{B858DCCA-B50A-2F7C-C50F-04382FCB8E51}"/>
          </ac:spMkLst>
        </pc:spChg>
        <pc:spChg chg="add mod">
          <ac:chgData name="Nguyen Binh" userId="acf7f2a7-1119-454a-99ee-b7b1d8425230" providerId="ADAL" clId="{D951BA50-7E28-43B3-A10D-5EB4D1E9B7B5}" dt="2024-02-08T11:46:43.300" v="5539" actId="20577"/>
          <ac:spMkLst>
            <pc:docMk/>
            <pc:sldMk cId="311788003" sldId="1415"/>
            <ac:spMk id="6" creationId="{DD28D01C-8CA7-8B77-BBAD-583247AB35D6}"/>
          </ac:spMkLst>
        </pc:spChg>
        <pc:spChg chg="add mod">
          <ac:chgData name="Nguyen Binh" userId="acf7f2a7-1119-454a-99ee-b7b1d8425230" providerId="ADAL" clId="{D951BA50-7E28-43B3-A10D-5EB4D1E9B7B5}" dt="2024-02-08T11:45:45.335" v="5447" actId="14100"/>
          <ac:spMkLst>
            <pc:docMk/>
            <pc:sldMk cId="311788003" sldId="1415"/>
            <ac:spMk id="7" creationId="{EBF0FCA6-1A12-2AB3-EC88-4D95762D77FF}"/>
          </ac:spMkLst>
        </pc:spChg>
        <pc:spChg chg="add mod">
          <ac:chgData name="Nguyen Binh" userId="acf7f2a7-1119-454a-99ee-b7b1d8425230" providerId="ADAL" clId="{D951BA50-7E28-43B3-A10D-5EB4D1E9B7B5}" dt="2024-02-08T11:51:20.517" v="5940" actId="1076"/>
          <ac:spMkLst>
            <pc:docMk/>
            <pc:sldMk cId="311788003" sldId="1415"/>
            <ac:spMk id="8" creationId="{B5093B85-B01D-6CB2-AB72-F8C8533EE44B}"/>
          </ac:spMkLst>
        </pc:spChg>
        <pc:spChg chg="add mod">
          <ac:chgData name="Nguyen Binh" userId="acf7f2a7-1119-454a-99ee-b7b1d8425230" providerId="ADAL" clId="{D951BA50-7E28-43B3-A10D-5EB4D1E9B7B5}" dt="2024-02-08T11:52:23.810" v="6065" actId="20577"/>
          <ac:spMkLst>
            <pc:docMk/>
            <pc:sldMk cId="311788003" sldId="1415"/>
            <ac:spMk id="9" creationId="{8334A22D-718A-77D6-C396-389E42AA9111}"/>
          </ac:spMkLst>
        </pc:spChg>
        <pc:spChg chg="add mod">
          <ac:chgData name="Nguyen Binh" userId="acf7f2a7-1119-454a-99ee-b7b1d8425230" providerId="ADAL" clId="{D951BA50-7E28-43B3-A10D-5EB4D1E9B7B5}" dt="2024-02-08T11:52:29.325" v="6066" actId="1076"/>
          <ac:spMkLst>
            <pc:docMk/>
            <pc:sldMk cId="311788003" sldId="1415"/>
            <ac:spMk id="10" creationId="{F72FE25E-ED30-CEC0-C0A9-823045B11B5E}"/>
          </ac:spMkLst>
        </pc:spChg>
        <pc:spChg chg="add mod">
          <ac:chgData name="Nguyen Binh" userId="acf7f2a7-1119-454a-99ee-b7b1d8425230" providerId="ADAL" clId="{D951BA50-7E28-43B3-A10D-5EB4D1E9B7B5}" dt="2024-02-08T11:49:04.937" v="5708" actId="20577"/>
          <ac:spMkLst>
            <pc:docMk/>
            <pc:sldMk cId="311788003" sldId="1415"/>
            <ac:spMk id="11" creationId="{5DA2AA22-B992-E33A-0C34-0E7DFF2E79F9}"/>
          </ac:spMkLst>
        </pc:spChg>
        <pc:spChg chg="add mod">
          <ac:chgData name="Nguyen Binh" userId="acf7f2a7-1119-454a-99ee-b7b1d8425230" providerId="ADAL" clId="{D951BA50-7E28-43B3-A10D-5EB4D1E9B7B5}" dt="2024-02-08T11:51:28.617" v="5943" actId="14100"/>
          <ac:spMkLst>
            <pc:docMk/>
            <pc:sldMk cId="311788003" sldId="1415"/>
            <ac:spMk id="12" creationId="{57DE2FE8-5F3D-163B-B7D0-51D6B475BD22}"/>
          </ac:spMkLst>
        </pc:spChg>
        <pc:spChg chg="add mod">
          <ac:chgData name="Nguyen Binh" userId="acf7f2a7-1119-454a-99ee-b7b1d8425230" providerId="ADAL" clId="{D951BA50-7E28-43B3-A10D-5EB4D1E9B7B5}" dt="2024-02-08T11:51:54.440" v="6012" actId="1076"/>
          <ac:spMkLst>
            <pc:docMk/>
            <pc:sldMk cId="311788003" sldId="1415"/>
            <ac:spMk id="13" creationId="{789551A9-9005-9A4B-94F5-D1E08F1F867C}"/>
          </ac:spMkLst>
        </pc:spChg>
        <pc:picChg chg="add del mod">
          <ac:chgData name="Nguyen Binh" userId="acf7f2a7-1119-454a-99ee-b7b1d8425230" providerId="ADAL" clId="{D951BA50-7E28-43B3-A10D-5EB4D1E9B7B5}" dt="2024-02-08T12:24:53.925" v="6755" actId="478"/>
          <ac:picMkLst>
            <pc:docMk/>
            <pc:sldMk cId="311788003" sldId="1415"/>
            <ac:picMk id="113" creationId="{975BC880-EFBF-DF00-6CF5-F86FF6921C41}"/>
          </ac:picMkLst>
        </pc:picChg>
        <pc:cxnChg chg="add mod">
          <ac:chgData name="Nguyen Binh" userId="acf7f2a7-1119-454a-99ee-b7b1d8425230" providerId="ADAL" clId="{D951BA50-7E28-43B3-A10D-5EB4D1E9B7B5}" dt="2024-02-08T11:51:20.517" v="5940" actId="1076"/>
          <ac:cxnSpMkLst>
            <pc:docMk/>
            <pc:sldMk cId="311788003" sldId="1415"/>
            <ac:cxnSpMk id="15" creationId="{19568CE7-F829-5488-8311-C767BF2AD0C9}"/>
          </ac:cxnSpMkLst>
        </pc:cxnChg>
        <pc:cxnChg chg="add mod">
          <ac:chgData name="Nguyen Binh" userId="acf7f2a7-1119-454a-99ee-b7b1d8425230" providerId="ADAL" clId="{D951BA50-7E28-43B3-A10D-5EB4D1E9B7B5}" dt="2024-02-08T11:51:20.517" v="5940" actId="1076"/>
          <ac:cxnSpMkLst>
            <pc:docMk/>
            <pc:sldMk cId="311788003" sldId="1415"/>
            <ac:cxnSpMk id="17" creationId="{E572FE06-CDAE-6AC4-6911-7FF809AE75DD}"/>
          </ac:cxnSpMkLst>
        </pc:cxnChg>
        <pc:cxnChg chg="add mod">
          <ac:chgData name="Nguyen Binh" userId="acf7f2a7-1119-454a-99ee-b7b1d8425230" providerId="ADAL" clId="{D951BA50-7E28-43B3-A10D-5EB4D1E9B7B5}" dt="2024-02-08T11:51:20.517" v="5940" actId="1076"/>
          <ac:cxnSpMkLst>
            <pc:docMk/>
            <pc:sldMk cId="311788003" sldId="1415"/>
            <ac:cxnSpMk id="20" creationId="{6DBC35A4-01D8-E5E1-CE02-F622724BD803}"/>
          </ac:cxnSpMkLst>
        </pc:cxnChg>
        <pc:cxnChg chg="add mod">
          <ac:chgData name="Nguyen Binh" userId="acf7f2a7-1119-454a-99ee-b7b1d8425230" providerId="ADAL" clId="{D951BA50-7E28-43B3-A10D-5EB4D1E9B7B5}" dt="2024-02-08T11:51:20.517" v="5940" actId="1076"/>
          <ac:cxnSpMkLst>
            <pc:docMk/>
            <pc:sldMk cId="311788003" sldId="1415"/>
            <ac:cxnSpMk id="27" creationId="{B70347E3-7392-DA23-1FE5-082E6F073AD1}"/>
          </ac:cxnSpMkLst>
        </pc:cxnChg>
        <pc:cxnChg chg="add mod">
          <ac:chgData name="Nguyen Binh" userId="acf7f2a7-1119-454a-99ee-b7b1d8425230" providerId="ADAL" clId="{D951BA50-7E28-43B3-A10D-5EB4D1E9B7B5}" dt="2024-02-08T11:52:09.721" v="6062" actId="14100"/>
          <ac:cxnSpMkLst>
            <pc:docMk/>
            <pc:sldMk cId="311788003" sldId="1415"/>
            <ac:cxnSpMk id="33" creationId="{75F54D03-E09D-4228-ADEE-34F63D572F61}"/>
          </ac:cxnSpMkLst>
        </pc:cxnChg>
        <pc:cxnChg chg="add mod">
          <ac:chgData name="Nguyen Binh" userId="acf7f2a7-1119-454a-99ee-b7b1d8425230" providerId="ADAL" clId="{D951BA50-7E28-43B3-A10D-5EB4D1E9B7B5}" dt="2024-02-08T11:51:54.440" v="6012" actId="1076"/>
          <ac:cxnSpMkLst>
            <pc:docMk/>
            <pc:sldMk cId="311788003" sldId="1415"/>
            <ac:cxnSpMk id="38" creationId="{AD2FB801-D8EA-B321-D635-A4C4ED5652C4}"/>
          </ac:cxnSpMkLst>
        </pc:cxnChg>
        <pc:cxnChg chg="add mod">
          <ac:chgData name="Nguyen Binh" userId="acf7f2a7-1119-454a-99ee-b7b1d8425230" providerId="ADAL" clId="{D951BA50-7E28-43B3-A10D-5EB4D1E9B7B5}" dt="2024-02-08T11:52:29.325" v="6066" actId="1076"/>
          <ac:cxnSpMkLst>
            <pc:docMk/>
            <pc:sldMk cId="311788003" sldId="1415"/>
            <ac:cxnSpMk id="42" creationId="{FF10AB4B-5C7C-9659-66D3-C61593356983}"/>
          </ac:cxnSpMkLst>
        </pc:cxnChg>
        <pc:cxnChg chg="add mod">
          <ac:chgData name="Nguyen Binh" userId="acf7f2a7-1119-454a-99ee-b7b1d8425230" providerId="ADAL" clId="{D951BA50-7E28-43B3-A10D-5EB4D1E9B7B5}" dt="2024-02-08T11:52:29.325" v="6066" actId="1076"/>
          <ac:cxnSpMkLst>
            <pc:docMk/>
            <pc:sldMk cId="311788003" sldId="1415"/>
            <ac:cxnSpMk id="45" creationId="{3E30DDB2-1D1F-02C0-BDC1-472D7FD80B0D}"/>
          </ac:cxnSpMkLst>
        </pc:cxnChg>
      </pc:sldChg>
      <pc:sldChg chg="delSp add del mod">
        <pc:chgData name="Nguyen Binh" userId="acf7f2a7-1119-454a-99ee-b7b1d8425230" providerId="ADAL" clId="{D951BA50-7E28-43B3-A10D-5EB4D1E9B7B5}" dt="2024-02-08T12:56:05.031" v="7258" actId="47"/>
        <pc:sldMkLst>
          <pc:docMk/>
          <pc:sldMk cId="1409483168" sldId="1416"/>
        </pc:sldMkLst>
        <pc:spChg chg="del">
          <ac:chgData name="Nguyen Binh" userId="acf7f2a7-1119-454a-99ee-b7b1d8425230" providerId="ADAL" clId="{D951BA50-7E28-43B3-A10D-5EB4D1E9B7B5}" dt="2024-02-08T11:33:18.639" v="5003" actId="478"/>
          <ac:spMkLst>
            <pc:docMk/>
            <pc:sldMk cId="1409483168" sldId="1416"/>
            <ac:spMk id="5" creationId="{A649FB47-B0B1-A1E6-6F6D-EE613ABDDDCE}"/>
          </ac:spMkLst>
        </pc:spChg>
      </pc:sldChg>
      <pc:sldChg chg="addSp modSp new mod">
        <pc:chgData name="Nguyen Binh" userId="acf7f2a7-1119-454a-99ee-b7b1d8425230" providerId="ADAL" clId="{D951BA50-7E28-43B3-A10D-5EB4D1E9B7B5}" dt="2024-02-08T12:16:05.535" v="6723" actId="20577"/>
        <pc:sldMkLst>
          <pc:docMk/>
          <pc:sldMk cId="3734806262" sldId="1417"/>
        </pc:sldMkLst>
        <pc:spChg chg="mod">
          <ac:chgData name="Nguyen Binh" userId="acf7f2a7-1119-454a-99ee-b7b1d8425230" providerId="ADAL" clId="{D951BA50-7E28-43B3-A10D-5EB4D1E9B7B5}" dt="2024-02-08T12:15:17.993" v="6690" actId="1076"/>
          <ac:spMkLst>
            <pc:docMk/>
            <pc:sldMk cId="3734806262" sldId="1417"/>
            <ac:spMk id="2" creationId="{E0BAACBD-3EAB-CB62-89A2-8417E52FB7E6}"/>
          </ac:spMkLst>
        </pc:spChg>
        <pc:spChg chg="mod">
          <ac:chgData name="Nguyen Binh" userId="acf7f2a7-1119-454a-99ee-b7b1d8425230" providerId="ADAL" clId="{D951BA50-7E28-43B3-A10D-5EB4D1E9B7B5}" dt="2024-02-08T12:16:05.535" v="6723" actId="20577"/>
          <ac:spMkLst>
            <pc:docMk/>
            <pc:sldMk cId="3734806262" sldId="1417"/>
            <ac:spMk id="3" creationId="{FC70F4F2-1927-FD6B-D8CF-144157949F65}"/>
          </ac:spMkLst>
        </pc:spChg>
        <pc:spChg chg="add mod">
          <ac:chgData name="Nguyen Binh" userId="acf7f2a7-1119-454a-99ee-b7b1d8425230" providerId="ADAL" clId="{D951BA50-7E28-43B3-A10D-5EB4D1E9B7B5}" dt="2024-02-08T12:15:24.489" v="6693" actId="1076"/>
          <ac:spMkLst>
            <pc:docMk/>
            <pc:sldMk cId="3734806262" sldId="1417"/>
            <ac:spMk id="5" creationId="{7281FD04-5207-F6C0-7854-2676B53A14B3}"/>
          </ac:spMkLst>
        </pc:spChg>
        <pc:spChg chg="add mod">
          <ac:chgData name="Nguyen Binh" userId="acf7f2a7-1119-454a-99ee-b7b1d8425230" providerId="ADAL" clId="{D951BA50-7E28-43B3-A10D-5EB4D1E9B7B5}" dt="2024-02-08T12:15:34.259" v="6695" actId="1076"/>
          <ac:spMkLst>
            <pc:docMk/>
            <pc:sldMk cId="3734806262" sldId="1417"/>
            <ac:spMk id="8" creationId="{942AB66A-EA74-DB40-79A1-74308E3F4CD1}"/>
          </ac:spMkLst>
        </pc:spChg>
        <pc:picChg chg="add mod modCrop">
          <ac:chgData name="Nguyen Binh" userId="acf7f2a7-1119-454a-99ee-b7b1d8425230" providerId="ADAL" clId="{D951BA50-7E28-43B3-A10D-5EB4D1E9B7B5}" dt="2024-02-08T12:15:38.982" v="6697" actId="14100"/>
          <ac:picMkLst>
            <pc:docMk/>
            <pc:sldMk cId="3734806262" sldId="1417"/>
            <ac:picMk id="6" creationId="{1EC62A47-844E-4F9D-65EC-C110AFC5388F}"/>
          </ac:picMkLst>
        </pc:picChg>
        <pc:picChg chg="add mod">
          <ac:chgData name="Nguyen Binh" userId="acf7f2a7-1119-454a-99ee-b7b1d8425230" providerId="ADAL" clId="{D951BA50-7E28-43B3-A10D-5EB4D1E9B7B5}" dt="2024-02-08T12:15:22.005" v="6692" actId="1076"/>
          <ac:picMkLst>
            <pc:docMk/>
            <pc:sldMk cId="3734806262" sldId="1417"/>
            <ac:picMk id="2050" creationId="{90091AEC-23C5-841F-0EFF-36D252FA122E}"/>
          </ac:picMkLst>
        </pc:picChg>
      </pc:sldChg>
      <pc:sldChg chg="add del">
        <pc:chgData name="Nguyen Binh" userId="acf7f2a7-1119-454a-99ee-b7b1d8425230" providerId="ADAL" clId="{D951BA50-7E28-43B3-A10D-5EB4D1E9B7B5}" dt="2024-02-08T12:56:05.031" v="7258" actId="47"/>
        <pc:sldMkLst>
          <pc:docMk/>
          <pc:sldMk cId="2956712937" sldId="1418"/>
        </pc:sldMkLst>
      </pc:sldChg>
      <pc:sldChg chg="addSp delSp modSp add mod">
        <pc:chgData name="Nguyen Binh" userId="acf7f2a7-1119-454a-99ee-b7b1d8425230" providerId="ADAL" clId="{D951BA50-7E28-43B3-A10D-5EB4D1E9B7B5}" dt="2024-02-08T12:32:14.695" v="6924" actId="1076"/>
        <pc:sldMkLst>
          <pc:docMk/>
          <pc:sldMk cId="2859496654" sldId="1419"/>
        </pc:sldMkLst>
        <pc:spChg chg="mod">
          <ac:chgData name="Nguyen Binh" userId="acf7f2a7-1119-454a-99ee-b7b1d8425230" providerId="ADAL" clId="{D951BA50-7E28-43B3-A10D-5EB4D1E9B7B5}" dt="2024-02-08T12:25:07.861" v="6801" actId="20577"/>
          <ac:spMkLst>
            <pc:docMk/>
            <pc:sldMk cId="2859496654" sldId="1419"/>
            <ac:spMk id="3" creationId="{9A7D0A1E-51D6-3643-E0EB-450F13985ACF}"/>
          </ac:spMkLst>
        </pc:spChg>
        <pc:spChg chg="del mod">
          <ac:chgData name="Nguyen Binh" userId="acf7f2a7-1119-454a-99ee-b7b1d8425230" providerId="ADAL" clId="{D951BA50-7E28-43B3-A10D-5EB4D1E9B7B5}" dt="2024-02-08T12:29:34.194" v="6876" actId="478"/>
          <ac:spMkLst>
            <pc:docMk/>
            <pc:sldMk cId="2859496654" sldId="1419"/>
            <ac:spMk id="4" creationId="{728D33E8-E321-B02B-C217-A28C523C27C3}"/>
          </ac:spMkLst>
        </pc:spChg>
        <pc:spChg chg="del mod">
          <ac:chgData name="Nguyen Binh" userId="acf7f2a7-1119-454a-99ee-b7b1d8425230" providerId="ADAL" clId="{D951BA50-7E28-43B3-A10D-5EB4D1E9B7B5}" dt="2024-02-08T12:29:22.682" v="6870" actId="478"/>
          <ac:spMkLst>
            <pc:docMk/>
            <pc:sldMk cId="2859496654" sldId="1419"/>
            <ac:spMk id="6" creationId="{930FD513-88DA-C679-184F-ED57CF5CE89B}"/>
          </ac:spMkLst>
        </pc:spChg>
        <pc:spChg chg="del mod">
          <ac:chgData name="Nguyen Binh" userId="acf7f2a7-1119-454a-99ee-b7b1d8425230" providerId="ADAL" clId="{D951BA50-7E28-43B3-A10D-5EB4D1E9B7B5}" dt="2024-02-08T12:29:36.536" v="6878" actId="478"/>
          <ac:spMkLst>
            <pc:docMk/>
            <pc:sldMk cId="2859496654" sldId="1419"/>
            <ac:spMk id="7" creationId="{9118C50B-E99F-9BCB-3A62-0B522D86D005}"/>
          </ac:spMkLst>
        </pc:spChg>
        <pc:spChg chg="del mod">
          <ac:chgData name="Nguyen Binh" userId="acf7f2a7-1119-454a-99ee-b7b1d8425230" providerId="ADAL" clId="{D951BA50-7E28-43B3-A10D-5EB4D1E9B7B5}" dt="2024-02-08T12:29:29.182" v="6874" actId="478"/>
          <ac:spMkLst>
            <pc:docMk/>
            <pc:sldMk cId="2859496654" sldId="1419"/>
            <ac:spMk id="8" creationId="{B6F7EC81-10ED-4C02-E740-8B9BD135D926}"/>
          </ac:spMkLst>
        </pc:spChg>
        <pc:spChg chg="del mod">
          <ac:chgData name="Nguyen Binh" userId="acf7f2a7-1119-454a-99ee-b7b1d8425230" providerId="ADAL" clId="{D951BA50-7E28-43B3-A10D-5EB4D1E9B7B5}" dt="2024-02-08T12:29:13.757" v="6866" actId="478"/>
          <ac:spMkLst>
            <pc:docMk/>
            <pc:sldMk cId="2859496654" sldId="1419"/>
            <ac:spMk id="9" creationId="{2BCFF3B8-F57E-32FF-ABF4-2CA33FE43294}"/>
          </ac:spMkLst>
        </pc:spChg>
        <pc:spChg chg="del">
          <ac:chgData name="Nguyen Binh" userId="acf7f2a7-1119-454a-99ee-b7b1d8425230" providerId="ADAL" clId="{D951BA50-7E28-43B3-A10D-5EB4D1E9B7B5}" dt="2024-02-08T12:30:19.327" v="6892" actId="478"/>
          <ac:spMkLst>
            <pc:docMk/>
            <pc:sldMk cId="2859496654" sldId="1419"/>
            <ac:spMk id="10" creationId="{959EE9F1-D74B-7DFC-579E-396F09B9E4B6}"/>
          </ac:spMkLst>
        </pc:spChg>
        <pc:spChg chg="del mod">
          <ac:chgData name="Nguyen Binh" userId="acf7f2a7-1119-454a-99ee-b7b1d8425230" providerId="ADAL" clId="{D951BA50-7E28-43B3-A10D-5EB4D1E9B7B5}" dt="2024-02-08T12:30:02.134" v="6886" actId="478"/>
          <ac:spMkLst>
            <pc:docMk/>
            <pc:sldMk cId="2859496654" sldId="1419"/>
            <ac:spMk id="11" creationId="{C5B8CF6C-9305-E739-B9BF-0C7950AECD0F}"/>
          </ac:spMkLst>
        </pc:spChg>
        <pc:spChg chg="del">
          <ac:chgData name="Nguyen Binh" userId="acf7f2a7-1119-454a-99ee-b7b1d8425230" providerId="ADAL" clId="{D951BA50-7E28-43B3-A10D-5EB4D1E9B7B5}" dt="2024-02-08T12:30:26.088" v="6896" actId="478"/>
          <ac:spMkLst>
            <pc:docMk/>
            <pc:sldMk cId="2859496654" sldId="1419"/>
            <ac:spMk id="12" creationId="{3CA69CC3-312D-3D2F-3388-5C030A88CA90}"/>
          </ac:spMkLst>
        </pc:spChg>
        <pc:spChg chg="del">
          <ac:chgData name="Nguyen Binh" userId="acf7f2a7-1119-454a-99ee-b7b1d8425230" providerId="ADAL" clId="{D951BA50-7E28-43B3-A10D-5EB4D1E9B7B5}" dt="2024-02-08T12:31:04.768" v="6907" actId="478"/>
          <ac:spMkLst>
            <pc:docMk/>
            <pc:sldMk cId="2859496654" sldId="1419"/>
            <ac:spMk id="13" creationId="{3203B956-DF57-6C6C-D18B-0C994F80295A}"/>
          </ac:spMkLst>
        </pc:spChg>
        <pc:picChg chg="add mod">
          <ac:chgData name="Nguyen Binh" userId="acf7f2a7-1119-454a-99ee-b7b1d8425230" providerId="ADAL" clId="{D951BA50-7E28-43B3-A10D-5EB4D1E9B7B5}" dt="2024-02-08T12:31:37.240" v="6920" actId="1076"/>
          <ac:picMkLst>
            <pc:docMk/>
            <pc:sldMk cId="2859496654" sldId="1419"/>
            <ac:picMk id="2" creationId="{70BE0A50-BB31-E73C-20DA-19B689170561}"/>
          </ac:picMkLst>
        </pc:picChg>
        <pc:picChg chg="add del">
          <ac:chgData name="Nguyen Binh" userId="acf7f2a7-1119-454a-99ee-b7b1d8425230" providerId="ADAL" clId="{D951BA50-7E28-43B3-A10D-5EB4D1E9B7B5}" dt="2024-02-08T12:24:35.357" v="6752" actId="478"/>
          <ac:picMkLst>
            <pc:docMk/>
            <pc:sldMk cId="2859496654" sldId="1419"/>
            <ac:picMk id="26" creationId="{4212B8C9-BF64-7A54-410F-BB7FEBFE6BD7}"/>
          </ac:picMkLst>
        </pc:picChg>
        <pc:picChg chg="add mod">
          <ac:chgData name="Nguyen Binh" userId="acf7f2a7-1119-454a-99ee-b7b1d8425230" providerId="ADAL" clId="{D951BA50-7E28-43B3-A10D-5EB4D1E9B7B5}" dt="2024-02-08T12:29:37.766" v="6879" actId="1076"/>
          <ac:picMkLst>
            <pc:docMk/>
            <pc:sldMk cId="2859496654" sldId="1419"/>
            <ac:picMk id="28" creationId="{BA59513F-7C51-D7D8-DD16-D46656594E87}"/>
          </ac:picMkLst>
        </pc:picChg>
        <pc:picChg chg="add del">
          <ac:chgData name="Nguyen Binh" userId="acf7f2a7-1119-454a-99ee-b7b1d8425230" providerId="ADAL" clId="{D951BA50-7E28-43B3-A10D-5EB4D1E9B7B5}" dt="2024-02-08T12:26:27.362" v="6813" actId="478"/>
          <ac:picMkLst>
            <pc:docMk/>
            <pc:sldMk cId="2859496654" sldId="1419"/>
            <ac:picMk id="35" creationId="{EC6F6282-A58C-8897-0B3B-CDC4725D6944}"/>
          </ac:picMkLst>
        </pc:picChg>
        <pc:picChg chg="add mod">
          <ac:chgData name="Nguyen Binh" userId="acf7f2a7-1119-454a-99ee-b7b1d8425230" providerId="ADAL" clId="{D951BA50-7E28-43B3-A10D-5EB4D1E9B7B5}" dt="2024-02-08T12:29:40.528" v="6880" actId="1076"/>
          <ac:picMkLst>
            <pc:docMk/>
            <pc:sldMk cId="2859496654" sldId="1419"/>
            <ac:picMk id="36" creationId="{460A6FA8-4BB4-BAAD-C68D-97017812AEEF}"/>
          </ac:picMkLst>
        </pc:picChg>
        <pc:picChg chg="add mod modCrop">
          <ac:chgData name="Nguyen Binh" userId="acf7f2a7-1119-454a-99ee-b7b1d8425230" providerId="ADAL" clId="{D951BA50-7E28-43B3-A10D-5EB4D1E9B7B5}" dt="2024-02-08T12:32:14.695" v="6924" actId="1076"/>
          <ac:picMkLst>
            <pc:docMk/>
            <pc:sldMk cId="2859496654" sldId="1419"/>
            <ac:picMk id="43" creationId="{6ACE8CB6-188D-3A81-F993-B6F568CF44AB}"/>
          </ac:picMkLst>
        </pc:picChg>
        <pc:picChg chg="add mod">
          <ac:chgData name="Nguyen Binh" userId="acf7f2a7-1119-454a-99ee-b7b1d8425230" providerId="ADAL" clId="{D951BA50-7E28-43B3-A10D-5EB4D1E9B7B5}" dt="2024-02-08T12:31:56.824" v="6923" actId="1076"/>
          <ac:picMkLst>
            <pc:docMk/>
            <pc:sldMk cId="2859496654" sldId="1419"/>
            <ac:picMk id="65" creationId="{6CCBF918-61F3-BB73-94E5-3ED4CFE2D4F8}"/>
          </ac:picMkLst>
        </pc:picChg>
        <pc:picChg chg="add mod">
          <ac:chgData name="Nguyen Binh" userId="acf7f2a7-1119-454a-99ee-b7b1d8425230" providerId="ADAL" clId="{D951BA50-7E28-43B3-A10D-5EB4D1E9B7B5}" dt="2024-02-08T12:31:25.223" v="6918" actId="1076"/>
          <ac:picMkLst>
            <pc:docMk/>
            <pc:sldMk cId="2859496654" sldId="1419"/>
            <ac:picMk id="87" creationId="{EEB27781-E0B7-EFEE-619C-3D8EA2091EEB}"/>
          </ac:picMkLst>
        </pc:picChg>
        <pc:picChg chg="add mod">
          <ac:chgData name="Nguyen Binh" userId="acf7f2a7-1119-454a-99ee-b7b1d8425230" providerId="ADAL" clId="{D951BA50-7E28-43B3-A10D-5EB4D1E9B7B5}" dt="2024-02-08T12:31:18.025" v="6914" actId="1076"/>
          <ac:picMkLst>
            <pc:docMk/>
            <pc:sldMk cId="2859496654" sldId="1419"/>
            <ac:picMk id="91" creationId="{235D5913-E1D3-1BBE-5CC5-55E0D5295667}"/>
          </ac:picMkLst>
        </pc:picChg>
        <pc:picChg chg="add mod">
          <ac:chgData name="Nguyen Binh" userId="acf7f2a7-1119-454a-99ee-b7b1d8425230" providerId="ADAL" clId="{D951BA50-7E28-43B3-A10D-5EB4D1E9B7B5}" dt="2024-02-08T12:31:21.800" v="6917" actId="1076"/>
          <ac:picMkLst>
            <pc:docMk/>
            <pc:sldMk cId="2859496654" sldId="1419"/>
            <ac:picMk id="106" creationId="{8603AF15-D4C5-4F8D-111B-B9A67D5CD6F3}"/>
          </ac:picMkLst>
        </pc:picChg>
        <pc:picChg chg="del mod">
          <ac:chgData name="Nguyen Binh" userId="acf7f2a7-1119-454a-99ee-b7b1d8425230" providerId="ADAL" clId="{D951BA50-7E28-43B3-A10D-5EB4D1E9B7B5}" dt="2024-02-08T12:23:51.044" v="6734" actId="478"/>
          <ac:picMkLst>
            <pc:docMk/>
            <pc:sldMk cId="2859496654" sldId="1419"/>
            <ac:picMk id="113" creationId="{5C6F54F3-FC7C-DB71-3E7E-B1095C72013F}"/>
          </ac:picMkLst>
        </pc:picChg>
        <pc:cxnChg chg="mod">
          <ac:chgData name="Nguyen Binh" userId="acf7f2a7-1119-454a-99ee-b7b1d8425230" providerId="ADAL" clId="{D951BA50-7E28-43B3-A10D-5EB4D1E9B7B5}" dt="2024-02-08T12:32:14.695" v="6924" actId="1076"/>
          <ac:cxnSpMkLst>
            <pc:docMk/>
            <pc:sldMk cId="2859496654" sldId="1419"/>
            <ac:cxnSpMk id="15" creationId="{B0FAACFE-E258-D4E8-C23A-77CBCB298BA7}"/>
          </ac:cxnSpMkLst>
        </pc:cxnChg>
        <pc:cxnChg chg="mod">
          <ac:chgData name="Nguyen Binh" userId="acf7f2a7-1119-454a-99ee-b7b1d8425230" providerId="ADAL" clId="{D951BA50-7E28-43B3-A10D-5EB4D1E9B7B5}" dt="2024-02-08T12:31:37.240" v="6920" actId="1076"/>
          <ac:cxnSpMkLst>
            <pc:docMk/>
            <pc:sldMk cId="2859496654" sldId="1419"/>
            <ac:cxnSpMk id="17" creationId="{C0E8E6A0-DAD2-8931-5D23-2A302DB28540}"/>
          </ac:cxnSpMkLst>
        </pc:cxnChg>
        <pc:cxnChg chg="mod">
          <ac:chgData name="Nguyen Binh" userId="acf7f2a7-1119-454a-99ee-b7b1d8425230" providerId="ADAL" clId="{D951BA50-7E28-43B3-A10D-5EB4D1E9B7B5}" dt="2024-02-08T12:29:40.528" v="6880" actId="1076"/>
          <ac:cxnSpMkLst>
            <pc:docMk/>
            <pc:sldMk cId="2859496654" sldId="1419"/>
            <ac:cxnSpMk id="20" creationId="{7625BB71-9FC8-3A2A-35B2-E4209012A642}"/>
          </ac:cxnSpMkLst>
        </pc:cxnChg>
        <pc:cxnChg chg="mod">
          <ac:chgData name="Nguyen Binh" userId="acf7f2a7-1119-454a-99ee-b7b1d8425230" providerId="ADAL" clId="{D951BA50-7E28-43B3-A10D-5EB4D1E9B7B5}" dt="2024-02-08T12:31:25.223" v="6918" actId="1076"/>
          <ac:cxnSpMkLst>
            <pc:docMk/>
            <pc:sldMk cId="2859496654" sldId="1419"/>
            <ac:cxnSpMk id="27" creationId="{C0EB7FF9-453F-9CEF-04DC-F83F79B9A03D}"/>
          </ac:cxnSpMkLst>
        </pc:cxnChg>
        <pc:cxnChg chg="mod">
          <ac:chgData name="Nguyen Binh" userId="acf7f2a7-1119-454a-99ee-b7b1d8425230" providerId="ADAL" clId="{D951BA50-7E28-43B3-A10D-5EB4D1E9B7B5}" dt="2024-02-08T12:31:56.824" v="6923" actId="1076"/>
          <ac:cxnSpMkLst>
            <pc:docMk/>
            <pc:sldMk cId="2859496654" sldId="1419"/>
            <ac:cxnSpMk id="33" creationId="{D39C3D57-4CA0-359C-419A-39D04434761D}"/>
          </ac:cxnSpMkLst>
        </pc:cxnChg>
        <pc:cxnChg chg="mod">
          <ac:chgData name="Nguyen Binh" userId="acf7f2a7-1119-454a-99ee-b7b1d8425230" providerId="ADAL" clId="{D951BA50-7E28-43B3-A10D-5EB4D1E9B7B5}" dt="2024-02-08T12:31:21.800" v="6917" actId="1076"/>
          <ac:cxnSpMkLst>
            <pc:docMk/>
            <pc:sldMk cId="2859496654" sldId="1419"/>
            <ac:cxnSpMk id="38" creationId="{B6A71203-C24C-A254-0AB5-CBA8A90A7612}"/>
          </ac:cxnSpMkLst>
        </pc:cxnChg>
        <pc:cxnChg chg="del mod">
          <ac:chgData name="Nguyen Binh" userId="acf7f2a7-1119-454a-99ee-b7b1d8425230" providerId="ADAL" clId="{D951BA50-7E28-43B3-A10D-5EB4D1E9B7B5}" dt="2024-02-08T12:30:28.863" v="6898" actId="478"/>
          <ac:cxnSpMkLst>
            <pc:docMk/>
            <pc:sldMk cId="2859496654" sldId="1419"/>
            <ac:cxnSpMk id="42" creationId="{E5EC8175-EDBB-0BD1-A97E-2A1C56F3E46C}"/>
          </ac:cxnSpMkLst>
        </pc:cxnChg>
        <pc:cxnChg chg="mod">
          <ac:chgData name="Nguyen Binh" userId="acf7f2a7-1119-454a-99ee-b7b1d8425230" providerId="ADAL" clId="{D951BA50-7E28-43B3-A10D-5EB4D1E9B7B5}" dt="2024-02-08T12:31:25.223" v="6918" actId="1076"/>
          <ac:cxnSpMkLst>
            <pc:docMk/>
            <pc:sldMk cId="2859496654" sldId="1419"/>
            <ac:cxnSpMk id="45" creationId="{1F531F02-12F1-A906-96C5-F8A6BE737984}"/>
          </ac:cxnSpMkLst>
        </pc:cxnChg>
      </pc:sldChg>
    </pc:docChg>
  </pc:docChgLst>
  <pc:docChgLst>
    <pc:chgData name="Nguyen Binh" userId="acf7f2a7-1119-454a-99ee-b7b1d8425230" providerId="ADAL" clId="{14B402C3-AA5A-4DC5-94A3-386D9ABE7A37}"/>
    <pc:docChg chg="delSld modSld">
      <pc:chgData name="Nguyen Binh" userId="acf7f2a7-1119-454a-99ee-b7b1d8425230" providerId="ADAL" clId="{14B402C3-AA5A-4DC5-94A3-386D9ABE7A37}" dt="2023-10-02T13:45:01.279" v="38" actId="47"/>
      <pc:docMkLst>
        <pc:docMk/>
      </pc:docMkLst>
      <pc:sldChg chg="modSp mod">
        <pc:chgData name="Nguyen Binh" userId="acf7f2a7-1119-454a-99ee-b7b1d8425230" providerId="ADAL" clId="{14B402C3-AA5A-4DC5-94A3-386D9ABE7A37}" dt="2023-10-02T13:44:48.076" v="37" actId="20577"/>
        <pc:sldMkLst>
          <pc:docMk/>
          <pc:sldMk cId="0" sldId="258"/>
        </pc:sldMkLst>
        <pc:spChg chg="mod">
          <ac:chgData name="Nguyen Binh" userId="acf7f2a7-1119-454a-99ee-b7b1d8425230" providerId="ADAL" clId="{14B402C3-AA5A-4DC5-94A3-386D9ABE7A37}" dt="2023-10-02T13:44:35.720" v="20" actId="20577"/>
          <ac:spMkLst>
            <pc:docMk/>
            <pc:sldMk cId="0" sldId="258"/>
            <ac:spMk id="2" creationId="{00000000-0000-0000-0000-000000000000}"/>
          </ac:spMkLst>
        </pc:spChg>
        <pc:spChg chg="mod">
          <ac:chgData name="Nguyen Binh" userId="acf7f2a7-1119-454a-99ee-b7b1d8425230" providerId="ADAL" clId="{14B402C3-AA5A-4DC5-94A3-386D9ABE7A37}" dt="2023-10-02T13:44:48.076" v="37" actId="20577"/>
          <ac:spMkLst>
            <pc:docMk/>
            <pc:sldMk cId="0" sldId="258"/>
            <ac:spMk id="8" creationId="{CAC00042-2E4C-4458-93B1-772BE85A9514}"/>
          </ac:spMkLst>
        </pc:spChg>
      </pc:sldChg>
      <pc:sldChg chg="del">
        <pc:chgData name="Nguyen Binh" userId="acf7f2a7-1119-454a-99ee-b7b1d8425230" providerId="ADAL" clId="{14B402C3-AA5A-4DC5-94A3-386D9ABE7A37}" dt="2023-10-02T13:45:01.279" v="38" actId="47"/>
        <pc:sldMkLst>
          <pc:docMk/>
          <pc:sldMk cId="3538961038" sldId="1246"/>
        </pc:sldMkLst>
      </pc:sldChg>
      <pc:sldChg chg="del">
        <pc:chgData name="Nguyen Binh" userId="acf7f2a7-1119-454a-99ee-b7b1d8425230" providerId="ADAL" clId="{14B402C3-AA5A-4DC5-94A3-386D9ABE7A37}" dt="2023-10-02T13:45:01.279" v="38" actId="47"/>
        <pc:sldMkLst>
          <pc:docMk/>
          <pc:sldMk cId="3137796150" sldId="1355"/>
        </pc:sldMkLst>
      </pc:sldChg>
      <pc:sldChg chg="del">
        <pc:chgData name="Nguyen Binh" userId="acf7f2a7-1119-454a-99ee-b7b1d8425230" providerId="ADAL" clId="{14B402C3-AA5A-4DC5-94A3-386D9ABE7A37}" dt="2023-10-02T13:45:01.279" v="38" actId="47"/>
        <pc:sldMkLst>
          <pc:docMk/>
          <pc:sldMk cId="3850161609" sldId="1360"/>
        </pc:sldMkLst>
      </pc:sldChg>
      <pc:sldChg chg="del">
        <pc:chgData name="Nguyen Binh" userId="acf7f2a7-1119-454a-99ee-b7b1d8425230" providerId="ADAL" clId="{14B402C3-AA5A-4DC5-94A3-386D9ABE7A37}" dt="2023-10-02T13:45:01.279" v="38" actId="47"/>
        <pc:sldMkLst>
          <pc:docMk/>
          <pc:sldMk cId="3048791065" sldId="1365"/>
        </pc:sldMkLst>
      </pc:sldChg>
      <pc:sldChg chg="del">
        <pc:chgData name="Nguyen Binh" userId="acf7f2a7-1119-454a-99ee-b7b1d8425230" providerId="ADAL" clId="{14B402C3-AA5A-4DC5-94A3-386D9ABE7A37}" dt="2023-10-02T13:45:01.279" v="38" actId="47"/>
        <pc:sldMkLst>
          <pc:docMk/>
          <pc:sldMk cId="2721675918" sldId="1367"/>
        </pc:sldMkLst>
      </pc:sldChg>
      <pc:sldChg chg="del">
        <pc:chgData name="Nguyen Binh" userId="acf7f2a7-1119-454a-99ee-b7b1d8425230" providerId="ADAL" clId="{14B402C3-AA5A-4DC5-94A3-386D9ABE7A37}" dt="2023-10-02T13:45:01.279" v="38" actId="47"/>
        <pc:sldMkLst>
          <pc:docMk/>
          <pc:sldMk cId="1425671817" sldId="1368"/>
        </pc:sldMkLst>
      </pc:sldChg>
      <pc:sldChg chg="del">
        <pc:chgData name="Nguyen Binh" userId="acf7f2a7-1119-454a-99ee-b7b1d8425230" providerId="ADAL" clId="{14B402C3-AA5A-4DC5-94A3-386D9ABE7A37}" dt="2023-10-02T13:45:01.279" v="38" actId="47"/>
        <pc:sldMkLst>
          <pc:docMk/>
          <pc:sldMk cId="2392873474" sldId="1369"/>
        </pc:sldMkLst>
      </pc:sldChg>
      <pc:sldChg chg="del">
        <pc:chgData name="Nguyen Binh" userId="acf7f2a7-1119-454a-99ee-b7b1d8425230" providerId="ADAL" clId="{14B402C3-AA5A-4DC5-94A3-386D9ABE7A37}" dt="2023-10-02T13:45:01.279" v="38" actId="47"/>
        <pc:sldMkLst>
          <pc:docMk/>
          <pc:sldMk cId="623597139" sldId="1370"/>
        </pc:sldMkLst>
      </pc:sldChg>
    </pc:docChg>
  </pc:docChgLst>
  <pc:docChgLst>
    <pc:chgData name="Lian Junhe" userId="a0cda37c-ccb9-4727-af89-e62f80b393e0" providerId="ADAL" clId="{9F6FB2D4-3B4D-4B74-9CB5-2B4E2C8406A7}"/>
    <pc:docChg chg="undo custSel modSld">
      <pc:chgData name="Lian Junhe" userId="a0cda37c-ccb9-4727-af89-e62f80b393e0" providerId="ADAL" clId="{9F6FB2D4-3B4D-4B74-9CB5-2B4E2C8406A7}" dt="2023-12-04T20:45:13.694" v="1" actId="1076"/>
      <pc:docMkLst>
        <pc:docMk/>
      </pc:docMkLst>
      <pc:sldChg chg="modSp mod">
        <pc:chgData name="Lian Junhe" userId="a0cda37c-ccb9-4727-af89-e62f80b393e0" providerId="ADAL" clId="{9F6FB2D4-3B4D-4B74-9CB5-2B4E2C8406A7}" dt="2023-12-04T20:45:13.694" v="1" actId="1076"/>
        <pc:sldMkLst>
          <pc:docMk/>
          <pc:sldMk cId="650976073" sldId="1393"/>
        </pc:sldMkLst>
        <pc:picChg chg="mod">
          <ac:chgData name="Lian Junhe" userId="a0cda37c-ccb9-4727-af89-e62f80b393e0" providerId="ADAL" clId="{9F6FB2D4-3B4D-4B74-9CB5-2B4E2C8406A7}" dt="2023-12-04T20:45:13.694" v="1" actId="1076"/>
          <ac:picMkLst>
            <pc:docMk/>
            <pc:sldMk cId="650976073" sldId="1393"/>
            <ac:picMk id="12" creationId="{EC6424EB-6B6F-EC23-ADA6-689CA02F347F}"/>
          </ac:picMkLst>
        </pc:picChg>
      </pc:sldChg>
    </pc:docChg>
  </pc:docChgLst>
  <pc:docChgLst>
    <pc:chgData name="Ehsani Esma" userId="467bb960-ac23-406f-be45-e0855d26c945" providerId="ADAL" clId="{584C4E28-270D-4454-BDC2-D04899246FFC}"/>
    <pc:docChg chg="undo custSel addSld delSld modSld sldOrd">
      <pc:chgData name="Ehsani Esma" userId="467bb960-ac23-406f-be45-e0855d26c945" providerId="ADAL" clId="{584C4E28-270D-4454-BDC2-D04899246FFC}" dt="2023-12-06T15:37:26.382" v="78" actId="1037"/>
      <pc:docMkLst>
        <pc:docMk/>
      </pc:docMkLst>
      <pc:sldChg chg="modSp mod">
        <pc:chgData name="Ehsani Esma" userId="467bb960-ac23-406f-be45-e0855d26c945" providerId="ADAL" clId="{584C4E28-270D-4454-BDC2-D04899246FFC}" dt="2023-12-04T12:08:53.169" v="19" actId="14100"/>
        <pc:sldMkLst>
          <pc:docMk/>
          <pc:sldMk cId="423727490" sldId="820"/>
        </pc:sldMkLst>
        <pc:spChg chg="mod">
          <ac:chgData name="Ehsani Esma" userId="467bb960-ac23-406f-be45-e0855d26c945" providerId="ADAL" clId="{584C4E28-270D-4454-BDC2-D04899246FFC}" dt="2023-12-04T12:08:53.169" v="19" actId="14100"/>
          <ac:spMkLst>
            <pc:docMk/>
            <pc:sldMk cId="423727490" sldId="820"/>
            <ac:spMk id="3" creationId="{00000000-0000-0000-0000-000000000000}"/>
          </ac:spMkLst>
        </pc:spChg>
      </pc:sldChg>
      <pc:sldChg chg="modSp mod">
        <pc:chgData name="Ehsani Esma" userId="467bb960-ac23-406f-be45-e0855d26c945" providerId="ADAL" clId="{584C4E28-270D-4454-BDC2-D04899246FFC}" dt="2023-12-04T10:08:08.927" v="17" actId="20577"/>
        <pc:sldMkLst>
          <pc:docMk/>
          <pc:sldMk cId="1557184169" sldId="822"/>
        </pc:sldMkLst>
        <pc:spChg chg="mod">
          <ac:chgData name="Ehsani Esma" userId="467bb960-ac23-406f-be45-e0855d26c945" providerId="ADAL" clId="{584C4E28-270D-4454-BDC2-D04899246FFC}" dt="2023-12-04T10:08:08.927" v="17" actId="20577"/>
          <ac:spMkLst>
            <pc:docMk/>
            <pc:sldMk cId="1557184169" sldId="822"/>
            <ac:spMk id="2" creationId="{E450C74D-90DA-620B-0DE5-8F0A185F881C}"/>
          </ac:spMkLst>
        </pc:spChg>
      </pc:sldChg>
      <pc:sldChg chg="addSp delSp modSp mod">
        <pc:chgData name="Ehsani Esma" userId="467bb960-ac23-406f-be45-e0855d26c945" providerId="ADAL" clId="{584C4E28-270D-4454-BDC2-D04899246FFC}" dt="2023-12-04T12:42:06.095" v="24" actId="478"/>
        <pc:sldMkLst>
          <pc:docMk/>
          <pc:sldMk cId="1784107191" sldId="826"/>
        </pc:sldMkLst>
        <pc:spChg chg="del">
          <ac:chgData name="Ehsani Esma" userId="467bb960-ac23-406f-be45-e0855d26c945" providerId="ADAL" clId="{584C4E28-270D-4454-BDC2-D04899246FFC}" dt="2023-12-04T12:17:18.957" v="20" actId="478"/>
          <ac:spMkLst>
            <pc:docMk/>
            <pc:sldMk cId="1784107191" sldId="826"/>
            <ac:spMk id="2" creationId="{1D409135-21D8-D5DB-1AEB-04EB27F97C60}"/>
          </ac:spMkLst>
        </pc:spChg>
        <pc:picChg chg="add del mod">
          <ac:chgData name="Ehsani Esma" userId="467bb960-ac23-406f-be45-e0855d26c945" providerId="ADAL" clId="{584C4E28-270D-4454-BDC2-D04899246FFC}" dt="2023-12-04T12:42:06.095" v="24" actId="478"/>
          <ac:picMkLst>
            <pc:docMk/>
            <pc:sldMk cId="1784107191" sldId="826"/>
            <ac:picMk id="4" creationId="{6B82A7C1-51B8-64BB-3751-5CB148262D39}"/>
          </ac:picMkLst>
        </pc:picChg>
      </pc:sldChg>
      <pc:sldChg chg="modSp mod">
        <pc:chgData name="Ehsani Esma" userId="467bb960-ac23-406f-be45-e0855d26c945" providerId="ADAL" clId="{584C4E28-270D-4454-BDC2-D04899246FFC}" dt="2023-12-04T12:45:00.509" v="76"/>
        <pc:sldMkLst>
          <pc:docMk/>
          <pc:sldMk cId="2930129151" sldId="827"/>
        </pc:sldMkLst>
        <pc:spChg chg="mod">
          <ac:chgData name="Ehsani Esma" userId="467bb960-ac23-406f-be45-e0855d26c945" providerId="ADAL" clId="{584C4E28-270D-4454-BDC2-D04899246FFC}" dt="2023-12-04T12:45:00.509" v="76"/>
          <ac:spMkLst>
            <pc:docMk/>
            <pc:sldMk cId="2930129151" sldId="827"/>
            <ac:spMk id="2" creationId="{4F9D0E14-DDEA-C423-E307-EF2133FBE1B5}"/>
          </ac:spMkLst>
        </pc:spChg>
      </pc:sldChg>
      <pc:sldChg chg="modSp add del mod ord">
        <pc:chgData name="Ehsani Esma" userId="467bb960-ac23-406f-be45-e0855d26c945" providerId="ADAL" clId="{584C4E28-270D-4454-BDC2-D04899246FFC}" dt="2023-12-06T15:37:26.382" v="78" actId="1037"/>
        <pc:sldMkLst>
          <pc:docMk/>
          <pc:sldMk cId="650976073" sldId="1393"/>
        </pc:sldMkLst>
        <pc:spChg chg="mod">
          <ac:chgData name="Ehsani Esma" userId="467bb960-ac23-406f-be45-e0855d26c945" providerId="ADAL" clId="{584C4E28-270D-4454-BDC2-D04899246FFC}" dt="2023-12-04T12:43:12.240" v="67" actId="20577"/>
          <ac:spMkLst>
            <pc:docMk/>
            <pc:sldMk cId="650976073" sldId="1393"/>
            <ac:spMk id="3" creationId="{5AE78FD9-B43C-E638-F042-38D2EC48F023}"/>
          </ac:spMkLst>
        </pc:spChg>
        <pc:picChg chg="mod">
          <ac:chgData name="Ehsani Esma" userId="467bb960-ac23-406f-be45-e0855d26c945" providerId="ADAL" clId="{584C4E28-270D-4454-BDC2-D04899246FFC}" dt="2023-12-06T15:37:26.382" v="78" actId="1037"/>
          <ac:picMkLst>
            <pc:docMk/>
            <pc:sldMk cId="650976073" sldId="1393"/>
            <ac:picMk id="10" creationId="{B095128B-9E6C-4DE1-7F84-86426D050B52}"/>
          </ac:picMkLst>
        </pc:picChg>
      </pc:sldChg>
    </pc:docChg>
  </pc:docChgLst>
  <pc:docChgLst>
    <pc:chgData name="Nguyen Binh" userId="S::binh.nguyen@aalto.fi::acf7f2a7-1119-454a-99ee-b7b1d8425230" providerId="AD" clId="Web-{F8EC9A01-8678-4919-BF28-C32BF3A31209}"/>
    <pc:docChg chg="modSld">
      <pc:chgData name="Nguyen Binh" userId="S::binh.nguyen@aalto.fi::acf7f2a7-1119-454a-99ee-b7b1d8425230" providerId="AD" clId="Web-{F8EC9A01-8678-4919-BF28-C32BF3A31209}" dt="2023-05-11T11:18:25.359" v="6" actId="1076"/>
      <pc:docMkLst>
        <pc:docMk/>
      </pc:docMkLst>
      <pc:sldChg chg="delSp modSp">
        <pc:chgData name="Nguyen Binh" userId="S::binh.nguyen@aalto.fi::acf7f2a7-1119-454a-99ee-b7b1d8425230" providerId="AD" clId="Web-{F8EC9A01-8678-4919-BF28-C32BF3A31209}" dt="2023-05-11T11:18:25.359" v="6" actId="1076"/>
        <pc:sldMkLst>
          <pc:docMk/>
          <pc:sldMk cId="3146443580" sldId="1292"/>
        </pc:sldMkLst>
        <pc:spChg chg="del">
          <ac:chgData name="Nguyen Binh" userId="S::binh.nguyen@aalto.fi::acf7f2a7-1119-454a-99ee-b7b1d8425230" providerId="AD" clId="Web-{F8EC9A01-8678-4919-BF28-C32BF3A31209}" dt="2023-05-11T11:18:08.624" v="0"/>
          <ac:spMkLst>
            <pc:docMk/>
            <pc:sldMk cId="3146443580" sldId="1292"/>
            <ac:spMk id="2" creationId="{BA10CEC9-F3CB-561B-4D8A-3022EC58FB9D}"/>
          </ac:spMkLst>
        </pc:spChg>
        <pc:spChg chg="del">
          <ac:chgData name="Nguyen Binh" userId="S::binh.nguyen@aalto.fi::acf7f2a7-1119-454a-99ee-b7b1d8425230" providerId="AD" clId="Web-{F8EC9A01-8678-4919-BF28-C32BF3A31209}" dt="2023-05-11T11:18:09.577" v="1"/>
          <ac:spMkLst>
            <pc:docMk/>
            <pc:sldMk cId="3146443580" sldId="1292"/>
            <ac:spMk id="3" creationId="{F3674232-DB0B-6D46-0ECF-EC222586B172}"/>
          </ac:spMkLst>
        </pc:spChg>
        <pc:picChg chg="del">
          <ac:chgData name="Nguyen Binh" userId="S::binh.nguyen@aalto.fi::acf7f2a7-1119-454a-99ee-b7b1d8425230" providerId="AD" clId="Web-{F8EC9A01-8678-4919-BF28-C32BF3A31209}" dt="2023-05-11T11:18:18.171" v="2"/>
          <ac:picMkLst>
            <pc:docMk/>
            <pc:sldMk cId="3146443580" sldId="1292"/>
            <ac:picMk id="7" creationId="{2D9919E3-DD6D-A269-B9B2-9A9405E36D2B}"/>
          </ac:picMkLst>
        </pc:picChg>
        <pc:picChg chg="del">
          <ac:chgData name="Nguyen Binh" userId="S::binh.nguyen@aalto.fi::acf7f2a7-1119-454a-99ee-b7b1d8425230" providerId="AD" clId="Web-{F8EC9A01-8678-4919-BF28-C32BF3A31209}" dt="2023-05-11T11:18:18.828" v="3"/>
          <ac:picMkLst>
            <pc:docMk/>
            <pc:sldMk cId="3146443580" sldId="1292"/>
            <ac:picMk id="8" creationId="{5E9D8FDF-7162-4D94-5C50-2CDF993DA712}"/>
          </ac:picMkLst>
        </pc:picChg>
        <pc:picChg chg="mod">
          <ac:chgData name="Nguyen Binh" userId="S::binh.nguyen@aalto.fi::acf7f2a7-1119-454a-99ee-b7b1d8425230" providerId="AD" clId="Web-{F8EC9A01-8678-4919-BF28-C32BF3A31209}" dt="2023-05-11T11:18:21.359" v="5" actId="1076"/>
          <ac:picMkLst>
            <pc:docMk/>
            <pc:sldMk cId="3146443580" sldId="1292"/>
            <ac:picMk id="9" creationId="{A080D080-9AB8-C4FF-78FA-C97DEFF1E148}"/>
          </ac:picMkLst>
        </pc:picChg>
        <pc:picChg chg="mod">
          <ac:chgData name="Nguyen Binh" userId="S::binh.nguyen@aalto.fi::acf7f2a7-1119-454a-99ee-b7b1d8425230" providerId="AD" clId="Web-{F8EC9A01-8678-4919-BF28-C32BF3A31209}" dt="2023-05-11T11:18:25.359" v="6" actId="1076"/>
          <ac:picMkLst>
            <pc:docMk/>
            <pc:sldMk cId="3146443580" sldId="1292"/>
            <ac:picMk id="10" creationId="{CE28D81A-FF43-488A-E05C-238FF57F3889}"/>
          </ac:picMkLst>
        </pc:picChg>
      </pc:sldChg>
    </pc:docChg>
  </pc:docChgLst>
  <pc:docChgLst>
    <pc:chgData name="Zope Vedant" userId="d8a1c4c5-dd07-425c-ad2f-6288560414d0" providerId="ADAL" clId="{A7AA8BAF-EE40-BD4F-900D-A9248F93B18E}"/>
    <pc:docChg chg="custSel modSld">
      <pc:chgData name="Zope Vedant" userId="d8a1c4c5-dd07-425c-ad2f-6288560414d0" providerId="ADAL" clId="{A7AA8BAF-EE40-BD4F-900D-A9248F93B18E}" dt="2023-06-15T08:24:14.681" v="1" actId="478"/>
      <pc:docMkLst>
        <pc:docMk/>
      </pc:docMkLst>
      <pc:sldChg chg="addSp delSp">
        <pc:chgData name="Zope Vedant" userId="d8a1c4c5-dd07-425c-ad2f-6288560414d0" providerId="ADAL" clId="{A7AA8BAF-EE40-BD4F-900D-A9248F93B18E}" dt="2023-06-15T08:24:14.681" v="1" actId="478"/>
        <pc:sldMkLst>
          <pc:docMk/>
          <pc:sldMk cId="1314887363" sldId="1364"/>
        </pc:sldMkLst>
        <pc:graphicFrameChg chg="add del">
          <ac:chgData name="Zope Vedant" userId="d8a1c4c5-dd07-425c-ad2f-6288560414d0" providerId="ADAL" clId="{A7AA8BAF-EE40-BD4F-900D-A9248F93B18E}" dt="2023-06-15T08:24:14.681" v="1" actId="478"/>
          <ac:graphicFrameMkLst>
            <pc:docMk/>
            <pc:sldMk cId="1314887363" sldId="1364"/>
            <ac:graphicFrameMk id="6" creationId="{FBB42270-881B-06FA-52C2-A6B83EFE50BB}"/>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52054" cy="498129"/>
          </a:xfrm>
          <a:prstGeom prst="rect">
            <a:avLst/>
          </a:prstGeom>
        </p:spPr>
        <p:txBody>
          <a:bodyPr vert="horz" lIns="88377" tIns="44188" rIns="88377" bIns="44188" rtlCol="0"/>
          <a:lstStyle>
            <a:lvl1pPr algn="l" eaLnBrk="1" fontAlgn="auto" hangingPunct="1">
              <a:spcBef>
                <a:spcPts val="0"/>
              </a:spcBef>
              <a:spcAft>
                <a:spcPts val="0"/>
              </a:spcAft>
              <a:defRPr sz="1200">
                <a:latin typeface="+mn-lt"/>
              </a:defRPr>
            </a:lvl1pPr>
          </a:lstStyle>
          <a:p>
            <a:pPr>
              <a:defRPr/>
            </a:pPr>
            <a:endParaRPr lang="de-DE" sz="1000">
              <a:latin typeface="Arial" pitchFamily="34" charset="0"/>
              <a:cs typeface="Arial" pitchFamily="34" charset="0"/>
            </a:endParaRPr>
          </a:p>
        </p:txBody>
      </p:sp>
      <p:sp>
        <p:nvSpPr>
          <p:cNvPr id="3" name="Datumsplatzhalter 2"/>
          <p:cNvSpPr>
            <a:spLocks noGrp="1"/>
          </p:cNvSpPr>
          <p:nvPr>
            <p:ph type="dt" sz="quarter" idx="1"/>
          </p:nvPr>
        </p:nvSpPr>
        <p:spPr>
          <a:xfrm>
            <a:off x="3858387" y="0"/>
            <a:ext cx="2952054" cy="498129"/>
          </a:xfrm>
          <a:prstGeom prst="rect">
            <a:avLst/>
          </a:prstGeom>
        </p:spPr>
        <p:txBody>
          <a:bodyPr vert="horz" lIns="88377" tIns="44188" rIns="88377" bIns="44188" rtlCol="0"/>
          <a:lstStyle>
            <a:lvl1pPr algn="r" eaLnBrk="1" fontAlgn="auto" hangingPunct="1">
              <a:spcBef>
                <a:spcPts val="0"/>
              </a:spcBef>
              <a:spcAft>
                <a:spcPts val="0"/>
              </a:spcAft>
              <a:defRPr sz="1200" smtClean="0">
                <a:latin typeface="+mn-lt"/>
              </a:defRPr>
            </a:lvl1pPr>
          </a:lstStyle>
          <a:p>
            <a:pPr>
              <a:defRPr/>
            </a:pPr>
            <a:fld id="{A989147A-E99F-426E-8428-4F7A2B762C1A}" type="datetimeFigureOut">
              <a:rPr lang="de-DE" sz="1000">
                <a:latin typeface="Arial" pitchFamily="34" charset="0"/>
                <a:cs typeface="Arial" pitchFamily="34" charset="0"/>
              </a:rPr>
              <a:pPr>
                <a:defRPr/>
              </a:pPr>
              <a:t>04.12.2024</a:t>
            </a:fld>
            <a:endParaRPr lang="de-DE" sz="1000">
              <a:latin typeface="Arial" pitchFamily="34" charset="0"/>
              <a:cs typeface="Arial" pitchFamily="34" charset="0"/>
            </a:endParaRPr>
          </a:p>
        </p:txBody>
      </p:sp>
      <p:sp>
        <p:nvSpPr>
          <p:cNvPr id="4" name="Fußzeilenplatzhalter 3"/>
          <p:cNvSpPr>
            <a:spLocks noGrp="1"/>
          </p:cNvSpPr>
          <p:nvPr>
            <p:ph type="ftr" sz="quarter" idx="2"/>
          </p:nvPr>
        </p:nvSpPr>
        <p:spPr>
          <a:xfrm>
            <a:off x="0" y="9444385"/>
            <a:ext cx="2952054" cy="498129"/>
          </a:xfrm>
          <a:prstGeom prst="rect">
            <a:avLst/>
          </a:prstGeom>
        </p:spPr>
        <p:txBody>
          <a:bodyPr vert="horz" lIns="88377" tIns="44188" rIns="88377" bIns="44188" rtlCol="0" anchor="b"/>
          <a:lstStyle>
            <a:lvl1pPr algn="l" eaLnBrk="1" fontAlgn="auto" hangingPunct="1">
              <a:spcBef>
                <a:spcPts val="0"/>
              </a:spcBef>
              <a:spcAft>
                <a:spcPts val="0"/>
              </a:spcAft>
              <a:defRPr sz="1200">
                <a:latin typeface="+mn-lt"/>
              </a:defRPr>
            </a:lvl1pPr>
          </a:lstStyle>
          <a:p>
            <a:pPr>
              <a:defRPr/>
            </a:pPr>
            <a:endParaRPr lang="de-DE" sz="1000">
              <a:latin typeface="Arial" pitchFamily="34" charset="0"/>
              <a:cs typeface="Arial" pitchFamily="34" charset="0"/>
            </a:endParaRPr>
          </a:p>
        </p:txBody>
      </p:sp>
      <p:sp>
        <p:nvSpPr>
          <p:cNvPr id="5" name="Foliennummernplatzhalter 4"/>
          <p:cNvSpPr>
            <a:spLocks noGrp="1"/>
          </p:cNvSpPr>
          <p:nvPr>
            <p:ph type="sldNum" sz="quarter" idx="3"/>
          </p:nvPr>
        </p:nvSpPr>
        <p:spPr>
          <a:xfrm>
            <a:off x="3858387" y="9444385"/>
            <a:ext cx="2952054" cy="498129"/>
          </a:xfrm>
          <a:prstGeom prst="rect">
            <a:avLst/>
          </a:prstGeom>
        </p:spPr>
        <p:txBody>
          <a:bodyPr vert="horz" lIns="88377" tIns="44188" rIns="88377" bIns="44188" rtlCol="0" anchor="b"/>
          <a:lstStyle>
            <a:lvl1pPr algn="r" eaLnBrk="1" fontAlgn="auto" hangingPunct="1">
              <a:spcBef>
                <a:spcPts val="0"/>
              </a:spcBef>
              <a:spcAft>
                <a:spcPts val="0"/>
              </a:spcAft>
              <a:defRPr sz="1200" smtClean="0">
                <a:latin typeface="+mn-lt"/>
              </a:defRPr>
            </a:lvl1pPr>
          </a:lstStyle>
          <a:p>
            <a:pPr>
              <a:defRPr/>
            </a:pPr>
            <a:fld id="{1FEB8BDD-D483-4F2A-8149-5CAA22251911}" type="slidenum">
              <a:rPr lang="de-DE" sz="1000">
                <a:latin typeface="Arial" pitchFamily="34" charset="0"/>
                <a:cs typeface="Arial" pitchFamily="34" charset="0"/>
              </a:rPr>
              <a:pPr>
                <a:defRPr/>
              </a:pPr>
              <a:t>‹#›</a:t>
            </a:fld>
            <a:endParaRPr lang="de-DE" sz="1000">
              <a:latin typeface="Arial" pitchFamily="34" charset="0"/>
              <a:cs typeface="Arial" pitchFamily="34" charset="0"/>
            </a:endParaRPr>
          </a:p>
        </p:txBody>
      </p:sp>
    </p:spTree>
    <p:extLst>
      <p:ext uri="{BB962C8B-B14F-4D97-AF65-F5344CB8AC3E}">
        <p14:creationId xmlns:p14="http://schemas.microsoft.com/office/powerpoint/2010/main" val="417062785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52054" cy="498129"/>
          </a:xfrm>
          <a:prstGeom prst="rect">
            <a:avLst/>
          </a:prstGeom>
        </p:spPr>
        <p:txBody>
          <a:bodyPr vert="horz" lIns="88377" tIns="44188" rIns="88377" bIns="44188" rtlCol="0"/>
          <a:lstStyle>
            <a:lvl1pPr algn="l" eaLnBrk="1" fontAlgn="auto" hangingPunct="1">
              <a:spcBef>
                <a:spcPts val="0"/>
              </a:spcBef>
              <a:spcAft>
                <a:spcPts val="0"/>
              </a:spcAft>
              <a:defRPr sz="1000">
                <a:latin typeface="Arial" pitchFamily="34" charset="0"/>
                <a:cs typeface="Arial" pitchFamily="34" charset="0"/>
              </a:defRPr>
            </a:lvl1pPr>
          </a:lstStyle>
          <a:p>
            <a:pPr>
              <a:defRPr/>
            </a:pPr>
            <a:endParaRPr lang="de-DE"/>
          </a:p>
        </p:txBody>
      </p:sp>
      <p:sp>
        <p:nvSpPr>
          <p:cNvPr id="3" name="Datumsplatzhalter 2"/>
          <p:cNvSpPr>
            <a:spLocks noGrp="1"/>
          </p:cNvSpPr>
          <p:nvPr>
            <p:ph type="dt" idx="1"/>
          </p:nvPr>
        </p:nvSpPr>
        <p:spPr>
          <a:xfrm>
            <a:off x="3858387" y="0"/>
            <a:ext cx="2952054" cy="498129"/>
          </a:xfrm>
          <a:prstGeom prst="rect">
            <a:avLst/>
          </a:prstGeom>
        </p:spPr>
        <p:txBody>
          <a:bodyPr vert="horz" lIns="88377" tIns="44188" rIns="88377" bIns="44188" rtlCol="0"/>
          <a:lstStyle>
            <a:lvl1pPr algn="r" eaLnBrk="1" fontAlgn="auto" hangingPunct="1">
              <a:spcBef>
                <a:spcPts val="0"/>
              </a:spcBef>
              <a:spcAft>
                <a:spcPts val="0"/>
              </a:spcAft>
              <a:defRPr sz="1000" smtClean="0">
                <a:latin typeface="+mn-lt"/>
              </a:defRPr>
            </a:lvl1pPr>
          </a:lstStyle>
          <a:p>
            <a:pPr>
              <a:defRPr/>
            </a:pPr>
            <a:fld id="{E619EF57-6584-4C28-9DE9-68C51C925951}" type="datetimeFigureOut">
              <a:rPr lang="de-DE" smtClean="0"/>
              <a:pPr>
                <a:defRPr/>
              </a:pPr>
              <a:t>04.12.2024</a:t>
            </a:fld>
            <a:endParaRPr lang="de-DE"/>
          </a:p>
        </p:txBody>
      </p:sp>
      <p:sp>
        <p:nvSpPr>
          <p:cNvPr id="4" name="Folienbildplatzhalter 3"/>
          <p:cNvSpPr>
            <a:spLocks noGrp="1" noRot="1" noChangeAspect="1"/>
          </p:cNvSpPr>
          <p:nvPr>
            <p:ph type="sldImg" idx="2"/>
          </p:nvPr>
        </p:nvSpPr>
        <p:spPr>
          <a:xfrm>
            <a:off x="423863" y="1243013"/>
            <a:ext cx="5964237" cy="3355975"/>
          </a:xfrm>
          <a:prstGeom prst="rect">
            <a:avLst/>
          </a:prstGeom>
          <a:noFill/>
          <a:ln w="12700">
            <a:solidFill>
              <a:prstClr val="black"/>
            </a:solidFill>
          </a:ln>
        </p:spPr>
        <p:txBody>
          <a:bodyPr vert="horz" lIns="88377" tIns="44188" rIns="88377" bIns="44188" rtlCol="0" anchor="ctr"/>
          <a:lstStyle/>
          <a:p>
            <a:pPr lvl="0"/>
            <a:endParaRPr lang="de-DE" noProof="0"/>
          </a:p>
        </p:txBody>
      </p:sp>
      <p:sp>
        <p:nvSpPr>
          <p:cNvPr id="5" name="Notizenplatzhalter 4"/>
          <p:cNvSpPr>
            <a:spLocks noGrp="1"/>
          </p:cNvSpPr>
          <p:nvPr>
            <p:ph type="body" sz="quarter" idx="3"/>
          </p:nvPr>
        </p:nvSpPr>
        <p:spPr>
          <a:xfrm>
            <a:off x="680892" y="4785423"/>
            <a:ext cx="5450180" cy="3914084"/>
          </a:xfrm>
          <a:prstGeom prst="rect">
            <a:avLst/>
          </a:prstGeom>
        </p:spPr>
        <p:txBody>
          <a:bodyPr vert="horz" lIns="88377" tIns="44188" rIns="88377" bIns="44188"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9444385"/>
            <a:ext cx="2952054" cy="498129"/>
          </a:xfrm>
          <a:prstGeom prst="rect">
            <a:avLst/>
          </a:prstGeom>
        </p:spPr>
        <p:txBody>
          <a:bodyPr vert="horz" lIns="88377" tIns="44188" rIns="88377" bIns="44188" rtlCol="0" anchor="b"/>
          <a:lstStyle>
            <a:lvl1pPr algn="l" eaLnBrk="1" fontAlgn="auto" hangingPunct="1">
              <a:spcBef>
                <a:spcPts val="0"/>
              </a:spcBef>
              <a:spcAft>
                <a:spcPts val="0"/>
              </a:spcAft>
              <a:defRPr sz="1000">
                <a:latin typeface="Arial" pitchFamily="34" charset="0"/>
                <a:cs typeface="Arial" pitchFamily="34" charset="0"/>
              </a:defRPr>
            </a:lvl1pPr>
          </a:lstStyle>
          <a:p>
            <a:pPr>
              <a:defRPr/>
            </a:pPr>
            <a:endParaRPr lang="de-DE"/>
          </a:p>
        </p:txBody>
      </p:sp>
      <p:sp>
        <p:nvSpPr>
          <p:cNvPr id="7" name="Foliennummernplatzhalter 6"/>
          <p:cNvSpPr>
            <a:spLocks noGrp="1"/>
          </p:cNvSpPr>
          <p:nvPr>
            <p:ph type="sldNum" sz="quarter" idx="5"/>
          </p:nvPr>
        </p:nvSpPr>
        <p:spPr>
          <a:xfrm>
            <a:off x="3858387" y="9444385"/>
            <a:ext cx="2952054" cy="498129"/>
          </a:xfrm>
          <a:prstGeom prst="rect">
            <a:avLst/>
          </a:prstGeom>
        </p:spPr>
        <p:txBody>
          <a:bodyPr vert="horz" lIns="88377" tIns="44188" rIns="88377" bIns="44188" rtlCol="0" anchor="b"/>
          <a:lstStyle>
            <a:lvl1pPr algn="r" eaLnBrk="1" fontAlgn="auto" hangingPunct="1">
              <a:spcBef>
                <a:spcPts val="0"/>
              </a:spcBef>
              <a:spcAft>
                <a:spcPts val="0"/>
              </a:spcAft>
              <a:defRPr sz="1000" smtClean="0">
                <a:latin typeface="Arial" pitchFamily="34" charset="0"/>
                <a:cs typeface="Arial" pitchFamily="34" charset="0"/>
              </a:defRPr>
            </a:lvl1pPr>
          </a:lstStyle>
          <a:p>
            <a:pPr>
              <a:defRPr/>
            </a:pPr>
            <a:fld id="{6DB79B9A-35EE-4156-AEAA-A71D25E1C590}" type="slidenum">
              <a:rPr lang="de-DE" smtClean="0"/>
              <a:pPr>
                <a:defRPr/>
              </a:pPr>
              <a:t>‹#›</a:t>
            </a:fld>
            <a:endParaRPr lang="de-DE"/>
          </a:p>
        </p:txBody>
      </p:sp>
    </p:spTree>
    <p:extLst>
      <p:ext uri="{BB962C8B-B14F-4D97-AF65-F5344CB8AC3E}">
        <p14:creationId xmlns:p14="http://schemas.microsoft.com/office/powerpoint/2010/main" val="2304105239"/>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000" kern="1200">
        <a:solidFill>
          <a:schemeClr val="tx1"/>
        </a:solidFill>
        <a:latin typeface="Arial" pitchFamily="34" charset="0"/>
        <a:ea typeface="+mn-ea"/>
        <a:cs typeface="Arial" pitchFamily="34" charset="0"/>
      </a:defRPr>
    </a:lvl1pPr>
    <a:lvl2pPr marL="457200" algn="l" rtl="0" fontAlgn="base">
      <a:spcBef>
        <a:spcPct val="30000"/>
      </a:spcBef>
      <a:spcAft>
        <a:spcPct val="0"/>
      </a:spcAft>
      <a:defRPr sz="1000" kern="1200">
        <a:solidFill>
          <a:schemeClr val="tx1"/>
        </a:solidFill>
        <a:latin typeface="Arial" pitchFamily="34" charset="0"/>
        <a:ea typeface="+mn-ea"/>
        <a:cs typeface="Arial" pitchFamily="34" charset="0"/>
      </a:defRPr>
    </a:lvl2pPr>
    <a:lvl3pPr marL="914400" algn="l" rtl="0" fontAlgn="base">
      <a:spcBef>
        <a:spcPct val="30000"/>
      </a:spcBef>
      <a:spcAft>
        <a:spcPct val="0"/>
      </a:spcAft>
      <a:defRPr sz="1000" kern="1200">
        <a:solidFill>
          <a:schemeClr val="tx1"/>
        </a:solidFill>
        <a:latin typeface="Arial" pitchFamily="34" charset="0"/>
        <a:ea typeface="+mn-ea"/>
        <a:cs typeface="Arial" pitchFamily="34" charset="0"/>
      </a:defRPr>
    </a:lvl3pPr>
    <a:lvl4pPr marL="1371600" algn="l" rtl="0" fontAlgn="base">
      <a:spcBef>
        <a:spcPct val="30000"/>
      </a:spcBef>
      <a:spcAft>
        <a:spcPct val="0"/>
      </a:spcAft>
      <a:defRPr sz="1000" kern="1200">
        <a:solidFill>
          <a:schemeClr val="tx1"/>
        </a:solidFill>
        <a:latin typeface="Arial" pitchFamily="34" charset="0"/>
        <a:ea typeface="+mn-ea"/>
        <a:cs typeface="Arial" pitchFamily="34" charset="0"/>
      </a:defRPr>
    </a:lvl4pPr>
    <a:lvl5pPr marL="1828800" algn="l" rtl="0" fontAlgn="base">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1243013"/>
            <a:ext cx="5964237" cy="33559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5922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50718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a:p>
        </p:txBody>
      </p:sp>
    </p:spTree>
    <p:extLst>
      <p:ext uri="{BB962C8B-B14F-4D97-AF65-F5344CB8AC3E}">
        <p14:creationId xmlns:p14="http://schemas.microsoft.com/office/powerpoint/2010/main" val="1255886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7.wmf"/><Relationship Id="rId5" Type="http://schemas.openxmlformats.org/officeDocument/2006/relationships/image" Target="../media/image6.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p:spTree>
      <p:nvGrpSpPr>
        <p:cNvPr id="1" name=""/>
        <p:cNvGrpSpPr/>
        <p:nvPr/>
      </p:nvGrpSpPr>
      <p:grpSpPr>
        <a:xfrm>
          <a:off x="0" y="0"/>
          <a:ext cx="0" cy="0"/>
          <a:chOff x="0" y="0"/>
          <a:chExt cx="0" cy="0"/>
        </a:xfrm>
      </p:grpSpPr>
      <p:pic>
        <p:nvPicPr>
          <p:cNvPr id="8" name="Picture 3" descr="An aerial view of the Aalto University campus at sunset/ Photo by Mika Huisman">
            <a:extLst>
              <a:ext uri="{FF2B5EF4-FFF2-40B4-BE49-F238E27FC236}">
                <a16:creationId xmlns:a16="http://schemas.microsoft.com/office/drawing/2014/main" id="{285388FA-C0D1-46D0-9F89-F45FA70FF5C2}"/>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7062" b="16262"/>
          <a:stretch/>
        </p:blipFill>
        <p:spPr bwMode="auto">
          <a:xfrm>
            <a:off x="0" y="1"/>
            <a:ext cx="12192000" cy="299667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ctrTitle" hasCustomPrompt="1"/>
          </p:nvPr>
        </p:nvSpPr>
        <p:spPr>
          <a:xfrm>
            <a:off x="384000" y="3265737"/>
            <a:ext cx="11424000" cy="540000"/>
          </a:xfrm>
          <a:prstGeom prst="rect">
            <a:avLst/>
          </a:prstGeom>
        </p:spPr>
        <p:txBody>
          <a:bodyPr lIns="0" tIns="0" rIns="0" bIns="0" anchor="t" anchorCtr="0">
            <a:noAutofit/>
          </a:bodyPr>
          <a:lstStyle>
            <a:lvl1pPr algn="l">
              <a:defRPr sz="3200" b="1" baseline="0">
                <a:solidFill>
                  <a:srgbClr val="C00000"/>
                </a:solidFill>
                <a:latin typeface="Arial" panose="020B0604020202020204" pitchFamily="34" charset="0"/>
                <a:cs typeface="Arial" panose="020B0604020202020204" pitchFamily="34" charset="0"/>
              </a:defRPr>
            </a:lvl1pPr>
          </a:lstStyle>
          <a:p>
            <a:r>
              <a:rPr lang="en-US" noProof="0"/>
              <a:t>Presentation title</a:t>
            </a:r>
          </a:p>
        </p:txBody>
      </p:sp>
      <p:sp>
        <p:nvSpPr>
          <p:cNvPr id="6" name="Subtitle 2"/>
          <p:cNvSpPr>
            <a:spLocks noGrp="1"/>
          </p:cNvSpPr>
          <p:nvPr>
            <p:ph type="subTitle" idx="1" hasCustomPrompt="1"/>
          </p:nvPr>
        </p:nvSpPr>
        <p:spPr>
          <a:xfrm>
            <a:off x="384000" y="3915691"/>
            <a:ext cx="11424000" cy="1655762"/>
          </a:xfrm>
          <a:prstGeom prst="rect">
            <a:avLst/>
          </a:prstGeom>
        </p:spPr>
        <p:txBody>
          <a:bodyPr lIns="0" tIns="0" rIns="0" bIns="0"/>
          <a:lstStyle>
            <a:lvl1pPr marL="0" indent="0" algn="l">
              <a:lnSpc>
                <a:spcPct val="100000"/>
              </a:lnSpc>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Author list</a:t>
            </a:r>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l="14204" t="30656" r="13977" b="30721"/>
          <a:stretch/>
        </p:blipFill>
        <p:spPr>
          <a:xfrm>
            <a:off x="9436953" y="6153414"/>
            <a:ext cx="2371047" cy="581507"/>
          </a:xfrm>
          <a:prstGeom prst="rect">
            <a:avLst/>
          </a:prstGeom>
        </p:spPr>
      </p:pic>
      <p:pic>
        <p:nvPicPr>
          <p:cNvPr id="16" name="Picture 15"/>
          <p:cNvPicPr>
            <a:picLocks noChangeAspect="1"/>
          </p:cNvPicPr>
          <p:nvPr userDrawn="1"/>
        </p:nvPicPr>
        <p:blipFill rotWithShape="1">
          <a:blip r:embed="rId4"/>
          <a:srcRect l="222" r="-29"/>
          <a:stretch/>
        </p:blipFill>
        <p:spPr>
          <a:xfrm>
            <a:off x="0" y="-3467"/>
            <a:ext cx="12193200" cy="3071866"/>
          </a:xfrm>
          <a:prstGeom prst="rect">
            <a:avLst/>
          </a:prstGeom>
        </p:spPr>
      </p:pic>
    </p:spTree>
    <p:extLst>
      <p:ext uri="{BB962C8B-B14F-4D97-AF65-F5344CB8AC3E}">
        <p14:creationId xmlns:p14="http://schemas.microsoft.com/office/powerpoint/2010/main" val="2016017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2">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384000" y="3265737"/>
            <a:ext cx="11424000" cy="540000"/>
          </a:xfrm>
          <a:prstGeom prst="rect">
            <a:avLst/>
          </a:prstGeom>
        </p:spPr>
        <p:txBody>
          <a:bodyPr lIns="0" tIns="0" rIns="0" bIns="0" anchor="t" anchorCtr="0">
            <a:noAutofit/>
          </a:bodyPr>
          <a:lstStyle>
            <a:lvl1pPr algn="l">
              <a:defRPr sz="3200" b="1" baseline="0">
                <a:solidFill>
                  <a:srgbClr val="C00000"/>
                </a:solidFill>
                <a:latin typeface="Arial" panose="020B0604020202020204" pitchFamily="34" charset="0"/>
                <a:cs typeface="Arial" panose="020B0604020202020204" pitchFamily="34" charset="0"/>
              </a:defRPr>
            </a:lvl1pPr>
          </a:lstStyle>
          <a:p>
            <a:pPr algn="ctr" eaLnBrk="1" hangingPunct="1"/>
            <a:r>
              <a:rPr lang="en-US">
                <a:latin typeface="Arial"/>
                <a:cs typeface="Arial"/>
              </a:rPr>
              <a:t>Hydrogen embrittlement and Abaqus subroutine studies</a:t>
            </a:r>
            <a:endParaRPr lang="en-US" sz="3200"/>
          </a:p>
        </p:txBody>
      </p:sp>
      <p:sp>
        <p:nvSpPr>
          <p:cNvPr id="6" name="Subtitle 2"/>
          <p:cNvSpPr>
            <a:spLocks noGrp="1"/>
          </p:cNvSpPr>
          <p:nvPr>
            <p:ph type="subTitle" idx="1" hasCustomPrompt="1"/>
          </p:nvPr>
        </p:nvSpPr>
        <p:spPr>
          <a:xfrm>
            <a:off x="384000" y="4497652"/>
            <a:ext cx="11424000" cy="1655762"/>
          </a:xfrm>
          <a:prstGeom prst="rect">
            <a:avLst/>
          </a:prstGeom>
        </p:spPr>
        <p:txBody>
          <a:bodyPr lIns="0" tIns="0" rIns="0" bIns="0"/>
          <a:lstStyle>
            <a:lvl1pPr marL="0" indent="0" algn="l">
              <a:lnSpc>
                <a:spcPct val="100000"/>
              </a:lnSpc>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Author list</a:t>
            </a: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4204" t="30656" r="13977" b="30721"/>
          <a:stretch/>
        </p:blipFill>
        <p:spPr>
          <a:xfrm>
            <a:off x="9436953" y="6153414"/>
            <a:ext cx="2371047" cy="581507"/>
          </a:xfrm>
          <a:prstGeom prst="rect">
            <a:avLst/>
          </a:prstGeom>
        </p:spPr>
      </p:pic>
      <p:pic>
        <p:nvPicPr>
          <p:cNvPr id="8" name="Picture 3" descr="An aerial view of the Aalto University campus at sunset/ Photo by Mika Huisman">
            <a:extLst>
              <a:ext uri="{FF2B5EF4-FFF2-40B4-BE49-F238E27FC236}">
                <a16:creationId xmlns:a16="http://schemas.microsoft.com/office/drawing/2014/main" id="{285388FA-C0D1-46D0-9F89-F45FA70FF5C2}"/>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27062" b="16262"/>
          <a:stretch/>
        </p:blipFill>
        <p:spPr bwMode="auto">
          <a:xfrm>
            <a:off x="0" y="1"/>
            <a:ext cx="12192000" cy="2996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564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List">
    <p:spTree>
      <p:nvGrpSpPr>
        <p:cNvPr id="1" name=""/>
        <p:cNvGrpSpPr/>
        <p:nvPr/>
      </p:nvGrpSpPr>
      <p:grpSpPr>
        <a:xfrm>
          <a:off x="0" y="0"/>
          <a:ext cx="0" cy="0"/>
          <a:chOff x="0" y="0"/>
          <a:chExt cx="0" cy="0"/>
        </a:xfrm>
      </p:grpSpPr>
      <p:sp>
        <p:nvSpPr>
          <p:cNvPr id="12" name="Textplatzhalter 11"/>
          <p:cNvSpPr>
            <a:spLocks noGrp="1"/>
          </p:cNvSpPr>
          <p:nvPr>
            <p:ph type="body" sz="quarter" idx="13" hasCustomPrompt="1"/>
          </p:nvPr>
        </p:nvSpPr>
        <p:spPr>
          <a:xfrm>
            <a:off x="383118" y="1145309"/>
            <a:ext cx="11425767" cy="3733541"/>
          </a:xfrm>
          <a:prstGeom prst="rect">
            <a:avLst/>
          </a:prstGeom>
        </p:spPr>
        <p:txBody>
          <a:bodyPr lIns="0" tIns="0" rIns="0" bIns="0"/>
          <a:lstStyle>
            <a:lvl1pPr marL="215900" indent="-432000">
              <a:lnSpc>
                <a:spcPct val="135000"/>
              </a:lnSpc>
              <a:buClr>
                <a:srgbClr val="C00000"/>
              </a:buClr>
              <a:buSzPct val="90000"/>
              <a:buFont typeface="Wingdings" panose="05000000000000000000" pitchFamily="2" charset="2"/>
              <a:buChar char="q"/>
              <a:defRPr baseline="0"/>
            </a:lvl1pPr>
            <a:lvl2pPr marL="792000" indent="-360000">
              <a:lnSpc>
                <a:spcPct val="135000"/>
              </a:lnSpc>
              <a:buClr>
                <a:srgbClr val="C00000"/>
              </a:buClr>
              <a:buFont typeface="Wingdings" panose="05000000000000000000" pitchFamily="2" charset="2"/>
              <a:buChar char="Ø"/>
              <a:defRPr/>
            </a:lvl2pPr>
            <a:lvl3pPr marL="1080000" indent="-288000">
              <a:lnSpc>
                <a:spcPct val="135000"/>
              </a:lnSpc>
              <a:buClr>
                <a:srgbClr val="C00000"/>
              </a:buClr>
              <a:buFont typeface="Wingdings" panose="05000000000000000000" pitchFamily="2" charset="2"/>
              <a:buChar char="§"/>
              <a:defRPr/>
            </a:lvl3pPr>
            <a:lvl4pPr marL="1368000" indent="-288000">
              <a:lnSpc>
                <a:spcPct val="135000"/>
              </a:lnSpc>
              <a:buClr>
                <a:srgbClr val="C00000"/>
              </a:buClr>
              <a:buFont typeface="Arial" panose="020B0604020202020204" pitchFamily="34" charset="0"/>
              <a:buChar char="•"/>
              <a:defRPr/>
            </a:lvl4pPr>
          </a:lstStyle>
          <a:p>
            <a:pPr lvl="0"/>
            <a:r>
              <a:rPr lang="en-US" noProof="0"/>
              <a:t>List</a:t>
            </a:r>
          </a:p>
          <a:p>
            <a:pPr lvl="1"/>
            <a:r>
              <a:rPr lang="en-US" noProof="0"/>
              <a:t>Second level </a:t>
            </a:r>
          </a:p>
          <a:p>
            <a:pPr lvl="2"/>
            <a:r>
              <a:rPr lang="en-US" noProof="0"/>
              <a:t>Third level </a:t>
            </a:r>
          </a:p>
          <a:p>
            <a:pPr lvl="3"/>
            <a:r>
              <a:rPr lang="en-US" noProof="0"/>
              <a:t>Forth level</a:t>
            </a:r>
          </a:p>
        </p:txBody>
      </p:sp>
      <p:sp>
        <p:nvSpPr>
          <p:cNvPr id="5" name="Title 1"/>
          <p:cNvSpPr>
            <a:spLocks noGrp="1"/>
          </p:cNvSpPr>
          <p:nvPr>
            <p:ph type="title" hasCustomPrompt="1"/>
          </p:nvPr>
        </p:nvSpPr>
        <p:spPr>
          <a:xfrm>
            <a:off x="274320" y="201600"/>
            <a:ext cx="9133840" cy="543600"/>
          </a:xfrm>
          <a:prstGeom prst="rect">
            <a:avLst/>
          </a:prstGeom>
        </p:spPr>
        <p:txBody>
          <a:bodyPr lIns="0" tIns="0" rIns="0" bIns="0" anchor="b" anchorCtr="0"/>
          <a:lstStyle>
            <a:lvl1pPr algn="l">
              <a:defRPr sz="2000" b="1">
                <a:solidFill>
                  <a:srgbClr val="C00000"/>
                </a:solidFill>
              </a:defRPr>
            </a:lvl1pPr>
          </a:lstStyle>
          <a:p>
            <a:r>
              <a:rPr lang="de-DE"/>
              <a:t>Slide title</a:t>
            </a:r>
            <a:endParaRPr lang="en-US"/>
          </a:p>
        </p:txBody>
      </p:sp>
    </p:spTree>
    <p:extLst>
      <p:ext uri="{BB962C8B-B14F-4D97-AF65-F5344CB8AC3E}">
        <p14:creationId xmlns:p14="http://schemas.microsoft.com/office/powerpoint/2010/main" val="1754590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01600"/>
            <a:ext cx="9133840" cy="543600"/>
          </a:xfrm>
          <a:prstGeom prst="rect">
            <a:avLst/>
          </a:prstGeom>
        </p:spPr>
        <p:txBody>
          <a:bodyPr lIns="0" tIns="0" rIns="0" bIns="0" anchor="b" anchorCtr="0"/>
          <a:lstStyle>
            <a:lvl1pPr algn="l">
              <a:defRPr sz="2000" b="1">
                <a:solidFill>
                  <a:srgbClr val="C00000"/>
                </a:solidFill>
              </a:defRPr>
            </a:lvl1pPr>
          </a:lstStyle>
          <a:p>
            <a:r>
              <a:rPr lang="de-DE"/>
              <a:t>Slide title</a:t>
            </a:r>
            <a:endParaRPr lang="en-US"/>
          </a:p>
        </p:txBody>
      </p:sp>
    </p:spTree>
    <p:extLst>
      <p:ext uri="{BB962C8B-B14F-4D97-AF65-F5344CB8AC3E}">
        <p14:creationId xmlns:p14="http://schemas.microsoft.com/office/powerpoint/2010/main" val="2381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ubtitle">
    <p:spTree>
      <p:nvGrpSpPr>
        <p:cNvPr id="1" name=""/>
        <p:cNvGrpSpPr/>
        <p:nvPr/>
      </p:nvGrpSpPr>
      <p:grpSpPr>
        <a:xfrm>
          <a:off x="0" y="0"/>
          <a:ext cx="0" cy="0"/>
          <a:chOff x="0" y="0"/>
          <a:chExt cx="0" cy="0"/>
        </a:xfrm>
      </p:grpSpPr>
      <p:sp>
        <p:nvSpPr>
          <p:cNvPr id="25" name="Textplatzhalter 24"/>
          <p:cNvSpPr>
            <a:spLocks noGrp="1"/>
          </p:cNvSpPr>
          <p:nvPr>
            <p:ph type="body" sz="quarter" idx="11" hasCustomPrompt="1"/>
          </p:nvPr>
        </p:nvSpPr>
        <p:spPr>
          <a:xfrm>
            <a:off x="384001" y="1152000"/>
            <a:ext cx="11425767"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noProof="0"/>
              <a:t>Subtitle</a:t>
            </a:r>
          </a:p>
        </p:txBody>
      </p:sp>
      <p:sp>
        <p:nvSpPr>
          <p:cNvPr id="12" name="Textplatzhalter 11"/>
          <p:cNvSpPr>
            <a:spLocks noGrp="1"/>
          </p:cNvSpPr>
          <p:nvPr>
            <p:ph type="body" sz="quarter" idx="13" hasCustomPrompt="1"/>
          </p:nvPr>
        </p:nvSpPr>
        <p:spPr>
          <a:xfrm>
            <a:off x="383118" y="1684800"/>
            <a:ext cx="11425767" cy="3194050"/>
          </a:xfrm>
          <a:prstGeom prst="rect">
            <a:avLst/>
          </a:prstGeom>
        </p:spPr>
        <p:txBody>
          <a:bodyPr lIns="0" tIns="0" rIns="0" bIns="0"/>
          <a:lstStyle>
            <a:lvl1pPr marL="215900" indent="-215900">
              <a:buClr>
                <a:srgbClr val="C00000"/>
              </a:buClr>
              <a:buFont typeface="Arial" panose="020B0604020202020204" pitchFamily="34" charset="0"/>
              <a:buChar char="•"/>
              <a:defRPr baseline="0"/>
            </a:lvl1pPr>
            <a:lvl2pPr marL="431800" indent="-215900">
              <a:buClr>
                <a:srgbClr val="C00000"/>
              </a:buClr>
              <a:buFont typeface="Arial" panose="020B0604020202020204" pitchFamily="34" charset="0"/>
              <a:buChar char="•"/>
              <a:defRPr/>
            </a:lvl2pPr>
            <a:lvl3pPr marL="647700" indent="-215900">
              <a:buClr>
                <a:srgbClr val="C00000"/>
              </a:buClr>
              <a:buFont typeface="Arial" panose="020B0604020202020204" pitchFamily="34" charset="0"/>
              <a:buChar char="•"/>
              <a:defRPr/>
            </a:lvl3pPr>
            <a:lvl4pPr marL="863600" indent="-215900">
              <a:buClr>
                <a:srgbClr val="C00000"/>
              </a:buClr>
              <a:buFont typeface="Arial" panose="020B0604020202020204" pitchFamily="34" charset="0"/>
              <a:buChar char="•"/>
              <a:defRPr/>
            </a:lvl4pPr>
          </a:lstStyle>
          <a:p>
            <a:pPr lvl="0"/>
            <a:r>
              <a:rPr lang="en-US" noProof="0"/>
              <a:t>List</a:t>
            </a:r>
          </a:p>
          <a:p>
            <a:pPr lvl="1"/>
            <a:r>
              <a:rPr lang="en-US" noProof="0"/>
              <a:t>Second level </a:t>
            </a:r>
          </a:p>
          <a:p>
            <a:pPr lvl="2"/>
            <a:r>
              <a:rPr lang="en-US" noProof="0"/>
              <a:t>Third level </a:t>
            </a:r>
          </a:p>
          <a:p>
            <a:pPr lvl="3"/>
            <a:r>
              <a:rPr lang="en-US" noProof="0"/>
              <a:t>Forth level</a:t>
            </a:r>
          </a:p>
        </p:txBody>
      </p:sp>
      <p:sp>
        <p:nvSpPr>
          <p:cNvPr id="5" name="Title 1"/>
          <p:cNvSpPr>
            <a:spLocks noGrp="1"/>
          </p:cNvSpPr>
          <p:nvPr>
            <p:ph type="title" hasCustomPrompt="1"/>
          </p:nvPr>
        </p:nvSpPr>
        <p:spPr>
          <a:xfrm>
            <a:off x="274320" y="201600"/>
            <a:ext cx="9133840" cy="543600"/>
          </a:xfrm>
          <a:prstGeom prst="rect">
            <a:avLst/>
          </a:prstGeom>
        </p:spPr>
        <p:txBody>
          <a:bodyPr lIns="0" tIns="0" rIns="0" bIns="0" anchor="b" anchorCtr="0"/>
          <a:lstStyle>
            <a:lvl1pPr algn="l">
              <a:defRPr sz="2000" b="1">
                <a:solidFill>
                  <a:srgbClr val="C00000"/>
                </a:solidFill>
              </a:defRPr>
            </a:lvl1pPr>
          </a:lstStyle>
          <a:p>
            <a:r>
              <a:rPr lang="de-DE"/>
              <a:t>Slide title</a:t>
            </a:r>
            <a:endParaRPr lang="en-US"/>
          </a:p>
        </p:txBody>
      </p:sp>
    </p:spTree>
    <p:extLst>
      <p:ext uri="{BB962C8B-B14F-4D97-AF65-F5344CB8AC3E}">
        <p14:creationId xmlns:p14="http://schemas.microsoft.com/office/powerpoint/2010/main" val="4134328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figure">
    <p:spTree>
      <p:nvGrpSpPr>
        <p:cNvPr id="1" name=""/>
        <p:cNvGrpSpPr/>
        <p:nvPr/>
      </p:nvGrpSpPr>
      <p:grpSpPr>
        <a:xfrm>
          <a:off x="0" y="0"/>
          <a:ext cx="0" cy="0"/>
          <a:chOff x="0" y="0"/>
          <a:chExt cx="0" cy="0"/>
        </a:xfrm>
      </p:grpSpPr>
      <p:sp>
        <p:nvSpPr>
          <p:cNvPr id="12" name="Textplatzhalter 24"/>
          <p:cNvSpPr>
            <a:spLocks noGrp="1"/>
          </p:cNvSpPr>
          <p:nvPr>
            <p:ph type="body" sz="quarter" idx="11" hasCustomPrompt="1"/>
          </p:nvPr>
        </p:nvSpPr>
        <p:spPr>
          <a:xfrm>
            <a:off x="384001" y="1152000"/>
            <a:ext cx="11425767" cy="252000"/>
          </a:xfrm>
          <a:prstGeom prst="rect">
            <a:avLst/>
          </a:prstGeom>
        </p:spPr>
        <p:txBody>
          <a:bodyPr lIns="0" tIns="0" rIns="0" bIns="0"/>
          <a:lstStyle>
            <a:lvl1pPr marL="0" indent="0">
              <a:lnSpc>
                <a:spcPct val="100000"/>
              </a:lnSpc>
              <a:buFontTx/>
              <a:buNone/>
              <a:defRPr sz="2000" b="1" baseline="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noProof="0"/>
              <a:t>Subtitle</a:t>
            </a:r>
          </a:p>
        </p:txBody>
      </p:sp>
      <p:sp>
        <p:nvSpPr>
          <p:cNvPr id="9" name="Diagrammplatzhalter 8"/>
          <p:cNvSpPr>
            <a:spLocks noGrp="1"/>
          </p:cNvSpPr>
          <p:nvPr>
            <p:ph type="chart" sz="quarter" idx="13" hasCustomPrompt="1"/>
          </p:nvPr>
        </p:nvSpPr>
        <p:spPr>
          <a:xfrm>
            <a:off x="383118" y="1684800"/>
            <a:ext cx="11425767" cy="3632200"/>
          </a:xfrm>
          <a:prstGeom prst="rect">
            <a:avLst/>
          </a:prstGeom>
        </p:spPr>
        <p:txBody>
          <a:bodyPr lIns="0" tIns="0" rIns="0" bIns="0"/>
          <a:lstStyle>
            <a:lvl1pPr>
              <a:buClr>
                <a:srgbClr val="C00000"/>
              </a:buClr>
              <a:defRPr/>
            </a:lvl1pPr>
          </a:lstStyle>
          <a:p>
            <a:pPr lvl="0"/>
            <a:r>
              <a:rPr lang="en-US" noProof="0"/>
              <a:t>Add diagram by clicking on the symbol</a:t>
            </a:r>
            <a:endParaRPr lang="de-DE" noProof="0"/>
          </a:p>
        </p:txBody>
      </p:sp>
      <p:sp>
        <p:nvSpPr>
          <p:cNvPr id="5" name="Title 1"/>
          <p:cNvSpPr>
            <a:spLocks noGrp="1"/>
          </p:cNvSpPr>
          <p:nvPr>
            <p:ph type="title" hasCustomPrompt="1"/>
          </p:nvPr>
        </p:nvSpPr>
        <p:spPr>
          <a:xfrm>
            <a:off x="274320" y="201600"/>
            <a:ext cx="9133840" cy="543600"/>
          </a:xfrm>
          <a:prstGeom prst="rect">
            <a:avLst/>
          </a:prstGeom>
        </p:spPr>
        <p:txBody>
          <a:bodyPr lIns="0" tIns="0" rIns="0" bIns="0" anchor="b" anchorCtr="0"/>
          <a:lstStyle>
            <a:lvl1pPr algn="l">
              <a:defRPr sz="2000" b="1">
                <a:solidFill>
                  <a:srgbClr val="C00000"/>
                </a:solidFill>
              </a:defRPr>
            </a:lvl1pPr>
          </a:lstStyle>
          <a:p>
            <a:r>
              <a:rPr lang="de-DE"/>
              <a:t>Slide title</a:t>
            </a:r>
            <a:endParaRPr lang="en-US"/>
          </a:p>
        </p:txBody>
      </p:sp>
    </p:spTree>
    <p:extLst>
      <p:ext uri="{BB962C8B-B14F-4D97-AF65-F5344CB8AC3E}">
        <p14:creationId xmlns:p14="http://schemas.microsoft.com/office/powerpoint/2010/main" val="4182599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ogos">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4320" y="201600"/>
            <a:ext cx="9133840" cy="543600"/>
          </a:xfrm>
          <a:prstGeom prst="rect">
            <a:avLst/>
          </a:prstGeom>
        </p:spPr>
        <p:txBody>
          <a:bodyPr lIns="0" tIns="0" rIns="0" bIns="0" anchor="b" anchorCtr="0"/>
          <a:lstStyle>
            <a:lvl1pPr algn="l">
              <a:defRPr sz="2000" b="1">
                <a:solidFill>
                  <a:srgbClr val="C00000"/>
                </a:solidFill>
              </a:defRPr>
            </a:lvl1pPr>
          </a:lstStyle>
          <a:p>
            <a:r>
              <a:rPr lang="de-DE"/>
              <a:t>Slide title</a:t>
            </a:r>
            <a:endParaRPr lang="en-US"/>
          </a:p>
        </p:txBody>
      </p:sp>
      <p:pic>
        <p:nvPicPr>
          <p:cNvPr id="6" name="Picture 2" descr="P:\Orgakram\rwth_iehk_en_rgb.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74320" y="1184115"/>
            <a:ext cx="3169232" cy="813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320" y="2247100"/>
            <a:ext cx="1726229" cy="925795"/>
          </a:xfrm>
          <a:prstGeom prst="rect">
            <a:avLst/>
          </a:prstGeom>
        </p:spPr>
      </p:pic>
      <p:pic>
        <p:nvPicPr>
          <p:cNvPr id="8" name="Picture 7"/>
          <p:cNvPicPr>
            <a:picLocks noChangeAspect="1"/>
          </p:cNvPicPr>
          <p:nvPr userDrawn="1"/>
        </p:nvPicPr>
        <p:blipFill rotWithShape="1">
          <a:blip r:embed="rId4" cstate="print">
            <a:extLst>
              <a:ext uri="{28A0092B-C50C-407E-A947-70E740481C1C}">
                <a14:useLocalDpi xmlns:a14="http://schemas.microsoft.com/office/drawing/2010/main" val="0"/>
              </a:ext>
            </a:extLst>
          </a:blip>
          <a:srcRect l="14204" t="30656" r="13977" b="30721"/>
          <a:stretch/>
        </p:blipFill>
        <p:spPr>
          <a:xfrm>
            <a:off x="205740" y="3422302"/>
            <a:ext cx="2371047" cy="581507"/>
          </a:xfrm>
          <a:prstGeom prst="rect">
            <a:avLst/>
          </a:prstGeom>
        </p:spPr>
      </p:pic>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05740" y="4312219"/>
            <a:ext cx="1103176" cy="570547"/>
          </a:xfrm>
          <a:prstGeom prst="rect">
            <a:avLst/>
          </a:prstGeom>
        </p:spPr>
      </p:pic>
      <p:pic>
        <p:nvPicPr>
          <p:cNvPr id="13" name="Picture 12">
            <a:extLst>
              <a:ext uri="{FF2B5EF4-FFF2-40B4-BE49-F238E27FC236}">
                <a16:creationId xmlns:a16="http://schemas.microsoft.com/office/drawing/2014/main" id="{981FCDCF-DD0C-4E28-91B5-6A8074C3ECB1}"/>
              </a:ext>
            </a:extLst>
          </p:cNvPr>
          <p:cNvPicPr/>
          <p:nvPr userDrawn="1"/>
        </p:nvPicPr>
        <p:blipFill rotWithShape="1">
          <a:blip r:embed="rId6">
            <a:extLst>
              <a:ext uri="{28A0092B-C50C-407E-A947-70E740481C1C}">
                <a14:useLocalDpi xmlns:a14="http://schemas.microsoft.com/office/drawing/2010/main" val="0"/>
              </a:ext>
            </a:extLst>
          </a:blip>
          <a:srcRect l="9896" t="30686" r="11868" b="31017"/>
          <a:stretch/>
        </p:blipFill>
        <p:spPr bwMode="auto">
          <a:xfrm>
            <a:off x="6821940" y="3362425"/>
            <a:ext cx="3200400" cy="606425"/>
          </a:xfrm>
          <a:prstGeom prst="rect">
            <a:avLst/>
          </a:prstGeom>
          <a:ln>
            <a:no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2712313F-E56E-4AEB-8C41-345FCE24D812}"/>
              </a:ext>
            </a:extLst>
          </p:cNvPr>
          <p:cNvPicPr>
            <a:picLocks noChangeAspect="1"/>
          </p:cNvPicPr>
          <p:nvPr userDrawn="1"/>
        </p:nvPicPr>
        <p:blipFill>
          <a:blip r:embed="rId7"/>
          <a:stretch>
            <a:fillRect/>
          </a:stretch>
        </p:blipFill>
        <p:spPr>
          <a:xfrm>
            <a:off x="3536114" y="3403636"/>
            <a:ext cx="2755631" cy="585267"/>
          </a:xfrm>
          <a:prstGeom prst="rect">
            <a:avLst/>
          </a:prstGeom>
        </p:spPr>
      </p:pic>
    </p:spTree>
    <p:extLst>
      <p:ext uri="{BB962C8B-B14F-4D97-AF65-F5344CB8AC3E}">
        <p14:creationId xmlns:p14="http://schemas.microsoft.com/office/powerpoint/2010/main" val="2787172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lide thank you">
    <p:spTree>
      <p:nvGrpSpPr>
        <p:cNvPr id="1" name=""/>
        <p:cNvGrpSpPr/>
        <p:nvPr/>
      </p:nvGrpSpPr>
      <p:grpSpPr>
        <a:xfrm>
          <a:off x="0" y="0"/>
          <a:ext cx="0" cy="0"/>
          <a:chOff x="0" y="0"/>
          <a:chExt cx="0" cy="0"/>
        </a:xfrm>
      </p:grpSpPr>
      <p:sp>
        <p:nvSpPr>
          <p:cNvPr id="4" name="Title 1"/>
          <p:cNvSpPr txBox="1">
            <a:spLocks/>
          </p:cNvSpPr>
          <p:nvPr userDrawn="1"/>
        </p:nvSpPr>
        <p:spPr>
          <a:xfrm>
            <a:off x="383118" y="2487613"/>
            <a:ext cx="11425767" cy="1079500"/>
          </a:xfrm>
          <a:prstGeom prst="rect">
            <a:avLst/>
          </a:prstGeom>
        </p:spPr>
        <p:txBody>
          <a:bodyPr lIns="0" tIns="0" rIns="0" bIns="0"/>
          <a:lstStyle>
            <a:lvl1pPr algn="l" defTabSz="914400" rtl="0" eaLnBrk="1" latinLnBrk="0" hangingPunct="1">
              <a:lnSpc>
                <a:spcPct val="90000"/>
              </a:lnSpc>
              <a:spcBef>
                <a:spcPct val="0"/>
              </a:spcBef>
              <a:buNone/>
              <a:defRPr sz="3200" b="1" kern="1200" baseline="0">
                <a:solidFill>
                  <a:schemeClr val="tx2"/>
                </a:solidFill>
                <a:latin typeface="Arial" panose="020B0604020202020204" pitchFamily="34" charset="0"/>
                <a:ea typeface="+mj-ea"/>
                <a:cs typeface="Arial" panose="020B0604020202020204" pitchFamily="34" charset="0"/>
              </a:defRPr>
            </a:lvl1pPr>
          </a:lstStyle>
          <a:p>
            <a:pPr fontAlgn="auto">
              <a:spcAft>
                <a:spcPts val="0"/>
              </a:spcAft>
              <a:defRPr/>
            </a:pPr>
            <a:r>
              <a:rPr lang="en-US" sz="3200" noProof="0">
                <a:solidFill>
                  <a:srgbClr val="C00000"/>
                </a:solidFill>
              </a:rPr>
              <a:t>Thank you!</a:t>
            </a:r>
          </a:p>
        </p:txBody>
      </p:sp>
      <p:sp>
        <p:nvSpPr>
          <p:cNvPr id="9" name="Textplatzhalter 24"/>
          <p:cNvSpPr>
            <a:spLocks noGrp="1"/>
          </p:cNvSpPr>
          <p:nvPr>
            <p:ph type="body" sz="quarter" idx="11" hasCustomPrompt="1"/>
          </p:nvPr>
        </p:nvSpPr>
        <p:spPr>
          <a:xfrm>
            <a:off x="384001" y="3988800"/>
            <a:ext cx="11425767" cy="1656000"/>
          </a:xfrm>
          <a:prstGeom prst="rect">
            <a:avLst/>
          </a:prstGeom>
        </p:spPr>
        <p:txBody>
          <a:bodyPr lIns="0" tIns="0" rIns="0" bIns="0"/>
          <a:lstStyle>
            <a:lvl1pPr marL="0" indent="0">
              <a:lnSpc>
                <a:spcPct val="100000"/>
              </a:lnSpc>
              <a:spcBef>
                <a:spcPts val="0"/>
              </a:spcBef>
              <a:buFontTx/>
              <a:buNone/>
              <a:defRPr sz="1600" b="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noProof="0"/>
              <a:t>Add text</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4204" t="30656" r="13977" b="30721"/>
          <a:stretch/>
        </p:blipFill>
        <p:spPr>
          <a:xfrm>
            <a:off x="9437838" y="196028"/>
            <a:ext cx="2371047" cy="581507"/>
          </a:xfrm>
          <a:prstGeom prst="rect">
            <a:avLst/>
          </a:prstGeom>
        </p:spPr>
      </p:pic>
    </p:spTree>
    <p:extLst>
      <p:ext uri="{BB962C8B-B14F-4D97-AF65-F5344CB8AC3E}">
        <p14:creationId xmlns:p14="http://schemas.microsoft.com/office/powerpoint/2010/main" val="3629538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Gerader Verbinder 10"/>
          <p:cNvCxnSpPr/>
          <p:nvPr/>
        </p:nvCxnSpPr>
        <p:spPr>
          <a:xfrm>
            <a:off x="268289" y="814388"/>
            <a:ext cx="11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userDrawn="1"/>
        </p:nvCxnSpPr>
        <p:spPr>
          <a:xfrm>
            <a:off x="268289" y="6534564"/>
            <a:ext cx="11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31"/>
          <p:cNvSpPr>
            <a:spLocks noChangeArrowheads="1"/>
          </p:cNvSpPr>
          <p:nvPr userDrawn="1"/>
        </p:nvSpPr>
        <p:spPr bwMode="auto">
          <a:xfrm>
            <a:off x="268289" y="6617285"/>
            <a:ext cx="842433" cy="252000"/>
          </a:xfrm>
          <a:prstGeom prst="rect">
            <a:avLst/>
          </a:prstGeom>
          <a:noFill/>
          <a:ln w="9525">
            <a:noFill/>
            <a:miter lim="800000"/>
            <a:headEnd/>
            <a:tailEnd/>
          </a:ln>
          <a:effectLst/>
        </p:spPr>
        <p:txBody>
          <a:bodyPr lIns="0" tIns="0" rIns="0" bIns="0"/>
          <a:lstStyle>
            <a:lvl1pPr eaLnBrk="0" hangingPunct="0">
              <a:defRPr sz="2000">
                <a:solidFill>
                  <a:schemeClr val="tx1"/>
                </a:solidFill>
                <a:latin typeface="Arial" panose="020B0604020202020204" pitchFamily="34" charset="0"/>
                <a:ea typeface="HY견고딕"/>
                <a:cs typeface="HY견고딕"/>
              </a:defRPr>
            </a:lvl1pPr>
            <a:lvl2pPr marL="742950" indent="-285750" eaLnBrk="0" hangingPunct="0">
              <a:defRPr sz="2000">
                <a:solidFill>
                  <a:schemeClr val="tx1"/>
                </a:solidFill>
                <a:latin typeface="Arial" panose="020B0604020202020204" pitchFamily="34" charset="0"/>
                <a:ea typeface="HY견고딕"/>
                <a:cs typeface="HY견고딕"/>
              </a:defRPr>
            </a:lvl2pPr>
            <a:lvl3pPr marL="1143000" indent="-228600" eaLnBrk="0" hangingPunct="0">
              <a:defRPr sz="2000">
                <a:solidFill>
                  <a:schemeClr val="tx1"/>
                </a:solidFill>
                <a:latin typeface="Arial" panose="020B0604020202020204" pitchFamily="34" charset="0"/>
                <a:ea typeface="HY견고딕"/>
                <a:cs typeface="HY견고딕"/>
              </a:defRPr>
            </a:lvl3pPr>
            <a:lvl4pPr marL="1600200" indent="-228600" eaLnBrk="0" hangingPunct="0">
              <a:defRPr sz="2000">
                <a:solidFill>
                  <a:schemeClr val="tx1"/>
                </a:solidFill>
                <a:latin typeface="Arial" panose="020B0604020202020204" pitchFamily="34" charset="0"/>
                <a:ea typeface="HY견고딕"/>
                <a:cs typeface="HY견고딕"/>
              </a:defRPr>
            </a:lvl4pPr>
            <a:lvl5pPr marL="2057400" indent="-228600" eaLnBrk="0" hangingPunct="0">
              <a:defRPr sz="2000">
                <a:solidFill>
                  <a:schemeClr val="tx1"/>
                </a:solidFill>
                <a:latin typeface="Arial" panose="020B0604020202020204" pitchFamily="34" charset="0"/>
                <a:ea typeface="HY견고딕"/>
                <a:cs typeface="HY견고딕"/>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HY견고딕"/>
                <a:cs typeface="HY견고딕"/>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HY견고딕"/>
                <a:cs typeface="HY견고딕"/>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HY견고딕"/>
                <a:cs typeface="HY견고딕"/>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HY견고딕"/>
                <a:cs typeface="HY견고딕"/>
              </a:defRPr>
            </a:lvl9pPr>
          </a:lstStyle>
          <a:p>
            <a:pPr eaLnBrk="1" latinLnBrk="1" hangingPunct="1">
              <a:defRPr/>
            </a:pPr>
            <a:fld id="{3DDF5E21-2980-4365-AB15-B4F6486D8378}" type="slidenum">
              <a:rPr kumimoji="1" lang="ko-KR" altLang="en-US" sz="1200" smtClean="0">
                <a:solidFill>
                  <a:schemeClr val="tx1"/>
                </a:solidFill>
                <a:ea typeface="휴먼옛체"/>
                <a:cs typeface="휴먼옛체"/>
              </a:rPr>
              <a:pPr eaLnBrk="1" latinLnBrk="1" hangingPunct="1">
                <a:defRPr/>
              </a:pPr>
              <a:t>‹#›</a:t>
            </a:fld>
            <a:endParaRPr kumimoji="1" lang="en-US" altLang="ko-KR" sz="1200">
              <a:solidFill>
                <a:schemeClr val="tx1"/>
              </a:solidFill>
              <a:latin typeface="+mn-lt"/>
              <a:ea typeface="휴먼옛체"/>
              <a:cs typeface="휴먼옛체"/>
            </a:endParaRPr>
          </a:p>
        </p:txBody>
      </p:sp>
      <p:pic>
        <p:nvPicPr>
          <p:cNvPr id="10" name="Picture 9"/>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204" t="30656" r="13977" b="30721"/>
          <a:stretch/>
        </p:blipFill>
        <p:spPr>
          <a:xfrm>
            <a:off x="9437838" y="196028"/>
            <a:ext cx="2371047" cy="581507"/>
          </a:xfrm>
          <a:prstGeom prst="rect">
            <a:avLst/>
          </a:prstGeom>
        </p:spPr>
      </p:pic>
      <p:sp>
        <p:nvSpPr>
          <p:cNvPr id="15" name="Subtitle 2"/>
          <p:cNvSpPr txBox="1">
            <a:spLocks/>
          </p:cNvSpPr>
          <p:nvPr userDrawn="1"/>
        </p:nvSpPr>
        <p:spPr>
          <a:xfrm>
            <a:off x="384000" y="6563944"/>
            <a:ext cx="11424000" cy="288000"/>
          </a:xfrm>
          <a:prstGeom prst="rect">
            <a:avLst/>
          </a:prstGeom>
        </p:spPr>
        <p:txBody>
          <a:bodyPr lIns="0" tIns="0" rIns="0" bIns="0" anchor="ctr" anchorCtr="0"/>
          <a:lstStyle>
            <a:lvl1pPr marL="0" indent="0" algn="l" defTabSz="215900" rtl="0" fontAlgn="base">
              <a:lnSpc>
                <a:spcPct val="100000"/>
              </a:lnSpc>
              <a:spcBef>
                <a:spcPct val="0"/>
              </a:spcBef>
              <a:spcAft>
                <a:spcPct val="0"/>
              </a:spcAft>
              <a:buClr>
                <a:schemeClr val="tx2"/>
              </a:buClr>
              <a:buFont typeface="Arial" panose="020B0604020202020204" pitchFamily="34" charset="0"/>
              <a:buNone/>
              <a:tabLst>
                <a:tab pos="215900" algn="l"/>
              </a:tabLst>
              <a:defRPr sz="1800" kern="1200">
                <a:solidFill>
                  <a:schemeClr val="tx1"/>
                </a:solidFill>
                <a:latin typeface="Arial" panose="020B0604020202020204" pitchFamily="34" charset="0"/>
                <a:ea typeface="+mn-ea"/>
                <a:cs typeface="Arial" panose="020B0604020202020204" pitchFamily="34" charset="0"/>
              </a:defRPr>
            </a:lvl1pPr>
            <a:lvl2pPr marL="457200" indent="0" algn="ctr" rtl="0" fontAlgn="base">
              <a:spcBef>
                <a:spcPct val="0"/>
              </a:spcBef>
              <a:spcAft>
                <a:spcPct val="0"/>
              </a:spcAft>
              <a:buClr>
                <a:schemeClr val="tx2"/>
              </a:buClr>
              <a:buFont typeface="Symbol" panose="05050102010706020507" pitchFamily="18" charset="2"/>
              <a:buNone/>
              <a:tabLst>
                <a:tab pos="431800" algn="l"/>
              </a:tabLst>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215900" rtl="0" fontAlgn="base">
              <a:spcBef>
                <a:spcPct val="0"/>
              </a:spcBef>
              <a:spcAft>
                <a:spcPct val="0"/>
              </a:spcAft>
              <a:buClr>
                <a:schemeClr val="tx2"/>
              </a:buClr>
              <a:buSzPct val="80000"/>
              <a:buFont typeface="Wingdings" panose="05000000000000000000" pitchFamily="2" charset="2"/>
              <a:buNone/>
              <a:tabLst>
                <a:tab pos="647700" algn="l"/>
              </a:tabLst>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215900" rtl="0" fontAlgn="base">
              <a:spcBef>
                <a:spcPct val="0"/>
              </a:spcBef>
              <a:spcAft>
                <a:spcPct val="0"/>
              </a:spcAft>
              <a:buClr>
                <a:schemeClr val="tx2"/>
              </a:buClr>
              <a:buSzPct val="100000"/>
              <a:buFont typeface="Arial" panose="020B0604020202020204" pitchFamily="34" charset="0"/>
              <a:buNone/>
              <a:tabLst>
                <a:tab pos="863600" algn="l"/>
              </a:tabLst>
              <a:defRPr sz="1600" kern="1200">
                <a:solidFill>
                  <a:schemeClr val="tx1"/>
                </a:solidFill>
                <a:latin typeface="Arial" panose="020B0604020202020204" pitchFamily="34" charset="0"/>
                <a:ea typeface="+mn-ea"/>
                <a:cs typeface="Arial" panose="020B0604020202020204" pitchFamily="34" charset="0"/>
              </a:defRPr>
            </a:lvl4pPr>
            <a:lvl5pPr marL="1828800" indent="0" algn="ctr" rtl="0" fontAlgn="base">
              <a:lnSpc>
                <a:spcPct val="90000"/>
              </a:lnSpc>
              <a:spcBef>
                <a:spcPct val="0"/>
              </a:spcBef>
              <a:spcAft>
                <a:spcPct val="0"/>
              </a:spcAft>
              <a:buClr>
                <a:schemeClr val="tx2"/>
              </a:buClr>
              <a:buFont typeface="Arial" panose="020B0604020202020204" pitchFamily="34" charset="0"/>
              <a:buNone/>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eaLnBrk="1" hangingPunct="1"/>
            <a:r>
              <a:rPr lang="en-US" sz="1600" b="0" i="0">
                <a:solidFill>
                  <a:schemeClr val="tx1"/>
                </a:solidFill>
                <a:effectLst/>
                <a:latin typeface="+mn-lt"/>
                <a:cs typeface="Times New Roman" panose="02020603050405020304" pitchFamily="18" charset="0"/>
              </a:rPr>
              <a:t>Modelling coupling effect between hydrogen diffusion and mechanical behaviour of metals</a:t>
            </a:r>
          </a:p>
        </p:txBody>
      </p:sp>
      <p:sp>
        <p:nvSpPr>
          <p:cNvPr id="18" name="Subtitle 2"/>
          <p:cNvSpPr txBox="1">
            <a:spLocks/>
          </p:cNvSpPr>
          <p:nvPr userDrawn="1"/>
        </p:nvSpPr>
        <p:spPr>
          <a:xfrm>
            <a:off x="9747682" y="6563944"/>
            <a:ext cx="2176030" cy="288000"/>
          </a:xfrm>
          <a:prstGeom prst="rect">
            <a:avLst/>
          </a:prstGeom>
        </p:spPr>
        <p:txBody>
          <a:bodyPr lIns="0" tIns="0" rIns="0" bIns="0" anchor="ctr" anchorCtr="0"/>
          <a:lstStyle>
            <a:lvl1pPr marL="0" indent="0" algn="l" defTabSz="215900" rtl="0" fontAlgn="base">
              <a:lnSpc>
                <a:spcPct val="100000"/>
              </a:lnSpc>
              <a:spcBef>
                <a:spcPct val="0"/>
              </a:spcBef>
              <a:spcAft>
                <a:spcPct val="0"/>
              </a:spcAft>
              <a:buClr>
                <a:schemeClr val="tx2"/>
              </a:buClr>
              <a:buFont typeface="Arial" panose="020B0604020202020204" pitchFamily="34" charset="0"/>
              <a:buNone/>
              <a:tabLst>
                <a:tab pos="215900" algn="l"/>
              </a:tabLst>
              <a:defRPr sz="1800" kern="1200">
                <a:solidFill>
                  <a:schemeClr val="tx1"/>
                </a:solidFill>
                <a:latin typeface="Arial" panose="020B0604020202020204" pitchFamily="34" charset="0"/>
                <a:ea typeface="+mn-ea"/>
                <a:cs typeface="Arial" panose="020B0604020202020204" pitchFamily="34" charset="0"/>
              </a:defRPr>
            </a:lvl1pPr>
            <a:lvl2pPr marL="457200" indent="0" algn="ctr" rtl="0" fontAlgn="base">
              <a:spcBef>
                <a:spcPct val="0"/>
              </a:spcBef>
              <a:spcAft>
                <a:spcPct val="0"/>
              </a:spcAft>
              <a:buClr>
                <a:schemeClr val="tx2"/>
              </a:buClr>
              <a:buFont typeface="Symbol" panose="05050102010706020507" pitchFamily="18" charset="2"/>
              <a:buNone/>
              <a:tabLst>
                <a:tab pos="431800" algn="l"/>
              </a:tabLst>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215900" rtl="0" fontAlgn="base">
              <a:spcBef>
                <a:spcPct val="0"/>
              </a:spcBef>
              <a:spcAft>
                <a:spcPct val="0"/>
              </a:spcAft>
              <a:buClr>
                <a:schemeClr val="tx2"/>
              </a:buClr>
              <a:buSzPct val="80000"/>
              <a:buFont typeface="Wingdings" panose="05000000000000000000" pitchFamily="2" charset="2"/>
              <a:buNone/>
              <a:tabLst>
                <a:tab pos="647700" algn="l"/>
              </a:tabLst>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215900" rtl="0" fontAlgn="base">
              <a:spcBef>
                <a:spcPct val="0"/>
              </a:spcBef>
              <a:spcAft>
                <a:spcPct val="0"/>
              </a:spcAft>
              <a:buClr>
                <a:schemeClr val="tx2"/>
              </a:buClr>
              <a:buSzPct val="100000"/>
              <a:buFont typeface="Arial" panose="020B0604020202020204" pitchFamily="34" charset="0"/>
              <a:buNone/>
              <a:tabLst>
                <a:tab pos="863600" algn="l"/>
              </a:tabLst>
              <a:defRPr sz="1600" kern="1200">
                <a:solidFill>
                  <a:schemeClr val="tx1"/>
                </a:solidFill>
                <a:latin typeface="Arial" panose="020B0604020202020204" pitchFamily="34" charset="0"/>
                <a:ea typeface="+mn-ea"/>
                <a:cs typeface="Arial" panose="020B0604020202020204" pitchFamily="34" charset="0"/>
              </a:defRPr>
            </a:lvl4pPr>
            <a:lvl5pPr marL="1828800" indent="0" algn="ctr" rtl="0" fontAlgn="base">
              <a:lnSpc>
                <a:spcPct val="90000"/>
              </a:lnSpc>
              <a:spcBef>
                <a:spcPct val="0"/>
              </a:spcBef>
              <a:spcAft>
                <a:spcPct val="0"/>
              </a:spcAft>
              <a:buClr>
                <a:schemeClr val="tx2"/>
              </a:buClr>
              <a:buFont typeface="Arial" panose="020B0604020202020204" pitchFamily="34" charset="0"/>
              <a:buNone/>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eaLnBrk="1" hangingPunct="1"/>
            <a:r>
              <a:rPr lang="en-US" sz="1600">
                <a:latin typeface="+mn-lt"/>
                <a:cs typeface="Times New Roman" panose="02020603050405020304" pitchFamily="18" charset="0"/>
              </a:rPr>
              <a:t>Xuan Binh</a:t>
            </a:r>
          </a:p>
        </p:txBody>
      </p:sp>
    </p:spTree>
    <p:extLst>
      <p:ext uri="{BB962C8B-B14F-4D97-AF65-F5344CB8AC3E}">
        <p14:creationId xmlns:p14="http://schemas.microsoft.com/office/powerpoint/2010/main" val="3038685260"/>
      </p:ext>
    </p:extLst>
  </p:cSld>
  <p:clrMap bg1="lt1" tx1="dk1" bg2="lt2" tx2="dk2" accent1="accent1" accent2="accent2" accent3="accent3" accent4="accent4" accent5="accent5" accent6="accent6" hlink="hlink" folHlink="folHlink"/>
  <p:sldLayoutIdLst>
    <p:sldLayoutId id="2147483812" r:id="rId1"/>
    <p:sldLayoutId id="2147483828" r:id="rId2"/>
    <p:sldLayoutId id="2147483831" r:id="rId3"/>
    <p:sldLayoutId id="2147483825" r:id="rId4"/>
    <p:sldLayoutId id="2147483819" r:id="rId5"/>
    <p:sldLayoutId id="2147483823" r:id="rId6"/>
    <p:sldLayoutId id="2147483830" r:id="rId7"/>
    <p:sldLayoutId id="2147483824" r:id="rId8"/>
  </p:sldLayoutIdLst>
  <p:hf sldNum="0" hdr="0" dt="0"/>
  <p:txStyles>
    <p:titleStyle>
      <a:lvl1pPr algn="l" rtl="0" fontAlgn="base">
        <a:lnSpc>
          <a:spcPct val="90000"/>
        </a:lnSpc>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l" rtl="0" fontAlgn="base">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5900" indent="-215900" algn="l" defTabSz="215900" rtl="0" fontAlgn="base">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Arial" panose="020B0604020202020204" pitchFamily="34" charset="0"/>
          <a:ea typeface="+mn-ea"/>
          <a:cs typeface="Arial" panose="020B0604020202020204" pitchFamily="34" charset="0"/>
        </a:defRPr>
      </a:lvl1pPr>
      <a:lvl2pPr marL="431800" indent="-215900" algn="l" rtl="0" fontAlgn="base">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Arial" panose="020B0604020202020204" pitchFamily="34" charset="0"/>
          <a:ea typeface="+mn-ea"/>
          <a:cs typeface="Arial" panose="020B0604020202020204" pitchFamily="34" charset="0"/>
        </a:defRPr>
      </a:lvl2pPr>
      <a:lvl3pPr marL="647700" indent="-215900" algn="l" defTabSz="215900" rtl="0" fontAlgn="base">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Arial" panose="020B0604020202020204" pitchFamily="34" charset="0"/>
          <a:ea typeface="+mn-ea"/>
          <a:cs typeface="Arial" panose="020B0604020202020204" pitchFamily="34" charset="0"/>
        </a:defRPr>
      </a:lvl3pPr>
      <a:lvl4pPr marL="863600" indent="-215900" algn="l" defTabSz="215900" rtl="0" fontAlgn="base">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mn-ea"/>
          <a:cs typeface="Arial" panose="020B0604020202020204" pitchFamily="34" charset="0"/>
        </a:defRPr>
      </a:lvl4pPr>
      <a:lvl5pPr marL="863600" indent="-215900" algn="l" rtl="0" fontAlgn="base">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78.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3.png"/><Relationship Id="rId1" Type="http://schemas.openxmlformats.org/officeDocument/2006/relationships/slideLayout" Target="../slideLayouts/slideLayout3.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84001" y="3353586"/>
            <a:ext cx="11491477" cy="1340961"/>
          </a:xfrm>
        </p:spPr>
        <p:txBody>
          <a:bodyPr/>
          <a:lstStyle/>
          <a:p>
            <a:r>
              <a:rPr lang="en-US" dirty="0">
                <a:latin typeface="Arial"/>
                <a:cs typeface="Arial"/>
              </a:rPr>
              <a:t>Development of the optimization program</a:t>
            </a:r>
            <a:br>
              <a:rPr lang="en-US" dirty="0">
                <a:latin typeface="Arial"/>
                <a:cs typeface="Arial"/>
              </a:rPr>
            </a:br>
            <a:r>
              <a:rPr lang="en-US" dirty="0">
                <a:latin typeface="Arial"/>
                <a:cs typeface="Arial"/>
              </a:rPr>
              <a:t>Theories on Gaussian Process and Bayesian Optimization</a:t>
            </a:r>
            <a:endParaRPr lang="en-GB" dirty="0">
              <a:latin typeface="Arial"/>
              <a:cs typeface="Arial"/>
            </a:endParaRPr>
          </a:p>
        </p:txBody>
      </p:sp>
      <p:sp>
        <p:nvSpPr>
          <p:cNvPr id="8" name="Subtitle 2">
            <a:extLst>
              <a:ext uri="{FF2B5EF4-FFF2-40B4-BE49-F238E27FC236}">
                <a16:creationId xmlns:a16="http://schemas.microsoft.com/office/drawing/2014/main" id="{CAC00042-2E4C-4458-93B1-772BE85A9514}"/>
              </a:ext>
            </a:extLst>
          </p:cNvPr>
          <p:cNvSpPr>
            <a:spLocks noGrp="1"/>
          </p:cNvSpPr>
          <p:nvPr/>
        </p:nvSpPr>
        <p:spPr>
          <a:xfrm>
            <a:off x="384000" y="4865374"/>
            <a:ext cx="11424000" cy="1839662"/>
          </a:xfrm>
          <a:prstGeom prst="rect">
            <a:avLst/>
          </a:prstGeom>
        </p:spPr>
        <p:txBody>
          <a:bodyPr lIns="0" tIns="0" rIns="0" bIns="0" anchor="t"/>
          <a:lstStyle>
            <a:lvl1pPr marL="0" indent="0" algn="l" defTabSz="215900" rtl="0" fontAlgn="base">
              <a:lnSpc>
                <a:spcPct val="100000"/>
              </a:lnSpc>
              <a:spcBef>
                <a:spcPct val="0"/>
              </a:spcBef>
              <a:spcAft>
                <a:spcPct val="0"/>
              </a:spcAft>
              <a:buClr>
                <a:schemeClr val="tx2"/>
              </a:buClr>
              <a:buFont typeface="Arial" panose="020B0604020202020204" pitchFamily="34" charset="0"/>
              <a:buNone/>
              <a:tabLst>
                <a:tab pos="215900" algn="l"/>
              </a:tabLst>
              <a:defRPr sz="1800" kern="1200">
                <a:solidFill>
                  <a:schemeClr val="tx1"/>
                </a:solidFill>
                <a:latin typeface="Arial" panose="020B0604020202020204" pitchFamily="34" charset="0"/>
                <a:ea typeface="+mn-ea"/>
                <a:cs typeface="Arial" panose="020B0604020202020204" pitchFamily="34" charset="0"/>
              </a:defRPr>
            </a:lvl1pPr>
            <a:lvl2pPr marL="457200" indent="0" algn="ctr" rtl="0" fontAlgn="base">
              <a:spcBef>
                <a:spcPct val="0"/>
              </a:spcBef>
              <a:spcAft>
                <a:spcPct val="0"/>
              </a:spcAft>
              <a:buClr>
                <a:schemeClr val="tx2"/>
              </a:buClr>
              <a:buFont typeface="Symbol" panose="05050102010706020507" pitchFamily="18" charset="2"/>
              <a:buNone/>
              <a:tabLst>
                <a:tab pos="431800" algn="l"/>
              </a:tabLst>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215900" rtl="0" fontAlgn="base">
              <a:spcBef>
                <a:spcPct val="0"/>
              </a:spcBef>
              <a:spcAft>
                <a:spcPct val="0"/>
              </a:spcAft>
              <a:buClr>
                <a:schemeClr val="tx2"/>
              </a:buClr>
              <a:buSzPct val="80000"/>
              <a:buFont typeface="Wingdings" panose="05000000000000000000" pitchFamily="2" charset="2"/>
              <a:buNone/>
              <a:tabLst>
                <a:tab pos="647700" algn="l"/>
              </a:tabLst>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215900" rtl="0" fontAlgn="base">
              <a:spcBef>
                <a:spcPct val="0"/>
              </a:spcBef>
              <a:spcAft>
                <a:spcPct val="0"/>
              </a:spcAft>
              <a:buClr>
                <a:schemeClr val="tx2"/>
              </a:buClr>
              <a:buSzPct val="100000"/>
              <a:buFont typeface="Arial" panose="020B0604020202020204" pitchFamily="34" charset="0"/>
              <a:buNone/>
              <a:tabLst>
                <a:tab pos="863600" algn="l"/>
              </a:tabLst>
              <a:defRPr sz="1600" kern="1200">
                <a:solidFill>
                  <a:schemeClr val="tx1"/>
                </a:solidFill>
                <a:latin typeface="Arial" panose="020B0604020202020204" pitchFamily="34" charset="0"/>
                <a:ea typeface="+mn-ea"/>
                <a:cs typeface="Arial" panose="020B0604020202020204" pitchFamily="34" charset="0"/>
              </a:defRPr>
            </a:lvl4pPr>
            <a:lvl5pPr marL="1828800" indent="0" algn="ctr" rtl="0" fontAlgn="base">
              <a:lnSpc>
                <a:spcPct val="90000"/>
              </a:lnSpc>
              <a:spcBef>
                <a:spcPct val="0"/>
              </a:spcBef>
              <a:spcAft>
                <a:spcPct val="0"/>
              </a:spcAft>
              <a:buClr>
                <a:schemeClr val="tx2"/>
              </a:buClr>
              <a:buFont typeface="Arial" panose="020B0604020202020204" pitchFamily="34" charset="0"/>
              <a:buNone/>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25000"/>
              </a:lnSpc>
            </a:pPr>
            <a:r>
              <a:rPr lang="en-US" altLang="zh-CN" sz="2000">
                <a:latin typeface="+mn-lt"/>
                <a:ea typeface="黑体"/>
                <a:cs typeface="Times New Roman"/>
              </a:rPr>
              <a:t>Presenter: Xuan Binh</a:t>
            </a:r>
          </a:p>
          <a:p>
            <a:pPr>
              <a:lnSpc>
                <a:spcPct val="125000"/>
              </a:lnSpc>
            </a:pPr>
            <a:r>
              <a:rPr lang="en-US" altLang="zh-CN" sz="2000">
                <a:latin typeface="+mn-lt"/>
                <a:ea typeface="黑体"/>
                <a:cs typeface="Times New Roman"/>
              </a:rPr>
              <a:t>Supervisor: Junhe Lian</a:t>
            </a:r>
          </a:p>
          <a:p>
            <a:pPr>
              <a:lnSpc>
                <a:spcPct val="125000"/>
              </a:lnSpc>
            </a:pPr>
            <a:r>
              <a:rPr lang="en-US" sz="1800" b="0" i="0">
                <a:solidFill>
                  <a:srgbClr val="000000"/>
                </a:solidFill>
                <a:effectLst/>
                <a:latin typeface="+mn-lt"/>
                <a:cs typeface="Times New Roman"/>
              </a:rPr>
              <a:t>Department of Mechanical Engineering</a:t>
            </a:r>
            <a:endParaRPr lang="en-US" altLang="zh-CN" sz="2000">
              <a:latin typeface="+mn-lt"/>
              <a:cs typeface="Times New Roman"/>
            </a:endParaRPr>
          </a:p>
          <a:p>
            <a:pPr>
              <a:lnSpc>
                <a:spcPct val="125000"/>
              </a:lnSpc>
            </a:pPr>
            <a:r>
              <a:rPr lang="de-DE" altLang="zh-CN" sz="2000" i="1">
                <a:latin typeface="+mn-lt"/>
                <a:ea typeface="黑体"/>
                <a:cs typeface="Times New Roman"/>
              </a:rPr>
              <a:t>Aalto University</a:t>
            </a:r>
          </a:p>
          <a:p>
            <a:pPr>
              <a:lnSpc>
                <a:spcPct val="125000"/>
              </a:lnSpc>
            </a:pPr>
            <a:endParaRPr lang="de-DE" altLang="zh-CN" sz="300" i="1">
              <a:latin typeface="+mn-lt"/>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25599"/>
    </mc:Choice>
    <mc:Fallback xmlns="">
      <p:transition spd="slow" advTm="2559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7209D-D33D-60BB-707B-02B3373045AA}"/>
              </a:ext>
            </a:extLst>
          </p:cNvPr>
          <p:cNvSpPr>
            <a:spLocks noGrp="1"/>
          </p:cNvSpPr>
          <p:nvPr>
            <p:ph type="body" sz="quarter" idx="13"/>
          </p:nvPr>
        </p:nvSpPr>
        <p:spPr/>
        <p:txBody>
          <a:bodyPr/>
          <a:lstStyle/>
          <a:p>
            <a:endParaRPr lang="en-GB"/>
          </a:p>
        </p:txBody>
      </p:sp>
      <p:sp>
        <p:nvSpPr>
          <p:cNvPr id="3" name="Title 2">
            <a:extLst>
              <a:ext uri="{FF2B5EF4-FFF2-40B4-BE49-F238E27FC236}">
                <a16:creationId xmlns:a16="http://schemas.microsoft.com/office/drawing/2014/main" id="{73FAFE00-9030-E068-5D87-10BBC1C59CE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82400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7209D-D33D-60BB-707B-02B3373045AA}"/>
              </a:ext>
            </a:extLst>
          </p:cNvPr>
          <p:cNvSpPr>
            <a:spLocks noGrp="1"/>
          </p:cNvSpPr>
          <p:nvPr>
            <p:ph type="body" sz="quarter" idx="13"/>
          </p:nvPr>
        </p:nvSpPr>
        <p:spPr/>
        <p:txBody>
          <a:bodyPr/>
          <a:lstStyle/>
          <a:p>
            <a:endParaRPr lang="en-GB"/>
          </a:p>
        </p:txBody>
      </p:sp>
      <p:sp>
        <p:nvSpPr>
          <p:cNvPr id="3" name="Title 2">
            <a:extLst>
              <a:ext uri="{FF2B5EF4-FFF2-40B4-BE49-F238E27FC236}">
                <a16:creationId xmlns:a16="http://schemas.microsoft.com/office/drawing/2014/main" id="{73FAFE00-9030-E068-5D87-10BBC1C59CE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47272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7209D-D33D-60BB-707B-02B3373045AA}"/>
              </a:ext>
            </a:extLst>
          </p:cNvPr>
          <p:cNvSpPr>
            <a:spLocks noGrp="1"/>
          </p:cNvSpPr>
          <p:nvPr>
            <p:ph type="body" sz="quarter" idx="13"/>
          </p:nvPr>
        </p:nvSpPr>
        <p:spPr/>
        <p:txBody>
          <a:bodyPr/>
          <a:lstStyle/>
          <a:p>
            <a:endParaRPr lang="en-GB"/>
          </a:p>
        </p:txBody>
      </p:sp>
      <p:sp>
        <p:nvSpPr>
          <p:cNvPr id="3" name="Title 2">
            <a:extLst>
              <a:ext uri="{FF2B5EF4-FFF2-40B4-BE49-F238E27FC236}">
                <a16:creationId xmlns:a16="http://schemas.microsoft.com/office/drawing/2014/main" id="{73FAFE00-9030-E068-5D87-10BBC1C59CE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548035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7209D-D33D-60BB-707B-02B3373045AA}"/>
              </a:ext>
            </a:extLst>
          </p:cNvPr>
          <p:cNvSpPr>
            <a:spLocks noGrp="1"/>
          </p:cNvSpPr>
          <p:nvPr>
            <p:ph type="body" sz="quarter" idx="13"/>
          </p:nvPr>
        </p:nvSpPr>
        <p:spPr/>
        <p:txBody>
          <a:bodyPr/>
          <a:lstStyle/>
          <a:p>
            <a:endParaRPr lang="en-GB"/>
          </a:p>
        </p:txBody>
      </p:sp>
      <p:sp>
        <p:nvSpPr>
          <p:cNvPr id="3" name="Title 2">
            <a:extLst>
              <a:ext uri="{FF2B5EF4-FFF2-40B4-BE49-F238E27FC236}">
                <a16:creationId xmlns:a16="http://schemas.microsoft.com/office/drawing/2014/main" id="{73FAFE00-9030-E068-5D87-10BBC1C59CE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202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7209D-D33D-60BB-707B-02B3373045AA}"/>
              </a:ext>
            </a:extLst>
          </p:cNvPr>
          <p:cNvSpPr>
            <a:spLocks noGrp="1"/>
          </p:cNvSpPr>
          <p:nvPr>
            <p:ph type="body" sz="quarter" idx="13"/>
          </p:nvPr>
        </p:nvSpPr>
        <p:spPr/>
        <p:txBody>
          <a:bodyPr/>
          <a:lstStyle/>
          <a:p>
            <a:endParaRPr lang="en-GB"/>
          </a:p>
        </p:txBody>
      </p:sp>
      <p:sp>
        <p:nvSpPr>
          <p:cNvPr id="3" name="Title 2">
            <a:extLst>
              <a:ext uri="{FF2B5EF4-FFF2-40B4-BE49-F238E27FC236}">
                <a16:creationId xmlns:a16="http://schemas.microsoft.com/office/drawing/2014/main" id="{73FAFE00-9030-E068-5D87-10BBC1C59CE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045944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7209D-D33D-60BB-707B-02B3373045AA}"/>
              </a:ext>
            </a:extLst>
          </p:cNvPr>
          <p:cNvSpPr>
            <a:spLocks noGrp="1"/>
          </p:cNvSpPr>
          <p:nvPr>
            <p:ph type="body" sz="quarter" idx="13"/>
          </p:nvPr>
        </p:nvSpPr>
        <p:spPr/>
        <p:txBody>
          <a:bodyPr/>
          <a:lstStyle/>
          <a:p>
            <a:endParaRPr lang="en-GB"/>
          </a:p>
        </p:txBody>
      </p:sp>
      <p:sp>
        <p:nvSpPr>
          <p:cNvPr id="3" name="Title 2">
            <a:extLst>
              <a:ext uri="{FF2B5EF4-FFF2-40B4-BE49-F238E27FC236}">
                <a16:creationId xmlns:a16="http://schemas.microsoft.com/office/drawing/2014/main" id="{73FAFE00-9030-E068-5D87-10BBC1C59CE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262260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7209D-D33D-60BB-707B-02B3373045AA}"/>
              </a:ext>
            </a:extLst>
          </p:cNvPr>
          <p:cNvSpPr>
            <a:spLocks noGrp="1"/>
          </p:cNvSpPr>
          <p:nvPr>
            <p:ph type="body" sz="quarter" idx="13"/>
          </p:nvPr>
        </p:nvSpPr>
        <p:spPr/>
        <p:txBody>
          <a:bodyPr/>
          <a:lstStyle/>
          <a:p>
            <a:endParaRPr lang="en-GB"/>
          </a:p>
        </p:txBody>
      </p:sp>
      <p:sp>
        <p:nvSpPr>
          <p:cNvPr id="3" name="Title 2">
            <a:extLst>
              <a:ext uri="{FF2B5EF4-FFF2-40B4-BE49-F238E27FC236}">
                <a16:creationId xmlns:a16="http://schemas.microsoft.com/office/drawing/2014/main" id="{73FAFE00-9030-E068-5D87-10BBC1C59CE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81010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7209D-D33D-60BB-707B-02B3373045AA}"/>
              </a:ext>
            </a:extLst>
          </p:cNvPr>
          <p:cNvSpPr>
            <a:spLocks noGrp="1"/>
          </p:cNvSpPr>
          <p:nvPr>
            <p:ph type="body" sz="quarter" idx="13"/>
          </p:nvPr>
        </p:nvSpPr>
        <p:spPr/>
        <p:txBody>
          <a:bodyPr/>
          <a:lstStyle/>
          <a:p>
            <a:endParaRPr lang="en-GB"/>
          </a:p>
        </p:txBody>
      </p:sp>
      <p:sp>
        <p:nvSpPr>
          <p:cNvPr id="3" name="Title 2">
            <a:extLst>
              <a:ext uri="{FF2B5EF4-FFF2-40B4-BE49-F238E27FC236}">
                <a16:creationId xmlns:a16="http://schemas.microsoft.com/office/drawing/2014/main" id="{73FAFE00-9030-E068-5D87-10BBC1C59CE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395800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7209D-D33D-60BB-707B-02B3373045AA}"/>
              </a:ext>
            </a:extLst>
          </p:cNvPr>
          <p:cNvSpPr>
            <a:spLocks noGrp="1"/>
          </p:cNvSpPr>
          <p:nvPr>
            <p:ph type="body" sz="quarter" idx="13"/>
          </p:nvPr>
        </p:nvSpPr>
        <p:spPr/>
        <p:txBody>
          <a:bodyPr/>
          <a:lstStyle/>
          <a:p>
            <a:endParaRPr lang="en-GB"/>
          </a:p>
        </p:txBody>
      </p:sp>
      <p:sp>
        <p:nvSpPr>
          <p:cNvPr id="3" name="Title 2">
            <a:extLst>
              <a:ext uri="{FF2B5EF4-FFF2-40B4-BE49-F238E27FC236}">
                <a16:creationId xmlns:a16="http://schemas.microsoft.com/office/drawing/2014/main" id="{73FAFE00-9030-E068-5D87-10BBC1C59CE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604363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7209D-D33D-60BB-707B-02B3373045AA}"/>
              </a:ext>
            </a:extLst>
          </p:cNvPr>
          <p:cNvSpPr>
            <a:spLocks noGrp="1"/>
          </p:cNvSpPr>
          <p:nvPr>
            <p:ph type="body" sz="quarter" idx="13"/>
          </p:nvPr>
        </p:nvSpPr>
        <p:spPr/>
        <p:txBody>
          <a:bodyPr/>
          <a:lstStyle/>
          <a:p>
            <a:endParaRPr lang="en-GB"/>
          </a:p>
        </p:txBody>
      </p:sp>
      <p:sp>
        <p:nvSpPr>
          <p:cNvPr id="3" name="Title 2">
            <a:extLst>
              <a:ext uri="{FF2B5EF4-FFF2-40B4-BE49-F238E27FC236}">
                <a16:creationId xmlns:a16="http://schemas.microsoft.com/office/drawing/2014/main" id="{73FAFE00-9030-E068-5D87-10BBC1C59CE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18615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11E9-DDFB-4D36-9EB4-90DB9AA0471C}"/>
              </a:ext>
            </a:extLst>
          </p:cNvPr>
          <p:cNvSpPr>
            <a:spLocks noGrp="1"/>
          </p:cNvSpPr>
          <p:nvPr>
            <p:ph type="title"/>
          </p:nvPr>
        </p:nvSpPr>
        <p:spPr/>
        <p:txBody>
          <a:bodyPr/>
          <a:lstStyle/>
          <a:p>
            <a:r>
              <a:rPr lang="en-US"/>
              <a:t>Table of Contents</a:t>
            </a:r>
          </a:p>
        </p:txBody>
      </p:sp>
      <p:sp>
        <p:nvSpPr>
          <p:cNvPr id="3" name="Text Placeholder 2"/>
          <p:cNvSpPr>
            <a:spLocks noGrp="1"/>
          </p:cNvSpPr>
          <p:nvPr>
            <p:ph type="body" sz="quarter" idx="13"/>
          </p:nvPr>
        </p:nvSpPr>
        <p:spPr>
          <a:xfrm>
            <a:off x="274320" y="1215417"/>
            <a:ext cx="5042399" cy="5091115"/>
          </a:xfrm>
        </p:spPr>
        <p:txBody>
          <a:bodyPr lIns="0" tIns="0" rIns="0" bIns="0" anchor="t"/>
          <a:lstStyle/>
          <a:p>
            <a:pPr indent="-431800">
              <a:lnSpc>
                <a:spcPct val="200000"/>
              </a:lnSpc>
            </a:pPr>
            <a:r>
              <a:rPr lang="en-US" dirty="0">
                <a:highlight>
                  <a:srgbClr val="FFFF00"/>
                </a:highlight>
                <a:latin typeface="Arial"/>
                <a:cs typeface="Arial"/>
              </a:rPr>
              <a:t>Motivation for universal optimization</a:t>
            </a:r>
          </a:p>
          <a:p>
            <a:pPr indent="-431800">
              <a:lnSpc>
                <a:spcPct val="200000"/>
              </a:lnSpc>
            </a:pPr>
            <a:r>
              <a:rPr lang="en-US" dirty="0">
                <a:highlight>
                  <a:srgbClr val="FFFF00"/>
                </a:highlight>
                <a:latin typeface="Arial"/>
                <a:cs typeface="Arial"/>
              </a:rPr>
              <a:t>Structural workflow of the optimization</a:t>
            </a:r>
          </a:p>
          <a:p>
            <a:pPr indent="-431800">
              <a:lnSpc>
                <a:spcPct val="200000"/>
              </a:lnSpc>
            </a:pPr>
            <a:r>
              <a:rPr lang="en-US" dirty="0">
                <a:highlight>
                  <a:srgbClr val="FFFF00"/>
                </a:highlight>
                <a:latin typeface="Arial"/>
                <a:cs typeface="Arial"/>
              </a:rPr>
              <a:t>Case study: Optimization of TDS measurements</a:t>
            </a:r>
          </a:p>
          <a:p>
            <a:pPr indent="-431800">
              <a:lnSpc>
                <a:spcPct val="200000"/>
              </a:lnSpc>
            </a:pPr>
            <a:r>
              <a:rPr lang="en-US" dirty="0">
                <a:highlight>
                  <a:srgbClr val="FFFF00"/>
                </a:highlight>
                <a:latin typeface="Arial"/>
                <a:cs typeface="Arial"/>
              </a:rPr>
              <a:t>Theories on gaussian Process</a:t>
            </a:r>
          </a:p>
          <a:p>
            <a:pPr indent="-431800">
              <a:lnSpc>
                <a:spcPct val="200000"/>
              </a:lnSpc>
            </a:pPr>
            <a:r>
              <a:rPr lang="en-US" dirty="0">
                <a:highlight>
                  <a:srgbClr val="FFFF00"/>
                </a:highlight>
                <a:latin typeface="Arial"/>
                <a:cs typeface="Arial"/>
              </a:rPr>
              <a:t>Theories on Bayesian Optimization</a:t>
            </a:r>
          </a:p>
          <a:p>
            <a:pPr indent="-431800">
              <a:lnSpc>
                <a:spcPct val="200000"/>
              </a:lnSpc>
            </a:pPr>
            <a:r>
              <a:rPr lang="en-US" dirty="0">
                <a:highlight>
                  <a:srgbClr val="FFFF00"/>
                </a:highlight>
                <a:latin typeface="Arial"/>
                <a:cs typeface="Arial"/>
              </a:rPr>
              <a:t>Iterative optimization</a:t>
            </a:r>
          </a:p>
        </p:txBody>
      </p:sp>
      <p:pic>
        <p:nvPicPr>
          <p:cNvPr id="5122" name="Picture 2" descr="Puumiehenkuja 3 | Aalto-yliopisto">
            <a:extLst>
              <a:ext uri="{FF2B5EF4-FFF2-40B4-BE49-F238E27FC236}">
                <a16:creationId xmlns:a16="http://schemas.microsoft.com/office/drawing/2014/main" id="{C1E515D4-EE0A-E9B8-5BDB-02F45945AB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9265" y="1668545"/>
            <a:ext cx="6478415" cy="389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27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7209D-D33D-60BB-707B-02B3373045AA}"/>
              </a:ext>
            </a:extLst>
          </p:cNvPr>
          <p:cNvSpPr>
            <a:spLocks noGrp="1"/>
          </p:cNvSpPr>
          <p:nvPr>
            <p:ph type="body" sz="quarter" idx="13"/>
          </p:nvPr>
        </p:nvSpPr>
        <p:spPr/>
        <p:txBody>
          <a:bodyPr/>
          <a:lstStyle/>
          <a:p>
            <a:endParaRPr lang="en-GB"/>
          </a:p>
        </p:txBody>
      </p:sp>
      <p:sp>
        <p:nvSpPr>
          <p:cNvPr id="3" name="Title 2">
            <a:extLst>
              <a:ext uri="{FF2B5EF4-FFF2-40B4-BE49-F238E27FC236}">
                <a16:creationId xmlns:a16="http://schemas.microsoft.com/office/drawing/2014/main" id="{73FAFE00-9030-E068-5D87-10BBC1C59CE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4234364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7209D-D33D-60BB-707B-02B3373045AA}"/>
              </a:ext>
            </a:extLst>
          </p:cNvPr>
          <p:cNvSpPr>
            <a:spLocks noGrp="1"/>
          </p:cNvSpPr>
          <p:nvPr>
            <p:ph type="body" sz="quarter" idx="13"/>
          </p:nvPr>
        </p:nvSpPr>
        <p:spPr/>
        <p:txBody>
          <a:bodyPr/>
          <a:lstStyle/>
          <a:p>
            <a:endParaRPr lang="en-GB"/>
          </a:p>
        </p:txBody>
      </p:sp>
      <p:sp>
        <p:nvSpPr>
          <p:cNvPr id="3" name="Title 2">
            <a:extLst>
              <a:ext uri="{FF2B5EF4-FFF2-40B4-BE49-F238E27FC236}">
                <a16:creationId xmlns:a16="http://schemas.microsoft.com/office/drawing/2014/main" id="{73FAFE00-9030-E068-5D87-10BBC1C59CE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261244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7209D-D33D-60BB-707B-02B3373045AA}"/>
              </a:ext>
            </a:extLst>
          </p:cNvPr>
          <p:cNvSpPr>
            <a:spLocks noGrp="1"/>
          </p:cNvSpPr>
          <p:nvPr>
            <p:ph type="body" sz="quarter" idx="13"/>
          </p:nvPr>
        </p:nvSpPr>
        <p:spPr/>
        <p:txBody>
          <a:bodyPr/>
          <a:lstStyle/>
          <a:p>
            <a:endParaRPr lang="en-GB"/>
          </a:p>
        </p:txBody>
      </p:sp>
      <p:sp>
        <p:nvSpPr>
          <p:cNvPr id="3" name="Title 2">
            <a:extLst>
              <a:ext uri="{FF2B5EF4-FFF2-40B4-BE49-F238E27FC236}">
                <a16:creationId xmlns:a16="http://schemas.microsoft.com/office/drawing/2014/main" id="{73FAFE00-9030-E068-5D87-10BBC1C59CE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981560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7209D-D33D-60BB-707B-02B3373045AA}"/>
              </a:ext>
            </a:extLst>
          </p:cNvPr>
          <p:cNvSpPr>
            <a:spLocks noGrp="1"/>
          </p:cNvSpPr>
          <p:nvPr>
            <p:ph type="body" sz="quarter" idx="13"/>
          </p:nvPr>
        </p:nvSpPr>
        <p:spPr/>
        <p:txBody>
          <a:bodyPr/>
          <a:lstStyle/>
          <a:p>
            <a:endParaRPr lang="en-GB"/>
          </a:p>
        </p:txBody>
      </p:sp>
      <p:sp>
        <p:nvSpPr>
          <p:cNvPr id="3" name="Title 2">
            <a:extLst>
              <a:ext uri="{FF2B5EF4-FFF2-40B4-BE49-F238E27FC236}">
                <a16:creationId xmlns:a16="http://schemas.microsoft.com/office/drawing/2014/main" id="{73FAFE00-9030-E068-5D87-10BBC1C59CE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684273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7209D-D33D-60BB-707B-02B3373045AA}"/>
              </a:ext>
            </a:extLst>
          </p:cNvPr>
          <p:cNvSpPr>
            <a:spLocks noGrp="1"/>
          </p:cNvSpPr>
          <p:nvPr>
            <p:ph type="body" sz="quarter" idx="13"/>
          </p:nvPr>
        </p:nvSpPr>
        <p:spPr/>
        <p:txBody>
          <a:bodyPr/>
          <a:lstStyle/>
          <a:p>
            <a:endParaRPr lang="en-GB"/>
          </a:p>
        </p:txBody>
      </p:sp>
      <p:sp>
        <p:nvSpPr>
          <p:cNvPr id="3" name="Title 2">
            <a:extLst>
              <a:ext uri="{FF2B5EF4-FFF2-40B4-BE49-F238E27FC236}">
                <a16:creationId xmlns:a16="http://schemas.microsoft.com/office/drawing/2014/main" id="{73FAFE00-9030-E068-5D87-10BBC1C59CE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909848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7209D-D33D-60BB-707B-02B3373045AA}"/>
              </a:ext>
            </a:extLst>
          </p:cNvPr>
          <p:cNvSpPr>
            <a:spLocks noGrp="1"/>
          </p:cNvSpPr>
          <p:nvPr>
            <p:ph type="body" sz="quarter" idx="13"/>
          </p:nvPr>
        </p:nvSpPr>
        <p:spPr/>
        <p:txBody>
          <a:bodyPr/>
          <a:lstStyle/>
          <a:p>
            <a:endParaRPr lang="en-GB"/>
          </a:p>
        </p:txBody>
      </p:sp>
      <p:sp>
        <p:nvSpPr>
          <p:cNvPr id="3" name="Title 2">
            <a:extLst>
              <a:ext uri="{FF2B5EF4-FFF2-40B4-BE49-F238E27FC236}">
                <a16:creationId xmlns:a16="http://schemas.microsoft.com/office/drawing/2014/main" id="{73FAFE00-9030-E068-5D87-10BBC1C59CE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672242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D46D23-6FF1-AA65-8A76-FB45F34D2A6A}"/>
            </a:ext>
          </a:extLst>
        </p:cNvPr>
        <p:cNvGrpSpPr/>
        <p:nvPr/>
      </p:nvGrpSpPr>
      <p:grpSpPr>
        <a:xfrm>
          <a:off x="0" y="0"/>
          <a:ext cx="0" cy="0"/>
          <a:chOff x="0" y="0"/>
          <a:chExt cx="0" cy="0"/>
        </a:xfrm>
      </p:grpSpPr>
      <p:pic>
        <p:nvPicPr>
          <p:cNvPr id="4" name="Picture 2" descr="Cute Black Cat, Cute, Black, Cat PNG Transparent Clipart Image and PSD File  for Free Download">
            <a:extLst>
              <a:ext uri="{FF2B5EF4-FFF2-40B4-BE49-F238E27FC236}">
                <a16:creationId xmlns:a16="http://schemas.microsoft.com/office/drawing/2014/main" id="{7EFAFB7B-51DB-9CFC-12E8-9A79B681B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98" y="2966994"/>
            <a:ext cx="3460439" cy="34604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white speech bubble with a black background&#10;&#10;Description automatically generated">
            <a:extLst>
              <a:ext uri="{FF2B5EF4-FFF2-40B4-BE49-F238E27FC236}">
                <a16:creationId xmlns:a16="http://schemas.microsoft.com/office/drawing/2014/main" id="{E3EFABBB-FB75-BD6C-6ACE-E4F1B94151A0}"/>
              </a:ext>
            </a:extLst>
          </p:cNvPr>
          <p:cNvPicPr>
            <a:picLocks noChangeAspect="1"/>
          </p:cNvPicPr>
          <p:nvPr/>
        </p:nvPicPr>
        <p:blipFill>
          <a:blip r:embed="rId3"/>
          <a:stretch>
            <a:fillRect/>
          </a:stretch>
        </p:blipFill>
        <p:spPr>
          <a:xfrm>
            <a:off x="5877016" y="1608599"/>
            <a:ext cx="3300861" cy="2253921"/>
          </a:xfrm>
          <a:prstGeom prst="rect">
            <a:avLst/>
          </a:prstGeom>
        </p:spPr>
      </p:pic>
      <p:sp>
        <p:nvSpPr>
          <p:cNvPr id="6" name="TextBox 5">
            <a:extLst>
              <a:ext uri="{FF2B5EF4-FFF2-40B4-BE49-F238E27FC236}">
                <a16:creationId xmlns:a16="http://schemas.microsoft.com/office/drawing/2014/main" id="{B2C13D30-3FC7-46B1-6DFA-788659D1EECB}"/>
              </a:ext>
            </a:extLst>
          </p:cNvPr>
          <p:cNvSpPr txBox="1"/>
          <p:nvPr/>
        </p:nvSpPr>
        <p:spPr>
          <a:xfrm>
            <a:off x="5877016" y="1818386"/>
            <a:ext cx="3219849" cy="1420325"/>
          </a:xfrm>
          <a:prstGeom prst="rect">
            <a:avLst/>
          </a:prstGeom>
          <a:noFill/>
        </p:spPr>
        <p:txBody>
          <a:bodyPr wrap="square">
            <a:spAutoFit/>
          </a:bodyPr>
          <a:lstStyle/>
          <a:p>
            <a:pPr algn="ctr">
              <a:lnSpc>
                <a:spcPct val="150000"/>
              </a:lnSpc>
            </a:pPr>
            <a:r>
              <a:rPr lang="en-US" sz="2000" b="1"/>
              <a:t>Case study 1: One dimensional bar.</a:t>
            </a:r>
          </a:p>
          <a:p>
            <a:pPr algn="ctr">
              <a:lnSpc>
                <a:spcPct val="150000"/>
              </a:lnSpc>
            </a:pPr>
            <a:r>
              <a:rPr lang="en-US" sz="2000" b="1"/>
              <a:t>Analytic solution</a:t>
            </a:r>
          </a:p>
        </p:txBody>
      </p:sp>
    </p:spTree>
    <p:extLst>
      <p:ext uri="{BB962C8B-B14F-4D97-AF65-F5344CB8AC3E}">
        <p14:creationId xmlns:p14="http://schemas.microsoft.com/office/powerpoint/2010/main" val="3644694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B8650A-D0FA-37A2-A58F-F3FFFAA3C5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30D9CBE-D4B8-0EBB-99E6-37C775BBE382}"/>
              </a:ext>
            </a:extLst>
          </p:cNvPr>
          <p:cNvSpPr>
            <a:spLocks noGrp="1"/>
          </p:cNvSpPr>
          <p:nvPr>
            <p:ph type="title"/>
          </p:nvPr>
        </p:nvSpPr>
        <p:spPr/>
        <p:txBody>
          <a:bodyPr/>
          <a:lstStyle/>
          <a:p>
            <a:r>
              <a:rPr lang="en-US"/>
              <a:t>Case study 3: Elastic-plastic plate with a deep notch</a:t>
            </a:r>
            <a:br>
              <a:rPr lang="en-US"/>
            </a:br>
            <a:r>
              <a:rPr lang="en-US"/>
              <a:t>Problem description</a:t>
            </a:r>
            <a:endParaRPr lang="en-FI"/>
          </a:p>
        </p:txBody>
      </p:sp>
      <p:grpSp>
        <p:nvGrpSpPr>
          <p:cNvPr id="9" name="Group 8">
            <a:extLst>
              <a:ext uri="{FF2B5EF4-FFF2-40B4-BE49-F238E27FC236}">
                <a16:creationId xmlns:a16="http://schemas.microsoft.com/office/drawing/2014/main" id="{4C47EF6E-F1F4-0C3C-44BB-827C70E3437E}"/>
              </a:ext>
            </a:extLst>
          </p:cNvPr>
          <p:cNvGrpSpPr/>
          <p:nvPr/>
        </p:nvGrpSpPr>
        <p:grpSpPr>
          <a:xfrm>
            <a:off x="116544" y="1472722"/>
            <a:ext cx="3786153" cy="4213721"/>
            <a:chOff x="116543" y="1472722"/>
            <a:chExt cx="4634565" cy="4948118"/>
          </a:xfrm>
        </p:grpSpPr>
        <p:pic>
          <p:nvPicPr>
            <p:cNvPr id="10" name="Picture 9">
              <a:extLst>
                <a:ext uri="{FF2B5EF4-FFF2-40B4-BE49-F238E27FC236}">
                  <a16:creationId xmlns:a16="http://schemas.microsoft.com/office/drawing/2014/main" id="{8FC0679C-D811-0770-A43F-780DAF40EBCA}"/>
                </a:ext>
              </a:extLst>
            </p:cNvPr>
            <p:cNvPicPr>
              <a:picLocks noChangeAspect="1"/>
            </p:cNvPicPr>
            <p:nvPr/>
          </p:nvPicPr>
          <p:blipFill rotWithShape="1">
            <a:blip r:embed="rId3"/>
            <a:srcRect l="3044" t="12429" r="10592" b="7524"/>
            <a:stretch/>
          </p:blipFill>
          <p:spPr>
            <a:xfrm>
              <a:off x="274319" y="1472722"/>
              <a:ext cx="4476789" cy="4930218"/>
            </a:xfrm>
            <a:prstGeom prst="rect">
              <a:avLst/>
            </a:prstGeom>
          </p:spPr>
        </p:pic>
        <p:sp>
          <p:nvSpPr>
            <p:cNvPr id="11" name="Rectangle 10">
              <a:extLst>
                <a:ext uri="{FF2B5EF4-FFF2-40B4-BE49-F238E27FC236}">
                  <a16:creationId xmlns:a16="http://schemas.microsoft.com/office/drawing/2014/main" id="{04E62F63-428F-9762-DE53-3A3E7368E011}"/>
                </a:ext>
              </a:extLst>
            </p:cNvPr>
            <p:cNvSpPr/>
            <p:nvPr/>
          </p:nvSpPr>
          <p:spPr>
            <a:xfrm>
              <a:off x="116543" y="5721480"/>
              <a:ext cx="2230011" cy="69936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FI"/>
            </a:p>
          </p:txBody>
        </p:sp>
      </p:grpSp>
      <p:cxnSp>
        <p:nvCxnSpPr>
          <p:cNvPr id="12" name="Straight Arrow Connector 11">
            <a:extLst>
              <a:ext uri="{FF2B5EF4-FFF2-40B4-BE49-F238E27FC236}">
                <a16:creationId xmlns:a16="http://schemas.microsoft.com/office/drawing/2014/main" id="{1FA1B3D9-8874-3401-7297-157881D4AA28}"/>
              </a:ext>
            </a:extLst>
          </p:cNvPr>
          <p:cNvCxnSpPr>
            <a:cxnSpLocks/>
          </p:cNvCxnSpPr>
          <p:nvPr/>
        </p:nvCxnSpPr>
        <p:spPr>
          <a:xfrm>
            <a:off x="273890" y="5354176"/>
            <a:ext cx="2404714"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B97B4FD-6AEE-A9A1-FBA4-4A3B033DED50}"/>
                  </a:ext>
                </a:extLst>
              </p:cNvPr>
              <p:cNvSpPr txBox="1"/>
              <p:nvPr/>
            </p:nvSpPr>
            <p:spPr>
              <a:xfrm>
                <a:off x="245437" y="5473159"/>
                <a:ext cx="2381893" cy="338554"/>
              </a:xfrm>
              <a:prstGeom prst="rect">
                <a:avLst/>
              </a:prstGeom>
              <a:noFill/>
            </p:spPr>
            <p:txBody>
              <a:bodyPr wrap="square">
                <a:spAutoFit/>
              </a:bodyPr>
              <a:lstStyle/>
              <a:p>
                <a:r>
                  <a:rPr lang="en-US" sz="1600"/>
                  <a:t>Notch size: </a:t>
                </a:r>
                <a14:m>
                  <m:oMath xmlns:m="http://schemas.openxmlformats.org/officeDocument/2006/math">
                    <m:r>
                      <a:rPr lang="en-US" sz="1600" i="1" smtClean="0">
                        <a:latin typeface="Cambria Math" panose="02040503050406030204" pitchFamily="18" charset="0"/>
                      </a:rPr>
                      <m:t>𝑙</m:t>
                    </m:r>
                    <m:r>
                      <a:rPr lang="en-US" sz="1600" b="0" i="1" smtClean="0">
                        <a:latin typeface="Cambria Math" panose="02040503050406030204" pitchFamily="18" charset="0"/>
                      </a:rPr>
                      <m:t>=4</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10</m:t>
                        </m:r>
                      </m:e>
                      <m:sup>
                        <m:r>
                          <a:rPr lang="en-US" sz="1600" b="0" i="1" smtClean="0">
                            <a:latin typeface="Cambria Math" panose="02040503050406030204" pitchFamily="18" charset="0"/>
                          </a:rPr>
                          <m:t>−2</m:t>
                        </m:r>
                      </m:sup>
                    </m:sSup>
                  </m:oMath>
                </a14:m>
                <a:r>
                  <a:rPr lang="en-US" sz="1600"/>
                  <a:t> </a:t>
                </a:r>
                <a:endParaRPr lang="en-FI" sz="1600"/>
              </a:p>
            </p:txBody>
          </p:sp>
        </mc:Choice>
        <mc:Fallback xmlns="">
          <p:sp>
            <p:nvSpPr>
              <p:cNvPr id="13" name="TextBox 12">
                <a:extLst>
                  <a:ext uri="{FF2B5EF4-FFF2-40B4-BE49-F238E27FC236}">
                    <a16:creationId xmlns:a16="http://schemas.microsoft.com/office/drawing/2014/main" id="{5B97B4FD-6AEE-A9A1-FBA4-4A3B033DED50}"/>
                  </a:ext>
                </a:extLst>
              </p:cNvPr>
              <p:cNvSpPr txBox="1">
                <a:spLocks noRot="1" noChangeAspect="1" noMove="1" noResize="1" noEditPoints="1" noAdjustHandles="1" noChangeArrowheads="1" noChangeShapeType="1" noTextEdit="1"/>
              </p:cNvSpPr>
              <p:nvPr/>
            </p:nvSpPr>
            <p:spPr>
              <a:xfrm>
                <a:off x="245437" y="5473159"/>
                <a:ext cx="2381893" cy="338554"/>
              </a:xfrm>
              <a:prstGeom prst="rect">
                <a:avLst/>
              </a:prstGeom>
              <a:blipFill>
                <a:blip r:embed="rId4"/>
                <a:stretch>
                  <a:fillRect l="-1279" t="-5455" b="-23636"/>
                </a:stretch>
              </a:blipFill>
            </p:spPr>
            <p:txBody>
              <a:bodyPr/>
              <a:lstStyle/>
              <a:p>
                <a:r>
                  <a:rPr lang="en-FI">
                    <a:noFill/>
                  </a:rPr>
                  <a:t> </a:t>
                </a:r>
              </a:p>
            </p:txBody>
          </p:sp>
        </mc:Fallback>
      </mc:AlternateContent>
      <p:pic>
        <p:nvPicPr>
          <p:cNvPr id="6" name="Picture 5">
            <a:extLst>
              <a:ext uri="{FF2B5EF4-FFF2-40B4-BE49-F238E27FC236}">
                <a16:creationId xmlns:a16="http://schemas.microsoft.com/office/drawing/2014/main" id="{995E42D2-FED0-5E67-D718-A24AD5F8238E}"/>
              </a:ext>
            </a:extLst>
          </p:cNvPr>
          <p:cNvPicPr>
            <a:picLocks noChangeAspect="1"/>
          </p:cNvPicPr>
          <p:nvPr/>
        </p:nvPicPr>
        <p:blipFill rotWithShape="1">
          <a:blip r:embed="rId5"/>
          <a:srcRect b="23858"/>
          <a:stretch/>
        </p:blipFill>
        <p:spPr>
          <a:xfrm>
            <a:off x="4129630" y="976279"/>
            <a:ext cx="7945826" cy="4698142"/>
          </a:xfrm>
          <a:prstGeom prst="rect">
            <a:avLst/>
          </a:prstGeom>
        </p:spPr>
      </p:pic>
      <p:pic>
        <p:nvPicPr>
          <p:cNvPr id="18" name="Picture 17">
            <a:extLst>
              <a:ext uri="{FF2B5EF4-FFF2-40B4-BE49-F238E27FC236}">
                <a16:creationId xmlns:a16="http://schemas.microsoft.com/office/drawing/2014/main" id="{4FF03810-0DAB-CDBE-5A78-42B51D129091}"/>
              </a:ext>
            </a:extLst>
          </p:cNvPr>
          <p:cNvPicPr>
            <a:picLocks noChangeAspect="1"/>
          </p:cNvPicPr>
          <p:nvPr/>
        </p:nvPicPr>
        <p:blipFill rotWithShape="1">
          <a:blip r:embed="rId6"/>
          <a:srcRect r="19247"/>
          <a:stretch/>
        </p:blipFill>
        <p:spPr>
          <a:xfrm>
            <a:off x="4131023" y="5668361"/>
            <a:ext cx="7944433" cy="718548"/>
          </a:xfrm>
          <a:prstGeom prst="rect">
            <a:avLst/>
          </a:prstGeom>
        </p:spPr>
      </p:pic>
      <p:sp>
        <p:nvSpPr>
          <p:cNvPr id="19" name="Rectangle 18">
            <a:extLst>
              <a:ext uri="{FF2B5EF4-FFF2-40B4-BE49-F238E27FC236}">
                <a16:creationId xmlns:a16="http://schemas.microsoft.com/office/drawing/2014/main" id="{3AEA8027-C848-E607-9229-28133B8589E5}"/>
              </a:ext>
            </a:extLst>
          </p:cNvPr>
          <p:cNvSpPr/>
          <p:nvPr/>
        </p:nvSpPr>
        <p:spPr>
          <a:xfrm>
            <a:off x="4129630" y="5686443"/>
            <a:ext cx="7944433" cy="700466"/>
          </a:xfrm>
          <a:prstGeom prst="rect">
            <a:avLst/>
          </a:prstGeom>
          <a:noFill/>
          <a:ln w="28575">
            <a:solidFill>
              <a:srgbClr val="FF000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FI"/>
          </a:p>
        </p:txBody>
      </p:sp>
    </p:spTree>
    <p:extLst>
      <p:ext uri="{BB962C8B-B14F-4D97-AF65-F5344CB8AC3E}">
        <p14:creationId xmlns:p14="http://schemas.microsoft.com/office/powerpoint/2010/main" val="44393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D0DF8D-B346-2096-C677-9D5F6E5F21AB}"/>
              </a:ext>
            </a:extLst>
          </p:cNvPr>
          <p:cNvSpPr/>
          <p:nvPr/>
        </p:nvSpPr>
        <p:spPr>
          <a:xfrm>
            <a:off x="377256" y="2453286"/>
            <a:ext cx="2290571" cy="595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Arigatou Images – Browse 49 Stock Photos, Vectors, and Video | Adobe Stock">
            <a:extLst>
              <a:ext uri="{FF2B5EF4-FFF2-40B4-BE49-F238E27FC236}">
                <a16:creationId xmlns:a16="http://schemas.microsoft.com/office/drawing/2014/main" id="{964C9A7C-0195-F8C3-4E92-CD46DC6DC2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507" y="771517"/>
            <a:ext cx="3848293" cy="42496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87F5732-7473-B872-ECA5-CA707910F15C}"/>
              </a:ext>
            </a:extLst>
          </p:cNvPr>
          <p:cNvPicPr>
            <a:picLocks noChangeAspect="1"/>
          </p:cNvPicPr>
          <p:nvPr/>
        </p:nvPicPr>
        <p:blipFill>
          <a:blip r:embed="rId3"/>
          <a:stretch>
            <a:fillRect/>
          </a:stretch>
        </p:blipFill>
        <p:spPr>
          <a:xfrm>
            <a:off x="1028507" y="3264223"/>
            <a:ext cx="1541429" cy="1541429"/>
          </a:xfrm>
          <a:prstGeom prst="rect">
            <a:avLst/>
          </a:prstGeom>
        </p:spPr>
      </p:pic>
    </p:spTree>
    <p:extLst>
      <p:ext uri="{BB962C8B-B14F-4D97-AF65-F5344CB8AC3E}">
        <p14:creationId xmlns:p14="http://schemas.microsoft.com/office/powerpoint/2010/main" val="19485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3DB40-7FD9-2B1B-A888-7AD732E09FE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D07810F-86AA-6266-6269-29372F17C34F}"/>
              </a:ext>
            </a:extLst>
          </p:cNvPr>
          <p:cNvSpPr>
            <a:spLocks noGrp="1"/>
          </p:cNvSpPr>
          <p:nvPr>
            <p:ph type="title"/>
          </p:nvPr>
        </p:nvSpPr>
        <p:spPr/>
        <p:txBody>
          <a:bodyPr/>
          <a:lstStyle/>
          <a:p>
            <a:r>
              <a:rPr lang="en-US"/>
              <a:t>The three study cases of modelling coupling effect between </a:t>
            </a:r>
            <a:br>
              <a:rPr lang="en-US"/>
            </a:br>
            <a:r>
              <a:rPr lang="en-US"/>
              <a:t>hydrogen diffusion and mechanical </a:t>
            </a:r>
            <a:r>
              <a:rPr lang="en-US" err="1"/>
              <a:t>behaviour</a:t>
            </a:r>
            <a:r>
              <a:rPr lang="en-US"/>
              <a:t>  [1] Backup</a:t>
            </a:r>
            <a:endParaRPr lang="en-FI"/>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85A65CFD-9881-390F-213B-D917F60B7562}"/>
                  </a:ext>
                </a:extLst>
              </p:cNvPr>
              <p:cNvGraphicFramePr>
                <a:graphicFrameLocks noGrp="1"/>
              </p:cNvGraphicFramePr>
              <p:nvPr/>
            </p:nvGraphicFramePr>
            <p:xfrm>
              <a:off x="274321" y="879921"/>
              <a:ext cx="8308499" cy="4415572"/>
            </p:xfrm>
            <a:graphic>
              <a:graphicData uri="http://schemas.openxmlformats.org/drawingml/2006/table">
                <a:tbl>
                  <a:tblPr firstRow="1" bandRow="1">
                    <a:tableStyleId>{F5AB1C69-6EDB-4FF4-983F-18BD219EF322}</a:tableStyleId>
                  </a:tblPr>
                  <a:tblGrid>
                    <a:gridCol w="2138941">
                      <a:extLst>
                        <a:ext uri="{9D8B030D-6E8A-4147-A177-3AD203B41FA5}">
                          <a16:colId xmlns:a16="http://schemas.microsoft.com/office/drawing/2014/main" val="2326327889"/>
                        </a:ext>
                      </a:extLst>
                    </a:gridCol>
                    <a:gridCol w="2968103">
                      <a:extLst>
                        <a:ext uri="{9D8B030D-6E8A-4147-A177-3AD203B41FA5}">
                          <a16:colId xmlns:a16="http://schemas.microsoft.com/office/drawing/2014/main" val="413431748"/>
                        </a:ext>
                      </a:extLst>
                    </a:gridCol>
                    <a:gridCol w="3201455">
                      <a:extLst>
                        <a:ext uri="{9D8B030D-6E8A-4147-A177-3AD203B41FA5}">
                          <a16:colId xmlns:a16="http://schemas.microsoft.com/office/drawing/2014/main" val="542758521"/>
                        </a:ext>
                      </a:extLst>
                    </a:gridCol>
                  </a:tblGrid>
                  <a:tr h="366546">
                    <a:tc>
                      <a:txBody>
                        <a:bodyPr/>
                        <a:lstStyle/>
                        <a:p>
                          <a:pPr algn="ctr"/>
                          <a:r>
                            <a:rPr lang="en-US" sz="1600"/>
                            <a:t>CASE STUDY</a:t>
                          </a:r>
                          <a:endParaRPr lang="en-FI" sz="1600"/>
                        </a:p>
                      </a:txBody>
                      <a:tcPr/>
                    </a:tc>
                    <a:tc>
                      <a:txBody>
                        <a:bodyPr/>
                        <a:lstStyle/>
                        <a:p>
                          <a:pPr algn="ctr"/>
                          <a:r>
                            <a:rPr lang="en-US" sz="1600"/>
                            <a:t>Goal of study</a:t>
                          </a:r>
                          <a:endParaRPr lang="en-FI" sz="1600"/>
                        </a:p>
                      </a:txBody>
                      <a:tcPr/>
                    </a:tc>
                    <a:tc>
                      <a:txBody>
                        <a:bodyPr/>
                        <a:lstStyle/>
                        <a:p>
                          <a:pPr algn="ctr"/>
                          <a:r>
                            <a:rPr lang="en-US" sz="1600"/>
                            <a:t>Results by Binh</a:t>
                          </a:r>
                          <a:endParaRPr lang="en-FI" sz="1600"/>
                        </a:p>
                      </a:txBody>
                      <a:tcPr/>
                    </a:tc>
                    <a:extLst>
                      <a:ext uri="{0D108BD9-81ED-4DB2-BD59-A6C34878D82A}">
                        <a16:rowId xmlns:a16="http://schemas.microsoft.com/office/drawing/2014/main" val="1377326604"/>
                      </a:ext>
                    </a:extLst>
                  </a:tr>
                  <a:tr h="1200385">
                    <a:tc>
                      <a:txBody>
                        <a:bodyPr/>
                        <a:lstStyle/>
                        <a:p>
                          <a:r>
                            <a:rPr lang="en-US" sz="1500"/>
                            <a:t>I. Studying pure diffusion in one dimension bar</a:t>
                          </a:r>
                        </a:p>
                      </a:txBody>
                      <a:tcPr/>
                    </a:tc>
                    <a:tc>
                      <a:txBody>
                        <a:bodyPr/>
                        <a:lstStyle/>
                        <a:p>
                          <a:r>
                            <a:rPr lang="en-US" sz="1500"/>
                            <a:t>Provide analytic and numerical results for H</a:t>
                          </a:r>
                          <a:r>
                            <a:rPr lang="en-US" sz="1500" baseline="0"/>
                            <a:t> concentration along the bar in interstitial lattice sites </a:t>
                          </a:r>
                          <a14:m>
                            <m:oMath xmlns:m="http://schemas.openxmlformats.org/officeDocument/2006/math">
                              <m:sSub>
                                <m:sSubPr>
                                  <m:ctrlPr>
                                    <a:rPr lang="en-US" sz="1600" b="0" i="1" smtClean="0">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𝐶</m:t>
                                      </m:r>
                                    </m:e>
                                  </m:acc>
                                </m:e>
                                <m:sub>
                                  <m:r>
                                    <a:rPr lang="en-US" sz="1600" b="0" i="1" smtClean="0">
                                      <a:latin typeface="Cambria Math" panose="02040503050406030204" pitchFamily="18" charset="0"/>
                                    </a:rPr>
                                    <m:t>𝐿</m:t>
                                  </m:r>
                                </m:sub>
                              </m:sSub>
                            </m:oMath>
                          </a14:m>
                          <a:r>
                            <a:rPr lang="en-US" sz="1500"/>
                            <a:t> when one end</a:t>
                          </a:r>
                          <a:r>
                            <a:rPr lang="en-US" sz="1500" baseline="0"/>
                            <a:t> of the bar is charged with Hydrogen </a:t>
                          </a:r>
                          <a:r>
                            <a:rPr lang="en-US" sz="1500"/>
                            <a:t> </a:t>
                          </a:r>
                          <a:endParaRPr lang="en-FI" sz="150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sz="1500"/>
                            <a:t>Analytic result replication: ✔️</a:t>
                          </a:r>
                        </a:p>
                        <a:p>
                          <a:pPr marL="342900" indent="-342900">
                            <a:buAutoNum type="arabicParenR"/>
                          </a:pPr>
                          <a:r>
                            <a:rPr lang="en-US" sz="1500"/>
                            <a:t>Numerical result replication: ✔️</a:t>
                          </a:r>
                        </a:p>
                        <a:p>
                          <a:pPr marL="0" indent="0">
                            <a:buNone/>
                          </a:pPr>
                          <a:endParaRPr lang="en-US" sz="1500"/>
                        </a:p>
                        <a:p>
                          <a:pPr marL="0" indent="0">
                            <a:buNone/>
                          </a:pPr>
                          <a:r>
                            <a:rPr lang="en-US" sz="1500"/>
                            <a:t>Achieved thanks to the work built by COE project by Sayooyja </a:t>
                          </a:r>
                        </a:p>
                      </a:txBody>
                      <a:tcPr/>
                    </a:tc>
                    <a:extLst>
                      <a:ext uri="{0D108BD9-81ED-4DB2-BD59-A6C34878D82A}">
                        <a16:rowId xmlns:a16="http://schemas.microsoft.com/office/drawing/2014/main" val="3797589673"/>
                      </a:ext>
                    </a:extLst>
                  </a:tr>
                  <a:tr h="1200385">
                    <a:tc>
                      <a:txBody>
                        <a:bodyPr/>
                        <a:lstStyle/>
                        <a:p>
                          <a:r>
                            <a:rPr lang="en-US" sz="1500"/>
                            <a:t>II. Studying Hydrogen concentration in elastic plate with a hole</a:t>
                          </a:r>
                          <a:endParaRPr lang="en-FI" sz="15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Provide analytic and numerical results for </a:t>
                          </a:r>
                          <a14:m>
                            <m:oMath xmlns:m="http://schemas.openxmlformats.org/officeDocument/2006/math">
                              <m:sSub>
                                <m:sSubPr>
                                  <m:ctrlPr>
                                    <a:rPr lang="en-US" sz="1600" b="0" i="1" smtClean="0">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𝐶</m:t>
                                      </m:r>
                                    </m:e>
                                  </m:acc>
                                </m:e>
                                <m:sub>
                                  <m:r>
                                    <a:rPr lang="en-US" sz="1600" b="0" i="1" smtClean="0">
                                      <a:latin typeface="Cambria Math" panose="02040503050406030204" pitchFamily="18" charset="0"/>
                                    </a:rPr>
                                    <m:t>𝐿</m:t>
                                  </m:r>
                                </m:sub>
                              </m:sSub>
                            </m:oMath>
                          </a14:m>
                          <a:r>
                            <a:rPr lang="en-US" sz="1500"/>
                            <a:t> for a point (called A) on the center of the hole. The</a:t>
                          </a:r>
                          <a:r>
                            <a:rPr lang="en-US" sz="1500" baseline="0"/>
                            <a:t> elastic effect of applied stress is incorporated into H diffusion </a:t>
                          </a:r>
                          <a:endParaRPr lang="en-FI" sz="150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sz="1500"/>
                            <a:t>Analytic result replication: ✔️</a:t>
                          </a:r>
                        </a:p>
                        <a:p>
                          <a:pPr marL="342900" indent="-342900">
                            <a:buAutoNum type="arabicParenR"/>
                          </a:pPr>
                          <a:r>
                            <a:rPr lang="en-US" sz="1500"/>
                            <a:t>Numerical result replication: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UMATHT and USDFLD are on progress =&gt; Next in Part 2 PPT</a:t>
                          </a:r>
                        </a:p>
                      </a:txBody>
                      <a:tcPr/>
                    </a:tc>
                    <a:extLst>
                      <a:ext uri="{0D108BD9-81ED-4DB2-BD59-A6C34878D82A}">
                        <a16:rowId xmlns:a16="http://schemas.microsoft.com/office/drawing/2014/main" val="2806098255"/>
                      </a:ext>
                    </a:extLst>
                  </a:tr>
                  <a:tr h="15485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III. Studying Hydrogen concentration in elastic-plastic plate with a deep notch</a:t>
                          </a:r>
                          <a:endParaRPr lang="en-FI" sz="15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Provide numerical results for the effect of plastic strain on the H concentration in the traps and lattice and evaluate where plastic flow localizes, leading to failure at low plastic strain</a:t>
                          </a:r>
                          <a:endParaRPr lang="en-FI" sz="1500"/>
                        </a:p>
                      </a:txBody>
                      <a:tcPr/>
                    </a:tc>
                    <a:tc>
                      <a:txBody>
                        <a:bodyPr/>
                        <a:lstStyle/>
                        <a:p>
                          <a:pPr marL="0" indent="0">
                            <a:buNone/>
                          </a:pPr>
                          <a:r>
                            <a:rPr lang="en-US" sz="1500"/>
                            <a:t>Paper only has numerical results</a:t>
                          </a:r>
                        </a:p>
                        <a:p>
                          <a:pPr marL="0" indent="0">
                            <a:buNone/>
                          </a:pPr>
                          <a:endParaRPr lang="en-US" sz="1500"/>
                        </a:p>
                        <a:p>
                          <a:pPr marL="0" indent="0">
                            <a:buNone/>
                          </a:pPr>
                          <a:r>
                            <a:rPr lang="en-US" sz="1500"/>
                            <a:t>Numerical result replication: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UMATHT and USDFLD are on progress =&gt; Next in Part 2 PPT</a:t>
                          </a:r>
                        </a:p>
                      </a:txBody>
                      <a:tcPr/>
                    </a:tc>
                    <a:extLst>
                      <a:ext uri="{0D108BD9-81ED-4DB2-BD59-A6C34878D82A}">
                        <a16:rowId xmlns:a16="http://schemas.microsoft.com/office/drawing/2014/main" val="1861924688"/>
                      </a:ext>
                    </a:extLst>
                  </a:tr>
                </a:tbl>
              </a:graphicData>
            </a:graphic>
          </p:graphicFrame>
        </mc:Choice>
        <mc:Fallback xmlns="">
          <p:graphicFrame>
            <p:nvGraphicFramePr>
              <p:cNvPr id="5" name="Table 4">
                <a:extLst>
                  <a:ext uri="{FF2B5EF4-FFF2-40B4-BE49-F238E27FC236}">
                    <a16:creationId xmlns:a16="http://schemas.microsoft.com/office/drawing/2014/main" id="{85A65CFD-9881-390F-213B-D917F60B7562}"/>
                  </a:ext>
                </a:extLst>
              </p:cNvPr>
              <p:cNvGraphicFramePr>
                <a:graphicFrameLocks noGrp="1"/>
              </p:cNvGraphicFramePr>
              <p:nvPr/>
            </p:nvGraphicFramePr>
            <p:xfrm>
              <a:off x="274321" y="879921"/>
              <a:ext cx="8308499" cy="4415572"/>
            </p:xfrm>
            <a:graphic>
              <a:graphicData uri="http://schemas.openxmlformats.org/drawingml/2006/table">
                <a:tbl>
                  <a:tblPr firstRow="1" bandRow="1">
                    <a:tableStyleId>{F5AB1C69-6EDB-4FF4-983F-18BD219EF322}</a:tableStyleId>
                  </a:tblPr>
                  <a:tblGrid>
                    <a:gridCol w="2138941">
                      <a:extLst>
                        <a:ext uri="{9D8B030D-6E8A-4147-A177-3AD203B41FA5}">
                          <a16:colId xmlns:a16="http://schemas.microsoft.com/office/drawing/2014/main" val="2326327889"/>
                        </a:ext>
                      </a:extLst>
                    </a:gridCol>
                    <a:gridCol w="2968103">
                      <a:extLst>
                        <a:ext uri="{9D8B030D-6E8A-4147-A177-3AD203B41FA5}">
                          <a16:colId xmlns:a16="http://schemas.microsoft.com/office/drawing/2014/main" val="413431748"/>
                        </a:ext>
                      </a:extLst>
                    </a:gridCol>
                    <a:gridCol w="3201455">
                      <a:extLst>
                        <a:ext uri="{9D8B030D-6E8A-4147-A177-3AD203B41FA5}">
                          <a16:colId xmlns:a16="http://schemas.microsoft.com/office/drawing/2014/main" val="542758521"/>
                        </a:ext>
                      </a:extLst>
                    </a:gridCol>
                  </a:tblGrid>
                  <a:tr h="366546">
                    <a:tc>
                      <a:txBody>
                        <a:bodyPr/>
                        <a:lstStyle/>
                        <a:p>
                          <a:pPr algn="ctr"/>
                          <a:r>
                            <a:rPr lang="en-US" sz="1600"/>
                            <a:t>CASE STUDY</a:t>
                          </a:r>
                          <a:endParaRPr lang="en-FI" sz="1600"/>
                        </a:p>
                      </a:txBody>
                      <a:tcPr/>
                    </a:tc>
                    <a:tc>
                      <a:txBody>
                        <a:bodyPr/>
                        <a:lstStyle/>
                        <a:p>
                          <a:pPr algn="ctr"/>
                          <a:r>
                            <a:rPr lang="en-US" sz="1600"/>
                            <a:t>Goal of study</a:t>
                          </a:r>
                          <a:endParaRPr lang="en-FI" sz="1600"/>
                        </a:p>
                      </a:txBody>
                      <a:tcPr/>
                    </a:tc>
                    <a:tc>
                      <a:txBody>
                        <a:bodyPr/>
                        <a:lstStyle/>
                        <a:p>
                          <a:pPr algn="ctr"/>
                          <a:r>
                            <a:rPr lang="en-US" sz="1600"/>
                            <a:t>Results by Binh</a:t>
                          </a:r>
                          <a:endParaRPr lang="en-FI" sz="1600"/>
                        </a:p>
                      </a:txBody>
                      <a:tcPr/>
                    </a:tc>
                    <a:extLst>
                      <a:ext uri="{0D108BD9-81ED-4DB2-BD59-A6C34878D82A}">
                        <a16:rowId xmlns:a16="http://schemas.microsoft.com/office/drawing/2014/main" val="1377326604"/>
                      </a:ext>
                    </a:extLst>
                  </a:tr>
                  <a:tr h="1250252">
                    <a:tc>
                      <a:txBody>
                        <a:bodyPr/>
                        <a:lstStyle/>
                        <a:p>
                          <a:r>
                            <a:rPr lang="en-US" sz="1500"/>
                            <a:t>I. Studying pure diffusion in one dimension bar</a:t>
                          </a:r>
                        </a:p>
                      </a:txBody>
                      <a:tcPr/>
                    </a:tc>
                    <a:tc>
                      <a:txBody>
                        <a:bodyPr/>
                        <a:lstStyle/>
                        <a:p>
                          <a:endParaRPr lang="en-FI"/>
                        </a:p>
                      </a:txBody>
                      <a:tcPr>
                        <a:blipFill>
                          <a:blip r:embed="rId2"/>
                          <a:stretch>
                            <a:fillRect l="-72485" t="-30732" r="-108830" b="-225366"/>
                          </a:stretch>
                        </a:blipFill>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sz="1500"/>
                            <a:t>Analytic result replication: ✔️</a:t>
                          </a:r>
                        </a:p>
                        <a:p>
                          <a:pPr marL="342900" indent="-342900">
                            <a:buAutoNum type="arabicParenR"/>
                          </a:pPr>
                          <a:r>
                            <a:rPr lang="en-US" sz="1500"/>
                            <a:t>Numerical result replication: ✔️</a:t>
                          </a:r>
                        </a:p>
                        <a:p>
                          <a:pPr marL="0" indent="0">
                            <a:buNone/>
                          </a:pPr>
                          <a:endParaRPr lang="en-US" sz="1500"/>
                        </a:p>
                        <a:p>
                          <a:pPr marL="0" indent="0">
                            <a:buNone/>
                          </a:pPr>
                          <a:r>
                            <a:rPr lang="en-US" sz="1500"/>
                            <a:t>Achieved thanks to the work built by COE project by Sayooyja </a:t>
                          </a:r>
                        </a:p>
                      </a:txBody>
                      <a:tcPr/>
                    </a:tc>
                    <a:extLst>
                      <a:ext uri="{0D108BD9-81ED-4DB2-BD59-A6C34878D82A}">
                        <a16:rowId xmlns:a16="http://schemas.microsoft.com/office/drawing/2014/main" val="3797589673"/>
                      </a:ext>
                    </a:extLst>
                  </a:tr>
                  <a:tr h="1250252">
                    <a:tc>
                      <a:txBody>
                        <a:bodyPr/>
                        <a:lstStyle/>
                        <a:p>
                          <a:r>
                            <a:rPr lang="en-US" sz="1500"/>
                            <a:t>II. Studying Hydrogen concentration in elastic plate with a hole</a:t>
                          </a:r>
                          <a:endParaRPr lang="en-FI" sz="1500"/>
                        </a:p>
                      </a:txBody>
                      <a:tcPr/>
                    </a:tc>
                    <a:tc>
                      <a:txBody>
                        <a:bodyPr/>
                        <a:lstStyle/>
                        <a:p>
                          <a:endParaRPr lang="en-FI"/>
                        </a:p>
                      </a:txBody>
                      <a:tcPr>
                        <a:blipFill>
                          <a:blip r:embed="rId2"/>
                          <a:stretch>
                            <a:fillRect l="-72485" t="-130097" r="-108830" b="-124272"/>
                          </a:stretch>
                        </a:blipFill>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sz="1500"/>
                            <a:t>Analytic result replication: ✔️</a:t>
                          </a:r>
                        </a:p>
                        <a:p>
                          <a:pPr marL="342900" indent="-342900">
                            <a:buAutoNum type="arabicParenR"/>
                          </a:pPr>
                          <a:r>
                            <a:rPr lang="en-US" sz="1500"/>
                            <a:t>Numerical result replication: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UMATHT and USDFLD are on progress =&gt; Next in Part 2 PPT</a:t>
                          </a:r>
                        </a:p>
                      </a:txBody>
                      <a:tcPr/>
                    </a:tc>
                    <a:extLst>
                      <a:ext uri="{0D108BD9-81ED-4DB2-BD59-A6C34878D82A}">
                        <a16:rowId xmlns:a16="http://schemas.microsoft.com/office/drawing/2014/main" val="2806098255"/>
                      </a:ext>
                    </a:extLst>
                  </a:tr>
                  <a:tr h="15485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III. Studying Hydrogen concentration in elastic-plastic plate with a deep notch</a:t>
                          </a:r>
                          <a:endParaRPr lang="en-FI" sz="15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Provide numerical results for the effect of plastic strain on the H concentration in the traps and lattice and evaluate where plastic flow localizes, leading to failure at low plastic strain</a:t>
                          </a:r>
                          <a:endParaRPr lang="en-FI" sz="1500"/>
                        </a:p>
                      </a:txBody>
                      <a:tcPr/>
                    </a:tc>
                    <a:tc>
                      <a:txBody>
                        <a:bodyPr/>
                        <a:lstStyle/>
                        <a:p>
                          <a:pPr marL="0" indent="0">
                            <a:buNone/>
                          </a:pPr>
                          <a:r>
                            <a:rPr lang="en-US" sz="1500"/>
                            <a:t>Paper only has numerical results</a:t>
                          </a:r>
                        </a:p>
                        <a:p>
                          <a:pPr marL="0" indent="0">
                            <a:buNone/>
                          </a:pPr>
                          <a:endParaRPr lang="en-US" sz="1500"/>
                        </a:p>
                        <a:p>
                          <a:pPr marL="0" indent="0">
                            <a:buNone/>
                          </a:pPr>
                          <a:r>
                            <a:rPr lang="en-US" sz="1500"/>
                            <a:t>Numerical result replication: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UMATHT and USDFLD are on progress =&gt; Next in Part 2 PPT</a:t>
                          </a:r>
                        </a:p>
                      </a:txBody>
                      <a:tcPr/>
                    </a:tc>
                    <a:extLst>
                      <a:ext uri="{0D108BD9-81ED-4DB2-BD59-A6C34878D82A}">
                        <a16:rowId xmlns:a16="http://schemas.microsoft.com/office/drawing/2014/main" val="1861924688"/>
                      </a:ext>
                    </a:extLst>
                  </a:tr>
                </a:tbl>
              </a:graphicData>
            </a:graphic>
          </p:graphicFrame>
        </mc:Fallback>
      </mc:AlternateContent>
      <p:sp>
        <p:nvSpPr>
          <p:cNvPr id="2" name="TextBox 1">
            <a:extLst>
              <a:ext uri="{FF2B5EF4-FFF2-40B4-BE49-F238E27FC236}">
                <a16:creationId xmlns:a16="http://schemas.microsoft.com/office/drawing/2014/main" id="{460D62EA-8B1C-A8E6-D518-0C0C49BA8E72}"/>
              </a:ext>
            </a:extLst>
          </p:cNvPr>
          <p:cNvSpPr txBox="1"/>
          <p:nvPr/>
        </p:nvSpPr>
        <p:spPr>
          <a:xfrm>
            <a:off x="278946" y="5377456"/>
            <a:ext cx="8157941" cy="1077218"/>
          </a:xfrm>
          <a:prstGeom prst="rect">
            <a:avLst/>
          </a:prstGeom>
          <a:noFill/>
        </p:spPr>
        <p:txBody>
          <a:bodyPr wrap="square" rtlCol="0">
            <a:spAutoFit/>
          </a:bodyPr>
          <a:lstStyle/>
          <a:p>
            <a:pPr algn="just"/>
            <a:r>
              <a:rPr lang="en-US" sz="1600"/>
              <a:t>The detailed equations of hydrogen diffusion and related formulas will not be extensively covered in this PPT, since it is already covered by Mr. Jun Yuan’s presentations. However, some equations will be included because they directly lead to the analytical and numerical solutions in the paper</a:t>
            </a:r>
            <a:endParaRPr lang="en-FI" sz="1600"/>
          </a:p>
        </p:txBody>
      </p:sp>
      <p:grpSp>
        <p:nvGrpSpPr>
          <p:cNvPr id="11" name="Group 10">
            <a:extLst>
              <a:ext uri="{FF2B5EF4-FFF2-40B4-BE49-F238E27FC236}">
                <a16:creationId xmlns:a16="http://schemas.microsoft.com/office/drawing/2014/main" id="{870C96FF-2455-EDFC-B2FC-23E589F843EA}"/>
              </a:ext>
            </a:extLst>
          </p:cNvPr>
          <p:cNvGrpSpPr/>
          <p:nvPr/>
        </p:nvGrpSpPr>
        <p:grpSpPr>
          <a:xfrm>
            <a:off x="10084049" y="1862153"/>
            <a:ext cx="1883599" cy="2159527"/>
            <a:chOff x="8675369" y="1670158"/>
            <a:chExt cx="3215642" cy="3686702"/>
          </a:xfrm>
        </p:grpSpPr>
        <p:pic>
          <p:nvPicPr>
            <p:cNvPr id="4" name="Picture 3">
              <a:extLst>
                <a:ext uri="{FF2B5EF4-FFF2-40B4-BE49-F238E27FC236}">
                  <a16:creationId xmlns:a16="http://schemas.microsoft.com/office/drawing/2014/main" id="{A15B34E5-9E48-48EB-422F-41ACBD00C443}"/>
                </a:ext>
              </a:extLst>
            </p:cNvPr>
            <p:cNvPicPr>
              <a:picLocks noChangeAspect="1"/>
            </p:cNvPicPr>
            <p:nvPr/>
          </p:nvPicPr>
          <p:blipFill rotWithShape="1">
            <a:blip r:embed="rId3"/>
            <a:srcRect l="24022" t="10525" r="9133" b="16111"/>
            <a:stretch/>
          </p:blipFill>
          <p:spPr>
            <a:xfrm>
              <a:off x="10283190" y="1670159"/>
              <a:ext cx="1607820" cy="1859426"/>
            </a:xfrm>
            <a:prstGeom prst="rect">
              <a:avLst/>
            </a:prstGeom>
          </p:spPr>
        </p:pic>
        <p:pic>
          <p:nvPicPr>
            <p:cNvPr id="6" name="Picture 5">
              <a:extLst>
                <a:ext uri="{FF2B5EF4-FFF2-40B4-BE49-F238E27FC236}">
                  <a16:creationId xmlns:a16="http://schemas.microsoft.com/office/drawing/2014/main" id="{C05F6AFE-AAAF-1FD2-3558-50FC083814B3}"/>
                </a:ext>
              </a:extLst>
            </p:cNvPr>
            <p:cNvPicPr>
              <a:picLocks noChangeAspect="1"/>
            </p:cNvPicPr>
            <p:nvPr/>
          </p:nvPicPr>
          <p:blipFill rotWithShape="1">
            <a:blip r:embed="rId3"/>
            <a:srcRect l="23768" t="10525" r="9385" b="16111"/>
            <a:stretch/>
          </p:blipFill>
          <p:spPr>
            <a:xfrm flipH="1">
              <a:off x="8675369" y="1670158"/>
              <a:ext cx="1607820" cy="1859426"/>
            </a:xfrm>
            <a:prstGeom prst="rect">
              <a:avLst/>
            </a:prstGeom>
          </p:spPr>
        </p:pic>
        <p:pic>
          <p:nvPicPr>
            <p:cNvPr id="7" name="Picture 6">
              <a:extLst>
                <a:ext uri="{FF2B5EF4-FFF2-40B4-BE49-F238E27FC236}">
                  <a16:creationId xmlns:a16="http://schemas.microsoft.com/office/drawing/2014/main" id="{06CB478B-3B9D-C52E-2A87-057D830ACB03}"/>
                </a:ext>
              </a:extLst>
            </p:cNvPr>
            <p:cNvPicPr>
              <a:picLocks noChangeAspect="1"/>
            </p:cNvPicPr>
            <p:nvPr/>
          </p:nvPicPr>
          <p:blipFill rotWithShape="1">
            <a:blip r:embed="rId3"/>
            <a:srcRect l="24022" t="11794" r="9133" b="16111"/>
            <a:stretch/>
          </p:blipFill>
          <p:spPr>
            <a:xfrm rot="10800000">
              <a:off x="8675370" y="3529584"/>
              <a:ext cx="1607820" cy="1827276"/>
            </a:xfrm>
            <a:prstGeom prst="rect">
              <a:avLst/>
            </a:prstGeom>
          </p:spPr>
        </p:pic>
        <p:pic>
          <p:nvPicPr>
            <p:cNvPr id="10" name="Picture 9">
              <a:extLst>
                <a:ext uri="{FF2B5EF4-FFF2-40B4-BE49-F238E27FC236}">
                  <a16:creationId xmlns:a16="http://schemas.microsoft.com/office/drawing/2014/main" id="{2D14116A-586C-6135-7F8F-4B2FEB652D0C}"/>
                </a:ext>
              </a:extLst>
            </p:cNvPr>
            <p:cNvPicPr>
              <a:picLocks noChangeAspect="1"/>
            </p:cNvPicPr>
            <p:nvPr/>
          </p:nvPicPr>
          <p:blipFill rotWithShape="1">
            <a:blip r:embed="rId3"/>
            <a:srcRect l="23768" t="11795" r="9385" b="16110"/>
            <a:stretch/>
          </p:blipFill>
          <p:spPr>
            <a:xfrm rot="10800000" flipH="1">
              <a:off x="10283189" y="3529584"/>
              <a:ext cx="1607822" cy="1827275"/>
            </a:xfrm>
            <a:prstGeom prst="rect">
              <a:avLst/>
            </a:prstGeom>
          </p:spPr>
        </p:pic>
      </p:grpSp>
      <p:grpSp>
        <p:nvGrpSpPr>
          <p:cNvPr id="16" name="Group 15">
            <a:extLst>
              <a:ext uri="{FF2B5EF4-FFF2-40B4-BE49-F238E27FC236}">
                <a16:creationId xmlns:a16="http://schemas.microsoft.com/office/drawing/2014/main" id="{25B65AE0-711A-CA4A-9CF3-046A26B64E02}"/>
              </a:ext>
            </a:extLst>
          </p:cNvPr>
          <p:cNvGrpSpPr/>
          <p:nvPr/>
        </p:nvGrpSpPr>
        <p:grpSpPr>
          <a:xfrm>
            <a:off x="10011267" y="4230244"/>
            <a:ext cx="2029164" cy="2204276"/>
            <a:chOff x="4499610" y="2061211"/>
            <a:chExt cx="4599636" cy="4615178"/>
          </a:xfrm>
        </p:grpSpPr>
        <p:pic>
          <p:nvPicPr>
            <p:cNvPr id="12" name="Picture 11">
              <a:extLst>
                <a:ext uri="{FF2B5EF4-FFF2-40B4-BE49-F238E27FC236}">
                  <a16:creationId xmlns:a16="http://schemas.microsoft.com/office/drawing/2014/main" id="{28A2A2EB-F5A8-C325-3A81-07FB03FE4528}"/>
                </a:ext>
              </a:extLst>
            </p:cNvPr>
            <p:cNvPicPr>
              <a:picLocks noChangeAspect="1"/>
            </p:cNvPicPr>
            <p:nvPr/>
          </p:nvPicPr>
          <p:blipFill rotWithShape="1">
            <a:blip r:embed="rId4"/>
            <a:srcRect l="3877" t="12939" r="10447" b="14712"/>
            <a:stretch/>
          </p:blipFill>
          <p:spPr>
            <a:xfrm>
              <a:off x="4499610" y="2061211"/>
              <a:ext cx="2299818" cy="2307589"/>
            </a:xfrm>
            <a:prstGeom prst="rect">
              <a:avLst/>
            </a:prstGeom>
          </p:spPr>
        </p:pic>
        <p:pic>
          <p:nvPicPr>
            <p:cNvPr id="13" name="Picture 12">
              <a:extLst>
                <a:ext uri="{FF2B5EF4-FFF2-40B4-BE49-F238E27FC236}">
                  <a16:creationId xmlns:a16="http://schemas.microsoft.com/office/drawing/2014/main" id="{46AF04B0-0FEF-3649-0EC5-3C613893EDA4}"/>
                </a:ext>
              </a:extLst>
            </p:cNvPr>
            <p:cNvPicPr>
              <a:picLocks noChangeAspect="1"/>
            </p:cNvPicPr>
            <p:nvPr/>
          </p:nvPicPr>
          <p:blipFill rotWithShape="1">
            <a:blip r:embed="rId4"/>
            <a:srcRect l="3877" t="12939" r="10447" b="14712"/>
            <a:stretch/>
          </p:blipFill>
          <p:spPr>
            <a:xfrm flipH="1">
              <a:off x="6799428" y="2061211"/>
              <a:ext cx="2299818" cy="2307589"/>
            </a:xfrm>
            <a:prstGeom prst="rect">
              <a:avLst/>
            </a:prstGeom>
          </p:spPr>
        </p:pic>
        <p:pic>
          <p:nvPicPr>
            <p:cNvPr id="14" name="Picture 13">
              <a:extLst>
                <a:ext uri="{FF2B5EF4-FFF2-40B4-BE49-F238E27FC236}">
                  <a16:creationId xmlns:a16="http://schemas.microsoft.com/office/drawing/2014/main" id="{FDC33686-CA8E-74AE-00FF-9BB4736C3D3B}"/>
                </a:ext>
              </a:extLst>
            </p:cNvPr>
            <p:cNvPicPr>
              <a:picLocks noChangeAspect="1"/>
            </p:cNvPicPr>
            <p:nvPr/>
          </p:nvPicPr>
          <p:blipFill rotWithShape="1">
            <a:blip r:embed="rId4"/>
            <a:srcRect l="3877" t="12939" r="10447" b="14712"/>
            <a:stretch/>
          </p:blipFill>
          <p:spPr>
            <a:xfrm rot="10800000" flipH="1">
              <a:off x="4499610" y="4368800"/>
              <a:ext cx="2299818" cy="2307589"/>
            </a:xfrm>
            <a:prstGeom prst="rect">
              <a:avLst/>
            </a:prstGeom>
          </p:spPr>
        </p:pic>
        <p:pic>
          <p:nvPicPr>
            <p:cNvPr id="15" name="Picture 14">
              <a:extLst>
                <a:ext uri="{FF2B5EF4-FFF2-40B4-BE49-F238E27FC236}">
                  <a16:creationId xmlns:a16="http://schemas.microsoft.com/office/drawing/2014/main" id="{2B23C9DF-FAD8-B588-D430-0030E95289DB}"/>
                </a:ext>
              </a:extLst>
            </p:cNvPr>
            <p:cNvPicPr>
              <a:picLocks noChangeAspect="1"/>
            </p:cNvPicPr>
            <p:nvPr/>
          </p:nvPicPr>
          <p:blipFill rotWithShape="1">
            <a:blip r:embed="rId4"/>
            <a:srcRect l="3877" t="12939" r="10447" b="14712"/>
            <a:stretch/>
          </p:blipFill>
          <p:spPr>
            <a:xfrm rot="10800000">
              <a:off x="6799428" y="4368800"/>
              <a:ext cx="2299818" cy="2307589"/>
            </a:xfrm>
            <a:prstGeom prst="rect">
              <a:avLst/>
            </a:prstGeom>
          </p:spPr>
        </p:pic>
      </p:grpSp>
      <p:graphicFrame>
        <p:nvGraphicFramePr>
          <p:cNvPr id="17" name="Table 16">
            <a:extLst>
              <a:ext uri="{FF2B5EF4-FFF2-40B4-BE49-F238E27FC236}">
                <a16:creationId xmlns:a16="http://schemas.microsoft.com/office/drawing/2014/main" id="{7B06642F-C773-3058-44DE-05443DA30CBA}"/>
              </a:ext>
            </a:extLst>
          </p:cNvPr>
          <p:cNvGraphicFramePr>
            <a:graphicFrameLocks noGrp="1"/>
          </p:cNvGraphicFramePr>
          <p:nvPr/>
        </p:nvGraphicFramePr>
        <p:xfrm>
          <a:off x="9624766" y="1309713"/>
          <a:ext cx="2417970" cy="282958"/>
        </p:xfrm>
        <a:graphic>
          <a:graphicData uri="http://schemas.openxmlformats.org/drawingml/2006/table">
            <a:tbl>
              <a:tblPr firstRow="1" bandRow="1">
                <a:tableStyleId>{5C22544A-7EE6-4342-B048-85BDC9FD1C3A}</a:tableStyleId>
              </a:tblPr>
              <a:tblGrid>
                <a:gridCol w="241797">
                  <a:extLst>
                    <a:ext uri="{9D8B030D-6E8A-4147-A177-3AD203B41FA5}">
                      <a16:colId xmlns:a16="http://schemas.microsoft.com/office/drawing/2014/main" val="91589114"/>
                    </a:ext>
                  </a:extLst>
                </a:gridCol>
                <a:gridCol w="241797">
                  <a:extLst>
                    <a:ext uri="{9D8B030D-6E8A-4147-A177-3AD203B41FA5}">
                      <a16:colId xmlns:a16="http://schemas.microsoft.com/office/drawing/2014/main" val="517890027"/>
                    </a:ext>
                  </a:extLst>
                </a:gridCol>
                <a:gridCol w="241797">
                  <a:extLst>
                    <a:ext uri="{9D8B030D-6E8A-4147-A177-3AD203B41FA5}">
                      <a16:colId xmlns:a16="http://schemas.microsoft.com/office/drawing/2014/main" val="3746316428"/>
                    </a:ext>
                  </a:extLst>
                </a:gridCol>
                <a:gridCol w="241797">
                  <a:extLst>
                    <a:ext uri="{9D8B030D-6E8A-4147-A177-3AD203B41FA5}">
                      <a16:colId xmlns:a16="http://schemas.microsoft.com/office/drawing/2014/main" val="1230251287"/>
                    </a:ext>
                  </a:extLst>
                </a:gridCol>
                <a:gridCol w="241797">
                  <a:extLst>
                    <a:ext uri="{9D8B030D-6E8A-4147-A177-3AD203B41FA5}">
                      <a16:colId xmlns:a16="http://schemas.microsoft.com/office/drawing/2014/main" val="3864851731"/>
                    </a:ext>
                  </a:extLst>
                </a:gridCol>
                <a:gridCol w="241797">
                  <a:extLst>
                    <a:ext uri="{9D8B030D-6E8A-4147-A177-3AD203B41FA5}">
                      <a16:colId xmlns:a16="http://schemas.microsoft.com/office/drawing/2014/main" val="2860211311"/>
                    </a:ext>
                  </a:extLst>
                </a:gridCol>
                <a:gridCol w="241797">
                  <a:extLst>
                    <a:ext uri="{9D8B030D-6E8A-4147-A177-3AD203B41FA5}">
                      <a16:colId xmlns:a16="http://schemas.microsoft.com/office/drawing/2014/main" val="1740370006"/>
                    </a:ext>
                  </a:extLst>
                </a:gridCol>
                <a:gridCol w="241797">
                  <a:extLst>
                    <a:ext uri="{9D8B030D-6E8A-4147-A177-3AD203B41FA5}">
                      <a16:colId xmlns:a16="http://schemas.microsoft.com/office/drawing/2014/main" val="4059380245"/>
                    </a:ext>
                  </a:extLst>
                </a:gridCol>
                <a:gridCol w="241797">
                  <a:extLst>
                    <a:ext uri="{9D8B030D-6E8A-4147-A177-3AD203B41FA5}">
                      <a16:colId xmlns:a16="http://schemas.microsoft.com/office/drawing/2014/main" val="151725295"/>
                    </a:ext>
                  </a:extLst>
                </a:gridCol>
                <a:gridCol w="241797">
                  <a:extLst>
                    <a:ext uri="{9D8B030D-6E8A-4147-A177-3AD203B41FA5}">
                      <a16:colId xmlns:a16="http://schemas.microsoft.com/office/drawing/2014/main" val="2440506496"/>
                    </a:ext>
                  </a:extLst>
                </a:gridCol>
              </a:tblGrid>
              <a:tr h="278390">
                <a:tc>
                  <a:txBody>
                    <a:bodyPr/>
                    <a:lstStyle/>
                    <a:p>
                      <a:endParaRPr lang="en-FI" sz="1400"/>
                    </a:p>
                  </a:txBody>
                  <a:tcPr marL="69597" marR="69597" marT="34799" marB="34799"/>
                </a:tc>
                <a:tc>
                  <a:txBody>
                    <a:bodyPr/>
                    <a:lstStyle/>
                    <a:p>
                      <a:endParaRPr lang="en-FI" sz="1400"/>
                    </a:p>
                  </a:txBody>
                  <a:tcPr marL="69597" marR="69597" marT="34799" marB="34799"/>
                </a:tc>
                <a:tc>
                  <a:txBody>
                    <a:bodyPr/>
                    <a:lstStyle/>
                    <a:p>
                      <a:endParaRPr lang="en-FI" sz="1400"/>
                    </a:p>
                  </a:txBody>
                  <a:tcPr marL="69597" marR="69597" marT="34799" marB="34799"/>
                </a:tc>
                <a:tc>
                  <a:txBody>
                    <a:bodyPr/>
                    <a:lstStyle/>
                    <a:p>
                      <a:endParaRPr lang="en-FI" sz="1400"/>
                    </a:p>
                  </a:txBody>
                  <a:tcPr marL="69597" marR="69597" marT="34799" marB="34799"/>
                </a:tc>
                <a:tc>
                  <a:txBody>
                    <a:bodyPr/>
                    <a:lstStyle/>
                    <a:p>
                      <a:endParaRPr lang="en-FI" sz="1400"/>
                    </a:p>
                  </a:txBody>
                  <a:tcPr marL="69597" marR="69597" marT="34799" marB="34799"/>
                </a:tc>
                <a:tc>
                  <a:txBody>
                    <a:bodyPr/>
                    <a:lstStyle/>
                    <a:p>
                      <a:endParaRPr lang="en-FI" sz="1400"/>
                    </a:p>
                  </a:txBody>
                  <a:tcPr marL="69597" marR="69597" marT="34799" marB="34799"/>
                </a:tc>
                <a:tc>
                  <a:txBody>
                    <a:bodyPr/>
                    <a:lstStyle/>
                    <a:p>
                      <a:endParaRPr lang="en-FI" sz="1400"/>
                    </a:p>
                  </a:txBody>
                  <a:tcPr marL="69597" marR="69597" marT="34799" marB="34799"/>
                </a:tc>
                <a:tc>
                  <a:txBody>
                    <a:bodyPr/>
                    <a:lstStyle/>
                    <a:p>
                      <a:endParaRPr lang="en-FI" sz="1400"/>
                    </a:p>
                  </a:txBody>
                  <a:tcPr marL="69597" marR="69597" marT="34799" marB="34799"/>
                </a:tc>
                <a:tc>
                  <a:txBody>
                    <a:bodyPr/>
                    <a:lstStyle/>
                    <a:p>
                      <a:endParaRPr lang="en-FI" sz="1400"/>
                    </a:p>
                  </a:txBody>
                  <a:tcPr marL="69597" marR="69597" marT="34799" marB="34799"/>
                </a:tc>
                <a:tc>
                  <a:txBody>
                    <a:bodyPr/>
                    <a:lstStyle/>
                    <a:p>
                      <a:endParaRPr lang="en-FI" sz="1400"/>
                    </a:p>
                  </a:txBody>
                  <a:tcPr marL="69597" marR="69597" marT="34799" marB="34799"/>
                </a:tc>
                <a:extLst>
                  <a:ext uri="{0D108BD9-81ED-4DB2-BD59-A6C34878D82A}">
                    <a16:rowId xmlns:a16="http://schemas.microsoft.com/office/drawing/2014/main" val="188985079"/>
                  </a:ext>
                </a:extLst>
              </a:tr>
            </a:tbl>
          </a:graphicData>
        </a:graphic>
      </p:graphicFrame>
      <mc:AlternateContent xmlns:mc="http://schemas.openxmlformats.org/markup-compatibility/2006" xmlns:a14="http://schemas.microsoft.com/office/drawing/2010/main">
        <mc:Choice Requires="a14">
          <p:sp>
            <p:nvSpPr>
              <p:cNvPr id="18" name="Text Placeholder 1">
                <a:extLst>
                  <a:ext uri="{FF2B5EF4-FFF2-40B4-BE49-F238E27FC236}">
                    <a16:creationId xmlns:a16="http://schemas.microsoft.com/office/drawing/2014/main" id="{A9DDCABF-0536-0E6A-507B-7D8ACB1D5C6A}"/>
                  </a:ext>
                </a:extLst>
              </p:cNvPr>
              <p:cNvSpPr txBox="1">
                <a:spLocks/>
              </p:cNvSpPr>
              <p:nvPr/>
            </p:nvSpPr>
            <p:spPr>
              <a:xfrm>
                <a:off x="9597402" y="879920"/>
                <a:ext cx="957546" cy="329252"/>
              </a:xfrm>
              <a:prstGeom prst="rect">
                <a:avLst/>
              </a:prstGeom>
            </p:spPr>
            <p:txBody>
              <a:bodyPr lIns="0" tIns="0" rIns="0" bIns="0"/>
              <a:lstStyle>
                <a:lvl1pPr marL="215900" indent="-432000" algn="l" defTabSz="215900" rtl="0" fontAlgn="base">
                  <a:lnSpc>
                    <a:spcPct val="135000"/>
                  </a:lnSpc>
                  <a:spcBef>
                    <a:spcPct val="0"/>
                  </a:spcBef>
                  <a:spcAft>
                    <a:spcPct val="0"/>
                  </a:spcAft>
                  <a:buClr>
                    <a:srgbClr val="C00000"/>
                  </a:buClr>
                  <a:buSzPct val="90000"/>
                  <a:buFont typeface="Wingdings" panose="05000000000000000000" pitchFamily="2" charset="2"/>
                  <a:buChar char="q"/>
                  <a:tabLst>
                    <a:tab pos="215900" algn="l"/>
                  </a:tabLst>
                  <a:defRPr kern="1200" baseline="0">
                    <a:solidFill>
                      <a:schemeClr val="tx1"/>
                    </a:solidFill>
                    <a:latin typeface="Arial" panose="020B0604020202020204" pitchFamily="34" charset="0"/>
                    <a:ea typeface="+mn-ea"/>
                    <a:cs typeface="Arial" panose="020B0604020202020204" pitchFamily="34" charset="0"/>
                  </a:defRPr>
                </a:lvl1pPr>
                <a:lvl2pPr marL="792000" indent="-360000" algn="l" rtl="0" fontAlgn="base">
                  <a:lnSpc>
                    <a:spcPct val="135000"/>
                  </a:lnSpc>
                  <a:spcBef>
                    <a:spcPct val="0"/>
                  </a:spcBef>
                  <a:spcAft>
                    <a:spcPct val="0"/>
                  </a:spcAft>
                  <a:buClr>
                    <a:srgbClr val="C00000"/>
                  </a:buClr>
                  <a:buFont typeface="Wingdings" panose="05000000000000000000" pitchFamily="2" charset="2"/>
                  <a:buChar char="Ø"/>
                  <a:tabLst>
                    <a:tab pos="431800" algn="l"/>
                  </a:tabLst>
                  <a:defRPr sz="1600" kern="1200">
                    <a:solidFill>
                      <a:schemeClr val="tx1"/>
                    </a:solidFill>
                    <a:latin typeface="Arial" panose="020B0604020202020204" pitchFamily="34" charset="0"/>
                    <a:ea typeface="+mn-ea"/>
                    <a:cs typeface="Arial" panose="020B0604020202020204" pitchFamily="34" charset="0"/>
                  </a:defRPr>
                </a:lvl2pPr>
                <a:lvl3pPr marL="1080000" indent="-288000" algn="l" defTabSz="215900" rtl="0" fontAlgn="base">
                  <a:lnSpc>
                    <a:spcPct val="135000"/>
                  </a:lnSpc>
                  <a:spcBef>
                    <a:spcPct val="0"/>
                  </a:spcBef>
                  <a:spcAft>
                    <a:spcPct val="0"/>
                  </a:spcAft>
                  <a:buClr>
                    <a:srgbClr val="C00000"/>
                  </a:buClr>
                  <a:buSzPct val="80000"/>
                  <a:buFont typeface="Wingdings" panose="05000000000000000000" pitchFamily="2" charset="2"/>
                  <a:buChar char="§"/>
                  <a:tabLst>
                    <a:tab pos="647700" algn="l"/>
                  </a:tabLst>
                  <a:defRPr sz="1600" kern="1200">
                    <a:solidFill>
                      <a:schemeClr val="tx1"/>
                    </a:solidFill>
                    <a:latin typeface="Arial" panose="020B0604020202020204" pitchFamily="34" charset="0"/>
                    <a:ea typeface="+mn-ea"/>
                    <a:cs typeface="Arial" panose="020B0604020202020204" pitchFamily="34" charset="0"/>
                  </a:defRPr>
                </a:lvl3pPr>
                <a:lvl4pPr marL="1368000" indent="-288000" algn="l" defTabSz="215900" rtl="0" fontAlgn="base">
                  <a:lnSpc>
                    <a:spcPct val="135000"/>
                  </a:lnSpc>
                  <a:spcBef>
                    <a:spcPct val="0"/>
                  </a:spcBef>
                  <a:spcAft>
                    <a:spcPct val="0"/>
                  </a:spcAft>
                  <a:buClr>
                    <a:srgbClr val="C00000"/>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mn-ea"/>
                    <a:cs typeface="Arial" panose="020B0604020202020204" pitchFamily="34" charset="0"/>
                  </a:defRPr>
                </a:lvl4pPr>
                <a:lvl5pPr marL="863600" indent="-215900" algn="l" rtl="0" fontAlgn="base">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Wingdings" panose="05000000000000000000" pitchFamily="2" charset="2"/>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pos</m:t>
                      </m:r>
                      <m:r>
                        <a:rPr lang="en-US" b="0" i="0" smtClean="0">
                          <a:latin typeface="Cambria Math" panose="02040503050406030204" pitchFamily="18" charset="0"/>
                        </a:rPr>
                        <m:t>=0</m:t>
                      </m:r>
                    </m:oMath>
                  </m:oMathPara>
                </a14:m>
                <a:endParaRPr lang="en-FI"/>
              </a:p>
            </p:txBody>
          </p:sp>
        </mc:Choice>
        <mc:Fallback xmlns="">
          <p:sp>
            <p:nvSpPr>
              <p:cNvPr id="18" name="Text Placeholder 1">
                <a:extLst>
                  <a:ext uri="{FF2B5EF4-FFF2-40B4-BE49-F238E27FC236}">
                    <a16:creationId xmlns:a16="http://schemas.microsoft.com/office/drawing/2014/main" id="{A9DDCABF-0536-0E6A-507B-7D8ACB1D5C6A}"/>
                  </a:ext>
                </a:extLst>
              </p:cNvPr>
              <p:cNvSpPr txBox="1">
                <a:spLocks noRot="1" noChangeAspect="1" noMove="1" noResize="1" noEditPoints="1" noAdjustHandles="1" noChangeArrowheads="1" noChangeShapeType="1" noTextEdit="1"/>
              </p:cNvSpPr>
              <p:nvPr/>
            </p:nvSpPr>
            <p:spPr>
              <a:xfrm>
                <a:off x="9597402" y="879920"/>
                <a:ext cx="957546" cy="329252"/>
              </a:xfrm>
              <a:prstGeom prst="rect">
                <a:avLst/>
              </a:prstGeom>
              <a:blipFill>
                <a:blip r:embed="rId5"/>
                <a:stretch>
                  <a:fillRect b="-1852"/>
                </a:stretch>
              </a:blipFill>
            </p:spPr>
            <p:txBody>
              <a:bodyPr/>
              <a:lstStyle/>
              <a:p>
                <a:r>
                  <a:rPr lang="en-FI">
                    <a:noFill/>
                  </a:rPr>
                  <a:t> </a:t>
                </a:r>
              </a:p>
            </p:txBody>
          </p:sp>
        </mc:Fallback>
      </mc:AlternateContent>
      <mc:AlternateContent xmlns:mc="http://schemas.openxmlformats.org/markup-compatibility/2006" xmlns:a14="http://schemas.microsoft.com/office/drawing/2010/main">
        <mc:Choice Requires="a14">
          <p:sp>
            <p:nvSpPr>
              <p:cNvPr id="19" name="Text Placeholder 1">
                <a:extLst>
                  <a:ext uri="{FF2B5EF4-FFF2-40B4-BE49-F238E27FC236}">
                    <a16:creationId xmlns:a16="http://schemas.microsoft.com/office/drawing/2014/main" id="{43C6E52C-CAA2-679D-EF8B-AB8FFD16F638}"/>
                  </a:ext>
                </a:extLst>
              </p:cNvPr>
              <p:cNvSpPr txBox="1">
                <a:spLocks/>
              </p:cNvSpPr>
              <p:nvPr/>
            </p:nvSpPr>
            <p:spPr>
              <a:xfrm>
                <a:off x="11234453" y="879920"/>
                <a:ext cx="957547" cy="329252"/>
              </a:xfrm>
              <a:prstGeom prst="rect">
                <a:avLst/>
              </a:prstGeom>
            </p:spPr>
            <p:txBody>
              <a:bodyPr lIns="0" tIns="0" rIns="0" bIns="0"/>
              <a:lstStyle>
                <a:lvl1pPr marL="215900" indent="-432000" algn="l" defTabSz="215900" rtl="0" fontAlgn="base">
                  <a:lnSpc>
                    <a:spcPct val="135000"/>
                  </a:lnSpc>
                  <a:spcBef>
                    <a:spcPct val="0"/>
                  </a:spcBef>
                  <a:spcAft>
                    <a:spcPct val="0"/>
                  </a:spcAft>
                  <a:buClr>
                    <a:srgbClr val="C00000"/>
                  </a:buClr>
                  <a:buSzPct val="90000"/>
                  <a:buFont typeface="Wingdings" panose="05000000000000000000" pitchFamily="2" charset="2"/>
                  <a:buChar char="q"/>
                  <a:tabLst>
                    <a:tab pos="215900" algn="l"/>
                  </a:tabLst>
                  <a:defRPr kern="1200" baseline="0">
                    <a:solidFill>
                      <a:schemeClr val="tx1"/>
                    </a:solidFill>
                    <a:latin typeface="Arial" panose="020B0604020202020204" pitchFamily="34" charset="0"/>
                    <a:ea typeface="+mn-ea"/>
                    <a:cs typeface="Arial" panose="020B0604020202020204" pitchFamily="34" charset="0"/>
                  </a:defRPr>
                </a:lvl1pPr>
                <a:lvl2pPr marL="792000" indent="-360000" algn="l" rtl="0" fontAlgn="base">
                  <a:lnSpc>
                    <a:spcPct val="135000"/>
                  </a:lnSpc>
                  <a:spcBef>
                    <a:spcPct val="0"/>
                  </a:spcBef>
                  <a:spcAft>
                    <a:spcPct val="0"/>
                  </a:spcAft>
                  <a:buClr>
                    <a:srgbClr val="C00000"/>
                  </a:buClr>
                  <a:buFont typeface="Wingdings" panose="05000000000000000000" pitchFamily="2" charset="2"/>
                  <a:buChar char="Ø"/>
                  <a:tabLst>
                    <a:tab pos="431800" algn="l"/>
                  </a:tabLst>
                  <a:defRPr sz="1600" kern="1200">
                    <a:solidFill>
                      <a:schemeClr val="tx1"/>
                    </a:solidFill>
                    <a:latin typeface="Arial" panose="020B0604020202020204" pitchFamily="34" charset="0"/>
                    <a:ea typeface="+mn-ea"/>
                    <a:cs typeface="Arial" panose="020B0604020202020204" pitchFamily="34" charset="0"/>
                  </a:defRPr>
                </a:lvl2pPr>
                <a:lvl3pPr marL="1080000" indent="-288000" algn="l" defTabSz="215900" rtl="0" fontAlgn="base">
                  <a:lnSpc>
                    <a:spcPct val="135000"/>
                  </a:lnSpc>
                  <a:spcBef>
                    <a:spcPct val="0"/>
                  </a:spcBef>
                  <a:spcAft>
                    <a:spcPct val="0"/>
                  </a:spcAft>
                  <a:buClr>
                    <a:srgbClr val="C00000"/>
                  </a:buClr>
                  <a:buSzPct val="80000"/>
                  <a:buFont typeface="Wingdings" panose="05000000000000000000" pitchFamily="2" charset="2"/>
                  <a:buChar char="§"/>
                  <a:tabLst>
                    <a:tab pos="647700" algn="l"/>
                  </a:tabLst>
                  <a:defRPr sz="1600" kern="1200">
                    <a:solidFill>
                      <a:schemeClr val="tx1"/>
                    </a:solidFill>
                    <a:latin typeface="Arial" panose="020B0604020202020204" pitchFamily="34" charset="0"/>
                    <a:ea typeface="+mn-ea"/>
                    <a:cs typeface="Arial" panose="020B0604020202020204" pitchFamily="34" charset="0"/>
                  </a:defRPr>
                </a:lvl3pPr>
                <a:lvl4pPr marL="1368000" indent="-288000" algn="l" defTabSz="215900" rtl="0" fontAlgn="base">
                  <a:lnSpc>
                    <a:spcPct val="135000"/>
                  </a:lnSpc>
                  <a:spcBef>
                    <a:spcPct val="0"/>
                  </a:spcBef>
                  <a:spcAft>
                    <a:spcPct val="0"/>
                  </a:spcAft>
                  <a:buClr>
                    <a:srgbClr val="C00000"/>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mn-ea"/>
                    <a:cs typeface="Arial" panose="020B0604020202020204" pitchFamily="34" charset="0"/>
                  </a:defRPr>
                </a:lvl4pPr>
                <a:lvl5pPr marL="863600" indent="-215900" algn="l" rtl="0" fontAlgn="base">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 typeface="Wingdings" panose="05000000000000000000" pitchFamily="2" charset="2"/>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pos</m:t>
                      </m:r>
                      <m:r>
                        <a:rPr lang="en-US" b="0" i="0" smtClean="0">
                          <a:latin typeface="Cambria Math" panose="02040503050406030204" pitchFamily="18" charset="0"/>
                        </a:rPr>
                        <m:t>=1</m:t>
                      </m:r>
                    </m:oMath>
                  </m:oMathPara>
                </a14:m>
                <a:endParaRPr lang="en-FI"/>
              </a:p>
            </p:txBody>
          </p:sp>
        </mc:Choice>
        <mc:Fallback xmlns="">
          <p:sp>
            <p:nvSpPr>
              <p:cNvPr id="19" name="Text Placeholder 1">
                <a:extLst>
                  <a:ext uri="{FF2B5EF4-FFF2-40B4-BE49-F238E27FC236}">
                    <a16:creationId xmlns:a16="http://schemas.microsoft.com/office/drawing/2014/main" id="{43C6E52C-CAA2-679D-EF8B-AB8FFD16F638}"/>
                  </a:ext>
                </a:extLst>
              </p:cNvPr>
              <p:cNvSpPr txBox="1">
                <a:spLocks noRot="1" noChangeAspect="1" noMove="1" noResize="1" noEditPoints="1" noAdjustHandles="1" noChangeArrowheads="1" noChangeShapeType="1" noTextEdit="1"/>
              </p:cNvSpPr>
              <p:nvPr/>
            </p:nvSpPr>
            <p:spPr>
              <a:xfrm>
                <a:off x="11234453" y="879920"/>
                <a:ext cx="957547" cy="329252"/>
              </a:xfrm>
              <a:prstGeom prst="rect">
                <a:avLst/>
              </a:prstGeom>
              <a:blipFill>
                <a:blip r:embed="rId6"/>
                <a:stretch>
                  <a:fillRect b="-1852"/>
                </a:stretch>
              </a:blipFill>
            </p:spPr>
            <p:txBody>
              <a:bodyPr/>
              <a:lstStyle/>
              <a:p>
                <a:r>
                  <a:rPr lang="en-FI">
                    <a:noFill/>
                  </a:rPr>
                  <a:t> </a:t>
                </a:r>
              </a:p>
            </p:txBody>
          </p:sp>
        </mc:Fallback>
      </mc:AlternateContent>
      <p:sp>
        <p:nvSpPr>
          <p:cNvPr id="21" name="TextBox 20">
            <a:extLst>
              <a:ext uri="{FF2B5EF4-FFF2-40B4-BE49-F238E27FC236}">
                <a16:creationId xmlns:a16="http://schemas.microsoft.com/office/drawing/2014/main" id="{9F8E5F22-9683-3A4C-9665-AECC4080F618}"/>
              </a:ext>
            </a:extLst>
          </p:cNvPr>
          <p:cNvSpPr txBox="1"/>
          <p:nvPr/>
        </p:nvSpPr>
        <p:spPr>
          <a:xfrm>
            <a:off x="8668971" y="2753126"/>
            <a:ext cx="1460423" cy="923330"/>
          </a:xfrm>
          <a:prstGeom prst="rect">
            <a:avLst/>
          </a:prstGeom>
          <a:noFill/>
        </p:spPr>
        <p:txBody>
          <a:bodyPr wrap="square">
            <a:spAutoFit/>
          </a:bodyPr>
          <a:lstStyle/>
          <a:p>
            <a:r>
              <a:rPr lang="en-US" sz="1800" b="1"/>
              <a:t>Case 2</a:t>
            </a:r>
          </a:p>
          <a:p>
            <a:r>
              <a:rPr lang="en-US" sz="1800"/>
              <a:t>Elastic plate with a hole</a:t>
            </a:r>
            <a:endParaRPr lang="en-FI" sz="1800"/>
          </a:p>
        </p:txBody>
      </p:sp>
      <p:sp>
        <p:nvSpPr>
          <p:cNvPr id="23" name="TextBox 22">
            <a:extLst>
              <a:ext uri="{FF2B5EF4-FFF2-40B4-BE49-F238E27FC236}">
                <a16:creationId xmlns:a16="http://schemas.microsoft.com/office/drawing/2014/main" id="{4E570F9E-8ECF-ECE1-2F55-54346DCBC876}"/>
              </a:ext>
            </a:extLst>
          </p:cNvPr>
          <p:cNvSpPr txBox="1"/>
          <p:nvPr/>
        </p:nvSpPr>
        <p:spPr>
          <a:xfrm>
            <a:off x="8641535" y="4870507"/>
            <a:ext cx="1460423" cy="1477328"/>
          </a:xfrm>
          <a:prstGeom prst="rect">
            <a:avLst/>
          </a:prstGeom>
          <a:noFill/>
        </p:spPr>
        <p:txBody>
          <a:bodyPr wrap="square">
            <a:spAutoFit/>
          </a:bodyPr>
          <a:lstStyle/>
          <a:p>
            <a:r>
              <a:rPr lang="en-US" b="1"/>
              <a:t>Case 3</a:t>
            </a:r>
          </a:p>
          <a:p>
            <a:r>
              <a:rPr lang="en-US"/>
              <a:t>E</a:t>
            </a:r>
            <a:r>
              <a:rPr lang="en-US" sz="1800"/>
              <a:t>lastic-plastic plate </a:t>
            </a:r>
          </a:p>
          <a:p>
            <a:r>
              <a:rPr lang="en-US" sz="1800"/>
              <a:t>with a deep notch</a:t>
            </a:r>
            <a:endParaRPr lang="en-FI"/>
          </a:p>
        </p:txBody>
      </p:sp>
      <p:sp>
        <p:nvSpPr>
          <p:cNvPr id="24" name="TextBox 23">
            <a:extLst>
              <a:ext uri="{FF2B5EF4-FFF2-40B4-BE49-F238E27FC236}">
                <a16:creationId xmlns:a16="http://schemas.microsoft.com/office/drawing/2014/main" id="{0A50A500-212B-6700-3F1A-EC8953151C9A}"/>
              </a:ext>
            </a:extLst>
          </p:cNvPr>
          <p:cNvSpPr txBox="1"/>
          <p:nvPr/>
        </p:nvSpPr>
        <p:spPr>
          <a:xfrm>
            <a:off x="8641535" y="1025880"/>
            <a:ext cx="1460423" cy="1200329"/>
          </a:xfrm>
          <a:prstGeom prst="rect">
            <a:avLst/>
          </a:prstGeom>
          <a:noFill/>
        </p:spPr>
        <p:txBody>
          <a:bodyPr wrap="square">
            <a:spAutoFit/>
          </a:bodyPr>
          <a:lstStyle/>
          <a:p>
            <a:r>
              <a:rPr lang="en-US" sz="1800" b="1"/>
              <a:t>Case 1</a:t>
            </a:r>
          </a:p>
          <a:p>
            <a:r>
              <a:rPr lang="en-US" sz="1800"/>
              <a:t>One</a:t>
            </a:r>
          </a:p>
          <a:p>
            <a:r>
              <a:rPr lang="en-US"/>
              <a:t>dimensional</a:t>
            </a:r>
          </a:p>
          <a:p>
            <a:r>
              <a:rPr lang="en-US" sz="1800"/>
              <a:t>bar</a:t>
            </a:r>
            <a:endParaRPr lang="en-FI" sz="1800"/>
          </a:p>
        </p:txBody>
      </p:sp>
      <p:sp>
        <p:nvSpPr>
          <p:cNvPr id="25" name="Oval 24">
            <a:extLst>
              <a:ext uri="{FF2B5EF4-FFF2-40B4-BE49-F238E27FC236}">
                <a16:creationId xmlns:a16="http://schemas.microsoft.com/office/drawing/2014/main" id="{35DD5ABB-A767-85CA-6AF4-B6B3EC9955D3}"/>
              </a:ext>
            </a:extLst>
          </p:cNvPr>
          <p:cNvSpPr/>
          <p:nvPr/>
        </p:nvSpPr>
        <p:spPr>
          <a:xfrm>
            <a:off x="11025847" y="2902611"/>
            <a:ext cx="97448" cy="97448"/>
          </a:xfrm>
          <a:prstGeom prst="ellipse">
            <a:avLst/>
          </a:prstGeom>
          <a:noFill/>
          <a:ln w="9525">
            <a:solidFill>
              <a:schemeClr val="accent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26" name="Arrow: Right 25">
            <a:extLst>
              <a:ext uri="{FF2B5EF4-FFF2-40B4-BE49-F238E27FC236}">
                <a16:creationId xmlns:a16="http://schemas.microsoft.com/office/drawing/2014/main" id="{5ABCDB59-EDB3-4437-BF43-BC12975BCC90}"/>
              </a:ext>
            </a:extLst>
          </p:cNvPr>
          <p:cNvSpPr/>
          <p:nvPr/>
        </p:nvSpPr>
        <p:spPr>
          <a:xfrm rot="14020243">
            <a:off x="11092235" y="3161976"/>
            <a:ext cx="385854" cy="118094"/>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FI"/>
          </a:p>
        </p:txBody>
      </p:sp>
      <p:sp>
        <p:nvSpPr>
          <p:cNvPr id="28" name="TextBox 27">
            <a:extLst>
              <a:ext uri="{FF2B5EF4-FFF2-40B4-BE49-F238E27FC236}">
                <a16:creationId xmlns:a16="http://schemas.microsoft.com/office/drawing/2014/main" id="{9E6C4BC0-240E-C1F2-56BB-D98E5EEBAD43}"/>
              </a:ext>
            </a:extLst>
          </p:cNvPr>
          <p:cNvSpPr txBox="1"/>
          <p:nvPr/>
        </p:nvSpPr>
        <p:spPr>
          <a:xfrm>
            <a:off x="11024669" y="3429000"/>
            <a:ext cx="944159" cy="369332"/>
          </a:xfrm>
          <a:prstGeom prst="rect">
            <a:avLst/>
          </a:prstGeom>
          <a:noFill/>
        </p:spPr>
        <p:txBody>
          <a:bodyPr wrap="square">
            <a:spAutoFit/>
          </a:bodyPr>
          <a:lstStyle/>
          <a:p>
            <a:r>
              <a:rPr lang="en-US"/>
              <a:t>Point A</a:t>
            </a:r>
            <a:endParaRPr lang="en-FI"/>
          </a:p>
        </p:txBody>
      </p:sp>
    </p:spTree>
    <p:extLst>
      <p:ext uri="{BB962C8B-B14F-4D97-AF65-F5344CB8AC3E}">
        <p14:creationId xmlns:p14="http://schemas.microsoft.com/office/powerpoint/2010/main" val="370950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7209D-D33D-60BB-707B-02B3373045AA}"/>
              </a:ext>
            </a:extLst>
          </p:cNvPr>
          <p:cNvSpPr>
            <a:spLocks noGrp="1"/>
          </p:cNvSpPr>
          <p:nvPr>
            <p:ph type="body" sz="quarter" idx="13"/>
          </p:nvPr>
        </p:nvSpPr>
        <p:spPr/>
        <p:txBody>
          <a:bodyPr/>
          <a:lstStyle/>
          <a:p>
            <a:endParaRPr lang="en-GB"/>
          </a:p>
        </p:txBody>
      </p:sp>
      <p:sp>
        <p:nvSpPr>
          <p:cNvPr id="3" name="Title 2">
            <a:extLst>
              <a:ext uri="{FF2B5EF4-FFF2-40B4-BE49-F238E27FC236}">
                <a16:creationId xmlns:a16="http://schemas.microsoft.com/office/drawing/2014/main" id="{73FAFE00-9030-E068-5D87-10BBC1C59CE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576987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7209D-D33D-60BB-707B-02B3373045AA}"/>
              </a:ext>
            </a:extLst>
          </p:cNvPr>
          <p:cNvSpPr>
            <a:spLocks noGrp="1"/>
          </p:cNvSpPr>
          <p:nvPr>
            <p:ph type="body" sz="quarter" idx="13"/>
          </p:nvPr>
        </p:nvSpPr>
        <p:spPr/>
        <p:txBody>
          <a:bodyPr/>
          <a:lstStyle/>
          <a:p>
            <a:endParaRPr lang="en-GB"/>
          </a:p>
        </p:txBody>
      </p:sp>
      <p:sp>
        <p:nvSpPr>
          <p:cNvPr id="3" name="Title 2">
            <a:extLst>
              <a:ext uri="{FF2B5EF4-FFF2-40B4-BE49-F238E27FC236}">
                <a16:creationId xmlns:a16="http://schemas.microsoft.com/office/drawing/2014/main" id="{73FAFE00-9030-E068-5D87-10BBC1C59CE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390539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7209D-D33D-60BB-707B-02B3373045AA}"/>
              </a:ext>
            </a:extLst>
          </p:cNvPr>
          <p:cNvSpPr>
            <a:spLocks noGrp="1"/>
          </p:cNvSpPr>
          <p:nvPr>
            <p:ph type="body" sz="quarter" idx="13"/>
          </p:nvPr>
        </p:nvSpPr>
        <p:spPr/>
        <p:txBody>
          <a:bodyPr/>
          <a:lstStyle/>
          <a:p>
            <a:endParaRPr lang="en-GB"/>
          </a:p>
        </p:txBody>
      </p:sp>
      <p:sp>
        <p:nvSpPr>
          <p:cNvPr id="3" name="Title 2">
            <a:extLst>
              <a:ext uri="{FF2B5EF4-FFF2-40B4-BE49-F238E27FC236}">
                <a16:creationId xmlns:a16="http://schemas.microsoft.com/office/drawing/2014/main" id="{73FAFE00-9030-E068-5D87-10BBC1C59CE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4256364873"/>
      </p:ext>
    </p:extLst>
  </p:cSld>
  <p:clrMapOvr>
    <a:masterClrMapping/>
  </p:clrMapOvr>
</p:sld>
</file>

<file path=ppt/theme/theme1.xml><?xml version="1.0" encoding="utf-8"?>
<a:theme xmlns:a="http://schemas.openxmlformats.org/drawingml/2006/main" name="Master_Aalto_2">
  <a:themeElements>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40711_Powerpointvorlage_institute" id="{6AF4898E-60FD-416D-BF3D-28671F2B1415}" vid="{09427FF8-CA38-4CCF-836C-16EF93A39D8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48B3277-73D7-4B18-AA6A-ADC36185E349}">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8BFE20F515BB4DB378F3E9E1E9C8A4" ma:contentTypeVersion="4" ma:contentTypeDescription="Create a new document." ma:contentTypeScope="" ma:versionID="dc3e8dad9f718fced459178c64b95fb4">
  <xsd:schema xmlns:xsd="http://www.w3.org/2001/XMLSchema" xmlns:xs="http://www.w3.org/2001/XMLSchema" xmlns:p="http://schemas.microsoft.com/office/2006/metadata/properties" xmlns:ns2="eb7ea2e8-4946-4f37-9641-e43889efbb70" targetNamespace="http://schemas.microsoft.com/office/2006/metadata/properties" ma:root="true" ma:fieldsID="f50be73fbf5d2d1b88bf3521d3050f33" ns2:_="">
    <xsd:import namespace="eb7ea2e8-4946-4f37-9641-e43889efbb7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7ea2e8-4946-4f37-9641-e43889efbb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6AB910-859B-4272-9056-E4203EA44906}">
  <ds:schemaRefs>
    <ds:schemaRef ds:uri="http://schemas.microsoft.com/sharepoint/v3/contenttype/forms"/>
  </ds:schemaRefs>
</ds:datastoreItem>
</file>

<file path=customXml/itemProps2.xml><?xml version="1.0" encoding="utf-8"?>
<ds:datastoreItem xmlns:ds="http://schemas.openxmlformats.org/officeDocument/2006/customXml" ds:itemID="{90AF618F-3629-48DF-9535-B441CDBF07BD}">
  <ds:schemaRefs>
    <ds:schemaRef ds:uri="eb7ea2e8-4946-4f37-9641-e43889efbb7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526FC8D-04DA-45FE-BFD9-B99CFB8CD854}">
  <ds:schemaRefs>
    <ds:schemaRef ds:uri="eb7ea2e8-4946-4f37-9641-e43889efbb7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Präsentation_Master_RWTH_Institute</Template>
  <TotalTime>6</TotalTime>
  <Words>379</Words>
  <Application>Microsoft Office PowerPoint</Application>
  <PresentationFormat>Widescreen</PresentationFormat>
  <Paragraphs>52</Paragraphs>
  <Slides>25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Cambria Math</vt:lpstr>
      <vt:lpstr>Symbol</vt:lpstr>
      <vt:lpstr>Wingdings</vt:lpstr>
      <vt:lpstr>Master_Aalto_2</vt:lpstr>
      <vt:lpstr>Development of the optimization program Theories on Gaussian Process and Bayesian Optimization</vt:lpstr>
      <vt:lpstr>Table of Contents</vt:lpstr>
      <vt:lpstr>PowerPoint Presentation</vt:lpstr>
      <vt:lpstr>Case study 3: Elastic-plastic plate with a deep notch Problem description</vt:lpstr>
      <vt:lpstr>PowerPoint Presentation</vt:lpstr>
      <vt:lpstr>The three study cases of modelling coupling effect between  hydrogen diffusion and mechanical behaviour  [1] Backup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IEHK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Junhe Lian</dc:creator>
  <cp:lastModifiedBy>Nguyen Binh</cp:lastModifiedBy>
  <cp:revision>1</cp:revision>
  <cp:lastPrinted>2021-05-24T14:25:22Z</cp:lastPrinted>
  <dcterms:created xsi:type="dcterms:W3CDTF">2014-11-13T09:09:37Z</dcterms:created>
  <dcterms:modified xsi:type="dcterms:W3CDTF">2024-12-04T12:29:21Z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0x0101004A8BFE20F515BB4DB378F3E9E1E9C8A4</vt:lpwstr>
  </property>
  <property fmtid="{D5CDD505-2E9C-101B-9397-08002B2CF9AE}" pid="3" name="MediaServiceImageTags">
    <vt:lpwstr/>
  </property>
  <property fmtid="{D5CDD505-2E9C-101B-9397-08002B2CF9AE}" pid="4" name="xd_ProgID">
    <vt:lpwstr/>
  </property>
  <property fmtid="{D5CDD505-2E9C-101B-9397-08002B2CF9AE}" pid="5" name="ComplianceAssetId">
    <vt:lpwstr/>
  </property>
  <property fmtid="{D5CDD505-2E9C-101B-9397-08002B2CF9AE}" pid="6" name="TemplateUrl">
    <vt:lpwstr/>
  </property>
  <property fmtid="{D5CDD505-2E9C-101B-9397-08002B2CF9AE}" pid="7" name="_ExtendedDescription">
    <vt:lpwstr/>
  </property>
  <property fmtid="{D5CDD505-2E9C-101B-9397-08002B2CF9AE}" pid="8" name="TriggerFlowInfo">
    <vt:lpwstr/>
  </property>
  <property fmtid="{D5CDD505-2E9C-101B-9397-08002B2CF9AE}" pid="9" name="xd_Signature">
    <vt:bool>false</vt:bool>
  </property>
  <property fmtid="{D5CDD505-2E9C-101B-9397-08002B2CF9AE}" pid="10" name="SharedWithUsers">
    <vt:lpwstr>12;#Juan Rongfei</vt:lpwstr>
  </property>
</Properties>
</file>