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811" r:id="rId4"/>
  </p:sldMasterIdLst>
  <p:notesMasterIdLst>
    <p:notesMasterId r:id="rId21"/>
  </p:notesMasterIdLst>
  <p:handoutMasterIdLst>
    <p:handoutMasterId r:id="rId22"/>
  </p:handoutMasterIdLst>
  <p:sldIdLst>
    <p:sldId id="258" r:id="rId5"/>
    <p:sldId id="820" r:id="rId6"/>
    <p:sldId id="1399" r:id="rId7"/>
    <p:sldId id="1410" r:id="rId8"/>
    <p:sldId id="1414" r:id="rId9"/>
    <p:sldId id="1415" r:id="rId10"/>
    <p:sldId id="1411" r:id="rId11"/>
    <p:sldId id="1412" r:id="rId12"/>
    <p:sldId id="1416" r:id="rId13"/>
    <p:sldId id="1417" r:id="rId14"/>
    <p:sldId id="1413" r:id="rId15"/>
    <p:sldId id="1418" r:id="rId16"/>
    <p:sldId id="1419" r:id="rId17"/>
    <p:sldId id="1402" r:id="rId18"/>
    <p:sldId id="1398" r:id="rId19"/>
    <p:sldId id="1362" r:id="rId20"/>
  </p:sldIdLst>
  <p:sldSz cx="12192000" cy="6858000"/>
  <p:notesSz cx="6811963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7AE075-6A02-488F-9189-1F6C809C0791}">
          <p14:sldIdLst>
            <p14:sldId id="258"/>
          </p14:sldIdLst>
        </p14:section>
        <p14:section name="Table of Contents" id="{3F324C69-E990-4FFA-A7B4-53724198064F}">
          <p14:sldIdLst>
            <p14:sldId id="820"/>
            <p14:sldId id="1399"/>
            <p14:sldId id="1410"/>
            <p14:sldId id="1414"/>
            <p14:sldId id="1415"/>
            <p14:sldId id="1411"/>
            <p14:sldId id="1412"/>
            <p14:sldId id="1416"/>
            <p14:sldId id="1417"/>
            <p14:sldId id="1413"/>
            <p14:sldId id="1418"/>
            <p14:sldId id="1419"/>
            <p14:sldId id="1402"/>
            <p14:sldId id="1398"/>
            <p14:sldId id="1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sj" initials="l" lastIdx="8" clrIdx="0">
    <p:extLst>
      <p:ext uri="{19B8F6BF-5375-455C-9EA6-DF929625EA0E}">
        <p15:presenceInfo xmlns:p15="http://schemas.microsoft.com/office/powerpoint/2012/main" userId="lsj" providerId="None"/>
      </p:ext>
    </p:extLst>
  </p:cmAuthor>
  <p:cmAuthor id="2" name="Junhe Lian" initials="JL" lastIdx="1" clrIdx="1">
    <p:extLst>
      <p:ext uri="{19B8F6BF-5375-455C-9EA6-DF929625EA0E}">
        <p15:presenceInfo xmlns:p15="http://schemas.microsoft.com/office/powerpoint/2012/main" userId="c48a0666b18b4901" providerId="Windows Live"/>
      </p:ext>
    </p:extLst>
  </p:cmAuthor>
  <p:cmAuthor id="3" name="rongfei juan" initials="rj" lastIdx="1" clrIdx="2">
    <p:extLst>
      <p:ext uri="{19B8F6BF-5375-455C-9EA6-DF929625EA0E}">
        <p15:presenceInfo xmlns:p15="http://schemas.microsoft.com/office/powerpoint/2012/main" userId="30d6ba7ff7c238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49A00"/>
    <a:srgbClr val="EB5400"/>
    <a:srgbClr val="F05600"/>
    <a:srgbClr val="B9E99D"/>
    <a:srgbClr val="FB8B98"/>
    <a:srgbClr val="7A7EC9"/>
    <a:srgbClr val="DF6573"/>
    <a:srgbClr val="F4C9CE"/>
    <a:srgbClr val="005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9032A-AC4A-481F-B12A-9A9F5B3231C0}" v="31" dt="2024-03-02T18:53:39.718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5" y="360"/>
      </p:cViewPr>
      <p:guideLst>
        <p:guide orient="horz" pos="3131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nh" userId="S::binh.nguyen@aalto.fi::acf7f2a7-1119-454a-99ee-b7b1d8425230" providerId="AD" clId="Web-{89EF0A46-EADE-4905-A6CB-FCE3484484BF}"/>
    <pc:docChg chg="addSld delSld modSld modSection">
      <pc:chgData name="Nguyen Binh" userId="S::binh.nguyen@aalto.fi::acf7f2a7-1119-454a-99ee-b7b1d8425230" providerId="AD" clId="Web-{89EF0A46-EADE-4905-A6CB-FCE3484484BF}" dt="2023-05-15T11:42:07.201" v="59" actId="20577"/>
      <pc:docMkLst>
        <pc:docMk/>
      </pc:docMkLst>
      <pc:sldChg chg="modSp">
        <pc:chgData name="Nguyen Binh" userId="S::binh.nguyen@aalto.fi::acf7f2a7-1119-454a-99ee-b7b1d8425230" providerId="AD" clId="Web-{89EF0A46-EADE-4905-A6CB-FCE3484484BF}" dt="2023-05-15T11:29:17.841" v="5" actId="20577"/>
        <pc:sldMkLst>
          <pc:docMk/>
          <pc:sldMk cId="0" sldId="264"/>
        </pc:sldMkLst>
        <pc:spChg chg="mod">
          <ac:chgData name="Nguyen Binh" userId="S::binh.nguyen@aalto.fi::acf7f2a7-1119-454a-99ee-b7b1d8425230" providerId="AD" clId="Web-{89EF0A46-EADE-4905-A6CB-FCE3484484BF}" dt="2023-05-15T11:29:17.841" v="5" actId="20577"/>
          <ac:spMkLst>
            <pc:docMk/>
            <pc:sldMk cId="0" sldId="264"/>
            <ac:spMk id="374" creationId="{00000000-0000-0000-0000-000000000000}"/>
          </ac:spMkLst>
        </pc:spChg>
        <pc:spChg chg="mod">
          <ac:chgData name="Nguyen Binh" userId="S::binh.nguyen@aalto.fi::acf7f2a7-1119-454a-99ee-b7b1d8425230" providerId="AD" clId="Web-{89EF0A46-EADE-4905-A6CB-FCE3484484BF}" dt="2023-05-15T11:29:15.434" v="4" actId="20577"/>
          <ac:spMkLst>
            <pc:docMk/>
            <pc:sldMk cId="0" sldId="264"/>
            <ac:spMk id="375" creationId="{00000000-0000-0000-0000-000000000000}"/>
          </ac:spMkLst>
        </pc:spChg>
      </pc:sldChg>
      <pc:sldChg chg="del">
        <pc:chgData name="Nguyen Binh" userId="S::binh.nguyen@aalto.fi::acf7f2a7-1119-454a-99ee-b7b1d8425230" providerId="AD" clId="Web-{89EF0A46-EADE-4905-A6CB-FCE3484484BF}" dt="2023-05-15T11:29:42.107" v="6"/>
        <pc:sldMkLst>
          <pc:docMk/>
          <pc:sldMk cId="1751587734" sldId="1288"/>
        </pc:sldMkLst>
      </pc:sldChg>
      <pc:sldChg chg="modSp">
        <pc:chgData name="Nguyen Binh" userId="S::binh.nguyen@aalto.fi::acf7f2a7-1119-454a-99ee-b7b1d8425230" providerId="AD" clId="Web-{89EF0A46-EADE-4905-A6CB-FCE3484484BF}" dt="2023-05-15T11:28:46.637" v="0" actId="20577"/>
        <pc:sldMkLst>
          <pc:docMk/>
          <pc:sldMk cId="1166986704" sldId="1295"/>
        </pc:sldMkLst>
        <pc:spChg chg="mod">
          <ac:chgData name="Nguyen Binh" userId="S::binh.nguyen@aalto.fi::acf7f2a7-1119-454a-99ee-b7b1d8425230" providerId="AD" clId="Web-{89EF0A46-EADE-4905-A6CB-FCE3484484BF}" dt="2023-05-15T11:28:46.637" v="0" actId="20577"/>
          <ac:spMkLst>
            <pc:docMk/>
            <pc:sldMk cId="1166986704" sldId="1295"/>
            <ac:spMk id="23" creationId="{B490AC7D-FBE3-AE53-65BB-053D08E6EDC4}"/>
          </ac:spMkLst>
        </pc:spChg>
      </pc:sldChg>
      <pc:sldChg chg="modSp">
        <pc:chgData name="Nguyen Binh" userId="S::binh.nguyen@aalto.fi::acf7f2a7-1119-454a-99ee-b7b1d8425230" providerId="AD" clId="Web-{89EF0A46-EADE-4905-A6CB-FCE3484484BF}" dt="2023-05-15T11:42:07.201" v="59" actId="20577"/>
        <pc:sldMkLst>
          <pc:docMk/>
          <pc:sldMk cId="186039510" sldId="1301"/>
        </pc:sldMkLst>
        <pc:spChg chg="mod">
          <ac:chgData name="Nguyen Binh" userId="S::binh.nguyen@aalto.fi::acf7f2a7-1119-454a-99ee-b7b1d8425230" providerId="AD" clId="Web-{89EF0A46-EADE-4905-A6CB-FCE3484484BF}" dt="2023-05-15T11:42:07.201" v="59" actId="20577"/>
          <ac:spMkLst>
            <pc:docMk/>
            <pc:sldMk cId="186039510" sldId="1301"/>
            <ac:spMk id="6" creationId="{88AF1EE5-5172-4BFF-AC25-6D55097C046D}"/>
          </ac:spMkLst>
        </pc:spChg>
      </pc:sldChg>
      <pc:sldChg chg="add">
        <pc:chgData name="Nguyen Binh" userId="S::binh.nguyen@aalto.fi::acf7f2a7-1119-454a-99ee-b7b1d8425230" providerId="AD" clId="Web-{89EF0A46-EADE-4905-A6CB-FCE3484484BF}" dt="2023-05-15T11:29:44.341" v="7"/>
        <pc:sldMkLst>
          <pc:docMk/>
          <pc:sldMk cId="309489916" sldId="1302"/>
        </pc:sldMkLst>
      </pc:sldChg>
    </pc:docChg>
  </pc:docChgLst>
  <pc:docChgLst>
    <pc:chgData name="Juan Rongfei" userId="S::rongfei.juan@aalto.fi::87cd990a-957d-49c3-81fb-d5944fc3af6b" providerId="AD" clId="Web-{59542171-4351-4ABD-BA7E-2A747E69E8CC}"/>
    <pc:docChg chg="modSld">
      <pc:chgData name="Juan Rongfei" userId="S::rongfei.juan@aalto.fi::87cd990a-957d-49c3-81fb-d5944fc3af6b" providerId="AD" clId="Web-{59542171-4351-4ABD-BA7E-2A747E69E8CC}" dt="2023-05-31T11:01:16.153" v="5" actId="20577"/>
      <pc:docMkLst>
        <pc:docMk/>
      </pc:docMkLst>
      <pc:sldChg chg="modSp">
        <pc:chgData name="Juan Rongfei" userId="S::rongfei.juan@aalto.fi::87cd990a-957d-49c3-81fb-d5944fc3af6b" providerId="AD" clId="Web-{59542171-4351-4ABD-BA7E-2A747E69E8CC}" dt="2023-05-31T11:00:40.418" v="1" actId="20577"/>
        <pc:sldMkLst>
          <pc:docMk/>
          <pc:sldMk cId="1330549349" sldId="1357"/>
        </pc:sldMkLst>
        <pc:spChg chg="mod">
          <ac:chgData name="Juan Rongfei" userId="S::rongfei.juan@aalto.fi::87cd990a-957d-49c3-81fb-d5944fc3af6b" providerId="AD" clId="Web-{59542171-4351-4ABD-BA7E-2A747E69E8CC}" dt="2023-05-31T11:00:35.012" v="0" actId="20577"/>
          <ac:spMkLst>
            <pc:docMk/>
            <pc:sldMk cId="1330549349" sldId="1357"/>
            <ac:spMk id="6" creationId="{AE6E7DCB-7C4C-1746-964E-0DABBD640142}"/>
          </ac:spMkLst>
        </pc:spChg>
        <pc:spChg chg="mod">
          <ac:chgData name="Juan Rongfei" userId="S::rongfei.juan@aalto.fi::87cd990a-957d-49c3-81fb-d5944fc3af6b" providerId="AD" clId="Web-{59542171-4351-4ABD-BA7E-2A747E69E8CC}" dt="2023-05-31T11:00:40.418" v="1" actId="20577"/>
          <ac:spMkLst>
            <pc:docMk/>
            <pc:sldMk cId="1330549349" sldId="1357"/>
            <ac:spMk id="10" creationId="{0CE1DA6F-5E7B-2D21-F686-639398BCD071}"/>
          </ac:spMkLst>
        </pc:spChg>
      </pc:sldChg>
      <pc:sldChg chg="modSp">
        <pc:chgData name="Juan Rongfei" userId="S::rongfei.juan@aalto.fi::87cd990a-957d-49c3-81fb-d5944fc3af6b" providerId="AD" clId="Web-{59542171-4351-4ABD-BA7E-2A747E69E8CC}" dt="2023-05-31T11:01:16.153" v="5" actId="20577"/>
        <pc:sldMkLst>
          <pc:docMk/>
          <pc:sldMk cId="3533092391" sldId="1361"/>
        </pc:sldMkLst>
        <pc:spChg chg="mod">
          <ac:chgData name="Juan Rongfei" userId="S::rongfei.juan@aalto.fi::87cd990a-957d-49c3-81fb-d5944fc3af6b" providerId="AD" clId="Web-{59542171-4351-4ABD-BA7E-2A747E69E8CC}" dt="2023-05-31T11:01:16.153" v="5" actId="20577"/>
          <ac:spMkLst>
            <pc:docMk/>
            <pc:sldMk cId="3533092391" sldId="1361"/>
            <ac:spMk id="2" creationId="{69A11744-E86E-BB67-E04C-010A627BCEEA}"/>
          </ac:spMkLst>
        </pc:spChg>
      </pc:sldChg>
    </pc:docChg>
  </pc:docChgLst>
  <pc:docChgLst>
    <pc:chgData name="Nguyen Binh" userId="acf7f2a7-1119-454a-99ee-b7b1d8425230" providerId="ADAL" clId="{EE50FC6D-401E-4FED-9DE5-52D85ED703FF}"/>
    <pc:docChg chg="undo custSel delSld modSld modSection">
      <pc:chgData name="Nguyen Binh" userId="acf7f2a7-1119-454a-99ee-b7b1d8425230" providerId="ADAL" clId="{EE50FC6D-401E-4FED-9DE5-52D85ED703FF}" dt="2024-02-29T20:04:07.504" v="35" actId="1076"/>
      <pc:docMkLst>
        <pc:docMk/>
      </pc:docMkLst>
      <pc:sldChg chg="modSp mod">
        <pc:chgData name="Nguyen Binh" userId="acf7f2a7-1119-454a-99ee-b7b1d8425230" providerId="ADAL" clId="{EE50FC6D-401E-4FED-9DE5-52D85ED703FF}" dt="2024-02-29T20:03:44.360" v="11" actId="20577"/>
        <pc:sldMkLst>
          <pc:docMk/>
          <pc:sldMk cId="2707864634" sldId="1398"/>
        </pc:sldMkLst>
        <pc:spChg chg="mod">
          <ac:chgData name="Nguyen Binh" userId="acf7f2a7-1119-454a-99ee-b7b1d8425230" providerId="ADAL" clId="{EE50FC6D-401E-4FED-9DE5-52D85ED703FF}" dt="2024-02-29T20:03:44.360" v="11" actId="20577"/>
          <ac:spMkLst>
            <pc:docMk/>
            <pc:sldMk cId="2707864634" sldId="1398"/>
            <ac:spMk id="3" creationId="{88710C8B-3B7E-F3A0-8233-54160D0DCF94}"/>
          </ac:spMkLst>
        </pc:spChg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28574461" sldId="1400"/>
        </pc:sldMkLst>
      </pc:sldChg>
      <pc:sldChg chg="del">
        <pc:chgData name="Nguyen Binh" userId="acf7f2a7-1119-454a-99ee-b7b1d8425230" providerId="ADAL" clId="{EE50FC6D-401E-4FED-9DE5-52D85ED703FF}" dt="2024-02-29T20:03:52.147" v="12" actId="47"/>
        <pc:sldMkLst>
          <pc:docMk/>
          <pc:sldMk cId="3014456491" sldId="1403"/>
        </pc:sldMkLst>
      </pc:sldChg>
      <pc:sldChg chg="del">
        <pc:chgData name="Nguyen Binh" userId="acf7f2a7-1119-454a-99ee-b7b1d8425230" providerId="ADAL" clId="{EE50FC6D-401E-4FED-9DE5-52D85ED703FF}" dt="2024-02-29T20:03:52.147" v="12" actId="47"/>
        <pc:sldMkLst>
          <pc:docMk/>
          <pc:sldMk cId="15541000" sldId="1404"/>
        </pc:sldMkLst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2317278066" sldId="1405"/>
        </pc:sldMkLst>
      </pc:sldChg>
      <pc:sldChg chg="del">
        <pc:chgData name="Nguyen Binh" userId="acf7f2a7-1119-454a-99ee-b7b1d8425230" providerId="ADAL" clId="{EE50FC6D-401E-4FED-9DE5-52D85ED703FF}" dt="2024-02-29T20:03:52.147" v="12" actId="47"/>
        <pc:sldMkLst>
          <pc:docMk/>
          <pc:sldMk cId="38793981" sldId="1407"/>
        </pc:sldMkLst>
      </pc:sldChg>
      <pc:sldChg chg="modSp mod">
        <pc:chgData name="Nguyen Binh" userId="acf7f2a7-1119-454a-99ee-b7b1d8425230" providerId="ADAL" clId="{EE50FC6D-401E-4FED-9DE5-52D85ED703FF}" dt="2024-02-29T20:04:07.504" v="35" actId="1076"/>
        <pc:sldMkLst>
          <pc:docMk/>
          <pc:sldMk cId="3644694759" sldId="1410"/>
        </pc:sldMkLst>
        <pc:spChg chg="mod">
          <ac:chgData name="Nguyen Binh" userId="acf7f2a7-1119-454a-99ee-b7b1d8425230" providerId="ADAL" clId="{EE50FC6D-401E-4FED-9DE5-52D85ED703FF}" dt="2024-02-29T20:04:07.504" v="35" actId="1076"/>
          <ac:spMkLst>
            <pc:docMk/>
            <pc:sldMk cId="3644694759" sldId="1410"/>
            <ac:spMk id="6" creationId="{B2C13D30-3FC7-46B1-6DFA-788659D1EECB}"/>
          </ac:spMkLst>
        </pc:spChg>
        <pc:picChg chg="mod">
          <ac:chgData name="Nguyen Binh" userId="acf7f2a7-1119-454a-99ee-b7b1d8425230" providerId="ADAL" clId="{EE50FC6D-401E-4FED-9DE5-52D85ED703FF}" dt="2024-02-29T20:04:04.916" v="34" actId="1076"/>
          <ac:picMkLst>
            <pc:docMk/>
            <pc:sldMk cId="3644694759" sldId="1410"/>
            <ac:picMk id="5" creationId="{E3EFABBB-FB75-BD6C-6ACE-E4F1B94151A0}"/>
          </ac:picMkLst>
        </pc:picChg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3934369040" sldId="1411"/>
        </pc:sldMkLst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3237501138" sldId="1412"/>
        </pc:sldMkLst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3830303830" sldId="1413"/>
        </pc:sldMkLst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1099172536" sldId="1414"/>
        </pc:sldMkLst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311788003" sldId="1415"/>
        </pc:sldMkLst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3734806262" sldId="1417"/>
        </pc:sldMkLst>
      </pc:sldChg>
      <pc:sldChg chg="del">
        <pc:chgData name="Nguyen Binh" userId="acf7f2a7-1119-454a-99ee-b7b1d8425230" providerId="ADAL" clId="{EE50FC6D-401E-4FED-9DE5-52D85ED703FF}" dt="2024-02-29T20:03:32.479" v="0" actId="47"/>
        <pc:sldMkLst>
          <pc:docMk/>
          <pc:sldMk cId="2859496654" sldId="1419"/>
        </pc:sldMkLst>
      </pc:sldChg>
    </pc:docChg>
  </pc:docChgLst>
  <pc:docChgLst>
    <pc:chgData name="Ehsani Esma" userId="467bb960-ac23-406f-be45-e0855d26c945" providerId="ADAL" clId="{584C4E28-270D-4454-BDC2-D04899246FFC}"/>
    <pc:docChg chg="undo custSel addSld delSld modSld sldOrd">
      <pc:chgData name="Ehsani Esma" userId="467bb960-ac23-406f-be45-e0855d26c945" providerId="ADAL" clId="{584C4E28-270D-4454-BDC2-D04899246FFC}" dt="2023-12-06T15:37:26.382" v="78" actId="1037"/>
      <pc:docMkLst>
        <pc:docMk/>
      </pc:docMkLst>
      <pc:sldChg chg="modSp mod">
        <pc:chgData name="Ehsani Esma" userId="467bb960-ac23-406f-be45-e0855d26c945" providerId="ADAL" clId="{584C4E28-270D-4454-BDC2-D04899246FFC}" dt="2023-12-04T12:08:53.169" v="19" actId="14100"/>
        <pc:sldMkLst>
          <pc:docMk/>
          <pc:sldMk cId="423727490" sldId="820"/>
        </pc:sldMkLst>
        <pc:spChg chg="mod">
          <ac:chgData name="Ehsani Esma" userId="467bb960-ac23-406f-be45-e0855d26c945" providerId="ADAL" clId="{584C4E28-270D-4454-BDC2-D04899246FFC}" dt="2023-12-04T12:08:53.169" v="19" actId="14100"/>
          <ac:spMkLst>
            <pc:docMk/>
            <pc:sldMk cId="423727490" sldId="820"/>
            <ac:spMk id="3" creationId="{00000000-0000-0000-0000-000000000000}"/>
          </ac:spMkLst>
        </pc:spChg>
      </pc:sldChg>
      <pc:sldChg chg="modSp mod">
        <pc:chgData name="Ehsani Esma" userId="467bb960-ac23-406f-be45-e0855d26c945" providerId="ADAL" clId="{584C4E28-270D-4454-BDC2-D04899246FFC}" dt="2023-12-04T10:08:08.927" v="17" actId="20577"/>
        <pc:sldMkLst>
          <pc:docMk/>
          <pc:sldMk cId="1557184169" sldId="822"/>
        </pc:sldMkLst>
        <pc:spChg chg="mod">
          <ac:chgData name="Ehsani Esma" userId="467bb960-ac23-406f-be45-e0855d26c945" providerId="ADAL" clId="{584C4E28-270D-4454-BDC2-D04899246FFC}" dt="2023-12-04T10:08:08.927" v="17" actId="20577"/>
          <ac:spMkLst>
            <pc:docMk/>
            <pc:sldMk cId="1557184169" sldId="822"/>
            <ac:spMk id="2" creationId="{E450C74D-90DA-620B-0DE5-8F0A185F881C}"/>
          </ac:spMkLst>
        </pc:spChg>
      </pc:sldChg>
      <pc:sldChg chg="addSp delSp modSp mod">
        <pc:chgData name="Ehsani Esma" userId="467bb960-ac23-406f-be45-e0855d26c945" providerId="ADAL" clId="{584C4E28-270D-4454-BDC2-D04899246FFC}" dt="2023-12-04T12:42:06.095" v="24" actId="478"/>
        <pc:sldMkLst>
          <pc:docMk/>
          <pc:sldMk cId="1784107191" sldId="826"/>
        </pc:sldMkLst>
        <pc:spChg chg="del">
          <ac:chgData name="Ehsani Esma" userId="467bb960-ac23-406f-be45-e0855d26c945" providerId="ADAL" clId="{584C4E28-270D-4454-BDC2-D04899246FFC}" dt="2023-12-04T12:17:18.957" v="20" actId="478"/>
          <ac:spMkLst>
            <pc:docMk/>
            <pc:sldMk cId="1784107191" sldId="826"/>
            <ac:spMk id="2" creationId="{1D409135-21D8-D5DB-1AEB-04EB27F97C60}"/>
          </ac:spMkLst>
        </pc:spChg>
        <pc:picChg chg="add del mod">
          <ac:chgData name="Ehsani Esma" userId="467bb960-ac23-406f-be45-e0855d26c945" providerId="ADAL" clId="{584C4E28-270D-4454-BDC2-D04899246FFC}" dt="2023-12-04T12:42:06.095" v="24" actId="478"/>
          <ac:picMkLst>
            <pc:docMk/>
            <pc:sldMk cId="1784107191" sldId="826"/>
            <ac:picMk id="4" creationId="{6B82A7C1-51B8-64BB-3751-5CB148262D39}"/>
          </ac:picMkLst>
        </pc:picChg>
      </pc:sldChg>
      <pc:sldChg chg="modSp mod">
        <pc:chgData name="Ehsani Esma" userId="467bb960-ac23-406f-be45-e0855d26c945" providerId="ADAL" clId="{584C4E28-270D-4454-BDC2-D04899246FFC}" dt="2023-12-04T12:45:00.509" v="76"/>
        <pc:sldMkLst>
          <pc:docMk/>
          <pc:sldMk cId="2930129151" sldId="827"/>
        </pc:sldMkLst>
        <pc:spChg chg="mod">
          <ac:chgData name="Ehsani Esma" userId="467bb960-ac23-406f-be45-e0855d26c945" providerId="ADAL" clId="{584C4E28-270D-4454-BDC2-D04899246FFC}" dt="2023-12-04T12:45:00.509" v="76"/>
          <ac:spMkLst>
            <pc:docMk/>
            <pc:sldMk cId="2930129151" sldId="827"/>
            <ac:spMk id="2" creationId="{4F9D0E14-DDEA-C423-E307-EF2133FBE1B5}"/>
          </ac:spMkLst>
        </pc:spChg>
      </pc:sldChg>
      <pc:sldChg chg="modSp add del mod ord">
        <pc:chgData name="Ehsani Esma" userId="467bb960-ac23-406f-be45-e0855d26c945" providerId="ADAL" clId="{584C4E28-270D-4454-BDC2-D04899246FFC}" dt="2023-12-06T15:37:26.382" v="78" actId="1037"/>
        <pc:sldMkLst>
          <pc:docMk/>
          <pc:sldMk cId="650976073" sldId="1393"/>
        </pc:sldMkLst>
        <pc:spChg chg="mod">
          <ac:chgData name="Ehsani Esma" userId="467bb960-ac23-406f-be45-e0855d26c945" providerId="ADAL" clId="{584C4E28-270D-4454-BDC2-D04899246FFC}" dt="2023-12-04T12:43:12.240" v="67" actId="20577"/>
          <ac:spMkLst>
            <pc:docMk/>
            <pc:sldMk cId="650976073" sldId="1393"/>
            <ac:spMk id="3" creationId="{5AE78FD9-B43C-E638-F042-38D2EC48F023}"/>
          </ac:spMkLst>
        </pc:spChg>
        <pc:picChg chg="mod">
          <ac:chgData name="Ehsani Esma" userId="467bb960-ac23-406f-be45-e0855d26c945" providerId="ADAL" clId="{584C4E28-270D-4454-BDC2-D04899246FFC}" dt="2023-12-06T15:37:26.382" v="78" actId="1037"/>
          <ac:picMkLst>
            <pc:docMk/>
            <pc:sldMk cId="650976073" sldId="1393"/>
            <ac:picMk id="10" creationId="{B095128B-9E6C-4DE1-7F84-86426D050B52}"/>
          </ac:picMkLst>
        </pc:picChg>
      </pc:sldChg>
    </pc:docChg>
  </pc:docChgLst>
  <pc:docChgLst>
    <pc:chgData name="Nguyen Binh" userId="acf7f2a7-1119-454a-99ee-b7b1d8425230" providerId="ADAL" clId="{5EFF80EC-B71C-4CF0-AEDD-3EA9DCF5523E}"/>
    <pc:docChg chg="undo custSel addSld delSld modSld sldOrd modMainMaster delSection modSection">
      <pc:chgData name="Nguyen Binh" userId="acf7f2a7-1119-454a-99ee-b7b1d8425230" providerId="ADAL" clId="{5EFF80EC-B71C-4CF0-AEDD-3EA9DCF5523E}" dt="2023-12-05T09:53:37.635" v="5263" actId="14100"/>
      <pc:docMkLst>
        <pc:docMk/>
      </pc:docMkLst>
      <pc:sldChg chg="modSp mod">
        <pc:chgData name="Nguyen Binh" userId="acf7f2a7-1119-454a-99ee-b7b1d8425230" providerId="ADAL" clId="{5EFF80EC-B71C-4CF0-AEDD-3EA9DCF5523E}" dt="2023-12-04T09:55:19.884" v="1371" actId="20577"/>
        <pc:sldMkLst>
          <pc:docMk/>
          <pc:sldMk cId="0" sldId="258"/>
        </pc:sldMkLst>
        <pc:spChg chg="mod">
          <ac:chgData name="Nguyen Binh" userId="acf7f2a7-1119-454a-99ee-b7b1d8425230" providerId="ADAL" clId="{5EFF80EC-B71C-4CF0-AEDD-3EA9DCF5523E}" dt="2023-12-03T19:49:40.589" v="76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en Binh" userId="acf7f2a7-1119-454a-99ee-b7b1d8425230" providerId="ADAL" clId="{5EFF80EC-B71C-4CF0-AEDD-3EA9DCF5523E}" dt="2023-12-04T09:55:19.884" v="1371" actId="20577"/>
          <ac:spMkLst>
            <pc:docMk/>
            <pc:sldMk cId="0" sldId="258"/>
            <ac:spMk id="8" creationId="{CAC00042-2E4C-4458-93B1-772BE85A9514}"/>
          </ac:spMkLst>
        </pc:spChg>
      </pc:sldChg>
      <pc:sldChg chg="modSp mod">
        <pc:chgData name="Nguyen Binh" userId="acf7f2a7-1119-454a-99ee-b7b1d8425230" providerId="ADAL" clId="{5EFF80EC-B71C-4CF0-AEDD-3EA9DCF5523E}" dt="2023-12-04T18:11:12.384" v="2235" actId="20577"/>
        <pc:sldMkLst>
          <pc:docMk/>
          <pc:sldMk cId="423727490" sldId="820"/>
        </pc:sldMkLst>
        <pc:spChg chg="mod">
          <ac:chgData name="Nguyen Binh" userId="acf7f2a7-1119-454a-99ee-b7b1d8425230" providerId="ADAL" clId="{5EFF80EC-B71C-4CF0-AEDD-3EA9DCF5523E}" dt="2023-12-04T18:11:12.384" v="2235" actId="20577"/>
          <ac:spMkLst>
            <pc:docMk/>
            <pc:sldMk cId="423727490" sldId="820"/>
            <ac:spMk id="3" creationId="{00000000-0000-0000-0000-000000000000}"/>
          </ac:spMkLst>
        </pc:spChg>
        <pc:picChg chg="mod">
          <ac:chgData name="Nguyen Binh" userId="acf7f2a7-1119-454a-99ee-b7b1d8425230" providerId="ADAL" clId="{5EFF80EC-B71C-4CF0-AEDD-3EA9DCF5523E}" dt="2023-12-04T09:55:28.384" v="1373" actId="14100"/>
          <ac:picMkLst>
            <pc:docMk/>
            <pc:sldMk cId="423727490" sldId="820"/>
            <ac:picMk id="5122" creationId="{C1E515D4-EE0A-E9B8-5BDB-02F45945AB73}"/>
          </ac:picMkLst>
        </pc:picChg>
      </pc:sldChg>
      <pc:sldChg chg="addSp delSp modSp new mod">
        <pc:chgData name="Nguyen Binh" userId="acf7f2a7-1119-454a-99ee-b7b1d8425230" providerId="ADAL" clId="{5EFF80EC-B71C-4CF0-AEDD-3EA9DCF5523E}" dt="2023-12-04T18:00:51.392" v="1855" actId="20577"/>
        <pc:sldMkLst>
          <pc:docMk/>
          <pc:sldMk cId="1224198891" sldId="821"/>
        </pc:sldMkLst>
        <pc:spChg chg="del mod">
          <ac:chgData name="Nguyen Binh" userId="acf7f2a7-1119-454a-99ee-b7b1d8425230" providerId="ADAL" clId="{5EFF80EC-B71C-4CF0-AEDD-3EA9DCF5523E}" dt="2023-12-03T19:46:28.666" v="693" actId="478"/>
          <ac:spMkLst>
            <pc:docMk/>
            <pc:sldMk cId="1224198891" sldId="821"/>
            <ac:spMk id="2" creationId="{B1F0F969-CF58-44DE-D3BF-E71698738246}"/>
          </ac:spMkLst>
        </pc:spChg>
        <pc:spChg chg="mod">
          <ac:chgData name="Nguyen Binh" userId="acf7f2a7-1119-454a-99ee-b7b1d8425230" providerId="ADAL" clId="{5EFF80EC-B71C-4CF0-AEDD-3EA9DCF5523E}" dt="2023-12-03T21:24:27.757" v="777" actId="20577"/>
          <ac:spMkLst>
            <pc:docMk/>
            <pc:sldMk cId="1224198891" sldId="821"/>
            <ac:spMk id="3" creationId="{88710C8B-3B7E-F3A0-8233-54160D0DCF94}"/>
          </ac:spMkLst>
        </pc:spChg>
        <pc:spChg chg="add del mod">
          <ac:chgData name="Nguyen Binh" userId="acf7f2a7-1119-454a-99ee-b7b1d8425230" providerId="ADAL" clId="{5EFF80EC-B71C-4CF0-AEDD-3EA9DCF5523E}" dt="2023-12-04T09:32:53.069" v="783"/>
          <ac:spMkLst>
            <pc:docMk/>
            <pc:sldMk cId="1224198891" sldId="821"/>
            <ac:spMk id="5" creationId="{1DFF41FA-56F2-7FA2-D419-3C6EAA75F969}"/>
          </ac:spMkLst>
        </pc:spChg>
        <pc:spChg chg="add del mod">
          <ac:chgData name="Nguyen Binh" userId="acf7f2a7-1119-454a-99ee-b7b1d8425230" providerId="ADAL" clId="{5EFF80EC-B71C-4CF0-AEDD-3EA9DCF5523E}" dt="2023-12-04T09:32:53.069" v="783"/>
          <ac:spMkLst>
            <pc:docMk/>
            <pc:sldMk cId="1224198891" sldId="821"/>
            <ac:spMk id="6" creationId="{37E500E9-537F-85CC-2E03-63927635534E}"/>
          </ac:spMkLst>
        </pc:spChg>
        <pc:spChg chg="add del mod">
          <ac:chgData name="Nguyen Binh" userId="acf7f2a7-1119-454a-99ee-b7b1d8425230" providerId="ADAL" clId="{5EFF80EC-B71C-4CF0-AEDD-3EA9DCF5523E}" dt="2023-12-04T09:33:14.944" v="789"/>
          <ac:spMkLst>
            <pc:docMk/>
            <pc:sldMk cId="1224198891" sldId="821"/>
            <ac:spMk id="9" creationId="{CDC20140-55DA-1AE6-A493-9EE80C024E34}"/>
          </ac:spMkLst>
        </pc:spChg>
        <pc:spChg chg="add del mod">
          <ac:chgData name="Nguyen Binh" userId="acf7f2a7-1119-454a-99ee-b7b1d8425230" providerId="ADAL" clId="{5EFF80EC-B71C-4CF0-AEDD-3EA9DCF5523E}" dt="2023-12-04T09:33:14.944" v="789"/>
          <ac:spMkLst>
            <pc:docMk/>
            <pc:sldMk cId="1224198891" sldId="821"/>
            <ac:spMk id="10" creationId="{FF44EBE4-4154-5DA2-ADAA-F44635AF7515}"/>
          </ac:spMkLst>
        </pc:spChg>
        <pc:spChg chg="add del mod">
          <ac:chgData name="Nguyen Binh" userId="acf7f2a7-1119-454a-99ee-b7b1d8425230" providerId="ADAL" clId="{5EFF80EC-B71C-4CF0-AEDD-3EA9DCF5523E}" dt="2023-12-04T09:33:28.339" v="794" actId="478"/>
          <ac:spMkLst>
            <pc:docMk/>
            <pc:sldMk cId="1224198891" sldId="821"/>
            <ac:spMk id="12" creationId="{693D301B-886B-5AB2-6954-2A89540A653C}"/>
          </ac:spMkLst>
        </pc:spChg>
        <pc:spChg chg="add del mod">
          <ac:chgData name="Nguyen Binh" userId="acf7f2a7-1119-454a-99ee-b7b1d8425230" providerId="ADAL" clId="{5EFF80EC-B71C-4CF0-AEDD-3EA9DCF5523E}" dt="2023-12-04T09:33:25.767" v="793" actId="478"/>
          <ac:spMkLst>
            <pc:docMk/>
            <pc:sldMk cId="1224198891" sldId="821"/>
            <ac:spMk id="13" creationId="{923DA221-C544-61A6-539B-0B564EB179D5}"/>
          </ac:spMkLst>
        </pc:spChg>
        <pc:graphicFrameChg chg="add del mod">
          <ac:chgData name="Nguyen Binh" userId="acf7f2a7-1119-454a-99ee-b7b1d8425230" providerId="ADAL" clId="{5EFF80EC-B71C-4CF0-AEDD-3EA9DCF5523E}" dt="2023-12-04T09:32:53.069" v="783"/>
          <ac:graphicFrameMkLst>
            <pc:docMk/>
            <pc:sldMk cId="1224198891" sldId="821"/>
            <ac:graphicFrameMk id="2" creationId="{80EF0EF7-689A-9727-4D61-8B553602BFEC}"/>
          </ac:graphicFrameMkLst>
        </pc:graphicFrameChg>
        <pc:graphicFrameChg chg="add del mod">
          <ac:chgData name="Nguyen Binh" userId="acf7f2a7-1119-454a-99ee-b7b1d8425230" providerId="ADAL" clId="{5EFF80EC-B71C-4CF0-AEDD-3EA9DCF5523E}" dt="2023-12-04T09:32:53.069" v="783"/>
          <ac:graphicFrameMkLst>
            <pc:docMk/>
            <pc:sldMk cId="1224198891" sldId="821"/>
            <ac:graphicFrameMk id="4" creationId="{C80043CE-9CBB-7EAD-7256-6E330578EEBC}"/>
          </ac:graphicFrameMkLst>
        </pc:graphicFrameChg>
        <pc:graphicFrameChg chg="add del mod">
          <ac:chgData name="Nguyen Binh" userId="acf7f2a7-1119-454a-99ee-b7b1d8425230" providerId="ADAL" clId="{5EFF80EC-B71C-4CF0-AEDD-3EA9DCF5523E}" dt="2023-12-04T09:33:07.412" v="787"/>
          <ac:graphicFrameMkLst>
            <pc:docMk/>
            <pc:sldMk cId="1224198891" sldId="821"/>
            <ac:graphicFrameMk id="7" creationId="{04A5A9E6-0228-ADB6-8A34-8B98B130F4FF}"/>
          </ac:graphicFrameMkLst>
        </pc:graphicFrameChg>
        <pc:graphicFrameChg chg="add del mod">
          <ac:chgData name="Nguyen Binh" userId="acf7f2a7-1119-454a-99ee-b7b1d8425230" providerId="ADAL" clId="{5EFF80EC-B71C-4CF0-AEDD-3EA9DCF5523E}" dt="2023-12-04T09:33:14.944" v="789"/>
          <ac:graphicFrameMkLst>
            <pc:docMk/>
            <pc:sldMk cId="1224198891" sldId="821"/>
            <ac:graphicFrameMk id="8" creationId="{26E25450-70B8-9ACC-45EC-5C169135409E}"/>
          </ac:graphicFrameMkLst>
        </pc:graphicFrameChg>
        <pc:graphicFrameChg chg="add del">
          <ac:chgData name="Nguyen Binh" userId="acf7f2a7-1119-454a-99ee-b7b1d8425230" providerId="ADAL" clId="{5EFF80EC-B71C-4CF0-AEDD-3EA9DCF5523E}" dt="2023-12-03T19:46:26.457" v="692" actId="478"/>
          <ac:graphicFrameMkLst>
            <pc:docMk/>
            <pc:sldMk cId="1224198891" sldId="821"/>
            <ac:graphicFrameMk id="9" creationId="{45F3100E-F40A-312C-DD61-2CF2E209DE99}"/>
          </ac:graphicFrameMkLst>
        </pc:graphicFrameChg>
        <pc:graphicFrameChg chg="add mod modGraphic">
          <ac:chgData name="Nguyen Binh" userId="acf7f2a7-1119-454a-99ee-b7b1d8425230" providerId="ADAL" clId="{5EFF80EC-B71C-4CF0-AEDD-3EA9DCF5523E}" dt="2023-12-04T18:00:51.392" v="1855" actId="20577"/>
          <ac:graphicFrameMkLst>
            <pc:docMk/>
            <pc:sldMk cId="1224198891" sldId="821"/>
            <ac:graphicFrameMk id="11" creationId="{4F3324DD-7D17-2029-41CC-DEF63692B41F}"/>
          </ac:graphicFrameMkLst>
        </pc:graphicFrameChg>
      </pc:sldChg>
      <pc:sldChg chg="modSp new del mod">
        <pc:chgData name="Nguyen Binh" userId="acf7f2a7-1119-454a-99ee-b7b1d8425230" providerId="ADAL" clId="{5EFF80EC-B71C-4CF0-AEDD-3EA9DCF5523E}" dt="2023-12-04T17:39:08.485" v="1400" actId="47"/>
        <pc:sldMkLst>
          <pc:docMk/>
          <pc:sldMk cId="1557184169" sldId="822"/>
        </pc:sldMkLst>
        <pc:spChg chg="mod">
          <ac:chgData name="Nguyen Binh" userId="acf7f2a7-1119-454a-99ee-b7b1d8425230" providerId="ADAL" clId="{5EFF80EC-B71C-4CF0-AEDD-3EA9DCF5523E}" dt="2023-12-04T09:53:34.491" v="1369" actId="20577"/>
          <ac:spMkLst>
            <pc:docMk/>
            <pc:sldMk cId="1557184169" sldId="822"/>
            <ac:spMk id="3" creationId="{087055B4-B6C2-A69F-2421-FA6ABEA3C0D1}"/>
          </ac:spMkLst>
        </pc:spChg>
      </pc:sldChg>
      <pc:sldChg chg="addSp delSp modSp new del mod">
        <pc:chgData name="Nguyen Binh" userId="acf7f2a7-1119-454a-99ee-b7b1d8425230" providerId="ADAL" clId="{5EFF80EC-B71C-4CF0-AEDD-3EA9DCF5523E}" dt="2023-12-03T19:47:30.940" v="694" actId="2696"/>
        <pc:sldMkLst>
          <pc:docMk/>
          <pc:sldMk cId="831346239" sldId="823"/>
        </pc:sldMkLst>
        <pc:spChg chg="del">
          <ac:chgData name="Nguyen Binh" userId="acf7f2a7-1119-454a-99ee-b7b1d8425230" providerId="ADAL" clId="{5EFF80EC-B71C-4CF0-AEDD-3EA9DCF5523E}" dt="2023-12-03T19:03:04.898" v="557" actId="478"/>
          <ac:spMkLst>
            <pc:docMk/>
            <pc:sldMk cId="831346239" sldId="823"/>
            <ac:spMk id="3" creationId="{E6B26435-06EE-4C66-884C-B2FBDBABA3E6}"/>
          </ac:spMkLst>
        </pc:spChg>
        <pc:spChg chg="add mod">
          <ac:chgData name="Nguyen Binh" userId="acf7f2a7-1119-454a-99ee-b7b1d8425230" providerId="ADAL" clId="{5EFF80EC-B71C-4CF0-AEDD-3EA9DCF5523E}" dt="2023-12-03T19:03:05.249" v="558"/>
          <ac:spMkLst>
            <pc:docMk/>
            <pc:sldMk cId="831346239" sldId="823"/>
            <ac:spMk id="4" creationId="{8AAE2749-ABB9-5969-053A-05C6F8D73C63}"/>
          </ac:spMkLst>
        </pc:spChg>
      </pc:sldChg>
      <pc:sldChg chg="addSp delSp modSp new mod">
        <pc:chgData name="Nguyen Binh" userId="acf7f2a7-1119-454a-99ee-b7b1d8425230" providerId="ADAL" clId="{5EFF80EC-B71C-4CF0-AEDD-3EA9DCF5523E}" dt="2023-12-05T09:47:31.004" v="5225" actId="20577"/>
        <pc:sldMkLst>
          <pc:docMk/>
          <pc:sldMk cId="538421881" sldId="824"/>
        </pc:sldMkLst>
        <pc:spChg chg="add mod">
          <ac:chgData name="Nguyen Binh" userId="acf7f2a7-1119-454a-99ee-b7b1d8425230" providerId="ADAL" clId="{5EFF80EC-B71C-4CF0-AEDD-3EA9DCF5523E}" dt="2023-12-05T09:47:31.004" v="5225" actId="20577"/>
          <ac:spMkLst>
            <pc:docMk/>
            <pc:sldMk cId="538421881" sldId="824"/>
            <ac:spMk id="2" creationId="{496B874E-F2E2-AA85-DD97-BBC4EDC2412C}"/>
          </ac:spMkLst>
        </pc:spChg>
        <pc:spChg chg="del">
          <ac:chgData name="Nguyen Binh" userId="acf7f2a7-1119-454a-99ee-b7b1d8425230" providerId="ADAL" clId="{5EFF80EC-B71C-4CF0-AEDD-3EA9DCF5523E}" dt="2023-12-04T17:35:29.289" v="1377" actId="478"/>
          <ac:spMkLst>
            <pc:docMk/>
            <pc:sldMk cId="538421881" sldId="824"/>
            <ac:spMk id="2" creationId="{A5BBD0EC-7845-F39F-1F80-FA0C2C99FCF1}"/>
          </ac:spMkLst>
        </pc:spChg>
        <pc:spChg chg="del">
          <ac:chgData name="Nguyen Binh" userId="acf7f2a7-1119-454a-99ee-b7b1d8425230" providerId="ADAL" clId="{5EFF80EC-B71C-4CF0-AEDD-3EA9DCF5523E}" dt="2023-12-03T19:03:09.752" v="560" actId="478"/>
          <ac:spMkLst>
            <pc:docMk/>
            <pc:sldMk cId="538421881" sldId="824"/>
            <ac:spMk id="3" creationId="{9D507650-A3BD-346B-4FFA-2D2B9D4217D3}"/>
          </ac:spMkLst>
        </pc:spChg>
        <pc:spChg chg="add mod">
          <ac:chgData name="Nguyen Binh" userId="acf7f2a7-1119-454a-99ee-b7b1d8425230" providerId="ADAL" clId="{5EFF80EC-B71C-4CF0-AEDD-3EA9DCF5523E}" dt="2023-12-05T09:43:30.679" v="5016"/>
          <ac:spMkLst>
            <pc:docMk/>
            <pc:sldMk cId="538421881" sldId="824"/>
            <ac:spMk id="4" creationId="{A1B6B144-BCEB-2FD5-150C-86B70F2D9801}"/>
          </ac:spMkLst>
        </pc:spChg>
        <pc:picChg chg="add mod modCrop">
          <ac:chgData name="Nguyen Binh" userId="acf7f2a7-1119-454a-99ee-b7b1d8425230" providerId="ADAL" clId="{5EFF80EC-B71C-4CF0-AEDD-3EA9DCF5523E}" dt="2023-12-04T17:36:17.190" v="1393" actId="1076"/>
          <ac:picMkLst>
            <pc:docMk/>
            <pc:sldMk cId="538421881" sldId="824"/>
            <ac:picMk id="3" creationId="{9EB238CB-CC13-F8B5-0079-0947E34D5404}"/>
          </ac:picMkLst>
        </pc:picChg>
        <pc:picChg chg="add mod">
          <ac:chgData name="Nguyen Binh" userId="acf7f2a7-1119-454a-99ee-b7b1d8425230" providerId="ADAL" clId="{5EFF80EC-B71C-4CF0-AEDD-3EA9DCF5523E}" dt="2023-12-04T17:36:11.678" v="1391" actId="1076"/>
          <ac:picMkLst>
            <pc:docMk/>
            <pc:sldMk cId="538421881" sldId="824"/>
            <ac:picMk id="5" creationId="{86AB2A80-88FB-0DAE-0460-27E7FBA20207}"/>
          </ac:picMkLst>
        </pc:picChg>
      </pc:sldChg>
      <pc:sldChg chg="addSp delSp modSp new mod modAnim">
        <pc:chgData name="Nguyen Binh" userId="acf7f2a7-1119-454a-99ee-b7b1d8425230" providerId="ADAL" clId="{5EFF80EC-B71C-4CF0-AEDD-3EA9DCF5523E}" dt="2023-12-05T09:44:37.190" v="5133" actId="20577"/>
        <pc:sldMkLst>
          <pc:docMk/>
          <pc:sldMk cId="1889372701" sldId="825"/>
        </pc:sldMkLst>
        <pc:spChg chg="add mod">
          <ac:chgData name="Nguyen Binh" userId="acf7f2a7-1119-454a-99ee-b7b1d8425230" providerId="ADAL" clId="{5EFF80EC-B71C-4CF0-AEDD-3EA9DCF5523E}" dt="2023-12-05T09:44:37.190" v="5133" actId="20577"/>
          <ac:spMkLst>
            <pc:docMk/>
            <pc:sldMk cId="1889372701" sldId="825"/>
            <ac:spMk id="2" creationId="{5A331C4C-395F-321F-A172-137C1DDA3DD2}"/>
          </ac:spMkLst>
        </pc:spChg>
        <pc:spChg chg="del">
          <ac:chgData name="Nguyen Binh" userId="acf7f2a7-1119-454a-99ee-b7b1d8425230" providerId="ADAL" clId="{5EFF80EC-B71C-4CF0-AEDD-3EA9DCF5523E}" dt="2023-12-04T17:46:12.244" v="1402" actId="478"/>
          <ac:spMkLst>
            <pc:docMk/>
            <pc:sldMk cId="1889372701" sldId="825"/>
            <ac:spMk id="2" creationId="{A55C50C5-F3A8-B317-6705-36A2018BFECF}"/>
          </ac:spMkLst>
        </pc:spChg>
        <pc:spChg chg="mod">
          <ac:chgData name="Nguyen Binh" userId="acf7f2a7-1119-454a-99ee-b7b1d8425230" providerId="ADAL" clId="{5EFF80EC-B71C-4CF0-AEDD-3EA9DCF5523E}" dt="2023-12-05T09:43:41.028" v="5019"/>
          <ac:spMkLst>
            <pc:docMk/>
            <pc:sldMk cId="1889372701" sldId="825"/>
            <ac:spMk id="3" creationId="{0B00CD44-6BAC-71AA-DDC8-5B18ACAFF43D}"/>
          </ac:spMkLst>
        </pc:spChg>
        <pc:spChg chg="add del mod">
          <ac:chgData name="Nguyen Binh" userId="acf7f2a7-1119-454a-99ee-b7b1d8425230" providerId="ADAL" clId="{5EFF80EC-B71C-4CF0-AEDD-3EA9DCF5523E}" dt="2023-12-04T17:46:49.728" v="1404" actId="478"/>
          <ac:spMkLst>
            <pc:docMk/>
            <pc:sldMk cId="1889372701" sldId="825"/>
            <ac:spMk id="4" creationId="{08FBC650-2C0E-4BB1-BC74-26FF1A87727C}"/>
          </ac:spMkLst>
        </pc:spChg>
        <pc:spChg chg="add mod">
          <ac:chgData name="Nguyen Binh" userId="acf7f2a7-1119-454a-99ee-b7b1d8425230" providerId="ADAL" clId="{5EFF80EC-B71C-4CF0-AEDD-3EA9DCF5523E}" dt="2023-12-04T17:46:12.790" v="1403"/>
          <ac:spMkLst>
            <pc:docMk/>
            <pc:sldMk cId="1889372701" sldId="825"/>
            <ac:spMk id="8" creationId="{EA1708DF-1168-526B-2A9C-79EB12F67D8A}"/>
          </ac:spMkLst>
        </pc:spChg>
        <pc:spChg chg="add mod">
          <ac:chgData name="Nguyen Binh" userId="acf7f2a7-1119-454a-99ee-b7b1d8425230" providerId="ADAL" clId="{5EFF80EC-B71C-4CF0-AEDD-3EA9DCF5523E}" dt="2023-12-05T09:43:52.931" v="5028" actId="1076"/>
          <ac:spMkLst>
            <pc:docMk/>
            <pc:sldMk cId="1889372701" sldId="825"/>
            <ac:spMk id="9" creationId="{9B264C84-935C-007E-8E01-C45094B9F968}"/>
          </ac:spMkLst>
        </pc:spChg>
        <pc:graphicFrameChg chg="add mod">
          <ac:chgData name="Nguyen Binh" userId="acf7f2a7-1119-454a-99ee-b7b1d8425230" providerId="ADAL" clId="{5EFF80EC-B71C-4CF0-AEDD-3EA9DCF5523E}" dt="2023-12-05T09:43:54.078" v="5029" actId="1076"/>
          <ac:graphicFrameMkLst>
            <pc:docMk/>
            <pc:sldMk cId="1889372701" sldId="825"/>
            <ac:graphicFrameMk id="10" creationId="{2D438BBA-6C82-9610-A659-3A7EC7BA32EB}"/>
          </ac:graphicFrameMkLst>
        </pc:graphicFrameChg>
        <pc:graphicFrameChg chg="add mod modGraphic">
          <ac:chgData name="Nguyen Binh" userId="acf7f2a7-1119-454a-99ee-b7b1d8425230" providerId="ADAL" clId="{5EFF80EC-B71C-4CF0-AEDD-3EA9DCF5523E}" dt="2023-12-04T17:49:36.343" v="1444" actId="1076"/>
          <ac:graphicFrameMkLst>
            <pc:docMk/>
            <pc:sldMk cId="1889372701" sldId="825"/>
            <ac:graphicFrameMk id="12" creationId="{D31C209B-7D46-CE6E-93AC-2C892F003CE6}"/>
          </ac:graphicFrameMkLst>
        </pc:graphicFrameChg>
        <pc:picChg chg="add mod">
          <ac:chgData name="Nguyen Binh" userId="acf7f2a7-1119-454a-99ee-b7b1d8425230" providerId="ADAL" clId="{5EFF80EC-B71C-4CF0-AEDD-3EA9DCF5523E}" dt="2023-12-04T17:49:30.376" v="1443" actId="1076"/>
          <ac:picMkLst>
            <pc:docMk/>
            <pc:sldMk cId="1889372701" sldId="825"/>
            <ac:picMk id="5" creationId="{10BE13EA-AC10-C51D-E5B5-E61F829130D5}"/>
          </ac:picMkLst>
        </pc:picChg>
        <pc:picChg chg="add mod">
          <ac:chgData name="Nguyen Binh" userId="acf7f2a7-1119-454a-99ee-b7b1d8425230" providerId="ADAL" clId="{5EFF80EC-B71C-4CF0-AEDD-3EA9DCF5523E}" dt="2023-12-04T17:49:30.376" v="1443" actId="1076"/>
          <ac:picMkLst>
            <pc:docMk/>
            <pc:sldMk cId="1889372701" sldId="825"/>
            <ac:picMk id="6" creationId="{8FBD9330-7C3B-0466-62F8-2D78E10E3E6D}"/>
          </ac:picMkLst>
        </pc:picChg>
        <pc:picChg chg="add mod">
          <ac:chgData name="Nguyen Binh" userId="acf7f2a7-1119-454a-99ee-b7b1d8425230" providerId="ADAL" clId="{5EFF80EC-B71C-4CF0-AEDD-3EA9DCF5523E}" dt="2023-12-04T17:49:30.376" v="1443" actId="1076"/>
          <ac:picMkLst>
            <pc:docMk/>
            <pc:sldMk cId="1889372701" sldId="825"/>
            <ac:picMk id="7" creationId="{97664FA1-BEF0-BE1F-7AE1-A26B768A5C97}"/>
          </ac:picMkLst>
        </pc:picChg>
        <pc:picChg chg="add mod">
          <ac:chgData name="Nguyen Binh" userId="acf7f2a7-1119-454a-99ee-b7b1d8425230" providerId="ADAL" clId="{5EFF80EC-B71C-4CF0-AEDD-3EA9DCF5523E}" dt="2023-12-04T17:48:05.036" v="1413" actId="1076"/>
          <ac:picMkLst>
            <pc:docMk/>
            <pc:sldMk cId="1889372701" sldId="825"/>
            <ac:picMk id="11" creationId="{C7996348-4117-7DD3-844A-6CEAFCB5E2CF}"/>
          </ac:picMkLst>
        </pc:picChg>
      </pc:sldChg>
      <pc:sldChg chg="modSp new del mod">
        <pc:chgData name="Nguyen Binh" userId="acf7f2a7-1119-454a-99ee-b7b1d8425230" providerId="ADAL" clId="{5EFF80EC-B71C-4CF0-AEDD-3EA9DCF5523E}" dt="2023-12-04T17:21:23.483" v="1376" actId="47"/>
        <pc:sldMkLst>
          <pc:docMk/>
          <pc:sldMk cId="1784107191" sldId="826"/>
        </pc:sldMkLst>
        <pc:spChg chg="mod">
          <ac:chgData name="Nguyen Binh" userId="acf7f2a7-1119-454a-99ee-b7b1d8425230" providerId="ADAL" clId="{5EFF80EC-B71C-4CF0-AEDD-3EA9DCF5523E}" dt="2023-12-03T19:03:35.999" v="640" actId="20577"/>
          <ac:spMkLst>
            <pc:docMk/>
            <pc:sldMk cId="1784107191" sldId="826"/>
            <ac:spMk id="3" creationId="{17124A52-8BFE-9F5A-9FD9-4823E13165FB}"/>
          </ac:spMkLst>
        </pc:spChg>
      </pc:sldChg>
      <pc:sldChg chg="addSp delSp modSp new del mod">
        <pc:chgData name="Nguyen Binh" userId="acf7f2a7-1119-454a-99ee-b7b1d8425230" providerId="ADAL" clId="{5EFF80EC-B71C-4CF0-AEDD-3EA9DCF5523E}" dt="2023-12-04T17:54:32.581" v="1605" actId="47"/>
        <pc:sldMkLst>
          <pc:docMk/>
          <pc:sldMk cId="2930129151" sldId="827"/>
        </pc:sldMkLst>
        <pc:spChg chg="del">
          <ac:chgData name="Nguyen Binh" userId="acf7f2a7-1119-454a-99ee-b7b1d8425230" providerId="ADAL" clId="{5EFF80EC-B71C-4CF0-AEDD-3EA9DCF5523E}" dt="2023-12-04T17:53:26.488" v="1446" actId="478"/>
          <ac:spMkLst>
            <pc:docMk/>
            <pc:sldMk cId="2930129151" sldId="827"/>
            <ac:spMk id="2" creationId="{4F9D0E14-DDEA-C423-E307-EF2133FBE1B5}"/>
          </ac:spMkLst>
        </pc:spChg>
        <pc:spChg chg="mod">
          <ac:chgData name="Nguyen Binh" userId="acf7f2a7-1119-454a-99ee-b7b1d8425230" providerId="ADAL" clId="{5EFF80EC-B71C-4CF0-AEDD-3EA9DCF5523E}" dt="2023-12-03T19:03:54.060" v="672" actId="20577"/>
          <ac:spMkLst>
            <pc:docMk/>
            <pc:sldMk cId="2930129151" sldId="827"/>
            <ac:spMk id="3" creationId="{37F9F088-061F-F5A6-622A-284664B3F480}"/>
          </ac:spMkLst>
        </pc:spChg>
        <pc:graphicFrameChg chg="add del mod">
          <ac:chgData name="Nguyen Binh" userId="acf7f2a7-1119-454a-99ee-b7b1d8425230" providerId="ADAL" clId="{5EFF80EC-B71C-4CF0-AEDD-3EA9DCF5523E}" dt="2023-12-04T17:53:29.115" v="1449"/>
          <ac:graphicFrameMkLst>
            <pc:docMk/>
            <pc:sldMk cId="2930129151" sldId="827"/>
            <ac:graphicFrameMk id="4" creationId="{303B2F7C-18A1-BC19-4B4C-29153A041DD6}"/>
          </ac:graphicFrameMkLst>
        </pc:graphicFrameChg>
      </pc:sldChg>
      <pc:sldChg chg="addSp delSp modSp new del mod">
        <pc:chgData name="Nguyen Binh" userId="acf7f2a7-1119-454a-99ee-b7b1d8425230" providerId="ADAL" clId="{5EFF80EC-B71C-4CF0-AEDD-3EA9DCF5523E}" dt="2023-12-04T17:59:35.465" v="1817" actId="47"/>
        <pc:sldMkLst>
          <pc:docMk/>
          <pc:sldMk cId="3985190077" sldId="828"/>
        </pc:sldMkLst>
        <pc:spChg chg="del mod">
          <ac:chgData name="Nguyen Binh" userId="acf7f2a7-1119-454a-99ee-b7b1d8425230" providerId="ADAL" clId="{5EFF80EC-B71C-4CF0-AEDD-3EA9DCF5523E}" dt="2023-12-04T17:59:10.499" v="1796" actId="478"/>
          <ac:spMkLst>
            <pc:docMk/>
            <pc:sldMk cId="3985190077" sldId="828"/>
            <ac:spMk id="2" creationId="{2838FDE4-46D5-5E30-F5F9-7CD1C23C08AD}"/>
          </ac:spMkLst>
        </pc:spChg>
        <pc:spChg chg="mod">
          <ac:chgData name="Nguyen Binh" userId="acf7f2a7-1119-454a-99ee-b7b1d8425230" providerId="ADAL" clId="{5EFF80EC-B71C-4CF0-AEDD-3EA9DCF5523E}" dt="2023-12-03T19:04:01.282" v="684" actId="20577"/>
          <ac:spMkLst>
            <pc:docMk/>
            <pc:sldMk cId="3985190077" sldId="828"/>
            <ac:spMk id="3" creationId="{8AF02BD7-1623-3E52-3731-A41F5ACF130F}"/>
          </ac:spMkLst>
        </pc:spChg>
        <pc:spChg chg="add del">
          <ac:chgData name="Nguyen Binh" userId="acf7f2a7-1119-454a-99ee-b7b1d8425230" providerId="ADAL" clId="{5EFF80EC-B71C-4CF0-AEDD-3EA9DCF5523E}" dt="2023-12-04T17:57:39.575" v="1624"/>
          <ac:spMkLst>
            <pc:docMk/>
            <pc:sldMk cId="3985190077" sldId="828"/>
            <ac:spMk id="5" creationId="{738581CF-AABE-F62B-7C24-4332F27C2E5A}"/>
          </ac:spMkLst>
        </pc:spChg>
        <pc:spChg chg="add del mod">
          <ac:chgData name="Nguyen Binh" userId="acf7f2a7-1119-454a-99ee-b7b1d8425230" providerId="ADAL" clId="{5EFF80EC-B71C-4CF0-AEDD-3EA9DCF5523E}" dt="2023-12-04T17:59:13.811" v="1799" actId="478"/>
          <ac:spMkLst>
            <pc:docMk/>
            <pc:sldMk cId="3985190077" sldId="828"/>
            <ac:spMk id="7" creationId="{0F203895-D53B-6438-A776-83C6F54C2D05}"/>
          </ac:spMkLst>
        </pc:spChg>
        <pc:spChg chg="add del mod">
          <ac:chgData name="Nguyen Binh" userId="acf7f2a7-1119-454a-99ee-b7b1d8425230" providerId="ADAL" clId="{5EFF80EC-B71C-4CF0-AEDD-3EA9DCF5523E}" dt="2023-12-04T17:59:12.498" v="1798"/>
          <ac:spMkLst>
            <pc:docMk/>
            <pc:sldMk cId="3985190077" sldId="828"/>
            <ac:spMk id="8" creationId="{79217211-6F95-C560-7D98-B3B27FA6FAF4}"/>
          </ac:spMkLst>
        </pc:spChg>
        <pc:spChg chg="add del mod">
          <ac:chgData name="Nguyen Binh" userId="acf7f2a7-1119-454a-99ee-b7b1d8425230" providerId="ADAL" clId="{5EFF80EC-B71C-4CF0-AEDD-3EA9DCF5523E}" dt="2023-12-04T17:59:23.165" v="1801" actId="478"/>
          <ac:spMkLst>
            <pc:docMk/>
            <pc:sldMk cId="3985190077" sldId="828"/>
            <ac:spMk id="9" creationId="{BEC7B18E-AA6F-5F5C-9319-8335F88618D7}"/>
          </ac:spMkLst>
        </pc:spChg>
        <pc:spChg chg="add mod">
          <ac:chgData name="Nguyen Binh" userId="acf7f2a7-1119-454a-99ee-b7b1d8425230" providerId="ADAL" clId="{5EFF80EC-B71C-4CF0-AEDD-3EA9DCF5523E}" dt="2023-12-04T17:59:23.165" v="1801" actId="478"/>
          <ac:spMkLst>
            <pc:docMk/>
            <pc:sldMk cId="3985190077" sldId="828"/>
            <ac:spMk id="11" creationId="{0E127B0F-44D4-9D79-E14A-80A41982BD4D}"/>
          </ac:spMkLst>
        </pc:spChg>
        <pc:graphicFrameChg chg="add del mod">
          <ac:chgData name="Nguyen Binh" userId="acf7f2a7-1119-454a-99ee-b7b1d8425230" providerId="ADAL" clId="{5EFF80EC-B71C-4CF0-AEDD-3EA9DCF5523E}" dt="2023-12-04T17:59:24.913" v="1804"/>
          <ac:graphicFrameMkLst>
            <pc:docMk/>
            <pc:sldMk cId="3985190077" sldId="828"/>
            <ac:graphicFrameMk id="12" creationId="{F3122994-1FAE-9687-C5CF-563DED8119C4}"/>
          </ac:graphicFrameMkLst>
        </pc:graphicFrameChg>
      </pc:sldChg>
      <pc:sldChg chg="addSp delSp modSp add mod delAnim">
        <pc:chgData name="Nguyen Binh" userId="acf7f2a7-1119-454a-99ee-b7b1d8425230" providerId="ADAL" clId="{5EFF80EC-B71C-4CF0-AEDD-3EA9DCF5523E}" dt="2023-12-05T09:53:37.635" v="5263" actId="14100"/>
        <pc:sldMkLst>
          <pc:docMk/>
          <pc:sldMk cId="2922502689" sldId="1294"/>
        </pc:sldMkLst>
        <pc:spChg chg="del">
          <ac:chgData name="Nguyen Binh" userId="acf7f2a7-1119-454a-99ee-b7b1d8425230" providerId="ADAL" clId="{5EFF80EC-B71C-4CF0-AEDD-3EA9DCF5523E}" dt="2023-12-04T17:39:03.666" v="1395" actId="478"/>
          <ac:spMkLst>
            <pc:docMk/>
            <pc:sldMk cId="2922502689" sldId="1294"/>
            <ac:spMk id="3" creationId="{714C8D4D-A03B-8B08-8334-A8824BE09228}"/>
          </ac:spMkLst>
        </pc:spChg>
        <pc:spChg chg="add del mod">
          <ac:chgData name="Nguyen Binh" userId="acf7f2a7-1119-454a-99ee-b7b1d8425230" providerId="ADAL" clId="{5EFF80EC-B71C-4CF0-AEDD-3EA9DCF5523E}" dt="2023-12-04T17:39:06.546" v="1398" actId="478"/>
          <ac:spMkLst>
            <pc:docMk/>
            <pc:sldMk cId="2922502689" sldId="1294"/>
            <ac:spMk id="7" creationId="{20A9A66A-8970-28D9-603D-92FB6BB8182F}"/>
          </ac:spMkLst>
        </pc:spChg>
        <pc:spChg chg="add del mod">
          <ac:chgData name="Nguyen Binh" userId="acf7f2a7-1119-454a-99ee-b7b1d8425230" providerId="ADAL" clId="{5EFF80EC-B71C-4CF0-AEDD-3EA9DCF5523E}" dt="2023-12-04T17:39:05.236" v="1397"/>
          <ac:spMkLst>
            <pc:docMk/>
            <pc:sldMk cId="2922502689" sldId="1294"/>
            <ac:spMk id="8" creationId="{33C2498C-2D23-4295-BBC0-8FEB3BD3166D}"/>
          </ac:spMkLst>
        </pc:spChg>
        <pc:spChg chg="add mod">
          <ac:chgData name="Nguyen Binh" userId="acf7f2a7-1119-454a-99ee-b7b1d8425230" providerId="ADAL" clId="{5EFF80EC-B71C-4CF0-AEDD-3EA9DCF5523E}" dt="2023-12-05T09:43:21.944" v="5013" actId="20577"/>
          <ac:spMkLst>
            <pc:docMk/>
            <pc:sldMk cId="2922502689" sldId="1294"/>
            <ac:spMk id="9" creationId="{EF3C5196-EFA0-0067-61E7-F38A97726D36}"/>
          </ac:spMkLst>
        </pc:spChg>
        <pc:spChg chg="mod">
          <ac:chgData name="Nguyen Binh" userId="acf7f2a7-1119-454a-99ee-b7b1d8425230" providerId="ADAL" clId="{5EFF80EC-B71C-4CF0-AEDD-3EA9DCF5523E}" dt="2023-12-05T09:53:29.803" v="5262" actId="1076"/>
          <ac:spMkLst>
            <pc:docMk/>
            <pc:sldMk cId="2922502689" sldId="1294"/>
            <ac:spMk id="12" creationId="{33B813D9-099A-99D4-AA2B-B91E565C34B4}"/>
          </ac:spMkLst>
        </pc:spChg>
        <pc:spChg chg="mod">
          <ac:chgData name="Nguyen Binh" userId="acf7f2a7-1119-454a-99ee-b7b1d8425230" providerId="ADAL" clId="{5EFF80EC-B71C-4CF0-AEDD-3EA9DCF5523E}" dt="2023-12-05T09:53:37.635" v="5263" actId="14100"/>
          <ac:spMkLst>
            <pc:docMk/>
            <pc:sldMk cId="2922502689" sldId="1294"/>
            <ac:spMk id="13" creationId="{C8219016-3970-1781-2ED5-2CEC31174CBE}"/>
          </ac:spMkLst>
        </pc:spChg>
        <pc:picChg chg="del">
          <ac:chgData name="Nguyen Binh" userId="acf7f2a7-1119-454a-99ee-b7b1d8425230" providerId="ADAL" clId="{5EFF80EC-B71C-4CF0-AEDD-3EA9DCF5523E}" dt="2023-12-04T17:39:13.964" v="1401" actId="478"/>
          <ac:picMkLst>
            <pc:docMk/>
            <pc:sldMk cId="2922502689" sldId="1294"/>
            <ac:picMk id="27" creationId="{BA5E1AC1-7E8C-F63B-C08A-6A5AB8FE291C}"/>
          </ac:picMkLst>
        </pc:picChg>
      </pc:sldChg>
      <pc:sldChg chg="del">
        <pc:chgData name="Nguyen Binh" userId="acf7f2a7-1119-454a-99ee-b7b1d8425230" providerId="ADAL" clId="{5EFF80EC-B71C-4CF0-AEDD-3EA9DCF5523E}" dt="2023-12-02T22:42:08.643" v="31" actId="47"/>
        <pc:sldMkLst>
          <pc:docMk/>
          <pc:sldMk cId="3740530519" sldId="1296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792426720" sldId="1351"/>
        </pc:sldMkLst>
      </pc:sldChg>
      <pc:sldChg chg="addSp modSp add mod">
        <pc:chgData name="Nguyen Binh" userId="acf7f2a7-1119-454a-99ee-b7b1d8425230" providerId="ADAL" clId="{5EFF80EC-B71C-4CF0-AEDD-3EA9DCF5523E}" dt="2023-12-05T09:52:49.252" v="5226" actId="1076"/>
        <pc:sldMkLst>
          <pc:docMk/>
          <pc:sldMk cId="194859773" sldId="1362"/>
        </pc:sldMkLst>
        <pc:spChg chg="add mod">
          <ac:chgData name="Nguyen Binh" userId="acf7f2a7-1119-454a-99ee-b7b1d8425230" providerId="ADAL" clId="{5EFF80EC-B71C-4CF0-AEDD-3EA9DCF5523E}" dt="2023-12-05T09:52:49.252" v="5226" actId="1076"/>
          <ac:spMkLst>
            <pc:docMk/>
            <pc:sldMk cId="194859773" sldId="1362"/>
            <ac:spMk id="4" creationId="{4C96608F-D53A-F651-2A8F-0B05BF02EBCF}"/>
          </ac:spMkLst>
        </pc:spChg>
        <pc:picChg chg="mod">
          <ac:chgData name="Nguyen Binh" userId="acf7f2a7-1119-454a-99ee-b7b1d8425230" providerId="ADAL" clId="{5EFF80EC-B71C-4CF0-AEDD-3EA9DCF5523E}" dt="2023-12-04T17:57:34.326" v="1620" actId="1076"/>
          <ac:picMkLst>
            <pc:docMk/>
            <pc:sldMk cId="194859773" sldId="1362"/>
            <ac:picMk id="5" creationId="{787F5732-7473-B872-ECA5-CA707910F15C}"/>
          </ac:picMkLst>
        </pc:picChg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711779218" sldId="1367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963508311" sldId="1369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722434668" sldId="1370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650559125" sldId="1371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594966198" sldId="1372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417441396" sldId="1374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579081990" sldId="1375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646956831" sldId="1376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667512896" sldId="1377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432388349" sldId="1379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1593405441" sldId="1380"/>
        </pc:sldMkLst>
      </pc:sldChg>
      <pc:sldChg chg="modSp add del mod ord">
        <pc:chgData name="Nguyen Binh" userId="acf7f2a7-1119-454a-99ee-b7b1d8425230" providerId="ADAL" clId="{5EFF80EC-B71C-4CF0-AEDD-3EA9DCF5523E}" dt="2023-12-04T17:54:29.771" v="1604" actId="20577"/>
        <pc:sldMkLst>
          <pc:docMk/>
          <pc:sldMk cId="3794939173" sldId="1381"/>
        </pc:sldMkLst>
        <pc:spChg chg="mod">
          <ac:chgData name="Nguyen Binh" userId="acf7f2a7-1119-454a-99ee-b7b1d8425230" providerId="ADAL" clId="{5EFF80EC-B71C-4CF0-AEDD-3EA9DCF5523E}" dt="2023-12-04T17:54:29.771" v="1604" actId="20577"/>
          <ac:spMkLst>
            <pc:docMk/>
            <pc:sldMk cId="3794939173" sldId="1381"/>
            <ac:spMk id="4" creationId="{656B4AC7-223F-4CE6-F1AB-CC66C3D9B75D}"/>
          </ac:spMkLst>
        </pc:spChg>
        <pc:spChg chg="mod">
          <ac:chgData name="Nguyen Binh" userId="acf7f2a7-1119-454a-99ee-b7b1d8425230" providerId="ADAL" clId="{5EFF80EC-B71C-4CF0-AEDD-3EA9DCF5523E}" dt="2023-12-04T17:54:18.375" v="1594" actId="20577"/>
          <ac:spMkLst>
            <pc:docMk/>
            <pc:sldMk cId="3794939173" sldId="1381"/>
            <ac:spMk id="7" creationId="{9447359B-807B-4702-7EB6-148EB507BDEB}"/>
          </ac:spMkLst>
        </pc:spChg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555240154" sldId="1382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954019944" sldId="1386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315172112" sldId="1389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696600761" sldId="1391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433030343" sldId="1392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34434150" sldId="1393"/>
        </pc:sldMkLst>
      </pc:sldChg>
      <pc:sldChg chg="modSp mod">
        <pc:chgData name="Nguyen Binh" userId="acf7f2a7-1119-454a-99ee-b7b1d8425230" providerId="ADAL" clId="{5EFF80EC-B71C-4CF0-AEDD-3EA9DCF5523E}" dt="2023-12-05T09:44:48.483" v="5139" actId="20577"/>
        <pc:sldMkLst>
          <pc:docMk/>
          <pc:sldMk cId="650976073" sldId="1393"/>
        </pc:sldMkLst>
        <pc:spChg chg="mod">
          <ac:chgData name="Nguyen Binh" userId="acf7f2a7-1119-454a-99ee-b7b1d8425230" providerId="ADAL" clId="{5EFF80EC-B71C-4CF0-AEDD-3EA9DCF5523E}" dt="2023-12-05T09:43:48.245" v="5027" actId="20577"/>
          <ac:spMkLst>
            <pc:docMk/>
            <pc:sldMk cId="650976073" sldId="1393"/>
            <ac:spMk id="3" creationId="{5AE78FD9-B43C-E638-F042-38D2EC48F023}"/>
          </ac:spMkLst>
        </pc:spChg>
        <pc:spChg chg="mod">
          <ac:chgData name="Nguyen Binh" userId="acf7f2a7-1119-454a-99ee-b7b1d8425230" providerId="ADAL" clId="{5EFF80EC-B71C-4CF0-AEDD-3EA9DCF5523E}" dt="2023-12-05T09:44:48.483" v="5139" actId="20577"/>
          <ac:spMkLst>
            <pc:docMk/>
            <pc:sldMk cId="650976073" sldId="1393"/>
            <ac:spMk id="8" creationId="{41A4735C-249F-3094-9E17-1B5323142616}"/>
          </ac:spMkLst>
        </pc:spChg>
      </pc:sldChg>
      <pc:sldChg chg="modSp add mod">
        <pc:chgData name="Nguyen Binh" userId="acf7f2a7-1119-454a-99ee-b7b1d8425230" providerId="ADAL" clId="{5EFF80EC-B71C-4CF0-AEDD-3EA9DCF5523E}" dt="2023-12-04T18:14:26.473" v="2241" actId="20577"/>
        <pc:sldMkLst>
          <pc:docMk/>
          <pc:sldMk cId="1013989969" sldId="1394"/>
        </pc:sldMkLst>
        <pc:spChg chg="mod">
          <ac:chgData name="Nguyen Binh" userId="acf7f2a7-1119-454a-99ee-b7b1d8425230" providerId="ADAL" clId="{5EFF80EC-B71C-4CF0-AEDD-3EA9DCF5523E}" dt="2023-12-04T17:59:33.734" v="1816" actId="20577"/>
          <ac:spMkLst>
            <pc:docMk/>
            <pc:sldMk cId="1013989969" sldId="1394"/>
            <ac:spMk id="3" creationId="{88710C8B-3B7E-F3A0-8233-54160D0DCF94}"/>
          </ac:spMkLst>
        </pc:spChg>
        <pc:graphicFrameChg chg="mod modGraphic">
          <ac:chgData name="Nguyen Binh" userId="acf7f2a7-1119-454a-99ee-b7b1d8425230" providerId="ADAL" clId="{5EFF80EC-B71C-4CF0-AEDD-3EA9DCF5523E}" dt="2023-12-04T18:14:26.473" v="2241" actId="20577"/>
          <ac:graphicFrameMkLst>
            <pc:docMk/>
            <pc:sldMk cId="1013989969" sldId="1394"/>
            <ac:graphicFrameMk id="11" creationId="{4F3324DD-7D17-2029-41CC-DEF63692B41F}"/>
          </ac:graphicFrameMkLst>
        </pc:graphicFrameChg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196727269" sldId="1394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402207510" sldId="1395"/>
        </pc:sldMkLst>
      </pc:sldChg>
      <pc:sldChg chg="addSp delSp modSp new mod modAnim">
        <pc:chgData name="Nguyen Binh" userId="acf7f2a7-1119-454a-99ee-b7b1d8425230" providerId="ADAL" clId="{5EFF80EC-B71C-4CF0-AEDD-3EA9DCF5523E}" dt="2023-12-05T09:39:58.070" v="4819"/>
        <pc:sldMkLst>
          <pc:docMk/>
          <pc:sldMk cId="1908450170" sldId="1395"/>
        </pc:sldMkLst>
        <pc:spChg chg="mod">
          <ac:chgData name="Nguyen Binh" userId="acf7f2a7-1119-454a-99ee-b7b1d8425230" providerId="ADAL" clId="{5EFF80EC-B71C-4CF0-AEDD-3EA9DCF5523E}" dt="2023-12-05T09:09:47.644" v="3196" actId="20577"/>
          <ac:spMkLst>
            <pc:docMk/>
            <pc:sldMk cId="1908450170" sldId="1395"/>
            <ac:spMk id="2" creationId="{AE2437BA-F284-CB21-D295-B0EA1E3477D4}"/>
          </ac:spMkLst>
        </pc:spChg>
        <pc:spChg chg="mod">
          <ac:chgData name="Nguyen Binh" userId="acf7f2a7-1119-454a-99ee-b7b1d8425230" providerId="ADAL" clId="{5EFF80EC-B71C-4CF0-AEDD-3EA9DCF5523E}" dt="2023-12-05T08:10:02.520" v="2277" actId="20577"/>
          <ac:spMkLst>
            <pc:docMk/>
            <pc:sldMk cId="1908450170" sldId="1395"/>
            <ac:spMk id="3" creationId="{F87031B9-B07B-588C-BDF0-0B8FD3650C8D}"/>
          </ac:spMkLst>
        </pc:spChg>
        <pc:picChg chg="add del mod">
          <ac:chgData name="Nguyen Binh" userId="acf7f2a7-1119-454a-99ee-b7b1d8425230" providerId="ADAL" clId="{5EFF80EC-B71C-4CF0-AEDD-3EA9DCF5523E}" dt="2023-12-05T09:11:19.553" v="3198" actId="478"/>
          <ac:picMkLst>
            <pc:docMk/>
            <pc:sldMk cId="1908450170" sldId="1395"/>
            <ac:picMk id="5" creationId="{BE2A1D0C-293B-5F54-7DD2-20D01DCDAA18}"/>
          </ac:picMkLst>
        </pc:picChg>
        <pc:picChg chg="add mod">
          <ac:chgData name="Nguyen Binh" userId="acf7f2a7-1119-454a-99ee-b7b1d8425230" providerId="ADAL" clId="{5EFF80EC-B71C-4CF0-AEDD-3EA9DCF5523E}" dt="2023-12-05T09:11:23.740" v="3202" actId="1076"/>
          <ac:picMkLst>
            <pc:docMk/>
            <pc:sldMk cId="1908450170" sldId="1395"/>
            <ac:picMk id="7" creationId="{0FBC4888-50A8-98FD-D98E-AB30475559D2}"/>
          </ac:picMkLst>
        </pc:picChg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734333683" sldId="1396"/>
        </pc:sldMkLst>
      </pc:sldChg>
      <pc:sldChg chg="addSp delSp modSp add mod modAnim">
        <pc:chgData name="Nguyen Binh" userId="acf7f2a7-1119-454a-99ee-b7b1d8425230" providerId="ADAL" clId="{5EFF80EC-B71C-4CF0-AEDD-3EA9DCF5523E}" dt="2023-12-05T09:46:31.150" v="5168" actId="207"/>
        <pc:sldMkLst>
          <pc:docMk/>
          <pc:sldMk cId="2972126995" sldId="1396"/>
        </pc:sldMkLst>
        <pc:spChg chg="del">
          <ac:chgData name="Nguyen Binh" userId="acf7f2a7-1119-454a-99ee-b7b1d8425230" providerId="ADAL" clId="{5EFF80EC-B71C-4CF0-AEDD-3EA9DCF5523E}" dt="2023-12-05T09:06:09.478" v="2948" actId="478"/>
          <ac:spMkLst>
            <pc:docMk/>
            <pc:sldMk cId="2972126995" sldId="1396"/>
            <ac:spMk id="2" creationId="{AE2437BA-F284-CB21-D295-B0EA1E3477D4}"/>
          </ac:spMkLst>
        </pc:spChg>
        <pc:spChg chg="mod">
          <ac:chgData name="Nguyen Binh" userId="acf7f2a7-1119-454a-99ee-b7b1d8425230" providerId="ADAL" clId="{5EFF80EC-B71C-4CF0-AEDD-3EA9DCF5523E}" dt="2023-12-05T09:06:05.607" v="2947" actId="20577"/>
          <ac:spMkLst>
            <pc:docMk/>
            <pc:sldMk cId="2972126995" sldId="1396"/>
            <ac:spMk id="3" creationId="{F87031B9-B07B-588C-BDF0-0B8FD3650C8D}"/>
          </ac:spMkLst>
        </pc:spChg>
        <pc:spChg chg="add mod">
          <ac:chgData name="Nguyen Binh" userId="acf7f2a7-1119-454a-99ee-b7b1d8425230" providerId="ADAL" clId="{5EFF80EC-B71C-4CF0-AEDD-3EA9DCF5523E}" dt="2023-12-05T09:45:47.716" v="5167" actId="20577"/>
          <ac:spMkLst>
            <pc:docMk/>
            <pc:sldMk cId="2972126995" sldId="1396"/>
            <ac:spMk id="6" creationId="{C4D2586B-485F-C0B7-5A2E-F78A40E80D91}"/>
          </ac:spMkLst>
        </pc:spChg>
        <pc:spChg chg="add mod">
          <ac:chgData name="Nguyen Binh" userId="acf7f2a7-1119-454a-99ee-b7b1d8425230" providerId="ADAL" clId="{5EFF80EC-B71C-4CF0-AEDD-3EA9DCF5523E}" dt="2023-12-05T09:41:29.470" v="4935" actId="20577"/>
          <ac:spMkLst>
            <pc:docMk/>
            <pc:sldMk cId="2972126995" sldId="1396"/>
            <ac:spMk id="8" creationId="{4F510F60-53CB-23DE-C11D-FEE6ED667939}"/>
          </ac:spMkLst>
        </pc:spChg>
        <pc:spChg chg="add mod">
          <ac:chgData name="Nguyen Binh" userId="acf7f2a7-1119-454a-99ee-b7b1d8425230" providerId="ADAL" clId="{5EFF80EC-B71C-4CF0-AEDD-3EA9DCF5523E}" dt="2023-12-05T09:46:31.150" v="5168" actId="207"/>
          <ac:spMkLst>
            <pc:docMk/>
            <pc:sldMk cId="2972126995" sldId="1396"/>
            <ac:spMk id="10" creationId="{A471F82F-D2EB-DE23-EB59-D384AA4E051F}"/>
          </ac:spMkLst>
        </pc:spChg>
        <pc:spChg chg="add mod">
          <ac:chgData name="Nguyen Binh" userId="acf7f2a7-1119-454a-99ee-b7b1d8425230" providerId="ADAL" clId="{5EFF80EC-B71C-4CF0-AEDD-3EA9DCF5523E}" dt="2023-12-05T09:38:20.891" v="4639" actId="1076"/>
          <ac:spMkLst>
            <pc:docMk/>
            <pc:sldMk cId="2972126995" sldId="1396"/>
            <ac:spMk id="11" creationId="{C966E262-025A-AC0E-C44D-9D8A39DD2C64}"/>
          </ac:spMkLst>
        </pc:spChg>
        <pc:picChg chg="del">
          <ac:chgData name="Nguyen Binh" userId="acf7f2a7-1119-454a-99ee-b7b1d8425230" providerId="ADAL" clId="{5EFF80EC-B71C-4CF0-AEDD-3EA9DCF5523E}" dt="2023-12-05T09:06:09.478" v="2948" actId="478"/>
          <ac:picMkLst>
            <pc:docMk/>
            <pc:sldMk cId="2972126995" sldId="1396"/>
            <ac:picMk id="5" creationId="{BE2A1D0C-293B-5F54-7DD2-20D01DCDAA18}"/>
          </ac:picMkLst>
        </pc:picChg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398974766" sldId="1397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352315056" sldId="1403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1687019097" sldId="1405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455441678" sldId="1406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3648865430" sldId="1409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1155842759" sldId="1411"/>
        </pc:sldMkLst>
      </pc:sldChg>
      <pc:sldChg chg="del">
        <pc:chgData name="Nguyen Binh" userId="acf7f2a7-1119-454a-99ee-b7b1d8425230" providerId="ADAL" clId="{5EFF80EC-B71C-4CF0-AEDD-3EA9DCF5523E}" dt="2023-12-02T22:41:59.953" v="29" actId="47"/>
        <pc:sldMkLst>
          <pc:docMk/>
          <pc:sldMk cId="2423741498" sldId="1414"/>
        </pc:sldMkLst>
      </pc:sldChg>
      <pc:sldMasterChg chg="modSp mod">
        <pc:chgData name="Nguyen Binh" userId="acf7f2a7-1119-454a-99ee-b7b1d8425230" providerId="ADAL" clId="{5EFF80EC-B71C-4CF0-AEDD-3EA9DCF5523E}" dt="2023-12-03T19:49:29.565" v="759" actId="20577"/>
        <pc:sldMasterMkLst>
          <pc:docMk/>
          <pc:sldMasterMk cId="3038685260" sldId="2147483811"/>
        </pc:sldMasterMkLst>
        <pc:spChg chg="mod">
          <ac:chgData name="Nguyen Binh" userId="acf7f2a7-1119-454a-99ee-b7b1d8425230" providerId="ADAL" clId="{5EFF80EC-B71C-4CF0-AEDD-3EA9DCF5523E}" dt="2023-12-03T19:49:29.565" v="759" actId="20577"/>
          <ac:spMkLst>
            <pc:docMk/>
            <pc:sldMasterMk cId="3038685260" sldId="2147483811"/>
            <ac:spMk id="15" creationId="{00000000-0000-0000-0000-000000000000}"/>
          </ac:spMkLst>
        </pc:spChg>
        <pc:spChg chg="mod">
          <ac:chgData name="Nguyen Binh" userId="acf7f2a7-1119-454a-99ee-b7b1d8425230" providerId="ADAL" clId="{5EFF80EC-B71C-4CF0-AEDD-3EA9DCF5523E}" dt="2023-12-03T19:49:13.503" v="719" actId="14100"/>
          <ac:spMkLst>
            <pc:docMk/>
            <pc:sldMasterMk cId="3038685260" sldId="2147483811"/>
            <ac:spMk id="18" creationId="{00000000-0000-0000-0000-000000000000}"/>
          </ac:spMkLst>
        </pc:spChg>
      </pc:sldMasterChg>
    </pc:docChg>
  </pc:docChgLst>
  <pc:docChgLst>
    <pc:chgData name="Nguyen Binh" userId="acf7f2a7-1119-454a-99ee-b7b1d8425230" providerId="ADAL" clId="{51C2E421-331C-4649-8C66-E573498ABBB7}"/>
    <pc:docChg chg="undo custSel addSld delSld modSld sldOrd addSection delSection modSection">
      <pc:chgData name="Nguyen Binh" userId="acf7f2a7-1119-454a-99ee-b7b1d8425230" providerId="ADAL" clId="{51C2E421-331C-4649-8C66-E573498ABBB7}" dt="2023-11-08T13:47:30.619" v="9369" actId="20577"/>
      <pc:docMkLst>
        <pc:docMk/>
      </pc:docMkLst>
      <pc:sldChg chg="delSp modSp add mod">
        <pc:chgData name="Nguyen Binh" userId="acf7f2a7-1119-454a-99ee-b7b1d8425230" providerId="ADAL" clId="{51C2E421-331C-4649-8C66-E573498ABBB7}" dt="2023-11-08T07:53:28.148" v="5723" actId="1076"/>
        <pc:sldMkLst>
          <pc:docMk/>
          <pc:sldMk cId="423727490" sldId="820"/>
        </pc:sldMkLst>
        <pc:spChg chg="mod">
          <ac:chgData name="Nguyen Binh" userId="acf7f2a7-1119-454a-99ee-b7b1d8425230" providerId="ADAL" clId="{51C2E421-331C-4649-8C66-E573498ABBB7}" dt="2023-11-08T07:53:26.649" v="5722" actId="1076"/>
          <ac:spMkLst>
            <pc:docMk/>
            <pc:sldMk cId="423727490" sldId="820"/>
            <ac:spMk id="3" creationId="{00000000-0000-0000-0000-000000000000}"/>
          </ac:spMkLst>
        </pc:spChg>
        <pc:spChg chg="del mod">
          <ac:chgData name="Nguyen Binh" userId="acf7f2a7-1119-454a-99ee-b7b1d8425230" providerId="ADAL" clId="{51C2E421-331C-4649-8C66-E573498ABBB7}" dt="2023-11-06T09:02:27.323" v="187" actId="478"/>
          <ac:spMkLst>
            <pc:docMk/>
            <pc:sldMk cId="423727490" sldId="820"/>
            <ac:spMk id="5" creationId="{262814C8-D510-08B7-B3BA-E0181668AD58}"/>
          </ac:spMkLst>
        </pc:spChg>
        <pc:picChg chg="mod">
          <ac:chgData name="Nguyen Binh" userId="acf7f2a7-1119-454a-99ee-b7b1d8425230" providerId="ADAL" clId="{51C2E421-331C-4649-8C66-E573498ABBB7}" dt="2023-11-08T07:53:28.148" v="5723" actId="1076"/>
          <ac:picMkLst>
            <pc:docMk/>
            <pc:sldMk cId="423727490" sldId="820"/>
            <ac:picMk id="5122" creationId="{C1E515D4-EE0A-E9B8-5BDB-02F45945AB73}"/>
          </ac:picMkLst>
        </pc:picChg>
      </pc:sldChg>
      <pc:sldChg chg="add">
        <pc:chgData name="Nguyen Binh" userId="acf7f2a7-1119-454a-99ee-b7b1d8425230" providerId="ADAL" clId="{51C2E421-331C-4649-8C66-E573498ABBB7}" dt="2023-11-06T09:59:02.774" v="406"/>
        <pc:sldMkLst>
          <pc:docMk/>
          <pc:sldMk cId="3740530519" sldId="1296"/>
        </pc:sldMkLst>
      </pc:sldChg>
      <pc:sldChg chg="addSp delSp modSp mod">
        <pc:chgData name="Nguyen Binh" userId="acf7f2a7-1119-454a-99ee-b7b1d8425230" providerId="ADAL" clId="{51C2E421-331C-4649-8C66-E573498ABBB7}" dt="2023-11-06T12:45:52.364" v="853" actId="478"/>
        <pc:sldMkLst>
          <pc:docMk/>
          <pc:sldMk cId="2792426720" sldId="1351"/>
        </pc:sldMkLst>
        <pc:spChg chg="add del mod">
          <ac:chgData name="Nguyen Binh" userId="acf7f2a7-1119-454a-99ee-b7b1d8425230" providerId="ADAL" clId="{51C2E421-331C-4649-8C66-E573498ABBB7}" dt="2023-11-06T12:45:50.525" v="852" actId="478"/>
          <ac:spMkLst>
            <pc:docMk/>
            <pc:sldMk cId="2792426720" sldId="1351"/>
            <ac:spMk id="2" creationId="{FAEA9B90-229A-43B3-8FDF-6157DDE36167}"/>
          </ac:spMkLst>
        </pc:spChg>
        <pc:spChg chg="add del mod">
          <ac:chgData name="Nguyen Binh" userId="acf7f2a7-1119-454a-99ee-b7b1d8425230" providerId="ADAL" clId="{51C2E421-331C-4649-8C66-E573498ABBB7}" dt="2023-11-06T12:45:52.364" v="853" actId="478"/>
          <ac:spMkLst>
            <pc:docMk/>
            <pc:sldMk cId="2792426720" sldId="1351"/>
            <ac:spMk id="7" creationId="{30D0191F-4FCF-F9FA-6B0C-858376DC9BB3}"/>
          </ac:spMkLst>
        </pc:spChg>
      </pc:sldChg>
      <pc:sldChg chg="del">
        <pc:chgData name="Nguyen Binh" userId="acf7f2a7-1119-454a-99ee-b7b1d8425230" providerId="ADAL" clId="{51C2E421-331C-4649-8C66-E573498ABBB7}" dt="2023-11-06T08:34:20.284" v="0" actId="47"/>
        <pc:sldMkLst>
          <pc:docMk/>
          <pc:sldMk cId="194859773" sldId="1362"/>
        </pc:sldMkLst>
      </pc:sldChg>
      <pc:sldChg chg="addSp delSp modSp del mod">
        <pc:chgData name="Nguyen Binh" userId="acf7f2a7-1119-454a-99ee-b7b1d8425230" providerId="ADAL" clId="{51C2E421-331C-4649-8C66-E573498ABBB7}" dt="2023-11-07T17:57:52.227" v="4823" actId="47"/>
        <pc:sldMkLst>
          <pc:docMk/>
          <pc:sldMk cId="1314887363" sldId="1364"/>
        </pc:sldMkLst>
        <pc:spChg chg="add mod">
          <ac:chgData name="Nguyen Binh" userId="acf7f2a7-1119-454a-99ee-b7b1d8425230" providerId="ADAL" clId="{51C2E421-331C-4649-8C66-E573498ABBB7}" dt="2023-11-07T17:57:45.843" v="4820" actId="21"/>
          <ac:spMkLst>
            <pc:docMk/>
            <pc:sldMk cId="1314887363" sldId="1364"/>
            <ac:spMk id="4" creationId="{F2578129-98C1-3A85-2442-3932ADD603F9}"/>
          </ac:spMkLst>
        </pc:spChg>
        <pc:spChg chg="del mod">
          <ac:chgData name="Nguyen Binh" userId="acf7f2a7-1119-454a-99ee-b7b1d8425230" providerId="ADAL" clId="{51C2E421-331C-4649-8C66-E573498ABBB7}" dt="2023-11-07T17:57:45.843" v="4820" actId="21"/>
          <ac:spMkLst>
            <pc:docMk/>
            <pc:sldMk cId="1314887363" sldId="1364"/>
            <ac:spMk id="7" creationId="{F5E7DE5F-E116-FF1C-DDA8-8EE6653F755A}"/>
          </ac:spMkLst>
        </pc:spChg>
      </pc:sldChg>
      <pc:sldChg chg="modSp del mod">
        <pc:chgData name="Nguyen Binh" userId="acf7f2a7-1119-454a-99ee-b7b1d8425230" providerId="ADAL" clId="{51C2E421-331C-4649-8C66-E573498ABBB7}" dt="2023-11-07T18:17:38.340" v="5227" actId="47"/>
        <pc:sldMkLst>
          <pc:docMk/>
          <pc:sldMk cId="1336057308" sldId="1366"/>
        </pc:sldMkLst>
        <pc:spChg chg="mod">
          <ac:chgData name="Nguyen Binh" userId="acf7f2a7-1119-454a-99ee-b7b1d8425230" providerId="ADAL" clId="{51C2E421-331C-4649-8C66-E573498ABBB7}" dt="2023-11-07T18:17:27.256" v="5222" actId="21"/>
          <ac:spMkLst>
            <pc:docMk/>
            <pc:sldMk cId="1336057308" sldId="1366"/>
            <ac:spMk id="2" creationId="{09C27194-50AD-7321-F15C-42B8C5C0F7A5}"/>
          </ac:spMkLst>
        </pc:spChg>
      </pc:sldChg>
      <pc:sldChg chg="addSp delSp modSp mod">
        <pc:chgData name="Nguyen Binh" userId="acf7f2a7-1119-454a-99ee-b7b1d8425230" providerId="ADAL" clId="{51C2E421-331C-4649-8C66-E573498ABBB7}" dt="2023-11-08T13:47:30.619" v="9369" actId="20577"/>
        <pc:sldMkLst>
          <pc:docMk/>
          <pc:sldMk cId="3711779218" sldId="1367"/>
        </pc:sldMkLst>
        <pc:spChg chg="add mod">
          <ac:chgData name="Nguyen Binh" userId="acf7f2a7-1119-454a-99ee-b7b1d8425230" providerId="ADAL" clId="{51C2E421-331C-4649-8C66-E573498ABBB7}" dt="2023-11-06T10:07:03.906" v="458"/>
          <ac:spMkLst>
            <pc:docMk/>
            <pc:sldMk cId="3711779218" sldId="1367"/>
            <ac:spMk id="2" creationId="{251CD7DF-1D7D-C8BC-2DD1-775E7E14A4B0}"/>
          </ac:spMkLst>
        </pc:spChg>
        <pc:spChg chg="mod">
          <ac:chgData name="Nguyen Binh" userId="acf7f2a7-1119-454a-99ee-b7b1d8425230" providerId="ADAL" clId="{51C2E421-331C-4649-8C66-E573498ABBB7}" dt="2023-11-08T13:47:30.619" v="9369" actId="20577"/>
          <ac:spMkLst>
            <pc:docMk/>
            <pc:sldMk cId="3711779218" sldId="1367"/>
            <ac:spMk id="6" creationId="{3AB07488-B081-40B1-10C6-B0D071FD8F6B}"/>
          </ac:spMkLst>
        </pc:spChg>
        <pc:spChg chg="mod">
          <ac:chgData name="Nguyen Binh" userId="acf7f2a7-1119-454a-99ee-b7b1d8425230" providerId="ADAL" clId="{51C2E421-331C-4649-8C66-E573498ABBB7}" dt="2023-11-08T13:47:11.160" v="9362" actId="20577"/>
          <ac:spMkLst>
            <pc:docMk/>
            <pc:sldMk cId="3711779218" sldId="1367"/>
            <ac:spMk id="11" creationId="{245A2D18-1748-EEC0-1099-81BA358414F5}"/>
          </ac:spMkLst>
        </pc:spChg>
        <pc:spChg chg="mod">
          <ac:chgData name="Nguyen Binh" userId="acf7f2a7-1119-454a-99ee-b7b1d8425230" providerId="ADAL" clId="{51C2E421-331C-4649-8C66-E573498ABBB7}" dt="2023-11-07T18:20:16.028" v="5336" actId="20577"/>
          <ac:spMkLst>
            <pc:docMk/>
            <pc:sldMk cId="3711779218" sldId="1367"/>
            <ac:spMk id="13" creationId="{21C85622-DE24-8262-78CE-9048C1682335}"/>
          </ac:spMkLst>
        </pc:spChg>
        <pc:picChg chg="mod">
          <ac:chgData name="Nguyen Binh" userId="acf7f2a7-1119-454a-99ee-b7b1d8425230" providerId="ADAL" clId="{51C2E421-331C-4649-8C66-E573498ABBB7}" dt="2023-11-07T18:20:25.914" v="5338" actId="14100"/>
          <ac:picMkLst>
            <pc:docMk/>
            <pc:sldMk cId="3711779218" sldId="1367"/>
            <ac:picMk id="3" creationId="{576ECE47-0E75-1F26-CBCD-393CA1A005AA}"/>
          </ac:picMkLst>
        </pc:picChg>
        <pc:picChg chg="add del">
          <ac:chgData name="Nguyen Binh" userId="acf7f2a7-1119-454a-99ee-b7b1d8425230" providerId="ADAL" clId="{51C2E421-331C-4649-8C66-E573498ABBB7}" dt="2023-11-07T18:28:41.429" v="5341" actId="21"/>
          <ac:picMkLst>
            <pc:docMk/>
            <pc:sldMk cId="3711779218" sldId="1367"/>
            <ac:picMk id="7" creationId="{10486733-CF38-1FBC-3D5C-56C6F59694A8}"/>
          </ac:picMkLst>
        </pc:picChg>
      </pc:sldChg>
      <pc:sldChg chg="addSp delSp modSp del mod">
        <pc:chgData name="Nguyen Binh" userId="acf7f2a7-1119-454a-99ee-b7b1d8425230" providerId="ADAL" clId="{51C2E421-331C-4649-8C66-E573498ABBB7}" dt="2023-11-06T20:00:52.210" v="2407" actId="47"/>
        <pc:sldMkLst>
          <pc:docMk/>
          <pc:sldMk cId="2661428777" sldId="1368"/>
        </pc:sldMkLst>
        <pc:spChg chg="del">
          <ac:chgData name="Nguyen Binh" userId="acf7f2a7-1119-454a-99ee-b7b1d8425230" providerId="ADAL" clId="{51C2E421-331C-4649-8C66-E573498ABBB7}" dt="2023-11-06T20:00:39.131" v="2404" actId="21"/>
          <ac:spMkLst>
            <pc:docMk/>
            <pc:sldMk cId="2661428777" sldId="1368"/>
            <ac:spMk id="2" creationId="{16BEF2E4-80A2-10BB-93C6-6B2D7014774F}"/>
          </ac:spMkLst>
        </pc:spChg>
        <pc:spChg chg="add mod">
          <ac:chgData name="Nguyen Binh" userId="acf7f2a7-1119-454a-99ee-b7b1d8425230" providerId="ADAL" clId="{51C2E421-331C-4649-8C66-E573498ABBB7}" dt="2023-11-06T20:00:39.131" v="2404" actId="21"/>
          <ac:spMkLst>
            <pc:docMk/>
            <pc:sldMk cId="2661428777" sldId="1368"/>
            <ac:spMk id="5" creationId="{D7B76886-3468-5386-1C56-8A59CC77DD28}"/>
          </ac:spMkLst>
        </pc:spChg>
      </pc:sldChg>
      <pc:sldChg chg="addSp delSp modSp mod modAnim">
        <pc:chgData name="Nguyen Binh" userId="acf7f2a7-1119-454a-99ee-b7b1d8425230" providerId="ADAL" clId="{51C2E421-331C-4649-8C66-E573498ABBB7}" dt="2023-11-08T08:00:14.116" v="5775"/>
        <pc:sldMkLst>
          <pc:docMk/>
          <pc:sldMk cId="2963508311" sldId="1369"/>
        </pc:sldMkLst>
        <pc:spChg chg="del">
          <ac:chgData name="Nguyen Binh" userId="acf7f2a7-1119-454a-99ee-b7b1d8425230" providerId="ADAL" clId="{51C2E421-331C-4649-8C66-E573498ABBB7}" dt="2023-11-06T13:55:18.483" v="1173" actId="478"/>
          <ac:spMkLst>
            <pc:docMk/>
            <pc:sldMk cId="2963508311" sldId="1369"/>
            <ac:spMk id="2" creationId="{16BEF2E4-80A2-10BB-93C6-6B2D7014774F}"/>
          </ac:spMkLst>
        </pc:spChg>
        <pc:spChg chg="add del mod">
          <ac:chgData name="Nguyen Binh" userId="acf7f2a7-1119-454a-99ee-b7b1d8425230" providerId="ADAL" clId="{51C2E421-331C-4649-8C66-E573498ABBB7}" dt="2023-11-07T16:18:22.397" v="2864" actId="21"/>
          <ac:spMkLst>
            <pc:docMk/>
            <pc:sldMk cId="2963508311" sldId="1369"/>
            <ac:spMk id="3" creationId="{493BFB38-7D9B-3DF9-B938-345052C21092}"/>
          </ac:spMkLst>
        </pc:spChg>
        <pc:spChg chg="mod">
          <ac:chgData name="Nguyen Binh" userId="acf7f2a7-1119-454a-99ee-b7b1d8425230" providerId="ADAL" clId="{51C2E421-331C-4649-8C66-E573498ABBB7}" dt="2023-11-07T16:46:24.713" v="3635" actId="20577"/>
          <ac:spMkLst>
            <pc:docMk/>
            <pc:sldMk cId="2963508311" sldId="1369"/>
            <ac:spMk id="4" creationId="{DAC483DE-E526-9F3E-E456-521276BB5FD6}"/>
          </ac:spMkLst>
        </pc:spChg>
        <pc:spChg chg="add del mod">
          <ac:chgData name="Nguyen Binh" userId="acf7f2a7-1119-454a-99ee-b7b1d8425230" providerId="ADAL" clId="{51C2E421-331C-4649-8C66-E573498ABBB7}" dt="2023-11-07T16:17:06.543" v="2831" actId="21"/>
          <ac:spMkLst>
            <pc:docMk/>
            <pc:sldMk cId="2963508311" sldId="1369"/>
            <ac:spMk id="5" creationId="{178A79AF-55D5-7132-E764-AC31184067B5}"/>
          </ac:spMkLst>
        </pc:spChg>
        <pc:spChg chg="add mod">
          <ac:chgData name="Nguyen Binh" userId="acf7f2a7-1119-454a-99ee-b7b1d8425230" providerId="ADAL" clId="{51C2E421-331C-4649-8C66-E573498ABBB7}" dt="2023-11-08T08:00:14.116" v="5775"/>
          <ac:spMkLst>
            <pc:docMk/>
            <pc:sldMk cId="2963508311" sldId="1369"/>
            <ac:spMk id="6" creationId="{6660A1A1-A6D4-EFA7-C12F-D0A7D698DD27}"/>
          </ac:spMkLst>
        </pc:spChg>
        <pc:spChg chg="add mod">
          <ac:chgData name="Nguyen Binh" userId="acf7f2a7-1119-454a-99ee-b7b1d8425230" providerId="ADAL" clId="{51C2E421-331C-4649-8C66-E573498ABBB7}" dt="2023-11-07T16:46:38.985" v="3640" actId="20577"/>
          <ac:spMkLst>
            <pc:docMk/>
            <pc:sldMk cId="2963508311" sldId="1369"/>
            <ac:spMk id="8" creationId="{291B7374-29EB-8E51-FC1C-D723A12CCD06}"/>
          </ac:spMkLst>
        </pc:spChg>
        <pc:spChg chg="add mod">
          <ac:chgData name="Nguyen Binh" userId="acf7f2a7-1119-454a-99ee-b7b1d8425230" providerId="ADAL" clId="{51C2E421-331C-4649-8C66-E573498ABBB7}" dt="2023-11-08T07:55:14.791" v="5764" actId="1076"/>
          <ac:spMkLst>
            <pc:docMk/>
            <pc:sldMk cId="2963508311" sldId="1369"/>
            <ac:spMk id="11" creationId="{9D73846D-DB75-12E9-6EE0-75BEB469FEFE}"/>
          </ac:spMkLst>
        </pc:spChg>
        <pc:picChg chg="add mod modCrop">
          <ac:chgData name="Nguyen Binh" userId="acf7f2a7-1119-454a-99ee-b7b1d8425230" providerId="ADAL" clId="{51C2E421-331C-4649-8C66-E573498ABBB7}" dt="2023-11-07T16:46:42.485" v="3641" actId="14100"/>
          <ac:picMkLst>
            <pc:docMk/>
            <pc:sldMk cId="2963508311" sldId="1369"/>
            <ac:picMk id="2" creationId="{D69FA3AC-0BA7-E69C-CC72-C8E2FCF24C8F}"/>
          </ac:picMkLst>
        </pc:picChg>
        <pc:picChg chg="add mod">
          <ac:chgData name="Nguyen Binh" userId="acf7f2a7-1119-454a-99ee-b7b1d8425230" providerId="ADAL" clId="{51C2E421-331C-4649-8C66-E573498ABBB7}" dt="2023-11-07T16:22:22.720" v="2893" actId="1076"/>
          <ac:picMkLst>
            <pc:docMk/>
            <pc:sldMk cId="2963508311" sldId="1369"/>
            <ac:picMk id="9" creationId="{7F7336F7-7D16-6AC9-21C6-9D0BF8853311}"/>
          </ac:picMkLst>
        </pc:picChg>
        <pc:picChg chg="add mod">
          <ac:chgData name="Nguyen Binh" userId="acf7f2a7-1119-454a-99ee-b7b1d8425230" providerId="ADAL" clId="{51C2E421-331C-4649-8C66-E573498ABBB7}" dt="2023-11-07T16:22:18.361" v="2892" actId="1076"/>
          <ac:picMkLst>
            <pc:docMk/>
            <pc:sldMk cId="2963508311" sldId="1369"/>
            <ac:picMk id="1026" creationId="{70C10F33-25D6-F8DD-4483-AE5B7251BBC9}"/>
          </ac:picMkLst>
        </pc:picChg>
      </pc:sldChg>
      <pc:sldChg chg="addSp delSp modSp mod ord modAnim">
        <pc:chgData name="Nguyen Binh" userId="acf7f2a7-1119-454a-99ee-b7b1d8425230" providerId="ADAL" clId="{51C2E421-331C-4649-8C66-E573498ABBB7}" dt="2023-11-07T18:08:00.965" v="4989"/>
        <pc:sldMkLst>
          <pc:docMk/>
          <pc:sldMk cId="3722434668" sldId="1370"/>
        </pc:sldMkLst>
        <pc:spChg chg="mod">
          <ac:chgData name="Nguyen Binh" userId="acf7f2a7-1119-454a-99ee-b7b1d8425230" providerId="ADAL" clId="{51C2E421-331C-4649-8C66-E573498ABBB7}" dt="2023-11-07T17:44:28.695" v="4790" actId="20577"/>
          <ac:spMkLst>
            <pc:docMk/>
            <pc:sldMk cId="3722434668" sldId="1370"/>
            <ac:spMk id="2" creationId="{16BEF2E4-80A2-10BB-93C6-6B2D7014774F}"/>
          </ac:spMkLst>
        </pc:spChg>
        <pc:spChg chg="mod">
          <ac:chgData name="Nguyen Binh" userId="acf7f2a7-1119-454a-99ee-b7b1d8425230" providerId="ADAL" clId="{51C2E421-331C-4649-8C66-E573498ABBB7}" dt="2023-11-07T16:32:21.202" v="3210" actId="20577"/>
          <ac:spMkLst>
            <pc:docMk/>
            <pc:sldMk cId="3722434668" sldId="1370"/>
            <ac:spMk id="4" creationId="{F78BD5DA-CA81-8070-6F4F-9B25643EE615}"/>
          </ac:spMkLst>
        </pc:spChg>
        <pc:spChg chg="add mod">
          <ac:chgData name="Nguyen Binh" userId="acf7f2a7-1119-454a-99ee-b7b1d8425230" providerId="ADAL" clId="{51C2E421-331C-4649-8C66-E573498ABBB7}" dt="2023-11-07T18:03:32.799" v="4878" actId="20577"/>
          <ac:spMkLst>
            <pc:docMk/>
            <pc:sldMk cId="3722434668" sldId="1370"/>
            <ac:spMk id="5" creationId="{F867F206-9C89-2E5B-CE89-1917DA726FB0}"/>
          </ac:spMkLst>
        </pc:spChg>
        <pc:spChg chg="add mod">
          <ac:chgData name="Nguyen Binh" userId="acf7f2a7-1119-454a-99ee-b7b1d8425230" providerId="ADAL" clId="{51C2E421-331C-4649-8C66-E573498ABBB7}" dt="2023-11-07T18:03:38.786" v="4880" actId="1076"/>
          <ac:spMkLst>
            <pc:docMk/>
            <pc:sldMk cId="3722434668" sldId="1370"/>
            <ac:spMk id="7" creationId="{A78AAD07-6CB0-32E0-0623-37A47763DC07}"/>
          </ac:spMkLst>
        </pc:spChg>
        <pc:spChg chg="add mod">
          <ac:chgData name="Nguyen Binh" userId="acf7f2a7-1119-454a-99ee-b7b1d8425230" providerId="ADAL" clId="{51C2E421-331C-4649-8C66-E573498ABBB7}" dt="2023-11-07T18:03:36.519" v="4879" actId="1076"/>
          <ac:spMkLst>
            <pc:docMk/>
            <pc:sldMk cId="3722434668" sldId="1370"/>
            <ac:spMk id="9" creationId="{33C76F2D-F2DF-C6FB-C829-7E158B72B654}"/>
          </ac:spMkLst>
        </pc:spChg>
        <pc:spChg chg="add mod">
          <ac:chgData name="Nguyen Binh" userId="acf7f2a7-1119-454a-99ee-b7b1d8425230" providerId="ADAL" clId="{51C2E421-331C-4649-8C66-E573498ABBB7}" dt="2023-11-07T18:03:40.761" v="4881" actId="1076"/>
          <ac:spMkLst>
            <pc:docMk/>
            <pc:sldMk cId="3722434668" sldId="1370"/>
            <ac:spMk id="10" creationId="{7D59EAB8-7D2E-98B4-79D1-F8211DBCC81B}"/>
          </ac:spMkLst>
        </pc:spChg>
        <pc:spChg chg="add del mod">
          <ac:chgData name="Nguyen Binh" userId="acf7f2a7-1119-454a-99ee-b7b1d8425230" providerId="ADAL" clId="{51C2E421-331C-4649-8C66-E573498ABBB7}" dt="2023-11-07T18:06:09.853" v="4889" actId="478"/>
          <ac:spMkLst>
            <pc:docMk/>
            <pc:sldMk cId="3722434668" sldId="1370"/>
            <ac:spMk id="12" creationId="{4CDB0B54-5063-1825-0DF5-E73005B6B787}"/>
          </ac:spMkLst>
        </pc:spChg>
        <pc:spChg chg="add mod">
          <ac:chgData name="Nguyen Binh" userId="acf7f2a7-1119-454a-99ee-b7b1d8425230" providerId="ADAL" clId="{51C2E421-331C-4649-8C66-E573498ABBB7}" dt="2023-11-07T18:07:44.556" v="4987" actId="20577"/>
          <ac:spMkLst>
            <pc:docMk/>
            <pc:sldMk cId="3722434668" sldId="1370"/>
            <ac:spMk id="14" creationId="{28FC4DB7-E83D-9A6C-B5EF-7F3978EDC64F}"/>
          </ac:spMkLst>
        </pc:spChg>
        <pc:picChg chg="add mod">
          <ac:chgData name="Nguyen Binh" userId="acf7f2a7-1119-454a-99ee-b7b1d8425230" providerId="ADAL" clId="{51C2E421-331C-4649-8C66-E573498ABBB7}" dt="2023-11-07T18:03:46.270" v="4883" actId="1076"/>
          <ac:picMkLst>
            <pc:docMk/>
            <pc:sldMk cId="3722434668" sldId="1370"/>
            <ac:picMk id="4098" creationId="{86F588FB-FAD2-4A0A-1450-FD08520B7524}"/>
          </ac:picMkLst>
        </pc:picChg>
      </pc:sldChg>
      <pc:sldChg chg="addSp delSp modSp mod modAnim">
        <pc:chgData name="Nguyen Binh" userId="acf7f2a7-1119-454a-99ee-b7b1d8425230" providerId="ADAL" clId="{51C2E421-331C-4649-8C66-E573498ABBB7}" dt="2023-11-06T18:34:16.852" v="1730" actId="20577"/>
        <pc:sldMkLst>
          <pc:docMk/>
          <pc:sldMk cId="2650559125" sldId="1371"/>
        </pc:sldMkLst>
        <pc:spChg chg="mod">
          <ac:chgData name="Nguyen Binh" userId="acf7f2a7-1119-454a-99ee-b7b1d8425230" providerId="ADAL" clId="{51C2E421-331C-4649-8C66-E573498ABBB7}" dt="2023-11-06T18:33:11.332" v="1712" actId="14100"/>
          <ac:spMkLst>
            <pc:docMk/>
            <pc:sldMk cId="2650559125" sldId="1371"/>
            <ac:spMk id="2" creationId="{16BEF2E4-80A2-10BB-93C6-6B2D7014774F}"/>
          </ac:spMkLst>
        </pc:spChg>
        <pc:spChg chg="add del mod">
          <ac:chgData name="Nguyen Binh" userId="acf7f2a7-1119-454a-99ee-b7b1d8425230" providerId="ADAL" clId="{51C2E421-331C-4649-8C66-E573498ABBB7}" dt="2023-11-06T17:34:14.833" v="1541"/>
          <ac:spMkLst>
            <pc:docMk/>
            <pc:sldMk cId="2650559125" sldId="1371"/>
            <ac:spMk id="5" creationId="{92F0CE86-236B-6F26-DD95-16F3BE9B9237}"/>
          </ac:spMkLst>
        </pc:spChg>
        <pc:spChg chg="add mod">
          <ac:chgData name="Nguyen Binh" userId="acf7f2a7-1119-454a-99ee-b7b1d8425230" providerId="ADAL" clId="{51C2E421-331C-4649-8C66-E573498ABBB7}" dt="2023-11-06T18:34:16.852" v="1730" actId="20577"/>
          <ac:spMkLst>
            <pc:docMk/>
            <pc:sldMk cId="2650559125" sldId="1371"/>
            <ac:spMk id="6" creationId="{4A8F860C-BA54-44D8-38A5-1CE8127D3A4B}"/>
          </ac:spMkLst>
        </pc:spChg>
        <pc:picChg chg="mod">
          <ac:chgData name="Nguyen Binh" userId="acf7f2a7-1119-454a-99ee-b7b1d8425230" providerId="ADAL" clId="{51C2E421-331C-4649-8C66-E573498ABBB7}" dt="2023-11-06T18:33:05.788" v="1711" actId="1076"/>
          <ac:picMkLst>
            <pc:docMk/>
            <pc:sldMk cId="2650559125" sldId="1371"/>
            <ac:picMk id="1028" creationId="{41EC2B5A-3BD4-B8A5-2469-86CFC0A2C454}"/>
          </ac:picMkLst>
        </pc:picChg>
      </pc:sldChg>
      <pc:sldChg chg="addSp delSp modSp mod modAnim">
        <pc:chgData name="Nguyen Binh" userId="acf7f2a7-1119-454a-99ee-b7b1d8425230" providerId="ADAL" clId="{51C2E421-331C-4649-8C66-E573498ABBB7}" dt="2023-11-08T08:30:12.945" v="6425" actId="14100"/>
        <pc:sldMkLst>
          <pc:docMk/>
          <pc:sldMk cId="3594966198" sldId="1372"/>
        </pc:sldMkLst>
        <pc:spChg chg="mod">
          <ac:chgData name="Nguyen Binh" userId="acf7f2a7-1119-454a-99ee-b7b1d8425230" providerId="ADAL" clId="{51C2E421-331C-4649-8C66-E573498ABBB7}" dt="2023-11-06T18:46:12.238" v="1896" actId="113"/>
          <ac:spMkLst>
            <pc:docMk/>
            <pc:sldMk cId="3594966198" sldId="1372"/>
            <ac:spMk id="2" creationId="{16BEF2E4-80A2-10BB-93C6-6B2D7014774F}"/>
          </ac:spMkLst>
        </pc:spChg>
        <pc:spChg chg="add del">
          <ac:chgData name="Nguyen Binh" userId="acf7f2a7-1119-454a-99ee-b7b1d8425230" providerId="ADAL" clId="{51C2E421-331C-4649-8C66-E573498ABBB7}" dt="2023-11-06T17:42:04.912" v="1651"/>
          <ac:spMkLst>
            <pc:docMk/>
            <pc:sldMk cId="3594966198" sldId="1372"/>
            <ac:spMk id="3" creationId="{3997A7E3-0ED6-373C-3E0D-4D5E11FF66C0}"/>
          </ac:spMkLst>
        </pc:spChg>
        <pc:spChg chg="add mod">
          <ac:chgData name="Nguyen Binh" userId="acf7f2a7-1119-454a-99ee-b7b1d8425230" providerId="ADAL" clId="{51C2E421-331C-4649-8C66-E573498ABBB7}" dt="2023-11-06T18:31:20.061" v="1702" actId="1076"/>
          <ac:spMkLst>
            <pc:docMk/>
            <pc:sldMk cId="3594966198" sldId="1372"/>
            <ac:spMk id="6" creationId="{77178D73-3367-267E-03D0-4A2DB3D0FFB7}"/>
          </ac:spMkLst>
        </pc:spChg>
        <pc:spChg chg="add mod">
          <ac:chgData name="Nguyen Binh" userId="acf7f2a7-1119-454a-99ee-b7b1d8425230" providerId="ADAL" clId="{51C2E421-331C-4649-8C66-E573498ABBB7}" dt="2023-11-06T18:37:12.989" v="1882" actId="1076"/>
          <ac:spMkLst>
            <pc:docMk/>
            <pc:sldMk cId="3594966198" sldId="1372"/>
            <ac:spMk id="8" creationId="{020997D6-6202-471B-7ED3-999791FB1489}"/>
          </ac:spMkLst>
        </pc:spChg>
        <pc:spChg chg="add mod">
          <ac:chgData name="Nguyen Binh" userId="acf7f2a7-1119-454a-99ee-b7b1d8425230" providerId="ADAL" clId="{51C2E421-331C-4649-8C66-E573498ABBB7}" dt="2023-11-06T18:30:37.756" v="1691" actId="1076"/>
          <ac:spMkLst>
            <pc:docMk/>
            <pc:sldMk cId="3594966198" sldId="1372"/>
            <ac:spMk id="10" creationId="{268BCDAC-F916-4A8D-2128-5E6D003EAD97}"/>
          </ac:spMkLst>
        </pc:spChg>
        <pc:spChg chg="add del">
          <ac:chgData name="Nguyen Binh" userId="acf7f2a7-1119-454a-99ee-b7b1d8425230" providerId="ADAL" clId="{51C2E421-331C-4649-8C66-E573498ABBB7}" dt="2023-11-06T18:31:02.570" v="1695"/>
          <ac:spMkLst>
            <pc:docMk/>
            <pc:sldMk cId="3594966198" sldId="1372"/>
            <ac:spMk id="11" creationId="{ED11A9DA-CB09-858B-EE6A-1CCD987A42B4}"/>
          </ac:spMkLst>
        </pc:spChg>
        <pc:spChg chg="add del mod">
          <ac:chgData name="Nguyen Binh" userId="acf7f2a7-1119-454a-99ee-b7b1d8425230" providerId="ADAL" clId="{51C2E421-331C-4649-8C66-E573498ABBB7}" dt="2023-11-06T18:31:28.623" v="1705" actId="21"/>
          <ac:spMkLst>
            <pc:docMk/>
            <pc:sldMk cId="3594966198" sldId="1372"/>
            <ac:spMk id="13" creationId="{230EDD2A-82D2-B2D6-9310-91EA7F295A04}"/>
          </ac:spMkLst>
        </pc:spChg>
        <pc:spChg chg="add del mod">
          <ac:chgData name="Nguyen Binh" userId="acf7f2a7-1119-454a-99ee-b7b1d8425230" providerId="ADAL" clId="{51C2E421-331C-4649-8C66-E573498ABBB7}" dt="2023-11-06T18:36:27.822" v="1837" actId="478"/>
          <ac:spMkLst>
            <pc:docMk/>
            <pc:sldMk cId="3594966198" sldId="1372"/>
            <ac:spMk id="14" creationId="{2640D579-3DDA-0704-0D0C-96A8253999CC}"/>
          </ac:spMkLst>
        </pc:spChg>
        <pc:spChg chg="add mod">
          <ac:chgData name="Nguyen Binh" userId="acf7f2a7-1119-454a-99ee-b7b1d8425230" providerId="ADAL" clId="{51C2E421-331C-4649-8C66-E573498ABBB7}" dt="2023-11-08T08:30:12.945" v="6425" actId="14100"/>
          <ac:spMkLst>
            <pc:docMk/>
            <pc:sldMk cId="3594966198" sldId="1372"/>
            <ac:spMk id="15" creationId="{07F6B04B-7C1F-62B5-47AB-C08AF1154E6A}"/>
          </ac:spMkLst>
        </pc:spChg>
      </pc:sldChg>
      <pc:sldChg chg="del">
        <pc:chgData name="Nguyen Binh" userId="acf7f2a7-1119-454a-99ee-b7b1d8425230" providerId="ADAL" clId="{51C2E421-331C-4649-8C66-E573498ABBB7}" dt="2023-11-06T17:39:18.361" v="1545" actId="47"/>
        <pc:sldMkLst>
          <pc:docMk/>
          <pc:sldMk cId="1834446669" sldId="1373"/>
        </pc:sldMkLst>
      </pc:sldChg>
      <pc:sldChg chg="modSp mod">
        <pc:chgData name="Nguyen Binh" userId="acf7f2a7-1119-454a-99ee-b7b1d8425230" providerId="ADAL" clId="{51C2E421-331C-4649-8C66-E573498ABBB7}" dt="2023-11-07T15:51:00.732" v="2547" actId="1076"/>
        <pc:sldMkLst>
          <pc:docMk/>
          <pc:sldMk cId="417441396" sldId="1374"/>
        </pc:sldMkLst>
        <pc:spChg chg="mod">
          <ac:chgData name="Nguyen Binh" userId="acf7f2a7-1119-454a-99ee-b7b1d8425230" providerId="ADAL" clId="{51C2E421-331C-4649-8C66-E573498ABBB7}" dt="2023-11-07T15:51:00.732" v="2547" actId="1076"/>
          <ac:spMkLst>
            <pc:docMk/>
            <pc:sldMk cId="417441396" sldId="1374"/>
            <ac:spMk id="11" creationId="{DB99AD54-66E4-FA77-CA66-150D6E4A2E65}"/>
          </ac:spMkLst>
        </pc:spChg>
      </pc:sldChg>
      <pc:sldChg chg="addSp modSp mod modAnim">
        <pc:chgData name="Nguyen Binh" userId="acf7f2a7-1119-454a-99ee-b7b1d8425230" providerId="ADAL" clId="{51C2E421-331C-4649-8C66-E573498ABBB7}" dt="2023-11-07T16:38:57.580" v="3463"/>
        <pc:sldMkLst>
          <pc:docMk/>
          <pc:sldMk cId="579081990" sldId="1375"/>
        </pc:sldMkLst>
        <pc:spChg chg="add mod">
          <ac:chgData name="Nguyen Binh" userId="acf7f2a7-1119-454a-99ee-b7b1d8425230" providerId="ADAL" clId="{51C2E421-331C-4649-8C66-E573498ABBB7}" dt="2023-11-07T16:34:06.205" v="3361" actId="113"/>
          <ac:spMkLst>
            <pc:docMk/>
            <pc:sldMk cId="579081990" sldId="1375"/>
            <ac:spMk id="2" creationId="{B82DF990-D316-A241-AF73-AB236B35E25D}"/>
          </ac:spMkLst>
        </pc:spChg>
        <pc:spChg chg="add mod">
          <ac:chgData name="Nguyen Binh" userId="acf7f2a7-1119-454a-99ee-b7b1d8425230" providerId="ADAL" clId="{51C2E421-331C-4649-8C66-E573498ABBB7}" dt="2023-11-07T16:34:01.757" v="3358" actId="1076"/>
          <ac:spMkLst>
            <pc:docMk/>
            <pc:sldMk cId="579081990" sldId="1375"/>
            <ac:spMk id="3" creationId="{A7CB653B-246E-9CAC-646C-DBBC955A057F}"/>
          </ac:spMkLst>
        </pc:spChg>
        <pc:spChg chg="mod">
          <ac:chgData name="Nguyen Binh" userId="acf7f2a7-1119-454a-99ee-b7b1d8425230" providerId="ADAL" clId="{51C2E421-331C-4649-8C66-E573498ABBB7}" dt="2023-11-06T19:01:56.965" v="1944" actId="1076"/>
          <ac:spMkLst>
            <pc:docMk/>
            <pc:sldMk cId="579081990" sldId="1375"/>
            <ac:spMk id="27" creationId="{7AF6CD52-6865-CFD7-33DE-1333DA71CC2E}"/>
          </ac:spMkLst>
        </pc:spChg>
        <pc:graphicFrameChg chg="mod">
          <ac:chgData name="Nguyen Binh" userId="acf7f2a7-1119-454a-99ee-b7b1d8425230" providerId="ADAL" clId="{51C2E421-331C-4649-8C66-E573498ABBB7}" dt="2023-11-06T19:01:54.707" v="1943" actId="1076"/>
          <ac:graphicFrameMkLst>
            <pc:docMk/>
            <pc:sldMk cId="579081990" sldId="1375"/>
            <ac:graphicFrameMk id="19" creationId="{9702E263-85AE-FEE1-AD45-33662B36CDF9}"/>
          </ac:graphicFrameMkLst>
        </pc:graphicFrameChg>
      </pc:sldChg>
      <pc:sldChg chg="addSp delSp modSp mod modAnim">
        <pc:chgData name="Nguyen Binh" userId="acf7f2a7-1119-454a-99ee-b7b1d8425230" providerId="ADAL" clId="{51C2E421-331C-4649-8C66-E573498ABBB7}" dt="2023-11-07T16:41:18.589" v="3548" actId="1076"/>
        <pc:sldMkLst>
          <pc:docMk/>
          <pc:sldMk cId="646956831" sldId="1376"/>
        </pc:sldMkLst>
        <pc:spChg chg="add del mod">
          <ac:chgData name="Nguyen Binh" userId="acf7f2a7-1119-454a-99ee-b7b1d8425230" providerId="ADAL" clId="{51C2E421-331C-4649-8C66-E573498ABBB7}" dt="2023-11-07T16:36:56.600" v="3443"/>
          <ac:spMkLst>
            <pc:docMk/>
            <pc:sldMk cId="646956831" sldId="1376"/>
            <ac:spMk id="2" creationId="{777E3EFC-727B-EE50-FE75-0729A00B52A7}"/>
          </ac:spMkLst>
        </pc:spChg>
        <pc:spChg chg="add mod">
          <ac:chgData name="Nguyen Binh" userId="acf7f2a7-1119-454a-99ee-b7b1d8425230" providerId="ADAL" clId="{51C2E421-331C-4649-8C66-E573498ABBB7}" dt="2023-11-07T16:40:54.946" v="3545" actId="123"/>
          <ac:spMkLst>
            <pc:docMk/>
            <pc:sldMk cId="646956831" sldId="1376"/>
            <ac:spMk id="3" creationId="{20904ADE-261E-5B49-28C4-8105843135EE}"/>
          </ac:spMkLst>
        </pc:spChg>
        <pc:spChg chg="mod">
          <ac:chgData name="Nguyen Binh" userId="acf7f2a7-1119-454a-99ee-b7b1d8425230" providerId="ADAL" clId="{51C2E421-331C-4649-8C66-E573498ABBB7}" dt="2023-11-07T16:41:18.589" v="3548" actId="1076"/>
          <ac:spMkLst>
            <pc:docMk/>
            <pc:sldMk cId="646956831" sldId="1376"/>
            <ac:spMk id="5" creationId="{5FEB159A-746E-B246-0407-2ADC90335FDE}"/>
          </ac:spMkLst>
        </pc:spChg>
        <pc:spChg chg="mod">
          <ac:chgData name="Nguyen Binh" userId="acf7f2a7-1119-454a-99ee-b7b1d8425230" providerId="ADAL" clId="{51C2E421-331C-4649-8C66-E573498ABBB7}" dt="2023-11-07T16:41:18.589" v="3548" actId="1076"/>
          <ac:spMkLst>
            <pc:docMk/>
            <pc:sldMk cId="646956831" sldId="1376"/>
            <ac:spMk id="12" creationId="{D5E79FBF-A410-8902-5DBC-E6CC85173878}"/>
          </ac:spMkLst>
        </pc:spChg>
        <pc:spChg chg="mod">
          <ac:chgData name="Nguyen Binh" userId="acf7f2a7-1119-454a-99ee-b7b1d8425230" providerId="ADAL" clId="{51C2E421-331C-4649-8C66-E573498ABBB7}" dt="2023-11-07T16:41:12.732" v="3547" actId="1076"/>
          <ac:spMkLst>
            <pc:docMk/>
            <pc:sldMk cId="646956831" sldId="1376"/>
            <ac:spMk id="13" creationId="{E4DC450E-E97F-95FF-C33A-05A097CD77EA}"/>
          </ac:spMkLst>
        </pc:spChg>
        <pc:spChg chg="mod">
          <ac:chgData name="Nguyen Binh" userId="acf7f2a7-1119-454a-99ee-b7b1d8425230" providerId="ADAL" clId="{51C2E421-331C-4649-8C66-E573498ABBB7}" dt="2023-11-07T16:41:18.589" v="3548" actId="1076"/>
          <ac:spMkLst>
            <pc:docMk/>
            <pc:sldMk cId="646956831" sldId="1376"/>
            <ac:spMk id="14" creationId="{53C93F80-9D3F-4A6E-A60D-2DD28773459F}"/>
          </ac:spMkLst>
        </pc:spChg>
        <pc:spChg chg="mod">
          <ac:chgData name="Nguyen Binh" userId="acf7f2a7-1119-454a-99ee-b7b1d8425230" providerId="ADAL" clId="{51C2E421-331C-4649-8C66-E573498ABBB7}" dt="2023-11-07T16:41:12.732" v="3547" actId="1076"/>
          <ac:spMkLst>
            <pc:docMk/>
            <pc:sldMk cId="646956831" sldId="1376"/>
            <ac:spMk id="15" creationId="{E1E2F51F-176D-216C-C644-02BC6C8A26A3}"/>
          </ac:spMkLst>
        </pc:spChg>
        <pc:grpChg chg="add mod">
          <ac:chgData name="Nguyen Binh" userId="acf7f2a7-1119-454a-99ee-b7b1d8425230" providerId="ADAL" clId="{51C2E421-331C-4649-8C66-E573498ABBB7}" dt="2023-11-07T16:35:22.649" v="3400" actId="164"/>
          <ac:grpSpMkLst>
            <pc:docMk/>
            <pc:sldMk cId="646956831" sldId="1376"/>
            <ac:grpSpMk id="4" creationId="{029A8A18-7FA8-676D-81E0-5082E8259E1B}"/>
          </ac:grpSpMkLst>
        </pc:grpChg>
        <pc:graphicFrameChg chg="mod">
          <ac:chgData name="Nguyen Binh" userId="acf7f2a7-1119-454a-99ee-b7b1d8425230" providerId="ADAL" clId="{51C2E421-331C-4649-8C66-E573498ABBB7}" dt="2023-11-07T16:41:12.732" v="3547" actId="1076"/>
          <ac:graphicFrameMkLst>
            <pc:docMk/>
            <pc:sldMk cId="646956831" sldId="1376"/>
            <ac:graphicFrameMk id="7" creationId="{23772CEF-9213-E277-273F-519AC7AC8ABF}"/>
          </ac:graphicFrameMkLst>
        </pc:graphicFrameChg>
        <pc:graphicFrameChg chg="mod">
          <ac:chgData name="Nguyen Binh" userId="acf7f2a7-1119-454a-99ee-b7b1d8425230" providerId="ADAL" clId="{51C2E421-331C-4649-8C66-E573498ABBB7}" dt="2023-11-07T16:41:12.732" v="3547" actId="1076"/>
          <ac:graphicFrameMkLst>
            <pc:docMk/>
            <pc:sldMk cId="646956831" sldId="1376"/>
            <ac:graphicFrameMk id="8" creationId="{6793669B-61BE-FFA8-B2F0-0B7B13B4586D}"/>
          </ac:graphicFrameMkLst>
        </pc:graphicFrameChg>
      </pc:sldChg>
      <pc:sldChg chg="addSp delSp modSp mod delAnim modAnim">
        <pc:chgData name="Nguyen Binh" userId="acf7f2a7-1119-454a-99ee-b7b1d8425230" providerId="ADAL" clId="{51C2E421-331C-4649-8C66-E573498ABBB7}" dt="2023-11-07T16:40:02.068" v="3538" actId="1076"/>
        <pc:sldMkLst>
          <pc:docMk/>
          <pc:sldMk cId="667512896" sldId="1377"/>
        </pc:sldMkLst>
        <pc:spChg chg="add del mod">
          <ac:chgData name="Nguyen Binh" userId="acf7f2a7-1119-454a-99ee-b7b1d8425230" providerId="ADAL" clId="{51C2E421-331C-4649-8C66-E573498ABBB7}" dt="2023-11-07T16:35:04.682" v="3393" actId="21"/>
          <ac:spMkLst>
            <pc:docMk/>
            <pc:sldMk cId="667512896" sldId="1377"/>
            <ac:spMk id="2" creationId="{6245CDBA-229D-1111-6424-AFEA4D0D4001}"/>
          </ac:spMkLst>
        </pc:spChg>
        <pc:spChg chg="add mod">
          <ac:chgData name="Nguyen Binh" userId="acf7f2a7-1119-454a-99ee-b7b1d8425230" providerId="ADAL" clId="{51C2E421-331C-4649-8C66-E573498ABBB7}" dt="2023-11-07T16:40:02.068" v="3538" actId="1076"/>
          <ac:spMkLst>
            <pc:docMk/>
            <pc:sldMk cId="667512896" sldId="1377"/>
            <ac:spMk id="3" creationId="{16AC7630-0936-F649-889B-6B6C3C1B2D75}"/>
          </ac:spMkLst>
        </pc:spChg>
        <pc:spChg chg="mod">
          <ac:chgData name="Nguyen Binh" userId="acf7f2a7-1119-454a-99ee-b7b1d8425230" providerId="ADAL" clId="{51C2E421-331C-4649-8C66-E573498ABBB7}" dt="2023-11-07T16:39:25.308" v="3470" actId="20577"/>
          <ac:spMkLst>
            <pc:docMk/>
            <pc:sldMk cId="667512896" sldId="1377"/>
            <ac:spMk id="5" creationId="{4849CA23-57AB-C942-E624-651A1680DDD5}"/>
          </ac:spMkLst>
        </pc:spChg>
        <pc:graphicFrameChg chg="mod">
          <ac:chgData name="Nguyen Binh" userId="acf7f2a7-1119-454a-99ee-b7b1d8425230" providerId="ADAL" clId="{51C2E421-331C-4649-8C66-E573498ABBB7}" dt="2023-11-06T19:08:04.889" v="2057"/>
          <ac:graphicFrameMkLst>
            <pc:docMk/>
            <pc:sldMk cId="667512896" sldId="1377"/>
            <ac:graphicFrameMk id="7" creationId="{E606F601-C83A-A1C0-0122-7359C43F018E}"/>
          </ac:graphicFrameMkLst>
        </pc:graphicFrameChg>
      </pc:sldChg>
      <pc:sldChg chg="modSp del mod">
        <pc:chgData name="Nguyen Binh" userId="acf7f2a7-1119-454a-99ee-b7b1d8425230" providerId="ADAL" clId="{51C2E421-331C-4649-8C66-E573498ABBB7}" dt="2023-11-06T20:00:11.236" v="2403" actId="47"/>
        <pc:sldMkLst>
          <pc:docMk/>
          <pc:sldMk cId="326422215" sldId="1378"/>
        </pc:sldMkLst>
        <pc:spChg chg="mod">
          <ac:chgData name="Nguyen Binh" userId="acf7f2a7-1119-454a-99ee-b7b1d8425230" providerId="ADAL" clId="{51C2E421-331C-4649-8C66-E573498ABBB7}" dt="2023-11-06T13:54:03.999" v="1172" actId="5793"/>
          <ac:spMkLst>
            <pc:docMk/>
            <pc:sldMk cId="326422215" sldId="1378"/>
            <ac:spMk id="2" creationId="{16BEF2E4-80A2-10BB-93C6-6B2D7014774F}"/>
          </ac:spMkLst>
        </pc:spChg>
        <pc:spChg chg="mod">
          <ac:chgData name="Nguyen Binh" userId="acf7f2a7-1119-454a-99ee-b7b1d8425230" providerId="ADAL" clId="{51C2E421-331C-4649-8C66-E573498ABBB7}" dt="2023-11-06T12:43:59.268" v="779" actId="20577"/>
          <ac:spMkLst>
            <pc:docMk/>
            <pc:sldMk cId="326422215" sldId="1378"/>
            <ac:spMk id="3" creationId="{057ADFF9-08AB-559A-49BE-36063D5C1DF2}"/>
          </ac:spMkLst>
        </pc:spChg>
      </pc:sldChg>
      <pc:sldChg chg="addSp delSp modSp mod modAnim">
        <pc:chgData name="Nguyen Binh" userId="acf7f2a7-1119-454a-99ee-b7b1d8425230" providerId="ADAL" clId="{51C2E421-331C-4649-8C66-E573498ABBB7}" dt="2023-11-08T08:24:30.425" v="6369" actId="20577"/>
        <pc:sldMkLst>
          <pc:docMk/>
          <pc:sldMk cId="2432388349" sldId="1379"/>
        </pc:sldMkLst>
        <pc:spChg chg="mod">
          <ac:chgData name="Nguyen Binh" userId="acf7f2a7-1119-454a-99ee-b7b1d8425230" providerId="ADAL" clId="{51C2E421-331C-4649-8C66-E573498ABBB7}" dt="2023-11-08T08:24:30.425" v="6369" actId="20577"/>
          <ac:spMkLst>
            <pc:docMk/>
            <pc:sldMk cId="2432388349" sldId="1379"/>
            <ac:spMk id="2" creationId="{16BEF2E4-80A2-10BB-93C6-6B2D7014774F}"/>
          </ac:spMkLst>
        </pc:spChg>
        <pc:spChg chg="mod">
          <ac:chgData name="Nguyen Binh" userId="acf7f2a7-1119-454a-99ee-b7b1d8425230" providerId="ADAL" clId="{51C2E421-331C-4649-8C66-E573498ABBB7}" dt="2023-11-07T16:48:24.215" v="3658" actId="20577"/>
          <ac:spMkLst>
            <pc:docMk/>
            <pc:sldMk cId="2432388349" sldId="1379"/>
            <ac:spMk id="3" creationId="{057ADFF9-08AB-559A-49BE-36063D5C1DF2}"/>
          </ac:spMkLst>
        </pc:spChg>
        <pc:spChg chg="add del">
          <ac:chgData name="Nguyen Binh" userId="acf7f2a7-1119-454a-99ee-b7b1d8425230" providerId="ADAL" clId="{51C2E421-331C-4649-8C66-E573498ABBB7}" dt="2023-11-06T14:15:14.334" v="1211" actId="22"/>
          <ac:spMkLst>
            <pc:docMk/>
            <pc:sldMk cId="2432388349" sldId="1379"/>
            <ac:spMk id="5" creationId="{19742865-BE4B-F6A0-E473-E60D1C733080}"/>
          </ac:spMkLst>
        </pc:spChg>
        <pc:spChg chg="add mod">
          <ac:chgData name="Nguyen Binh" userId="acf7f2a7-1119-454a-99ee-b7b1d8425230" providerId="ADAL" clId="{51C2E421-331C-4649-8C66-E573498ABBB7}" dt="2023-11-07T19:39:25.885" v="5673" actId="2710"/>
          <ac:spMkLst>
            <pc:docMk/>
            <pc:sldMk cId="2432388349" sldId="1379"/>
            <ac:spMk id="6" creationId="{6301821D-6086-512D-628D-D264B0F57377}"/>
          </ac:spMkLst>
        </pc:spChg>
        <pc:spChg chg="add del">
          <ac:chgData name="Nguyen Binh" userId="acf7f2a7-1119-454a-99ee-b7b1d8425230" providerId="ADAL" clId="{51C2E421-331C-4649-8C66-E573498ABBB7}" dt="2023-11-06T14:15:17.076" v="1213" actId="22"/>
          <ac:spMkLst>
            <pc:docMk/>
            <pc:sldMk cId="2432388349" sldId="1379"/>
            <ac:spMk id="7" creationId="{B11AC50D-B429-B77F-F990-0250D959B8BD}"/>
          </ac:spMkLst>
        </pc:spChg>
        <pc:picChg chg="add mod">
          <ac:chgData name="Nguyen Binh" userId="acf7f2a7-1119-454a-99ee-b7b1d8425230" providerId="ADAL" clId="{51C2E421-331C-4649-8C66-E573498ABBB7}" dt="2023-11-08T08:08:37.640" v="5890" actId="1076"/>
          <ac:picMkLst>
            <pc:docMk/>
            <pc:sldMk cId="2432388349" sldId="1379"/>
            <ac:picMk id="4" creationId="{3439651B-5DED-1607-590A-6A81ED51F8D6}"/>
          </ac:picMkLst>
        </pc:picChg>
        <pc:picChg chg="add mod">
          <ac:chgData name="Nguyen Binh" userId="acf7f2a7-1119-454a-99ee-b7b1d8425230" providerId="ADAL" clId="{51C2E421-331C-4649-8C66-E573498ABBB7}" dt="2023-11-08T08:12:35.621" v="5907" actId="1076"/>
          <ac:picMkLst>
            <pc:docMk/>
            <pc:sldMk cId="2432388349" sldId="1379"/>
            <ac:picMk id="1026" creationId="{BD41DCB1-1958-A4C7-DB8E-8569DB46E5D5}"/>
          </ac:picMkLst>
        </pc:picChg>
        <pc:picChg chg="add mod">
          <ac:chgData name="Nguyen Binh" userId="acf7f2a7-1119-454a-99ee-b7b1d8425230" providerId="ADAL" clId="{51C2E421-331C-4649-8C66-E573498ABBB7}" dt="2023-11-08T08:12:33.370" v="5906" actId="1076"/>
          <ac:picMkLst>
            <pc:docMk/>
            <pc:sldMk cId="2432388349" sldId="1379"/>
            <ac:picMk id="6146" creationId="{52BE3EB3-CFF5-70A2-98AA-04A1BB752F1B}"/>
          </ac:picMkLst>
        </pc:picChg>
      </pc:sldChg>
      <pc:sldChg chg="addSp delSp modSp mod ord modAnim">
        <pc:chgData name="Nguyen Binh" userId="acf7f2a7-1119-454a-99ee-b7b1d8425230" providerId="ADAL" clId="{51C2E421-331C-4649-8C66-E573498ABBB7}" dt="2023-11-08T11:07:24.825" v="8990" actId="20577"/>
        <pc:sldMkLst>
          <pc:docMk/>
          <pc:sldMk cId="1593405441" sldId="1380"/>
        </pc:sldMkLst>
        <pc:spChg chg="mod">
          <ac:chgData name="Nguyen Binh" userId="acf7f2a7-1119-454a-99ee-b7b1d8425230" providerId="ADAL" clId="{51C2E421-331C-4649-8C66-E573498ABBB7}" dt="2023-11-06T11:00:34.120" v="736" actId="20577"/>
          <ac:spMkLst>
            <pc:docMk/>
            <pc:sldMk cId="1593405441" sldId="1380"/>
            <ac:spMk id="2" creationId="{16BEF2E4-80A2-10BB-93C6-6B2D7014774F}"/>
          </ac:spMkLst>
        </pc:spChg>
        <pc:spChg chg="mod">
          <ac:chgData name="Nguyen Binh" userId="acf7f2a7-1119-454a-99ee-b7b1d8425230" providerId="ADAL" clId="{51C2E421-331C-4649-8C66-E573498ABBB7}" dt="2023-11-06T19:52:49.192" v="2345" actId="20577"/>
          <ac:spMkLst>
            <pc:docMk/>
            <pc:sldMk cId="1593405441" sldId="1380"/>
            <ac:spMk id="3" creationId="{057ADFF9-08AB-559A-49BE-36063D5C1DF2}"/>
          </ac:spMkLst>
        </pc:spChg>
        <pc:spChg chg="add del mod">
          <ac:chgData name="Nguyen Binh" userId="acf7f2a7-1119-454a-99ee-b7b1d8425230" providerId="ADAL" clId="{51C2E421-331C-4649-8C66-E573498ABBB7}" dt="2023-11-06T10:54:14.476" v="584"/>
          <ac:spMkLst>
            <pc:docMk/>
            <pc:sldMk cId="1593405441" sldId="1380"/>
            <ac:spMk id="6" creationId="{4B0ED01F-7E99-473F-604C-1FC62B17069E}"/>
          </ac:spMkLst>
        </pc:spChg>
        <pc:spChg chg="add mod">
          <ac:chgData name="Nguyen Binh" userId="acf7f2a7-1119-454a-99ee-b7b1d8425230" providerId="ADAL" clId="{51C2E421-331C-4649-8C66-E573498ABBB7}" dt="2023-11-08T11:07:24.825" v="8990" actId="20577"/>
          <ac:spMkLst>
            <pc:docMk/>
            <pc:sldMk cId="1593405441" sldId="1380"/>
            <ac:spMk id="8" creationId="{326D0FC7-9DA0-541D-69AD-F3C4FE75B4B0}"/>
          </ac:spMkLst>
        </pc:spChg>
        <pc:spChg chg="add mod">
          <ac:chgData name="Nguyen Binh" userId="acf7f2a7-1119-454a-99ee-b7b1d8425230" providerId="ADAL" clId="{51C2E421-331C-4649-8C66-E573498ABBB7}" dt="2023-11-06T12:43:16.135" v="750" actId="20577"/>
          <ac:spMkLst>
            <pc:docMk/>
            <pc:sldMk cId="1593405441" sldId="1380"/>
            <ac:spMk id="11" creationId="{38F3CA70-339C-16F0-E254-CD9724139915}"/>
          </ac:spMkLst>
        </pc:spChg>
        <pc:spChg chg="add mod">
          <ac:chgData name="Nguyen Binh" userId="acf7f2a7-1119-454a-99ee-b7b1d8425230" providerId="ADAL" clId="{51C2E421-331C-4649-8C66-E573498ABBB7}" dt="2023-11-06T10:57:23.284" v="645" actId="14100"/>
          <ac:spMkLst>
            <pc:docMk/>
            <pc:sldMk cId="1593405441" sldId="1380"/>
            <ac:spMk id="12" creationId="{D1852FDF-B038-2C9E-CD10-CF2295E2C685}"/>
          </ac:spMkLst>
        </pc:spChg>
        <pc:spChg chg="add mod">
          <ac:chgData name="Nguyen Binh" userId="acf7f2a7-1119-454a-99ee-b7b1d8425230" providerId="ADAL" clId="{51C2E421-331C-4649-8C66-E573498ABBB7}" dt="2023-11-06T10:58:18.909" v="719" actId="208"/>
          <ac:spMkLst>
            <pc:docMk/>
            <pc:sldMk cId="1593405441" sldId="1380"/>
            <ac:spMk id="13" creationId="{DF8AEA0B-6442-DDA6-5B0A-FD057779ECAA}"/>
          </ac:spMkLst>
        </pc:spChg>
        <pc:spChg chg="add mod">
          <ac:chgData name="Nguyen Binh" userId="acf7f2a7-1119-454a-99ee-b7b1d8425230" providerId="ADAL" clId="{51C2E421-331C-4649-8C66-E573498ABBB7}" dt="2023-11-06T10:59:40.031" v="729" actId="208"/>
          <ac:spMkLst>
            <pc:docMk/>
            <pc:sldMk cId="1593405441" sldId="1380"/>
            <ac:spMk id="14" creationId="{86EE5DAB-A36D-AAAE-1970-6EAACF49D597}"/>
          </ac:spMkLst>
        </pc:spChg>
        <pc:picChg chg="add mod">
          <ac:chgData name="Nguyen Binh" userId="acf7f2a7-1119-454a-99ee-b7b1d8425230" providerId="ADAL" clId="{51C2E421-331C-4649-8C66-E573498ABBB7}" dt="2023-11-06T10:57:12.816" v="643" actId="1076"/>
          <ac:picMkLst>
            <pc:docMk/>
            <pc:sldMk cId="1593405441" sldId="1380"/>
            <ac:picMk id="4" creationId="{9FC0BDD3-68AF-49F7-A7AB-80E199D9BACF}"/>
          </ac:picMkLst>
        </pc:picChg>
        <pc:picChg chg="add mod">
          <ac:chgData name="Nguyen Binh" userId="acf7f2a7-1119-454a-99ee-b7b1d8425230" providerId="ADAL" clId="{51C2E421-331C-4649-8C66-E573498ABBB7}" dt="2023-11-06T10:56:12.539" v="629" actId="1076"/>
          <ac:picMkLst>
            <pc:docMk/>
            <pc:sldMk cId="1593405441" sldId="1380"/>
            <ac:picMk id="9" creationId="{5529EC1C-F97C-41A8-0C61-F92EDE02DFE1}"/>
          </ac:picMkLst>
        </pc:picChg>
      </pc:sldChg>
      <pc:sldChg chg="addSp delSp modSp mod ord modAnim">
        <pc:chgData name="Nguyen Binh" userId="acf7f2a7-1119-454a-99ee-b7b1d8425230" providerId="ADAL" clId="{51C2E421-331C-4649-8C66-E573498ABBB7}" dt="2023-11-08T13:29:10.066" v="9269" actId="1076"/>
        <pc:sldMkLst>
          <pc:docMk/>
          <pc:sldMk cId="3794939173" sldId="1381"/>
        </pc:sldMkLst>
        <pc:spChg chg="add del">
          <ac:chgData name="Nguyen Binh" userId="acf7f2a7-1119-454a-99ee-b7b1d8425230" providerId="ADAL" clId="{51C2E421-331C-4649-8C66-E573498ABBB7}" dt="2023-11-08T11:37:08.210" v="9133" actId="478"/>
          <ac:spMkLst>
            <pc:docMk/>
            <pc:sldMk cId="3794939173" sldId="1381"/>
            <ac:spMk id="2" creationId="{16BEF2E4-80A2-10BB-93C6-6B2D7014774F}"/>
          </ac:spMkLst>
        </pc:spChg>
        <pc:spChg chg="del">
          <ac:chgData name="Nguyen Binh" userId="acf7f2a7-1119-454a-99ee-b7b1d8425230" providerId="ADAL" clId="{51C2E421-331C-4649-8C66-E573498ABBB7}" dt="2023-11-06T10:52:38.520" v="535" actId="478"/>
          <ac:spMkLst>
            <pc:docMk/>
            <pc:sldMk cId="3794939173" sldId="1381"/>
            <ac:spMk id="3" creationId="{057ADFF9-08AB-559A-49BE-36063D5C1DF2}"/>
          </ac:spMkLst>
        </pc:spChg>
        <pc:spChg chg="add mod">
          <ac:chgData name="Nguyen Binh" userId="acf7f2a7-1119-454a-99ee-b7b1d8425230" providerId="ADAL" clId="{51C2E421-331C-4649-8C66-E573498ABBB7}" dt="2023-11-08T11:41:12.962" v="9135" actId="1076"/>
          <ac:spMkLst>
            <pc:docMk/>
            <pc:sldMk cId="3794939173" sldId="1381"/>
            <ac:spMk id="3" creationId="{51F5306F-5513-9006-710A-73FC7141D998}"/>
          </ac:spMkLst>
        </pc:spChg>
        <pc:spChg chg="add mod">
          <ac:chgData name="Nguyen Binh" userId="acf7f2a7-1119-454a-99ee-b7b1d8425230" providerId="ADAL" clId="{51C2E421-331C-4649-8C66-E573498ABBB7}" dt="2023-11-08T10:10:28.417" v="7438" actId="20577"/>
          <ac:spMkLst>
            <pc:docMk/>
            <pc:sldMk cId="3794939173" sldId="1381"/>
            <ac:spMk id="4" creationId="{656B4AC7-223F-4CE6-F1AB-CC66C3D9B75D}"/>
          </ac:spMkLst>
        </pc:spChg>
        <pc:spChg chg="add mod">
          <ac:chgData name="Nguyen Binh" userId="acf7f2a7-1119-454a-99ee-b7b1d8425230" providerId="ADAL" clId="{51C2E421-331C-4649-8C66-E573498ABBB7}" dt="2023-11-08T11:41:15.651" v="9137" actId="1076"/>
          <ac:spMkLst>
            <pc:docMk/>
            <pc:sldMk cId="3794939173" sldId="1381"/>
            <ac:spMk id="5" creationId="{2C0A1147-2F4A-1949-C31D-6607ABC11148}"/>
          </ac:spMkLst>
        </pc:spChg>
        <pc:spChg chg="add mod">
          <ac:chgData name="Nguyen Binh" userId="acf7f2a7-1119-454a-99ee-b7b1d8425230" providerId="ADAL" clId="{51C2E421-331C-4649-8C66-E573498ABBB7}" dt="2023-11-08T11:41:46.542" v="9221" actId="14100"/>
          <ac:spMkLst>
            <pc:docMk/>
            <pc:sldMk cId="3794939173" sldId="1381"/>
            <ac:spMk id="7" creationId="{9447359B-807B-4702-7EB6-148EB507BDEB}"/>
          </ac:spMkLst>
        </pc:spChg>
        <pc:spChg chg="mod">
          <ac:chgData name="Nguyen Binh" userId="acf7f2a7-1119-454a-99ee-b7b1d8425230" providerId="ADAL" clId="{51C2E421-331C-4649-8C66-E573498ABBB7}" dt="2023-11-08T13:29:10.066" v="9269" actId="1076"/>
          <ac:spMkLst>
            <pc:docMk/>
            <pc:sldMk cId="3794939173" sldId="1381"/>
            <ac:spMk id="16" creationId="{1413E4EB-1D21-DA93-EE67-4A3B73166886}"/>
          </ac:spMkLst>
        </pc:spChg>
        <pc:spChg chg="mod">
          <ac:chgData name="Nguyen Binh" userId="acf7f2a7-1119-454a-99ee-b7b1d8425230" providerId="ADAL" clId="{51C2E421-331C-4649-8C66-E573498ABBB7}" dt="2023-11-08T13:29:07.658" v="9268" actId="1076"/>
          <ac:spMkLst>
            <pc:docMk/>
            <pc:sldMk cId="3794939173" sldId="1381"/>
            <ac:spMk id="20" creationId="{B335774F-F0D3-D2AB-C9FA-80D01BDFC3C8}"/>
          </ac:spMkLst>
        </pc:spChg>
        <pc:picChg chg="add del">
          <ac:chgData name="Nguyen Binh" userId="acf7f2a7-1119-454a-99ee-b7b1d8425230" providerId="ADAL" clId="{51C2E421-331C-4649-8C66-E573498ABBB7}" dt="2023-11-06T14:22:47.277" v="1257"/>
          <ac:picMkLst>
            <pc:docMk/>
            <pc:sldMk cId="3794939173" sldId="1381"/>
            <ac:picMk id="5" creationId="{26680608-C3EC-2A44-E620-0E39E9D675D9}"/>
          </ac:picMkLst>
        </pc:picChg>
      </pc:sldChg>
      <pc:sldChg chg="modSp mod">
        <pc:chgData name="Nguyen Binh" userId="acf7f2a7-1119-454a-99ee-b7b1d8425230" providerId="ADAL" clId="{51C2E421-331C-4649-8C66-E573498ABBB7}" dt="2023-11-07T17:53:13.841" v="4802" actId="1076"/>
        <pc:sldMkLst>
          <pc:docMk/>
          <pc:sldMk cId="3555240154" sldId="1382"/>
        </pc:sldMkLst>
        <pc:picChg chg="mod">
          <ac:chgData name="Nguyen Binh" userId="acf7f2a7-1119-454a-99ee-b7b1d8425230" providerId="ADAL" clId="{51C2E421-331C-4649-8C66-E573498ABBB7}" dt="2023-11-07T17:53:13.841" v="4802" actId="1076"/>
          <ac:picMkLst>
            <pc:docMk/>
            <pc:sldMk cId="3555240154" sldId="1382"/>
            <ac:picMk id="8" creationId="{638201A9-9080-798E-858F-2CDB6E24872B}"/>
          </ac:picMkLst>
        </pc:picChg>
      </pc:sldChg>
      <pc:sldChg chg="del">
        <pc:chgData name="Nguyen Binh" userId="acf7f2a7-1119-454a-99ee-b7b1d8425230" providerId="ADAL" clId="{51C2E421-331C-4649-8C66-E573498ABBB7}" dt="2023-11-06T19:52:58.232" v="2346" actId="47"/>
        <pc:sldMkLst>
          <pc:docMk/>
          <pc:sldMk cId="699161723" sldId="1383"/>
        </pc:sldMkLst>
      </pc:sldChg>
      <pc:sldChg chg="del">
        <pc:chgData name="Nguyen Binh" userId="acf7f2a7-1119-454a-99ee-b7b1d8425230" providerId="ADAL" clId="{51C2E421-331C-4649-8C66-E573498ABBB7}" dt="2023-11-07T16:50:13.038" v="3667" actId="47"/>
        <pc:sldMkLst>
          <pc:docMk/>
          <pc:sldMk cId="3693789764" sldId="1384"/>
        </pc:sldMkLst>
      </pc:sldChg>
      <pc:sldChg chg="del">
        <pc:chgData name="Nguyen Binh" userId="acf7f2a7-1119-454a-99ee-b7b1d8425230" providerId="ADAL" clId="{51C2E421-331C-4649-8C66-E573498ABBB7}" dt="2023-11-07T16:50:13.038" v="3667" actId="47"/>
        <pc:sldMkLst>
          <pc:docMk/>
          <pc:sldMk cId="283005474" sldId="1385"/>
        </pc:sldMkLst>
      </pc:sldChg>
      <pc:sldChg chg="delSp mod delAnim">
        <pc:chgData name="Nguyen Binh" userId="acf7f2a7-1119-454a-99ee-b7b1d8425230" providerId="ADAL" clId="{51C2E421-331C-4649-8C66-E573498ABBB7}" dt="2023-11-07T17:32:06.593" v="4395" actId="478"/>
        <pc:sldMkLst>
          <pc:docMk/>
          <pc:sldMk cId="2954019944" sldId="1386"/>
        </pc:sldMkLst>
        <pc:spChg chg="del">
          <ac:chgData name="Nguyen Binh" userId="acf7f2a7-1119-454a-99ee-b7b1d8425230" providerId="ADAL" clId="{51C2E421-331C-4649-8C66-E573498ABBB7}" dt="2023-11-07T17:32:06.593" v="4395" actId="478"/>
          <ac:spMkLst>
            <pc:docMk/>
            <pc:sldMk cId="2954019944" sldId="1386"/>
            <ac:spMk id="14" creationId="{F5B8FB37-2341-CB4D-5E21-21DB1D012C64}"/>
          </ac:spMkLst>
        </pc:spChg>
      </pc:sldChg>
      <pc:sldChg chg="del">
        <pc:chgData name="Nguyen Binh" userId="acf7f2a7-1119-454a-99ee-b7b1d8425230" providerId="ADAL" clId="{51C2E421-331C-4649-8C66-E573498ABBB7}" dt="2023-11-07T16:50:13.038" v="3667" actId="47"/>
        <pc:sldMkLst>
          <pc:docMk/>
          <pc:sldMk cId="2373017522" sldId="1388"/>
        </pc:sldMkLst>
      </pc:sldChg>
      <pc:sldChg chg="modSp mod">
        <pc:chgData name="Nguyen Binh" userId="acf7f2a7-1119-454a-99ee-b7b1d8425230" providerId="ADAL" clId="{51C2E421-331C-4649-8C66-E573498ABBB7}" dt="2023-11-07T18:02:01.219" v="4859" actId="14100"/>
        <pc:sldMkLst>
          <pc:docMk/>
          <pc:sldMk cId="2315172112" sldId="1389"/>
        </pc:sldMkLst>
        <pc:spChg chg="mod">
          <ac:chgData name="Nguyen Binh" userId="acf7f2a7-1119-454a-99ee-b7b1d8425230" providerId="ADAL" clId="{51C2E421-331C-4649-8C66-E573498ABBB7}" dt="2023-11-07T18:02:01.219" v="4859" actId="14100"/>
          <ac:spMkLst>
            <pc:docMk/>
            <pc:sldMk cId="2315172112" sldId="1389"/>
            <ac:spMk id="2" creationId="{16BEF2E4-80A2-10BB-93C6-6B2D7014774F}"/>
          </ac:spMkLst>
        </pc:spChg>
        <pc:spChg chg="mod">
          <ac:chgData name="Nguyen Binh" userId="acf7f2a7-1119-454a-99ee-b7b1d8425230" providerId="ADAL" clId="{51C2E421-331C-4649-8C66-E573498ABBB7}" dt="2023-11-06T08:34:26.045" v="10" actId="20577"/>
          <ac:spMkLst>
            <pc:docMk/>
            <pc:sldMk cId="2315172112" sldId="1389"/>
            <ac:spMk id="3" creationId="{057ADFF9-08AB-559A-49BE-36063D5C1DF2}"/>
          </ac:spMkLst>
        </pc:spChg>
      </pc:sldChg>
      <pc:sldChg chg="addSp delSp modSp mod">
        <pc:chgData name="Nguyen Binh" userId="acf7f2a7-1119-454a-99ee-b7b1d8425230" providerId="ADAL" clId="{51C2E421-331C-4649-8C66-E573498ABBB7}" dt="2023-11-07T17:00:01.448" v="3668" actId="1076"/>
        <pc:sldMkLst>
          <pc:docMk/>
          <pc:sldMk cId="1836041648" sldId="1390"/>
        </pc:sldMkLst>
        <pc:spChg chg="add mod">
          <ac:chgData name="Nguyen Binh" userId="acf7f2a7-1119-454a-99ee-b7b1d8425230" providerId="ADAL" clId="{51C2E421-331C-4649-8C66-E573498ABBB7}" dt="2023-11-06T10:07:08.316" v="460"/>
          <ac:spMkLst>
            <pc:docMk/>
            <pc:sldMk cId="1836041648" sldId="1390"/>
            <ac:spMk id="2" creationId="{54094953-C202-5CC2-BB0E-8278BA11B15F}"/>
          </ac:spMkLst>
        </pc:spChg>
        <pc:spChg chg="del">
          <ac:chgData name="Nguyen Binh" userId="acf7f2a7-1119-454a-99ee-b7b1d8425230" providerId="ADAL" clId="{51C2E421-331C-4649-8C66-E573498ABBB7}" dt="2023-11-06T10:07:08.073" v="459" actId="478"/>
          <ac:spMkLst>
            <pc:docMk/>
            <pc:sldMk cId="1836041648" sldId="1390"/>
            <ac:spMk id="3" creationId="{8756F6FD-BCE2-DFA6-45BC-0BC26D84E880}"/>
          </ac:spMkLst>
        </pc:spChg>
        <pc:spChg chg="mod">
          <ac:chgData name="Nguyen Binh" userId="acf7f2a7-1119-454a-99ee-b7b1d8425230" providerId="ADAL" clId="{51C2E421-331C-4649-8C66-E573498ABBB7}" dt="2023-11-07T17:00:01.448" v="3668" actId="1076"/>
          <ac:spMkLst>
            <pc:docMk/>
            <pc:sldMk cId="1836041648" sldId="1390"/>
            <ac:spMk id="4" creationId="{C9830959-A8B3-3234-28B3-8F1D55765786}"/>
          </ac:spMkLst>
        </pc:spChg>
        <pc:spChg chg="del">
          <ac:chgData name="Nguyen Binh" userId="acf7f2a7-1119-454a-99ee-b7b1d8425230" providerId="ADAL" clId="{51C2E421-331C-4649-8C66-E573498ABBB7}" dt="2023-11-06T19:03:50.199" v="1957" actId="21"/>
          <ac:spMkLst>
            <pc:docMk/>
            <pc:sldMk cId="1836041648" sldId="1390"/>
            <ac:spMk id="7" creationId="{FFEE9866-0625-F3CE-9D39-F513822D670E}"/>
          </ac:spMkLst>
        </pc:spChg>
      </pc:sldChg>
      <pc:sldChg chg="addSp delSp modSp mod modAnim">
        <pc:chgData name="Nguyen Binh" userId="acf7f2a7-1119-454a-99ee-b7b1d8425230" providerId="ADAL" clId="{51C2E421-331C-4649-8C66-E573498ABBB7}" dt="2023-11-08T08:22:54.016" v="6290" actId="20577"/>
        <pc:sldMkLst>
          <pc:docMk/>
          <pc:sldMk cId="2696600761" sldId="1391"/>
        </pc:sldMkLst>
        <pc:spChg chg="del">
          <ac:chgData name="Nguyen Binh" userId="acf7f2a7-1119-454a-99ee-b7b1d8425230" providerId="ADAL" clId="{51C2E421-331C-4649-8C66-E573498ABBB7}" dt="2023-11-06T18:31:33.394" v="1707" actId="478"/>
          <ac:spMkLst>
            <pc:docMk/>
            <pc:sldMk cId="2696600761" sldId="1391"/>
            <ac:spMk id="2" creationId="{16BEF2E4-80A2-10BB-93C6-6B2D7014774F}"/>
          </ac:spMkLst>
        </pc:spChg>
        <pc:spChg chg="add del mod">
          <ac:chgData name="Nguyen Binh" userId="acf7f2a7-1119-454a-99ee-b7b1d8425230" providerId="ADAL" clId="{51C2E421-331C-4649-8C66-E573498ABBB7}" dt="2023-11-06T18:36:23.276" v="1836" actId="21"/>
          <ac:spMkLst>
            <pc:docMk/>
            <pc:sldMk cId="2696600761" sldId="1391"/>
            <ac:spMk id="3" creationId="{B15BCF4F-6BBD-D3FA-92F0-078C8DAF2B71}"/>
          </ac:spMkLst>
        </pc:spChg>
        <pc:spChg chg="add mod">
          <ac:chgData name="Nguyen Binh" userId="acf7f2a7-1119-454a-99ee-b7b1d8425230" providerId="ADAL" clId="{51C2E421-331C-4649-8C66-E573498ABBB7}" dt="2023-11-07T17:42:52.933" v="4758" actId="20577"/>
          <ac:spMkLst>
            <pc:docMk/>
            <pc:sldMk cId="2696600761" sldId="1391"/>
            <ac:spMk id="3" creationId="{F78CCF41-FFFF-25E2-9391-FD151670765A}"/>
          </ac:spMkLst>
        </pc:spChg>
        <pc:spChg chg="mod">
          <ac:chgData name="Nguyen Binh" userId="acf7f2a7-1119-454a-99ee-b7b1d8425230" providerId="ADAL" clId="{51C2E421-331C-4649-8C66-E573498ABBB7}" dt="2023-11-08T08:22:54.016" v="6290" actId="20577"/>
          <ac:spMkLst>
            <pc:docMk/>
            <pc:sldMk cId="2696600761" sldId="1391"/>
            <ac:spMk id="4" creationId="{E90B712E-AAB5-107B-2DD8-67B6B5CDCA08}"/>
          </ac:spMkLst>
        </pc:spChg>
        <pc:spChg chg="add del mod">
          <ac:chgData name="Nguyen Binh" userId="acf7f2a7-1119-454a-99ee-b7b1d8425230" providerId="ADAL" clId="{51C2E421-331C-4649-8C66-E573498ABBB7}" dt="2023-11-07T17:22:38.617" v="4145" actId="478"/>
          <ac:spMkLst>
            <pc:docMk/>
            <pc:sldMk cId="2696600761" sldId="1391"/>
            <ac:spMk id="7" creationId="{56A91102-2F5E-74B9-4D6D-23219C66B86C}"/>
          </ac:spMkLst>
        </pc:spChg>
        <pc:spChg chg="add del mod">
          <ac:chgData name="Nguyen Binh" userId="acf7f2a7-1119-454a-99ee-b7b1d8425230" providerId="ADAL" clId="{51C2E421-331C-4649-8C66-E573498ABBB7}" dt="2023-11-07T17:26:40.457" v="4289" actId="478"/>
          <ac:spMkLst>
            <pc:docMk/>
            <pc:sldMk cId="2696600761" sldId="1391"/>
            <ac:spMk id="9" creationId="{852F1C90-FFD9-4F7C-920D-91166053E481}"/>
          </ac:spMkLst>
        </pc:spChg>
        <pc:spChg chg="add del mod">
          <ac:chgData name="Nguyen Binh" userId="acf7f2a7-1119-454a-99ee-b7b1d8425230" providerId="ADAL" clId="{51C2E421-331C-4649-8C66-E573498ABBB7}" dt="2023-11-07T17:27:30.211" v="4305" actId="21"/>
          <ac:spMkLst>
            <pc:docMk/>
            <pc:sldMk cId="2696600761" sldId="1391"/>
            <ac:spMk id="10" creationId="{059F232F-273C-19AA-C819-129B8179F381}"/>
          </ac:spMkLst>
        </pc:spChg>
        <pc:spChg chg="add del mod">
          <ac:chgData name="Nguyen Binh" userId="acf7f2a7-1119-454a-99ee-b7b1d8425230" providerId="ADAL" clId="{51C2E421-331C-4649-8C66-E573498ABBB7}" dt="2023-11-07T17:28:11.385" v="4327" actId="478"/>
          <ac:spMkLst>
            <pc:docMk/>
            <pc:sldMk cId="2696600761" sldId="1391"/>
            <ac:spMk id="11" creationId="{319D4D49-6534-ECA7-BCB1-D45F090BE213}"/>
          </ac:spMkLst>
        </pc:spChg>
        <pc:spChg chg="add mod">
          <ac:chgData name="Nguyen Binh" userId="acf7f2a7-1119-454a-99ee-b7b1d8425230" providerId="ADAL" clId="{51C2E421-331C-4649-8C66-E573498ABBB7}" dt="2023-11-07T17:42:37.776" v="4756" actId="1076"/>
          <ac:spMkLst>
            <pc:docMk/>
            <pc:sldMk cId="2696600761" sldId="1391"/>
            <ac:spMk id="13" creationId="{2F0E100C-F362-1231-BA61-8EF65F091FB1}"/>
          </ac:spMkLst>
        </pc:spChg>
        <pc:spChg chg="add mod">
          <ac:chgData name="Nguyen Binh" userId="acf7f2a7-1119-454a-99ee-b7b1d8425230" providerId="ADAL" clId="{51C2E421-331C-4649-8C66-E573498ABBB7}" dt="2023-11-07T17:42:27.248" v="4752" actId="1076"/>
          <ac:spMkLst>
            <pc:docMk/>
            <pc:sldMk cId="2696600761" sldId="1391"/>
            <ac:spMk id="15" creationId="{CEC79740-81F2-52E6-2695-B29E0990910C}"/>
          </ac:spMkLst>
        </pc:spChg>
        <pc:spChg chg="add mod">
          <ac:chgData name="Nguyen Binh" userId="acf7f2a7-1119-454a-99ee-b7b1d8425230" providerId="ADAL" clId="{51C2E421-331C-4649-8C66-E573498ABBB7}" dt="2023-11-07T17:42:21.192" v="4749" actId="14100"/>
          <ac:spMkLst>
            <pc:docMk/>
            <pc:sldMk cId="2696600761" sldId="1391"/>
            <ac:spMk id="18" creationId="{EBB5BA23-E733-B68E-6E71-04825B7D2A1A}"/>
          </ac:spMkLst>
        </pc:spChg>
        <pc:picChg chg="add mod">
          <ac:chgData name="Nguyen Binh" userId="acf7f2a7-1119-454a-99ee-b7b1d8425230" providerId="ADAL" clId="{51C2E421-331C-4649-8C66-E573498ABBB7}" dt="2023-11-07T17:42:35.600" v="4755" actId="14100"/>
          <ac:picMkLst>
            <pc:docMk/>
            <pc:sldMk cId="2696600761" sldId="1391"/>
            <ac:picMk id="5" creationId="{E0A9BADE-348F-637B-6CE3-9E5F4D88F493}"/>
          </ac:picMkLst>
        </pc:picChg>
        <pc:picChg chg="add mod">
          <ac:chgData name="Nguyen Binh" userId="acf7f2a7-1119-454a-99ee-b7b1d8425230" providerId="ADAL" clId="{51C2E421-331C-4649-8C66-E573498ABBB7}" dt="2023-11-07T17:42:25.506" v="4751" actId="1076"/>
          <ac:picMkLst>
            <pc:docMk/>
            <pc:sldMk cId="2696600761" sldId="1391"/>
            <ac:picMk id="6" creationId="{EA7307BA-290E-FD20-D5D7-D4AAC7C6513C}"/>
          </ac:picMkLst>
        </pc:picChg>
        <pc:picChg chg="add mod">
          <ac:chgData name="Nguyen Binh" userId="acf7f2a7-1119-454a-99ee-b7b1d8425230" providerId="ADAL" clId="{51C2E421-331C-4649-8C66-E573498ABBB7}" dt="2023-11-07T17:43:09.599" v="4761" actId="1076"/>
          <ac:picMkLst>
            <pc:docMk/>
            <pc:sldMk cId="2696600761" sldId="1391"/>
            <ac:picMk id="2050" creationId="{E0AFF1A3-658A-2BCD-9245-2D98CAD19F3F}"/>
          </ac:picMkLst>
        </pc:picChg>
        <pc:cxnChg chg="add del mod">
          <ac:chgData name="Nguyen Binh" userId="acf7f2a7-1119-454a-99ee-b7b1d8425230" providerId="ADAL" clId="{51C2E421-331C-4649-8C66-E573498ABBB7}" dt="2023-11-07T17:29:23.078" v="4359" actId="21"/>
          <ac:cxnSpMkLst>
            <pc:docMk/>
            <pc:sldMk cId="2696600761" sldId="1391"/>
            <ac:cxnSpMk id="17" creationId="{C8A065F1-3E14-D283-C208-8C1ED02C8B88}"/>
          </ac:cxnSpMkLst>
        </pc:cxnChg>
      </pc:sldChg>
      <pc:sldChg chg="addSp delSp modSp mod">
        <pc:chgData name="Nguyen Binh" userId="acf7f2a7-1119-454a-99ee-b7b1d8425230" providerId="ADAL" clId="{51C2E421-331C-4649-8C66-E573498ABBB7}" dt="2023-11-07T17:29:51.885" v="4370" actId="21"/>
        <pc:sldMkLst>
          <pc:docMk/>
          <pc:sldMk cId="3433030343" sldId="1392"/>
        </pc:sldMkLst>
        <pc:spChg chg="add del mod">
          <ac:chgData name="Nguyen Binh" userId="acf7f2a7-1119-454a-99ee-b7b1d8425230" providerId="ADAL" clId="{51C2E421-331C-4649-8C66-E573498ABBB7}" dt="2023-11-07T17:29:51.885" v="4370" actId="21"/>
          <ac:spMkLst>
            <pc:docMk/>
            <pc:sldMk cId="3433030343" sldId="1392"/>
            <ac:spMk id="3" creationId="{467C9FE7-AD1B-16F1-3F11-2C50EB1E9F61}"/>
          </ac:spMkLst>
        </pc:spChg>
        <pc:cxnChg chg="add del mod">
          <ac:chgData name="Nguyen Binh" userId="acf7f2a7-1119-454a-99ee-b7b1d8425230" providerId="ADAL" clId="{51C2E421-331C-4649-8C66-E573498ABBB7}" dt="2023-11-07T17:29:33.808" v="4363" actId="478"/>
          <ac:cxnSpMkLst>
            <pc:docMk/>
            <pc:sldMk cId="3433030343" sldId="1392"/>
            <ac:cxnSpMk id="2" creationId="{66A3F2C6-DFC3-B9E8-5ED3-2246830F69D5}"/>
          </ac:cxnSpMkLst>
        </pc:cxnChg>
      </pc:sldChg>
      <pc:sldChg chg="addSp delSp modSp mod">
        <pc:chgData name="Nguyen Binh" userId="acf7f2a7-1119-454a-99ee-b7b1d8425230" providerId="ADAL" clId="{51C2E421-331C-4649-8C66-E573498ABBB7}" dt="2023-11-06T12:46:08.812" v="861" actId="478"/>
        <pc:sldMkLst>
          <pc:docMk/>
          <pc:sldMk cId="234434150" sldId="1393"/>
        </pc:sldMkLst>
        <pc:spChg chg="add del mod">
          <ac:chgData name="Nguyen Binh" userId="acf7f2a7-1119-454a-99ee-b7b1d8425230" providerId="ADAL" clId="{51C2E421-331C-4649-8C66-E573498ABBB7}" dt="2023-11-06T12:46:04.655" v="860" actId="478"/>
          <ac:spMkLst>
            <pc:docMk/>
            <pc:sldMk cId="234434150" sldId="1393"/>
            <ac:spMk id="2" creationId="{6F8622B3-E23C-8273-EBB8-1D2A752AC441}"/>
          </ac:spMkLst>
        </pc:spChg>
        <pc:spChg chg="mod">
          <ac:chgData name="Nguyen Binh" userId="acf7f2a7-1119-454a-99ee-b7b1d8425230" providerId="ADAL" clId="{51C2E421-331C-4649-8C66-E573498ABBB7}" dt="2023-11-06T12:46:01.440" v="859" actId="20577"/>
          <ac:spMkLst>
            <pc:docMk/>
            <pc:sldMk cId="234434150" sldId="1393"/>
            <ac:spMk id="6" creationId="{D9C38EF0-4F68-5ED3-BD08-A46CCA63E41A}"/>
          </ac:spMkLst>
        </pc:spChg>
        <pc:spChg chg="add del mod">
          <ac:chgData name="Nguyen Binh" userId="acf7f2a7-1119-454a-99ee-b7b1d8425230" providerId="ADAL" clId="{51C2E421-331C-4649-8C66-E573498ABBB7}" dt="2023-11-06T12:46:08.812" v="861" actId="478"/>
          <ac:spMkLst>
            <pc:docMk/>
            <pc:sldMk cId="234434150" sldId="1393"/>
            <ac:spMk id="7" creationId="{8725D678-7DCF-B0B7-6C3C-D09ADE5D2771}"/>
          </ac:spMkLst>
        </pc:spChg>
      </pc:sldChg>
      <pc:sldChg chg="modSp add mod ord">
        <pc:chgData name="Nguyen Binh" userId="acf7f2a7-1119-454a-99ee-b7b1d8425230" providerId="ADAL" clId="{51C2E421-331C-4649-8C66-E573498ABBB7}" dt="2023-11-06T12:45:05.284" v="843" actId="1076"/>
        <pc:sldMkLst>
          <pc:docMk/>
          <pc:sldMk cId="2196727269" sldId="1394"/>
        </pc:sldMkLst>
        <pc:spChg chg="mod">
          <ac:chgData name="Nguyen Binh" userId="acf7f2a7-1119-454a-99ee-b7b1d8425230" providerId="ADAL" clId="{51C2E421-331C-4649-8C66-E573498ABBB7}" dt="2023-11-06T12:44:19.378" v="786"/>
          <ac:spMkLst>
            <pc:docMk/>
            <pc:sldMk cId="2196727269" sldId="1394"/>
            <ac:spMk id="2" creationId="{6F8622B3-E23C-8273-EBB8-1D2A752AC441}"/>
          </ac:spMkLst>
        </pc:spChg>
        <pc:spChg chg="mod">
          <ac:chgData name="Nguyen Binh" userId="acf7f2a7-1119-454a-99ee-b7b1d8425230" providerId="ADAL" clId="{51C2E421-331C-4649-8C66-E573498ABBB7}" dt="2023-11-06T12:45:05.284" v="843" actId="1076"/>
          <ac:spMkLst>
            <pc:docMk/>
            <pc:sldMk cId="2196727269" sldId="1394"/>
            <ac:spMk id="6" creationId="{D9C38EF0-4F68-5ED3-BD08-A46CCA63E41A}"/>
          </ac:spMkLst>
        </pc:spChg>
      </pc:sldChg>
      <pc:sldChg chg="addSp delSp modSp new mod ord">
        <pc:chgData name="Nguyen Binh" userId="acf7f2a7-1119-454a-99ee-b7b1d8425230" providerId="ADAL" clId="{51C2E421-331C-4649-8C66-E573498ABBB7}" dt="2023-11-07T17:31:34.350" v="4394" actId="1076"/>
        <pc:sldMkLst>
          <pc:docMk/>
          <pc:sldMk cId="402207510" sldId="1395"/>
        </pc:sldMkLst>
        <pc:spChg chg="del">
          <ac:chgData name="Nguyen Binh" userId="acf7f2a7-1119-454a-99ee-b7b1d8425230" providerId="ADAL" clId="{51C2E421-331C-4649-8C66-E573498ABBB7}" dt="2023-11-06T12:45:32.409" v="850" actId="478"/>
          <ac:spMkLst>
            <pc:docMk/>
            <pc:sldMk cId="402207510" sldId="1395"/>
            <ac:spMk id="2" creationId="{C614880C-5964-9A4E-49F0-413D2DC3295B}"/>
          </ac:spMkLst>
        </pc:spChg>
        <pc:spChg chg="mod">
          <ac:chgData name="Nguyen Binh" userId="acf7f2a7-1119-454a-99ee-b7b1d8425230" providerId="ADAL" clId="{51C2E421-331C-4649-8C66-E573498ABBB7}" dt="2023-11-06T12:45:21.983" v="846"/>
          <ac:spMkLst>
            <pc:docMk/>
            <pc:sldMk cId="402207510" sldId="1395"/>
            <ac:spMk id="3" creationId="{F5FB84BA-3A39-5BB2-DD56-D567201EEFB7}"/>
          </ac:spMkLst>
        </pc:spChg>
        <pc:spChg chg="add mod">
          <ac:chgData name="Nguyen Binh" userId="acf7f2a7-1119-454a-99ee-b7b1d8425230" providerId="ADAL" clId="{51C2E421-331C-4649-8C66-E573498ABBB7}" dt="2023-11-07T17:31:34.350" v="4394" actId="1076"/>
          <ac:spMkLst>
            <pc:docMk/>
            <pc:sldMk cId="402207510" sldId="1395"/>
            <ac:spMk id="6" creationId="{A3893B41-578D-0DA0-B86D-393B1E11C3B0}"/>
          </ac:spMkLst>
        </pc:spChg>
        <pc:picChg chg="add mod">
          <ac:chgData name="Nguyen Binh" userId="acf7f2a7-1119-454a-99ee-b7b1d8425230" providerId="ADAL" clId="{51C2E421-331C-4649-8C66-E573498ABBB7}" dt="2023-11-06T12:45:30.152" v="849"/>
          <ac:picMkLst>
            <pc:docMk/>
            <pc:sldMk cId="402207510" sldId="1395"/>
            <ac:picMk id="4" creationId="{6D55C4D3-1948-A3C8-121C-70844952F8A9}"/>
          </ac:picMkLst>
        </pc:picChg>
        <pc:picChg chg="add mod">
          <ac:chgData name="Nguyen Binh" userId="acf7f2a7-1119-454a-99ee-b7b1d8425230" providerId="ADAL" clId="{51C2E421-331C-4649-8C66-E573498ABBB7}" dt="2023-11-06T12:45:30.152" v="849"/>
          <ac:picMkLst>
            <pc:docMk/>
            <pc:sldMk cId="402207510" sldId="1395"/>
            <ac:picMk id="5" creationId="{334D3CE7-954D-B2F7-0579-3E67ACDC04AD}"/>
          </ac:picMkLst>
        </pc:picChg>
      </pc:sldChg>
      <pc:sldChg chg="addSp delSp modSp new mod modAnim">
        <pc:chgData name="Nguyen Binh" userId="acf7f2a7-1119-454a-99ee-b7b1d8425230" providerId="ADAL" clId="{51C2E421-331C-4649-8C66-E573498ABBB7}" dt="2023-11-08T11:11:30.684" v="9051" actId="20577"/>
        <pc:sldMkLst>
          <pc:docMk/>
          <pc:sldMk cId="734333683" sldId="1396"/>
        </pc:sldMkLst>
        <pc:spChg chg="del mod">
          <ac:chgData name="Nguyen Binh" userId="acf7f2a7-1119-454a-99ee-b7b1d8425230" providerId="ADAL" clId="{51C2E421-331C-4649-8C66-E573498ABBB7}" dt="2023-11-08T08:33:31.217" v="6429" actId="478"/>
          <ac:spMkLst>
            <pc:docMk/>
            <pc:sldMk cId="734333683" sldId="1396"/>
            <ac:spMk id="2" creationId="{36237876-365D-F3CA-F97C-B77BE90F063C}"/>
          </ac:spMkLst>
        </pc:spChg>
        <pc:spChg chg="add mod">
          <ac:chgData name="Nguyen Binh" userId="acf7f2a7-1119-454a-99ee-b7b1d8425230" providerId="ADAL" clId="{51C2E421-331C-4649-8C66-E573498ABBB7}" dt="2023-11-08T08:24:51.441" v="6374" actId="20577"/>
          <ac:spMkLst>
            <pc:docMk/>
            <pc:sldMk cId="734333683" sldId="1396"/>
            <ac:spMk id="3" creationId="{2F1A30B4-853A-6954-3D1B-620B894834A3}"/>
          </ac:spMkLst>
        </pc:spChg>
        <pc:spChg chg="del">
          <ac:chgData name="Nguyen Binh" userId="acf7f2a7-1119-454a-99ee-b7b1d8425230" providerId="ADAL" clId="{51C2E421-331C-4649-8C66-E573498ABBB7}" dt="2023-11-07T16:49:03.784" v="3659" actId="478"/>
          <ac:spMkLst>
            <pc:docMk/>
            <pc:sldMk cId="734333683" sldId="1396"/>
            <ac:spMk id="3" creationId="{AB357EFB-F37E-9731-66E3-7236F4EC14B4}"/>
          </ac:spMkLst>
        </pc:spChg>
        <pc:spChg chg="add del mod">
          <ac:chgData name="Nguyen Binh" userId="acf7f2a7-1119-454a-99ee-b7b1d8425230" providerId="ADAL" clId="{51C2E421-331C-4649-8C66-E573498ABBB7}" dt="2023-11-07T19:34:51.666" v="5473" actId="478"/>
          <ac:spMkLst>
            <pc:docMk/>
            <pc:sldMk cId="734333683" sldId="1396"/>
            <ac:spMk id="5" creationId="{D60784F3-E506-7241-6057-C1791F775ABF}"/>
          </ac:spMkLst>
        </pc:spChg>
        <pc:spChg chg="add mod">
          <ac:chgData name="Nguyen Binh" userId="acf7f2a7-1119-454a-99ee-b7b1d8425230" providerId="ADAL" clId="{51C2E421-331C-4649-8C66-E573498ABBB7}" dt="2023-11-08T08:31:43.820" v="6426" actId="1076"/>
          <ac:spMkLst>
            <pc:docMk/>
            <pc:sldMk cId="734333683" sldId="1396"/>
            <ac:spMk id="6" creationId="{5B36A627-9F28-8B4B-BEC0-24F904A4840C}"/>
          </ac:spMkLst>
        </pc:spChg>
        <pc:spChg chg="add del mod">
          <ac:chgData name="Nguyen Binh" userId="acf7f2a7-1119-454a-99ee-b7b1d8425230" providerId="ADAL" clId="{51C2E421-331C-4649-8C66-E573498ABBB7}" dt="2023-11-07T19:34:55.799" v="5476" actId="478"/>
          <ac:spMkLst>
            <pc:docMk/>
            <pc:sldMk cId="734333683" sldId="1396"/>
            <ac:spMk id="7" creationId="{B39DE258-8DAF-F983-FE0D-E70698BAEBDA}"/>
          </ac:spMkLst>
        </pc:spChg>
        <pc:spChg chg="add del mod">
          <ac:chgData name="Nguyen Binh" userId="acf7f2a7-1119-454a-99ee-b7b1d8425230" providerId="ADAL" clId="{51C2E421-331C-4649-8C66-E573498ABBB7}" dt="2023-11-07T19:34:53.201" v="5475"/>
          <ac:spMkLst>
            <pc:docMk/>
            <pc:sldMk cId="734333683" sldId="1396"/>
            <ac:spMk id="8" creationId="{2F980269-9246-6687-40F7-0B6B84F35166}"/>
          </ac:spMkLst>
        </pc:spChg>
        <pc:spChg chg="add del mod">
          <ac:chgData name="Nguyen Binh" userId="acf7f2a7-1119-454a-99ee-b7b1d8425230" providerId="ADAL" clId="{51C2E421-331C-4649-8C66-E573498ABBB7}" dt="2023-11-08T08:33:33.856" v="6430" actId="478"/>
          <ac:spMkLst>
            <pc:docMk/>
            <pc:sldMk cId="734333683" sldId="1396"/>
            <ac:spMk id="8" creationId="{AAC69A26-7F97-9F44-3E47-CC50227BE2CF}"/>
          </ac:spMkLst>
        </pc:spChg>
        <pc:spChg chg="add mod">
          <ac:chgData name="Nguyen Binh" userId="acf7f2a7-1119-454a-99ee-b7b1d8425230" providerId="ADAL" clId="{51C2E421-331C-4649-8C66-E573498ABBB7}" dt="2023-11-08T11:11:30.684" v="9051" actId="20577"/>
          <ac:spMkLst>
            <pc:docMk/>
            <pc:sldMk cId="734333683" sldId="1396"/>
            <ac:spMk id="9" creationId="{2B348323-D2B8-2E11-02AB-265A087C237A}"/>
          </ac:spMkLst>
        </pc:spChg>
        <pc:spChg chg="add mod">
          <ac:chgData name="Nguyen Binh" userId="acf7f2a7-1119-454a-99ee-b7b1d8425230" providerId="ADAL" clId="{51C2E421-331C-4649-8C66-E573498ABBB7}" dt="2023-11-08T10:39:31.899" v="7839" actId="5793"/>
          <ac:spMkLst>
            <pc:docMk/>
            <pc:sldMk cId="734333683" sldId="1396"/>
            <ac:spMk id="11" creationId="{EA7D9755-8126-69A2-CEB0-18A113286156}"/>
          </ac:spMkLst>
        </pc:spChg>
        <pc:spChg chg="add del mod">
          <ac:chgData name="Nguyen Binh" userId="acf7f2a7-1119-454a-99ee-b7b1d8425230" providerId="ADAL" clId="{51C2E421-331C-4649-8C66-E573498ABBB7}" dt="2023-11-08T09:49:17.310" v="7228"/>
          <ac:spMkLst>
            <pc:docMk/>
            <pc:sldMk cId="734333683" sldId="1396"/>
            <ac:spMk id="13" creationId="{77E60F00-91A4-D467-90DE-C1E9D22C6E8D}"/>
          </ac:spMkLst>
        </pc:spChg>
        <pc:spChg chg="add del mod">
          <ac:chgData name="Nguyen Binh" userId="acf7f2a7-1119-454a-99ee-b7b1d8425230" providerId="ADAL" clId="{51C2E421-331C-4649-8C66-E573498ABBB7}" dt="2023-11-08T09:50:04.178" v="7239"/>
          <ac:spMkLst>
            <pc:docMk/>
            <pc:sldMk cId="734333683" sldId="1396"/>
            <ac:spMk id="15" creationId="{4ADBE328-FB73-FC31-D1C3-5D198F43FC99}"/>
          </ac:spMkLst>
        </pc:spChg>
        <pc:spChg chg="add del mod">
          <ac:chgData name="Nguyen Binh" userId="acf7f2a7-1119-454a-99ee-b7b1d8425230" providerId="ADAL" clId="{51C2E421-331C-4649-8C66-E573498ABBB7}" dt="2023-11-08T09:50:55.214" v="7267"/>
          <ac:spMkLst>
            <pc:docMk/>
            <pc:sldMk cId="734333683" sldId="1396"/>
            <ac:spMk id="17" creationId="{DFDDE42D-C33F-9757-F0FB-F1CA82D5E651}"/>
          </ac:spMkLst>
        </pc:spChg>
        <pc:spChg chg="add mod">
          <ac:chgData name="Nguyen Binh" userId="acf7f2a7-1119-454a-99ee-b7b1d8425230" providerId="ADAL" clId="{51C2E421-331C-4649-8C66-E573498ABBB7}" dt="2023-11-08T09:54:43.844" v="7356" actId="1076"/>
          <ac:spMkLst>
            <pc:docMk/>
            <pc:sldMk cId="734333683" sldId="1396"/>
            <ac:spMk id="19" creationId="{ABF65370-719B-20BB-1868-BDA3D7BC814A}"/>
          </ac:spMkLst>
        </pc:spChg>
        <pc:spChg chg="add mod">
          <ac:chgData name="Nguyen Binh" userId="acf7f2a7-1119-454a-99ee-b7b1d8425230" providerId="ADAL" clId="{51C2E421-331C-4649-8C66-E573498ABBB7}" dt="2023-11-08T09:55:04.020" v="7359" actId="1076"/>
          <ac:spMkLst>
            <pc:docMk/>
            <pc:sldMk cId="734333683" sldId="1396"/>
            <ac:spMk id="20" creationId="{7DF0FB63-8BA1-F63F-5E6D-96D85FAD8A79}"/>
          </ac:spMkLst>
        </pc:spChg>
        <pc:graphicFrameChg chg="add del mod">
          <ac:chgData name="Nguyen Binh" userId="acf7f2a7-1119-454a-99ee-b7b1d8425230" providerId="ADAL" clId="{51C2E421-331C-4649-8C66-E573498ABBB7}" dt="2023-11-08T09:49:17.310" v="7228"/>
          <ac:graphicFrameMkLst>
            <pc:docMk/>
            <pc:sldMk cId="734333683" sldId="1396"/>
            <ac:graphicFrameMk id="12" creationId="{3A831ECF-BA67-6331-E077-77B400ABD0F0}"/>
          </ac:graphicFrameMkLst>
        </pc:graphicFrameChg>
        <pc:graphicFrameChg chg="add del mod">
          <ac:chgData name="Nguyen Binh" userId="acf7f2a7-1119-454a-99ee-b7b1d8425230" providerId="ADAL" clId="{51C2E421-331C-4649-8C66-E573498ABBB7}" dt="2023-11-08T09:50:04.178" v="7239"/>
          <ac:graphicFrameMkLst>
            <pc:docMk/>
            <pc:sldMk cId="734333683" sldId="1396"/>
            <ac:graphicFrameMk id="14" creationId="{37C528B5-248D-87BF-4C1A-3EDB0B18D3B7}"/>
          </ac:graphicFrameMkLst>
        </pc:graphicFrameChg>
        <pc:graphicFrameChg chg="add del mod">
          <ac:chgData name="Nguyen Binh" userId="acf7f2a7-1119-454a-99ee-b7b1d8425230" providerId="ADAL" clId="{51C2E421-331C-4649-8C66-E573498ABBB7}" dt="2023-11-08T09:50:55.214" v="7267"/>
          <ac:graphicFrameMkLst>
            <pc:docMk/>
            <pc:sldMk cId="734333683" sldId="1396"/>
            <ac:graphicFrameMk id="16" creationId="{D7F92F81-097D-BA57-EBF5-D5561D7C6AD3}"/>
          </ac:graphicFrameMkLst>
        </pc:graphicFrameChg>
        <pc:picChg chg="add mod">
          <ac:chgData name="Nguyen Binh" userId="acf7f2a7-1119-454a-99ee-b7b1d8425230" providerId="ADAL" clId="{51C2E421-331C-4649-8C66-E573498ABBB7}" dt="2023-11-08T09:54:44.763" v="7357" actId="1076"/>
          <ac:picMkLst>
            <pc:docMk/>
            <pc:sldMk cId="734333683" sldId="1396"/>
            <ac:picMk id="4" creationId="{A253E32F-FD92-CD57-5D1E-139E5CFD6F62}"/>
          </ac:picMkLst>
        </pc:picChg>
      </pc:sldChg>
      <pc:sldChg chg="addSp delSp modSp new mod modAnim">
        <pc:chgData name="Nguyen Binh" userId="acf7f2a7-1119-454a-99ee-b7b1d8425230" providerId="ADAL" clId="{51C2E421-331C-4649-8C66-E573498ABBB7}" dt="2023-11-08T11:13:00.339" v="9105"/>
        <pc:sldMkLst>
          <pc:docMk/>
          <pc:sldMk cId="3398974766" sldId="1397"/>
        </pc:sldMkLst>
        <pc:spChg chg="del mod">
          <ac:chgData name="Nguyen Binh" userId="acf7f2a7-1119-454a-99ee-b7b1d8425230" providerId="ADAL" clId="{51C2E421-331C-4649-8C66-E573498ABBB7}" dt="2023-11-07T19:43:16.496" v="5713" actId="478"/>
          <ac:spMkLst>
            <pc:docMk/>
            <pc:sldMk cId="3398974766" sldId="1397"/>
            <ac:spMk id="2" creationId="{2438E0BF-F350-2906-0584-8C1F4BE67CEE}"/>
          </ac:spMkLst>
        </pc:spChg>
        <pc:spChg chg="add mod">
          <ac:chgData name="Nguyen Binh" userId="acf7f2a7-1119-454a-99ee-b7b1d8425230" providerId="ADAL" clId="{51C2E421-331C-4649-8C66-E573498ABBB7}" dt="2023-11-08T11:12:41.701" v="9102" actId="20577"/>
          <ac:spMkLst>
            <pc:docMk/>
            <pc:sldMk cId="3398974766" sldId="1397"/>
            <ac:spMk id="3" creationId="{8C50FCB8-0DAC-FAC6-FE15-F5D76E3E4673}"/>
          </ac:spMkLst>
        </pc:spChg>
        <pc:spChg chg="del">
          <ac:chgData name="Nguyen Binh" userId="acf7f2a7-1119-454a-99ee-b7b1d8425230" providerId="ADAL" clId="{51C2E421-331C-4649-8C66-E573498ABBB7}" dt="2023-11-07T16:49:14.755" v="3662" actId="478"/>
          <ac:spMkLst>
            <pc:docMk/>
            <pc:sldMk cId="3398974766" sldId="1397"/>
            <ac:spMk id="3" creationId="{D6A4ED50-F0F3-4334-265A-5A035221227B}"/>
          </ac:spMkLst>
        </pc:spChg>
        <pc:spChg chg="add del mod">
          <ac:chgData name="Nguyen Binh" userId="acf7f2a7-1119-454a-99ee-b7b1d8425230" providerId="ADAL" clId="{51C2E421-331C-4649-8C66-E573498ABBB7}" dt="2023-11-07T19:34:59.577" v="5478" actId="478"/>
          <ac:spMkLst>
            <pc:docMk/>
            <pc:sldMk cId="3398974766" sldId="1397"/>
            <ac:spMk id="5" creationId="{29B41DA4-DE38-2E47-4E74-6E77A40F728A}"/>
          </ac:spMkLst>
        </pc:spChg>
        <pc:spChg chg="add mod">
          <ac:chgData name="Nguyen Binh" userId="acf7f2a7-1119-454a-99ee-b7b1d8425230" providerId="ADAL" clId="{51C2E421-331C-4649-8C66-E573498ABBB7}" dt="2023-11-08T10:18:28.771" v="7589" actId="14100"/>
          <ac:spMkLst>
            <pc:docMk/>
            <pc:sldMk cId="3398974766" sldId="1397"/>
            <ac:spMk id="5" creationId="{344F19B2-F7BE-A843-081A-C0D6B3470EF4}"/>
          </ac:spMkLst>
        </pc:spChg>
        <pc:spChg chg="add del mod">
          <ac:chgData name="Nguyen Binh" userId="acf7f2a7-1119-454a-99ee-b7b1d8425230" providerId="ADAL" clId="{51C2E421-331C-4649-8C66-E573498ABBB7}" dt="2023-11-07T19:35:02.725" v="5481" actId="478"/>
          <ac:spMkLst>
            <pc:docMk/>
            <pc:sldMk cId="3398974766" sldId="1397"/>
            <ac:spMk id="7" creationId="{86180245-EA04-B972-97FB-4D793299FF42}"/>
          </ac:spMkLst>
        </pc:spChg>
        <pc:spChg chg="add del mod">
          <ac:chgData name="Nguyen Binh" userId="acf7f2a7-1119-454a-99ee-b7b1d8425230" providerId="ADAL" clId="{51C2E421-331C-4649-8C66-E573498ABBB7}" dt="2023-11-08T10:34:08.508" v="7602" actId="478"/>
          <ac:spMkLst>
            <pc:docMk/>
            <pc:sldMk cId="3398974766" sldId="1397"/>
            <ac:spMk id="8" creationId="{ACF8BC1F-6CD1-FB43-FA4E-B6391133CA76}"/>
          </ac:spMkLst>
        </pc:spChg>
        <pc:spChg chg="add del mod">
          <ac:chgData name="Nguyen Binh" userId="acf7f2a7-1119-454a-99ee-b7b1d8425230" providerId="ADAL" clId="{51C2E421-331C-4649-8C66-E573498ABBB7}" dt="2023-11-07T19:35:01.116" v="5480"/>
          <ac:spMkLst>
            <pc:docMk/>
            <pc:sldMk cId="3398974766" sldId="1397"/>
            <ac:spMk id="8" creationId="{F12D048F-420D-8209-4BF4-9B1C1755A965}"/>
          </ac:spMkLst>
        </pc:spChg>
        <pc:spChg chg="add mod">
          <ac:chgData name="Nguyen Binh" userId="acf7f2a7-1119-454a-99ee-b7b1d8425230" providerId="ADAL" clId="{51C2E421-331C-4649-8C66-E573498ABBB7}" dt="2023-11-08T11:11:36.086" v="9052" actId="20577"/>
          <ac:spMkLst>
            <pc:docMk/>
            <pc:sldMk cId="3398974766" sldId="1397"/>
            <ac:spMk id="9" creationId="{D0F8EB1A-7A67-EA9C-58D9-615CDB88D26B}"/>
          </ac:spMkLst>
        </pc:spChg>
        <pc:spChg chg="add del">
          <ac:chgData name="Nguyen Binh" userId="acf7f2a7-1119-454a-99ee-b7b1d8425230" providerId="ADAL" clId="{51C2E421-331C-4649-8C66-E573498ABBB7}" dt="2023-11-08T10:39:16.234" v="7819"/>
          <ac:spMkLst>
            <pc:docMk/>
            <pc:sldMk cId="3398974766" sldId="1397"/>
            <ac:spMk id="11" creationId="{9094B5F5-FB5D-63FD-09BA-1E669530F21F}"/>
          </ac:spMkLst>
        </pc:spChg>
        <pc:spChg chg="add del mod">
          <ac:chgData name="Nguyen Binh" userId="acf7f2a7-1119-454a-99ee-b7b1d8425230" providerId="ADAL" clId="{51C2E421-331C-4649-8C66-E573498ABBB7}" dt="2023-11-07T19:43:19.842" v="5714" actId="478"/>
          <ac:spMkLst>
            <pc:docMk/>
            <pc:sldMk cId="3398974766" sldId="1397"/>
            <ac:spMk id="11" creationId="{A99E3F4E-A123-3F2C-53C2-2FB951E06CA9}"/>
          </ac:spMkLst>
        </pc:spChg>
        <pc:spChg chg="add del mod">
          <ac:chgData name="Nguyen Binh" userId="acf7f2a7-1119-454a-99ee-b7b1d8425230" providerId="ADAL" clId="{51C2E421-331C-4649-8C66-E573498ABBB7}" dt="2023-11-08T10:54:35.619" v="8350" actId="478"/>
          <ac:spMkLst>
            <pc:docMk/>
            <pc:sldMk cId="3398974766" sldId="1397"/>
            <ac:spMk id="13" creationId="{DEFEFC08-D90D-7A87-BF58-A18E94973077}"/>
          </ac:spMkLst>
        </pc:spChg>
        <pc:spChg chg="add del">
          <ac:chgData name="Nguyen Binh" userId="acf7f2a7-1119-454a-99ee-b7b1d8425230" providerId="ADAL" clId="{51C2E421-331C-4649-8C66-E573498ABBB7}" dt="2023-11-08T10:39:36.113" v="7843"/>
          <ac:spMkLst>
            <pc:docMk/>
            <pc:sldMk cId="3398974766" sldId="1397"/>
            <ac:spMk id="14" creationId="{8BD2C6E0-18D5-4646-BCBE-F6839973F4B0}"/>
          </ac:spMkLst>
        </pc:spChg>
        <pc:spChg chg="add mod">
          <ac:chgData name="Nguyen Binh" userId="acf7f2a7-1119-454a-99ee-b7b1d8425230" providerId="ADAL" clId="{51C2E421-331C-4649-8C66-E573498ABBB7}" dt="2023-11-08T10:39:57.768" v="7855" actId="1076"/>
          <ac:spMkLst>
            <pc:docMk/>
            <pc:sldMk cId="3398974766" sldId="1397"/>
            <ac:spMk id="16" creationId="{2C8CF243-19F1-CA33-0757-D4ABBE8FA486}"/>
          </ac:spMkLst>
        </pc:spChg>
        <pc:spChg chg="add mod">
          <ac:chgData name="Nguyen Binh" userId="acf7f2a7-1119-454a-99ee-b7b1d8425230" providerId="ADAL" clId="{51C2E421-331C-4649-8C66-E573498ABBB7}" dt="2023-11-08T11:11:41.611" v="9053" actId="1076"/>
          <ac:spMkLst>
            <pc:docMk/>
            <pc:sldMk cId="3398974766" sldId="1397"/>
            <ac:spMk id="17" creationId="{D8DB7475-7B8D-8884-E4E7-DD553FDDBBF1}"/>
          </ac:spMkLst>
        </pc:spChg>
        <pc:picChg chg="add del mod">
          <ac:chgData name="Nguyen Binh" userId="acf7f2a7-1119-454a-99ee-b7b1d8425230" providerId="ADAL" clId="{51C2E421-331C-4649-8C66-E573498ABBB7}" dt="2023-11-08T10:17:22.957" v="7573" actId="478"/>
          <ac:picMkLst>
            <pc:docMk/>
            <pc:sldMk cId="3398974766" sldId="1397"/>
            <ac:picMk id="4" creationId="{CC964078-4ADA-1691-BF5B-574A91FF9F7C}"/>
          </ac:picMkLst>
        </pc:picChg>
        <pc:picChg chg="add mod ord">
          <ac:chgData name="Nguyen Binh" userId="acf7f2a7-1119-454a-99ee-b7b1d8425230" providerId="ADAL" clId="{51C2E421-331C-4649-8C66-E573498ABBB7}" dt="2023-11-08T10:39:45.216" v="7849" actId="1076"/>
          <ac:picMkLst>
            <pc:docMk/>
            <pc:sldMk cId="3398974766" sldId="1397"/>
            <ac:picMk id="6" creationId="{B26EB380-9460-1317-F303-978053523245}"/>
          </ac:picMkLst>
        </pc:picChg>
      </pc:sldChg>
      <pc:sldChg chg="modSp new del mod">
        <pc:chgData name="Nguyen Binh" userId="acf7f2a7-1119-454a-99ee-b7b1d8425230" providerId="ADAL" clId="{51C2E421-331C-4649-8C66-E573498ABBB7}" dt="2023-11-06T20:00:07.897" v="2402" actId="47"/>
        <pc:sldMkLst>
          <pc:docMk/>
          <pc:sldMk cId="1494523019" sldId="1398"/>
        </pc:sldMkLst>
        <pc:spChg chg="mod">
          <ac:chgData name="Nguyen Binh" userId="acf7f2a7-1119-454a-99ee-b7b1d8425230" providerId="ADAL" clId="{51C2E421-331C-4649-8C66-E573498ABBB7}" dt="2023-11-06T14:16:29.758" v="1222"/>
          <ac:spMkLst>
            <pc:docMk/>
            <pc:sldMk cId="1494523019" sldId="1398"/>
            <ac:spMk id="2" creationId="{27E278D3-A435-C95A-0D6E-6F10F8FDC4E2}"/>
          </ac:spMkLst>
        </pc:spChg>
      </pc:sldChg>
      <pc:sldChg chg="addSp delSp modSp del mod">
        <pc:chgData name="Nguyen Binh" userId="acf7f2a7-1119-454a-99ee-b7b1d8425230" providerId="ADAL" clId="{51C2E421-331C-4649-8C66-E573498ABBB7}" dt="2023-11-07T16:50:13.038" v="3667" actId="47"/>
        <pc:sldMkLst>
          <pc:docMk/>
          <pc:sldMk cId="3223905987" sldId="1399"/>
        </pc:sldMkLst>
        <pc:spChg chg="del">
          <ac:chgData name="Nguyen Binh" userId="acf7f2a7-1119-454a-99ee-b7b1d8425230" providerId="ADAL" clId="{51C2E421-331C-4649-8C66-E573498ABBB7}" dt="2023-11-06T19:53:49.475" v="2400" actId="478"/>
          <ac:spMkLst>
            <pc:docMk/>
            <pc:sldMk cId="3223905987" sldId="1399"/>
            <ac:spMk id="3" creationId="{F5FB84BA-3A39-5BB2-DD56-D567201EEFB7}"/>
          </ac:spMkLst>
        </pc:spChg>
        <pc:spChg chg="mod">
          <ac:chgData name="Nguyen Binh" userId="acf7f2a7-1119-454a-99ee-b7b1d8425230" providerId="ADAL" clId="{51C2E421-331C-4649-8C66-E573498ABBB7}" dt="2023-11-06T19:53:44.033" v="2399" actId="20577"/>
          <ac:spMkLst>
            <pc:docMk/>
            <pc:sldMk cId="3223905987" sldId="1399"/>
            <ac:spMk id="6" creationId="{A3893B41-578D-0DA0-B86D-393B1E11C3B0}"/>
          </ac:spMkLst>
        </pc:spChg>
        <pc:spChg chg="add del mod">
          <ac:chgData name="Nguyen Binh" userId="acf7f2a7-1119-454a-99ee-b7b1d8425230" providerId="ADAL" clId="{51C2E421-331C-4649-8C66-E573498ABBB7}" dt="2023-11-06T19:53:51.250" v="2401" actId="478"/>
          <ac:spMkLst>
            <pc:docMk/>
            <pc:sldMk cId="3223905987" sldId="1399"/>
            <ac:spMk id="7" creationId="{B4B9B584-B1C6-FD9F-9094-715D39192BB1}"/>
          </ac:spMkLst>
        </pc:spChg>
      </pc:sldChg>
      <pc:sldChg chg="addSp delSp modSp mod">
        <pc:chgData name="Nguyen Binh" userId="acf7f2a7-1119-454a-99ee-b7b1d8425230" providerId="ADAL" clId="{51C2E421-331C-4649-8C66-E573498ABBB7}" dt="2023-11-08T08:41:05.378" v="6443" actId="1076"/>
        <pc:sldMkLst>
          <pc:docMk/>
          <pc:sldMk cId="1003624155" sldId="1401"/>
        </pc:sldMkLst>
        <pc:spChg chg="del">
          <ac:chgData name="Nguyen Binh" userId="acf7f2a7-1119-454a-99ee-b7b1d8425230" providerId="ADAL" clId="{51C2E421-331C-4649-8C66-E573498ABBB7}" dt="2023-11-07T18:00:39.966" v="4825" actId="478"/>
          <ac:spMkLst>
            <pc:docMk/>
            <pc:sldMk cId="1003624155" sldId="1401"/>
            <ac:spMk id="2" creationId="{38FA3EB5-6135-E05F-F713-F4F3E6EDDAF8}"/>
          </ac:spMkLst>
        </pc:spChg>
        <pc:picChg chg="mod">
          <ac:chgData name="Nguyen Binh" userId="acf7f2a7-1119-454a-99ee-b7b1d8425230" providerId="ADAL" clId="{51C2E421-331C-4649-8C66-E573498ABBB7}" dt="2023-11-08T08:41:05.378" v="6443" actId="1076"/>
          <ac:picMkLst>
            <pc:docMk/>
            <pc:sldMk cId="1003624155" sldId="1401"/>
            <ac:picMk id="4" creationId="{E27BB8A2-CF8E-BCF6-F4F9-46C8682A2819}"/>
          </ac:picMkLst>
        </pc:picChg>
        <pc:picChg chg="add del mod">
          <ac:chgData name="Nguyen Binh" userId="acf7f2a7-1119-454a-99ee-b7b1d8425230" providerId="ADAL" clId="{51C2E421-331C-4649-8C66-E573498ABBB7}" dt="2023-11-07T18:00:51.459" v="4829" actId="478"/>
          <ac:picMkLst>
            <pc:docMk/>
            <pc:sldMk cId="1003624155" sldId="1401"/>
            <ac:picMk id="4" creationId="{FB0BB762-AC56-1042-3BD3-E9B2FB4CDB5F}"/>
          </ac:picMkLst>
        </pc:picChg>
        <pc:picChg chg="add mod">
          <ac:chgData name="Nguyen Binh" userId="acf7f2a7-1119-454a-99ee-b7b1d8425230" providerId="ADAL" clId="{51C2E421-331C-4649-8C66-E573498ABBB7}" dt="2023-11-07T18:01:05.019" v="4835" actId="1076"/>
          <ac:picMkLst>
            <pc:docMk/>
            <pc:sldMk cId="1003624155" sldId="1401"/>
            <ac:picMk id="5" creationId="{821895AB-B6A0-F758-97FB-1A09D08E2E7E}"/>
          </ac:picMkLst>
        </pc:picChg>
        <pc:picChg chg="add mod">
          <ac:chgData name="Nguyen Binh" userId="acf7f2a7-1119-454a-99ee-b7b1d8425230" providerId="ADAL" clId="{51C2E421-331C-4649-8C66-E573498ABBB7}" dt="2023-11-07T18:01:04.049" v="4834" actId="1076"/>
          <ac:picMkLst>
            <pc:docMk/>
            <pc:sldMk cId="1003624155" sldId="1401"/>
            <ac:picMk id="6" creationId="{AA90FADC-02AE-7B58-1CC6-A6D673982958}"/>
          </ac:picMkLst>
        </pc:picChg>
        <pc:picChg chg="add mod">
          <ac:chgData name="Nguyen Binh" userId="acf7f2a7-1119-454a-99ee-b7b1d8425230" providerId="ADAL" clId="{51C2E421-331C-4649-8C66-E573498ABBB7}" dt="2023-11-08T08:40:48.380" v="6438" actId="1076"/>
          <ac:picMkLst>
            <pc:docMk/>
            <pc:sldMk cId="1003624155" sldId="1401"/>
            <ac:picMk id="7" creationId="{C61F3208-DD22-AA24-08EF-6D5F3A8D0972}"/>
          </ac:picMkLst>
        </pc:picChg>
      </pc:sldChg>
      <pc:sldChg chg="modSp del mod">
        <pc:chgData name="Nguyen Binh" userId="acf7f2a7-1119-454a-99ee-b7b1d8425230" providerId="ADAL" clId="{51C2E421-331C-4649-8C66-E573498ABBB7}" dt="2023-11-08T11:13:46.285" v="9114" actId="47"/>
        <pc:sldMkLst>
          <pc:docMk/>
          <pc:sldMk cId="424518090" sldId="1402"/>
        </pc:sldMkLst>
        <pc:spChg chg="mod">
          <ac:chgData name="Nguyen Binh" userId="acf7f2a7-1119-454a-99ee-b7b1d8425230" providerId="ADAL" clId="{51C2E421-331C-4649-8C66-E573498ABBB7}" dt="2023-11-07T18:02:09.123" v="4860" actId="1076"/>
          <ac:spMkLst>
            <pc:docMk/>
            <pc:sldMk cId="424518090" sldId="1402"/>
            <ac:spMk id="6" creationId="{A3893B41-578D-0DA0-B86D-393B1E11C3B0}"/>
          </ac:spMkLst>
        </pc:spChg>
      </pc:sldChg>
      <pc:sldChg chg="addSp delSp modSp mod modAnim">
        <pc:chgData name="Nguyen Binh" userId="acf7f2a7-1119-454a-99ee-b7b1d8425230" providerId="ADAL" clId="{51C2E421-331C-4649-8C66-E573498ABBB7}" dt="2023-11-08T13:33:00.234" v="9330" actId="732"/>
        <pc:sldMkLst>
          <pc:docMk/>
          <pc:sldMk cId="3352315056" sldId="1403"/>
        </pc:sldMkLst>
        <pc:spChg chg="del">
          <ac:chgData name="Nguyen Binh" userId="acf7f2a7-1119-454a-99ee-b7b1d8425230" providerId="ADAL" clId="{51C2E421-331C-4649-8C66-E573498ABBB7}" dt="2023-11-07T17:57:48.588" v="4821" actId="478"/>
          <ac:spMkLst>
            <pc:docMk/>
            <pc:sldMk cId="3352315056" sldId="1403"/>
            <ac:spMk id="2" creationId="{38FA3EB5-6135-E05F-F713-F4F3E6EDDAF8}"/>
          </ac:spMkLst>
        </pc:spChg>
        <pc:spChg chg="mod">
          <ac:chgData name="Nguyen Binh" userId="acf7f2a7-1119-454a-99ee-b7b1d8425230" providerId="ADAL" clId="{51C2E421-331C-4649-8C66-E573498ABBB7}" dt="2023-11-08T11:13:54.671" v="9130" actId="20577"/>
          <ac:spMkLst>
            <pc:docMk/>
            <pc:sldMk cId="3352315056" sldId="1403"/>
            <ac:spMk id="3" creationId="{0A21DA4F-8D2D-D43D-E1C9-A129D6738D31}"/>
          </ac:spMkLst>
        </pc:spChg>
        <pc:spChg chg="add mod">
          <ac:chgData name="Nguyen Binh" userId="acf7f2a7-1119-454a-99ee-b7b1d8425230" providerId="ADAL" clId="{51C2E421-331C-4649-8C66-E573498ABBB7}" dt="2023-11-08T13:31:12.369" v="9324" actId="20577"/>
          <ac:spMkLst>
            <pc:docMk/>
            <pc:sldMk cId="3352315056" sldId="1403"/>
            <ac:spMk id="4" creationId="{DE3C1125-2A6F-44A9-E665-224886A1690F}"/>
          </ac:spMkLst>
        </pc:spChg>
        <pc:spChg chg="mod">
          <ac:chgData name="Nguyen Binh" userId="acf7f2a7-1119-454a-99ee-b7b1d8425230" providerId="ADAL" clId="{51C2E421-331C-4649-8C66-E573498ABBB7}" dt="2023-11-08T13:30:49.113" v="9309" actId="1076"/>
          <ac:spMkLst>
            <pc:docMk/>
            <pc:sldMk cId="3352315056" sldId="1403"/>
            <ac:spMk id="6" creationId="{FFAD4453-9B94-F472-C1F3-4CC05B6648F5}"/>
          </ac:spMkLst>
        </pc:spChg>
        <pc:spChg chg="add del">
          <ac:chgData name="Nguyen Binh" userId="acf7f2a7-1119-454a-99ee-b7b1d8425230" providerId="ADAL" clId="{51C2E421-331C-4649-8C66-E573498ABBB7}" dt="2023-11-08T12:58:57.957" v="9226"/>
          <ac:spMkLst>
            <pc:docMk/>
            <pc:sldMk cId="3352315056" sldId="1403"/>
            <ac:spMk id="7" creationId="{7D40B47B-D006-88BD-4B32-8AD83CD97FED}"/>
          </ac:spMkLst>
        </pc:spChg>
        <pc:spChg chg="add mod">
          <ac:chgData name="Nguyen Binh" userId="acf7f2a7-1119-454a-99ee-b7b1d8425230" providerId="ADAL" clId="{51C2E421-331C-4649-8C66-E573498ABBB7}" dt="2023-11-08T12:59:09.657" v="9232" actId="1076"/>
          <ac:spMkLst>
            <pc:docMk/>
            <pc:sldMk cId="3352315056" sldId="1403"/>
            <ac:spMk id="9" creationId="{E73FBE7D-F727-5F24-C6AF-F5BBE37C6082}"/>
          </ac:spMkLst>
        </pc:spChg>
        <pc:picChg chg="mod modCrop">
          <ac:chgData name="Nguyen Binh" userId="acf7f2a7-1119-454a-99ee-b7b1d8425230" providerId="ADAL" clId="{51C2E421-331C-4649-8C66-E573498ABBB7}" dt="2023-11-08T12:58:54.653" v="9222" actId="732"/>
          <ac:picMkLst>
            <pc:docMk/>
            <pc:sldMk cId="3352315056" sldId="1403"/>
            <ac:picMk id="2" creationId="{0C463E45-4C6B-BC01-691B-1A9469ACBB00}"/>
          </ac:picMkLst>
        </pc:picChg>
        <pc:picChg chg="mod">
          <ac:chgData name="Nguyen Binh" userId="acf7f2a7-1119-454a-99ee-b7b1d8425230" providerId="ADAL" clId="{51C2E421-331C-4649-8C66-E573498ABBB7}" dt="2023-11-08T13:31:32.137" v="9329" actId="14100"/>
          <ac:picMkLst>
            <pc:docMk/>
            <pc:sldMk cId="3352315056" sldId="1403"/>
            <ac:picMk id="8" creationId="{3F9E4C2F-E3DB-CF7A-921E-1BC4CFE849E1}"/>
          </ac:picMkLst>
        </pc:picChg>
        <pc:picChg chg="mod modCrop">
          <ac:chgData name="Nguyen Binh" userId="acf7f2a7-1119-454a-99ee-b7b1d8425230" providerId="ADAL" clId="{51C2E421-331C-4649-8C66-E573498ABBB7}" dt="2023-11-08T13:33:00.234" v="9330" actId="732"/>
          <ac:picMkLst>
            <pc:docMk/>
            <pc:sldMk cId="3352315056" sldId="1403"/>
            <ac:picMk id="10" creationId="{44AC29D6-D20F-D3E4-8BA8-04D785C55A61}"/>
          </ac:picMkLst>
        </pc:picChg>
      </pc:sldChg>
      <pc:sldChg chg="addSp delSp modSp mod">
        <pc:chgData name="Nguyen Binh" userId="acf7f2a7-1119-454a-99ee-b7b1d8425230" providerId="ADAL" clId="{51C2E421-331C-4649-8C66-E573498ABBB7}" dt="2023-11-07T16:48:08.847" v="3656"/>
        <pc:sldMkLst>
          <pc:docMk/>
          <pc:sldMk cId="2291204409" sldId="1404"/>
        </pc:sldMkLst>
        <pc:spChg chg="add mod">
          <ac:chgData name="Nguyen Binh" userId="acf7f2a7-1119-454a-99ee-b7b1d8425230" providerId="ADAL" clId="{51C2E421-331C-4649-8C66-E573498ABBB7}" dt="2023-11-07T16:48:08.847" v="3656"/>
          <ac:spMkLst>
            <pc:docMk/>
            <pc:sldMk cId="2291204409" sldId="1404"/>
            <ac:spMk id="2" creationId="{19EF77E9-475D-7303-F80E-19F73E912627}"/>
          </ac:spMkLst>
        </pc:spChg>
        <pc:spChg chg="del">
          <ac:chgData name="Nguyen Binh" userId="acf7f2a7-1119-454a-99ee-b7b1d8425230" providerId="ADAL" clId="{51C2E421-331C-4649-8C66-E573498ABBB7}" dt="2023-11-07T16:48:08.696" v="3655" actId="478"/>
          <ac:spMkLst>
            <pc:docMk/>
            <pc:sldMk cId="2291204409" sldId="1404"/>
            <ac:spMk id="3" creationId="{3E1BCE0C-1277-FD88-2A51-4BB0A92413B1}"/>
          </ac:spMkLst>
        </pc:spChg>
        <pc:picChg chg="mod">
          <ac:chgData name="Nguyen Binh" userId="acf7f2a7-1119-454a-99ee-b7b1d8425230" providerId="ADAL" clId="{51C2E421-331C-4649-8C66-E573498ABBB7}" dt="2023-11-07T16:48:02.190" v="3654" actId="1076"/>
          <ac:picMkLst>
            <pc:docMk/>
            <pc:sldMk cId="2291204409" sldId="1404"/>
            <ac:picMk id="4" creationId="{FECF4F06-0583-EB54-A86D-37F91A6C086F}"/>
          </ac:picMkLst>
        </pc:picChg>
        <pc:picChg chg="mod modCrop">
          <ac:chgData name="Nguyen Binh" userId="acf7f2a7-1119-454a-99ee-b7b1d8425230" providerId="ADAL" clId="{51C2E421-331C-4649-8C66-E573498ABBB7}" dt="2023-11-07T16:47:56.877" v="3650" actId="1076"/>
          <ac:picMkLst>
            <pc:docMk/>
            <pc:sldMk cId="2291204409" sldId="1404"/>
            <ac:picMk id="5" creationId="{5AC5A4E1-C2AE-C6AB-9ABD-86265BB7CEE2}"/>
          </ac:picMkLst>
        </pc:picChg>
      </pc:sldChg>
      <pc:sldChg chg="addSp delSp modSp mod">
        <pc:chgData name="Nguyen Binh" userId="acf7f2a7-1119-454a-99ee-b7b1d8425230" providerId="ADAL" clId="{51C2E421-331C-4649-8C66-E573498ABBB7}" dt="2023-11-07T16:47:38.139" v="3644"/>
        <pc:sldMkLst>
          <pc:docMk/>
          <pc:sldMk cId="1687019097" sldId="1405"/>
        </pc:sldMkLst>
        <pc:spChg chg="add mod">
          <ac:chgData name="Nguyen Binh" userId="acf7f2a7-1119-454a-99ee-b7b1d8425230" providerId="ADAL" clId="{51C2E421-331C-4649-8C66-E573498ABBB7}" dt="2023-11-07T16:47:38.139" v="3644"/>
          <ac:spMkLst>
            <pc:docMk/>
            <pc:sldMk cId="1687019097" sldId="1405"/>
            <ac:spMk id="2" creationId="{F33C4FA1-843D-B103-F490-F05295350A02}"/>
          </ac:spMkLst>
        </pc:spChg>
        <pc:spChg chg="del">
          <ac:chgData name="Nguyen Binh" userId="acf7f2a7-1119-454a-99ee-b7b1d8425230" providerId="ADAL" clId="{51C2E421-331C-4649-8C66-E573498ABBB7}" dt="2023-11-07T16:47:37.825" v="3643" actId="478"/>
          <ac:spMkLst>
            <pc:docMk/>
            <pc:sldMk cId="1687019097" sldId="1405"/>
            <ac:spMk id="3" creationId="{EB440A81-30B4-9609-376F-FA9E72EE828F}"/>
          </ac:spMkLst>
        </pc:spChg>
      </pc:sldChg>
      <pc:sldChg chg="addSp delSp modSp mod modAnim">
        <pc:chgData name="Nguyen Binh" userId="acf7f2a7-1119-454a-99ee-b7b1d8425230" providerId="ADAL" clId="{51C2E421-331C-4649-8C66-E573498ABBB7}" dt="2023-11-08T13:40:08.074" v="9358"/>
        <pc:sldMkLst>
          <pc:docMk/>
          <pc:sldMk cId="2455441678" sldId="1406"/>
        </pc:sldMkLst>
        <pc:spChg chg="mod">
          <ac:chgData name="Nguyen Binh" userId="acf7f2a7-1119-454a-99ee-b7b1d8425230" providerId="ADAL" clId="{51C2E421-331C-4649-8C66-E573498ABBB7}" dt="2023-11-08T13:18:06" v="9262" actId="20577"/>
          <ac:spMkLst>
            <pc:docMk/>
            <pc:sldMk cId="2455441678" sldId="1406"/>
            <ac:spMk id="3" creationId="{C26383FE-F3A0-4009-E51F-6BDB8E5DC807}"/>
          </ac:spMkLst>
        </pc:spChg>
        <pc:spChg chg="mod">
          <ac:chgData name="Nguyen Binh" userId="acf7f2a7-1119-454a-99ee-b7b1d8425230" providerId="ADAL" clId="{51C2E421-331C-4649-8C66-E573498ABBB7}" dt="2023-11-08T10:14:42.206" v="7542" actId="20577"/>
          <ac:spMkLst>
            <pc:docMk/>
            <pc:sldMk cId="2455441678" sldId="1406"/>
            <ac:spMk id="4" creationId="{656B4AC7-223F-4CE6-F1AB-CC66C3D9B75D}"/>
          </ac:spMkLst>
        </pc:spChg>
        <pc:spChg chg="add mod">
          <ac:chgData name="Nguyen Binh" userId="acf7f2a7-1119-454a-99ee-b7b1d8425230" providerId="ADAL" clId="{51C2E421-331C-4649-8C66-E573498ABBB7}" dt="2023-11-08T13:38:08.516" v="9341" actId="20577"/>
          <ac:spMkLst>
            <pc:docMk/>
            <pc:sldMk cId="2455441678" sldId="1406"/>
            <ac:spMk id="10" creationId="{CDAC4067-738F-A31F-05E4-B26C91B3EECE}"/>
          </ac:spMkLst>
        </pc:spChg>
        <pc:spChg chg="add del mod">
          <ac:chgData name="Nguyen Binh" userId="acf7f2a7-1119-454a-99ee-b7b1d8425230" providerId="ADAL" clId="{51C2E421-331C-4649-8C66-E573498ABBB7}" dt="2023-11-08T13:39:24.552" v="9344" actId="478"/>
          <ac:spMkLst>
            <pc:docMk/>
            <pc:sldMk cId="2455441678" sldId="1406"/>
            <ac:spMk id="14" creationId="{E6DB590B-E3A8-1C91-1E23-335F289FA0DC}"/>
          </ac:spMkLst>
        </pc:spChg>
        <pc:spChg chg="add mod">
          <ac:chgData name="Nguyen Binh" userId="acf7f2a7-1119-454a-99ee-b7b1d8425230" providerId="ADAL" clId="{51C2E421-331C-4649-8C66-E573498ABBB7}" dt="2023-11-08T13:39:41.446" v="9352" actId="14100"/>
          <ac:spMkLst>
            <pc:docMk/>
            <pc:sldMk cId="2455441678" sldId="1406"/>
            <ac:spMk id="16" creationId="{B7968705-7DDE-1D91-AD8D-7498950CD6E6}"/>
          </ac:spMkLst>
        </pc:spChg>
        <pc:picChg chg="mod">
          <ac:chgData name="Nguyen Binh" userId="acf7f2a7-1119-454a-99ee-b7b1d8425230" providerId="ADAL" clId="{51C2E421-331C-4649-8C66-E573498ABBB7}" dt="2023-11-08T13:17:06.089" v="9236" actId="1076"/>
          <ac:picMkLst>
            <pc:docMk/>
            <pc:sldMk cId="2455441678" sldId="1406"/>
            <ac:picMk id="9" creationId="{B0AD5260-9C92-1FC1-F262-AACA51FD6975}"/>
          </ac:picMkLst>
        </pc:picChg>
        <pc:picChg chg="add mod">
          <ac:chgData name="Nguyen Binh" userId="acf7f2a7-1119-454a-99ee-b7b1d8425230" providerId="ADAL" clId="{51C2E421-331C-4649-8C66-E573498ABBB7}" dt="2023-11-08T13:17:47.297" v="9260" actId="1076"/>
          <ac:picMkLst>
            <pc:docMk/>
            <pc:sldMk cId="2455441678" sldId="1406"/>
            <ac:picMk id="12" creationId="{76097369-2983-0FB9-9631-383F286FC3DE}"/>
          </ac:picMkLst>
        </pc:picChg>
      </pc:sldChg>
      <pc:sldChg chg="modSp del mod">
        <pc:chgData name="Nguyen Binh" userId="acf7f2a7-1119-454a-99ee-b7b1d8425230" providerId="ADAL" clId="{51C2E421-331C-4649-8C66-E573498ABBB7}" dt="2023-11-08T10:10:42.218" v="7440" actId="47"/>
        <pc:sldMkLst>
          <pc:docMk/>
          <pc:sldMk cId="1415500659" sldId="1407"/>
        </pc:sldMkLst>
        <pc:spChg chg="mod">
          <ac:chgData name="Nguyen Binh" userId="acf7f2a7-1119-454a-99ee-b7b1d8425230" providerId="ADAL" clId="{51C2E421-331C-4649-8C66-E573498ABBB7}" dt="2023-11-07T12:18:11.859" v="2510" actId="20577"/>
          <ac:spMkLst>
            <pc:docMk/>
            <pc:sldMk cId="1415500659" sldId="1407"/>
            <ac:spMk id="4" creationId="{656B4AC7-223F-4CE6-F1AB-CC66C3D9B75D}"/>
          </ac:spMkLst>
        </pc:spChg>
      </pc:sldChg>
      <pc:sldChg chg="modSp del mod">
        <pc:chgData name="Nguyen Binh" userId="acf7f2a7-1119-454a-99ee-b7b1d8425230" providerId="ADAL" clId="{51C2E421-331C-4649-8C66-E573498ABBB7}" dt="2023-11-08T10:10:42.218" v="7440" actId="47"/>
        <pc:sldMkLst>
          <pc:docMk/>
          <pc:sldMk cId="4031243782" sldId="1408"/>
        </pc:sldMkLst>
        <pc:spChg chg="mod">
          <ac:chgData name="Nguyen Binh" userId="acf7f2a7-1119-454a-99ee-b7b1d8425230" providerId="ADAL" clId="{51C2E421-331C-4649-8C66-E573498ABBB7}" dt="2023-11-07T12:18:42.630" v="2534" actId="20577"/>
          <ac:spMkLst>
            <pc:docMk/>
            <pc:sldMk cId="4031243782" sldId="1408"/>
            <ac:spMk id="4" creationId="{656B4AC7-223F-4CE6-F1AB-CC66C3D9B75D}"/>
          </ac:spMkLst>
        </pc:spChg>
      </pc:sldChg>
      <pc:sldChg chg="addSp delSp modSp new add del mod modAnim">
        <pc:chgData name="Nguyen Binh" userId="acf7f2a7-1119-454a-99ee-b7b1d8425230" providerId="ADAL" clId="{51C2E421-331C-4649-8C66-E573498ABBB7}" dt="2023-11-08T08:26:23.780" v="6416"/>
        <pc:sldMkLst>
          <pc:docMk/>
          <pc:sldMk cId="3648865430" sldId="1409"/>
        </pc:sldMkLst>
        <pc:spChg chg="del">
          <ac:chgData name="Nguyen Binh" userId="acf7f2a7-1119-454a-99ee-b7b1d8425230" providerId="ADAL" clId="{51C2E421-331C-4649-8C66-E573498ABBB7}" dt="2023-11-07T16:18:24.834" v="2865" actId="478"/>
          <ac:spMkLst>
            <pc:docMk/>
            <pc:sldMk cId="3648865430" sldId="1409"/>
            <ac:spMk id="2" creationId="{A9B4F855-0165-BF40-D663-D68556D1B6E4}"/>
          </ac:spMkLst>
        </pc:spChg>
        <pc:spChg chg="mod">
          <ac:chgData name="Nguyen Binh" userId="acf7f2a7-1119-454a-99ee-b7b1d8425230" providerId="ADAL" clId="{51C2E421-331C-4649-8C66-E573498ABBB7}" dt="2023-11-07T16:46:09.915" v="3631" actId="20577"/>
          <ac:spMkLst>
            <pc:docMk/>
            <pc:sldMk cId="3648865430" sldId="1409"/>
            <ac:spMk id="3" creationId="{574BFF67-5328-2016-730F-55C44B82EA9F}"/>
          </ac:spMkLst>
        </pc:spChg>
        <pc:spChg chg="add del mod">
          <ac:chgData name="Nguyen Binh" userId="acf7f2a7-1119-454a-99ee-b7b1d8425230" providerId="ADAL" clId="{51C2E421-331C-4649-8C66-E573498ABBB7}" dt="2023-11-07T16:18:27.911" v="2867" actId="478"/>
          <ac:spMkLst>
            <pc:docMk/>
            <pc:sldMk cId="3648865430" sldId="1409"/>
            <ac:spMk id="4" creationId="{7A3AA249-67C8-879D-A585-09532FC23592}"/>
          </ac:spMkLst>
        </pc:spChg>
        <pc:spChg chg="add del mod">
          <ac:chgData name="Nguyen Binh" userId="acf7f2a7-1119-454a-99ee-b7b1d8425230" providerId="ADAL" clId="{51C2E421-331C-4649-8C66-E573498ABBB7}" dt="2023-11-07T17:12:32.537" v="3890" actId="478"/>
          <ac:spMkLst>
            <pc:docMk/>
            <pc:sldMk cId="3648865430" sldId="1409"/>
            <ac:spMk id="5" creationId="{075D9AFB-CA7D-AF7C-7183-49C60A186096}"/>
          </ac:spMkLst>
        </pc:spChg>
        <pc:spChg chg="add mod">
          <ac:chgData name="Nguyen Binh" userId="acf7f2a7-1119-454a-99ee-b7b1d8425230" providerId="ADAL" clId="{51C2E421-331C-4649-8C66-E573498ABBB7}" dt="2023-11-07T17:41:42.606" v="4745"/>
          <ac:spMkLst>
            <pc:docMk/>
            <pc:sldMk cId="3648865430" sldId="1409"/>
            <ac:spMk id="7" creationId="{D934FE6E-885D-742D-5AC8-68488B920A03}"/>
          </ac:spMkLst>
        </pc:spChg>
        <pc:spChg chg="add del mod">
          <ac:chgData name="Nguyen Binh" userId="acf7f2a7-1119-454a-99ee-b7b1d8425230" providerId="ADAL" clId="{51C2E421-331C-4649-8C66-E573498ABBB7}" dt="2023-11-07T17:06:58.835" v="3794" actId="478"/>
          <ac:spMkLst>
            <pc:docMk/>
            <pc:sldMk cId="3648865430" sldId="1409"/>
            <ac:spMk id="9" creationId="{19319578-5922-8084-4E23-7E84543D5603}"/>
          </ac:spMkLst>
        </pc:spChg>
        <pc:spChg chg="add mod">
          <ac:chgData name="Nguyen Binh" userId="acf7f2a7-1119-454a-99ee-b7b1d8425230" providerId="ADAL" clId="{51C2E421-331C-4649-8C66-E573498ABBB7}" dt="2023-11-08T08:26:23.780" v="6416"/>
          <ac:spMkLst>
            <pc:docMk/>
            <pc:sldMk cId="3648865430" sldId="1409"/>
            <ac:spMk id="11" creationId="{C8B506BC-937D-69FA-2B38-047D2F1C7448}"/>
          </ac:spMkLst>
        </pc:spChg>
        <pc:spChg chg="add mod">
          <ac:chgData name="Nguyen Binh" userId="acf7f2a7-1119-454a-99ee-b7b1d8425230" providerId="ADAL" clId="{51C2E421-331C-4649-8C66-E573498ABBB7}" dt="2023-11-07T17:18:30.799" v="4092" actId="1076"/>
          <ac:spMkLst>
            <pc:docMk/>
            <pc:sldMk cId="3648865430" sldId="1409"/>
            <ac:spMk id="14" creationId="{07955D13-1D46-4C63-5450-9823F985E5F5}"/>
          </ac:spMkLst>
        </pc:spChg>
        <pc:spChg chg="add mod">
          <ac:chgData name="Nguyen Binh" userId="acf7f2a7-1119-454a-99ee-b7b1d8425230" providerId="ADAL" clId="{51C2E421-331C-4649-8C66-E573498ABBB7}" dt="2023-11-07T17:18:36.075" v="4093" actId="1076"/>
          <ac:spMkLst>
            <pc:docMk/>
            <pc:sldMk cId="3648865430" sldId="1409"/>
            <ac:spMk id="15" creationId="{1B6E7583-B9AD-348E-6D27-2973C93A6B69}"/>
          </ac:spMkLst>
        </pc:spChg>
        <pc:spChg chg="add mod">
          <ac:chgData name="Nguyen Binh" userId="acf7f2a7-1119-454a-99ee-b7b1d8425230" providerId="ADAL" clId="{51C2E421-331C-4649-8C66-E573498ABBB7}" dt="2023-11-07T17:18:38.611" v="4094" actId="1076"/>
          <ac:spMkLst>
            <pc:docMk/>
            <pc:sldMk cId="3648865430" sldId="1409"/>
            <ac:spMk id="16" creationId="{333741AB-5724-130C-FD6D-CA9CE0A46E9E}"/>
          </ac:spMkLst>
        </pc:spChg>
        <pc:picChg chg="add mod modCrop">
          <ac:chgData name="Nguyen Binh" userId="acf7f2a7-1119-454a-99ee-b7b1d8425230" providerId="ADAL" clId="{51C2E421-331C-4649-8C66-E573498ABBB7}" dt="2023-11-07T17:18:30.799" v="4092" actId="1076"/>
          <ac:picMkLst>
            <pc:docMk/>
            <pc:sldMk cId="3648865430" sldId="1409"/>
            <ac:picMk id="12" creationId="{EAB6575D-659E-9BAD-B17E-E6E622651F42}"/>
          </ac:picMkLst>
        </pc:picChg>
        <pc:picChg chg="add mod">
          <ac:chgData name="Nguyen Binh" userId="acf7f2a7-1119-454a-99ee-b7b1d8425230" providerId="ADAL" clId="{51C2E421-331C-4649-8C66-E573498ABBB7}" dt="2023-11-07T17:18:36.075" v="4093" actId="1076"/>
          <ac:picMkLst>
            <pc:docMk/>
            <pc:sldMk cId="3648865430" sldId="1409"/>
            <ac:picMk id="3074" creationId="{98AB1503-A1EE-8B75-04BD-04227E0021D9}"/>
          </ac:picMkLst>
        </pc:picChg>
        <pc:picChg chg="add mod">
          <ac:chgData name="Nguyen Binh" userId="acf7f2a7-1119-454a-99ee-b7b1d8425230" providerId="ADAL" clId="{51C2E421-331C-4649-8C66-E573498ABBB7}" dt="2023-11-07T17:18:38.611" v="4094" actId="1076"/>
          <ac:picMkLst>
            <pc:docMk/>
            <pc:sldMk cId="3648865430" sldId="1409"/>
            <ac:picMk id="3076" creationId="{60977478-88A7-B696-07A3-5D92361D558A}"/>
          </ac:picMkLst>
        </pc:picChg>
      </pc:sldChg>
      <pc:sldChg chg="delSp add mod">
        <pc:chgData name="Nguyen Binh" userId="acf7f2a7-1119-454a-99ee-b7b1d8425230" providerId="ADAL" clId="{51C2E421-331C-4649-8C66-E573498ABBB7}" dt="2023-11-07T18:10:02.791" v="4991" actId="478"/>
        <pc:sldMkLst>
          <pc:docMk/>
          <pc:sldMk cId="3571615710" sldId="1410"/>
        </pc:sldMkLst>
        <pc:picChg chg="del">
          <ac:chgData name="Nguyen Binh" userId="acf7f2a7-1119-454a-99ee-b7b1d8425230" providerId="ADAL" clId="{51C2E421-331C-4649-8C66-E573498ABBB7}" dt="2023-11-07T18:10:02.791" v="4991" actId="478"/>
          <ac:picMkLst>
            <pc:docMk/>
            <pc:sldMk cId="3571615710" sldId="1410"/>
            <ac:picMk id="4" creationId="{CC964078-4ADA-1691-BF5B-574A91FF9F7C}"/>
          </ac:picMkLst>
        </pc:picChg>
      </pc:sldChg>
      <pc:sldChg chg="addSp delSp modSp new mod modAnim">
        <pc:chgData name="Nguyen Binh" userId="acf7f2a7-1119-454a-99ee-b7b1d8425230" providerId="ADAL" clId="{51C2E421-331C-4649-8C66-E573498ABBB7}" dt="2023-11-08T11:13:32.307" v="9113" actId="20577"/>
        <pc:sldMkLst>
          <pc:docMk/>
          <pc:sldMk cId="1155842759" sldId="1411"/>
        </pc:sldMkLst>
        <pc:spChg chg="del mod">
          <ac:chgData name="Nguyen Binh" userId="acf7f2a7-1119-454a-99ee-b7b1d8425230" providerId="ADAL" clId="{51C2E421-331C-4649-8C66-E573498ABBB7}" dt="2023-11-08T08:43:22.869" v="6480" actId="478"/>
          <ac:spMkLst>
            <pc:docMk/>
            <pc:sldMk cId="1155842759" sldId="1411"/>
            <ac:spMk id="2" creationId="{A927EF60-56D6-6262-BA66-DC654C7175F4}"/>
          </ac:spMkLst>
        </pc:spChg>
        <pc:spChg chg="mod">
          <ac:chgData name="Nguyen Binh" userId="acf7f2a7-1119-454a-99ee-b7b1d8425230" providerId="ADAL" clId="{51C2E421-331C-4649-8C66-E573498ABBB7}" dt="2023-11-08T08:43:16.607" v="6479" actId="20577"/>
          <ac:spMkLst>
            <pc:docMk/>
            <pc:sldMk cId="1155842759" sldId="1411"/>
            <ac:spMk id="3" creationId="{8F950935-7B13-170D-2516-0C2B4CD37A86}"/>
          </ac:spMkLst>
        </pc:spChg>
        <pc:spChg chg="add del mod">
          <ac:chgData name="Nguyen Binh" userId="acf7f2a7-1119-454a-99ee-b7b1d8425230" providerId="ADAL" clId="{51C2E421-331C-4649-8C66-E573498ABBB7}" dt="2023-11-08T08:43:24.818" v="6481" actId="478"/>
          <ac:spMkLst>
            <pc:docMk/>
            <pc:sldMk cId="1155842759" sldId="1411"/>
            <ac:spMk id="5" creationId="{593F4A1E-BB13-9FA3-3D09-055081C57F3A}"/>
          </ac:spMkLst>
        </pc:spChg>
        <pc:spChg chg="add mod">
          <ac:chgData name="Nguyen Binh" userId="acf7f2a7-1119-454a-99ee-b7b1d8425230" providerId="ADAL" clId="{51C2E421-331C-4649-8C66-E573498ABBB7}" dt="2023-11-08T11:13:32.307" v="9113" actId="20577"/>
          <ac:spMkLst>
            <pc:docMk/>
            <pc:sldMk cId="1155842759" sldId="1411"/>
            <ac:spMk id="10" creationId="{AD3CCBB7-78BA-82F4-D4E9-73ACA7782338}"/>
          </ac:spMkLst>
        </pc:spChg>
        <pc:picChg chg="add del mod">
          <ac:chgData name="Nguyen Binh" userId="acf7f2a7-1119-454a-99ee-b7b1d8425230" providerId="ADAL" clId="{51C2E421-331C-4649-8C66-E573498ABBB7}" dt="2023-11-08T08:47:21.098" v="6489" actId="478"/>
          <ac:picMkLst>
            <pc:docMk/>
            <pc:sldMk cId="1155842759" sldId="1411"/>
            <ac:picMk id="6" creationId="{BD3BF77D-1672-87E2-D193-91D41EC54F30}"/>
          </ac:picMkLst>
        </pc:picChg>
        <pc:picChg chg="add del mod">
          <ac:chgData name="Nguyen Binh" userId="acf7f2a7-1119-454a-99ee-b7b1d8425230" providerId="ADAL" clId="{51C2E421-331C-4649-8C66-E573498ABBB7}" dt="2023-11-08T08:47:41.358" v="6492" actId="478"/>
          <ac:picMkLst>
            <pc:docMk/>
            <pc:sldMk cId="1155842759" sldId="1411"/>
            <ac:picMk id="7" creationId="{A7405A99-0801-C3B5-CAAA-4D8D5DC0C986}"/>
          </ac:picMkLst>
        </pc:picChg>
        <pc:picChg chg="add del mod">
          <ac:chgData name="Nguyen Binh" userId="acf7f2a7-1119-454a-99ee-b7b1d8425230" providerId="ADAL" clId="{51C2E421-331C-4649-8C66-E573498ABBB7}" dt="2023-11-08T09:01:15.158" v="6779" actId="478"/>
          <ac:picMkLst>
            <pc:docMk/>
            <pc:sldMk cId="1155842759" sldId="1411"/>
            <ac:picMk id="8" creationId="{821070B8-60DA-DB23-3503-73456D8B8C8E}"/>
          </ac:picMkLst>
        </pc:picChg>
        <pc:picChg chg="add mod">
          <ac:chgData name="Nguyen Binh" userId="acf7f2a7-1119-454a-99ee-b7b1d8425230" providerId="ADAL" clId="{51C2E421-331C-4649-8C66-E573498ABBB7}" dt="2023-11-08T09:01:18.679" v="6781" actId="1076"/>
          <ac:picMkLst>
            <pc:docMk/>
            <pc:sldMk cId="1155842759" sldId="1411"/>
            <ac:picMk id="11" creationId="{1E091F51-C956-B70D-AE67-6E61A3876F8A}"/>
          </ac:picMkLst>
        </pc:picChg>
      </pc:sldChg>
      <pc:sldChg chg="modSp add mod">
        <pc:chgData name="Nguyen Binh" userId="acf7f2a7-1119-454a-99ee-b7b1d8425230" providerId="ADAL" clId="{51C2E421-331C-4649-8C66-E573498ABBB7}" dt="2023-11-08T10:14:51.850" v="7551" actId="20577"/>
        <pc:sldMkLst>
          <pc:docMk/>
          <pc:sldMk cId="2655216545" sldId="1412"/>
        </pc:sldMkLst>
        <pc:spChg chg="mod">
          <ac:chgData name="Nguyen Binh" userId="acf7f2a7-1119-454a-99ee-b7b1d8425230" providerId="ADAL" clId="{51C2E421-331C-4649-8C66-E573498ABBB7}" dt="2023-11-08T10:14:51.850" v="7551" actId="20577"/>
          <ac:spMkLst>
            <pc:docMk/>
            <pc:sldMk cId="2655216545" sldId="1412"/>
            <ac:spMk id="4" creationId="{656B4AC7-223F-4CE6-F1AB-CC66C3D9B75D}"/>
          </ac:spMkLst>
        </pc:spChg>
      </pc:sldChg>
      <pc:sldChg chg="addSp delSp modSp new del mod">
        <pc:chgData name="Nguyen Binh" userId="acf7f2a7-1119-454a-99ee-b7b1d8425230" providerId="ADAL" clId="{51C2E421-331C-4649-8C66-E573498ABBB7}" dt="2023-11-08T08:42:28.090" v="6444" actId="47"/>
        <pc:sldMkLst>
          <pc:docMk/>
          <pc:sldMk cId="3196289580" sldId="1412"/>
        </pc:sldMkLst>
        <pc:spChg chg="del">
          <ac:chgData name="Nguyen Binh" userId="acf7f2a7-1119-454a-99ee-b7b1d8425230" providerId="ADAL" clId="{51C2E421-331C-4649-8C66-E573498ABBB7}" dt="2023-11-07T19:44:03.207" v="5717" actId="478"/>
          <ac:spMkLst>
            <pc:docMk/>
            <pc:sldMk cId="3196289580" sldId="1412"/>
            <ac:spMk id="2" creationId="{6CA00719-425B-747E-4175-E1B2199CD239}"/>
          </ac:spMkLst>
        </pc:spChg>
        <pc:spChg chg="del">
          <ac:chgData name="Nguyen Binh" userId="acf7f2a7-1119-454a-99ee-b7b1d8425230" providerId="ADAL" clId="{51C2E421-331C-4649-8C66-E573498ABBB7}" dt="2023-11-07T19:35:05.839" v="5483" actId="478"/>
          <ac:spMkLst>
            <pc:docMk/>
            <pc:sldMk cId="3196289580" sldId="1412"/>
            <ac:spMk id="3" creationId="{073BE4DF-CE99-7BFF-C8AA-E216EC69729F}"/>
          </ac:spMkLst>
        </pc:spChg>
        <pc:spChg chg="add mod">
          <ac:chgData name="Nguyen Binh" userId="acf7f2a7-1119-454a-99ee-b7b1d8425230" providerId="ADAL" clId="{51C2E421-331C-4649-8C66-E573498ABBB7}" dt="2023-11-07T19:35:06.015" v="5484"/>
          <ac:spMkLst>
            <pc:docMk/>
            <pc:sldMk cId="3196289580" sldId="1412"/>
            <ac:spMk id="4" creationId="{67D401DD-34C2-634B-0799-52A23319F356}"/>
          </ac:spMkLst>
        </pc:spChg>
        <pc:picChg chg="add mod">
          <ac:chgData name="Nguyen Binh" userId="acf7f2a7-1119-454a-99ee-b7b1d8425230" providerId="ADAL" clId="{51C2E421-331C-4649-8C66-E573498ABBB7}" dt="2023-11-07T19:44:05.453" v="5719" actId="1076"/>
          <ac:picMkLst>
            <pc:docMk/>
            <pc:sldMk cId="3196289580" sldId="1412"/>
            <ac:picMk id="5" creationId="{402E7552-C82B-0570-3B60-EF447EF2A72A}"/>
          </ac:picMkLst>
        </pc:picChg>
      </pc:sldChg>
    </pc:docChg>
  </pc:docChgLst>
  <pc:docChgLst>
    <pc:chgData name="Nguyen Binh" userId="acf7f2a7-1119-454a-99ee-b7b1d8425230" providerId="ADAL" clId="{11700495-DEAE-4AAA-9D0B-91827AD596A8}"/>
    <pc:docChg chg="undo custSel addSld delSld modSld sldOrd modMainMaster addSection delSection modSection">
      <pc:chgData name="Nguyen Binh" userId="acf7f2a7-1119-454a-99ee-b7b1d8425230" providerId="ADAL" clId="{11700495-DEAE-4AAA-9D0B-91827AD596A8}" dt="2023-05-17T12:04:18.283" v="25043" actId="1076"/>
      <pc:docMkLst>
        <pc:docMk/>
      </pc:docMkLst>
      <pc:sldChg chg="modSp mod ord">
        <pc:chgData name="Nguyen Binh" userId="acf7f2a7-1119-454a-99ee-b7b1d8425230" providerId="ADAL" clId="{11700495-DEAE-4AAA-9D0B-91827AD596A8}" dt="2023-05-15T17:26:25.162" v="9398"/>
        <pc:sldMkLst>
          <pc:docMk/>
          <pc:sldMk cId="0" sldId="258"/>
        </pc:sldMkLst>
        <pc:spChg chg="mod">
          <ac:chgData name="Nguyen Binh" userId="acf7f2a7-1119-454a-99ee-b7b1d8425230" providerId="ADAL" clId="{11700495-DEAE-4AAA-9D0B-91827AD596A8}" dt="2023-05-02T12:08:08.018" v="5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1:38.420" v="1163" actId="1076"/>
          <ac:spMkLst>
            <pc:docMk/>
            <pc:sldMk cId="0" sldId="258"/>
            <ac:spMk id="8" creationId="{CAC00042-2E4C-4458-93B1-772BE85A9514}"/>
          </ac:spMkLst>
        </pc:spChg>
      </pc:sldChg>
      <pc:sldChg chg="modSp add del mod">
        <pc:chgData name="Nguyen Binh" userId="acf7f2a7-1119-454a-99ee-b7b1d8425230" providerId="ADAL" clId="{11700495-DEAE-4AAA-9D0B-91827AD596A8}" dt="2023-05-11T15:49:45.937" v="1246" actId="2696"/>
        <pc:sldMkLst>
          <pc:docMk/>
          <pc:sldMk cId="0" sldId="259"/>
        </pc:sldMkLst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197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198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199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201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202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206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207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5:49:44.356" v="1245" actId="1076"/>
          <ac:spMkLst>
            <pc:docMk/>
            <pc:sldMk cId="0" sldId="259"/>
            <ac:spMk id="211" creationId="{00000000-0000-0000-0000-000000000000}"/>
          </ac:spMkLst>
        </pc:spChg>
      </pc:sldChg>
      <pc:sldChg chg="add del">
        <pc:chgData name="Nguyen Binh" userId="acf7f2a7-1119-454a-99ee-b7b1d8425230" providerId="ADAL" clId="{11700495-DEAE-4AAA-9D0B-91827AD596A8}" dt="2023-05-11T17:40:19.624" v="3289" actId="47"/>
        <pc:sldMkLst>
          <pc:docMk/>
          <pc:sldMk cId="2784538947" sldId="259"/>
        </pc:sldMkLst>
      </pc:sldChg>
      <pc:sldChg chg="addSp delSp modSp add mod modNotes">
        <pc:chgData name="Nguyen Binh" userId="acf7f2a7-1119-454a-99ee-b7b1d8425230" providerId="ADAL" clId="{11700495-DEAE-4AAA-9D0B-91827AD596A8}" dt="2023-05-15T12:33:32.132" v="4722" actId="20577"/>
        <pc:sldMkLst>
          <pc:docMk/>
          <pc:sldMk cId="0" sldId="263"/>
        </pc:sldMkLst>
        <pc:spChg chg="add mod">
          <ac:chgData name="Nguyen Binh" userId="acf7f2a7-1119-454a-99ee-b7b1d8425230" providerId="ADAL" clId="{11700495-DEAE-4AAA-9D0B-91827AD596A8}" dt="2023-05-11T17:35:23.146" v="3175" actId="2710"/>
          <ac:spMkLst>
            <pc:docMk/>
            <pc:sldMk cId="0" sldId="263"/>
            <ac:spMk id="2" creationId="{35851E0C-48BC-87DF-D7C1-D4FF0CA9D42E}"/>
          </ac:spMkLst>
        </pc:spChg>
        <pc:spChg chg="add del mod">
          <ac:chgData name="Nguyen Binh" userId="acf7f2a7-1119-454a-99ee-b7b1d8425230" providerId="ADAL" clId="{11700495-DEAE-4AAA-9D0B-91827AD596A8}" dt="2023-05-11T17:33:27.797" v="3116" actId="478"/>
          <ac:spMkLst>
            <pc:docMk/>
            <pc:sldMk cId="0" sldId="263"/>
            <ac:spMk id="3" creationId="{E41B66B6-13F9-25E1-8E4A-411C25308E04}"/>
          </ac:spMkLst>
        </pc:spChg>
        <pc:spChg chg="add mod">
          <ac:chgData name="Nguyen Binh" userId="acf7f2a7-1119-454a-99ee-b7b1d8425230" providerId="ADAL" clId="{11700495-DEAE-4AAA-9D0B-91827AD596A8}" dt="2023-05-15T12:33:32.132" v="4722" actId="20577"/>
          <ac:spMkLst>
            <pc:docMk/>
            <pc:sldMk cId="0" sldId="263"/>
            <ac:spMk id="4" creationId="{4A2EEBF3-B1B5-BE55-0772-21A5899006F8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18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19" creationId="{00000000-0000-0000-0000-000000000000}"/>
          </ac:spMkLst>
        </pc:spChg>
        <pc:spChg chg="del mod">
          <ac:chgData name="Nguyen Binh" userId="acf7f2a7-1119-454a-99ee-b7b1d8425230" providerId="ADAL" clId="{11700495-DEAE-4AAA-9D0B-91827AD596A8}" dt="2023-05-11T17:31:00.261" v="3012" actId="478"/>
          <ac:spMkLst>
            <pc:docMk/>
            <pc:sldMk cId="0" sldId="263"/>
            <ac:spMk id="321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22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23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24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25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26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28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29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30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58" creationId="{00000000-0000-0000-0000-000000000000}"/>
          </ac:spMkLst>
        </pc:spChg>
        <pc:spChg chg="mod">
          <ac:chgData name="Nguyen Binh" userId="acf7f2a7-1119-454a-99ee-b7b1d8425230" providerId="ADAL" clId="{11700495-DEAE-4AAA-9D0B-91827AD596A8}" dt="2023-05-11T17:35:37.907" v="3176" actId="1076"/>
          <ac:spMkLst>
            <pc:docMk/>
            <pc:sldMk cId="0" sldId="263"/>
            <ac:spMk id="361" creationId="{00000000-0000-0000-0000-000000000000}"/>
          </ac:spMkLst>
        </pc:spChg>
        <pc:spChg chg="del">
          <ac:chgData name="Nguyen Binh" userId="acf7f2a7-1119-454a-99ee-b7b1d8425230" providerId="ADAL" clId="{11700495-DEAE-4AAA-9D0B-91827AD596A8}" dt="2023-05-11T17:31:50.195" v="3019" actId="478"/>
          <ac:spMkLst>
            <pc:docMk/>
            <pc:sldMk cId="0" sldId="263"/>
            <ac:spMk id="363" creationId="{00000000-0000-0000-0000-000000000000}"/>
          </ac:spMkLst>
        </pc:spChg>
        <pc:grpChg chg="mod">
          <ac:chgData name="Nguyen Binh" userId="acf7f2a7-1119-454a-99ee-b7b1d8425230" providerId="ADAL" clId="{11700495-DEAE-4AAA-9D0B-91827AD596A8}" dt="2023-05-11T17:35:37.907" v="3176" actId="1076"/>
          <ac:grpSpMkLst>
            <pc:docMk/>
            <pc:sldMk cId="0" sldId="263"/>
            <ac:grpSpMk id="332" creationId="{00000000-0000-0000-0000-000000000000}"/>
          </ac:grpSpMkLst>
        </pc:grpChg>
        <pc:picChg chg="mod">
          <ac:chgData name="Nguyen Binh" userId="acf7f2a7-1119-454a-99ee-b7b1d8425230" providerId="ADAL" clId="{11700495-DEAE-4AAA-9D0B-91827AD596A8}" dt="2023-05-11T17:35:37.907" v="3176" actId="1076"/>
          <ac:picMkLst>
            <pc:docMk/>
            <pc:sldMk cId="0" sldId="263"/>
            <ac:picMk id="320" creationId="{00000000-0000-0000-0000-000000000000}"/>
          </ac:picMkLst>
        </pc:picChg>
        <pc:picChg chg="mod">
          <ac:chgData name="Nguyen Binh" userId="acf7f2a7-1119-454a-99ee-b7b1d8425230" providerId="ADAL" clId="{11700495-DEAE-4AAA-9D0B-91827AD596A8}" dt="2023-05-11T17:35:37.907" v="3176" actId="1076"/>
          <ac:picMkLst>
            <pc:docMk/>
            <pc:sldMk cId="0" sldId="263"/>
            <ac:picMk id="331" creationId="{00000000-0000-0000-0000-000000000000}"/>
          </ac:picMkLst>
        </pc:picChg>
        <pc:picChg chg="mod">
          <ac:chgData name="Nguyen Binh" userId="acf7f2a7-1119-454a-99ee-b7b1d8425230" providerId="ADAL" clId="{11700495-DEAE-4AAA-9D0B-91827AD596A8}" dt="2023-05-11T17:35:37.907" v="3176" actId="1076"/>
          <ac:picMkLst>
            <pc:docMk/>
            <pc:sldMk cId="0" sldId="263"/>
            <ac:picMk id="359" creationId="{00000000-0000-0000-0000-000000000000}"/>
          </ac:picMkLst>
        </pc:picChg>
        <pc:picChg chg="mod">
          <ac:chgData name="Nguyen Binh" userId="acf7f2a7-1119-454a-99ee-b7b1d8425230" providerId="ADAL" clId="{11700495-DEAE-4AAA-9D0B-91827AD596A8}" dt="2023-05-11T17:35:37.907" v="3176" actId="1076"/>
          <ac:picMkLst>
            <pc:docMk/>
            <pc:sldMk cId="0" sldId="263"/>
            <ac:picMk id="362" creationId="{00000000-0000-0000-0000-000000000000}"/>
          </ac:picMkLst>
        </pc:picChg>
        <pc:cxnChg chg="mod">
          <ac:chgData name="Nguyen Binh" userId="acf7f2a7-1119-454a-99ee-b7b1d8425230" providerId="ADAL" clId="{11700495-DEAE-4AAA-9D0B-91827AD596A8}" dt="2023-05-11T17:35:37.907" v="3176" actId="1076"/>
          <ac:cxnSpMkLst>
            <pc:docMk/>
            <pc:sldMk cId="0" sldId="263"/>
            <ac:cxnSpMk id="327" creationId="{00000000-0000-0000-0000-000000000000}"/>
          </ac:cxnSpMkLst>
        </pc:cxnChg>
        <pc:cxnChg chg="mod">
          <ac:chgData name="Nguyen Binh" userId="acf7f2a7-1119-454a-99ee-b7b1d8425230" providerId="ADAL" clId="{11700495-DEAE-4AAA-9D0B-91827AD596A8}" dt="2023-05-11T17:35:37.907" v="3176" actId="1076"/>
          <ac:cxnSpMkLst>
            <pc:docMk/>
            <pc:sldMk cId="0" sldId="263"/>
            <ac:cxnSpMk id="360" creationId="{00000000-0000-0000-0000-000000000000}"/>
          </ac:cxnSpMkLst>
        </pc:cxnChg>
      </pc:sldChg>
      <pc:sldChg chg="addSp delSp modSp add mod modAnim">
        <pc:chgData name="Nguyen Binh" userId="acf7f2a7-1119-454a-99ee-b7b1d8425230" providerId="ADAL" clId="{11700495-DEAE-4AAA-9D0B-91827AD596A8}" dt="2023-05-15T15:53:41.880" v="7500"/>
        <pc:sldMkLst>
          <pc:docMk/>
          <pc:sldMk cId="0" sldId="264"/>
        </pc:sldMkLst>
        <pc:spChg chg="add mod">
          <ac:chgData name="Nguyen Binh" userId="acf7f2a7-1119-454a-99ee-b7b1d8425230" providerId="ADAL" clId="{11700495-DEAE-4AAA-9D0B-91827AD596A8}" dt="2023-05-15T12:33:35.780" v="4724" actId="20577"/>
          <ac:spMkLst>
            <pc:docMk/>
            <pc:sldMk cId="0" sldId="264"/>
            <ac:spMk id="2" creationId="{284FD90F-9301-8B3D-B631-CAD705E67EA8}"/>
          </ac:spMkLst>
        </pc:spChg>
        <pc:spChg chg="del">
          <ac:chgData name="Nguyen Binh" userId="acf7f2a7-1119-454a-99ee-b7b1d8425230" providerId="ADAL" clId="{11700495-DEAE-4AAA-9D0B-91827AD596A8}" dt="2023-05-11T17:36:06.581" v="3177" actId="478"/>
          <ac:spMkLst>
            <pc:docMk/>
            <pc:sldMk cId="0" sldId="264"/>
            <ac:spMk id="368" creationId="{00000000-0000-0000-0000-000000000000}"/>
          </ac:spMkLst>
        </pc:spChg>
        <pc:spChg chg="del">
          <ac:chgData name="Nguyen Binh" userId="acf7f2a7-1119-454a-99ee-b7b1d8425230" providerId="ADAL" clId="{11700495-DEAE-4AAA-9D0B-91827AD596A8}" dt="2023-05-15T15:53:34.172" v="7499" actId="478"/>
          <ac:spMkLst>
            <pc:docMk/>
            <pc:sldMk cId="0" sldId="264"/>
            <ac:spMk id="376" creationId="{00000000-0000-0000-0000-000000000000}"/>
          </ac:spMkLst>
        </pc:spChg>
      </pc:sldChg>
      <pc:sldChg chg="addSp delSp modSp mod">
        <pc:chgData name="Nguyen Binh" userId="acf7f2a7-1119-454a-99ee-b7b1d8425230" providerId="ADAL" clId="{11700495-DEAE-4AAA-9D0B-91827AD596A8}" dt="2023-05-15T17:32:56.160" v="9650" actId="20577"/>
        <pc:sldMkLst>
          <pc:docMk/>
          <pc:sldMk cId="423727490" sldId="820"/>
        </pc:sldMkLst>
        <pc:spChg chg="mod">
          <ac:chgData name="Nguyen Binh" userId="acf7f2a7-1119-454a-99ee-b7b1d8425230" providerId="ADAL" clId="{11700495-DEAE-4AAA-9D0B-91827AD596A8}" dt="2023-05-15T17:32:56.160" v="9650" actId="20577"/>
          <ac:spMkLst>
            <pc:docMk/>
            <pc:sldMk cId="423727490" sldId="820"/>
            <ac:spMk id="3" creationId="{00000000-0000-0000-0000-000000000000}"/>
          </ac:spMkLst>
        </pc:spChg>
        <pc:spChg chg="add del">
          <ac:chgData name="Nguyen Binh" userId="acf7f2a7-1119-454a-99ee-b7b1d8425230" providerId="ADAL" clId="{11700495-DEAE-4AAA-9D0B-91827AD596A8}" dt="2023-05-11T15:46:41.757" v="1170" actId="478"/>
          <ac:spMkLst>
            <pc:docMk/>
            <pc:sldMk cId="423727490" sldId="820"/>
            <ac:spMk id="5" creationId="{DDC4D17F-E4C7-D285-AB5D-7A820EEB92C6}"/>
          </ac:spMkLst>
        </pc:spChg>
        <pc:picChg chg="add mod">
          <ac:chgData name="Nguyen Binh" userId="acf7f2a7-1119-454a-99ee-b7b1d8425230" providerId="ADAL" clId="{11700495-DEAE-4AAA-9D0B-91827AD596A8}" dt="2023-05-15T16:49:37.264" v="8631" actId="1076"/>
          <ac:picMkLst>
            <pc:docMk/>
            <pc:sldMk cId="423727490" sldId="820"/>
            <ac:picMk id="12290" creationId="{E54CB886-897F-56F1-3D91-DE02635FAB8F}"/>
          </ac:picMkLst>
        </pc:picChg>
      </pc:sldChg>
      <pc:sldChg chg="del">
        <pc:chgData name="Nguyen Binh" userId="acf7f2a7-1119-454a-99ee-b7b1d8425230" providerId="ADAL" clId="{11700495-DEAE-4AAA-9D0B-91827AD596A8}" dt="2023-05-11T17:40:22.456" v="3290" actId="47"/>
        <pc:sldMkLst>
          <pc:docMk/>
          <pc:sldMk cId="352851872" sldId="1275"/>
        </pc:sldMkLst>
      </pc:sldChg>
      <pc:sldChg chg="del">
        <pc:chgData name="Nguyen Binh" userId="acf7f2a7-1119-454a-99ee-b7b1d8425230" providerId="ADAL" clId="{11700495-DEAE-4AAA-9D0B-91827AD596A8}" dt="2023-05-11T15:45:32.978" v="1167" actId="47"/>
        <pc:sldMkLst>
          <pc:docMk/>
          <pc:sldMk cId="2329414321" sldId="1283"/>
        </pc:sldMkLst>
      </pc:sldChg>
      <pc:sldChg chg="addSp delSp modSp del mod delAnim">
        <pc:chgData name="Nguyen Binh" userId="acf7f2a7-1119-454a-99ee-b7b1d8425230" providerId="ADAL" clId="{11700495-DEAE-4AAA-9D0B-91827AD596A8}" dt="2023-05-11T17:46:20.161" v="3306" actId="2696"/>
        <pc:sldMkLst>
          <pc:docMk/>
          <pc:sldMk cId="586409539" sldId="1285"/>
        </pc:sldMkLst>
        <pc:spChg chg="mod">
          <ac:chgData name="Nguyen Binh" userId="acf7f2a7-1119-454a-99ee-b7b1d8425230" providerId="ADAL" clId="{11700495-DEAE-4AAA-9D0B-91827AD596A8}" dt="2023-05-02T12:10:02.118" v="101" actId="20577"/>
          <ac:spMkLst>
            <pc:docMk/>
            <pc:sldMk cId="586409539" sldId="1285"/>
            <ac:spMk id="3" creationId="{2F63E213-0F0E-C13F-EE7F-33AB09769E2C}"/>
          </ac:spMkLst>
        </pc:spChg>
        <pc:graphicFrameChg chg="del">
          <ac:chgData name="Nguyen Binh" userId="acf7f2a7-1119-454a-99ee-b7b1d8425230" providerId="ADAL" clId="{11700495-DEAE-4AAA-9D0B-91827AD596A8}" dt="2023-05-02T12:08:20.072" v="7" actId="478"/>
          <ac:graphicFrameMkLst>
            <pc:docMk/>
            <pc:sldMk cId="586409539" sldId="1285"/>
            <ac:graphicFrameMk id="5" creationId="{4EDF4A44-1692-6E06-DD15-42FFA84056FD}"/>
          </ac:graphicFrameMkLst>
        </pc:graphicFrameChg>
        <pc:picChg chg="add del mod">
          <ac:chgData name="Nguyen Binh" userId="acf7f2a7-1119-454a-99ee-b7b1d8425230" providerId="ADAL" clId="{11700495-DEAE-4AAA-9D0B-91827AD596A8}" dt="2023-05-02T12:10:49.647" v="104" actId="478"/>
          <ac:picMkLst>
            <pc:docMk/>
            <pc:sldMk cId="586409539" sldId="1285"/>
            <ac:picMk id="2" creationId="{AF832B59-703F-C5F7-72F4-3BD7903C4EC8}"/>
          </ac:picMkLst>
        </pc:picChg>
        <pc:picChg chg="add del mod">
          <ac:chgData name="Nguyen Binh" userId="acf7f2a7-1119-454a-99ee-b7b1d8425230" providerId="ADAL" clId="{11700495-DEAE-4AAA-9D0B-91827AD596A8}" dt="2023-05-02T12:11:28.253" v="108" actId="478"/>
          <ac:picMkLst>
            <pc:docMk/>
            <pc:sldMk cId="586409539" sldId="1285"/>
            <ac:picMk id="4" creationId="{EB3655D0-0CE7-34D9-34AD-25331DF6D924}"/>
          </ac:picMkLst>
        </pc:picChg>
        <pc:picChg chg="add del mod">
          <ac:chgData name="Nguyen Binh" userId="acf7f2a7-1119-454a-99ee-b7b1d8425230" providerId="ADAL" clId="{11700495-DEAE-4AAA-9D0B-91827AD596A8}" dt="2023-05-02T12:11:33.749" v="110" actId="478"/>
          <ac:picMkLst>
            <pc:docMk/>
            <pc:sldMk cId="586409539" sldId="1285"/>
            <ac:picMk id="6" creationId="{924FEEA9-8829-4D57-E512-285775A5ADE4}"/>
          </ac:picMkLst>
        </pc:picChg>
        <pc:picChg chg="add del mod">
          <ac:chgData name="Nguyen Binh" userId="acf7f2a7-1119-454a-99ee-b7b1d8425230" providerId="ADAL" clId="{11700495-DEAE-4AAA-9D0B-91827AD596A8}" dt="2023-05-02T12:27:21.308" v="223" actId="478"/>
          <ac:picMkLst>
            <pc:docMk/>
            <pc:sldMk cId="586409539" sldId="1285"/>
            <ac:picMk id="7" creationId="{B811A15F-71BB-978E-87FE-200C0D6AC616}"/>
          </ac:picMkLst>
        </pc:picChg>
        <pc:picChg chg="add mod">
          <ac:chgData name="Nguyen Binh" userId="acf7f2a7-1119-454a-99ee-b7b1d8425230" providerId="ADAL" clId="{11700495-DEAE-4AAA-9D0B-91827AD596A8}" dt="2023-05-02T12:27:45.531" v="229" actId="14100"/>
          <ac:picMkLst>
            <pc:docMk/>
            <pc:sldMk cId="586409539" sldId="1285"/>
            <ac:picMk id="8" creationId="{4250D876-01BC-4734-5E09-8E10C8569A84}"/>
          </ac:picMkLst>
        </pc:picChg>
        <pc:picChg chg="del">
          <ac:chgData name="Nguyen Binh" userId="acf7f2a7-1119-454a-99ee-b7b1d8425230" providerId="ADAL" clId="{11700495-DEAE-4AAA-9D0B-91827AD596A8}" dt="2023-05-02T12:08:18.220" v="6" actId="478"/>
          <ac:picMkLst>
            <pc:docMk/>
            <pc:sldMk cId="586409539" sldId="1285"/>
            <ac:picMk id="13" creationId="{0BAFCA8F-8363-B2F1-B32E-9E083D333958}"/>
          </ac:picMkLst>
        </pc:picChg>
      </pc:sldChg>
      <pc:sldChg chg="addSp delSp modSp add mod delAnim modAnim">
        <pc:chgData name="Nguyen Binh" userId="acf7f2a7-1119-454a-99ee-b7b1d8425230" providerId="ADAL" clId="{11700495-DEAE-4AAA-9D0B-91827AD596A8}" dt="2023-05-15T18:16:39.400" v="9806"/>
        <pc:sldMkLst>
          <pc:docMk/>
          <pc:sldMk cId="4263407226" sldId="1285"/>
        </pc:sldMkLst>
        <pc:spChg chg="add mod">
          <ac:chgData name="Nguyen Binh" userId="acf7f2a7-1119-454a-99ee-b7b1d8425230" providerId="ADAL" clId="{11700495-DEAE-4AAA-9D0B-91827AD596A8}" dt="2023-05-15T15:05:19.788" v="6605" actId="20577"/>
          <ac:spMkLst>
            <pc:docMk/>
            <pc:sldMk cId="4263407226" sldId="1285"/>
            <ac:spMk id="2" creationId="{928E98F5-C9A0-2291-2F63-BFC0E4726741}"/>
          </ac:spMkLst>
        </pc:spChg>
        <pc:spChg chg="add del mod">
          <ac:chgData name="Nguyen Binh" userId="acf7f2a7-1119-454a-99ee-b7b1d8425230" providerId="ADAL" clId="{11700495-DEAE-4AAA-9D0B-91827AD596A8}" dt="2023-05-15T12:41:28.368" v="4783" actId="478"/>
          <ac:spMkLst>
            <pc:docMk/>
            <pc:sldMk cId="4263407226" sldId="1285"/>
            <ac:spMk id="3" creationId="{2F63E213-0F0E-C13F-EE7F-33AB09769E2C}"/>
          </ac:spMkLst>
        </pc:spChg>
        <pc:spChg chg="add del mod">
          <ac:chgData name="Nguyen Binh" userId="acf7f2a7-1119-454a-99ee-b7b1d8425230" providerId="ADAL" clId="{11700495-DEAE-4AAA-9D0B-91827AD596A8}" dt="2023-05-15T12:41:26.557" v="4782" actId="478"/>
          <ac:spMkLst>
            <pc:docMk/>
            <pc:sldMk cId="4263407226" sldId="1285"/>
            <ac:spMk id="5" creationId="{0A235906-AD91-C91B-C1EA-F4C9CAC48574}"/>
          </ac:spMkLst>
        </pc:spChg>
        <pc:spChg chg="add del mod">
          <ac:chgData name="Nguyen Binh" userId="acf7f2a7-1119-454a-99ee-b7b1d8425230" providerId="ADAL" clId="{11700495-DEAE-4AAA-9D0B-91827AD596A8}" dt="2023-05-15T12:41:30.692" v="4784" actId="478"/>
          <ac:spMkLst>
            <pc:docMk/>
            <pc:sldMk cId="4263407226" sldId="1285"/>
            <ac:spMk id="7" creationId="{54107764-CD7A-6DA6-58AD-ED8A0711E09F}"/>
          </ac:spMkLst>
        </pc:spChg>
        <pc:spChg chg="add del mod">
          <ac:chgData name="Nguyen Binh" userId="acf7f2a7-1119-454a-99ee-b7b1d8425230" providerId="ADAL" clId="{11700495-DEAE-4AAA-9D0B-91827AD596A8}" dt="2023-05-15T14:59:59.641" v="6214" actId="21"/>
          <ac:spMkLst>
            <pc:docMk/>
            <pc:sldMk cId="4263407226" sldId="1285"/>
            <ac:spMk id="10" creationId="{DEE1A4D3-9F6B-FAFA-8207-3C532B788C27}"/>
          </ac:spMkLst>
        </pc:spChg>
        <pc:spChg chg="add mod">
          <ac:chgData name="Nguyen Binh" userId="acf7f2a7-1119-454a-99ee-b7b1d8425230" providerId="ADAL" clId="{11700495-DEAE-4AAA-9D0B-91827AD596A8}" dt="2023-05-15T15:01:09.622" v="6236" actId="14100"/>
          <ac:spMkLst>
            <pc:docMk/>
            <pc:sldMk cId="4263407226" sldId="1285"/>
            <ac:spMk id="13" creationId="{6A336620-6DA2-F85E-A36D-028AA7888230}"/>
          </ac:spMkLst>
        </pc:spChg>
        <pc:spChg chg="add mod">
          <ac:chgData name="Nguyen Binh" userId="acf7f2a7-1119-454a-99ee-b7b1d8425230" providerId="ADAL" clId="{11700495-DEAE-4AAA-9D0B-91827AD596A8}" dt="2023-05-15T16:42:23.927" v="8413" actId="14100"/>
          <ac:spMkLst>
            <pc:docMk/>
            <pc:sldMk cId="4263407226" sldId="1285"/>
            <ac:spMk id="14" creationId="{EA511372-C02D-E8EB-70AF-C27BB9A86D88}"/>
          </ac:spMkLst>
        </pc:spChg>
        <pc:spChg chg="mod">
          <ac:chgData name="Nguyen Binh" userId="acf7f2a7-1119-454a-99ee-b7b1d8425230" providerId="ADAL" clId="{11700495-DEAE-4AAA-9D0B-91827AD596A8}" dt="2023-05-15T15:04:57.713" v="6575" actId="20577"/>
          <ac:spMkLst>
            <pc:docMk/>
            <pc:sldMk cId="4263407226" sldId="1285"/>
            <ac:spMk id="15" creationId="{5F58DA83-047D-2D55-A483-51E3713D177E}"/>
          </ac:spMkLst>
        </pc:spChg>
        <pc:spChg chg="del">
          <ac:chgData name="Nguyen Binh" userId="acf7f2a7-1119-454a-99ee-b7b1d8425230" providerId="ADAL" clId="{11700495-DEAE-4AAA-9D0B-91827AD596A8}" dt="2023-05-11T17:53:00.382" v="3369" actId="478"/>
          <ac:spMkLst>
            <pc:docMk/>
            <pc:sldMk cId="4263407226" sldId="1285"/>
            <ac:spMk id="19" creationId="{4231B74D-11DB-6D7B-57EC-56594A40C175}"/>
          </ac:spMkLst>
        </pc:spChg>
        <pc:picChg chg="del mod">
          <ac:chgData name="Nguyen Binh" userId="acf7f2a7-1119-454a-99ee-b7b1d8425230" providerId="ADAL" clId="{11700495-DEAE-4AAA-9D0B-91827AD596A8}" dt="2023-05-15T14:58:36.658" v="6204" actId="478"/>
          <ac:picMkLst>
            <pc:docMk/>
            <pc:sldMk cId="4263407226" sldId="1285"/>
            <ac:picMk id="8" creationId="{4250D876-01BC-4734-5E09-8E10C8569A84}"/>
          </ac:picMkLst>
        </pc:picChg>
        <pc:picChg chg="add del mod">
          <ac:chgData name="Nguyen Binh" userId="acf7f2a7-1119-454a-99ee-b7b1d8425230" providerId="ADAL" clId="{11700495-DEAE-4AAA-9D0B-91827AD596A8}" dt="2023-05-15T14:59:59.641" v="6214" actId="21"/>
          <ac:picMkLst>
            <pc:docMk/>
            <pc:sldMk cId="4263407226" sldId="1285"/>
            <ac:picMk id="9" creationId="{E97894E4-798E-A909-DB21-8BBB16381A35}"/>
          </ac:picMkLst>
        </pc:picChg>
        <pc:picChg chg="add mod ord">
          <ac:chgData name="Nguyen Binh" userId="acf7f2a7-1119-454a-99ee-b7b1d8425230" providerId="ADAL" clId="{11700495-DEAE-4AAA-9D0B-91827AD596A8}" dt="2023-05-15T15:04:21.665" v="6534" actId="167"/>
          <ac:picMkLst>
            <pc:docMk/>
            <pc:sldMk cId="4263407226" sldId="1285"/>
            <ac:picMk id="11" creationId="{8F3ECE0A-D87F-7581-0D47-CE4FDABA6E6A}"/>
          </ac:picMkLst>
        </pc:picChg>
        <pc:picChg chg="add del mod">
          <ac:chgData name="Nguyen Binh" userId="acf7f2a7-1119-454a-99ee-b7b1d8425230" providerId="ADAL" clId="{11700495-DEAE-4AAA-9D0B-91827AD596A8}" dt="2023-05-15T16:41:57.624" v="8406" actId="478"/>
          <ac:picMkLst>
            <pc:docMk/>
            <pc:sldMk cId="4263407226" sldId="1285"/>
            <ac:picMk id="12" creationId="{C1C310D1-F139-83A6-CB8D-F12E65355752}"/>
          </ac:picMkLst>
        </pc:picChg>
      </pc:sldChg>
      <pc:sldChg chg="del">
        <pc:chgData name="Nguyen Binh" userId="acf7f2a7-1119-454a-99ee-b7b1d8425230" providerId="ADAL" clId="{11700495-DEAE-4AAA-9D0B-91827AD596A8}" dt="2023-05-11T15:45:32.978" v="1167" actId="47"/>
        <pc:sldMkLst>
          <pc:docMk/>
          <pc:sldMk cId="2999200780" sldId="1286"/>
        </pc:sldMkLst>
      </pc:sldChg>
      <pc:sldChg chg="add del">
        <pc:chgData name="Nguyen Binh" userId="acf7f2a7-1119-454a-99ee-b7b1d8425230" providerId="ADAL" clId="{11700495-DEAE-4AAA-9D0B-91827AD596A8}" dt="2023-05-02T12:24:16.772" v="198" actId="47"/>
        <pc:sldMkLst>
          <pc:docMk/>
          <pc:sldMk cId="1069642642" sldId="1287"/>
        </pc:sldMkLst>
      </pc:sldChg>
      <pc:sldChg chg="addSp delSp modSp add mod">
        <pc:chgData name="Nguyen Binh" userId="acf7f2a7-1119-454a-99ee-b7b1d8425230" providerId="ADAL" clId="{11700495-DEAE-4AAA-9D0B-91827AD596A8}" dt="2023-05-11T18:02:43.725" v="3423" actId="20577"/>
        <pc:sldMkLst>
          <pc:docMk/>
          <pc:sldMk cId="1751587734" sldId="1288"/>
        </pc:sldMkLst>
        <pc:spChg chg="add mod">
          <ac:chgData name="Nguyen Binh" userId="acf7f2a7-1119-454a-99ee-b7b1d8425230" providerId="ADAL" clId="{11700495-DEAE-4AAA-9D0B-91827AD596A8}" dt="2023-05-11T17:53:12.596" v="3371"/>
          <ac:spMkLst>
            <pc:docMk/>
            <pc:sldMk cId="1751587734" sldId="1288"/>
            <ac:spMk id="2" creationId="{ECEB6B07-7F17-3509-C1DD-C6B56E2AE01A}"/>
          </ac:spMkLst>
        </pc:spChg>
        <pc:spChg chg="mod">
          <ac:chgData name="Nguyen Binh" userId="acf7f2a7-1119-454a-99ee-b7b1d8425230" providerId="ADAL" clId="{11700495-DEAE-4AAA-9D0B-91827AD596A8}" dt="2023-05-11T18:02:43.725" v="3423" actId="20577"/>
          <ac:spMkLst>
            <pc:docMk/>
            <pc:sldMk cId="1751587734" sldId="1288"/>
            <ac:spMk id="3" creationId="{2F63E213-0F0E-C13F-EE7F-33AB09769E2C}"/>
          </ac:spMkLst>
        </pc:spChg>
        <pc:spChg chg="mod">
          <ac:chgData name="Nguyen Binh" userId="acf7f2a7-1119-454a-99ee-b7b1d8425230" providerId="ADAL" clId="{11700495-DEAE-4AAA-9D0B-91827AD596A8}" dt="2023-05-11T18:01:10.590" v="3391" actId="1076"/>
          <ac:spMkLst>
            <pc:docMk/>
            <pc:sldMk cId="1751587734" sldId="1288"/>
            <ac:spMk id="8" creationId="{85A6603F-9A85-2164-3DE8-0DF2FAC468F2}"/>
          </ac:spMkLst>
        </pc:spChg>
        <pc:spChg chg="mod">
          <ac:chgData name="Nguyen Binh" userId="acf7f2a7-1119-454a-99ee-b7b1d8425230" providerId="ADAL" clId="{11700495-DEAE-4AAA-9D0B-91827AD596A8}" dt="2023-05-11T18:01:10.590" v="3391" actId="1076"/>
          <ac:spMkLst>
            <pc:docMk/>
            <pc:sldMk cId="1751587734" sldId="1288"/>
            <ac:spMk id="9" creationId="{935C5D41-09D8-4B2C-DA4C-C46952B0AE3D}"/>
          </ac:spMkLst>
        </pc:spChg>
        <pc:spChg chg="mod">
          <ac:chgData name="Nguyen Binh" userId="acf7f2a7-1119-454a-99ee-b7b1d8425230" providerId="ADAL" clId="{11700495-DEAE-4AAA-9D0B-91827AD596A8}" dt="2023-05-11T18:01:10.590" v="3391" actId="1076"/>
          <ac:spMkLst>
            <pc:docMk/>
            <pc:sldMk cId="1751587734" sldId="1288"/>
            <ac:spMk id="10" creationId="{CDE46DB1-BB5E-55F5-AC59-3431BCB95571}"/>
          </ac:spMkLst>
        </pc:spChg>
        <pc:spChg chg="mod">
          <ac:chgData name="Nguyen Binh" userId="acf7f2a7-1119-454a-99ee-b7b1d8425230" providerId="ADAL" clId="{11700495-DEAE-4AAA-9D0B-91827AD596A8}" dt="2023-05-11T18:01:10.590" v="3391" actId="1076"/>
          <ac:spMkLst>
            <pc:docMk/>
            <pc:sldMk cId="1751587734" sldId="1288"/>
            <ac:spMk id="11" creationId="{EF454483-AAE5-5ED5-3FF9-7F681897A658}"/>
          </ac:spMkLst>
        </pc:spChg>
        <pc:spChg chg="mod">
          <ac:chgData name="Nguyen Binh" userId="acf7f2a7-1119-454a-99ee-b7b1d8425230" providerId="ADAL" clId="{11700495-DEAE-4AAA-9D0B-91827AD596A8}" dt="2023-05-11T18:01:10.590" v="3391" actId="1076"/>
          <ac:spMkLst>
            <pc:docMk/>
            <pc:sldMk cId="1751587734" sldId="1288"/>
            <ac:spMk id="12" creationId="{C1FD6E51-294B-E25B-1698-1D12F2A17D1B}"/>
          </ac:spMkLst>
        </pc:spChg>
        <pc:spChg chg="mod">
          <ac:chgData name="Nguyen Binh" userId="acf7f2a7-1119-454a-99ee-b7b1d8425230" providerId="ADAL" clId="{11700495-DEAE-4AAA-9D0B-91827AD596A8}" dt="2023-05-11T18:01:10.590" v="3391" actId="1076"/>
          <ac:spMkLst>
            <pc:docMk/>
            <pc:sldMk cId="1751587734" sldId="1288"/>
            <ac:spMk id="13" creationId="{59325E01-5B0D-6923-534A-C5F6CEC24571}"/>
          </ac:spMkLst>
        </pc:spChg>
        <pc:spChg chg="mod">
          <ac:chgData name="Nguyen Binh" userId="acf7f2a7-1119-454a-99ee-b7b1d8425230" providerId="ADAL" clId="{11700495-DEAE-4AAA-9D0B-91827AD596A8}" dt="2023-05-11T18:01:10.590" v="3391" actId="1076"/>
          <ac:spMkLst>
            <pc:docMk/>
            <pc:sldMk cId="1751587734" sldId="1288"/>
            <ac:spMk id="14" creationId="{8674E000-C750-7C33-047C-87B19FC24C13}"/>
          </ac:spMkLst>
        </pc:spChg>
        <pc:spChg chg="del">
          <ac:chgData name="Nguyen Binh" userId="acf7f2a7-1119-454a-99ee-b7b1d8425230" providerId="ADAL" clId="{11700495-DEAE-4AAA-9D0B-91827AD596A8}" dt="2023-05-11T18:00:45.809" v="3386" actId="478"/>
          <ac:spMkLst>
            <pc:docMk/>
            <pc:sldMk cId="1751587734" sldId="1288"/>
            <ac:spMk id="15" creationId="{5F58DA83-047D-2D55-A483-51E3713D177E}"/>
          </ac:spMkLst>
        </pc:spChg>
        <pc:spChg chg="del">
          <ac:chgData name="Nguyen Binh" userId="acf7f2a7-1119-454a-99ee-b7b1d8425230" providerId="ADAL" clId="{11700495-DEAE-4AAA-9D0B-91827AD596A8}" dt="2023-05-11T18:00:45.809" v="3386" actId="478"/>
          <ac:spMkLst>
            <pc:docMk/>
            <pc:sldMk cId="1751587734" sldId="1288"/>
            <ac:spMk id="19" creationId="{4231B74D-11DB-6D7B-57EC-56594A40C175}"/>
          </ac:spMkLst>
        </pc:spChg>
        <pc:graphicFrameChg chg="mod">
          <ac:chgData name="Nguyen Binh" userId="acf7f2a7-1119-454a-99ee-b7b1d8425230" providerId="ADAL" clId="{11700495-DEAE-4AAA-9D0B-91827AD596A8}" dt="2023-05-11T18:01:10.590" v="3391" actId="1076"/>
          <ac:graphicFrameMkLst>
            <pc:docMk/>
            <pc:sldMk cId="1751587734" sldId="1288"/>
            <ac:graphicFrameMk id="16" creationId="{8C318159-4C86-CA62-B3E7-88BF171E7C4D}"/>
          </ac:graphicFrameMkLst>
        </pc:graphicFrameChg>
        <pc:picChg chg="mod">
          <ac:chgData name="Nguyen Binh" userId="acf7f2a7-1119-454a-99ee-b7b1d8425230" providerId="ADAL" clId="{11700495-DEAE-4AAA-9D0B-91827AD596A8}" dt="2023-05-11T18:01:10.590" v="3391" actId="1076"/>
          <ac:picMkLst>
            <pc:docMk/>
            <pc:sldMk cId="1751587734" sldId="1288"/>
            <ac:picMk id="17" creationId="{EA01B864-2562-79FA-D6C3-EBEE7BD26EE4}"/>
          </ac:picMkLst>
        </pc:picChg>
      </pc:sldChg>
      <pc:sldChg chg="addSp delSp modSp add del mod modAnim">
        <pc:chgData name="Nguyen Binh" userId="acf7f2a7-1119-454a-99ee-b7b1d8425230" providerId="ADAL" clId="{11700495-DEAE-4AAA-9D0B-91827AD596A8}" dt="2023-05-11T17:45:51.498" v="3302" actId="2696"/>
        <pc:sldMkLst>
          <pc:docMk/>
          <pc:sldMk cId="3280088906" sldId="1288"/>
        </pc:sldMkLst>
        <pc:spChg chg="mod">
          <ac:chgData name="Nguyen Binh" userId="acf7f2a7-1119-454a-99ee-b7b1d8425230" providerId="ADAL" clId="{11700495-DEAE-4AAA-9D0B-91827AD596A8}" dt="2023-05-02T12:30:01.436" v="350" actId="20577"/>
          <ac:spMkLst>
            <pc:docMk/>
            <pc:sldMk cId="3280088906" sldId="1288"/>
            <ac:spMk id="3" creationId="{2F63E213-0F0E-C13F-EE7F-33AB09769E2C}"/>
          </ac:spMkLst>
        </pc:spChg>
        <pc:spChg chg="add del">
          <ac:chgData name="Nguyen Binh" userId="acf7f2a7-1119-454a-99ee-b7b1d8425230" providerId="ADAL" clId="{11700495-DEAE-4AAA-9D0B-91827AD596A8}" dt="2023-05-02T12:18:24.512" v="121"/>
          <ac:spMkLst>
            <pc:docMk/>
            <pc:sldMk cId="3280088906" sldId="1288"/>
            <ac:spMk id="4" creationId="{89CFE8AC-F52C-A165-A3CE-D269BC0F3E86}"/>
          </ac:spMkLst>
        </pc:spChg>
        <pc:spChg chg="add del">
          <ac:chgData name="Nguyen Binh" userId="acf7f2a7-1119-454a-99ee-b7b1d8425230" providerId="ADAL" clId="{11700495-DEAE-4AAA-9D0B-91827AD596A8}" dt="2023-05-02T12:19:04.324" v="125"/>
          <ac:spMkLst>
            <pc:docMk/>
            <pc:sldMk cId="3280088906" sldId="1288"/>
            <ac:spMk id="6" creationId="{936C6380-91E6-8BA1-827D-45D4E96E9C08}"/>
          </ac:spMkLst>
        </pc:spChg>
        <pc:spChg chg="add mod">
          <ac:chgData name="Nguyen Binh" userId="acf7f2a7-1119-454a-99ee-b7b1d8425230" providerId="ADAL" clId="{11700495-DEAE-4AAA-9D0B-91827AD596A8}" dt="2023-05-02T12:26:12.234" v="218" actId="20577"/>
          <ac:spMkLst>
            <pc:docMk/>
            <pc:sldMk cId="3280088906" sldId="1288"/>
            <ac:spMk id="8" creationId="{85A6603F-9A85-2164-3DE8-0DF2FAC468F2}"/>
          </ac:spMkLst>
        </pc:spChg>
        <pc:spChg chg="add mod">
          <ac:chgData name="Nguyen Binh" userId="acf7f2a7-1119-454a-99ee-b7b1d8425230" providerId="ADAL" clId="{11700495-DEAE-4AAA-9D0B-91827AD596A8}" dt="2023-05-02T12:23:24.881" v="190" actId="14100"/>
          <ac:spMkLst>
            <pc:docMk/>
            <pc:sldMk cId="3280088906" sldId="1288"/>
            <ac:spMk id="9" creationId="{935C5D41-09D8-4B2C-DA4C-C46952B0AE3D}"/>
          </ac:spMkLst>
        </pc:spChg>
        <pc:spChg chg="add mod">
          <ac:chgData name="Nguyen Binh" userId="acf7f2a7-1119-454a-99ee-b7b1d8425230" providerId="ADAL" clId="{11700495-DEAE-4AAA-9D0B-91827AD596A8}" dt="2023-05-02T12:26:14.450" v="220" actId="20577"/>
          <ac:spMkLst>
            <pc:docMk/>
            <pc:sldMk cId="3280088906" sldId="1288"/>
            <ac:spMk id="10" creationId="{CDE46DB1-BB5E-55F5-AC59-3431BCB95571}"/>
          </ac:spMkLst>
        </pc:spChg>
        <pc:spChg chg="add mod">
          <ac:chgData name="Nguyen Binh" userId="acf7f2a7-1119-454a-99ee-b7b1d8425230" providerId="ADAL" clId="{11700495-DEAE-4AAA-9D0B-91827AD596A8}" dt="2023-05-02T12:26:18.624" v="222" actId="20577"/>
          <ac:spMkLst>
            <pc:docMk/>
            <pc:sldMk cId="3280088906" sldId="1288"/>
            <ac:spMk id="11" creationId="{EF454483-AAE5-5ED5-3FF9-7F681897A658}"/>
          </ac:spMkLst>
        </pc:spChg>
        <pc:spChg chg="add mod">
          <ac:chgData name="Nguyen Binh" userId="acf7f2a7-1119-454a-99ee-b7b1d8425230" providerId="ADAL" clId="{11700495-DEAE-4AAA-9D0B-91827AD596A8}" dt="2023-05-02T12:28:32.505" v="238" actId="14100"/>
          <ac:spMkLst>
            <pc:docMk/>
            <pc:sldMk cId="3280088906" sldId="1288"/>
            <ac:spMk id="12" creationId="{C1FD6E51-294B-E25B-1698-1D12F2A17D1B}"/>
          </ac:spMkLst>
        </pc:spChg>
        <pc:spChg chg="add mod">
          <ac:chgData name="Nguyen Binh" userId="acf7f2a7-1119-454a-99ee-b7b1d8425230" providerId="ADAL" clId="{11700495-DEAE-4AAA-9D0B-91827AD596A8}" dt="2023-05-02T12:28:44.706" v="242" actId="14100"/>
          <ac:spMkLst>
            <pc:docMk/>
            <pc:sldMk cId="3280088906" sldId="1288"/>
            <ac:spMk id="13" creationId="{59325E01-5B0D-6923-534A-C5F6CEC24571}"/>
          </ac:spMkLst>
        </pc:spChg>
        <pc:spChg chg="add mod">
          <ac:chgData name="Nguyen Binh" userId="acf7f2a7-1119-454a-99ee-b7b1d8425230" providerId="ADAL" clId="{11700495-DEAE-4AAA-9D0B-91827AD596A8}" dt="2023-05-02T12:29:01.977" v="248" actId="14100"/>
          <ac:spMkLst>
            <pc:docMk/>
            <pc:sldMk cId="3280088906" sldId="1288"/>
            <ac:spMk id="14" creationId="{8674E000-C750-7C33-047C-87B19FC24C13}"/>
          </ac:spMkLst>
        </pc:spChg>
        <pc:picChg chg="del mod">
          <ac:chgData name="Nguyen Binh" userId="acf7f2a7-1119-454a-99ee-b7b1d8425230" providerId="ADAL" clId="{11700495-DEAE-4AAA-9D0B-91827AD596A8}" dt="2023-05-02T12:27:49.122" v="230" actId="478"/>
          <ac:picMkLst>
            <pc:docMk/>
            <pc:sldMk cId="3280088906" sldId="1288"/>
            <ac:picMk id="7" creationId="{B811A15F-71BB-978E-87FE-200C0D6AC616}"/>
          </ac:picMkLst>
        </pc:picChg>
        <pc:picChg chg="add mod ord">
          <ac:chgData name="Nguyen Binh" userId="acf7f2a7-1119-454a-99ee-b7b1d8425230" providerId="ADAL" clId="{11700495-DEAE-4AAA-9D0B-91827AD596A8}" dt="2023-05-02T12:28:37.432" v="240" actId="1076"/>
          <ac:picMkLst>
            <pc:docMk/>
            <pc:sldMk cId="3280088906" sldId="1288"/>
            <ac:picMk id="17" creationId="{EA01B864-2562-79FA-D6C3-EBEE7BD26EE4}"/>
          </ac:picMkLst>
        </pc:picChg>
      </pc:sldChg>
      <pc:sldChg chg="addSp delSp modSp add mod modAnim">
        <pc:chgData name="Nguyen Binh" userId="acf7f2a7-1119-454a-99ee-b7b1d8425230" providerId="ADAL" clId="{11700495-DEAE-4AAA-9D0B-91827AD596A8}" dt="2023-05-15T15:40:25.558" v="7270"/>
        <pc:sldMkLst>
          <pc:docMk/>
          <pc:sldMk cId="3411335886" sldId="1289"/>
        </pc:sldMkLst>
        <pc:spChg chg="add mod">
          <ac:chgData name="Nguyen Binh" userId="acf7f2a7-1119-454a-99ee-b7b1d8425230" providerId="ADAL" clId="{11700495-DEAE-4AAA-9D0B-91827AD596A8}" dt="2023-05-15T15:13:37.261" v="7209" actId="20577"/>
          <ac:spMkLst>
            <pc:docMk/>
            <pc:sldMk cId="3411335886" sldId="1289"/>
            <ac:spMk id="2" creationId="{38E32262-7C1A-3F28-44D3-A8651EFEA721}"/>
          </ac:spMkLst>
        </pc:spChg>
        <pc:spChg chg="mod">
          <ac:chgData name="Nguyen Binh" userId="acf7f2a7-1119-454a-99ee-b7b1d8425230" providerId="ADAL" clId="{11700495-DEAE-4AAA-9D0B-91827AD596A8}" dt="2023-05-15T15:38:24.278" v="7236" actId="1076"/>
          <ac:spMkLst>
            <pc:docMk/>
            <pc:sldMk cId="3411335886" sldId="1289"/>
            <ac:spMk id="3" creationId="{2F63E213-0F0E-C13F-EE7F-33AB09769E2C}"/>
          </ac:spMkLst>
        </pc:spChg>
        <pc:spChg chg="mod">
          <ac:chgData name="Nguyen Binh" userId="acf7f2a7-1119-454a-99ee-b7b1d8425230" providerId="ADAL" clId="{11700495-DEAE-4AAA-9D0B-91827AD596A8}" dt="2023-05-15T15:38:30.862" v="7238" actId="1076"/>
          <ac:spMkLst>
            <pc:docMk/>
            <pc:sldMk cId="3411335886" sldId="1289"/>
            <ac:spMk id="8" creationId="{85A6603F-9A85-2164-3DE8-0DF2FAC468F2}"/>
          </ac:spMkLst>
        </pc:spChg>
        <pc:spChg chg="mod">
          <ac:chgData name="Nguyen Binh" userId="acf7f2a7-1119-454a-99ee-b7b1d8425230" providerId="ADAL" clId="{11700495-DEAE-4AAA-9D0B-91827AD596A8}" dt="2023-05-15T15:38:46.887" v="7241" actId="1076"/>
          <ac:spMkLst>
            <pc:docMk/>
            <pc:sldMk cId="3411335886" sldId="1289"/>
            <ac:spMk id="9" creationId="{935C5D41-09D8-4B2C-DA4C-C46952B0AE3D}"/>
          </ac:spMkLst>
        </pc:spChg>
        <pc:spChg chg="mod">
          <ac:chgData name="Nguyen Binh" userId="acf7f2a7-1119-454a-99ee-b7b1d8425230" providerId="ADAL" clId="{11700495-DEAE-4AAA-9D0B-91827AD596A8}" dt="2023-05-15T15:39:04.166" v="7246" actId="14100"/>
          <ac:spMkLst>
            <pc:docMk/>
            <pc:sldMk cId="3411335886" sldId="1289"/>
            <ac:spMk id="10" creationId="{CDE46DB1-BB5E-55F5-AC59-3431BCB95571}"/>
          </ac:spMkLst>
        </pc:spChg>
        <pc:spChg chg="mod">
          <ac:chgData name="Nguyen Binh" userId="acf7f2a7-1119-454a-99ee-b7b1d8425230" providerId="ADAL" clId="{11700495-DEAE-4AAA-9D0B-91827AD596A8}" dt="2023-05-15T15:39:22.358" v="7250" actId="20577"/>
          <ac:spMkLst>
            <pc:docMk/>
            <pc:sldMk cId="3411335886" sldId="1289"/>
            <ac:spMk id="11" creationId="{EF454483-AAE5-5ED5-3FF9-7F681897A658}"/>
          </ac:spMkLst>
        </pc:spChg>
        <pc:spChg chg="mod">
          <ac:chgData name="Nguyen Binh" userId="acf7f2a7-1119-454a-99ee-b7b1d8425230" providerId="ADAL" clId="{11700495-DEAE-4AAA-9D0B-91827AD596A8}" dt="2023-05-15T15:39:38.975" v="7256" actId="14100"/>
          <ac:spMkLst>
            <pc:docMk/>
            <pc:sldMk cId="3411335886" sldId="1289"/>
            <ac:spMk id="12" creationId="{C1FD6E51-294B-E25B-1698-1D12F2A17D1B}"/>
          </ac:spMkLst>
        </pc:spChg>
        <pc:spChg chg="mod">
          <ac:chgData name="Nguyen Binh" userId="acf7f2a7-1119-454a-99ee-b7b1d8425230" providerId="ADAL" clId="{11700495-DEAE-4AAA-9D0B-91827AD596A8}" dt="2023-05-15T15:39:54.641" v="7264" actId="20577"/>
          <ac:spMkLst>
            <pc:docMk/>
            <pc:sldMk cId="3411335886" sldId="1289"/>
            <ac:spMk id="13" creationId="{59325E01-5B0D-6923-534A-C5F6CEC24571}"/>
          </ac:spMkLst>
        </pc:spChg>
        <pc:spChg chg="mod">
          <ac:chgData name="Nguyen Binh" userId="acf7f2a7-1119-454a-99ee-b7b1d8425230" providerId="ADAL" clId="{11700495-DEAE-4AAA-9D0B-91827AD596A8}" dt="2023-05-15T15:40:02.968" v="7269" actId="14100"/>
          <ac:spMkLst>
            <pc:docMk/>
            <pc:sldMk cId="3411335886" sldId="1289"/>
            <ac:spMk id="14" creationId="{8674E000-C750-7C33-047C-87B19FC24C13}"/>
          </ac:spMkLst>
        </pc:spChg>
        <pc:spChg chg="del">
          <ac:chgData name="Nguyen Binh" userId="acf7f2a7-1119-454a-99ee-b7b1d8425230" providerId="ADAL" clId="{11700495-DEAE-4AAA-9D0B-91827AD596A8}" dt="2023-05-11T18:01:34.728" v="3405" actId="478"/>
          <ac:spMkLst>
            <pc:docMk/>
            <pc:sldMk cId="3411335886" sldId="1289"/>
            <ac:spMk id="15" creationId="{5F58DA83-047D-2D55-A483-51E3713D177E}"/>
          </ac:spMkLst>
        </pc:spChg>
        <pc:spChg chg="del">
          <ac:chgData name="Nguyen Binh" userId="acf7f2a7-1119-454a-99ee-b7b1d8425230" providerId="ADAL" clId="{11700495-DEAE-4AAA-9D0B-91827AD596A8}" dt="2023-05-11T18:01:34.728" v="3405" actId="478"/>
          <ac:spMkLst>
            <pc:docMk/>
            <pc:sldMk cId="3411335886" sldId="1289"/>
            <ac:spMk id="19" creationId="{4231B74D-11DB-6D7B-57EC-56594A40C175}"/>
          </ac:spMkLst>
        </pc:spChg>
        <pc:graphicFrameChg chg="mod">
          <ac:chgData name="Nguyen Binh" userId="acf7f2a7-1119-454a-99ee-b7b1d8425230" providerId="ADAL" clId="{11700495-DEAE-4AAA-9D0B-91827AD596A8}" dt="2023-05-11T18:02:11.588" v="3422" actId="1076"/>
          <ac:graphicFrameMkLst>
            <pc:docMk/>
            <pc:sldMk cId="3411335886" sldId="1289"/>
            <ac:graphicFrameMk id="16" creationId="{8C318159-4C86-CA62-B3E7-88BF171E7C4D}"/>
          </ac:graphicFrameMkLst>
        </pc:graphicFrameChg>
        <pc:picChg chg="add mod ord">
          <ac:chgData name="Nguyen Binh" userId="acf7f2a7-1119-454a-99ee-b7b1d8425230" providerId="ADAL" clId="{11700495-DEAE-4AAA-9D0B-91827AD596A8}" dt="2023-05-15T15:13:50.641" v="7212" actId="167"/>
          <ac:picMkLst>
            <pc:docMk/>
            <pc:sldMk cId="3411335886" sldId="1289"/>
            <ac:picMk id="4" creationId="{BF7B1B98-ABD7-D275-F42F-689494745307}"/>
          </ac:picMkLst>
        </pc:picChg>
        <pc:picChg chg="del mod">
          <ac:chgData name="Nguyen Binh" userId="acf7f2a7-1119-454a-99ee-b7b1d8425230" providerId="ADAL" clId="{11700495-DEAE-4AAA-9D0B-91827AD596A8}" dt="2023-05-15T15:13:46.759" v="7210" actId="478"/>
          <ac:picMkLst>
            <pc:docMk/>
            <pc:sldMk cId="3411335886" sldId="1289"/>
            <ac:picMk id="17" creationId="{EA01B864-2562-79FA-D6C3-EBEE7BD26EE4}"/>
          </ac:picMkLst>
        </pc:picChg>
      </pc:sldChg>
      <pc:sldChg chg="modSp add del mod modAnim">
        <pc:chgData name="Nguyen Binh" userId="acf7f2a7-1119-454a-99ee-b7b1d8425230" providerId="ADAL" clId="{11700495-DEAE-4AAA-9D0B-91827AD596A8}" dt="2023-05-11T17:45:51.498" v="3302" actId="2696"/>
        <pc:sldMkLst>
          <pc:docMk/>
          <pc:sldMk cId="3457784025" sldId="1289"/>
        </pc:sldMkLst>
        <pc:spChg chg="mod">
          <ac:chgData name="Nguyen Binh" userId="acf7f2a7-1119-454a-99ee-b7b1d8425230" providerId="ADAL" clId="{11700495-DEAE-4AAA-9D0B-91827AD596A8}" dt="2023-05-02T12:36:06.818" v="461" actId="20577"/>
          <ac:spMkLst>
            <pc:docMk/>
            <pc:sldMk cId="3457784025" sldId="1289"/>
            <ac:spMk id="3" creationId="{2F63E213-0F0E-C13F-EE7F-33AB09769E2C}"/>
          </ac:spMkLst>
        </pc:spChg>
        <pc:spChg chg="mod">
          <ac:chgData name="Nguyen Binh" userId="acf7f2a7-1119-454a-99ee-b7b1d8425230" providerId="ADAL" clId="{11700495-DEAE-4AAA-9D0B-91827AD596A8}" dt="2023-05-02T12:36:19.946" v="463" actId="20577"/>
          <ac:spMkLst>
            <pc:docMk/>
            <pc:sldMk cId="3457784025" sldId="1289"/>
            <ac:spMk id="8" creationId="{85A6603F-9A85-2164-3DE8-0DF2FAC468F2}"/>
          </ac:spMkLst>
        </pc:spChg>
        <pc:spChg chg="mod">
          <ac:chgData name="Nguyen Binh" userId="acf7f2a7-1119-454a-99ee-b7b1d8425230" providerId="ADAL" clId="{11700495-DEAE-4AAA-9D0B-91827AD596A8}" dt="2023-05-02T12:36:44.361" v="475" actId="1076"/>
          <ac:spMkLst>
            <pc:docMk/>
            <pc:sldMk cId="3457784025" sldId="1289"/>
            <ac:spMk id="9" creationId="{935C5D41-09D8-4B2C-DA4C-C46952B0AE3D}"/>
          </ac:spMkLst>
        </pc:spChg>
        <pc:spChg chg="mod">
          <ac:chgData name="Nguyen Binh" userId="acf7f2a7-1119-454a-99ee-b7b1d8425230" providerId="ADAL" clId="{11700495-DEAE-4AAA-9D0B-91827AD596A8}" dt="2023-05-02T12:37:01.965" v="478" actId="20577"/>
          <ac:spMkLst>
            <pc:docMk/>
            <pc:sldMk cId="3457784025" sldId="1289"/>
            <ac:spMk id="10" creationId="{CDE46DB1-BB5E-55F5-AC59-3431BCB95571}"/>
          </ac:spMkLst>
        </pc:spChg>
        <pc:spChg chg="mod">
          <ac:chgData name="Nguyen Binh" userId="acf7f2a7-1119-454a-99ee-b7b1d8425230" providerId="ADAL" clId="{11700495-DEAE-4AAA-9D0B-91827AD596A8}" dt="2023-05-02T12:39:13.027" v="548" actId="20577"/>
          <ac:spMkLst>
            <pc:docMk/>
            <pc:sldMk cId="3457784025" sldId="1289"/>
            <ac:spMk id="11" creationId="{EF454483-AAE5-5ED5-3FF9-7F681897A658}"/>
          </ac:spMkLst>
        </pc:spChg>
        <pc:spChg chg="mod">
          <ac:chgData name="Nguyen Binh" userId="acf7f2a7-1119-454a-99ee-b7b1d8425230" providerId="ADAL" clId="{11700495-DEAE-4AAA-9D0B-91827AD596A8}" dt="2023-05-02T12:39:20.650" v="549" actId="14100"/>
          <ac:spMkLst>
            <pc:docMk/>
            <pc:sldMk cId="3457784025" sldId="1289"/>
            <ac:spMk id="12" creationId="{C1FD6E51-294B-E25B-1698-1D12F2A17D1B}"/>
          </ac:spMkLst>
        </pc:spChg>
        <pc:spChg chg="mod">
          <ac:chgData name="Nguyen Binh" userId="acf7f2a7-1119-454a-99ee-b7b1d8425230" providerId="ADAL" clId="{11700495-DEAE-4AAA-9D0B-91827AD596A8}" dt="2023-05-02T12:40:51.344" v="566" actId="21"/>
          <ac:spMkLst>
            <pc:docMk/>
            <pc:sldMk cId="3457784025" sldId="1289"/>
            <ac:spMk id="13" creationId="{59325E01-5B0D-6923-534A-C5F6CEC24571}"/>
          </ac:spMkLst>
        </pc:spChg>
        <pc:spChg chg="mod">
          <ac:chgData name="Nguyen Binh" userId="acf7f2a7-1119-454a-99ee-b7b1d8425230" providerId="ADAL" clId="{11700495-DEAE-4AAA-9D0B-91827AD596A8}" dt="2023-05-02T12:40:53.514" v="569"/>
          <ac:spMkLst>
            <pc:docMk/>
            <pc:sldMk cId="3457784025" sldId="1289"/>
            <ac:spMk id="14" creationId="{8674E000-C750-7C33-047C-87B19FC24C13}"/>
          </ac:spMkLst>
        </pc:spChg>
      </pc:sldChg>
      <pc:sldChg chg="addSp delSp modSp mod ord modAnim">
        <pc:chgData name="Nguyen Binh" userId="acf7f2a7-1119-454a-99ee-b7b1d8425230" providerId="ADAL" clId="{11700495-DEAE-4AAA-9D0B-91827AD596A8}" dt="2023-05-16T05:02:55.362" v="13408" actId="113"/>
        <pc:sldMkLst>
          <pc:docMk/>
          <pc:sldMk cId="3334957930" sldId="1290"/>
        </pc:sldMkLst>
        <pc:spChg chg="mod">
          <ac:chgData name="Nguyen Binh" userId="acf7f2a7-1119-454a-99ee-b7b1d8425230" providerId="ADAL" clId="{11700495-DEAE-4AAA-9D0B-91827AD596A8}" dt="2023-05-16T05:02:55.362" v="13408" actId="113"/>
          <ac:spMkLst>
            <pc:docMk/>
            <pc:sldMk cId="3334957930" sldId="1290"/>
            <ac:spMk id="2" creationId="{A02669FB-F908-D3A2-E9D2-0CAD7B9ED5E1}"/>
          </ac:spMkLst>
        </pc:spChg>
        <pc:spChg chg="add mod">
          <ac:chgData name="Nguyen Binh" userId="acf7f2a7-1119-454a-99ee-b7b1d8425230" providerId="ADAL" clId="{11700495-DEAE-4AAA-9D0B-91827AD596A8}" dt="2023-05-15T16:38:39.804" v="8396" actId="20577"/>
          <ac:spMkLst>
            <pc:docMk/>
            <pc:sldMk cId="3334957930" sldId="1290"/>
            <ac:spMk id="3" creationId="{4A594DCB-867B-18A3-B298-F0C33E12D07C}"/>
          </ac:spMkLst>
        </pc:spChg>
        <pc:spChg chg="del mod">
          <ac:chgData name="Nguyen Binh" userId="acf7f2a7-1119-454a-99ee-b7b1d8425230" providerId="ADAL" clId="{11700495-DEAE-4AAA-9D0B-91827AD596A8}" dt="2023-05-11T17:59:20.161" v="3376" actId="478"/>
          <ac:spMkLst>
            <pc:docMk/>
            <pc:sldMk cId="3334957930" sldId="1290"/>
            <ac:spMk id="3" creationId="{791C4005-89AC-C7A7-FA90-3881639B69C1}"/>
          </ac:spMkLst>
        </pc:spChg>
        <pc:spChg chg="add del mod">
          <ac:chgData name="Nguyen Binh" userId="acf7f2a7-1119-454a-99ee-b7b1d8425230" providerId="ADAL" clId="{11700495-DEAE-4AAA-9D0B-91827AD596A8}" dt="2023-05-11T17:59:22.780" v="3377" actId="478"/>
          <ac:spMkLst>
            <pc:docMk/>
            <pc:sldMk cId="3334957930" sldId="1290"/>
            <ac:spMk id="6" creationId="{4EF04D42-4B56-9631-79DA-54654476579C}"/>
          </ac:spMkLst>
        </pc:spChg>
        <pc:spChg chg="add mod">
          <ac:chgData name="Nguyen Binh" userId="acf7f2a7-1119-454a-99ee-b7b1d8425230" providerId="ADAL" clId="{11700495-DEAE-4AAA-9D0B-91827AD596A8}" dt="2023-05-15T16:33:46.115" v="8255" actId="20577"/>
          <ac:spMkLst>
            <pc:docMk/>
            <pc:sldMk cId="3334957930" sldId="1290"/>
            <ac:spMk id="6" creationId="{5D31E134-C75B-66A5-72F3-1E3EAFA7E1BE}"/>
          </ac:spMkLst>
        </pc:spChg>
        <pc:spChg chg="add mod">
          <ac:chgData name="Nguyen Binh" userId="acf7f2a7-1119-454a-99ee-b7b1d8425230" providerId="ADAL" clId="{11700495-DEAE-4AAA-9D0B-91827AD596A8}" dt="2023-05-15T12:33:50.382" v="4763" actId="20577"/>
          <ac:spMkLst>
            <pc:docMk/>
            <pc:sldMk cId="3334957930" sldId="1290"/>
            <ac:spMk id="7" creationId="{1A968FC3-D2B4-D446-C948-DFEC93ED0E18}"/>
          </ac:spMkLst>
        </pc:spChg>
        <pc:spChg chg="add mod">
          <ac:chgData name="Nguyen Binh" userId="acf7f2a7-1119-454a-99ee-b7b1d8425230" providerId="ADAL" clId="{11700495-DEAE-4AAA-9D0B-91827AD596A8}" dt="2023-05-15T16:37:50.512" v="8387" actId="14100"/>
          <ac:spMkLst>
            <pc:docMk/>
            <pc:sldMk cId="3334957930" sldId="1290"/>
            <ac:spMk id="11" creationId="{9E950F17-20BB-E682-5A72-273929F72C46}"/>
          </ac:spMkLst>
        </pc:spChg>
        <pc:spChg chg="add mod">
          <ac:chgData name="Nguyen Binh" userId="acf7f2a7-1119-454a-99ee-b7b1d8425230" providerId="ADAL" clId="{11700495-DEAE-4AAA-9D0B-91827AD596A8}" dt="2023-05-15T16:37:45.313" v="8386" actId="14100"/>
          <ac:spMkLst>
            <pc:docMk/>
            <pc:sldMk cId="3334957930" sldId="1290"/>
            <ac:spMk id="12" creationId="{4DD9A78A-2F29-8EEB-307E-21CC68E1A1C4}"/>
          </ac:spMkLst>
        </pc:spChg>
        <pc:spChg chg="add mod">
          <ac:chgData name="Nguyen Binh" userId="acf7f2a7-1119-454a-99ee-b7b1d8425230" providerId="ADAL" clId="{11700495-DEAE-4AAA-9D0B-91827AD596A8}" dt="2023-05-15T16:39:29.756" v="8405" actId="20577"/>
          <ac:spMkLst>
            <pc:docMk/>
            <pc:sldMk cId="3334957930" sldId="1290"/>
            <ac:spMk id="15" creationId="{0A525B89-A322-C26D-4491-8C76A7F06943}"/>
          </ac:spMkLst>
        </pc:spChg>
        <pc:picChg chg="mod modCrop">
          <ac:chgData name="Nguyen Binh" userId="acf7f2a7-1119-454a-99ee-b7b1d8425230" providerId="ADAL" clId="{11700495-DEAE-4AAA-9D0B-91827AD596A8}" dt="2023-05-15T16:38:11.187" v="8390" actId="732"/>
          <ac:picMkLst>
            <pc:docMk/>
            <pc:sldMk cId="3334957930" sldId="1290"/>
            <ac:picMk id="4" creationId="{C66473C5-E378-5CA1-A4C7-07EE33DDE0B7}"/>
          </ac:picMkLst>
        </pc:picChg>
        <pc:picChg chg="add mod ord modCrop">
          <ac:chgData name="Nguyen Binh" userId="acf7f2a7-1119-454a-99ee-b7b1d8425230" providerId="ADAL" clId="{11700495-DEAE-4AAA-9D0B-91827AD596A8}" dt="2023-05-15T16:39:18.265" v="8404" actId="1076"/>
          <ac:picMkLst>
            <pc:docMk/>
            <pc:sldMk cId="3334957930" sldId="1290"/>
            <ac:picMk id="13" creationId="{9209BB75-15D8-0656-829A-4263E1A2256C}"/>
          </ac:picMkLst>
        </pc:picChg>
        <pc:cxnChg chg="add del mod">
          <ac:chgData name="Nguyen Binh" userId="acf7f2a7-1119-454a-99ee-b7b1d8425230" providerId="ADAL" clId="{11700495-DEAE-4AAA-9D0B-91827AD596A8}" dt="2023-05-15T16:36:52.019" v="8371" actId="478"/>
          <ac:cxnSpMkLst>
            <pc:docMk/>
            <pc:sldMk cId="3334957930" sldId="1290"/>
            <ac:cxnSpMk id="9" creationId="{2BF65207-E35D-028C-75A4-FE9FDB975D87}"/>
          </ac:cxnSpMkLst>
        </pc:cxnChg>
      </pc:sldChg>
      <pc:sldChg chg="addSp delSp modSp add del mod ord">
        <pc:chgData name="Nguyen Binh" userId="acf7f2a7-1119-454a-99ee-b7b1d8425230" providerId="ADAL" clId="{11700495-DEAE-4AAA-9D0B-91827AD596A8}" dt="2023-05-15T17:34:11.680" v="9672" actId="47"/>
        <pc:sldMkLst>
          <pc:docMk/>
          <pc:sldMk cId="332045665" sldId="1291"/>
        </pc:sldMkLst>
        <pc:spChg chg="del">
          <ac:chgData name="Nguyen Binh" userId="acf7f2a7-1119-454a-99ee-b7b1d8425230" providerId="ADAL" clId="{11700495-DEAE-4AAA-9D0B-91827AD596A8}" dt="2023-05-15T17:33:18.089" v="9652" actId="478"/>
          <ac:spMkLst>
            <pc:docMk/>
            <pc:sldMk cId="332045665" sldId="1291"/>
            <ac:spMk id="2" creationId="{7A226C22-2955-2988-E6E1-489E1214E2A1}"/>
          </ac:spMkLst>
        </pc:spChg>
        <pc:spChg chg="del">
          <ac:chgData name="Nguyen Binh" userId="acf7f2a7-1119-454a-99ee-b7b1d8425230" providerId="ADAL" clId="{11700495-DEAE-4AAA-9D0B-91827AD596A8}" dt="2023-05-11T18:16:25.747" v="3576" actId="478"/>
          <ac:spMkLst>
            <pc:docMk/>
            <pc:sldMk cId="332045665" sldId="1291"/>
            <ac:spMk id="3" creationId="{77C71A19-760D-C553-233B-BE85162F13F5}"/>
          </ac:spMkLst>
        </pc:spChg>
        <pc:spChg chg="add del mod">
          <ac:chgData name="Nguyen Binh" userId="acf7f2a7-1119-454a-99ee-b7b1d8425230" providerId="ADAL" clId="{11700495-DEAE-4AAA-9D0B-91827AD596A8}" dt="2023-05-11T18:16:29.546" v="3579" actId="478"/>
          <ac:spMkLst>
            <pc:docMk/>
            <pc:sldMk cId="332045665" sldId="1291"/>
            <ac:spMk id="5" creationId="{46816E40-7539-010E-6A7C-4163AB3B438E}"/>
          </ac:spMkLst>
        </pc:spChg>
        <pc:spChg chg="add del mod">
          <ac:chgData name="Nguyen Binh" userId="acf7f2a7-1119-454a-99ee-b7b1d8425230" providerId="ADAL" clId="{11700495-DEAE-4AAA-9D0B-91827AD596A8}" dt="2023-05-15T17:33:25.207" v="9653" actId="21"/>
          <ac:spMkLst>
            <pc:docMk/>
            <pc:sldMk cId="332045665" sldId="1291"/>
            <ac:spMk id="5" creationId="{F3AC90F0-5B5B-8182-405C-31FC2DEABC79}"/>
          </ac:spMkLst>
        </pc:spChg>
        <pc:spChg chg="add del mod">
          <ac:chgData name="Nguyen Binh" userId="acf7f2a7-1119-454a-99ee-b7b1d8425230" providerId="ADAL" clId="{11700495-DEAE-4AAA-9D0B-91827AD596A8}" dt="2023-05-11T18:16:27.373" v="3578"/>
          <ac:spMkLst>
            <pc:docMk/>
            <pc:sldMk cId="332045665" sldId="1291"/>
            <ac:spMk id="6" creationId="{3E4567D6-A7C3-B999-2051-DD3D3297A2D0}"/>
          </ac:spMkLst>
        </pc:spChg>
        <pc:spChg chg="add mod">
          <ac:chgData name="Nguyen Binh" userId="acf7f2a7-1119-454a-99ee-b7b1d8425230" providerId="ADAL" clId="{11700495-DEAE-4AAA-9D0B-91827AD596A8}" dt="2023-05-15T17:26:19.466" v="9396" actId="20577"/>
          <ac:spMkLst>
            <pc:docMk/>
            <pc:sldMk cId="332045665" sldId="1291"/>
            <ac:spMk id="7" creationId="{D49BD631-9E3C-B040-0C23-F7D028506B75}"/>
          </ac:spMkLst>
        </pc:spChg>
        <pc:picChg chg="add del mod">
          <ac:chgData name="Nguyen Binh" userId="acf7f2a7-1119-454a-99ee-b7b1d8425230" providerId="ADAL" clId="{11700495-DEAE-4AAA-9D0B-91827AD596A8}" dt="2023-05-15T17:25:23.243" v="9376" actId="21"/>
          <ac:picMkLst>
            <pc:docMk/>
            <pc:sldMk cId="332045665" sldId="1291"/>
            <ac:picMk id="3" creationId="{581546D1-94CF-F1F5-CD3F-1B94F0292191}"/>
          </ac:picMkLst>
        </pc:picChg>
      </pc:sldChg>
      <pc:sldChg chg="addSp delSp modSp new del mod">
        <pc:chgData name="Nguyen Binh" userId="acf7f2a7-1119-454a-99ee-b7b1d8425230" providerId="ADAL" clId="{11700495-DEAE-4AAA-9D0B-91827AD596A8}" dt="2023-05-11T15:45:14.459" v="1165" actId="2696"/>
        <pc:sldMkLst>
          <pc:docMk/>
          <pc:sldMk cId="1212123539" sldId="1291"/>
        </pc:sldMkLst>
        <pc:spChg chg="mod">
          <ac:chgData name="Nguyen Binh" userId="acf7f2a7-1119-454a-99ee-b7b1d8425230" providerId="ADAL" clId="{11700495-DEAE-4AAA-9D0B-91827AD596A8}" dt="2023-05-04T15:59:18.284" v="684" actId="255"/>
          <ac:spMkLst>
            <pc:docMk/>
            <pc:sldMk cId="1212123539" sldId="1291"/>
            <ac:spMk id="2" creationId="{7A226C22-2955-2988-E6E1-489E1214E2A1}"/>
          </ac:spMkLst>
        </pc:spChg>
        <pc:spChg chg="mod">
          <ac:chgData name="Nguyen Binh" userId="acf7f2a7-1119-454a-99ee-b7b1d8425230" providerId="ADAL" clId="{11700495-DEAE-4AAA-9D0B-91827AD596A8}" dt="2023-05-04T15:56:44.297" v="604" actId="20577"/>
          <ac:spMkLst>
            <pc:docMk/>
            <pc:sldMk cId="1212123539" sldId="1291"/>
            <ac:spMk id="3" creationId="{77C71A19-760D-C553-233B-BE85162F13F5}"/>
          </ac:spMkLst>
        </pc:spChg>
        <pc:picChg chg="add del">
          <ac:chgData name="Nguyen Binh" userId="acf7f2a7-1119-454a-99ee-b7b1d8425230" providerId="ADAL" clId="{11700495-DEAE-4AAA-9D0B-91827AD596A8}" dt="2023-05-04T16:36:54.932" v="686" actId="22"/>
          <ac:picMkLst>
            <pc:docMk/>
            <pc:sldMk cId="1212123539" sldId="1291"/>
            <ac:picMk id="5" creationId="{914ED10F-7F89-A81E-6BE8-833F69635B10}"/>
          </ac:picMkLst>
        </pc:picChg>
      </pc:sldChg>
      <pc:sldChg chg="addSp delSp modSp new add del mod modAnim">
        <pc:chgData name="Nguyen Binh" userId="acf7f2a7-1119-454a-99ee-b7b1d8425230" providerId="ADAL" clId="{11700495-DEAE-4AAA-9D0B-91827AD596A8}" dt="2023-05-16T08:17:31.908" v="17940" actId="27107"/>
        <pc:sldMkLst>
          <pc:docMk/>
          <pc:sldMk cId="3146443580" sldId="1292"/>
        </pc:sldMkLst>
        <pc:spChg chg="mod">
          <ac:chgData name="Nguyen Binh" userId="acf7f2a7-1119-454a-99ee-b7b1d8425230" providerId="ADAL" clId="{11700495-DEAE-4AAA-9D0B-91827AD596A8}" dt="2023-05-04T16:37:04.916" v="688" actId="14100"/>
          <ac:spMkLst>
            <pc:docMk/>
            <pc:sldMk cId="3146443580" sldId="1292"/>
            <ac:spMk id="2" creationId="{BA10CEC9-F3CB-561B-4D8A-3022EC58FB9D}"/>
          </ac:spMkLst>
        </pc:spChg>
        <pc:spChg chg="add mod">
          <ac:chgData name="Nguyen Binh" userId="acf7f2a7-1119-454a-99ee-b7b1d8425230" providerId="ADAL" clId="{11700495-DEAE-4AAA-9D0B-91827AD596A8}" dt="2023-05-16T08:17:31.908" v="17940" actId="27107"/>
          <ac:spMkLst>
            <pc:docMk/>
            <pc:sldMk cId="3146443580" sldId="1292"/>
            <ac:spMk id="3" creationId="{63B2735F-8B6F-6E28-B37B-85A01E45E33B}"/>
          </ac:spMkLst>
        </pc:spChg>
        <pc:spChg chg="add del">
          <ac:chgData name="Nguyen Binh" userId="acf7f2a7-1119-454a-99ee-b7b1d8425230" providerId="ADAL" clId="{11700495-DEAE-4AAA-9D0B-91827AD596A8}" dt="2023-05-11T18:13:48.319" v="3453"/>
          <ac:spMkLst>
            <pc:docMk/>
            <pc:sldMk cId="3146443580" sldId="1292"/>
            <ac:spMk id="3" creationId="{F4D2CA25-BA8B-7496-8371-B74BA74A3B07}"/>
          </ac:spMkLst>
        </pc:spChg>
        <pc:spChg chg="add mod">
          <ac:chgData name="Nguyen Binh" userId="acf7f2a7-1119-454a-99ee-b7b1d8425230" providerId="ADAL" clId="{11700495-DEAE-4AAA-9D0B-91827AD596A8}" dt="2023-05-15T17:34:07.192" v="9669"/>
          <ac:spMkLst>
            <pc:docMk/>
            <pc:sldMk cId="3146443580" sldId="1292"/>
            <ac:spMk id="4" creationId="{15AFC79F-B728-8771-FCEE-8957AA07AE35}"/>
          </ac:spMkLst>
        </pc:spChg>
        <pc:spChg chg="add del mod">
          <ac:chgData name="Nguyen Binh" userId="acf7f2a7-1119-454a-99ee-b7b1d8425230" providerId="ADAL" clId="{11700495-DEAE-4AAA-9D0B-91827AD596A8}" dt="2023-05-15T19:01:46.367" v="11501" actId="478"/>
          <ac:spMkLst>
            <pc:docMk/>
            <pc:sldMk cId="3146443580" sldId="1292"/>
            <ac:spMk id="5" creationId="{6C0450DB-38B4-5F1B-9871-F2B26BCC37A8}"/>
          </ac:spMkLst>
        </pc:spChg>
        <pc:spChg chg="add del mod">
          <ac:chgData name="Nguyen Binh" userId="acf7f2a7-1119-454a-99ee-b7b1d8425230" providerId="ADAL" clId="{11700495-DEAE-4AAA-9D0B-91827AD596A8}" dt="2023-05-15T19:01:57.613" v="11503" actId="478"/>
          <ac:spMkLst>
            <pc:docMk/>
            <pc:sldMk cId="3146443580" sldId="1292"/>
            <ac:spMk id="6" creationId="{CEF90AEB-322C-732E-F877-70D199407F03}"/>
          </ac:spMkLst>
        </pc:spChg>
        <pc:spChg chg="add mod">
          <ac:chgData name="Nguyen Binh" userId="acf7f2a7-1119-454a-99ee-b7b1d8425230" providerId="ADAL" clId="{11700495-DEAE-4AAA-9D0B-91827AD596A8}" dt="2023-05-15T19:46:52.674" v="13182" actId="1076"/>
          <ac:spMkLst>
            <pc:docMk/>
            <pc:sldMk cId="3146443580" sldId="1292"/>
            <ac:spMk id="8" creationId="{B0A92240-F794-E7D9-CB88-A45DA3A69E98}"/>
          </ac:spMkLst>
        </pc:spChg>
        <pc:spChg chg="add mod">
          <ac:chgData name="Nguyen Binh" userId="acf7f2a7-1119-454a-99ee-b7b1d8425230" providerId="ADAL" clId="{11700495-DEAE-4AAA-9D0B-91827AD596A8}" dt="2023-05-15T19:45:46.634" v="13171" actId="1076"/>
          <ac:spMkLst>
            <pc:docMk/>
            <pc:sldMk cId="3146443580" sldId="1292"/>
            <ac:spMk id="10" creationId="{EA87EBE3-6837-8AEC-536A-B9D564F28F04}"/>
          </ac:spMkLst>
        </pc:spChg>
        <pc:spChg chg="add mod">
          <ac:chgData name="Nguyen Binh" userId="acf7f2a7-1119-454a-99ee-b7b1d8425230" providerId="ADAL" clId="{11700495-DEAE-4AAA-9D0B-91827AD596A8}" dt="2023-05-15T19:46:50.077" v="13181" actId="1076"/>
          <ac:spMkLst>
            <pc:docMk/>
            <pc:sldMk cId="3146443580" sldId="1292"/>
            <ac:spMk id="11" creationId="{5FF42020-646E-3652-8819-E98DAB929769}"/>
          </ac:spMkLst>
        </pc:spChg>
        <pc:picChg chg="add del mod">
          <ac:chgData name="Nguyen Binh" userId="acf7f2a7-1119-454a-99ee-b7b1d8425230" providerId="ADAL" clId="{11700495-DEAE-4AAA-9D0B-91827AD596A8}" dt="2023-05-04T16:41:29.604" v="693" actId="478"/>
          <ac:picMkLst>
            <pc:docMk/>
            <pc:sldMk cId="3146443580" sldId="1292"/>
            <ac:picMk id="4" creationId="{34446CC7-F012-522B-8A28-5443056A6B53}"/>
          </ac:picMkLst>
        </pc:picChg>
        <pc:picChg chg="add del mod">
          <ac:chgData name="Nguyen Binh" userId="acf7f2a7-1119-454a-99ee-b7b1d8425230" providerId="ADAL" clId="{11700495-DEAE-4AAA-9D0B-91827AD596A8}" dt="2023-05-04T16:42:00.623" v="701" actId="478"/>
          <ac:picMkLst>
            <pc:docMk/>
            <pc:sldMk cId="3146443580" sldId="1292"/>
            <ac:picMk id="5" creationId="{2B452E42-5A5F-6029-023B-B76AC1536721}"/>
          </ac:picMkLst>
        </pc:picChg>
        <pc:picChg chg="add del mod">
          <ac:chgData name="Nguyen Binh" userId="acf7f2a7-1119-454a-99ee-b7b1d8425230" providerId="ADAL" clId="{11700495-DEAE-4AAA-9D0B-91827AD596A8}" dt="2023-05-04T16:41:59.310" v="700" actId="478"/>
          <ac:picMkLst>
            <pc:docMk/>
            <pc:sldMk cId="3146443580" sldId="1292"/>
            <ac:picMk id="6" creationId="{AF747B98-C0CB-867F-8350-4C563D3E1F59}"/>
          </ac:picMkLst>
        </pc:picChg>
        <pc:picChg chg="add mod">
          <ac:chgData name="Nguyen Binh" userId="acf7f2a7-1119-454a-99ee-b7b1d8425230" providerId="ADAL" clId="{11700495-DEAE-4AAA-9D0B-91827AD596A8}" dt="2023-05-04T17:50:16.562" v="716" actId="1076"/>
          <ac:picMkLst>
            <pc:docMk/>
            <pc:sldMk cId="3146443580" sldId="1292"/>
            <ac:picMk id="7" creationId="{2D9919E3-DD6D-A269-B9B2-9A9405E36D2B}"/>
          </ac:picMkLst>
        </pc:picChg>
        <pc:picChg chg="add mod">
          <ac:chgData name="Nguyen Binh" userId="acf7f2a7-1119-454a-99ee-b7b1d8425230" providerId="ADAL" clId="{11700495-DEAE-4AAA-9D0B-91827AD596A8}" dt="2023-05-04T17:52:18.004" v="719" actId="1076"/>
          <ac:picMkLst>
            <pc:docMk/>
            <pc:sldMk cId="3146443580" sldId="1292"/>
            <ac:picMk id="8" creationId="{5E9D8FDF-7162-4D94-5C50-2CDF993DA712}"/>
          </ac:picMkLst>
        </pc:picChg>
        <pc:picChg chg="add del mod">
          <ac:chgData name="Nguyen Binh" userId="acf7f2a7-1119-454a-99ee-b7b1d8425230" providerId="ADAL" clId="{11700495-DEAE-4AAA-9D0B-91827AD596A8}" dt="2023-05-15T17:26:07.063" v="9389" actId="478"/>
          <ac:picMkLst>
            <pc:docMk/>
            <pc:sldMk cId="3146443580" sldId="1292"/>
            <ac:picMk id="9" creationId="{A080D080-9AB8-C4FF-78FA-C97DEFF1E148}"/>
          </ac:picMkLst>
        </pc:picChg>
        <pc:picChg chg="add del mod">
          <ac:chgData name="Nguyen Binh" userId="acf7f2a7-1119-454a-99ee-b7b1d8425230" providerId="ADAL" clId="{11700495-DEAE-4AAA-9D0B-91827AD596A8}" dt="2023-05-15T17:26:07.063" v="9389" actId="478"/>
          <ac:picMkLst>
            <pc:docMk/>
            <pc:sldMk cId="3146443580" sldId="1292"/>
            <ac:picMk id="10" creationId="{CE28D81A-FF43-488A-E05C-238FF57F3889}"/>
          </ac:picMkLst>
        </pc:picChg>
        <pc:picChg chg="add mod">
          <ac:chgData name="Nguyen Binh" userId="acf7f2a7-1119-454a-99ee-b7b1d8425230" providerId="ADAL" clId="{11700495-DEAE-4AAA-9D0B-91827AD596A8}" dt="2023-05-15T19:26:57.431" v="12826" actId="1076"/>
          <ac:picMkLst>
            <pc:docMk/>
            <pc:sldMk cId="3146443580" sldId="1292"/>
            <ac:picMk id="2050" creationId="{F72EE5DB-66FA-3AA5-7841-C6873547D6B2}"/>
          </ac:picMkLst>
        </pc:picChg>
      </pc:sldChg>
      <pc:sldChg chg="addSp delSp modSp del mod ord">
        <pc:chgData name="Nguyen Binh" userId="acf7f2a7-1119-454a-99ee-b7b1d8425230" providerId="ADAL" clId="{11700495-DEAE-4AAA-9D0B-91827AD596A8}" dt="2023-05-15T15:41:25.759" v="7311" actId="2696"/>
        <pc:sldMkLst>
          <pc:docMk/>
          <pc:sldMk cId="1549362442" sldId="1293"/>
        </pc:sldMkLst>
        <pc:spChg chg="add del mod">
          <ac:chgData name="Nguyen Binh" userId="acf7f2a7-1119-454a-99ee-b7b1d8425230" providerId="ADAL" clId="{11700495-DEAE-4AAA-9D0B-91827AD596A8}" dt="2023-05-15T15:41:22.474" v="7310" actId="20577"/>
          <ac:spMkLst>
            <pc:docMk/>
            <pc:sldMk cId="1549362442" sldId="1293"/>
            <ac:spMk id="2" creationId="{7539FB6E-42A3-D0A4-45B2-3FF1697C3862}"/>
          </ac:spMkLst>
        </pc:spChg>
        <pc:spChg chg="del">
          <ac:chgData name="Nguyen Binh" userId="acf7f2a7-1119-454a-99ee-b7b1d8425230" providerId="ADAL" clId="{11700495-DEAE-4AAA-9D0B-91827AD596A8}" dt="2023-05-11T18:00:01.039" v="3381" actId="478"/>
          <ac:spMkLst>
            <pc:docMk/>
            <pc:sldMk cId="1549362442" sldId="1293"/>
            <ac:spMk id="3" creationId="{90EC06A4-89E3-40EC-4C93-7831C4D59C3C}"/>
          </ac:spMkLst>
        </pc:spChg>
        <pc:spChg chg="add del mod">
          <ac:chgData name="Nguyen Binh" userId="acf7f2a7-1119-454a-99ee-b7b1d8425230" providerId="ADAL" clId="{11700495-DEAE-4AAA-9D0B-91827AD596A8}" dt="2023-05-11T18:06:58.810" v="3446"/>
          <ac:spMkLst>
            <pc:docMk/>
            <pc:sldMk cId="1549362442" sldId="1293"/>
            <ac:spMk id="5" creationId="{AE827588-927E-EF86-18E7-3A4163295150}"/>
          </ac:spMkLst>
        </pc:spChg>
        <pc:picChg chg="add del mod">
          <ac:chgData name="Nguyen Binh" userId="acf7f2a7-1119-454a-99ee-b7b1d8425230" providerId="ADAL" clId="{11700495-DEAE-4AAA-9D0B-91827AD596A8}" dt="2023-05-07T13:45:00.863" v="726" actId="478"/>
          <ac:picMkLst>
            <pc:docMk/>
            <pc:sldMk cId="1549362442" sldId="1293"/>
            <ac:picMk id="2" creationId="{00AF3AE8-F88A-5044-F6E0-BD9A8BCF6E17}"/>
          </ac:picMkLst>
        </pc:picChg>
        <pc:picChg chg="add mod">
          <ac:chgData name="Nguyen Binh" userId="acf7f2a7-1119-454a-99ee-b7b1d8425230" providerId="ADAL" clId="{11700495-DEAE-4AAA-9D0B-91827AD596A8}" dt="2023-05-15T12:27:49.524" v="4464" actId="1076"/>
          <ac:picMkLst>
            <pc:docMk/>
            <pc:sldMk cId="1549362442" sldId="1293"/>
            <ac:picMk id="3" creationId="{B73E4E58-38CC-262A-D723-62BB4128C5AC}"/>
          </ac:picMkLst>
        </pc:picChg>
        <pc:picChg chg="add del mod">
          <ac:chgData name="Nguyen Binh" userId="acf7f2a7-1119-454a-99ee-b7b1d8425230" providerId="ADAL" clId="{11700495-DEAE-4AAA-9D0B-91827AD596A8}" dt="2023-05-15T12:16:18.664" v="4297" actId="478"/>
          <ac:picMkLst>
            <pc:docMk/>
            <pc:sldMk cId="1549362442" sldId="1293"/>
            <ac:picMk id="4" creationId="{3C599B78-B4E3-E1AD-EEF4-69220A1B7AD7}"/>
          </ac:picMkLst>
        </pc:picChg>
        <pc:picChg chg="add del mod">
          <ac:chgData name="Nguyen Binh" userId="acf7f2a7-1119-454a-99ee-b7b1d8425230" providerId="ADAL" clId="{11700495-DEAE-4AAA-9D0B-91827AD596A8}" dt="2023-05-15T12:20:33.297" v="4394" actId="478"/>
          <ac:picMkLst>
            <pc:docMk/>
            <pc:sldMk cId="1549362442" sldId="1293"/>
            <ac:picMk id="5" creationId="{729A4196-DBF3-7214-B52B-9FC92078BA90}"/>
          </ac:picMkLst>
        </pc:picChg>
        <pc:picChg chg="add del mod">
          <ac:chgData name="Nguyen Binh" userId="acf7f2a7-1119-454a-99ee-b7b1d8425230" providerId="ADAL" clId="{11700495-DEAE-4AAA-9D0B-91827AD596A8}" dt="2023-05-15T12:26:41.373" v="4448" actId="478"/>
          <ac:picMkLst>
            <pc:docMk/>
            <pc:sldMk cId="1549362442" sldId="1293"/>
            <ac:picMk id="6" creationId="{8B59AF8E-1553-7E92-21EA-8B10D46E7552}"/>
          </ac:picMkLst>
        </pc:picChg>
        <pc:picChg chg="add mod">
          <ac:chgData name="Nguyen Binh" userId="acf7f2a7-1119-454a-99ee-b7b1d8425230" providerId="ADAL" clId="{11700495-DEAE-4AAA-9D0B-91827AD596A8}" dt="2023-05-15T12:27:45.757" v="4463" actId="1076"/>
          <ac:picMkLst>
            <pc:docMk/>
            <pc:sldMk cId="1549362442" sldId="1293"/>
            <ac:picMk id="7" creationId="{295CEAFE-AB3C-1D20-865D-07005941EE0A}"/>
          </ac:picMkLst>
        </pc:picChg>
      </pc:sldChg>
      <pc:sldChg chg="delSp modSp add del mod">
        <pc:chgData name="Nguyen Binh" userId="acf7f2a7-1119-454a-99ee-b7b1d8425230" providerId="ADAL" clId="{11700495-DEAE-4AAA-9D0B-91827AD596A8}" dt="2023-05-15T18:08:40.011" v="9776" actId="47"/>
        <pc:sldMkLst>
          <pc:docMk/>
          <pc:sldMk cId="3519133816" sldId="1293"/>
        </pc:sldMkLst>
        <pc:spChg chg="mod">
          <ac:chgData name="Nguyen Binh" userId="acf7f2a7-1119-454a-99ee-b7b1d8425230" providerId="ADAL" clId="{11700495-DEAE-4AAA-9D0B-91827AD596A8}" dt="2023-05-15T17:55:57.143" v="9757" actId="20577"/>
          <ac:spMkLst>
            <pc:docMk/>
            <pc:sldMk cId="3519133816" sldId="1293"/>
            <ac:spMk id="2" creationId="{7539FB6E-42A3-D0A4-45B2-3FF1697C3862}"/>
          </ac:spMkLst>
        </pc:spChg>
        <pc:picChg chg="del">
          <ac:chgData name="Nguyen Binh" userId="acf7f2a7-1119-454a-99ee-b7b1d8425230" providerId="ADAL" clId="{11700495-DEAE-4AAA-9D0B-91827AD596A8}" dt="2023-05-15T17:57:37.375" v="9761" actId="478"/>
          <ac:picMkLst>
            <pc:docMk/>
            <pc:sldMk cId="3519133816" sldId="1293"/>
            <ac:picMk id="3" creationId="{B73E4E58-38CC-262A-D723-62BB4128C5AC}"/>
          </ac:picMkLst>
        </pc:picChg>
        <pc:picChg chg="del">
          <ac:chgData name="Nguyen Binh" userId="acf7f2a7-1119-454a-99ee-b7b1d8425230" providerId="ADAL" clId="{11700495-DEAE-4AAA-9D0B-91827AD596A8}" dt="2023-05-15T18:07:34.896" v="9762" actId="478"/>
          <ac:picMkLst>
            <pc:docMk/>
            <pc:sldMk cId="3519133816" sldId="1293"/>
            <ac:picMk id="7" creationId="{295CEAFE-AB3C-1D20-865D-07005941EE0A}"/>
          </ac:picMkLst>
        </pc:picChg>
      </pc:sldChg>
      <pc:sldChg chg="addSp delSp modSp new add del mod">
        <pc:chgData name="Nguyen Binh" userId="acf7f2a7-1119-454a-99ee-b7b1d8425230" providerId="ADAL" clId="{11700495-DEAE-4AAA-9D0B-91827AD596A8}" dt="2023-05-16T05:32:36.299" v="13548" actId="113"/>
        <pc:sldMkLst>
          <pc:docMk/>
          <pc:sldMk cId="3565169176" sldId="1294"/>
        </pc:sldMkLst>
        <pc:spChg chg="mod">
          <ac:chgData name="Nguyen Binh" userId="acf7f2a7-1119-454a-99ee-b7b1d8425230" providerId="ADAL" clId="{11700495-DEAE-4AAA-9D0B-91827AD596A8}" dt="2023-05-16T05:32:08.757" v="13539" actId="20577"/>
          <ac:spMkLst>
            <pc:docMk/>
            <pc:sldMk cId="3565169176" sldId="1294"/>
            <ac:spMk id="2" creationId="{50812B22-A1F0-DCA6-F9EC-8496DB6C45A9}"/>
          </ac:spMkLst>
        </pc:spChg>
        <pc:spChg chg="del">
          <ac:chgData name="Nguyen Binh" userId="acf7f2a7-1119-454a-99ee-b7b1d8425230" providerId="ADAL" clId="{11700495-DEAE-4AAA-9D0B-91827AD596A8}" dt="2023-05-11T17:38:27.577" v="3250" actId="478"/>
          <ac:spMkLst>
            <pc:docMk/>
            <pc:sldMk cId="3565169176" sldId="1294"/>
            <ac:spMk id="3" creationId="{B43E80DF-61EE-EC1B-6233-D730DB73E313}"/>
          </ac:spMkLst>
        </pc:spChg>
        <pc:spChg chg="add mod">
          <ac:chgData name="Nguyen Binh" userId="acf7f2a7-1119-454a-99ee-b7b1d8425230" providerId="ADAL" clId="{11700495-DEAE-4AAA-9D0B-91827AD596A8}" dt="2023-05-15T16:13:26.503" v="7541" actId="20577"/>
          <ac:spMkLst>
            <pc:docMk/>
            <pc:sldMk cId="3565169176" sldId="1294"/>
            <ac:spMk id="4" creationId="{54583AAB-E05C-8A52-1898-867F226D3193}"/>
          </ac:spMkLst>
        </pc:spChg>
        <pc:spChg chg="add mod">
          <ac:chgData name="Nguyen Binh" userId="acf7f2a7-1119-454a-99ee-b7b1d8425230" providerId="ADAL" clId="{11700495-DEAE-4AAA-9D0B-91827AD596A8}" dt="2023-05-16T05:30:46.337" v="13487" actId="1076"/>
          <ac:spMkLst>
            <pc:docMk/>
            <pc:sldMk cId="3565169176" sldId="1294"/>
            <ac:spMk id="8" creationId="{27F6448A-093E-E2CA-357E-4CFCCD61E605}"/>
          </ac:spMkLst>
        </pc:spChg>
        <pc:spChg chg="add mod">
          <ac:chgData name="Nguyen Binh" userId="acf7f2a7-1119-454a-99ee-b7b1d8425230" providerId="ADAL" clId="{11700495-DEAE-4AAA-9D0B-91827AD596A8}" dt="2023-05-16T05:31:06.905" v="13494" actId="1076"/>
          <ac:spMkLst>
            <pc:docMk/>
            <pc:sldMk cId="3565169176" sldId="1294"/>
            <ac:spMk id="9" creationId="{A68603D7-CD18-8817-DBCA-8117AFC8000A}"/>
          </ac:spMkLst>
        </pc:spChg>
        <pc:spChg chg="add mod">
          <ac:chgData name="Nguyen Binh" userId="acf7f2a7-1119-454a-99ee-b7b1d8425230" providerId="ADAL" clId="{11700495-DEAE-4AAA-9D0B-91827AD596A8}" dt="2023-05-16T05:31:10.098" v="13495" actId="1076"/>
          <ac:spMkLst>
            <pc:docMk/>
            <pc:sldMk cId="3565169176" sldId="1294"/>
            <ac:spMk id="10" creationId="{A3C0CD16-E319-0E61-5161-857AEC28CE6B}"/>
          </ac:spMkLst>
        </pc:spChg>
        <pc:spChg chg="add mod">
          <ac:chgData name="Nguyen Binh" userId="acf7f2a7-1119-454a-99ee-b7b1d8425230" providerId="ADAL" clId="{11700495-DEAE-4AAA-9D0B-91827AD596A8}" dt="2023-05-16T05:32:36.299" v="13548" actId="113"/>
          <ac:spMkLst>
            <pc:docMk/>
            <pc:sldMk cId="3565169176" sldId="1294"/>
            <ac:spMk id="11" creationId="{45E8E920-F98E-7FA8-5ACF-A6863DD9C98A}"/>
          </ac:spMkLst>
        </pc:spChg>
        <pc:spChg chg="add mod">
          <ac:chgData name="Nguyen Binh" userId="acf7f2a7-1119-454a-99ee-b7b1d8425230" providerId="ADAL" clId="{11700495-DEAE-4AAA-9D0B-91827AD596A8}" dt="2023-05-16T05:32:33.387" v="13547" actId="113"/>
          <ac:spMkLst>
            <pc:docMk/>
            <pc:sldMk cId="3565169176" sldId="1294"/>
            <ac:spMk id="12" creationId="{42AC3B6E-3863-2E91-254A-1464FB159345}"/>
          </ac:spMkLst>
        </pc:spChg>
        <pc:picChg chg="add mod">
          <ac:chgData name="Nguyen Binh" userId="acf7f2a7-1119-454a-99ee-b7b1d8425230" providerId="ADAL" clId="{11700495-DEAE-4AAA-9D0B-91827AD596A8}" dt="2023-05-16T05:32:19.329" v="13543" actId="14100"/>
          <ac:picMkLst>
            <pc:docMk/>
            <pc:sldMk cId="3565169176" sldId="1294"/>
            <ac:picMk id="3" creationId="{24495795-456A-5264-8936-2B617197E1D1}"/>
          </ac:picMkLst>
        </pc:picChg>
        <pc:picChg chg="add mod">
          <ac:chgData name="Nguyen Binh" userId="acf7f2a7-1119-454a-99ee-b7b1d8425230" providerId="ADAL" clId="{11700495-DEAE-4AAA-9D0B-91827AD596A8}" dt="2023-05-16T05:31:48.859" v="13505" actId="1076"/>
          <ac:picMkLst>
            <pc:docMk/>
            <pc:sldMk cId="3565169176" sldId="1294"/>
            <ac:picMk id="5" creationId="{672690B7-C42E-7F58-1B4D-31C79EF683FF}"/>
          </ac:picMkLst>
        </pc:picChg>
        <pc:picChg chg="add mod">
          <ac:chgData name="Nguyen Binh" userId="acf7f2a7-1119-454a-99ee-b7b1d8425230" providerId="ADAL" clId="{11700495-DEAE-4AAA-9D0B-91827AD596A8}" dt="2023-05-16T05:32:22.890" v="13544" actId="1076"/>
          <ac:picMkLst>
            <pc:docMk/>
            <pc:sldMk cId="3565169176" sldId="1294"/>
            <ac:picMk id="1026" creationId="{DFDA2E6F-AA75-7307-BE54-2F3A7FCAC114}"/>
          </ac:picMkLst>
        </pc:picChg>
        <pc:picChg chg="add del mod">
          <ac:chgData name="Nguyen Binh" userId="acf7f2a7-1119-454a-99ee-b7b1d8425230" providerId="ADAL" clId="{11700495-DEAE-4AAA-9D0B-91827AD596A8}" dt="2023-05-15T16:51:33.245" v="8638" actId="478"/>
          <ac:picMkLst>
            <pc:docMk/>
            <pc:sldMk cId="3565169176" sldId="1294"/>
            <ac:picMk id="10242" creationId="{13F3808C-7FE2-9626-A379-4E6C8E517D5F}"/>
          </ac:picMkLst>
        </pc:picChg>
        <pc:picChg chg="add del mod">
          <ac:chgData name="Nguyen Binh" userId="acf7f2a7-1119-454a-99ee-b7b1d8425230" providerId="ADAL" clId="{11700495-DEAE-4AAA-9D0B-91827AD596A8}" dt="2023-05-15T17:03:28.533" v="8735" actId="478"/>
          <ac:picMkLst>
            <pc:docMk/>
            <pc:sldMk cId="3565169176" sldId="1294"/>
            <ac:picMk id="10244" creationId="{26A16BAD-74DE-83EC-8B8C-BFE94B7A362E}"/>
          </ac:picMkLst>
        </pc:picChg>
        <pc:cxnChg chg="add del">
          <ac:chgData name="Nguyen Binh" userId="acf7f2a7-1119-454a-99ee-b7b1d8425230" providerId="ADAL" clId="{11700495-DEAE-4AAA-9D0B-91827AD596A8}" dt="2023-05-16T05:28:13.602" v="13410" actId="11529"/>
          <ac:cxnSpMkLst>
            <pc:docMk/>
            <pc:sldMk cId="3565169176" sldId="1294"/>
            <ac:cxnSpMk id="7" creationId="{7FC21BF1-9EFE-6564-B77B-0676B12E43C2}"/>
          </ac:cxnSpMkLst>
        </pc:cxnChg>
      </pc:sldChg>
      <pc:sldChg chg="addSp delSp modSp new mod ord addAnim delAnim modAnim">
        <pc:chgData name="Nguyen Binh" userId="acf7f2a7-1119-454a-99ee-b7b1d8425230" providerId="ADAL" clId="{11700495-DEAE-4AAA-9D0B-91827AD596A8}" dt="2023-05-15T15:53:06.416" v="7498"/>
        <pc:sldMkLst>
          <pc:docMk/>
          <pc:sldMk cId="1166986704" sldId="1295"/>
        </pc:sldMkLst>
        <pc:spChg chg="add del mod">
          <ac:chgData name="Nguyen Binh" userId="acf7f2a7-1119-454a-99ee-b7b1d8425230" providerId="ADAL" clId="{11700495-DEAE-4AAA-9D0B-91827AD596A8}" dt="2023-05-15T15:45:17.071" v="7340" actId="21"/>
          <ac:spMkLst>
            <pc:docMk/>
            <pc:sldMk cId="1166986704" sldId="1295"/>
            <ac:spMk id="2" creationId="{03BFA7B6-7189-A845-C404-0079487CAF8F}"/>
          </ac:spMkLst>
        </pc:spChg>
        <pc:spChg chg="del">
          <ac:chgData name="Nguyen Binh" userId="acf7f2a7-1119-454a-99ee-b7b1d8425230" providerId="ADAL" clId="{11700495-DEAE-4AAA-9D0B-91827AD596A8}" dt="2023-05-11T15:50:48.011" v="1250" actId="478"/>
          <ac:spMkLst>
            <pc:docMk/>
            <pc:sldMk cId="1166986704" sldId="1295"/>
            <ac:spMk id="2" creationId="{370924DA-E68C-8FF3-934B-2EA50F6A9D41}"/>
          </ac:spMkLst>
        </pc:spChg>
        <pc:spChg chg="add del mod">
          <ac:chgData name="Nguyen Binh" userId="acf7f2a7-1119-454a-99ee-b7b1d8425230" providerId="ADAL" clId="{11700495-DEAE-4AAA-9D0B-91827AD596A8}" dt="2023-05-15T15:51:03.083" v="7447" actId="478"/>
          <ac:spMkLst>
            <pc:docMk/>
            <pc:sldMk cId="1166986704" sldId="1295"/>
            <ac:spMk id="3" creationId="{35DE22FE-A9C4-F38C-DF46-25E9233AA9AF}"/>
          </ac:spMkLst>
        </pc:spChg>
        <pc:spChg chg="del mod">
          <ac:chgData name="Nguyen Binh" userId="acf7f2a7-1119-454a-99ee-b7b1d8425230" providerId="ADAL" clId="{11700495-DEAE-4AAA-9D0B-91827AD596A8}" dt="2023-05-11T17:36:16.770" v="3179" actId="478"/>
          <ac:spMkLst>
            <pc:docMk/>
            <pc:sldMk cId="1166986704" sldId="1295"/>
            <ac:spMk id="3" creationId="{DF3DA0D7-431A-7B64-CB5E-D0401B518D3A}"/>
          </ac:spMkLst>
        </pc:spChg>
        <pc:spChg chg="add del mod">
          <ac:chgData name="Nguyen Binh" userId="acf7f2a7-1119-454a-99ee-b7b1d8425230" providerId="ADAL" clId="{11700495-DEAE-4AAA-9D0B-91827AD596A8}" dt="2023-05-11T15:51:19.960" v="1254" actId="478"/>
          <ac:spMkLst>
            <pc:docMk/>
            <pc:sldMk cId="1166986704" sldId="1295"/>
            <ac:spMk id="4" creationId="{D229482A-8DBE-3E96-20B9-5B24ED89EAB0}"/>
          </ac:spMkLst>
        </pc:spChg>
        <pc:spChg chg="add del mod">
          <ac:chgData name="Nguyen Binh" userId="acf7f2a7-1119-454a-99ee-b7b1d8425230" providerId="ADAL" clId="{11700495-DEAE-4AAA-9D0B-91827AD596A8}" dt="2023-05-11T17:26:54.186" v="2992" actId="478"/>
          <ac:spMkLst>
            <pc:docMk/>
            <pc:sldMk cId="1166986704" sldId="1295"/>
            <ac:spMk id="6" creationId="{FE53ACEB-E299-29A7-15D8-864D2043EB54}"/>
          </ac:spMkLst>
        </pc:spChg>
        <pc:spChg chg="add del mod">
          <ac:chgData name="Nguyen Binh" userId="acf7f2a7-1119-454a-99ee-b7b1d8425230" providerId="ADAL" clId="{11700495-DEAE-4AAA-9D0B-91827AD596A8}" dt="2023-05-11T16:37:16.331" v="2329" actId="478"/>
          <ac:spMkLst>
            <pc:docMk/>
            <pc:sldMk cId="1166986704" sldId="1295"/>
            <ac:spMk id="7" creationId="{72C99EF0-FC2B-28F4-C3EB-81FFF85B7AA2}"/>
          </ac:spMkLst>
        </pc:spChg>
        <pc:spChg chg="add mod">
          <ac:chgData name="Nguyen Binh" userId="acf7f2a7-1119-454a-99ee-b7b1d8425230" providerId="ADAL" clId="{11700495-DEAE-4AAA-9D0B-91827AD596A8}" dt="2023-05-15T15:51:08.664" v="7448" actId="14100"/>
          <ac:spMkLst>
            <pc:docMk/>
            <pc:sldMk cId="1166986704" sldId="1295"/>
            <ac:spMk id="8" creationId="{2774B24E-6387-ADF7-CCAF-CDC6EAD64CFD}"/>
          </ac:spMkLst>
        </pc:spChg>
        <pc:spChg chg="add del mod">
          <ac:chgData name="Nguyen Binh" userId="acf7f2a7-1119-454a-99ee-b7b1d8425230" providerId="ADAL" clId="{11700495-DEAE-4AAA-9D0B-91827AD596A8}" dt="2023-05-11T16:51:35.905" v="2495"/>
          <ac:spMkLst>
            <pc:docMk/>
            <pc:sldMk cId="1166986704" sldId="1295"/>
            <ac:spMk id="9" creationId="{1E42F152-5CED-E816-835A-E94F3FD8DF1A}"/>
          </ac:spMkLst>
        </pc:spChg>
        <pc:spChg chg="add mod">
          <ac:chgData name="Nguyen Binh" userId="acf7f2a7-1119-454a-99ee-b7b1d8425230" providerId="ADAL" clId="{11700495-DEAE-4AAA-9D0B-91827AD596A8}" dt="2023-05-15T15:52:07.970" v="7487" actId="1076"/>
          <ac:spMkLst>
            <pc:docMk/>
            <pc:sldMk cId="1166986704" sldId="1295"/>
            <ac:spMk id="9" creationId="{FDBDF150-6EE7-79EC-4522-C03BC6FB6027}"/>
          </ac:spMkLst>
        </pc:spChg>
        <pc:spChg chg="add del mod">
          <ac:chgData name="Nguyen Binh" userId="acf7f2a7-1119-454a-99ee-b7b1d8425230" providerId="ADAL" clId="{11700495-DEAE-4AAA-9D0B-91827AD596A8}" dt="2023-05-11T16:12:01.355" v="1681" actId="478"/>
          <ac:spMkLst>
            <pc:docMk/>
            <pc:sldMk cId="1166986704" sldId="1295"/>
            <ac:spMk id="10" creationId="{CE0E999D-FF79-32FA-B006-3B07713FBF81}"/>
          </ac:spMkLst>
        </pc:spChg>
        <pc:spChg chg="add del mod">
          <ac:chgData name="Nguyen Binh" userId="acf7f2a7-1119-454a-99ee-b7b1d8425230" providerId="ADAL" clId="{11700495-DEAE-4AAA-9D0B-91827AD596A8}" dt="2023-05-15T15:44:43.963" v="7319" actId="478"/>
          <ac:spMkLst>
            <pc:docMk/>
            <pc:sldMk cId="1166986704" sldId="1295"/>
            <ac:spMk id="11" creationId="{94156844-F8A3-2D35-B6E8-18C81599D754}"/>
          </ac:spMkLst>
        </pc:spChg>
        <pc:spChg chg="add del mod">
          <ac:chgData name="Nguyen Binh" userId="acf7f2a7-1119-454a-99ee-b7b1d8425230" providerId="ADAL" clId="{11700495-DEAE-4AAA-9D0B-91827AD596A8}" dt="2023-05-11T16:37:10.746" v="2327" actId="478"/>
          <ac:spMkLst>
            <pc:docMk/>
            <pc:sldMk cId="1166986704" sldId="1295"/>
            <ac:spMk id="12" creationId="{2A90D8CE-720D-81A9-72EC-C29D8EBECF19}"/>
          </ac:spMkLst>
        </pc:spChg>
        <pc:spChg chg="add del mod">
          <ac:chgData name="Nguyen Binh" userId="acf7f2a7-1119-454a-99ee-b7b1d8425230" providerId="ADAL" clId="{11700495-DEAE-4AAA-9D0B-91827AD596A8}" dt="2023-05-15T15:47:37.954" v="7375" actId="478"/>
          <ac:spMkLst>
            <pc:docMk/>
            <pc:sldMk cId="1166986704" sldId="1295"/>
            <ac:spMk id="12" creationId="{FACC1903-584F-BD0D-1B7B-4EF18EA14A19}"/>
          </ac:spMkLst>
        </pc:spChg>
        <pc:spChg chg="add del mod">
          <ac:chgData name="Nguyen Binh" userId="acf7f2a7-1119-454a-99ee-b7b1d8425230" providerId="ADAL" clId="{11700495-DEAE-4AAA-9D0B-91827AD596A8}" dt="2023-05-15T15:45:17.071" v="7340" actId="21"/>
          <ac:spMkLst>
            <pc:docMk/>
            <pc:sldMk cId="1166986704" sldId="1295"/>
            <ac:spMk id="17" creationId="{675C1004-416C-3EF0-EDFA-86261E6E1AFA}"/>
          </ac:spMkLst>
        </pc:spChg>
        <pc:spChg chg="add mod">
          <ac:chgData name="Nguyen Binh" userId="acf7f2a7-1119-454a-99ee-b7b1d8425230" providerId="ADAL" clId="{11700495-DEAE-4AAA-9D0B-91827AD596A8}" dt="2023-05-15T15:51:46.728" v="7481" actId="1076"/>
          <ac:spMkLst>
            <pc:docMk/>
            <pc:sldMk cId="1166986704" sldId="1295"/>
            <ac:spMk id="18" creationId="{1206A81B-BBEF-C4B6-7E2B-E6139FFAF9D8}"/>
          </ac:spMkLst>
        </pc:spChg>
        <pc:spChg chg="add del mod">
          <ac:chgData name="Nguyen Binh" userId="acf7f2a7-1119-454a-99ee-b7b1d8425230" providerId="ADAL" clId="{11700495-DEAE-4AAA-9D0B-91827AD596A8}" dt="2023-05-11T16:37:17.775" v="2331" actId="478"/>
          <ac:spMkLst>
            <pc:docMk/>
            <pc:sldMk cId="1166986704" sldId="1295"/>
            <ac:spMk id="18" creationId="{ED8AACA1-82E8-2F45-DAD4-C3841BA24465}"/>
          </ac:spMkLst>
        </pc:spChg>
        <pc:spChg chg="add mod">
          <ac:chgData name="Nguyen Binh" userId="acf7f2a7-1119-454a-99ee-b7b1d8425230" providerId="ADAL" clId="{11700495-DEAE-4AAA-9D0B-91827AD596A8}" dt="2023-05-15T15:51:46.728" v="7481" actId="1076"/>
          <ac:spMkLst>
            <pc:docMk/>
            <pc:sldMk cId="1166986704" sldId="1295"/>
            <ac:spMk id="19" creationId="{5D9132F2-1BA1-866F-A467-EE8216D86CEC}"/>
          </ac:spMkLst>
        </pc:spChg>
        <pc:spChg chg="add del mod">
          <ac:chgData name="Nguyen Binh" userId="acf7f2a7-1119-454a-99ee-b7b1d8425230" providerId="ADAL" clId="{11700495-DEAE-4AAA-9D0B-91827AD596A8}" dt="2023-05-11T16:37:18.395" v="2332" actId="478"/>
          <ac:spMkLst>
            <pc:docMk/>
            <pc:sldMk cId="1166986704" sldId="1295"/>
            <ac:spMk id="19" creationId="{AB4A7B2F-071B-DF9F-2A41-DBED7FE36B4D}"/>
          </ac:spMkLst>
        </pc:spChg>
        <pc:spChg chg="add mod">
          <ac:chgData name="Nguyen Binh" userId="acf7f2a7-1119-454a-99ee-b7b1d8425230" providerId="ADAL" clId="{11700495-DEAE-4AAA-9D0B-91827AD596A8}" dt="2023-05-15T15:51:46.728" v="7481" actId="1076"/>
          <ac:spMkLst>
            <pc:docMk/>
            <pc:sldMk cId="1166986704" sldId="1295"/>
            <ac:spMk id="20" creationId="{10BB3B52-F1E1-FC92-07EA-5ECDCEAC58E3}"/>
          </ac:spMkLst>
        </pc:spChg>
        <pc:spChg chg="add mod">
          <ac:chgData name="Nguyen Binh" userId="acf7f2a7-1119-454a-99ee-b7b1d8425230" providerId="ADAL" clId="{11700495-DEAE-4AAA-9D0B-91827AD596A8}" dt="2023-05-15T15:50:28.367" v="7427" actId="1076"/>
          <ac:spMkLst>
            <pc:docMk/>
            <pc:sldMk cId="1166986704" sldId="1295"/>
            <ac:spMk id="21" creationId="{88FA3698-6631-8BE5-7CC6-03927C43AA78}"/>
          </ac:spMkLst>
        </pc:spChg>
        <pc:spChg chg="add mod">
          <ac:chgData name="Nguyen Binh" userId="acf7f2a7-1119-454a-99ee-b7b1d8425230" providerId="ADAL" clId="{11700495-DEAE-4AAA-9D0B-91827AD596A8}" dt="2023-05-15T15:51:33.496" v="7480" actId="20577"/>
          <ac:spMkLst>
            <pc:docMk/>
            <pc:sldMk cId="1166986704" sldId="1295"/>
            <ac:spMk id="23" creationId="{B490AC7D-FBE3-AE53-65BB-053D08E6EDC4}"/>
          </ac:spMkLst>
        </pc:spChg>
        <pc:spChg chg="add del mod">
          <ac:chgData name="Nguyen Binh" userId="acf7f2a7-1119-454a-99ee-b7b1d8425230" providerId="ADAL" clId="{11700495-DEAE-4AAA-9D0B-91827AD596A8}" dt="2023-05-11T17:36:20.773" v="3181" actId="478"/>
          <ac:spMkLst>
            <pc:docMk/>
            <pc:sldMk cId="1166986704" sldId="1295"/>
            <ac:spMk id="26" creationId="{EE02BD65-84F2-CD8A-685F-FC32F10B6CED}"/>
          </ac:spMkLst>
        </pc:spChg>
        <pc:spChg chg="add del mod">
          <ac:chgData name="Nguyen Binh" userId="acf7f2a7-1119-454a-99ee-b7b1d8425230" providerId="ADAL" clId="{11700495-DEAE-4AAA-9D0B-91827AD596A8}" dt="2023-05-11T17:36:24.244" v="3182" actId="478"/>
          <ac:spMkLst>
            <pc:docMk/>
            <pc:sldMk cId="1166986704" sldId="1295"/>
            <ac:spMk id="27" creationId="{F2A38616-9A35-4A8F-D40E-5D42C6EB6B43}"/>
          </ac:spMkLst>
        </pc:spChg>
        <pc:spChg chg="add mod">
          <ac:chgData name="Nguyen Binh" userId="acf7f2a7-1119-454a-99ee-b7b1d8425230" providerId="ADAL" clId="{11700495-DEAE-4AAA-9D0B-91827AD596A8}" dt="2023-05-11T17:36:32.053" v="3225" actId="20577"/>
          <ac:spMkLst>
            <pc:docMk/>
            <pc:sldMk cId="1166986704" sldId="1295"/>
            <ac:spMk id="28" creationId="{40295FFA-A45C-C603-4EF0-DFDE59A273ED}"/>
          </ac:spMkLst>
        </pc:spChg>
        <pc:grpChg chg="add del mod">
          <ac:chgData name="Nguyen Binh" userId="acf7f2a7-1119-454a-99ee-b7b1d8425230" providerId="ADAL" clId="{11700495-DEAE-4AAA-9D0B-91827AD596A8}" dt="2023-05-11T16:37:12.677" v="2328" actId="478"/>
          <ac:grpSpMkLst>
            <pc:docMk/>
            <pc:sldMk cId="1166986704" sldId="1295"/>
            <ac:grpSpMk id="20" creationId="{0CFAA2C1-A3CD-46C1-72E3-BA7254C7C007}"/>
          </ac:grpSpMkLst>
        </pc:grpChg>
        <pc:picChg chg="add del mod">
          <ac:chgData name="Nguyen Binh" userId="acf7f2a7-1119-454a-99ee-b7b1d8425230" providerId="ADAL" clId="{11700495-DEAE-4AAA-9D0B-91827AD596A8}" dt="2023-05-15T15:45:17.071" v="7340" actId="21"/>
          <ac:picMkLst>
            <pc:docMk/>
            <pc:sldMk cId="1166986704" sldId="1295"/>
            <ac:picMk id="5" creationId="{53E6A638-2805-9B67-B446-B93CCE01F3DA}"/>
          </ac:picMkLst>
        </pc:picChg>
        <pc:picChg chg="add mod">
          <ac:chgData name="Nguyen Binh" userId="acf7f2a7-1119-454a-99ee-b7b1d8425230" providerId="ADAL" clId="{11700495-DEAE-4AAA-9D0B-91827AD596A8}" dt="2023-05-15T15:46:22.342" v="7361" actId="1076"/>
          <ac:picMkLst>
            <pc:docMk/>
            <pc:sldMk cId="1166986704" sldId="1295"/>
            <ac:picMk id="6" creationId="{445C1B5D-A162-E20C-28AA-2EE6082C27E2}"/>
          </ac:picMkLst>
        </pc:picChg>
        <pc:picChg chg="add del mod">
          <ac:chgData name="Nguyen Binh" userId="acf7f2a7-1119-454a-99ee-b7b1d8425230" providerId="ADAL" clId="{11700495-DEAE-4AAA-9D0B-91827AD596A8}" dt="2023-05-15T15:44:30.880" v="7313" actId="478"/>
          <ac:picMkLst>
            <pc:docMk/>
            <pc:sldMk cId="1166986704" sldId="1295"/>
            <ac:picMk id="13" creationId="{0DEA0A23-9712-7F36-FD87-C28FCB87071E}"/>
          </ac:picMkLst>
        </pc:picChg>
        <pc:picChg chg="add del mod">
          <ac:chgData name="Nguyen Binh" userId="acf7f2a7-1119-454a-99ee-b7b1d8425230" providerId="ADAL" clId="{11700495-DEAE-4AAA-9D0B-91827AD596A8}" dt="2023-05-15T15:45:17.071" v="7340" actId="21"/>
          <ac:picMkLst>
            <pc:docMk/>
            <pc:sldMk cId="1166986704" sldId="1295"/>
            <ac:picMk id="14" creationId="{B53AEAA7-0097-F4D6-D9C2-DF996BE7744D}"/>
          </ac:picMkLst>
        </pc:picChg>
        <pc:picChg chg="add del mod">
          <ac:chgData name="Nguyen Binh" userId="acf7f2a7-1119-454a-99ee-b7b1d8425230" providerId="ADAL" clId="{11700495-DEAE-4AAA-9D0B-91827AD596A8}" dt="2023-05-15T15:45:17.071" v="7340" actId="21"/>
          <ac:picMkLst>
            <pc:docMk/>
            <pc:sldMk cId="1166986704" sldId="1295"/>
            <ac:picMk id="15" creationId="{01E9E946-9EB4-39CF-140E-64A0FDCD5D4E}"/>
          </ac:picMkLst>
        </pc:picChg>
        <pc:picChg chg="add del mod">
          <ac:chgData name="Nguyen Binh" userId="acf7f2a7-1119-454a-99ee-b7b1d8425230" providerId="ADAL" clId="{11700495-DEAE-4AAA-9D0B-91827AD596A8}" dt="2023-05-15T15:45:17.071" v="7340" actId="21"/>
          <ac:picMkLst>
            <pc:docMk/>
            <pc:sldMk cId="1166986704" sldId="1295"/>
            <ac:picMk id="16" creationId="{D992B1B5-DA59-8837-3C87-97E5B03DEC78}"/>
          </ac:picMkLst>
        </pc:picChg>
        <pc:picChg chg="mod">
          <ac:chgData name="Nguyen Binh" userId="acf7f2a7-1119-454a-99ee-b7b1d8425230" providerId="ADAL" clId="{11700495-DEAE-4AAA-9D0B-91827AD596A8}" dt="2023-05-11T15:50:41.966" v="1249"/>
          <ac:picMkLst>
            <pc:docMk/>
            <pc:sldMk cId="1166986704" sldId="1295"/>
            <ac:picMk id="21" creationId="{7CF8C43E-3531-E539-95E5-07682BCEBCB6}"/>
          </ac:picMkLst>
        </pc:picChg>
        <pc:picChg chg="mod">
          <ac:chgData name="Nguyen Binh" userId="acf7f2a7-1119-454a-99ee-b7b1d8425230" providerId="ADAL" clId="{11700495-DEAE-4AAA-9D0B-91827AD596A8}" dt="2023-05-11T15:50:41.966" v="1249"/>
          <ac:picMkLst>
            <pc:docMk/>
            <pc:sldMk cId="1166986704" sldId="1295"/>
            <ac:picMk id="22" creationId="{BFCD5802-1FB6-C923-4C79-A38F03A66531}"/>
          </ac:picMkLst>
        </pc:picChg>
        <pc:picChg chg="add del mod">
          <ac:chgData name="Nguyen Binh" userId="acf7f2a7-1119-454a-99ee-b7b1d8425230" providerId="ADAL" clId="{11700495-DEAE-4AAA-9D0B-91827AD596A8}" dt="2023-05-15T12:55:31.047" v="5024" actId="478"/>
          <ac:picMkLst>
            <pc:docMk/>
            <pc:sldMk cId="1166986704" sldId="1295"/>
            <ac:picMk id="24" creationId="{37AAFF35-8442-ECB9-7B67-1E1360AB4A0E}"/>
          </ac:picMkLst>
        </pc:picChg>
        <pc:picChg chg="add del mod">
          <ac:chgData name="Nguyen Binh" userId="acf7f2a7-1119-454a-99ee-b7b1d8425230" providerId="ADAL" clId="{11700495-DEAE-4AAA-9D0B-91827AD596A8}" dt="2023-05-15T15:45:17.071" v="7340" actId="21"/>
          <ac:picMkLst>
            <pc:docMk/>
            <pc:sldMk cId="1166986704" sldId="1295"/>
            <ac:picMk id="1026" creationId="{C30CABE9-A539-5F8F-422B-EDE962E68389}"/>
          </ac:picMkLst>
        </pc:picChg>
      </pc:sldChg>
      <pc:sldChg chg="addSp delSp modSp new add del mod">
        <pc:chgData name="Nguyen Binh" userId="acf7f2a7-1119-454a-99ee-b7b1d8425230" providerId="ADAL" clId="{11700495-DEAE-4AAA-9D0B-91827AD596A8}" dt="2023-05-15T17:06:42.413" v="8793" actId="20577"/>
        <pc:sldMkLst>
          <pc:docMk/>
          <pc:sldMk cId="3740530519" sldId="1296"/>
        </pc:sldMkLst>
        <pc:spChg chg="del">
          <ac:chgData name="Nguyen Binh" userId="acf7f2a7-1119-454a-99ee-b7b1d8425230" providerId="ADAL" clId="{11700495-DEAE-4AAA-9D0B-91827AD596A8}" dt="2023-05-11T17:44:11.896" v="3292" actId="478"/>
          <ac:spMkLst>
            <pc:docMk/>
            <pc:sldMk cId="3740530519" sldId="1296"/>
            <ac:spMk id="2" creationId="{2ACD3D0A-2266-A88C-0B27-3FA8FD190E27}"/>
          </ac:spMkLst>
        </pc:spChg>
        <pc:spChg chg="add mod">
          <ac:chgData name="Nguyen Binh" userId="acf7f2a7-1119-454a-99ee-b7b1d8425230" providerId="ADAL" clId="{11700495-DEAE-4AAA-9D0B-91827AD596A8}" dt="2023-05-15T17:06:42.413" v="8793" actId="20577"/>
          <ac:spMkLst>
            <pc:docMk/>
            <pc:sldMk cId="3740530519" sldId="1296"/>
            <ac:spMk id="2" creationId="{926C5A61-5914-EA23-BFD6-D22972686471}"/>
          </ac:spMkLst>
        </pc:spChg>
        <pc:spChg chg="del">
          <ac:chgData name="Nguyen Binh" userId="acf7f2a7-1119-454a-99ee-b7b1d8425230" providerId="ADAL" clId="{11700495-DEAE-4AAA-9D0B-91827AD596A8}" dt="2023-05-11T17:44:13.142" v="3293" actId="478"/>
          <ac:spMkLst>
            <pc:docMk/>
            <pc:sldMk cId="3740530519" sldId="1296"/>
            <ac:spMk id="3" creationId="{7884ED13-917F-1D0C-1CF4-C339E58A2B8B}"/>
          </ac:spMkLst>
        </pc:spChg>
        <pc:spChg chg="add del mod">
          <ac:chgData name="Nguyen Binh" userId="acf7f2a7-1119-454a-99ee-b7b1d8425230" providerId="ADAL" clId="{11700495-DEAE-4AAA-9D0B-91827AD596A8}" dt="2023-05-15T17:06:34.378" v="8758"/>
          <ac:spMkLst>
            <pc:docMk/>
            <pc:sldMk cId="3740530519" sldId="1296"/>
            <ac:spMk id="3" creationId="{CAB3120D-C972-8951-7C59-12E697A1ED9D}"/>
          </ac:spMkLst>
        </pc:spChg>
        <pc:picChg chg="add mod">
          <ac:chgData name="Nguyen Binh" userId="acf7f2a7-1119-454a-99ee-b7b1d8425230" providerId="ADAL" clId="{11700495-DEAE-4AAA-9D0B-91827AD596A8}" dt="2023-05-11T17:45:39.452" v="3301" actId="1076"/>
          <ac:picMkLst>
            <pc:docMk/>
            <pc:sldMk cId="3740530519" sldId="1296"/>
            <ac:picMk id="2050" creationId="{B9254CA1-457C-667A-1A8B-4723044F643B}"/>
          </ac:picMkLst>
        </pc:picChg>
        <pc:picChg chg="add mod">
          <ac:chgData name="Nguyen Binh" userId="acf7f2a7-1119-454a-99ee-b7b1d8425230" providerId="ADAL" clId="{11700495-DEAE-4AAA-9D0B-91827AD596A8}" dt="2023-05-11T17:45:39.452" v="3301" actId="1076"/>
          <ac:picMkLst>
            <pc:docMk/>
            <pc:sldMk cId="3740530519" sldId="1296"/>
            <ac:picMk id="2052" creationId="{E1554CDC-5E43-A9DB-8EC4-DFEEBAD5B8B6}"/>
          </ac:picMkLst>
        </pc:picChg>
      </pc:sldChg>
      <pc:sldChg chg="addSp delSp modSp add del mod ord modAnim">
        <pc:chgData name="Nguyen Binh" userId="acf7f2a7-1119-454a-99ee-b7b1d8425230" providerId="ADAL" clId="{11700495-DEAE-4AAA-9D0B-91827AD596A8}" dt="2023-05-16T09:12:52.633" v="18536" actId="14100"/>
        <pc:sldMkLst>
          <pc:docMk/>
          <pc:sldMk cId="3973767709" sldId="1297"/>
        </pc:sldMkLst>
        <pc:spChg chg="add del mod">
          <ac:chgData name="Nguyen Binh" userId="acf7f2a7-1119-454a-99ee-b7b1d8425230" providerId="ADAL" clId="{11700495-DEAE-4AAA-9D0B-91827AD596A8}" dt="2023-05-16T08:28:12.114" v="17962" actId="478"/>
          <ac:spMkLst>
            <pc:docMk/>
            <pc:sldMk cId="3973767709" sldId="1297"/>
            <ac:spMk id="3" creationId="{4B08DED0-942C-AB30-E2B9-0E732E6EDF24}"/>
          </ac:spMkLst>
        </pc:spChg>
        <pc:spChg chg="mod">
          <ac:chgData name="Nguyen Binh" userId="acf7f2a7-1119-454a-99ee-b7b1d8425230" providerId="ADAL" clId="{11700495-DEAE-4AAA-9D0B-91827AD596A8}" dt="2023-05-16T08:28:51.774" v="18000" actId="20577"/>
          <ac:spMkLst>
            <pc:docMk/>
            <pc:sldMk cId="3973767709" sldId="1297"/>
            <ac:spMk id="4" creationId="{15AFC79F-B728-8771-FCEE-8957AA07AE35}"/>
          </ac:spMkLst>
        </pc:spChg>
        <pc:spChg chg="add del mod">
          <ac:chgData name="Nguyen Binh" userId="acf7f2a7-1119-454a-99ee-b7b1d8425230" providerId="ADAL" clId="{11700495-DEAE-4AAA-9D0B-91827AD596A8}" dt="2023-05-16T08:19:11.835" v="17943" actId="478"/>
          <ac:spMkLst>
            <pc:docMk/>
            <pc:sldMk cId="3973767709" sldId="1297"/>
            <ac:spMk id="5" creationId="{2637DE49-672B-F55B-4B12-32583B293C16}"/>
          </ac:spMkLst>
        </pc:spChg>
        <pc:spChg chg="add del mod">
          <ac:chgData name="Nguyen Binh" userId="acf7f2a7-1119-454a-99ee-b7b1d8425230" providerId="ADAL" clId="{11700495-DEAE-4AAA-9D0B-91827AD596A8}" dt="2023-05-16T08:20:49.335" v="17951"/>
          <ac:spMkLst>
            <pc:docMk/>
            <pc:sldMk cId="3973767709" sldId="1297"/>
            <ac:spMk id="6" creationId="{232306C8-B06F-A744-E9C8-44412F2ABB92}"/>
          </ac:spMkLst>
        </pc:spChg>
        <pc:spChg chg="add del mod">
          <ac:chgData name="Nguyen Binh" userId="acf7f2a7-1119-454a-99ee-b7b1d8425230" providerId="ADAL" clId="{11700495-DEAE-4AAA-9D0B-91827AD596A8}" dt="2023-05-16T08:34:36.634" v="18013" actId="478"/>
          <ac:spMkLst>
            <pc:docMk/>
            <pc:sldMk cId="3973767709" sldId="1297"/>
            <ac:spMk id="8" creationId="{C7D78E2A-953B-C1F4-2AE1-39A93FC79D19}"/>
          </ac:spMkLst>
        </pc:spChg>
        <pc:spChg chg="add del mod">
          <ac:chgData name="Nguyen Binh" userId="acf7f2a7-1119-454a-99ee-b7b1d8425230" providerId="ADAL" clId="{11700495-DEAE-4AAA-9D0B-91827AD596A8}" dt="2023-05-16T08:34:36.634" v="18013" actId="478"/>
          <ac:spMkLst>
            <pc:docMk/>
            <pc:sldMk cId="3973767709" sldId="1297"/>
            <ac:spMk id="10" creationId="{F9946779-E4DB-498D-1F31-7434AC9FC215}"/>
          </ac:spMkLst>
        </pc:spChg>
        <pc:spChg chg="add del mod">
          <ac:chgData name="Nguyen Binh" userId="acf7f2a7-1119-454a-99ee-b7b1d8425230" providerId="ADAL" clId="{11700495-DEAE-4AAA-9D0B-91827AD596A8}" dt="2023-05-16T08:34:41.941" v="18019"/>
          <ac:spMkLst>
            <pc:docMk/>
            <pc:sldMk cId="3973767709" sldId="1297"/>
            <ac:spMk id="12" creationId="{91D86CA8-909A-3DBC-0933-13FF344C614A}"/>
          </ac:spMkLst>
        </pc:spChg>
        <pc:spChg chg="add del mod">
          <ac:chgData name="Nguyen Binh" userId="acf7f2a7-1119-454a-99ee-b7b1d8425230" providerId="ADAL" clId="{11700495-DEAE-4AAA-9D0B-91827AD596A8}" dt="2023-05-16T08:49:31.422" v="18294" actId="478"/>
          <ac:spMkLst>
            <pc:docMk/>
            <pc:sldMk cId="3973767709" sldId="1297"/>
            <ac:spMk id="14" creationId="{8299BB64-CF65-5BB0-45DB-99363678F6B7}"/>
          </ac:spMkLst>
        </pc:spChg>
        <pc:spChg chg="add del mod">
          <ac:chgData name="Nguyen Binh" userId="acf7f2a7-1119-454a-99ee-b7b1d8425230" providerId="ADAL" clId="{11700495-DEAE-4AAA-9D0B-91827AD596A8}" dt="2023-05-16T09:12:18.330" v="18521" actId="478"/>
          <ac:spMkLst>
            <pc:docMk/>
            <pc:sldMk cId="3973767709" sldId="1297"/>
            <ac:spMk id="16" creationId="{E19BE851-55AC-96E1-40FC-5AC30AA0F542}"/>
          </ac:spMkLst>
        </pc:spChg>
        <pc:spChg chg="add mod">
          <ac:chgData name="Nguyen Binh" userId="acf7f2a7-1119-454a-99ee-b7b1d8425230" providerId="ADAL" clId="{11700495-DEAE-4AAA-9D0B-91827AD596A8}" dt="2023-05-16T09:10:33.049" v="18465" actId="113"/>
          <ac:spMkLst>
            <pc:docMk/>
            <pc:sldMk cId="3973767709" sldId="1297"/>
            <ac:spMk id="18" creationId="{3002D3FA-4C27-81A0-0974-404F26B86859}"/>
          </ac:spMkLst>
        </pc:spChg>
        <pc:spChg chg="add del mod">
          <ac:chgData name="Nguyen Binh" userId="acf7f2a7-1119-454a-99ee-b7b1d8425230" providerId="ADAL" clId="{11700495-DEAE-4AAA-9D0B-91827AD596A8}" dt="2023-05-16T09:12:18.330" v="18521" actId="478"/>
          <ac:spMkLst>
            <pc:docMk/>
            <pc:sldMk cId="3973767709" sldId="1297"/>
            <ac:spMk id="20" creationId="{84CF7D34-59B4-1701-80E9-888F70AA7F1A}"/>
          </ac:spMkLst>
        </pc:spChg>
        <pc:spChg chg="add mod">
          <ac:chgData name="Nguyen Binh" userId="acf7f2a7-1119-454a-99ee-b7b1d8425230" providerId="ADAL" clId="{11700495-DEAE-4AAA-9D0B-91827AD596A8}" dt="2023-05-16T09:12:35.633" v="18525" actId="1076"/>
          <ac:spMkLst>
            <pc:docMk/>
            <pc:sldMk cId="3973767709" sldId="1297"/>
            <ac:spMk id="21" creationId="{DFED22AD-0123-0FBC-87B1-79ED9BB1A14F}"/>
          </ac:spMkLst>
        </pc:spChg>
        <pc:spChg chg="add mod">
          <ac:chgData name="Nguyen Binh" userId="acf7f2a7-1119-454a-99ee-b7b1d8425230" providerId="ADAL" clId="{11700495-DEAE-4AAA-9D0B-91827AD596A8}" dt="2023-05-16T09:12:52.633" v="18536" actId="14100"/>
          <ac:spMkLst>
            <pc:docMk/>
            <pc:sldMk cId="3973767709" sldId="1297"/>
            <ac:spMk id="22" creationId="{A8EEC0D1-2E7C-6DE0-B25B-1BBFCB429A41}"/>
          </ac:spMkLst>
        </pc:spChg>
        <pc:picChg chg="add del mod">
          <ac:chgData name="Nguyen Binh" userId="acf7f2a7-1119-454a-99ee-b7b1d8425230" providerId="ADAL" clId="{11700495-DEAE-4AAA-9D0B-91827AD596A8}" dt="2023-05-15T17:23:44.078" v="9310" actId="21"/>
          <ac:picMkLst>
            <pc:docMk/>
            <pc:sldMk cId="3973767709" sldId="1297"/>
            <ac:picMk id="6" creationId="{2DABC814-CC7D-B40D-4AF5-62959B692239}"/>
          </ac:picMkLst>
        </pc:picChg>
        <pc:picChg chg="del">
          <ac:chgData name="Nguyen Binh" userId="acf7f2a7-1119-454a-99ee-b7b1d8425230" providerId="ADAL" clId="{11700495-DEAE-4AAA-9D0B-91827AD596A8}" dt="2023-05-11T18:16:09.255" v="3573" actId="478"/>
          <ac:picMkLst>
            <pc:docMk/>
            <pc:sldMk cId="3973767709" sldId="1297"/>
            <ac:picMk id="9" creationId="{A080D080-9AB8-C4FF-78FA-C97DEFF1E148}"/>
          </ac:picMkLst>
        </pc:picChg>
        <pc:picChg chg="del">
          <ac:chgData name="Nguyen Binh" userId="acf7f2a7-1119-454a-99ee-b7b1d8425230" providerId="ADAL" clId="{11700495-DEAE-4AAA-9D0B-91827AD596A8}" dt="2023-05-11T18:16:08.889" v="3572" actId="478"/>
          <ac:picMkLst>
            <pc:docMk/>
            <pc:sldMk cId="3973767709" sldId="1297"/>
            <ac:picMk id="10" creationId="{CE28D81A-FF43-488A-E05C-238FF57F3889}"/>
          </ac:picMkLst>
        </pc:picChg>
        <pc:picChg chg="add mod">
          <ac:chgData name="Nguyen Binh" userId="acf7f2a7-1119-454a-99ee-b7b1d8425230" providerId="ADAL" clId="{11700495-DEAE-4AAA-9D0B-91827AD596A8}" dt="2023-05-16T09:12:31.790" v="18524" actId="1076"/>
          <ac:picMkLst>
            <pc:docMk/>
            <pc:sldMk cId="3973767709" sldId="1297"/>
            <ac:picMk id="5122" creationId="{62A7B44B-69CB-F9A5-0CC5-411D7FAF1615}"/>
          </ac:picMkLst>
        </pc:picChg>
        <pc:picChg chg="add del mod">
          <ac:chgData name="Nguyen Binh" userId="acf7f2a7-1119-454a-99ee-b7b1d8425230" providerId="ADAL" clId="{11700495-DEAE-4AAA-9D0B-91827AD596A8}" dt="2023-05-16T08:19:11.835" v="17943" actId="478"/>
          <ac:picMkLst>
            <pc:docMk/>
            <pc:sldMk cId="3973767709" sldId="1297"/>
            <ac:picMk id="5124" creationId="{A17B35AA-5DD9-7A97-C590-FD17E2E49A30}"/>
          </ac:picMkLst>
        </pc:picChg>
        <pc:picChg chg="add del mod">
          <ac:chgData name="Nguyen Binh" userId="acf7f2a7-1119-454a-99ee-b7b1d8425230" providerId="ADAL" clId="{11700495-DEAE-4AAA-9D0B-91827AD596A8}" dt="2023-05-16T08:35:05.363" v="18028" actId="21"/>
          <ac:picMkLst>
            <pc:docMk/>
            <pc:sldMk cId="3973767709" sldId="1297"/>
            <ac:picMk id="7170" creationId="{33CB25D1-47B9-CB94-E51C-097EBDF9FE0E}"/>
          </ac:picMkLst>
        </pc:picChg>
        <pc:picChg chg="add del mod">
          <ac:chgData name="Nguyen Binh" userId="acf7f2a7-1119-454a-99ee-b7b1d8425230" providerId="ADAL" clId="{11700495-DEAE-4AAA-9D0B-91827AD596A8}" dt="2023-05-16T09:12:18.330" v="18521" actId="478"/>
          <ac:picMkLst>
            <pc:docMk/>
            <pc:sldMk cId="3973767709" sldId="1297"/>
            <ac:picMk id="7172" creationId="{74EB8B20-187A-B9F0-D43F-D9B5152F075B}"/>
          </ac:picMkLst>
        </pc:picChg>
      </pc:sldChg>
      <pc:sldChg chg="addSp modSp add del mod ord">
        <pc:chgData name="Nguyen Binh" userId="acf7f2a7-1119-454a-99ee-b7b1d8425230" providerId="ADAL" clId="{11700495-DEAE-4AAA-9D0B-91827AD596A8}" dt="2023-05-16T13:10:55.480" v="18847" actId="20577"/>
        <pc:sldMkLst>
          <pc:docMk/>
          <pc:sldMk cId="3528770446" sldId="1298"/>
        </pc:sldMkLst>
        <pc:spChg chg="mod">
          <ac:chgData name="Nguyen Binh" userId="acf7f2a7-1119-454a-99ee-b7b1d8425230" providerId="ADAL" clId="{11700495-DEAE-4AAA-9D0B-91827AD596A8}" dt="2023-05-16T13:10:55.480" v="18847" actId="20577"/>
          <ac:spMkLst>
            <pc:docMk/>
            <pc:sldMk cId="3528770446" sldId="1298"/>
            <ac:spMk id="4" creationId="{15AFC79F-B728-8771-FCEE-8957AA07AE35}"/>
          </ac:spMkLst>
        </pc:spChg>
        <pc:picChg chg="add mod modCrop">
          <ac:chgData name="Nguyen Binh" userId="acf7f2a7-1119-454a-99ee-b7b1d8425230" providerId="ADAL" clId="{11700495-DEAE-4AAA-9D0B-91827AD596A8}" dt="2023-05-16T10:10:17.107" v="18799" actId="14100"/>
          <ac:picMkLst>
            <pc:docMk/>
            <pc:sldMk cId="3528770446" sldId="1298"/>
            <ac:picMk id="2" creationId="{20B2A928-B47C-B90F-A520-392BFF1627DD}"/>
          </ac:picMkLst>
        </pc:picChg>
        <pc:picChg chg="add mod">
          <ac:chgData name="Nguyen Binh" userId="acf7f2a7-1119-454a-99ee-b7b1d8425230" providerId="ADAL" clId="{11700495-DEAE-4AAA-9D0B-91827AD596A8}" dt="2023-05-16T10:09:15.451" v="18789" actId="1076"/>
          <ac:picMkLst>
            <pc:docMk/>
            <pc:sldMk cId="3528770446" sldId="1298"/>
            <ac:picMk id="3" creationId="{5343E655-901E-29C5-ADFA-2C30FF0CE9ED}"/>
          </ac:picMkLst>
        </pc:picChg>
      </pc:sldChg>
      <pc:sldChg chg="addSp delSp modSp add del mod">
        <pc:chgData name="Nguyen Binh" userId="acf7f2a7-1119-454a-99ee-b7b1d8425230" providerId="ADAL" clId="{11700495-DEAE-4AAA-9D0B-91827AD596A8}" dt="2023-05-16T20:11:19.004" v="18891" actId="47"/>
        <pc:sldMkLst>
          <pc:docMk/>
          <pc:sldMk cId="3961697160" sldId="1299"/>
        </pc:sldMkLst>
        <pc:spChg chg="add del">
          <ac:chgData name="Nguyen Binh" userId="acf7f2a7-1119-454a-99ee-b7b1d8425230" providerId="ADAL" clId="{11700495-DEAE-4AAA-9D0B-91827AD596A8}" dt="2023-05-15T12:54:40.268" v="5020"/>
          <ac:spMkLst>
            <pc:docMk/>
            <pc:sldMk cId="3961697160" sldId="1299"/>
            <ac:spMk id="3" creationId="{1EC829F0-9143-E0E9-C448-5EF49D210026}"/>
          </ac:spMkLst>
        </pc:spChg>
        <pc:spChg chg="mod">
          <ac:chgData name="Nguyen Binh" userId="acf7f2a7-1119-454a-99ee-b7b1d8425230" providerId="ADAL" clId="{11700495-DEAE-4AAA-9D0B-91827AD596A8}" dt="2023-05-15T17:32:29.058" v="9632" actId="20577"/>
          <ac:spMkLst>
            <pc:docMk/>
            <pc:sldMk cId="3961697160" sldId="1299"/>
            <ac:spMk id="4" creationId="{15AFC79F-B728-8771-FCEE-8957AA07AE35}"/>
          </ac:spMkLst>
        </pc:spChg>
        <pc:spChg chg="add del mod">
          <ac:chgData name="Nguyen Binh" userId="acf7f2a7-1119-454a-99ee-b7b1d8425230" providerId="ADAL" clId="{11700495-DEAE-4AAA-9D0B-91827AD596A8}" dt="2023-05-15T16:58:33.465" v="8658" actId="21"/>
          <ac:spMkLst>
            <pc:docMk/>
            <pc:sldMk cId="3961697160" sldId="1299"/>
            <ac:spMk id="6" creationId="{5401AAAD-A1A1-4ED8-3CB8-BF208A265D76}"/>
          </ac:spMkLst>
        </pc:spChg>
        <pc:picChg chg="add del mod">
          <ac:chgData name="Nguyen Binh" userId="acf7f2a7-1119-454a-99ee-b7b1d8425230" providerId="ADAL" clId="{11700495-DEAE-4AAA-9D0B-91827AD596A8}" dt="2023-05-15T17:09:28.564" v="8809" actId="21"/>
          <ac:picMkLst>
            <pc:docMk/>
            <pc:sldMk cId="3961697160" sldId="1299"/>
            <ac:picMk id="7" creationId="{8D1A6E93-DCCD-BEC9-1A39-6F65E52B00F6}"/>
          </ac:picMkLst>
        </pc:picChg>
      </pc:sldChg>
      <pc:sldChg chg="modSp add del mod">
        <pc:chgData name="Nguyen Binh" userId="acf7f2a7-1119-454a-99ee-b7b1d8425230" providerId="ADAL" clId="{11700495-DEAE-4AAA-9D0B-91827AD596A8}" dt="2023-05-15T16:58:02.218" v="8655" actId="47"/>
        <pc:sldMkLst>
          <pc:docMk/>
          <pc:sldMk cId="2540361574" sldId="1300"/>
        </pc:sldMkLst>
        <pc:spChg chg="mod">
          <ac:chgData name="Nguyen Binh" userId="acf7f2a7-1119-454a-99ee-b7b1d8425230" providerId="ADAL" clId="{11700495-DEAE-4AAA-9D0B-91827AD596A8}" dt="2023-05-11T18:17:53.929" v="3729" actId="20577"/>
          <ac:spMkLst>
            <pc:docMk/>
            <pc:sldMk cId="2540361574" sldId="1300"/>
            <ac:spMk id="4" creationId="{15AFC79F-B728-8771-FCEE-8957AA07AE35}"/>
          </ac:spMkLst>
        </pc:spChg>
      </pc:sldChg>
      <pc:sldChg chg="addSp delSp modSp add del mod ord delAnim modAnim">
        <pc:chgData name="Nguyen Binh" userId="acf7f2a7-1119-454a-99ee-b7b1d8425230" providerId="ADAL" clId="{11700495-DEAE-4AAA-9D0B-91827AD596A8}" dt="2023-05-16T08:18:09.643" v="17941" actId="20577"/>
        <pc:sldMkLst>
          <pc:docMk/>
          <pc:sldMk cId="186039510" sldId="1301"/>
        </pc:sldMkLst>
        <pc:spChg chg="mod">
          <ac:chgData name="Nguyen Binh" userId="acf7f2a7-1119-454a-99ee-b7b1d8425230" providerId="ADAL" clId="{11700495-DEAE-4AAA-9D0B-91827AD596A8}" dt="2023-05-15T16:52:30.711" v="8647" actId="20577"/>
          <ac:spMkLst>
            <pc:docMk/>
            <pc:sldMk cId="186039510" sldId="1301"/>
            <ac:spMk id="4" creationId="{15AFC79F-B728-8771-FCEE-8957AA07AE35}"/>
          </ac:spMkLst>
        </pc:spChg>
        <pc:spChg chg="add del mod">
          <ac:chgData name="Nguyen Binh" userId="acf7f2a7-1119-454a-99ee-b7b1d8425230" providerId="ADAL" clId="{11700495-DEAE-4AAA-9D0B-91827AD596A8}" dt="2023-05-11T19:11:29.926" v="3919" actId="478"/>
          <ac:spMkLst>
            <pc:docMk/>
            <pc:sldMk cId="186039510" sldId="1301"/>
            <ac:spMk id="5" creationId="{385FC965-2FE2-650A-E5F0-0B76174A0B49}"/>
          </ac:spMkLst>
        </pc:spChg>
        <pc:spChg chg="add del mod">
          <ac:chgData name="Nguyen Binh" userId="acf7f2a7-1119-454a-99ee-b7b1d8425230" providerId="ADAL" clId="{11700495-DEAE-4AAA-9D0B-91827AD596A8}" dt="2023-05-16T08:18:09.643" v="17941" actId="20577"/>
          <ac:spMkLst>
            <pc:docMk/>
            <pc:sldMk cId="186039510" sldId="1301"/>
            <ac:spMk id="6" creationId="{88AF1EE5-5172-4BFF-AC25-6D55097C046D}"/>
          </ac:spMkLst>
        </pc:spChg>
        <pc:spChg chg="add del mod">
          <ac:chgData name="Nguyen Binh" userId="acf7f2a7-1119-454a-99ee-b7b1d8425230" providerId="ADAL" clId="{11700495-DEAE-4AAA-9D0B-91827AD596A8}" dt="2023-05-11T19:10:46.812" v="3910" actId="478"/>
          <ac:spMkLst>
            <pc:docMk/>
            <pc:sldMk cId="186039510" sldId="1301"/>
            <ac:spMk id="7" creationId="{B550B2C2-13B9-B6A5-679E-916136246CAB}"/>
          </ac:spMkLst>
        </pc:spChg>
        <pc:spChg chg="add del mod">
          <ac:chgData name="Nguyen Binh" userId="acf7f2a7-1119-454a-99ee-b7b1d8425230" providerId="ADAL" clId="{11700495-DEAE-4AAA-9D0B-91827AD596A8}" dt="2023-05-11T19:10:40.936" v="3909" actId="478"/>
          <ac:spMkLst>
            <pc:docMk/>
            <pc:sldMk cId="186039510" sldId="1301"/>
            <ac:spMk id="9" creationId="{596186E9-9C96-CCB7-79AA-C53CC98B4785}"/>
          </ac:spMkLst>
        </pc:spChg>
        <pc:spChg chg="add mod">
          <ac:chgData name="Nguyen Binh" userId="acf7f2a7-1119-454a-99ee-b7b1d8425230" providerId="ADAL" clId="{11700495-DEAE-4AAA-9D0B-91827AD596A8}" dt="2023-05-15T12:09:39.494" v="4289" actId="1076"/>
          <ac:spMkLst>
            <pc:docMk/>
            <pc:sldMk cId="186039510" sldId="1301"/>
            <ac:spMk id="14" creationId="{D2026486-DB66-62B6-25BE-D120B5BEAED6}"/>
          </ac:spMkLst>
        </pc:spChg>
        <pc:graphicFrameChg chg="add mod">
          <ac:chgData name="Nguyen Binh" userId="acf7f2a7-1119-454a-99ee-b7b1d8425230" providerId="ADAL" clId="{11700495-DEAE-4AAA-9D0B-91827AD596A8}" dt="2023-05-15T11:51:38.329" v="4111"/>
          <ac:graphicFrameMkLst>
            <pc:docMk/>
            <pc:sldMk cId="186039510" sldId="1301"/>
            <ac:graphicFrameMk id="2" creationId="{4B2E9AB8-87F4-9F6D-ED3D-2FF05B3E2537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5T11:49:52.726" v="4073" actId="478"/>
          <ac:graphicFrameMkLst>
            <pc:docMk/>
            <pc:sldMk cId="186039510" sldId="1301"/>
            <ac:graphicFrameMk id="5" creationId="{99FE2029-DA42-047B-2E4B-3370B0BF1EF0}"/>
          </ac:graphicFrameMkLst>
        </pc:graphicFrameChg>
        <pc:graphicFrameChg chg="add mod">
          <ac:chgData name="Nguyen Binh" userId="acf7f2a7-1119-454a-99ee-b7b1d8425230" providerId="ADAL" clId="{11700495-DEAE-4AAA-9D0B-91827AD596A8}" dt="2023-05-15T11:53:06.980" v="4126" actId="1076"/>
          <ac:graphicFrameMkLst>
            <pc:docMk/>
            <pc:sldMk cId="186039510" sldId="1301"/>
            <ac:graphicFrameMk id="7" creationId="{B2667917-DAE5-36CC-7D40-F9EE844EC19D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5T11:56:24.417" v="4148" actId="478"/>
          <ac:graphicFrameMkLst>
            <pc:docMk/>
            <pc:sldMk cId="186039510" sldId="1301"/>
            <ac:graphicFrameMk id="8" creationId="{2F080271-1F17-2875-F1C4-7BCEFD4C40B8}"/>
          </ac:graphicFrameMkLst>
        </pc:graphicFrameChg>
        <pc:graphicFrameChg chg="add mod">
          <ac:chgData name="Nguyen Binh" userId="acf7f2a7-1119-454a-99ee-b7b1d8425230" providerId="ADAL" clId="{11700495-DEAE-4AAA-9D0B-91827AD596A8}" dt="2023-05-15T11:53:48.719" v="4138" actId="1076"/>
          <ac:graphicFrameMkLst>
            <pc:docMk/>
            <pc:sldMk cId="186039510" sldId="1301"/>
            <ac:graphicFrameMk id="9" creationId="{F9D9E54E-2A2A-8A9E-4691-686909B55FC0}"/>
          </ac:graphicFrameMkLst>
        </pc:graphicFrameChg>
        <pc:graphicFrameChg chg="add mod">
          <ac:chgData name="Nguyen Binh" userId="acf7f2a7-1119-454a-99ee-b7b1d8425230" providerId="ADAL" clId="{11700495-DEAE-4AAA-9D0B-91827AD596A8}" dt="2023-05-15T12:02:04.111" v="4245" actId="1076"/>
          <ac:graphicFrameMkLst>
            <pc:docMk/>
            <pc:sldMk cId="186039510" sldId="1301"/>
            <ac:graphicFrameMk id="10" creationId="{ED09803B-2608-0723-C759-D55BE967A9CA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5T12:00:39.846" v="4222" actId="478"/>
          <ac:graphicFrameMkLst>
            <pc:docMk/>
            <pc:sldMk cId="186039510" sldId="1301"/>
            <ac:graphicFrameMk id="11" creationId="{372209F3-A7C1-9DC0-A66E-4AF6469E7D01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5T12:00:44.856" v="4225" actId="478"/>
          <ac:graphicFrameMkLst>
            <pc:docMk/>
            <pc:sldMk cId="186039510" sldId="1301"/>
            <ac:graphicFrameMk id="12" creationId="{3375B546-556F-F129-E028-F68FD13B54B0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5T12:01:06.588" v="4233" actId="478"/>
          <ac:graphicFrameMkLst>
            <pc:docMk/>
            <pc:sldMk cId="186039510" sldId="1301"/>
            <ac:graphicFrameMk id="13" creationId="{E5A95730-199F-DFD8-963A-C8F3F8F5B7A1}"/>
          </ac:graphicFrameMkLst>
        </pc:graphicFrameChg>
        <pc:picChg chg="add mod">
          <ac:chgData name="Nguyen Binh" userId="acf7f2a7-1119-454a-99ee-b7b1d8425230" providerId="ADAL" clId="{11700495-DEAE-4AAA-9D0B-91827AD596A8}" dt="2023-05-15T12:08:58.178" v="4258" actId="14100"/>
          <ac:picMkLst>
            <pc:docMk/>
            <pc:sldMk cId="186039510" sldId="1301"/>
            <ac:picMk id="3" creationId="{B096E458-E603-BCBB-F4A4-2E726269EDFA}"/>
          </ac:picMkLst>
        </pc:picChg>
        <pc:picChg chg="add mod">
          <ac:chgData name="Nguyen Binh" userId="acf7f2a7-1119-454a-99ee-b7b1d8425230" providerId="ADAL" clId="{11700495-DEAE-4AAA-9D0B-91827AD596A8}" dt="2023-05-15T16:57:22.233" v="8654" actId="688"/>
          <ac:picMkLst>
            <pc:docMk/>
            <pc:sldMk cId="186039510" sldId="1301"/>
            <ac:picMk id="1026" creationId="{C2FB85FD-E004-98C5-7FCF-65198C981130}"/>
          </ac:picMkLst>
        </pc:picChg>
        <pc:picChg chg="add del mod">
          <ac:chgData name="Nguyen Binh" userId="acf7f2a7-1119-454a-99ee-b7b1d8425230" providerId="ADAL" clId="{11700495-DEAE-4AAA-9D0B-91827AD596A8}" dt="2023-05-11T19:11:32.341" v="3920" actId="21"/>
          <ac:picMkLst>
            <pc:docMk/>
            <pc:sldMk cId="186039510" sldId="1301"/>
            <ac:picMk id="11266" creationId="{57FA473C-1815-171F-015F-1B6A37716CFB}"/>
          </ac:picMkLst>
        </pc:picChg>
      </pc:sldChg>
      <pc:sldChg chg="addSp delSp modSp add del mod">
        <pc:chgData name="Nguyen Binh" userId="acf7f2a7-1119-454a-99ee-b7b1d8425230" providerId="ADAL" clId="{11700495-DEAE-4AAA-9D0B-91827AD596A8}" dt="2023-05-15T17:27:20.172" v="9400"/>
        <pc:sldMkLst>
          <pc:docMk/>
          <pc:sldMk cId="309489916" sldId="1302"/>
        </pc:sldMkLst>
        <pc:spChg chg="del">
          <ac:chgData name="Nguyen Binh" userId="acf7f2a7-1119-454a-99ee-b7b1d8425230" providerId="ADAL" clId="{11700495-DEAE-4AAA-9D0B-91827AD596A8}" dt="2023-05-15T17:27:19.999" v="9399" actId="478"/>
          <ac:spMkLst>
            <pc:docMk/>
            <pc:sldMk cId="309489916" sldId="1302"/>
            <ac:spMk id="2" creationId="{ECEB6B07-7F17-3509-C1DD-C6B56E2AE01A}"/>
          </ac:spMkLst>
        </pc:spChg>
        <pc:spChg chg="add mod">
          <ac:chgData name="Nguyen Binh" userId="acf7f2a7-1119-454a-99ee-b7b1d8425230" providerId="ADAL" clId="{11700495-DEAE-4AAA-9D0B-91827AD596A8}" dt="2023-05-15T17:27:20.172" v="9400"/>
          <ac:spMkLst>
            <pc:docMk/>
            <pc:sldMk cId="309489916" sldId="1302"/>
            <ac:spMk id="4" creationId="{E3CD1199-91E8-BBC8-C48F-3B4752E57069}"/>
          </ac:spMkLst>
        </pc:spChg>
      </pc:sldChg>
      <pc:sldChg chg="addSp delSp modSp add del modAnim">
        <pc:chgData name="Nguyen Binh" userId="acf7f2a7-1119-454a-99ee-b7b1d8425230" providerId="ADAL" clId="{11700495-DEAE-4AAA-9D0B-91827AD596A8}" dt="2023-05-15T15:05:28.945" v="6606" actId="47"/>
        <pc:sldMkLst>
          <pc:docMk/>
          <pc:sldMk cId="50133759" sldId="1303"/>
        </pc:sldMkLst>
        <pc:spChg chg="add del mod">
          <ac:chgData name="Nguyen Binh" userId="acf7f2a7-1119-454a-99ee-b7b1d8425230" providerId="ADAL" clId="{11700495-DEAE-4AAA-9D0B-91827AD596A8}" dt="2023-05-15T15:00:38.054" v="6221" actId="21"/>
          <ac:spMkLst>
            <pc:docMk/>
            <pc:sldMk cId="50133759" sldId="1303"/>
            <ac:spMk id="4" creationId="{32717E3F-8A23-91B2-EEA8-24B4320F2A03}"/>
          </ac:spMkLst>
        </pc:spChg>
        <pc:spChg chg="mod">
          <ac:chgData name="Nguyen Binh" userId="acf7f2a7-1119-454a-99ee-b7b1d8425230" providerId="ADAL" clId="{11700495-DEAE-4AAA-9D0B-91827AD596A8}" dt="2023-05-15T13:02:22.955" v="5267" actId="20577"/>
          <ac:spMkLst>
            <pc:docMk/>
            <pc:sldMk cId="50133759" sldId="1303"/>
            <ac:spMk id="15" creationId="{5F58DA83-047D-2D55-A483-51E3713D177E}"/>
          </ac:spMkLst>
        </pc:spChg>
        <pc:picChg chg="add del mod">
          <ac:chgData name="Nguyen Binh" userId="acf7f2a7-1119-454a-99ee-b7b1d8425230" providerId="ADAL" clId="{11700495-DEAE-4AAA-9D0B-91827AD596A8}" dt="2023-05-15T15:00:38.054" v="6221" actId="21"/>
          <ac:picMkLst>
            <pc:docMk/>
            <pc:sldMk cId="50133759" sldId="1303"/>
            <ac:picMk id="3" creationId="{2E1F671C-2763-600A-95C6-378BA45FB30F}"/>
          </ac:picMkLst>
        </pc:picChg>
      </pc:sldChg>
      <pc:sldChg chg="add del">
        <pc:chgData name="Nguyen Binh" userId="acf7f2a7-1119-454a-99ee-b7b1d8425230" providerId="ADAL" clId="{11700495-DEAE-4AAA-9D0B-91827AD596A8}" dt="2023-05-15T12:28:21.685" v="4476"/>
        <pc:sldMkLst>
          <pc:docMk/>
          <pc:sldMk cId="1531389987" sldId="1303"/>
        </pc:sldMkLst>
      </pc:sldChg>
      <pc:sldChg chg="modSp add mod ord modAnim">
        <pc:chgData name="Nguyen Binh" userId="acf7f2a7-1119-454a-99ee-b7b1d8425230" providerId="ADAL" clId="{11700495-DEAE-4AAA-9D0B-91827AD596A8}" dt="2023-05-15T15:07:29.629" v="6791"/>
        <pc:sldMkLst>
          <pc:docMk/>
          <pc:sldMk cId="3213154161" sldId="1304"/>
        </pc:sldMkLst>
        <pc:spChg chg="mod">
          <ac:chgData name="Nguyen Binh" userId="acf7f2a7-1119-454a-99ee-b7b1d8425230" providerId="ADAL" clId="{11700495-DEAE-4AAA-9D0B-91827AD596A8}" dt="2023-05-15T15:05:14.373" v="6590" actId="20577"/>
          <ac:spMkLst>
            <pc:docMk/>
            <pc:sldMk cId="3213154161" sldId="1304"/>
            <ac:spMk id="2" creationId="{928E98F5-C9A0-2291-2F63-BFC0E4726741}"/>
          </ac:spMkLst>
        </pc:spChg>
        <pc:spChg chg="mod">
          <ac:chgData name="Nguyen Binh" userId="acf7f2a7-1119-454a-99ee-b7b1d8425230" providerId="ADAL" clId="{11700495-DEAE-4AAA-9D0B-91827AD596A8}" dt="2023-05-15T15:03:55.602" v="6532" actId="20577"/>
          <ac:spMkLst>
            <pc:docMk/>
            <pc:sldMk cId="3213154161" sldId="1304"/>
            <ac:spMk id="15" creationId="{5F58DA83-047D-2D55-A483-51E3713D177E}"/>
          </ac:spMkLst>
        </pc:spChg>
        <pc:picChg chg="mod ord">
          <ac:chgData name="Nguyen Binh" userId="acf7f2a7-1119-454a-99ee-b7b1d8425230" providerId="ADAL" clId="{11700495-DEAE-4AAA-9D0B-91827AD596A8}" dt="2023-05-15T15:04:01.871" v="6533" actId="1076"/>
          <ac:picMkLst>
            <pc:docMk/>
            <pc:sldMk cId="3213154161" sldId="1304"/>
            <ac:picMk id="11" creationId="{8F3ECE0A-D87F-7581-0D47-CE4FDABA6E6A}"/>
          </ac:picMkLst>
        </pc:picChg>
      </pc:sldChg>
      <pc:sldChg chg="add del">
        <pc:chgData name="Nguyen Binh" userId="acf7f2a7-1119-454a-99ee-b7b1d8425230" providerId="ADAL" clId="{11700495-DEAE-4AAA-9D0B-91827AD596A8}" dt="2023-05-15T12:28:21.305" v="4475"/>
        <pc:sldMkLst>
          <pc:docMk/>
          <pc:sldMk cId="3963718167" sldId="1304"/>
        </pc:sldMkLst>
      </pc:sldChg>
      <pc:sldChg chg="addSp delSp modSp add mod modAnim">
        <pc:chgData name="Nguyen Binh" userId="acf7f2a7-1119-454a-99ee-b7b1d8425230" providerId="ADAL" clId="{11700495-DEAE-4AAA-9D0B-91827AD596A8}" dt="2023-05-15T18:16:33.269" v="9805"/>
        <pc:sldMkLst>
          <pc:docMk/>
          <pc:sldMk cId="2172012263" sldId="1305"/>
        </pc:sldMkLst>
        <pc:spChg chg="add mod">
          <ac:chgData name="Nguyen Binh" userId="acf7f2a7-1119-454a-99ee-b7b1d8425230" providerId="ADAL" clId="{11700495-DEAE-4AAA-9D0B-91827AD596A8}" dt="2023-05-15T16:44:18.416" v="8452" actId="14100"/>
          <ac:spMkLst>
            <pc:docMk/>
            <pc:sldMk cId="2172012263" sldId="1305"/>
            <ac:spMk id="3" creationId="{5F5FB630-031C-8AC3-50C6-BF0A1207BC02}"/>
          </ac:spMkLst>
        </pc:spChg>
        <pc:spChg chg="mod">
          <ac:chgData name="Nguyen Binh" userId="acf7f2a7-1119-454a-99ee-b7b1d8425230" providerId="ADAL" clId="{11700495-DEAE-4AAA-9D0B-91827AD596A8}" dt="2023-05-15T15:06:37.383" v="6781" actId="1076"/>
          <ac:spMkLst>
            <pc:docMk/>
            <pc:sldMk cId="2172012263" sldId="1305"/>
            <ac:spMk id="13" creationId="{6A336620-6DA2-F85E-A36D-028AA7888230}"/>
          </ac:spMkLst>
        </pc:spChg>
        <pc:spChg chg="mod">
          <ac:chgData name="Nguyen Binh" userId="acf7f2a7-1119-454a-99ee-b7b1d8425230" providerId="ADAL" clId="{11700495-DEAE-4AAA-9D0B-91827AD596A8}" dt="2023-05-15T15:06:30.983" v="6780" actId="20577"/>
          <ac:spMkLst>
            <pc:docMk/>
            <pc:sldMk cId="2172012263" sldId="1305"/>
            <ac:spMk id="15" creationId="{5F58DA83-047D-2D55-A483-51E3713D177E}"/>
          </ac:spMkLst>
        </pc:spChg>
        <pc:picChg chg="del mod">
          <ac:chgData name="Nguyen Binh" userId="acf7f2a7-1119-454a-99ee-b7b1d8425230" providerId="ADAL" clId="{11700495-DEAE-4AAA-9D0B-91827AD596A8}" dt="2023-05-15T16:42:30.911" v="8414" actId="478"/>
          <ac:picMkLst>
            <pc:docMk/>
            <pc:sldMk cId="2172012263" sldId="1305"/>
            <ac:picMk id="12" creationId="{C1C310D1-F139-83A6-CB8D-F12E65355752}"/>
          </ac:picMkLst>
        </pc:picChg>
      </pc:sldChg>
      <pc:sldChg chg="add del">
        <pc:chgData name="Nguyen Binh" userId="acf7f2a7-1119-454a-99ee-b7b1d8425230" providerId="ADAL" clId="{11700495-DEAE-4AAA-9D0B-91827AD596A8}" dt="2023-05-15T12:28:20.994" v="4474"/>
        <pc:sldMkLst>
          <pc:docMk/>
          <pc:sldMk cId="3857420598" sldId="1305"/>
        </pc:sldMkLst>
      </pc:sldChg>
      <pc:sldChg chg="add del">
        <pc:chgData name="Nguyen Binh" userId="acf7f2a7-1119-454a-99ee-b7b1d8425230" providerId="ADAL" clId="{11700495-DEAE-4AAA-9D0B-91827AD596A8}" dt="2023-05-15T12:28:20.846" v="4473"/>
        <pc:sldMkLst>
          <pc:docMk/>
          <pc:sldMk cId="2217807062" sldId="1306"/>
        </pc:sldMkLst>
      </pc:sldChg>
      <pc:sldChg chg="add del ord">
        <pc:chgData name="Nguyen Binh" userId="acf7f2a7-1119-454a-99ee-b7b1d8425230" providerId="ADAL" clId="{11700495-DEAE-4AAA-9D0B-91827AD596A8}" dt="2023-05-15T15:08:14.786" v="6795" actId="47"/>
        <pc:sldMkLst>
          <pc:docMk/>
          <pc:sldMk cId="2738802849" sldId="1306"/>
        </pc:sldMkLst>
      </pc:sldChg>
      <pc:sldChg chg="addSp delSp modSp add mod modAnim">
        <pc:chgData name="Nguyen Binh" userId="acf7f2a7-1119-454a-99ee-b7b1d8425230" providerId="ADAL" clId="{11700495-DEAE-4AAA-9D0B-91827AD596A8}" dt="2023-05-15T18:16:41.890" v="9807"/>
        <pc:sldMkLst>
          <pc:docMk/>
          <pc:sldMk cId="3199344038" sldId="1306"/>
        </pc:sldMkLst>
        <pc:spChg chg="add mod">
          <ac:chgData name="Nguyen Binh" userId="acf7f2a7-1119-454a-99ee-b7b1d8425230" providerId="ADAL" clId="{11700495-DEAE-4AAA-9D0B-91827AD596A8}" dt="2023-05-15T16:43:42.319" v="8439" actId="1076"/>
          <ac:spMkLst>
            <pc:docMk/>
            <pc:sldMk cId="3199344038" sldId="1306"/>
            <ac:spMk id="3" creationId="{9111E7A9-7EFA-5F46-2E77-575D5858A349}"/>
          </ac:spMkLst>
        </pc:spChg>
        <pc:spChg chg="mod">
          <ac:chgData name="Nguyen Binh" userId="acf7f2a7-1119-454a-99ee-b7b1d8425230" providerId="ADAL" clId="{11700495-DEAE-4AAA-9D0B-91827AD596A8}" dt="2023-05-15T15:09:28.334" v="6989" actId="1076"/>
          <ac:spMkLst>
            <pc:docMk/>
            <pc:sldMk cId="3199344038" sldId="1306"/>
            <ac:spMk id="13" creationId="{6A336620-6DA2-F85E-A36D-028AA7888230}"/>
          </ac:spMkLst>
        </pc:spChg>
        <pc:spChg chg="mod">
          <ac:chgData name="Nguyen Binh" userId="acf7f2a7-1119-454a-99ee-b7b1d8425230" providerId="ADAL" clId="{11700495-DEAE-4AAA-9D0B-91827AD596A8}" dt="2023-05-15T16:43:07.471" v="8426" actId="1076"/>
          <ac:spMkLst>
            <pc:docMk/>
            <pc:sldMk cId="3199344038" sldId="1306"/>
            <ac:spMk id="15" creationId="{5F58DA83-047D-2D55-A483-51E3713D177E}"/>
          </ac:spMkLst>
        </pc:spChg>
        <pc:picChg chg="mod">
          <ac:chgData name="Nguyen Binh" userId="acf7f2a7-1119-454a-99ee-b7b1d8425230" providerId="ADAL" clId="{11700495-DEAE-4AAA-9D0B-91827AD596A8}" dt="2023-05-15T15:09:19.115" v="6988" actId="1076"/>
          <ac:picMkLst>
            <pc:docMk/>
            <pc:sldMk cId="3199344038" sldId="1306"/>
            <ac:picMk id="11" creationId="{8F3ECE0A-D87F-7581-0D47-CE4FDABA6E6A}"/>
          </ac:picMkLst>
        </pc:picChg>
        <pc:picChg chg="del mod">
          <ac:chgData name="Nguyen Binh" userId="acf7f2a7-1119-454a-99ee-b7b1d8425230" providerId="ADAL" clId="{11700495-DEAE-4AAA-9D0B-91827AD596A8}" dt="2023-05-15T16:42:52.761" v="8422" actId="478"/>
          <ac:picMkLst>
            <pc:docMk/>
            <pc:sldMk cId="3199344038" sldId="1306"/>
            <ac:picMk id="12" creationId="{C1C310D1-F139-83A6-CB8D-F12E65355752}"/>
          </ac:picMkLst>
        </pc:picChg>
      </pc:sldChg>
      <pc:sldChg chg="addSp delSp modSp add mod modAnim">
        <pc:chgData name="Nguyen Binh" userId="acf7f2a7-1119-454a-99ee-b7b1d8425230" providerId="ADAL" clId="{11700495-DEAE-4AAA-9D0B-91827AD596A8}" dt="2023-05-15T18:16:46.105" v="9808"/>
        <pc:sldMkLst>
          <pc:docMk/>
          <pc:sldMk cId="572879400" sldId="1307"/>
        </pc:sldMkLst>
        <pc:spChg chg="add mod">
          <ac:chgData name="Nguyen Binh" userId="acf7f2a7-1119-454a-99ee-b7b1d8425230" providerId="ADAL" clId="{11700495-DEAE-4AAA-9D0B-91827AD596A8}" dt="2023-05-15T16:44:11.992" v="8451" actId="14100"/>
          <ac:spMkLst>
            <pc:docMk/>
            <pc:sldMk cId="572879400" sldId="1307"/>
            <ac:spMk id="3" creationId="{0B2569FC-0749-94F4-5DDC-C57991048567}"/>
          </ac:spMkLst>
        </pc:spChg>
        <pc:spChg chg="mod">
          <ac:chgData name="Nguyen Binh" userId="acf7f2a7-1119-454a-99ee-b7b1d8425230" providerId="ADAL" clId="{11700495-DEAE-4AAA-9D0B-91827AD596A8}" dt="2023-05-15T15:13:21.423" v="7190" actId="1076"/>
          <ac:spMkLst>
            <pc:docMk/>
            <pc:sldMk cId="572879400" sldId="1307"/>
            <ac:spMk id="13" creationId="{6A336620-6DA2-F85E-A36D-028AA7888230}"/>
          </ac:spMkLst>
        </pc:spChg>
        <pc:spChg chg="mod">
          <ac:chgData name="Nguyen Binh" userId="acf7f2a7-1119-454a-99ee-b7b1d8425230" providerId="ADAL" clId="{11700495-DEAE-4AAA-9D0B-91827AD596A8}" dt="2023-05-15T16:43:55.705" v="8444" actId="1076"/>
          <ac:spMkLst>
            <pc:docMk/>
            <pc:sldMk cId="572879400" sldId="1307"/>
            <ac:spMk id="15" creationId="{5F58DA83-047D-2D55-A483-51E3713D177E}"/>
          </ac:spMkLst>
        </pc:spChg>
        <pc:picChg chg="del mod">
          <ac:chgData name="Nguyen Binh" userId="acf7f2a7-1119-454a-99ee-b7b1d8425230" providerId="ADAL" clId="{11700495-DEAE-4AAA-9D0B-91827AD596A8}" dt="2023-05-15T16:43:47.604" v="8440" actId="478"/>
          <ac:picMkLst>
            <pc:docMk/>
            <pc:sldMk cId="572879400" sldId="1307"/>
            <ac:picMk id="12" creationId="{C1C310D1-F139-83A6-CB8D-F12E65355752}"/>
          </ac:picMkLst>
        </pc:picChg>
      </pc:sldChg>
      <pc:sldChg chg="add del">
        <pc:chgData name="Nguyen Binh" userId="acf7f2a7-1119-454a-99ee-b7b1d8425230" providerId="ADAL" clId="{11700495-DEAE-4AAA-9D0B-91827AD596A8}" dt="2023-05-15T12:28:20.645" v="4472"/>
        <pc:sldMkLst>
          <pc:docMk/>
          <pc:sldMk cId="1566534014" sldId="1307"/>
        </pc:sldMkLst>
      </pc:sldChg>
      <pc:sldChg chg="add del">
        <pc:chgData name="Nguyen Binh" userId="acf7f2a7-1119-454a-99ee-b7b1d8425230" providerId="ADAL" clId="{11700495-DEAE-4AAA-9D0B-91827AD596A8}" dt="2023-05-15T12:28:20.412" v="4471"/>
        <pc:sldMkLst>
          <pc:docMk/>
          <pc:sldMk cId="147871351" sldId="1308"/>
        </pc:sldMkLst>
      </pc:sldChg>
      <pc:sldChg chg="new del">
        <pc:chgData name="Nguyen Binh" userId="acf7f2a7-1119-454a-99ee-b7b1d8425230" providerId="ADAL" clId="{11700495-DEAE-4AAA-9D0B-91827AD596A8}" dt="2023-05-15T15:15:56.163" v="7228" actId="47"/>
        <pc:sldMkLst>
          <pc:docMk/>
          <pc:sldMk cId="769330677" sldId="1308"/>
        </pc:sldMkLst>
      </pc:sldChg>
      <pc:sldChg chg="addSp delSp modSp new mod ord modAnim">
        <pc:chgData name="Nguyen Binh" userId="acf7f2a7-1119-454a-99ee-b7b1d8425230" providerId="ADAL" clId="{11700495-DEAE-4AAA-9D0B-91827AD596A8}" dt="2023-05-15T16:32:01.899" v="8188"/>
        <pc:sldMkLst>
          <pc:docMk/>
          <pc:sldMk cId="1409499660" sldId="1308"/>
        </pc:sldMkLst>
        <pc:spChg chg="del">
          <ac:chgData name="Nguyen Binh" userId="acf7f2a7-1119-454a-99ee-b7b1d8425230" providerId="ADAL" clId="{11700495-DEAE-4AAA-9D0B-91827AD596A8}" dt="2023-05-15T16:02:31.070" v="7503" actId="478"/>
          <ac:spMkLst>
            <pc:docMk/>
            <pc:sldMk cId="1409499660" sldId="1308"/>
            <ac:spMk id="2" creationId="{DC39A39D-16E0-BBEC-683F-FC49A4960A51}"/>
          </ac:spMkLst>
        </pc:spChg>
        <pc:spChg chg="del mod">
          <ac:chgData name="Nguyen Binh" userId="acf7f2a7-1119-454a-99ee-b7b1d8425230" providerId="ADAL" clId="{11700495-DEAE-4AAA-9D0B-91827AD596A8}" dt="2023-05-15T16:03:02.945" v="7508" actId="478"/>
          <ac:spMkLst>
            <pc:docMk/>
            <pc:sldMk cId="1409499660" sldId="1308"/>
            <ac:spMk id="3" creationId="{77449C18-5C62-182F-E23B-A9BBCA9BD7BE}"/>
          </ac:spMkLst>
        </pc:spChg>
        <pc:spChg chg="add mod">
          <ac:chgData name="Nguyen Binh" userId="acf7f2a7-1119-454a-99ee-b7b1d8425230" providerId="ADAL" clId="{11700495-DEAE-4AAA-9D0B-91827AD596A8}" dt="2023-05-15T16:25:09.599" v="8086" actId="1076"/>
          <ac:spMkLst>
            <pc:docMk/>
            <pc:sldMk cId="1409499660" sldId="1308"/>
            <ac:spMk id="8" creationId="{6FCC458E-469A-822A-C30E-5EBC5CB1DBFF}"/>
          </ac:spMkLst>
        </pc:spChg>
        <pc:spChg chg="add mod">
          <ac:chgData name="Nguyen Binh" userId="acf7f2a7-1119-454a-99ee-b7b1d8425230" providerId="ADAL" clId="{11700495-DEAE-4AAA-9D0B-91827AD596A8}" dt="2023-05-15T16:25:04.751" v="8085" actId="1076"/>
          <ac:spMkLst>
            <pc:docMk/>
            <pc:sldMk cId="1409499660" sldId="1308"/>
            <ac:spMk id="10" creationId="{335D65B9-7E84-F1A1-222F-3931F1F1E927}"/>
          </ac:spMkLst>
        </pc:spChg>
        <pc:spChg chg="add del mod">
          <ac:chgData name="Nguyen Binh" userId="acf7f2a7-1119-454a-99ee-b7b1d8425230" providerId="ADAL" clId="{11700495-DEAE-4AAA-9D0B-91827AD596A8}" dt="2023-05-15T16:03:07.402" v="7511" actId="478"/>
          <ac:spMkLst>
            <pc:docMk/>
            <pc:sldMk cId="1409499660" sldId="1308"/>
            <ac:spMk id="12" creationId="{68CF0B2C-EE8F-AB7C-57C3-0891DB8F7BE2}"/>
          </ac:spMkLst>
        </pc:spChg>
        <pc:spChg chg="add del mod">
          <ac:chgData name="Nguyen Binh" userId="acf7f2a7-1119-454a-99ee-b7b1d8425230" providerId="ADAL" clId="{11700495-DEAE-4AAA-9D0B-91827AD596A8}" dt="2023-05-15T16:03:06.073" v="7510"/>
          <ac:spMkLst>
            <pc:docMk/>
            <pc:sldMk cId="1409499660" sldId="1308"/>
            <ac:spMk id="13" creationId="{D26E0EDF-69B5-253F-2FBD-020CC53BE0C9}"/>
          </ac:spMkLst>
        </pc:spChg>
        <pc:spChg chg="add mod">
          <ac:chgData name="Nguyen Binh" userId="acf7f2a7-1119-454a-99ee-b7b1d8425230" providerId="ADAL" clId="{11700495-DEAE-4AAA-9D0B-91827AD596A8}" dt="2023-05-15T16:03:07.673" v="7512"/>
          <ac:spMkLst>
            <pc:docMk/>
            <pc:sldMk cId="1409499660" sldId="1308"/>
            <ac:spMk id="14" creationId="{D4B98AE9-D46E-7E75-DEBE-4EC845155C9F}"/>
          </ac:spMkLst>
        </pc:spChg>
        <pc:spChg chg="add del mod">
          <ac:chgData name="Nguyen Binh" userId="acf7f2a7-1119-454a-99ee-b7b1d8425230" providerId="ADAL" clId="{11700495-DEAE-4AAA-9D0B-91827AD596A8}" dt="2023-05-15T16:15:53.212" v="7579"/>
          <ac:spMkLst>
            <pc:docMk/>
            <pc:sldMk cId="1409499660" sldId="1308"/>
            <ac:spMk id="15" creationId="{DA80D01E-5DE7-9CFF-D768-F94066BBB9DB}"/>
          </ac:spMkLst>
        </pc:spChg>
        <pc:spChg chg="add mod">
          <ac:chgData name="Nguyen Binh" userId="acf7f2a7-1119-454a-99ee-b7b1d8425230" providerId="ADAL" clId="{11700495-DEAE-4AAA-9D0B-91827AD596A8}" dt="2023-05-15T16:27:37.041" v="8128" actId="207"/>
          <ac:spMkLst>
            <pc:docMk/>
            <pc:sldMk cId="1409499660" sldId="1308"/>
            <ac:spMk id="16" creationId="{6D05F73D-1E15-F26D-0421-1BCF73B415D9}"/>
          </ac:spMkLst>
        </pc:spChg>
        <pc:spChg chg="add mod">
          <ac:chgData name="Nguyen Binh" userId="acf7f2a7-1119-454a-99ee-b7b1d8425230" providerId="ADAL" clId="{11700495-DEAE-4AAA-9D0B-91827AD596A8}" dt="2023-05-15T16:25:04.751" v="8085" actId="1076"/>
          <ac:spMkLst>
            <pc:docMk/>
            <pc:sldMk cId="1409499660" sldId="1308"/>
            <ac:spMk id="20" creationId="{F7ACFB69-C685-DD2C-3EFB-BD49AE271898}"/>
          </ac:spMkLst>
        </pc:spChg>
        <pc:spChg chg="add mod">
          <ac:chgData name="Nguyen Binh" userId="acf7f2a7-1119-454a-99ee-b7b1d8425230" providerId="ADAL" clId="{11700495-DEAE-4AAA-9D0B-91827AD596A8}" dt="2023-05-15T16:26:58.025" v="8124" actId="14100"/>
          <ac:spMkLst>
            <pc:docMk/>
            <pc:sldMk cId="1409499660" sldId="1308"/>
            <ac:spMk id="22" creationId="{A025F333-91FF-0184-1995-941DBBCB55A5}"/>
          </ac:spMkLst>
        </pc:spChg>
        <pc:spChg chg="add mod">
          <ac:chgData name="Nguyen Binh" userId="acf7f2a7-1119-454a-99ee-b7b1d8425230" providerId="ADAL" clId="{11700495-DEAE-4AAA-9D0B-91827AD596A8}" dt="2023-05-15T16:26:17.535" v="8109" actId="1076"/>
          <ac:spMkLst>
            <pc:docMk/>
            <pc:sldMk cId="1409499660" sldId="1308"/>
            <ac:spMk id="23" creationId="{F773B6E0-AC16-01C8-FBFE-47A6F49BDC83}"/>
          </ac:spMkLst>
        </pc:spChg>
        <pc:spChg chg="add mod">
          <ac:chgData name="Nguyen Binh" userId="acf7f2a7-1119-454a-99ee-b7b1d8425230" providerId="ADAL" clId="{11700495-DEAE-4AAA-9D0B-91827AD596A8}" dt="2023-05-15T16:26:48.753" v="8122" actId="1076"/>
          <ac:spMkLst>
            <pc:docMk/>
            <pc:sldMk cId="1409499660" sldId="1308"/>
            <ac:spMk id="24" creationId="{5F9FB2AF-5A93-B921-A68E-D8340651AD6C}"/>
          </ac:spMkLst>
        </pc:spChg>
        <pc:spChg chg="add mod">
          <ac:chgData name="Nguyen Binh" userId="acf7f2a7-1119-454a-99ee-b7b1d8425230" providerId="ADAL" clId="{11700495-DEAE-4AAA-9D0B-91827AD596A8}" dt="2023-05-15T16:26:48.753" v="8122" actId="1076"/>
          <ac:spMkLst>
            <pc:docMk/>
            <pc:sldMk cId="1409499660" sldId="1308"/>
            <ac:spMk id="25" creationId="{E511CD9D-646D-9C19-4A7E-7935424C3167}"/>
          </ac:spMkLst>
        </pc:spChg>
        <pc:picChg chg="add mod">
          <ac:chgData name="Nguyen Binh" userId="acf7f2a7-1119-454a-99ee-b7b1d8425230" providerId="ADAL" clId="{11700495-DEAE-4AAA-9D0B-91827AD596A8}" dt="2023-05-15T16:27:13.112" v="8126" actId="14100"/>
          <ac:picMkLst>
            <pc:docMk/>
            <pc:sldMk cId="1409499660" sldId="1308"/>
            <ac:picMk id="4" creationId="{6338F59A-86D0-4436-136D-472ACBC89624}"/>
          </ac:picMkLst>
        </pc:picChg>
        <pc:picChg chg="add mod">
          <ac:chgData name="Nguyen Binh" userId="acf7f2a7-1119-454a-99ee-b7b1d8425230" providerId="ADAL" clId="{11700495-DEAE-4AAA-9D0B-91827AD596A8}" dt="2023-05-15T16:25:18.567" v="8088" actId="1076"/>
          <ac:picMkLst>
            <pc:docMk/>
            <pc:sldMk cId="1409499660" sldId="1308"/>
            <ac:picMk id="5" creationId="{7F41F274-D89A-1865-2487-C4BF1579342D}"/>
          </ac:picMkLst>
        </pc:picChg>
        <pc:picChg chg="add mod">
          <ac:chgData name="Nguyen Binh" userId="acf7f2a7-1119-454a-99ee-b7b1d8425230" providerId="ADAL" clId="{11700495-DEAE-4AAA-9D0B-91827AD596A8}" dt="2023-05-15T16:25:04.751" v="8085" actId="1076"/>
          <ac:picMkLst>
            <pc:docMk/>
            <pc:sldMk cId="1409499660" sldId="1308"/>
            <ac:picMk id="6" creationId="{3B234EAF-72A1-9B06-2ABF-5F2E354DBDB9}"/>
          </ac:picMkLst>
        </pc:picChg>
        <pc:picChg chg="add mod">
          <ac:chgData name="Nguyen Binh" userId="acf7f2a7-1119-454a-99ee-b7b1d8425230" providerId="ADAL" clId="{11700495-DEAE-4AAA-9D0B-91827AD596A8}" dt="2023-05-15T16:25:04.751" v="8085" actId="1076"/>
          <ac:picMkLst>
            <pc:docMk/>
            <pc:sldMk cId="1409499660" sldId="1308"/>
            <ac:picMk id="7" creationId="{85A7C7AA-69EB-4741-F66D-0B23085C8763}"/>
          </ac:picMkLst>
        </pc:picChg>
        <pc:picChg chg="add mod">
          <ac:chgData name="Nguyen Binh" userId="acf7f2a7-1119-454a-99ee-b7b1d8425230" providerId="ADAL" clId="{11700495-DEAE-4AAA-9D0B-91827AD596A8}" dt="2023-05-15T16:26:51.720" v="8123" actId="1076"/>
          <ac:picMkLst>
            <pc:docMk/>
            <pc:sldMk cId="1409499660" sldId="1308"/>
            <ac:picMk id="9" creationId="{6EE9632C-AFD1-EFCA-0B1F-1BB65ADA75FB}"/>
          </ac:picMkLst>
        </pc:picChg>
        <pc:picChg chg="add mod modCrop">
          <ac:chgData name="Nguyen Binh" userId="acf7f2a7-1119-454a-99ee-b7b1d8425230" providerId="ADAL" clId="{11700495-DEAE-4AAA-9D0B-91827AD596A8}" dt="2023-05-15T16:22:32.817" v="8047" actId="732"/>
          <ac:picMkLst>
            <pc:docMk/>
            <pc:sldMk cId="1409499660" sldId="1308"/>
            <ac:picMk id="17" creationId="{FAEE01E9-A33C-3654-E15D-ED04DE904A53}"/>
          </ac:picMkLst>
        </pc:picChg>
        <pc:picChg chg="add mod modCrop">
          <ac:chgData name="Nguyen Binh" userId="acf7f2a7-1119-454a-99ee-b7b1d8425230" providerId="ADAL" clId="{11700495-DEAE-4AAA-9D0B-91827AD596A8}" dt="2023-05-15T16:25:16.191" v="8087" actId="1076"/>
          <ac:picMkLst>
            <pc:docMk/>
            <pc:sldMk cId="1409499660" sldId="1308"/>
            <ac:picMk id="19" creationId="{AC4936A5-67BC-0A60-7564-95D0128A0363}"/>
          </ac:picMkLst>
        </pc:picChg>
        <pc:picChg chg="add mod">
          <ac:chgData name="Nguyen Binh" userId="acf7f2a7-1119-454a-99ee-b7b1d8425230" providerId="ADAL" clId="{11700495-DEAE-4AAA-9D0B-91827AD596A8}" dt="2023-05-15T16:25:04.751" v="8085" actId="1076"/>
          <ac:picMkLst>
            <pc:docMk/>
            <pc:sldMk cId="1409499660" sldId="1308"/>
            <ac:picMk id="21" creationId="{2D3DE52E-A54B-1BD7-B784-0694608ACAE8}"/>
          </ac:picMkLst>
        </pc:picChg>
        <pc:picChg chg="add del">
          <ac:chgData name="Nguyen Binh" userId="acf7f2a7-1119-454a-99ee-b7b1d8425230" providerId="ADAL" clId="{11700495-DEAE-4AAA-9D0B-91827AD596A8}" dt="2023-05-15T16:23:21.802" v="8053"/>
          <ac:picMkLst>
            <pc:docMk/>
            <pc:sldMk cId="1409499660" sldId="1308"/>
            <ac:picMk id="3074" creationId="{A22195D3-510E-0327-3ABF-33663BBEE3EE}"/>
          </ac:picMkLst>
        </pc:picChg>
        <pc:picChg chg="add del">
          <ac:chgData name="Nguyen Binh" userId="acf7f2a7-1119-454a-99ee-b7b1d8425230" providerId="ADAL" clId="{11700495-DEAE-4AAA-9D0B-91827AD596A8}" dt="2023-05-15T16:24:22.051" v="8071"/>
          <ac:picMkLst>
            <pc:docMk/>
            <pc:sldMk cId="1409499660" sldId="1308"/>
            <ac:picMk id="3076" creationId="{6414BD39-8739-F47C-347A-6CB849E73DC1}"/>
          </ac:picMkLst>
        </pc:picChg>
      </pc:sldChg>
      <pc:sldChg chg="addSp delSp modSp add mod modAnim">
        <pc:chgData name="Nguyen Binh" userId="acf7f2a7-1119-454a-99ee-b7b1d8425230" providerId="ADAL" clId="{11700495-DEAE-4AAA-9D0B-91827AD596A8}" dt="2023-05-16T08:29:48.154" v="18003" actId="1076"/>
        <pc:sldMkLst>
          <pc:docMk/>
          <pc:sldMk cId="1156599000" sldId="1309"/>
        </pc:sldMkLst>
        <pc:spChg chg="add del mod">
          <ac:chgData name="Nguyen Binh" userId="acf7f2a7-1119-454a-99ee-b7b1d8425230" providerId="ADAL" clId="{11700495-DEAE-4AAA-9D0B-91827AD596A8}" dt="2023-05-16T04:58:33.254" v="13310" actId="478"/>
          <ac:spMkLst>
            <pc:docMk/>
            <pc:sldMk cId="1156599000" sldId="1309"/>
            <ac:spMk id="2" creationId="{50812B22-A1F0-DCA6-F9EC-8496DB6C45A9}"/>
          </ac:spMkLst>
        </pc:spChg>
        <pc:spChg chg="mod">
          <ac:chgData name="Nguyen Binh" userId="acf7f2a7-1119-454a-99ee-b7b1d8425230" providerId="ADAL" clId="{11700495-DEAE-4AAA-9D0B-91827AD596A8}" dt="2023-05-16T05:33:45.077" v="13569" actId="20577"/>
          <ac:spMkLst>
            <pc:docMk/>
            <pc:sldMk cId="1156599000" sldId="1309"/>
            <ac:spMk id="4" creationId="{54583AAB-E05C-8A52-1898-867F226D3193}"/>
          </ac:spMkLst>
        </pc:spChg>
        <pc:spChg chg="add del mod">
          <ac:chgData name="Nguyen Binh" userId="acf7f2a7-1119-454a-99ee-b7b1d8425230" providerId="ADAL" clId="{11700495-DEAE-4AAA-9D0B-91827AD596A8}" dt="2023-05-16T04:58:41.285" v="13311" actId="478"/>
          <ac:spMkLst>
            <pc:docMk/>
            <pc:sldMk cId="1156599000" sldId="1309"/>
            <ac:spMk id="5" creationId="{69750D92-6B0F-EC0D-B5F0-BE7C13CA0D07}"/>
          </ac:spMkLst>
        </pc:spChg>
        <pc:spChg chg="add del mod">
          <ac:chgData name="Nguyen Binh" userId="acf7f2a7-1119-454a-99ee-b7b1d8425230" providerId="ADAL" clId="{11700495-DEAE-4AAA-9D0B-91827AD596A8}" dt="2023-05-15T16:45:16.185" v="8454" actId="478"/>
          <ac:spMkLst>
            <pc:docMk/>
            <pc:sldMk cId="1156599000" sldId="1309"/>
            <ac:spMk id="5" creationId="{D45E2DAC-AD61-C7B1-48DB-C388510492CB}"/>
          </ac:spMkLst>
        </pc:spChg>
        <pc:spChg chg="add mod">
          <ac:chgData name="Nguyen Binh" userId="acf7f2a7-1119-454a-99ee-b7b1d8425230" providerId="ADAL" clId="{11700495-DEAE-4AAA-9D0B-91827AD596A8}" dt="2023-05-16T05:36:23.109" v="13574" actId="1076"/>
          <ac:spMkLst>
            <pc:docMk/>
            <pc:sldMk cId="1156599000" sldId="1309"/>
            <ac:spMk id="6" creationId="{9371272D-212C-FC3E-01CD-A3B4FAE1E4DB}"/>
          </ac:spMkLst>
        </pc:spChg>
        <pc:spChg chg="add del mod">
          <ac:chgData name="Nguyen Binh" userId="acf7f2a7-1119-454a-99ee-b7b1d8425230" providerId="ADAL" clId="{11700495-DEAE-4AAA-9D0B-91827AD596A8}" dt="2023-05-16T05:37:11.450" v="13580"/>
          <ac:spMkLst>
            <pc:docMk/>
            <pc:sldMk cId="1156599000" sldId="1309"/>
            <ac:spMk id="8" creationId="{60D28AB2-C8E1-6FBE-EA16-99B71A147509}"/>
          </ac:spMkLst>
        </pc:spChg>
        <pc:spChg chg="add mod">
          <ac:chgData name="Nguyen Binh" userId="acf7f2a7-1119-454a-99ee-b7b1d8425230" providerId="ADAL" clId="{11700495-DEAE-4AAA-9D0B-91827AD596A8}" dt="2023-05-16T06:38:35.899" v="14389" actId="20577"/>
          <ac:spMkLst>
            <pc:docMk/>
            <pc:sldMk cId="1156599000" sldId="1309"/>
            <ac:spMk id="9" creationId="{A355D49B-E98C-6157-00E4-BE066A8CC415}"/>
          </ac:spMkLst>
        </pc:spChg>
        <pc:spChg chg="add del mod">
          <ac:chgData name="Nguyen Binh" userId="acf7f2a7-1119-454a-99ee-b7b1d8425230" providerId="ADAL" clId="{11700495-DEAE-4AAA-9D0B-91827AD596A8}" dt="2023-05-16T05:52:33.714" v="13780" actId="478"/>
          <ac:spMkLst>
            <pc:docMk/>
            <pc:sldMk cId="1156599000" sldId="1309"/>
            <ac:spMk id="11" creationId="{DC3313AA-899D-907F-6F46-7182CAD99B5C}"/>
          </ac:spMkLst>
        </pc:spChg>
        <pc:spChg chg="add del mod">
          <ac:chgData name="Nguyen Binh" userId="acf7f2a7-1119-454a-99ee-b7b1d8425230" providerId="ADAL" clId="{11700495-DEAE-4AAA-9D0B-91827AD596A8}" dt="2023-05-16T06:38:41.849" v="14398" actId="14100"/>
          <ac:spMkLst>
            <pc:docMk/>
            <pc:sldMk cId="1156599000" sldId="1309"/>
            <ac:spMk id="13" creationId="{112FEAC8-CB6A-6796-A0C2-460711296457}"/>
          </ac:spMkLst>
        </pc:spChg>
        <pc:spChg chg="add mod">
          <ac:chgData name="Nguyen Binh" userId="acf7f2a7-1119-454a-99ee-b7b1d8425230" providerId="ADAL" clId="{11700495-DEAE-4AAA-9D0B-91827AD596A8}" dt="2023-05-16T06:38:46.673" v="14404" actId="14100"/>
          <ac:spMkLst>
            <pc:docMk/>
            <pc:sldMk cId="1156599000" sldId="1309"/>
            <ac:spMk id="15" creationId="{8BCE4F08-B13D-307C-6973-84E163BCF92E}"/>
          </ac:spMkLst>
        </pc:spChg>
        <pc:spChg chg="add del mod">
          <ac:chgData name="Nguyen Binh" userId="acf7f2a7-1119-454a-99ee-b7b1d8425230" providerId="ADAL" clId="{11700495-DEAE-4AAA-9D0B-91827AD596A8}" dt="2023-05-16T06:03:51.415" v="14007" actId="478"/>
          <ac:spMkLst>
            <pc:docMk/>
            <pc:sldMk cId="1156599000" sldId="1309"/>
            <ac:spMk id="17" creationId="{20703A4E-B31C-2E70-4DEE-2C97C18C87B9}"/>
          </ac:spMkLst>
        </pc:spChg>
        <pc:spChg chg="add del mod">
          <ac:chgData name="Nguyen Binh" userId="acf7f2a7-1119-454a-99ee-b7b1d8425230" providerId="ADAL" clId="{11700495-DEAE-4AAA-9D0B-91827AD596A8}" dt="2023-05-16T06:38:51.968" v="14413" actId="14100"/>
          <ac:spMkLst>
            <pc:docMk/>
            <pc:sldMk cId="1156599000" sldId="1309"/>
            <ac:spMk id="20" creationId="{6A6F7430-9D8A-E1FC-7F25-A25A72E12EDC}"/>
          </ac:spMkLst>
        </pc:spChg>
        <pc:spChg chg="add mod">
          <ac:chgData name="Nguyen Binh" userId="acf7f2a7-1119-454a-99ee-b7b1d8425230" providerId="ADAL" clId="{11700495-DEAE-4AAA-9D0B-91827AD596A8}" dt="2023-05-16T06:42:15.331" v="14589" actId="14100"/>
          <ac:spMkLst>
            <pc:docMk/>
            <pc:sldMk cId="1156599000" sldId="1309"/>
            <ac:spMk id="22" creationId="{BA0F4C0B-C6B0-C4B3-559D-FCEADD570438}"/>
          </ac:spMkLst>
        </pc:spChg>
        <pc:spChg chg="add mod">
          <ac:chgData name="Nguyen Binh" userId="acf7f2a7-1119-454a-99ee-b7b1d8425230" providerId="ADAL" clId="{11700495-DEAE-4AAA-9D0B-91827AD596A8}" dt="2023-05-16T06:14:10.294" v="14150" actId="1076"/>
          <ac:spMkLst>
            <pc:docMk/>
            <pc:sldMk cId="1156599000" sldId="1309"/>
            <ac:spMk id="23" creationId="{92828B8E-9B10-0E4F-920F-0B00CF7C9F5D}"/>
          </ac:spMkLst>
        </pc:spChg>
        <pc:spChg chg="add mod">
          <ac:chgData name="Nguyen Binh" userId="acf7f2a7-1119-454a-99ee-b7b1d8425230" providerId="ADAL" clId="{11700495-DEAE-4AAA-9D0B-91827AD596A8}" dt="2023-05-16T06:42:36.928" v="14599" actId="1076"/>
          <ac:spMkLst>
            <pc:docMk/>
            <pc:sldMk cId="1156599000" sldId="1309"/>
            <ac:spMk id="24" creationId="{8003ABED-6484-D3DF-A581-355810A86CD6}"/>
          </ac:spMkLst>
        </pc:spChg>
        <pc:spChg chg="add mod">
          <ac:chgData name="Nguyen Binh" userId="acf7f2a7-1119-454a-99ee-b7b1d8425230" providerId="ADAL" clId="{11700495-DEAE-4AAA-9D0B-91827AD596A8}" dt="2023-05-16T06:37:09.886" v="14363" actId="14100"/>
          <ac:spMkLst>
            <pc:docMk/>
            <pc:sldMk cId="1156599000" sldId="1309"/>
            <ac:spMk id="25" creationId="{220C9B06-C28E-A180-9B34-47955A32DB41}"/>
          </ac:spMkLst>
        </pc:spChg>
        <pc:spChg chg="add mod">
          <ac:chgData name="Nguyen Binh" userId="acf7f2a7-1119-454a-99ee-b7b1d8425230" providerId="ADAL" clId="{11700495-DEAE-4AAA-9D0B-91827AD596A8}" dt="2023-05-16T06:14:48.032" v="14156" actId="1076"/>
          <ac:spMkLst>
            <pc:docMk/>
            <pc:sldMk cId="1156599000" sldId="1309"/>
            <ac:spMk id="26" creationId="{4C819C45-CE7E-45E9-5CE1-C83F35056991}"/>
          </ac:spMkLst>
        </pc:spChg>
        <pc:spChg chg="add mod">
          <ac:chgData name="Nguyen Binh" userId="acf7f2a7-1119-454a-99ee-b7b1d8425230" providerId="ADAL" clId="{11700495-DEAE-4AAA-9D0B-91827AD596A8}" dt="2023-05-16T06:16:25.416" v="14251" actId="14100"/>
          <ac:spMkLst>
            <pc:docMk/>
            <pc:sldMk cId="1156599000" sldId="1309"/>
            <ac:spMk id="27" creationId="{3526642C-5A9C-6480-C988-EE0F33FE444C}"/>
          </ac:spMkLst>
        </pc:spChg>
        <pc:spChg chg="add mod">
          <ac:chgData name="Nguyen Binh" userId="acf7f2a7-1119-454a-99ee-b7b1d8425230" providerId="ADAL" clId="{11700495-DEAE-4AAA-9D0B-91827AD596A8}" dt="2023-05-16T06:39:22.280" v="14414" actId="1076"/>
          <ac:spMkLst>
            <pc:docMk/>
            <pc:sldMk cId="1156599000" sldId="1309"/>
            <ac:spMk id="28" creationId="{09DF5694-6FF5-D5F7-AB2A-55B46CEE0274}"/>
          </ac:spMkLst>
        </pc:spChg>
        <pc:spChg chg="add mod">
          <ac:chgData name="Nguyen Binh" userId="acf7f2a7-1119-454a-99ee-b7b1d8425230" providerId="ADAL" clId="{11700495-DEAE-4AAA-9D0B-91827AD596A8}" dt="2023-05-16T06:44:14.682" v="14729" actId="1076"/>
          <ac:spMkLst>
            <pc:docMk/>
            <pc:sldMk cId="1156599000" sldId="1309"/>
            <ac:spMk id="29" creationId="{77319EA9-B4FC-BDE1-9A14-0A735FE2D07A}"/>
          </ac:spMkLst>
        </pc:spChg>
        <pc:spChg chg="add mod">
          <ac:chgData name="Nguyen Binh" userId="acf7f2a7-1119-454a-99ee-b7b1d8425230" providerId="ADAL" clId="{11700495-DEAE-4AAA-9D0B-91827AD596A8}" dt="2023-05-16T08:29:48.154" v="18003" actId="1076"/>
          <ac:spMkLst>
            <pc:docMk/>
            <pc:sldMk cId="1156599000" sldId="1309"/>
            <ac:spMk id="30" creationId="{4E7CF587-2B68-2071-49B1-E2488B0C921B}"/>
          </ac:spMkLst>
        </pc:spChg>
        <pc:spChg chg="add mod">
          <ac:chgData name="Nguyen Binh" userId="acf7f2a7-1119-454a-99ee-b7b1d8425230" providerId="ADAL" clId="{11700495-DEAE-4AAA-9D0B-91827AD596A8}" dt="2023-05-16T06:46:25.153" v="14792" actId="1076"/>
          <ac:spMkLst>
            <pc:docMk/>
            <pc:sldMk cId="1156599000" sldId="1309"/>
            <ac:spMk id="31" creationId="{1B0BBD17-614F-5287-4AC1-23FED16357D1}"/>
          </ac:spMkLst>
        </pc:spChg>
        <pc:spChg chg="add mod">
          <ac:chgData name="Nguyen Binh" userId="acf7f2a7-1119-454a-99ee-b7b1d8425230" providerId="ADAL" clId="{11700495-DEAE-4AAA-9D0B-91827AD596A8}" dt="2023-05-16T06:46:27.778" v="14793" actId="1076"/>
          <ac:spMkLst>
            <pc:docMk/>
            <pc:sldMk cId="1156599000" sldId="1309"/>
            <ac:spMk id="32" creationId="{2F239D6B-8987-B618-BD61-910A99B2970C}"/>
          </ac:spMkLst>
        </pc:spChg>
        <pc:spChg chg="add del mod">
          <ac:chgData name="Nguyen Binh" userId="acf7f2a7-1119-454a-99ee-b7b1d8425230" providerId="ADAL" clId="{11700495-DEAE-4AAA-9D0B-91827AD596A8}" dt="2023-05-16T06:45:25.872" v="14755" actId="21"/>
          <ac:spMkLst>
            <pc:docMk/>
            <pc:sldMk cId="1156599000" sldId="1309"/>
            <ac:spMk id="33" creationId="{4DE6563C-FB0A-F44E-1872-8FF7F507D03E}"/>
          </ac:spMkLst>
        </pc:spChg>
        <pc:spChg chg="add mod">
          <ac:chgData name="Nguyen Binh" userId="acf7f2a7-1119-454a-99ee-b7b1d8425230" providerId="ADAL" clId="{11700495-DEAE-4AAA-9D0B-91827AD596A8}" dt="2023-05-16T06:46:05.848" v="14773" actId="20577"/>
          <ac:spMkLst>
            <pc:docMk/>
            <pc:sldMk cId="1156599000" sldId="1309"/>
            <ac:spMk id="35" creationId="{C119E5BF-FC30-B8EF-B890-45EAC4A8D37E}"/>
          </ac:spMkLst>
        </pc:spChg>
        <pc:spChg chg="add mod">
          <ac:chgData name="Nguyen Binh" userId="acf7f2a7-1119-454a-99ee-b7b1d8425230" providerId="ADAL" clId="{11700495-DEAE-4AAA-9D0B-91827AD596A8}" dt="2023-05-16T06:46:12.656" v="14788" actId="20577"/>
          <ac:spMkLst>
            <pc:docMk/>
            <pc:sldMk cId="1156599000" sldId="1309"/>
            <ac:spMk id="37" creationId="{D759F5F5-ADCB-6741-312F-58205C359413}"/>
          </ac:spMkLst>
        </pc:spChg>
        <pc:graphicFrameChg chg="add mod modGraphic">
          <ac:chgData name="Nguyen Binh" userId="acf7f2a7-1119-454a-99ee-b7b1d8425230" providerId="ADAL" clId="{11700495-DEAE-4AAA-9D0B-91827AD596A8}" dt="2023-05-16T07:05:48.876" v="15647" actId="20577"/>
          <ac:graphicFrameMkLst>
            <pc:docMk/>
            <pc:sldMk cId="1156599000" sldId="1309"/>
            <ac:graphicFrameMk id="7" creationId="{B41C98C3-C347-C2CF-E376-CA479E7F3E3F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6T05:52:33.714" v="13780" actId="478"/>
          <ac:graphicFrameMkLst>
            <pc:docMk/>
            <pc:sldMk cId="1156599000" sldId="1309"/>
            <ac:graphicFrameMk id="10" creationId="{B156D4E2-204B-FD44-25B2-38EA1C7628CC}"/>
          </ac:graphicFrameMkLst>
        </pc:graphicFrameChg>
        <pc:graphicFrameChg chg="add del mod modGraphic">
          <ac:chgData name="Nguyen Binh" userId="acf7f2a7-1119-454a-99ee-b7b1d8425230" providerId="ADAL" clId="{11700495-DEAE-4AAA-9D0B-91827AD596A8}" dt="2023-05-16T06:48:19.285" v="14806"/>
          <ac:graphicFrameMkLst>
            <pc:docMk/>
            <pc:sldMk cId="1156599000" sldId="1309"/>
            <ac:graphicFrameMk id="12" creationId="{EC23E4DF-F8B3-620A-BDB8-C96D24F5783F}"/>
          </ac:graphicFrameMkLst>
        </pc:graphicFrameChg>
        <pc:graphicFrameChg chg="add mod modGraphic">
          <ac:chgData name="Nguyen Binh" userId="acf7f2a7-1119-454a-99ee-b7b1d8425230" providerId="ADAL" clId="{11700495-DEAE-4AAA-9D0B-91827AD596A8}" dt="2023-05-16T06:12:25.910" v="14136" actId="1076"/>
          <ac:graphicFrameMkLst>
            <pc:docMk/>
            <pc:sldMk cId="1156599000" sldId="1309"/>
            <ac:graphicFrameMk id="14" creationId="{F1D216ED-828C-20C7-6E2D-43BA26FEF425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6T06:03:54.315" v="14008" actId="478"/>
          <ac:graphicFrameMkLst>
            <pc:docMk/>
            <pc:sldMk cId="1156599000" sldId="1309"/>
            <ac:graphicFrameMk id="16" creationId="{18A07BD2-0452-5E3A-5285-F385808576F6}"/>
          </ac:graphicFrameMkLst>
        </pc:graphicFrameChg>
        <pc:graphicFrameChg chg="add mod modGraphic">
          <ac:chgData name="Nguyen Binh" userId="acf7f2a7-1119-454a-99ee-b7b1d8425230" providerId="ADAL" clId="{11700495-DEAE-4AAA-9D0B-91827AD596A8}" dt="2023-05-16T06:14:36.763" v="14155" actId="1076"/>
          <ac:graphicFrameMkLst>
            <pc:docMk/>
            <pc:sldMk cId="1156599000" sldId="1309"/>
            <ac:graphicFrameMk id="18" creationId="{CD54143D-3DCD-925D-08CF-CFDE2EB3BD3B}"/>
          </ac:graphicFrameMkLst>
        </pc:graphicFrameChg>
        <pc:graphicFrameChg chg="add del mod modGraphic">
          <ac:chgData name="Nguyen Binh" userId="acf7f2a7-1119-454a-99ee-b7b1d8425230" providerId="ADAL" clId="{11700495-DEAE-4AAA-9D0B-91827AD596A8}" dt="2023-05-16T06:44:07.667" v="14728" actId="1076"/>
          <ac:graphicFrameMkLst>
            <pc:docMk/>
            <pc:sldMk cId="1156599000" sldId="1309"/>
            <ac:graphicFrameMk id="19" creationId="{CC16A30F-B729-5596-D0BB-0FFCEA5DC727}"/>
          </ac:graphicFrameMkLst>
        </pc:graphicFrameChg>
        <pc:graphicFrameChg chg="add del mod modGraphic">
          <ac:chgData name="Nguyen Binh" userId="acf7f2a7-1119-454a-99ee-b7b1d8425230" providerId="ADAL" clId="{11700495-DEAE-4AAA-9D0B-91827AD596A8}" dt="2023-05-16T06:43:56.168" v="14725" actId="14734"/>
          <ac:graphicFrameMkLst>
            <pc:docMk/>
            <pc:sldMk cId="1156599000" sldId="1309"/>
            <ac:graphicFrameMk id="21" creationId="{CC9B840D-4027-1EB8-731B-8A56F7338E85}"/>
          </ac:graphicFrameMkLst>
        </pc:graphicFrameChg>
      </pc:sldChg>
      <pc:sldChg chg="addSp delSp modSp add del mod">
        <pc:chgData name="Nguyen Binh" userId="acf7f2a7-1119-454a-99ee-b7b1d8425230" providerId="ADAL" clId="{11700495-DEAE-4AAA-9D0B-91827AD596A8}" dt="2023-05-16T05:00:53.653" v="13317" actId="47"/>
        <pc:sldMkLst>
          <pc:docMk/>
          <pc:sldMk cId="1426369670" sldId="1310"/>
        </pc:sldMkLst>
        <pc:spChg chg="mod">
          <ac:chgData name="Nguyen Binh" userId="acf7f2a7-1119-454a-99ee-b7b1d8425230" providerId="ADAL" clId="{11700495-DEAE-4AAA-9D0B-91827AD596A8}" dt="2023-05-15T16:59:40.896" v="8705" actId="14100"/>
          <ac:spMkLst>
            <pc:docMk/>
            <pc:sldMk cId="1426369670" sldId="1310"/>
            <ac:spMk id="2" creationId="{50812B22-A1F0-DCA6-F9EC-8496DB6C45A9}"/>
          </ac:spMkLst>
        </pc:spChg>
        <pc:spChg chg="mod">
          <ac:chgData name="Nguyen Binh" userId="acf7f2a7-1119-454a-99ee-b7b1d8425230" providerId="ADAL" clId="{11700495-DEAE-4AAA-9D0B-91827AD596A8}" dt="2023-05-15T16:13:55.132" v="7576" actId="20577"/>
          <ac:spMkLst>
            <pc:docMk/>
            <pc:sldMk cId="1426369670" sldId="1310"/>
            <ac:spMk id="4" creationId="{54583AAB-E05C-8A52-1898-867F226D3193}"/>
          </ac:spMkLst>
        </pc:spChg>
        <pc:picChg chg="add del mod">
          <ac:chgData name="Nguyen Binh" userId="acf7f2a7-1119-454a-99ee-b7b1d8425230" providerId="ADAL" clId="{11700495-DEAE-4AAA-9D0B-91827AD596A8}" dt="2023-05-16T04:52:17.885" v="13288" actId="21"/>
          <ac:picMkLst>
            <pc:docMk/>
            <pc:sldMk cId="1426369670" sldId="1310"/>
            <ac:picMk id="11266" creationId="{72133491-42AD-9436-6E85-6D7D155E0BFD}"/>
          </ac:picMkLst>
        </pc:picChg>
      </pc:sldChg>
      <pc:sldChg chg="addSp modSp add mod modAnim">
        <pc:chgData name="Nguyen Binh" userId="acf7f2a7-1119-454a-99ee-b7b1d8425230" providerId="ADAL" clId="{11700495-DEAE-4AAA-9D0B-91827AD596A8}" dt="2023-05-17T05:22:00.682" v="18903" actId="20577"/>
        <pc:sldMkLst>
          <pc:docMk/>
          <pc:sldMk cId="3182946867" sldId="1311"/>
        </pc:sldMkLst>
        <pc:spChg chg="mod">
          <ac:chgData name="Nguyen Binh" userId="acf7f2a7-1119-454a-99ee-b7b1d8425230" providerId="ADAL" clId="{11700495-DEAE-4AAA-9D0B-91827AD596A8}" dt="2023-05-16T07:40:44.098" v="15842" actId="20577"/>
          <ac:spMkLst>
            <pc:docMk/>
            <pc:sldMk cId="3182946867" sldId="1311"/>
            <ac:spMk id="2" creationId="{50812B22-A1F0-DCA6-F9EC-8496DB6C45A9}"/>
          </ac:spMkLst>
        </pc:spChg>
        <pc:spChg chg="add mod">
          <ac:chgData name="Nguyen Binh" userId="acf7f2a7-1119-454a-99ee-b7b1d8425230" providerId="ADAL" clId="{11700495-DEAE-4AAA-9D0B-91827AD596A8}" dt="2023-05-17T05:22:00.682" v="18903" actId="20577"/>
          <ac:spMkLst>
            <pc:docMk/>
            <pc:sldMk cId="3182946867" sldId="1311"/>
            <ac:spMk id="3" creationId="{8AE640E5-61A2-A8D0-9943-3B4841BABBB4}"/>
          </ac:spMkLst>
        </pc:spChg>
        <pc:spChg chg="mod">
          <ac:chgData name="Nguyen Binh" userId="acf7f2a7-1119-454a-99ee-b7b1d8425230" providerId="ADAL" clId="{11700495-DEAE-4AAA-9D0B-91827AD596A8}" dt="2023-05-15T16:45:35.140" v="8501" actId="20577"/>
          <ac:spMkLst>
            <pc:docMk/>
            <pc:sldMk cId="3182946867" sldId="1311"/>
            <ac:spMk id="4" creationId="{54583AAB-E05C-8A52-1898-867F226D3193}"/>
          </ac:spMkLst>
        </pc:spChg>
        <pc:spChg chg="add mod">
          <ac:chgData name="Nguyen Binh" userId="acf7f2a7-1119-454a-99ee-b7b1d8425230" providerId="ADAL" clId="{11700495-DEAE-4AAA-9D0B-91827AD596A8}" dt="2023-05-16T06:57:46.117" v="15287" actId="404"/>
          <ac:spMkLst>
            <pc:docMk/>
            <pc:sldMk cId="3182946867" sldId="1311"/>
            <ac:spMk id="6" creationId="{5AF2BD6E-AC31-D4B1-3FA1-F77C8640532E}"/>
          </ac:spMkLst>
        </pc:spChg>
        <pc:spChg chg="add mod">
          <ac:chgData name="Nguyen Binh" userId="acf7f2a7-1119-454a-99ee-b7b1d8425230" providerId="ADAL" clId="{11700495-DEAE-4AAA-9D0B-91827AD596A8}" dt="2023-05-16T06:57:50.988" v="15289" actId="1076"/>
          <ac:spMkLst>
            <pc:docMk/>
            <pc:sldMk cId="3182946867" sldId="1311"/>
            <ac:spMk id="7" creationId="{6CEAB3FB-6088-30BF-CC4A-83F37A404263}"/>
          </ac:spMkLst>
        </pc:spChg>
        <pc:spChg chg="add mod">
          <ac:chgData name="Nguyen Binh" userId="acf7f2a7-1119-454a-99ee-b7b1d8425230" providerId="ADAL" clId="{11700495-DEAE-4AAA-9D0B-91827AD596A8}" dt="2023-05-16T07:40:47.679" v="15844" actId="20577"/>
          <ac:spMkLst>
            <pc:docMk/>
            <pc:sldMk cId="3182946867" sldId="1311"/>
            <ac:spMk id="8" creationId="{AA3B91B3-1B29-0D5E-04B5-E3308AAB8F1D}"/>
          </ac:spMkLst>
        </pc:spChg>
        <pc:spChg chg="add mod">
          <ac:chgData name="Nguyen Binh" userId="acf7f2a7-1119-454a-99ee-b7b1d8425230" providerId="ADAL" clId="{11700495-DEAE-4AAA-9D0B-91827AD596A8}" dt="2023-05-16T07:05:08.855" v="15632" actId="255"/>
          <ac:spMkLst>
            <pc:docMk/>
            <pc:sldMk cId="3182946867" sldId="1311"/>
            <ac:spMk id="10" creationId="{010F6DA9-B0AD-1257-B561-9F130DB100A4}"/>
          </ac:spMkLst>
        </pc:spChg>
      </pc:sldChg>
      <pc:sldChg chg="addSp delSp modSp new mod ord modAnim">
        <pc:chgData name="Nguyen Binh" userId="acf7f2a7-1119-454a-99ee-b7b1d8425230" providerId="ADAL" clId="{11700495-DEAE-4AAA-9D0B-91827AD596A8}" dt="2023-05-16T08:14:39.471" v="17939"/>
        <pc:sldMkLst>
          <pc:docMk/>
          <pc:sldMk cId="2088870462" sldId="1312"/>
        </pc:sldMkLst>
        <pc:spChg chg="del">
          <ac:chgData name="Nguyen Binh" userId="acf7f2a7-1119-454a-99ee-b7b1d8425230" providerId="ADAL" clId="{11700495-DEAE-4AAA-9D0B-91827AD596A8}" dt="2023-05-15T16:58:40.750" v="8660" actId="478"/>
          <ac:spMkLst>
            <pc:docMk/>
            <pc:sldMk cId="2088870462" sldId="1312"/>
            <ac:spMk id="2" creationId="{BBA9FD96-31F8-01AD-F6A5-32EC2E33A84D}"/>
          </ac:spMkLst>
        </pc:spChg>
        <pc:spChg chg="mod">
          <ac:chgData name="Nguyen Binh" userId="acf7f2a7-1119-454a-99ee-b7b1d8425230" providerId="ADAL" clId="{11700495-DEAE-4AAA-9D0B-91827AD596A8}" dt="2023-05-15T16:59:01.567" v="8704" actId="20577"/>
          <ac:spMkLst>
            <pc:docMk/>
            <pc:sldMk cId="2088870462" sldId="1312"/>
            <ac:spMk id="3" creationId="{5FB590EC-EAD3-75C5-6114-ABC6526470B3}"/>
          </ac:spMkLst>
        </pc:spChg>
        <pc:spChg chg="add del">
          <ac:chgData name="Nguyen Binh" userId="acf7f2a7-1119-454a-99ee-b7b1d8425230" providerId="ADAL" clId="{11700495-DEAE-4AAA-9D0B-91827AD596A8}" dt="2023-05-16T07:07:57.961" v="15797"/>
          <ac:spMkLst>
            <pc:docMk/>
            <pc:sldMk cId="2088870462" sldId="1312"/>
            <ac:spMk id="4" creationId="{12A54CBF-4328-11E5-2AC1-8BB343544EE2}"/>
          </ac:spMkLst>
        </pc:spChg>
        <pc:spChg chg="add del mod">
          <ac:chgData name="Nguyen Binh" userId="acf7f2a7-1119-454a-99ee-b7b1d8425230" providerId="ADAL" clId="{11700495-DEAE-4AAA-9D0B-91827AD596A8}" dt="2023-05-15T17:17:26.165" v="9111" actId="478"/>
          <ac:spMkLst>
            <pc:docMk/>
            <pc:sldMk cId="2088870462" sldId="1312"/>
            <ac:spMk id="4" creationId="{D4880E34-93D0-D68E-C2AB-494FF654CFE9}"/>
          </ac:spMkLst>
        </pc:spChg>
        <pc:spChg chg="add mod">
          <ac:chgData name="Nguyen Binh" userId="acf7f2a7-1119-454a-99ee-b7b1d8425230" providerId="ADAL" clId="{11700495-DEAE-4AAA-9D0B-91827AD596A8}" dt="2023-05-16T07:55:07.422" v="16918" actId="2711"/>
          <ac:spMkLst>
            <pc:docMk/>
            <pc:sldMk cId="2088870462" sldId="1312"/>
            <ac:spMk id="5" creationId="{C2ACD51E-6331-649C-5142-C3BCDD72AE0A}"/>
          </ac:spMkLst>
        </pc:spChg>
        <pc:spChg chg="add mod">
          <ac:chgData name="Nguyen Binh" userId="acf7f2a7-1119-454a-99ee-b7b1d8425230" providerId="ADAL" clId="{11700495-DEAE-4AAA-9D0B-91827AD596A8}" dt="2023-05-16T08:07:11.043" v="17758" actId="1076"/>
          <ac:spMkLst>
            <pc:docMk/>
            <pc:sldMk cId="2088870462" sldId="1312"/>
            <ac:spMk id="6" creationId="{E7F5F670-1D13-9886-AD33-26A109C03F34}"/>
          </ac:spMkLst>
        </pc:spChg>
        <pc:spChg chg="add mod">
          <ac:chgData name="Nguyen Binh" userId="acf7f2a7-1119-454a-99ee-b7b1d8425230" providerId="ADAL" clId="{11700495-DEAE-4AAA-9D0B-91827AD596A8}" dt="2023-05-16T08:08:46.923" v="17767" actId="1076"/>
          <ac:spMkLst>
            <pc:docMk/>
            <pc:sldMk cId="2088870462" sldId="1312"/>
            <ac:spMk id="7" creationId="{FD40C074-DDE1-7892-055E-40CF6687A909}"/>
          </ac:spMkLst>
        </pc:spChg>
        <pc:spChg chg="add del">
          <ac:chgData name="Nguyen Binh" userId="acf7f2a7-1119-454a-99ee-b7b1d8425230" providerId="ADAL" clId="{11700495-DEAE-4AAA-9D0B-91827AD596A8}" dt="2023-05-16T08:08:27.103" v="17763"/>
          <ac:spMkLst>
            <pc:docMk/>
            <pc:sldMk cId="2088870462" sldId="1312"/>
            <ac:spMk id="9" creationId="{6A602D7E-9B7A-DB91-645B-8CEC9EF78787}"/>
          </ac:spMkLst>
        </pc:spChg>
        <pc:spChg chg="add mod">
          <ac:chgData name="Nguyen Binh" userId="acf7f2a7-1119-454a-99ee-b7b1d8425230" providerId="ADAL" clId="{11700495-DEAE-4AAA-9D0B-91827AD596A8}" dt="2023-05-16T08:13:22.989" v="17877" actId="1076"/>
          <ac:spMkLst>
            <pc:docMk/>
            <pc:sldMk cId="2088870462" sldId="1312"/>
            <ac:spMk id="10" creationId="{946199EC-2BFC-41D3-71B9-36A70B11A21B}"/>
          </ac:spMkLst>
        </pc:spChg>
        <pc:spChg chg="add del">
          <ac:chgData name="Nguyen Binh" userId="acf7f2a7-1119-454a-99ee-b7b1d8425230" providerId="ADAL" clId="{11700495-DEAE-4AAA-9D0B-91827AD596A8}" dt="2023-05-16T08:09:55.694" v="17830" actId="11529"/>
          <ac:spMkLst>
            <pc:docMk/>
            <pc:sldMk cId="2088870462" sldId="1312"/>
            <ac:spMk id="11" creationId="{674B9FBE-A704-0564-B491-B62894528E40}"/>
          </ac:spMkLst>
        </pc:spChg>
        <pc:spChg chg="add mod">
          <ac:chgData name="Nguyen Binh" userId="acf7f2a7-1119-454a-99ee-b7b1d8425230" providerId="ADAL" clId="{11700495-DEAE-4AAA-9D0B-91827AD596A8}" dt="2023-05-16T08:13:22.989" v="17877" actId="1076"/>
          <ac:spMkLst>
            <pc:docMk/>
            <pc:sldMk cId="2088870462" sldId="1312"/>
            <ac:spMk id="15" creationId="{75699714-609C-5E67-7F73-91AE1F2A0B57}"/>
          </ac:spMkLst>
        </pc:spChg>
        <pc:spChg chg="add mod">
          <ac:chgData name="Nguyen Binh" userId="acf7f2a7-1119-454a-99ee-b7b1d8425230" providerId="ADAL" clId="{11700495-DEAE-4AAA-9D0B-91827AD596A8}" dt="2023-05-16T08:14:36.575" v="17938" actId="1076"/>
          <ac:spMkLst>
            <pc:docMk/>
            <pc:sldMk cId="2088870462" sldId="1312"/>
            <ac:spMk id="18" creationId="{1D97BF1F-2AE5-EB63-4B24-A41FBBF51EF6}"/>
          </ac:spMkLst>
        </pc:spChg>
        <pc:graphicFrameChg chg="add mod modGraphic">
          <ac:chgData name="Nguyen Binh" userId="acf7f2a7-1119-454a-99ee-b7b1d8425230" providerId="ADAL" clId="{11700495-DEAE-4AAA-9D0B-91827AD596A8}" dt="2023-05-16T08:07:13.411" v="17759" actId="1076"/>
          <ac:graphicFrameMkLst>
            <pc:docMk/>
            <pc:sldMk cId="2088870462" sldId="1312"/>
            <ac:graphicFrameMk id="8" creationId="{21AC9EBD-878F-4B2F-A3BA-1EF73C34C6E5}"/>
          </ac:graphicFrameMkLst>
        </pc:graphicFrameChg>
        <pc:picChg chg="add mod">
          <ac:chgData name="Nguyen Binh" userId="acf7f2a7-1119-454a-99ee-b7b1d8425230" providerId="ADAL" clId="{11700495-DEAE-4AAA-9D0B-91827AD596A8}" dt="2023-05-16T08:13:31.485" v="17879" actId="1076"/>
          <ac:picMkLst>
            <pc:docMk/>
            <pc:sldMk cId="2088870462" sldId="1312"/>
            <ac:picMk id="13" creationId="{0CBA1863-DBA3-E169-F83B-2973DE6A7301}"/>
          </ac:picMkLst>
        </pc:picChg>
        <pc:picChg chg="add mod">
          <ac:chgData name="Nguyen Binh" userId="acf7f2a7-1119-454a-99ee-b7b1d8425230" providerId="ADAL" clId="{11700495-DEAE-4AAA-9D0B-91827AD596A8}" dt="2023-05-16T08:13:22.989" v="17877" actId="1076"/>
          <ac:picMkLst>
            <pc:docMk/>
            <pc:sldMk cId="2088870462" sldId="1312"/>
            <ac:picMk id="14" creationId="{AEBFF698-AB04-F72F-11BF-66CF6ACD65F6}"/>
          </ac:picMkLst>
        </pc:picChg>
        <pc:picChg chg="add mod">
          <ac:chgData name="Nguyen Binh" userId="acf7f2a7-1119-454a-99ee-b7b1d8425230" providerId="ADAL" clId="{11700495-DEAE-4AAA-9D0B-91827AD596A8}" dt="2023-05-16T08:13:22.989" v="17877" actId="1076"/>
          <ac:picMkLst>
            <pc:docMk/>
            <pc:sldMk cId="2088870462" sldId="1312"/>
            <ac:picMk id="16" creationId="{7B29DDEE-9237-4EB4-9641-D9D7C69F0918}"/>
          </ac:picMkLst>
        </pc:picChg>
        <pc:picChg chg="add mod">
          <ac:chgData name="Nguyen Binh" userId="acf7f2a7-1119-454a-99ee-b7b1d8425230" providerId="ADAL" clId="{11700495-DEAE-4AAA-9D0B-91827AD596A8}" dt="2023-05-16T08:13:29.549" v="17878" actId="1076"/>
          <ac:picMkLst>
            <pc:docMk/>
            <pc:sldMk cId="2088870462" sldId="1312"/>
            <ac:picMk id="17" creationId="{28705BBB-7582-44C0-D180-248C5C1A58AB}"/>
          </ac:picMkLst>
        </pc:picChg>
        <pc:picChg chg="add mod">
          <ac:chgData name="Nguyen Binh" userId="acf7f2a7-1119-454a-99ee-b7b1d8425230" providerId="ADAL" clId="{11700495-DEAE-4AAA-9D0B-91827AD596A8}" dt="2023-05-16T08:13:22.989" v="17877" actId="1076"/>
          <ac:picMkLst>
            <pc:docMk/>
            <pc:sldMk cId="2088870462" sldId="1312"/>
            <ac:picMk id="2052" creationId="{A51CBF3E-A2D8-A66B-AAA2-919F57283C41}"/>
          </ac:picMkLst>
        </pc:picChg>
      </pc:sldChg>
      <pc:sldChg chg="addSp delSp modSp add mod">
        <pc:chgData name="Nguyen Binh" userId="acf7f2a7-1119-454a-99ee-b7b1d8425230" providerId="ADAL" clId="{11700495-DEAE-4AAA-9D0B-91827AD596A8}" dt="2023-05-16T10:10:12.723" v="18798" actId="14100"/>
        <pc:sldMkLst>
          <pc:docMk/>
          <pc:sldMk cId="1832352739" sldId="1313"/>
        </pc:sldMkLst>
        <pc:spChg chg="mod">
          <ac:chgData name="Nguyen Binh" userId="acf7f2a7-1119-454a-99ee-b7b1d8425230" providerId="ADAL" clId="{11700495-DEAE-4AAA-9D0B-91827AD596A8}" dt="2023-05-16T10:08:22.887" v="18770" actId="20577"/>
          <ac:spMkLst>
            <pc:docMk/>
            <pc:sldMk cId="1832352739" sldId="1313"/>
            <ac:spMk id="4" creationId="{15AFC79F-B728-8771-FCEE-8957AA07AE35}"/>
          </ac:spMkLst>
        </pc:spChg>
        <pc:picChg chg="add mod">
          <ac:chgData name="Nguyen Binh" userId="acf7f2a7-1119-454a-99ee-b7b1d8425230" providerId="ADAL" clId="{11700495-DEAE-4AAA-9D0B-91827AD596A8}" dt="2023-05-16T10:09:52.251" v="18793" actId="1076"/>
          <ac:picMkLst>
            <pc:docMk/>
            <pc:sldMk cId="1832352739" sldId="1313"/>
            <ac:picMk id="2" creationId="{0E05E218-E3FB-A4CB-08B5-6A40DCB1FF44}"/>
          </ac:picMkLst>
        </pc:picChg>
        <pc:picChg chg="del">
          <ac:chgData name="Nguyen Binh" userId="acf7f2a7-1119-454a-99ee-b7b1d8425230" providerId="ADAL" clId="{11700495-DEAE-4AAA-9D0B-91827AD596A8}" dt="2023-05-15T17:09:25.963" v="8808" actId="478"/>
          <ac:picMkLst>
            <pc:docMk/>
            <pc:sldMk cId="1832352739" sldId="1313"/>
            <ac:picMk id="2" creationId="{20B2A928-B47C-B90F-A520-392BFF1627DD}"/>
          </ac:picMkLst>
        </pc:picChg>
        <pc:picChg chg="add mod modCrop">
          <ac:chgData name="Nguyen Binh" userId="acf7f2a7-1119-454a-99ee-b7b1d8425230" providerId="ADAL" clId="{11700495-DEAE-4AAA-9D0B-91827AD596A8}" dt="2023-05-16T10:10:12.723" v="18798" actId="14100"/>
          <ac:picMkLst>
            <pc:docMk/>
            <pc:sldMk cId="1832352739" sldId="1313"/>
            <ac:picMk id="3" creationId="{12BFC49B-13A3-7D77-E112-A6033BEDD3CA}"/>
          </ac:picMkLst>
        </pc:picChg>
      </pc:sldChg>
      <pc:sldChg chg="delSp modSp add del mod">
        <pc:chgData name="Nguyen Binh" userId="acf7f2a7-1119-454a-99ee-b7b1d8425230" providerId="ADAL" clId="{11700495-DEAE-4AAA-9D0B-91827AD596A8}" dt="2023-05-16T15:13:27.875" v="18890" actId="47"/>
        <pc:sldMkLst>
          <pc:docMk/>
          <pc:sldMk cId="2151739962" sldId="1314"/>
        </pc:sldMkLst>
        <pc:spChg chg="mod">
          <ac:chgData name="Nguyen Binh" userId="acf7f2a7-1119-454a-99ee-b7b1d8425230" providerId="ADAL" clId="{11700495-DEAE-4AAA-9D0B-91827AD596A8}" dt="2023-05-15T17:32:38.579" v="9636" actId="20577"/>
          <ac:spMkLst>
            <pc:docMk/>
            <pc:sldMk cId="2151739962" sldId="1314"/>
            <ac:spMk id="4" creationId="{15AFC79F-B728-8771-FCEE-8957AA07AE35}"/>
          </ac:spMkLst>
        </pc:spChg>
        <pc:picChg chg="del">
          <ac:chgData name="Nguyen Binh" userId="acf7f2a7-1119-454a-99ee-b7b1d8425230" providerId="ADAL" clId="{11700495-DEAE-4AAA-9D0B-91827AD596A8}" dt="2023-05-15T17:11:07.046" v="8814" actId="478"/>
          <ac:picMkLst>
            <pc:docMk/>
            <pc:sldMk cId="2151739962" sldId="1314"/>
            <ac:picMk id="3" creationId="{12BFC49B-13A3-7D77-E112-A6033BEDD3CA}"/>
          </ac:picMkLst>
        </pc:picChg>
      </pc:sldChg>
      <pc:sldChg chg="delSp modSp add del mod">
        <pc:chgData name="Nguyen Binh" userId="acf7f2a7-1119-454a-99ee-b7b1d8425230" providerId="ADAL" clId="{11700495-DEAE-4AAA-9D0B-91827AD596A8}" dt="2023-05-16T15:13:27.875" v="18890" actId="47"/>
        <pc:sldMkLst>
          <pc:docMk/>
          <pc:sldMk cId="1457261640" sldId="1315"/>
        </pc:sldMkLst>
        <pc:spChg chg="mod">
          <ac:chgData name="Nguyen Binh" userId="acf7f2a7-1119-454a-99ee-b7b1d8425230" providerId="ADAL" clId="{11700495-DEAE-4AAA-9D0B-91827AD596A8}" dt="2023-05-15T17:32:35.722" v="9634" actId="20577"/>
          <ac:spMkLst>
            <pc:docMk/>
            <pc:sldMk cId="1457261640" sldId="1315"/>
            <ac:spMk id="4" creationId="{15AFC79F-B728-8771-FCEE-8957AA07AE35}"/>
          </ac:spMkLst>
        </pc:spChg>
        <pc:picChg chg="del">
          <ac:chgData name="Nguyen Binh" userId="acf7f2a7-1119-454a-99ee-b7b1d8425230" providerId="ADAL" clId="{11700495-DEAE-4AAA-9D0B-91827AD596A8}" dt="2023-05-15T17:11:05.163" v="8813" actId="478"/>
          <ac:picMkLst>
            <pc:docMk/>
            <pc:sldMk cId="1457261640" sldId="1315"/>
            <ac:picMk id="3" creationId="{12BFC49B-13A3-7D77-E112-A6033BEDD3CA}"/>
          </ac:picMkLst>
        </pc:picChg>
      </pc:sldChg>
      <pc:sldChg chg="addSp delSp modSp new del mod ord">
        <pc:chgData name="Nguyen Binh" userId="acf7f2a7-1119-454a-99ee-b7b1d8425230" providerId="ADAL" clId="{11700495-DEAE-4AAA-9D0B-91827AD596A8}" dt="2023-05-16T08:28:07.501" v="17961" actId="47"/>
        <pc:sldMkLst>
          <pc:docMk/>
          <pc:sldMk cId="3492986587" sldId="1316"/>
        </pc:sldMkLst>
        <pc:spChg chg="add del mod">
          <ac:chgData name="Nguyen Binh" userId="acf7f2a7-1119-454a-99ee-b7b1d8425230" providerId="ADAL" clId="{11700495-DEAE-4AAA-9D0B-91827AD596A8}" dt="2023-05-16T07:41:49.902" v="15846" actId="478"/>
          <ac:spMkLst>
            <pc:docMk/>
            <pc:sldMk cId="3492986587" sldId="1316"/>
            <ac:spMk id="2" creationId="{3EC2C004-D154-72B7-CD7B-A84DD913FB47}"/>
          </ac:spMkLst>
        </pc:spChg>
        <pc:spChg chg="del">
          <ac:chgData name="Nguyen Binh" userId="acf7f2a7-1119-454a-99ee-b7b1d8425230" providerId="ADAL" clId="{11700495-DEAE-4AAA-9D0B-91827AD596A8}" dt="2023-05-15T17:25:27.041" v="9377" actId="478"/>
          <ac:spMkLst>
            <pc:docMk/>
            <pc:sldMk cId="3492986587" sldId="1316"/>
            <ac:spMk id="2" creationId="{7E09189B-1496-496F-E867-2EEC0927F9D9}"/>
          </ac:spMkLst>
        </pc:spChg>
        <pc:spChg chg="del">
          <ac:chgData name="Nguyen Binh" userId="acf7f2a7-1119-454a-99ee-b7b1d8425230" providerId="ADAL" clId="{11700495-DEAE-4AAA-9D0B-91827AD596A8}" dt="2023-05-15T17:24:08.283" v="9316" actId="478"/>
          <ac:spMkLst>
            <pc:docMk/>
            <pc:sldMk cId="3492986587" sldId="1316"/>
            <ac:spMk id="3" creationId="{A23324A3-5D67-2BA3-DC32-E113AF0D8D88}"/>
          </ac:spMkLst>
        </pc:spChg>
        <pc:spChg chg="add mod">
          <ac:chgData name="Nguyen Binh" userId="acf7f2a7-1119-454a-99ee-b7b1d8425230" providerId="ADAL" clId="{11700495-DEAE-4AAA-9D0B-91827AD596A8}" dt="2023-05-15T17:25:07.599" v="9373" actId="20577"/>
          <ac:spMkLst>
            <pc:docMk/>
            <pc:sldMk cId="3492986587" sldId="1316"/>
            <ac:spMk id="4" creationId="{9F270EBA-6AE6-F9DC-1249-E72B3CFF5795}"/>
          </ac:spMkLst>
        </pc:spChg>
        <pc:spChg chg="add del mod">
          <ac:chgData name="Nguyen Binh" userId="acf7f2a7-1119-454a-99ee-b7b1d8425230" providerId="ADAL" clId="{11700495-DEAE-4AAA-9D0B-91827AD596A8}" dt="2023-05-16T08:18:44.282" v="17942" actId="478"/>
          <ac:spMkLst>
            <pc:docMk/>
            <pc:sldMk cId="3492986587" sldId="1316"/>
            <ac:spMk id="6" creationId="{77D3F1E8-8007-8BAD-0C8F-BEBACC208817}"/>
          </ac:spMkLst>
        </pc:spChg>
        <pc:picChg chg="add mod">
          <ac:chgData name="Nguyen Binh" userId="acf7f2a7-1119-454a-99ee-b7b1d8425230" providerId="ADAL" clId="{11700495-DEAE-4AAA-9D0B-91827AD596A8}" dt="2023-05-15T18:14:17.034" v="9786" actId="1076"/>
          <ac:picMkLst>
            <pc:docMk/>
            <pc:sldMk cId="3492986587" sldId="1316"/>
            <ac:picMk id="5" creationId="{29EA2D82-0376-56A7-0F08-9B347893C2BB}"/>
          </ac:picMkLst>
        </pc:picChg>
      </pc:sldChg>
      <pc:sldChg chg="addSp delSp modSp add mod modAnim">
        <pc:chgData name="Nguyen Binh" userId="acf7f2a7-1119-454a-99ee-b7b1d8425230" providerId="ADAL" clId="{11700495-DEAE-4AAA-9D0B-91827AD596A8}" dt="2023-05-17T05:24:24.354" v="18907" actId="1076"/>
        <pc:sldMkLst>
          <pc:docMk/>
          <pc:sldMk cId="1332865129" sldId="1317"/>
        </pc:sldMkLst>
        <pc:spChg chg="add del mod">
          <ac:chgData name="Nguyen Binh" userId="acf7f2a7-1119-454a-99ee-b7b1d8425230" providerId="ADAL" clId="{11700495-DEAE-4AAA-9D0B-91827AD596A8}" dt="2023-05-16T05:02:02.778" v="13334" actId="767"/>
          <ac:spMkLst>
            <pc:docMk/>
            <pc:sldMk cId="1332865129" sldId="1317"/>
            <ac:spMk id="2" creationId="{1E33ED71-A15F-140B-AB98-B285D0AE142F}"/>
          </ac:spMkLst>
        </pc:spChg>
        <pc:spChg chg="add mod">
          <ac:chgData name="Nguyen Binh" userId="acf7f2a7-1119-454a-99ee-b7b1d8425230" providerId="ADAL" clId="{11700495-DEAE-4AAA-9D0B-91827AD596A8}" dt="2023-05-16T09:16:59.194" v="18652" actId="20577"/>
          <ac:spMkLst>
            <pc:docMk/>
            <pc:sldMk cId="1332865129" sldId="1317"/>
            <ac:spMk id="3" creationId="{4713A0FD-2ECB-0F80-9018-873975713466}"/>
          </ac:spMkLst>
        </pc:spChg>
        <pc:spChg chg="del">
          <ac:chgData name="Nguyen Binh" userId="acf7f2a7-1119-454a-99ee-b7b1d8425230" providerId="ADAL" clId="{11700495-DEAE-4AAA-9D0B-91827AD596A8}" dt="2023-05-15T17:25:54.243" v="9385" actId="478"/>
          <ac:spMkLst>
            <pc:docMk/>
            <pc:sldMk cId="1332865129" sldId="1317"/>
            <ac:spMk id="3" creationId="{63B2735F-8B6F-6E28-B37B-85A01E45E33B}"/>
          </ac:spMkLst>
        </pc:spChg>
        <pc:spChg chg="mod">
          <ac:chgData name="Nguyen Binh" userId="acf7f2a7-1119-454a-99ee-b7b1d8425230" providerId="ADAL" clId="{11700495-DEAE-4AAA-9D0B-91827AD596A8}" dt="2023-05-15T17:34:10.290" v="9671"/>
          <ac:spMkLst>
            <pc:docMk/>
            <pc:sldMk cId="1332865129" sldId="1317"/>
            <ac:spMk id="4" creationId="{15AFC79F-B728-8771-FCEE-8957AA07AE35}"/>
          </ac:spMkLst>
        </pc:spChg>
        <pc:spChg chg="add mod">
          <ac:chgData name="Nguyen Binh" userId="acf7f2a7-1119-454a-99ee-b7b1d8425230" providerId="ADAL" clId="{11700495-DEAE-4AAA-9D0B-91827AD596A8}" dt="2023-05-17T05:24:24.354" v="18907" actId="1076"/>
          <ac:spMkLst>
            <pc:docMk/>
            <pc:sldMk cId="1332865129" sldId="1317"/>
            <ac:spMk id="6" creationId="{56128E96-3E81-2C19-CBE6-69797E8B6D1B}"/>
          </ac:spMkLst>
        </pc:spChg>
        <pc:spChg chg="add mod">
          <ac:chgData name="Nguyen Binh" userId="acf7f2a7-1119-454a-99ee-b7b1d8425230" providerId="ADAL" clId="{11700495-DEAE-4AAA-9D0B-91827AD596A8}" dt="2023-05-16T09:17:13.208" v="18662" actId="20577"/>
          <ac:spMkLst>
            <pc:docMk/>
            <pc:sldMk cId="1332865129" sldId="1317"/>
            <ac:spMk id="7" creationId="{FDF7EA80-4CA8-F0A4-5550-B54A20EF3ED0}"/>
          </ac:spMkLst>
        </pc:spChg>
        <pc:picChg chg="mod">
          <ac:chgData name="Nguyen Binh" userId="acf7f2a7-1119-454a-99ee-b7b1d8425230" providerId="ADAL" clId="{11700495-DEAE-4AAA-9D0B-91827AD596A8}" dt="2023-05-15T19:02:44.123" v="11534" actId="1076"/>
          <ac:picMkLst>
            <pc:docMk/>
            <pc:sldMk cId="1332865129" sldId="1317"/>
            <ac:picMk id="9" creationId="{A080D080-9AB8-C4FF-78FA-C97DEFF1E148}"/>
          </ac:picMkLst>
        </pc:picChg>
        <pc:picChg chg="mod">
          <ac:chgData name="Nguyen Binh" userId="acf7f2a7-1119-454a-99ee-b7b1d8425230" providerId="ADAL" clId="{11700495-DEAE-4AAA-9D0B-91827AD596A8}" dt="2023-05-15T19:02:42.314" v="11533" actId="1076"/>
          <ac:picMkLst>
            <pc:docMk/>
            <pc:sldMk cId="1332865129" sldId="1317"/>
            <ac:picMk id="10" creationId="{CE28D81A-FF43-488A-E05C-238FF57F3889}"/>
          </ac:picMkLst>
        </pc:picChg>
        <pc:picChg chg="del">
          <ac:chgData name="Nguyen Binh" userId="acf7f2a7-1119-454a-99ee-b7b1d8425230" providerId="ADAL" clId="{11700495-DEAE-4AAA-9D0B-91827AD596A8}" dt="2023-05-15T17:25:54.243" v="9385" actId="478"/>
          <ac:picMkLst>
            <pc:docMk/>
            <pc:sldMk cId="1332865129" sldId="1317"/>
            <ac:picMk id="2050" creationId="{F72EE5DB-66FA-3AA5-7841-C6873547D6B2}"/>
          </ac:picMkLst>
        </pc:picChg>
      </pc:sldChg>
      <pc:sldChg chg="addSp modSp add del mod">
        <pc:chgData name="Nguyen Binh" userId="acf7f2a7-1119-454a-99ee-b7b1d8425230" providerId="ADAL" clId="{11700495-DEAE-4AAA-9D0B-91827AD596A8}" dt="2023-05-17T08:07:17.663" v="19212" actId="47"/>
        <pc:sldMkLst>
          <pc:docMk/>
          <pc:sldMk cId="1414939242" sldId="1318"/>
        </pc:sldMkLst>
        <pc:spChg chg="mod">
          <ac:chgData name="Nguyen Binh" userId="acf7f2a7-1119-454a-99ee-b7b1d8425230" providerId="ADAL" clId="{11700495-DEAE-4AAA-9D0B-91827AD596A8}" dt="2023-05-17T06:27:32.795" v="19022" actId="20577"/>
          <ac:spMkLst>
            <pc:docMk/>
            <pc:sldMk cId="1414939242" sldId="1318"/>
            <ac:spMk id="4" creationId="{15AFC79F-B728-8771-FCEE-8957AA07AE35}"/>
          </ac:spMkLst>
        </pc:spChg>
        <pc:picChg chg="add mod">
          <ac:chgData name="Nguyen Binh" userId="acf7f2a7-1119-454a-99ee-b7b1d8425230" providerId="ADAL" clId="{11700495-DEAE-4AAA-9D0B-91827AD596A8}" dt="2023-05-17T07:30:19.691" v="19142" actId="1076"/>
          <ac:picMkLst>
            <pc:docMk/>
            <pc:sldMk cId="1414939242" sldId="1318"/>
            <ac:picMk id="2" creationId="{DF1A1B29-D8A9-1A32-AD0E-FC81F835E56F}"/>
          </ac:picMkLst>
        </pc:picChg>
        <pc:picChg chg="add mod">
          <ac:chgData name="Nguyen Binh" userId="acf7f2a7-1119-454a-99ee-b7b1d8425230" providerId="ADAL" clId="{11700495-DEAE-4AAA-9D0B-91827AD596A8}" dt="2023-05-17T07:30:24.300" v="19143" actId="1076"/>
          <ac:picMkLst>
            <pc:docMk/>
            <pc:sldMk cId="1414939242" sldId="1318"/>
            <ac:picMk id="3" creationId="{D1760496-6DD8-AACE-0107-AF67C159D20D}"/>
          </ac:picMkLst>
        </pc:picChg>
        <pc:picChg chg="add">
          <ac:chgData name="Nguyen Binh" userId="acf7f2a7-1119-454a-99ee-b7b1d8425230" providerId="ADAL" clId="{11700495-DEAE-4AAA-9D0B-91827AD596A8}" dt="2023-05-17T07:41:23.106" v="19146"/>
          <ac:picMkLst>
            <pc:docMk/>
            <pc:sldMk cId="1414939242" sldId="1318"/>
            <ac:picMk id="5" creationId="{9A923290-9503-74AE-A390-259020993FF7}"/>
          </ac:picMkLst>
        </pc:picChg>
      </pc:sldChg>
      <pc:sldChg chg="addSp delSp modSp add mod modAnim">
        <pc:chgData name="Nguyen Binh" userId="acf7f2a7-1119-454a-99ee-b7b1d8425230" providerId="ADAL" clId="{11700495-DEAE-4AAA-9D0B-91827AD596A8}" dt="2023-05-17T09:33:49.794" v="20344" actId="1076"/>
        <pc:sldMkLst>
          <pc:docMk/>
          <pc:sldMk cId="3112244465" sldId="1319"/>
        </pc:sldMkLst>
        <pc:spChg chg="mod">
          <ac:chgData name="Nguyen Binh" userId="acf7f2a7-1119-454a-99ee-b7b1d8425230" providerId="ADAL" clId="{11700495-DEAE-4AAA-9D0B-91827AD596A8}" dt="2023-05-17T09:17:18.196" v="19479" actId="20577"/>
          <ac:spMkLst>
            <pc:docMk/>
            <pc:sldMk cId="3112244465" sldId="1319"/>
            <ac:spMk id="4" creationId="{15AFC79F-B728-8771-FCEE-8957AA07AE35}"/>
          </ac:spMkLst>
        </pc:spChg>
        <pc:spChg chg="add mod">
          <ac:chgData name="Nguyen Binh" userId="acf7f2a7-1119-454a-99ee-b7b1d8425230" providerId="ADAL" clId="{11700495-DEAE-4AAA-9D0B-91827AD596A8}" dt="2023-05-17T09:27:03.666" v="19953" actId="2710"/>
          <ac:spMkLst>
            <pc:docMk/>
            <pc:sldMk cId="3112244465" sldId="1319"/>
            <ac:spMk id="6" creationId="{75EBC6BC-A998-0B96-0634-41463452136C}"/>
          </ac:spMkLst>
        </pc:spChg>
        <pc:spChg chg="add mod">
          <ac:chgData name="Nguyen Binh" userId="acf7f2a7-1119-454a-99ee-b7b1d8425230" providerId="ADAL" clId="{11700495-DEAE-4AAA-9D0B-91827AD596A8}" dt="2023-05-17T09:33:49.794" v="20344" actId="1076"/>
          <ac:spMkLst>
            <pc:docMk/>
            <pc:sldMk cId="3112244465" sldId="1319"/>
            <ac:spMk id="8" creationId="{DE0BBDFD-9B2E-3FC5-2A3D-3347B9590161}"/>
          </ac:spMkLst>
        </pc:spChg>
        <pc:graphicFrameChg chg="add mod modGraphic">
          <ac:chgData name="Nguyen Binh" userId="acf7f2a7-1119-454a-99ee-b7b1d8425230" providerId="ADAL" clId="{11700495-DEAE-4AAA-9D0B-91827AD596A8}" dt="2023-05-17T09:32:55.045" v="20326" actId="20577"/>
          <ac:graphicFrameMkLst>
            <pc:docMk/>
            <pc:sldMk cId="3112244465" sldId="1319"/>
            <ac:graphicFrameMk id="5" creationId="{E72B3A33-BA74-1F3D-1011-ED0059579582}"/>
          </ac:graphicFrameMkLst>
        </pc:graphicFrameChg>
        <pc:picChg chg="add mod">
          <ac:chgData name="Nguyen Binh" userId="acf7f2a7-1119-454a-99ee-b7b1d8425230" providerId="ADAL" clId="{11700495-DEAE-4AAA-9D0B-91827AD596A8}" dt="2023-05-17T09:32:46.564" v="20321" actId="1076"/>
          <ac:picMkLst>
            <pc:docMk/>
            <pc:sldMk cId="3112244465" sldId="1319"/>
            <ac:picMk id="2" creationId="{9F5C3610-0DA1-DCE8-441D-8AA7857571F4}"/>
          </ac:picMkLst>
        </pc:picChg>
        <pc:picChg chg="del">
          <ac:chgData name="Nguyen Binh" userId="acf7f2a7-1119-454a-99ee-b7b1d8425230" providerId="ADAL" clId="{11700495-DEAE-4AAA-9D0B-91827AD596A8}" dt="2023-05-17T09:17:33.291" v="19482" actId="21"/>
          <ac:picMkLst>
            <pc:docMk/>
            <pc:sldMk cId="3112244465" sldId="1319"/>
            <ac:picMk id="3" creationId="{649C7D80-1FB4-C1BA-BD6B-96C7F47F4099}"/>
          </ac:picMkLst>
        </pc:picChg>
      </pc:sldChg>
      <pc:sldChg chg="addSp delSp modSp add del mod ord">
        <pc:chgData name="Nguyen Binh" userId="acf7f2a7-1119-454a-99ee-b7b1d8425230" providerId="ADAL" clId="{11700495-DEAE-4AAA-9D0B-91827AD596A8}" dt="2023-05-17T09:16:57.418" v="19425" actId="2696"/>
        <pc:sldMkLst>
          <pc:docMk/>
          <pc:sldMk cId="3328974947" sldId="1319"/>
        </pc:sldMkLst>
        <pc:spChg chg="mod">
          <ac:chgData name="Nguyen Binh" userId="acf7f2a7-1119-454a-99ee-b7b1d8425230" providerId="ADAL" clId="{11700495-DEAE-4AAA-9D0B-91827AD596A8}" dt="2023-05-17T09:16:50.624" v="19424" actId="20577"/>
          <ac:spMkLst>
            <pc:docMk/>
            <pc:sldMk cId="3328974947" sldId="1319"/>
            <ac:spMk id="4" creationId="{15AFC79F-B728-8771-FCEE-8957AA07AE35}"/>
          </ac:spMkLst>
        </pc:spChg>
        <pc:picChg chg="add del mod">
          <ac:chgData name="Nguyen Binh" userId="acf7f2a7-1119-454a-99ee-b7b1d8425230" providerId="ADAL" clId="{11700495-DEAE-4AAA-9D0B-91827AD596A8}" dt="2023-05-17T05:42:10.218" v="18920" actId="478"/>
          <ac:picMkLst>
            <pc:docMk/>
            <pc:sldMk cId="3328974947" sldId="1319"/>
            <ac:picMk id="2" creationId="{E2A5E96D-9CD7-39E3-1067-D2C4716D2299}"/>
          </ac:picMkLst>
        </pc:picChg>
        <pc:picChg chg="add mod">
          <ac:chgData name="Nguyen Binh" userId="acf7f2a7-1119-454a-99ee-b7b1d8425230" providerId="ADAL" clId="{11700495-DEAE-4AAA-9D0B-91827AD596A8}" dt="2023-05-17T09:11:52.163" v="19377" actId="14100"/>
          <ac:picMkLst>
            <pc:docMk/>
            <pc:sldMk cId="3328974947" sldId="1319"/>
            <ac:picMk id="3" creationId="{649C7D80-1FB4-C1BA-BD6B-96C7F47F4099}"/>
          </ac:picMkLst>
        </pc:picChg>
        <pc:picChg chg="add del mod">
          <ac:chgData name="Nguyen Binh" userId="acf7f2a7-1119-454a-99ee-b7b1d8425230" providerId="ADAL" clId="{11700495-DEAE-4AAA-9D0B-91827AD596A8}" dt="2023-05-17T05:40:42.314" v="18908" actId="478"/>
          <ac:picMkLst>
            <pc:docMk/>
            <pc:sldMk cId="3328974947" sldId="1319"/>
            <ac:picMk id="1026" creationId="{68599020-DF71-CFD7-F492-D01211C67251}"/>
          </ac:picMkLst>
        </pc:picChg>
        <pc:picChg chg="add del mod">
          <ac:chgData name="Nguyen Binh" userId="acf7f2a7-1119-454a-99ee-b7b1d8425230" providerId="ADAL" clId="{11700495-DEAE-4AAA-9D0B-91827AD596A8}" dt="2023-05-17T05:42:33.294" v="18928" actId="478"/>
          <ac:picMkLst>
            <pc:docMk/>
            <pc:sldMk cId="3328974947" sldId="1319"/>
            <ac:picMk id="1028" creationId="{34758827-1DC2-0343-CF95-ACFBD51DAE15}"/>
          </ac:picMkLst>
        </pc:picChg>
        <pc:picChg chg="add del mod">
          <ac:chgData name="Nguyen Binh" userId="acf7f2a7-1119-454a-99ee-b7b1d8425230" providerId="ADAL" clId="{11700495-DEAE-4AAA-9D0B-91827AD596A8}" dt="2023-05-17T05:42:35.158" v="18929" actId="478"/>
          <ac:picMkLst>
            <pc:docMk/>
            <pc:sldMk cId="3328974947" sldId="1319"/>
            <ac:picMk id="1030" creationId="{921F987B-0B00-0F90-5D16-35E754D337EC}"/>
          </ac:picMkLst>
        </pc:picChg>
        <pc:picChg chg="add del mod">
          <ac:chgData name="Nguyen Binh" userId="acf7f2a7-1119-454a-99ee-b7b1d8425230" providerId="ADAL" clId="{11700495-DEAE-4AAA-9D0B-91827AD596A8}" dt="2023-05-17T05:43:36.610" v="18941" actId="478"/>
          <ac:picMkLst>
            <pc:docMk/>
            <pc:sldMk cId="3328974947" sldId="1319"/>
            <ac:picMk id="1032" creationId="{27312B11-FF74-ED70-1D82-DE2A693339DD}"/>
          </ac:picMkLst>
        </pc:picChg>
        <pc:picChg chg="add del mod">
          <ac:chgData name="Nguyen Binh" userId="acf7f2a7-1119-454a-99ee-b7b1d8425230" providerId="ADAL" clId="{11700495-DEAE-4AAA-9D0B-91827AD596A8}" dt="2023-05-17T05:43:36.610" v="18941" actId="478"/>
          <ac:picMkLst>
            <pc:docMk/>
            <pc:sldMk cId="3328974947" sldId="1319"/>
            <ac:picMk id="1034" creationId="{F6E32329-055F-4953-0B9A-6D4AA65B8C8F}"/>
          </ac:picMkLst>
        </pc:picChg>
        <pc:picChg chg="add del mod">
          <ac:chgData name="Nguyen Binh" userId="acf7f2a7-1119-454a-99ee-b7b1d8425230" providerId="ADAL" clId="{11700495-DEAE-4AAA-9D0B-91827AD596A8}" dt="2023-05-17T05:43:39.357" v="18942" actId="478"/>
          <ac:picMkLst>
            <pc:docMk/>
            <pc:sldMk cId="3328974947" sldId="1319"/>
            <ac:picMk id="1036" creationId="{ADF86C5B-F64A-3DB8-915E-CCDAAADB3738}"/>
          </ac:picMkLst>
        </pc:picChg>
        <pc:picChg chg="add del mod">
          <ac:chgData name="Nguyen Binh" userId="acf7f2a7-1119-454a-99ee-b7b1d8425230" providerId="ADAL" clId="{11700495-DEAE-4AAA-9D0B-91827AD596A8}" dt="2023-05-17T05:43:39.357" v="18942" actId="478"/>
          <ac:picMkLst>
            <pc:docMk/>
            <pc:sldMk cId="3328974947" sldId="1319"/>
            <ac:picMk id="1038" creationId="{A91AA6A6-AF9B-9CFD-14C1-B060B5746E59}"/>
          </ac:picMkLst>
        </pc:picChg>
      </pc:sldChg>
      <pc:sldChg chg="addSp delSp modSp add mod ord">
        <pc:chgData name="Nguyen Binh" userId="acf7f2a7-1119-454a-99ee-b7b1d8425230" providerId="ADAL" clId="{11700495-DEAE-4AAA-9D0B-91827AD596A8}" dt="2023-05-17T09:23:10.012" v="19793" actId="1076"/>
        <pc:sldMkLst>
          <pc:docMk/>
          <pc:sldMk cId="2347416392" sldId="1320"/>
        </pc:sldMkLst>
        <pc:spChg chg="mod">
          <ac:chgData name="Nguyen Binh" userId="acf7f2a7-1119-454a-99ee-b7b1d8425230" providerId="ADAL" clId="{11700495-DEAE-4AAA-9D0B-91827AD596A8}" dt="2023-05-17T05:43:22.762" v="18939" actId="20577"/>
          <ac:spMkLst>
            <pc:docMk/>
            <pc:sldMk cId="2347416392" sldId="1320"/>
            <ac:spMk id="4" creationId="{15AFC79F-B728-8771-FCEE-8957AA07AE35}"/>
          </ac:spMkLst>
        </pc:spChg>
        <pc:picChg chg="add del mod">
          <ac:chgData name="Nguyen Binh" userId="acf7f2a7-1119-454a-99ee-b7b1d8425230" providerId="ADAL" clId="{11700495-DEAE-4AAA-9D0B-91827AD596A8}" dt="2023-05-17T05:52:55.507" v="18986" actId="478"/>
          <ac:picMkLst>
            <pc:docMk/>
            <pc:sldMk cId="2347416392" sldId="1320"/>
            <ac:picMk id="2" creationId="{2DAE4693-54BD-00DA-D208-FCF76D979CAB}"/>
          </ac:picMkLst>
        </pc:picChg>
        <pc:picChg chg="add mod">
          <ac:chgData name="Nguyen Binh" userId="acf7f2a7-1119-454a-99ee-b7b1d8425230" providerId="ADAL" clId="{11700495-DEAE-4AAA-9D0B-91827AD596A8}" dt="2023-05-17T09:23:10.012" v="19793" actId="1076"/>
          <ac:picMkLst>
            <pc:docMk/>
            <pc:sldMk cId="2347416392" sldId="1320"/>
            <ac:picMk id="3" creationId="{CB1EC842-0503-12FA-ED40-ED0B117CA013}"/>
          </ac:picMkLst>
        </pc:picChg>
        <pc:picChg chg="add mod">
          <ac:chgData name="Nguyen Binh" userId="acf7f2a7-1119-454a-99ee-b7b1d8425230" providerId="ADAL" clId="{11700495-DEAE-4AAA-9D0B-91827AD596A8}" dt="2023-05-17T09:23:10.012" v="19793" actId="1076"/>
          <ac:picMkLst>
            <pc:docMk/>
            <pc:sldMk cId="2347416392" sldId="1320"/>
            <ac:picMk id="5" creationId="{73E03369-260D-F954-15EF-DD7677B6343D}"/>
          </ac:picMkLst>
        </pc:picChg>
        <pc:picChg chg="add mod">
          <ac:chgData name="Nguyen Binh" userId="acf7f2a7-1119-454a-99ee-b7b1d8425230" providerId="ADAL" clId="{11700495-DEAE-4AAA-9D0B-91827AD596A8}" dt="2023-05-17T09:23:10.012" v="19793" actId="1076"/>
          <ac:picMkLst>
            <pc:docMk/>
            <pc:sldMk cId="2347416392" sldId="1320"/>
            <ac:picMk id="6" creationId="{A0EE5311-8629-3A3A-F351-82705A4521C0}"/>
          </ac:picMkLst>
        </pc:picChg>
        <pc:picChg chg="add mod">
          <ac:chgData name="Nguyen Binh" userId="acf7f2a7-1119-454a-99ee-b7b1d8425230" providerId="ADAL" clId="{11700495-DEAE-4AAA-9D0B-91827AD596A8}" dt="2023-05-17T09:23:10.012" v="19793" actId="1076"/>
          <ac:picMkLst>
            <pc:docMk/>
            <pc:sldMk cId="2347416392" sldId="1320"/>
            <ac:picMk id="7" creationId="{8634BA16-DE97-832C-417A-AF4BDCD0925D}"/>
          </ac:picMkLst>
        </pc:picChg>
      </pc:sldChg>
      <pc:sldChg chg="add del">
        <pc:chgData name="Nguyen Binh" userId="acf7f2a7-1119-454a-99ee-b7b1d8425230" providerId="ADAL" clId="{11700495-DEAE-4AAA-9D0B-91827AD596A8}" dt="2023-05-15T17:38:06.621" v="9742" actId="47"/>
        <pc:sldMkLst>
          <pc:docMk/>
          <pc:sldMk cId="2432980107" sldId="1321"/>
        </pc:sldMkLst>
      </pc:sldChg>
      <pc:sldChg chg="addSp delSp modSp add mod modAnim">
        <pc:chgData name="Nguyen Binh" userId="acf7f2a7-1119-454a-99ee-b7b1d8425230" providerId="ADAL" clId="{11700495-DEAE-4AAA-9D0B-91827AD596A8}" dt="2023-05-17T12:02:19.071" v="25014" actId="20577"/>
        <pc:sldMkLst>
          <pc:docMk/>
          <pc:sldMk cId="3791482163" sldId="1322"/>
        </pc:sldMkLst>
        <pc:spChg chg="add mod">
          <ac:chgData name="Nguyen Binh" userId="acf7f2a7-1119-454a-99ee-b7b1d8425230" providerId="ADAL" clId="{11700495-DEAE-4AAA-9D0B-91827AD596A8}" dt="2023-05-17T12:01:24.320" v="25003" actId="255"/>
          <ac:spMkLst>
            <pc:docMk/>
            <pc:sldMk cId="3791482163" sldId="1322"/>
            <ac:spMk id="2" creationId="{AB271A2D-D8BA-BD03-57F7-C5B978F2853E}"/>
          </ac:spMkLst>
        </pc:spChg>
        <pc:spChg chg="add mod">
          <ac:chgData name="Nguyen Binh" userId="acf7f2a7-1119-454a-99ee-b7b1d8425230" providerId="ADAL" clId="{11700495-DEAE-4AAA-9D0B-91827AD596A8}" dt="2023-05-17T12:01:24.320" v="25003" actId="255"/>
          <ac:spMkLst>
            <pc:docMk/>
            <pc:sldMk cId="3791482163" sldId="1322"/>
            <ac:spMk id="3" creationId="{5D4F2908-3E91-543A-B09E-6C698ED03591}"/>
          </ac:spMkLst>
        </pc:spChg>
        <pc:spChg chg="mod">
          <ac:chgData name="Nguyen Binh" userId="acf7f2a7-1119-454a-99ee-b7b1d8425230" providerId="ADAL" clId="{11700495-DEAE-4AAA-9D0B-91827AD596A8}" dt="2023-05-15T17:34:33.039" v="9684" actId="20577"/>
          <ac:spMkLst>
            <pc:docMk/>
            <pc:sldMk cId="3791482163" sldId="1322"/>
            <ac:spMk id="4" creationId="{15AFC79F-B728-8771-FCEE-8957AA07AE35}"/>
          </ac:spMkLst>
        </pc:spChg>
        <pc:spChg chg="add mod">
          <ac:chgData name="Nguyen Binh" userId="acf7f2a7-1119-454a-99ee-b7b1d8425230" providerId="ADAL" clId="{11700495-DEAE-4AAA-9D0B-91827AD596A8}" dt="2023-05-17T12:02:19.071" v="25014" actId="20577"/>
          <ac:spMkLst>
            <pc:docMk/>
            <pc:sldMk cId="3791482163" sldId="1322"/>
            <ac:spMk id="5" creationId="{7A762543-BEAD-8568-CAC4-59207362A4EB}"/>
          </ac:spMkLst>
        </pc:spChg>
        <pc:spChg chg="add del">
          <ac:chgData name="Nguyen Binh" userId="acf7f2a7-1119-454a-99ee-b7b1d8425230" providerId="ADAL" clId="{11700495-DEAE-4AAA-9D0B-91827AD596A8}" dt="2023-05-17T08:03:48.527" v="19179"/>
          <ac:spMkLst>
            <pc:docMk/>
            <pc:sldMk cId="3791482163" sldId="1322"/>
            <ac:spMk id="6" creationId="{924C9206-139B-2A9E-4731-DB6610F183C6}"/>
          </ac:spMkLst>
        </pc:spChg>
        <pc:spChg chg="add del">
          <ac:chgData name="Nguyen Binh" userId="acf7f2a7-1119-454a-99ee-b7b1d8425230" providerId="ADAL" clId="{11700495-DEAE-4AAA-9D0B-91827AD596A8}" dt="2023-05-17T08:03:48.527" v="19179"/>
          <ac:spMkLst>
            <pc:docMk/>
            <pc:sldMk cId="3791482163" sldId="1322"/>
            <ac:spMk id="7" creationId="{28326D91-107C-440A-A7F7-D8ECE9991BB1}"/>
          </ac:spMkLst>
        </pc:spChg>
        <pc:spChg chg="add del mod">
          <ac:chgData name="Nguyen Binh" userId="acf7f2a7-1119-454a-99ee-b7b1d8425230" providerId="ADAL" clId="{11700495-DEAE-4AAA-9D0B-91827AD596A8}" dt="2023-05-17T08:04:20.492" v="19183" actId="478"/>
          <ac:spMkLst>
            <pc:docMk/>
            <pc:sldMk cId="3791482163" sldId="1322"/>
            <ac:spMk id="8" creationId="{DC8CB6DB-5F60-1866-9511-294670A8DB0E}"/>
          </ac:spMkLst>
        </pc:spChg>
        <pc:spChg chg="add mod">
          <ac:chgData name="Nguyen Binh" userId="acf7f2a7-1119-454a-99ee-b7b1d8425230" providerId="ADAL" clId="{11700495-DEAE-4AAA-9D0B-91827AD596A8}" dt="2023-05-17T12:01:24.320" v="25003" actId="255"/>
          <ac:spMkLst>
            <pc:docMk/>
            <pc:sldMk cId="3791482163" sldId="1322"/>
            <ac:spMk id="9" creationId="{4C7DDED3-0FEB-1E6C-F16C-5F05E5F0D155}"/>
          </ac:spMkLst>
        </pc:spChg>
        <pc:spChg chg="add mod">
          <ac:chgData name="Nguyen Binh" userId="acf7f2a7-1119-454a-99ee-b7b1d8425230" providerId="ADAL" clId="{11700495-DEAE-4AAA-9D0B-91827AD596A8}" dt="2023-05-17T12:01:24.320" v="25003" actId="255"/>
          <ac:spMkLst>
            <pc:docMk/>
            <pc:sldMk cId="3791482163" sldId="1322"/>
            <ac:spMk id="10" creationId="{524529C6-977E-D01B-D008-5D4D8C0AF327}"/>
          </ac:spMkLst>
        </pc:spChg>
        <pc:picChg chg="add">
          <ac:chgData name="Nguyen Binh" userId="acf7f2a7-1119-454a-99ee-b7b1d8425230" providerId="ADAL" clId="{11700495-DEAE-4AAA-9D0B-91827AD596A8}" dt="2023-05-17T08:04:08.081" v="19180"/>
          <ac:picMkLst>
            <pc:docMk/>
            <pc:sldMk cId="3791482163" sldId="1322"/>
            <ac:picMk id="4100" creationId="{98FF2D28-73EE-0273-8508-533D5E62E41E}"/>
          </ac:picMkLst>
        </pc:picChg>
      </pc:sldChg>
      <pc:sldChg chg="addSp delSp modSp add mod ord modAnim">
        <pc:chgData name="Nguyen Binh" userId="acf7f2a7-1119-454a-99ee-b7b1d8425230" providerId="ADAL" clId="{11700495-DEAE-4AAA-9D0B-91827AD596A8}" dt="2023-05-15T18:21:05.341" v="9982"/>
        <pc:sldMkLst>
          <pc:docMk/>
          <pc:sldMk cId="1377721669" sldId="1323"/>
        </pc:sldMkLst>
        <pc:spChg chg="mod">
          <ac:chgData name="Nguyen Binh" userId="acf7f2a7-1119-454a-99ee-b7b1d8425230" providerId="ADAL" clId="{11700495-DEAE-4AAA-9D0B-91827AD596A8}" dt="2023-05-15T17:56:00.028" v="9759" actId="20577"/>
          <ac:spMkLst>
            <pc:docMk/>
            <pc:sldMk cId="1377721669" sldId="1323"/>
            <ac:spMk id="2" creationId="{7539FB6E-42A3-D0A4-45B2-3FF1697C3862}"/>
          </ac:spMkLst>
        </pc:spChg>
        <pc:spChg chg="add mod">
          <ac:chgData name="Nguyen Binh" userId="acf7f2a7-1119-454a-99ee-b7b1d8425230" providerId="ADAL" clId="{11700495-DEAE-4AAA-9D0B-91827AD596A8}" dt="2023-05-15T18:19:36.923" v="9951" actId="1076"/>
          <ac:spMkLst>
            <pc:docMk/>
            <pc:sldMk cId="1377721669" sldId="1323"/>
            <ac:spMk id="6" creationId="{21BD2C27-063F-5A39-7A3F-8645E3D960AA}"/>
          </ac:spMkLst>
        </pc:spChg>
        <pc:spChg chg="add mod">
          <ac:chgData name="Nguyen Binh" userId="acf7f2a7-1119-454a-99ee-b7b1d8425230" providerId="ADAL" clId="{11700495-DEAE-4AAA-9D0B-91827AD596A8}" dt="2023-05-15T18:20:51.066" v="9981" actId="14100"/>
          <ac:spMkLst>
            <pc:docMk/>
            <pc:sldMk cId="1377721669" sldId="1323"/>
            <ac:spMk id="8" creationId="{3E8EFF7C-2B3E-43A4-7FE8-87A14329E6EA}"/>
          </ac:spMkLst>
        </pc:spChg>
        <pc:spChg chg="add mod">
          <ac:chgData name="Nguyen Binh" userId="acf7f2a7-1119-454a-99ee-b7b1d8425230" providerId="ADAL" clId="{11700495-DEAE-4AAA-9D0B-91827AD596A8}" dt="2023-05-15T18:20:42.289" v="9978" actId="14100"/>
          <ac:spMkLst>
            <pc:docMk/>
            <pc:sldMk cId="1377721669" sldId="1323"/>
            <ac:spMk id="9" creationId="{1343F83F-D382-FFD4-F014-75BC63D2A3FA}"/>
          </ac:spMkLst>
        </pc:spChg>
        <pc:picChg chg="del">
          <ac:chgData name="Nguyen Binh" userId="acf7f2a7-1119-454a-99ee-b7b1d8425230" providerId="ADAL" clId="{11700495-DEAE-4AAA-9D0B-91827AD596A8}" dt="2023-05-15T17:57:34.774" v="9760" actId="478"/>
          <ac:picMkLst>
            <pc:docMk/>
            <pc:sldMk cId="1377721669" sldId="1323"/>
            <ac:picMk id="3" creationId="{B73E4E58-38CC-262A-D723-62BB4128C5AC}"/>
          </ac:picMkLst>
        </pc:picChg>
        <pc:picChg chg="add del mod">
          <ac:chgData name="Nguyen Binh" userId="acf7f2a7-1119-454a-99ee-b7b1d8425230" providerId="ADAL" clId="{11700495-DEAE-4AAA-9D0B-91827AD596A8}" dt="2023-05-15T18:12:22.695" v="9785" actId="478"/>
          <ac:picMkLst>
            <pc:docMk/>
            <pc:sldMk cId="1377721669" sldId="1323"/>
            <ac:picMk id="4" creationId="{EB3CBDFC-E367-1A30-EF01-6B73AA6D6D6C}"/>
          </ac:picMkLst>
        </pc:picChg>
        <pc:picChg chg="add mod">
          <ac:chgData name="Nguyen Binh" userId="acf7f2a7-1119-454a-99ee-b7b1d8425230" providerId="ADAL" clId="{11700495-DEAE-4AAA-9D0B-91827AD596A8}" dt="2023-05-15T18:18:21.697" v="9812" actId="1076"/>
          <ac:picMkLst>
            <pc:docMk/>
            <pc:sldMk cId="1377721669" sldId="1323"/>
            <ac:picMk id="5" creationId="{6E721AD4-F693-439C-427E-402F53833005}"/>
          </ac:picMkLst>
        </pc:picChg>
        <pc:picChg chg="del">
          <ac:chgData name="Nguyen Binh" userId="acf7f2a7-1119-454a-99ee-b7b1d8425230" providerId="ADAL" clId="{11700495-DEAE-4AAA-9D0B-91827AD596A8}" dt="2023-05-15T18:07:36.963" v="9763" actId="478"/>
          <ac:picMkLst>
            <pc:docMk/>
            <pc:sldMk cId="1377721669" sldId="1323"/>
            <ac:picMk id="7" creationId="{295CEAFE-AB3C-1D20-865D-07005941EE0A}"/>
          </ac:picMkLst>
        </pc:picChg>
      </pc:sldChg>
      <pc:sldChg chg="add del">
        <pc:chgData name="Nguyen Binh" userId="acf7f2a7-1119-454a-99ee-b7b1d8425230" providerId="ADAL" clId="{11700495-DEAE-4AAA-9D0B-91827AD596A8}" dt="2023-05-15T18:12:16.736" v="9782" actId="47"/>
        <pc:sldMkLst>
          <pc:docMk/>
          <pc:sldMk cId="1379560462" sldId="1324"/>
        </pc:sldMkLst>
      </pc:sldChg>
      <pc:sldChg chg="addSp modSp add mod modAnim">
        <pc:chgData name="Nguyen Binh" userId="acf7f2a7-1119-454a-99ee-b7b1d8425230" providerId="ADAL" clId="{11700495-DEAE-4AAA-9D0B-91827AD596A8}" dt="2023-05-15T18:39:17.789" v="10477" actId="20577"/>
        <pc:sldMkLst>
          <pc:docMk/>
          <pc:sldMk cId="2358887508" sldId="1324"/>
        </pc:sldMkLst>
        <pc:spChg chg="add mod">
          <ac:chgData name="Nguyen Binh" userId="acf7f2a7-1119-454a-99ee-b7b1d8425230" providerId="ADAL" clId="{11700495-DEAE-4AAA-9D0B-91827AD596A8}" dt="2023-05-15T18:39:17.789" v="10477" actId="20577"/>
          <ac:spMkLst>
            <pc:docMk/>
            <pc:sldMk cId="2358887508" sldId="1324"/>
            <ac:spMk id="3" creationId="{FC89EEB9-DC9E-4562-5F21-5A78E7C6AA35}"/>
          </ac:spMkLst>
        </pc:spChg>
        <pc:spChg chg="add mod">
          <ac:chgData name="Nguyen Binh" userId="acf7f2a7-1119-454a-99ee-b7b1d8425230" providerId="ADAL" clId="{11700495-DEAE-4AAA-9D0B-91827AD596A8}" dt="2023-05-15T18:36:59.440" v="10346" actId="1076"/>
          <ac:spMkLst>
            <pc:docMk/>
            <pc:sldMk cId="2358887508" sldId="1324"/>
            <ac:spMk id="4" creationId="{FA27BFDE-6FDB-80E0-5B20-33B116F3A28C}"/>
          </ac:spMkLst>
        </pc:spChg>
        <pc:spChg chg="add mod">
          <ac:chgData name="Nguyen Binh" userId="acf7f2a7-1119-454a-99ee-b7b1d8425230" providerId="ADAL" clId="{11700495-DEAE-4AAA-9D0B-91827AD596A8}" dt="2023-05-15T18:37:54.240" v="10350" actId="688"/>
          <ac:spMkLst>
            <pc:docMk/>
            <pc:sldMk cId="2358887508" sldId="1324"/>
            <ac:spMk id="6" creationId="{11F3B03E-75E9-1C79-CDD0-7306D102D423}"/>
          </ac:spMkLst>
        </pc:spChg>
        <pc:picChg chg="mod">
          <ac:chgData name="Nguyen Binh" userId="acf7f2a7-1119-454a-99ee-b7b1d8425230" providerId="ADAL" clId="{11700495-DEAE-4AAA-9D0B-91827AD596A8}" dt="2023-05-15T18:36:31.815" v="10343" actId="1076"/>
          <ac:picMkLst>
            <pc:docMk/>
            <pc:sldMk cId="2358887508" sldId="1324"/>
            <ac:picMk id="5" creationId="{6E721AD4-F693-439C-427E-402F53833005}"/>
          </ac:picMkLst>
        </pc:picChg>
      </pc:sldChg>
      <pc:sldChg chg="add del">
        <pc:chgData name="Nguyen Binh" userId="acf7f2a7-1119-454a-99ee-b7b1d8425230" providerId="ADAL" clId="{11700495-DEAE-4AAA-9D0B-91827AD596A8}" dt="2023-05-15T18:55:11.684" v="11173" actId="47"/>
        <pc:sldMkLst>
          <pc:docMk/>
          <pc:sldMk cId="2464208927" sldId="1325"/>
        </pc:sldMkLst>
      </pc:sldChg>
      <pc:sldChg chg="add del">
        <pc:chgData name="Nguyen Binh" userId="acf7f2a7-1119-454a-99ee-b7b1d8425230" providerId="ADAL" clId="{11700495-DEAE-4AAA-9D0B-91827AD596A8}" dt="2023-05-15T18:12:15.247" v="9781" actId="47"/>
        <pc:sldMkLst>
          <pc:docMk/>
          <pc:sldMk cId="3239288241" sldId="1325"/>
        </pc:sldMkLst>
      </pc:sldChg>
      <pc:sldChg chg="add del">
        <pc:chgData name="Nguyen Binh" userId="acf7f2a7-1119-454a-99ee-b7b1d8425230" providerId="ADAL" clId="{11700495-DEAE-4AAA-9D0B-91827AD596A8}" dt="2023-05-15T18:12:18.394" v="9783" actId="47"/>
        <pc:sldMkLst>
          <pc:docMk/>
          <pc:sldMk cId="340289148" sldId="1326"/>
        </pc:sldMkLst>
      </pc:sldChg>
      <pc:sldChg chg="add del ord">
        <pc:chgData name="Nguyen Binh" userId="acf7f2a7-1119-454a-99ee-b7b1d8425230" providerId="ADAL" clId="{11700495-DEAE-4AAA-9D0B-91827AD596A8}" dt="2023-05-15T18:21:21.534" v="9983" actId="47"/>
        <pc:sldMkLst>
          <pc:docMk/>
          <pc:sldMk cId="699451807" sldId="1326"/>
        </pc:sldMkLst>
      </pc:sldChg>
      <pc:sldChg chg="modSp add mod">
        <pc:chgData name="Nguyen Binh" userId="acf7f2a7-1119-454a-99ee-b7b1d8425230" providerId="ADAL" clId="{11700495-DEAE-4AAA-9D0B-91827AD596A8}" dt="2023-05-15T18:31:33.150" v="10179" actId="20577"/>
        <pc:sldMkLst>
          <pc:docMk/>
          <pc:sldMk cId="1888369580" sldId="1326"/>
        </pc:sldMkLst>
        <pc:spChg chg="mod">
          <ac:chgData name="Nguyen Binh" userId="acf7f2a7-1119-454a-99ee-b7b1d8425230" providerId="ADAL" clId="{11700495-DEAE-4AAA-9D0B-91827AD596A8}" dt="2023-05-15T18:31:33.150" v="10179" actId="20577"/>
          <ac:spMkLst>
            <pc:docMk/>
            <pc:sldMk cId="1888369580" sldId="1326"/>
            <ac:spMk id="6" creationId="{21BD2C27-063F-5A39-7A3F-8645E3D960AA}"/>
          </ac:spMkLst>
        </pc:spChg>
        <pc:spChg chg="mod">
          <ac:chgData name="Nguyen Binh" userId="acf7f2a7-1119-454a-99ee-b7b1d8425230" providerId="ADAL" clId="{11700495-DEAE-4AAA-9D0B-91827AD596A8}" dt="2023-05-15T18:22:35.824" v="9988" actId="1076"/>
          <ac:spMkLst>
            <pc:docMk/>
            <pc:sldMk cId="1888369580" sldId="1326"/>
            <ac:spMk id="8" creationId="{3E8EFF7C-2B3E-43A4-7FE8-87A14329E6EA}"/>
          </ac:spMkLst>
        </pc:spChg>
        <pc:spChg chg="mod">
          <ac:chgData name="Nguyen Binh" userId="acf7f2a7-1119-454a-99ee-b7b1d8425230" providerId="ADAL" clId="{11700495-DEAE-4AAA-9D0B-91827AD596A8}" dt="2023-05-15T18:31:11.674" v="10178" actId="1076"/>
          <ac:spMkLst>
            <pc:docMk/>
            <pc:sldMk cId="1888369580" sldId="1326"/>
            <ac:spMk id="9" creationId="{1343F83F-D382-FFD4-F014-75BC63D2A3FA}"/>
          </ac:spMkLst>
        </pc:spChg>
      </pc:sldChg>
      <pc:sldChg chg="delSp add del mod delAnim">
        <pc:chgData name="Nguyen Binh" userId="acf7f2a7-1119-454a-99ee-b7b1d8425230" providerId="ADAL" clId="{11700495-DEAE-4AAA-9D0B-91827AD596A8}" dt="2023-05-15T18:21:40.145" v="9986" actId="47"/>
        <pc:sldMkLst>
          <pc:docMk/>
          <pc:sldMk cId="3357217911" sldId="1326"/>
        </pc:sldMkLst>
        <pc:spChg chg="del">
          <ac:chgData name="Nguyen Binh" userId="acf7f2a7-1119-454a-99ee-b7b1d8425230" providerId="ADAL" clId="{11700495-DEAE-4AAA-9D0B-91827AD596A8}" dt="2023-05-15T18:21:28.256" v="9985" actId="478"/>
          <ac:spMkLst>
            <pc:docMk/>
            <pc:sldMk cId="3357217911" sldId="1326"/>
            <ac:spMk id="6" creationId="{21BD2C27-063F-5A39-7A3F-8645E3D960AA}"/>
          </ac:spMkLst>
        </pc:spChg>
        <pc:spChg chg="del">
          <ac:chgData name="Nguyen Binh" userId="acf7f2a7-1119-454a-99ee-b7b1d8425230" providerId="ADAL" clId="{11700495-DEAE-4AAA-9D0B-91827AD596A8}" dt="2023-05-15T18:21:28.256" v="9985" actId="478"/>
          <ac:spMkLst>
            <pc:docMk/>
            <pc:sldMk cId="3357217911" sldId="1326"/>
            <ac:spMk id="8" creationId="{3E8EFF7C-2B3E-43A4-7FE8-87A14329E6EA}"/>
          </ac:spMkLst>
        </pc:spChg>
        <pc:spChg chg="del">
          <ac:chgData name="Nguyen Binh" userId="acf7f2a7-1119-454a-99ee-b7b1d8425230" providerId="ADAL" clId="{11700495-DEAE-4AAA-9D0B-91827AD596A8}" dt="2023-05-15T18:21:28.256" v="9985" actId="478"/>
          <ac:spMkLst>
            <pc:docMk/>
            <pc:sldMk cId="3357217911" sldId="1326"/>
            <ac:spMk id="9" creationId="{1343F83F-D382-FFD4-F014-75BC63D2A3FA}"/>
          </ac:spMkLst>
        </pc:spChg>
      </pc:sldChg>
      <pc:sldChg chg="modSp add mod modAnim">
        <pc:chgData name="Nguyen Binh" userId="acf7f2a7-1119-454a-99ee-b7b1d8425230" providerId="ADAL" clId="{11700495-DEAE-4AAA-9D0B-91827AD596A8}" dt="2023-05-15T18:34:50.991" v="10342"/>
        <pc:sldMkLst>
          <pc:docMk/>
          <pc:sldMk cId="3091498116" sldId="1327"/>
        </pc:sldMkLst>
        <pc:spChg chg="mod">
          <ac:chgData name="Nguyen Binh" userId="acf7f2a7-1119-454a-99ee-b7b1d8425230" providerId="ADAL" clId="{11700495-DEAE-4AAA-9D0B-91827AD596A8}" dt="2023-05-15T18:33:45.839" v="10340" actId="1076"/>
          <ac:spMkLst>
            <pc:docMk/>
            <pc:sldMk cId="3091498116" sldId="1327"/>
            <ac:spMk id="6" creationId="{21BD2C27-063F-5A39-7A3F-8645E3D960AA}"/>
          </ac:spMkLst>
        </pc:spChg>
        <pc:spChg chg="mod">
          <ac:chgData name="Nguyen Binh" userId="acf7f2a7-1119-454a-99ee-b7b1d8425230" providerId="ADAL" clId="{11700495-DEAE-4AAA-9D0B-91827AD596A8}" dt="2023-05-15T18:32:28.535" v="10188" actId="14100"/>
          <ac:spMkLst>
            <pc:docMk/>
            <pc:sldMk cId="3091498116" sldId="1327"/>
            <ac:spMk id="8" creationId="{3E8EFF7C-2B3E-43A4-7FE8-87A14329E6EA}"/>
          </ac:spMkLst>
        </pc:spChg>
        <pc:spChg chg="mod">
          <ac:chgData name="Nguyen Binh" userId="acf7f2a7-1119-454a-99ee-b7b1d8425230" providerId="ADAL" clId="{11700495-DEAE-4AAA-9D0B-91827AD596A8}" dt="2023-05-15T18:33:47.784" v="10341" actId="1076"/>
          <ac:spMkLst>
            <pc:docMk/>
            <pc:sldMk cId="3091498116" sldId="1327"/>
            <ac:spMk id="9" creationId="{1343F83F-D382-FFD4-F014-75BC63D2A3FA}"/>
          </ac:spMkLst>
        </pc:spChg>
        <pc:picChg chg="mod">
          <ac:chgData name="Nguyen Binh" userId="acf7f2a7-1119-454a-99ee-b7b1d8425230" providerId="ADAL" clId="{11700495-DEAE-4AAA-9D0B-91827AD596A8}" dt="2023-05-15T18:32:50.677" v="10197" actId="1076"/>
          <ac:picMkLst>
            <pc:docMk/>
            <pc:sldMk cId="3091498116" sldId="1327"/>
            <ac:picMk id="5" creationId="{6E721AD4-F693-439C-427E-402F53833005}"/>
          </ac:picMkLst>
        </pc:picChg>
      </pc:sldChg>
      <pc:sldChg chg="add del">
        <pc:chgData name="Nguyen Binh" userId="acf7f2a7-1119-454a-99ee-b7b1d8425230" providerId="ADAL" clId="{11700495-DEAE-4AAA-9D0B-91827AD596A8}" dt="2023-05-15T18:12:20.526" v="9784" actId="47"/>
        <pc:sldMkLst>
          <pc:docMk/>
          <pc:sldMk cId="4183817261" sldId="1327"/>
        </pc:sldMkLst>
      </pc:sldChg>
      <pc:sldChg chg="modSp add mod">
        <pc:chgData name="Nguyen Binh" userId="acf7f2a7-1119-454a-99ee-b7b1d8425230" providerId="ADAL" clId="{11700495-DEAE-4AAA-9D0B-91827AD596A8}" dt="2023-05-15T18:43:30.561" v="10772" actId="14100"/>
        <pc:sldMkLst>
          <pc:docMk/>
          <pc:sldMk cId="1351638520" sldId="1328"/>
        </pc:sldMkLst>
        <pc:spChg chg="mod">
          <ac:chgData name="Nguyen Binh" userId="acf7f2a7-1119-454a-99ee-b7b1d8425230" providerId="ADAL" clId="{11700495-DEAE-4AAA-9D0B-91827AD596A8}" dt="2023-05-15T18:43:30.561" v="10772" actId="14100"/>
          <ac:spMkLst>
            <pc:docMk/>
            <pc:sldMk cId="1351638520" sldId="1328"/>
            <ac:spMk id="3" creationId="{FC89EEB9-DC9E-4562-5F21-5A78E7C6AA35}"/>
          </ac:spMkLst>
        </pc:spChg>
        <pc:spChg chg="mod">
          <ac:chgData name="Nguyen Binh" userId="acf7f2a7-1119-454a-99ee-b7b1d8425230" providerId="ADAL" clId="{11700495-DEAE-4AAA-9D0B-91827AD596A8}" dt="2023-05-15T18:40:19.783" v="10486" actId="1076"/>
          <ac:spMkLst>
            <pc:docMk/>
            <pc:sldMk cId="1351638520" sldId="1328"/>
            <ac:spMk id="4" creationId="{FA27BFDE-6FDB-80E0-5B20-33B116F3A28C}"/>
          </ac:spMkLst>
        </pc:spChg>
        <pc:spChg chg="mod">
          <ac:chgData name="Nguyen Binh" userId="acf7f2a7-1119-454a-99ee-b7b1d8425230" providerId="ADAL" clId="{11700495-DEAE-4AAA-9D0B-91827AD596A8}" dt="2023-05-15T18:41:33.711" v="10488" actId="1076"/>
          <ac:spMkLst>
            <pc:docMk/>
            <pc:sldMk cId="1351638520" sldId="1328"/>
            <ac:spMk id="6" creationId="{11F3B03E-75E9-1C79-CDD0-7306D102D423}"/>
          </ac:spMkLst>
        </pc:spChg>
        <pc:picChg chg="mod">
          <ac:chgData name="Nguyen Binh" userId="acf7f2a7-1119-454a-99ee-b7b1d8425230" providerId="ADAL" clId="{11700495-DEAE-4AAA-9D0B-91827AD596A8}" dt="2023-05-15T18:40:16.394" v="10485" actId="1076"/>
          <ac:picMkLst>
            <pc:docMk/>
            <pc:sldMk cId="1351638520" sldId="1328"/>
            <ac:picMk id="5" creationId="{6E721AD4-F693-439C-427E-402F53833005}"/>
          </ac:picMkLst>
        </pc:picChg>
      </pc:sldChg>
      <pc:sldChg chg="modSp add mod">
        <pc:chgData name="Nguyen Binh" userId="acf7f2a7-1119-454a-99ee-b7b1d8425230" providerId="ADAL" clId="{11700495-DEAE-4AAA-9D0B-91827AD596A8}" dt="2023-05-15T18:51:02.038" v="10886" actId="1076"/>
        <pc:sldMkLst>
          <pc:docMk/>
          <pc:sldMk cId="616655056" sldId="1329"/>
        </pc:sldMkLst>
        <pc:spChg chg="mod">
          <ac:chgData name="Nguyen Binh" userId="acf7f2a7-1119-454a-99ee-b7b1d8425230" providerId="ADAL" clId="{11700495-DEAE-4AAA-9D0B-91827AD596A8}" dt="2023-05-15T18:51:02.038" v="10886" actId="1076"/>
          <ac:spMkLst>
            <pc:docMk/>
            <pc:sldMk cId="616655056" sldId="1329"/>
            <ac:spMk id="6" creationId="{21BD2C27-063F-5A39-7A3F-8645E3D960AA}"/>
          </ac:spMkLst>
        </pc:spChg>
        <pc:spChg chg="mod">
          <ac:chgData name="Nguyen Binh" userId="acf7f2a7-1119-454a-99ee-b7b1d8425230" providerId="ADAL" clId="{11700495-DEAE-4AAA-9D0B-91827AD596A8}" dt="2023-05-15T18:48:41.277" v="10778" actId="14100"/>
          <ac:spMkLst>
            <pc:docMk/>
            <pc:sldMk cId="616655056" sldId="1329"/>
            <ac:spMk id="8" creationId="{3E8EFF7C-2B3E-43A4-7FE8-87A14329E6EA}"/>
          </ac:spMkLst>
        </pc:spChg>
        <pc:spChg chg="mod">
          <ac:chgData name="Nguyen Binh" userId="acf7f2a7-1119-454a-99ee-b7b1d8425230" providerId="ADAL" clId="{11700495-DEAE-4AAA-9D0B-91827AD596A8}" dt="2023-05-15T18:49:27.581" v="10864" actId="14100"/>
          <ac:spMkLst>
            <pc:docMk/>
            <pc:sldMk cId="616655056" sldId="1329"/>
            <ac:spMk id="9" creationId="{1343F83F-D382-FFD4-F014-75BC63D2A3FA}"/>
          </ac:spMkLst>
        </pc:spChg>
        <pc:picChg chg="mod">
          <ac:chgData name="Nguyen Binh" userId="acf7f2a7-1119-454a-99ee-b7b1d8425230" providerId="ADAL" clId="{11700495-DEAE-4AAA-9D0B-91827AD596A8}" dt="2023-05-15T18:48:32.289" v="10775" actId="1076"/>
          <ac:picMkLst>
            <pc:docMk/>
            <pc:sldMk cId="616655056" sldId="1329"/>
            <ac:picMk id="5" creationId="{6E721AD4-F693-439C-427E-402F53833005}"/>
          </ac:picMkLst>
        </pc:picChg>
      </pc:sldChg>
      <pc:sldChg chg="modSp add mod">
        <pc:chgData name="Nguyen Binh" userId="acf7f2a7-1119-454a-99ee-b7b1d8425230" providerId="ADAL" clId="{11700495-DEAE-4AAA-9D0B-91827AD596A8}" dt="2023-05-15T18:53:00.357" v="11046" actId="1076"/>
        <pc:sldMkLst>
          <pc:docMk/>
          <pc:sldMk cId="2817340637" sldId="1330"/>
        </pc:sldMkLst>
        <pc:spChg chg="mod">
          <ac:chgData name="Nguyen Binh" userId="acf7f2a7-1119-454a-99ee-b7b1d8425230" providerId="ADAL" clId="{11700495-DEAE-4AAA-9D0B-91827AD596A8}" dt="2023-05-15T18:52:36.679" v="11043" actId="1076"/>
          <ac:spMkLst>
            <pc:docMk/>
            <pc:sldMk cId="2817340637" sldId="1330"/>
            <ac:spMk id="6" creationId="{21BD2C27-063F-5A39-7A3F-8645E3D960AA}"/>
          </ac:spMkLst>
        </pc:spChg>
        <pc:spChg chg="mod">
          <ac:chgData name="Nguyen Binh" userId="acf7f2a7-1119-454a-99ee-b7b1d8425230" providerId="ADAL" clId="{11700495-DEAE-4AAA-9D0B-91827AD596A8}" dt="2023-05-15T18:53:00.357" v="11046" actId="1076"/>
          <ac:spMkLst>
            <pc:docMk/>
            <pc:sldMk cId="2817340637" sldId="1330"/>
            <ac:spMk id="8" creationId="{3E8EFF7C-2B3E-43A4-7FE8-87A14329E6EA}"/>
          </ac:spMkLst>
        </pc:spChg>
        <pc:spChg chg="mod">
          <ac:chgData name="Nguyen Binh" userId="acf7f2a7-1119-454a-99ee-b7b1d8425230" providerId="ADAL" clId="{11700495-DEAE-4AAA-9D0B-91827AD596A8}" dt="2023-05-15T18:52:43.564" v="11045" actId="14100"/>
          <ac:spMkLst>
            <pc:docMk/>
            <pc:sldMk cId="2817340637" sldId="1330"/>
            <ac:spMk id="9" creationId="{1343F83F-D382-FFD4-F014-75BC63D2A3FA}"/>
          </ac:spMkLst>
        </pc:spChg>
      </pc:sldChg>
      <pc:sldChg chg="modSp add mod">
        <pc:chgData name="Nguyen Binh" userId="acf7f2a7-1119-454a-99ee-b7b1d8425230" providerId="ADAL" clId="{11700495-DEAE-4AAA-9D0B-91827AD596A8}" dt="2023-05-15T18:54:56.063" v="11168" actId="1076"/>
        <pc:sldMkLst>
          <pc:docMk/>
          <pc:sldMk cId="2033663280" sldId="1331"/>
        </pc:sldMkLst>
        <pc:spChg chg="mod">
          <ac:chgData name="Nguyen Binh" userId="acf7f2a7-1119-454a-99ee-b7b1d8425230" providerId="ADAL" clId="{11700495-DEAE-4AAA-9D0B-91827AD596A8}" dt="2023-05-15T18:54:56.063" v="11168" actId="1076"/>
          <ac:spMkLst>
            <pc:docMk/>
            <pc:sldMk cId="2033663280" sldId="1331"/>
            <ac:spMk id="3" creationId="{FC89EEB9-DC9E-4562-5F21-5A78E7C6AA35}"/>
          </ac:spMkLst>
        </pc:spChg>
        <pc:spChg chg="mod">
          <ac:chgData name="Nguyen Binh" userId="acf7f2a7-1119-454a-99ee-b7b1d8425230" providerId="ADAL" clId="{11700495-DEAE-4AAA-9D0B-91827AD596A8}" dt="2023-05-15T18:53:56.317" v="11053" actId="14100"/>
          <ac:spMkLst>
            <pc:docMk/>
            <pc:sldMk cId="2033663280" sldId="1331"/>
            <ac:spMk id="4" creationId="{FA27BFDE-6FDB-80E0-5B20-33B116F3A28C}"/>
          </ac:spMkLst>
        </pc:spChg>
        <pc:spChg chg="mod">
          <ac:chgData name="Nguyen Binh" userId="acf7f2a7-1119-454a-99ee-b7b1d8425230" providerId="ADAL" clId="{11700495-DEAE-4AAA-9D0B-91827AD596A8}" dt="2023-05-15T18:54:03.491" v="11055" actId="1076"/>
          <ac:spMkLst>
            <pc:docMk/>
            <pc:sldMk cId="2033663280" sldId="1331"/>
            <ac:spMk id="6" creationId="{11F3B03E-75E9-1C79-CDD0-7306D102D423}"/>
          </ac:spMkLst>
        </pc:spChg>
      </pc:sldChg>
      <pc:sldChg chg="modSp add mod">
        <pc:chgData name="Nguyen Binh" userId="acf7f2a7-1119-454a-99ee-b7b1d8425230" providerId="ADAL" clId="{11700495-DEAE-4AAA-9D0B-91827AD596A8}" dt="2023-05-16T13:11:21.958" v="18857" actId="1076"/>
        <pc:sldMkLst>
          <pc:docMk/>
          <pc:sldMk cId="170108390" sldId="1332"/>
        </pc:sldMkLst>
        <pc:spChg chg="mod">
          <ac:chgData name="Nguyen Binh" userId="acf7f2a7-1119-454a-99ee-b7b1d8425230" providerId="ADAL" clId="{11700495-DEAE-4AAA-9D0B-91827AD596A8}" dt="2023-05-15T18:57:43.374" v="11427" actId="20577"/>
          <ac:spMkLst>
            <pc:docMk/>
            <pc:sldMk cId="170108390" sldId="1332"/>
            <ac:spMk id="3" creationId="{FC89EEB9-DC9E-4562-5F21-5A78E7C6AA35}"/>
          </ac:spMkLst>
        </pc:spChg>
        <pc:spChg chg="mod">
          <ac:chgData name="Nguyen Binh" userId="acf7f2a7-1119-454a-99ee-b7b1d8425230" providerId="ADAL" clId="{11700495-DEAE-4AAA-9D0B-91827AD596A8}" dt="2023-05-15T18:57:55.251" v="11429" actId="1076"/>
          <ac:spMkLst>
            <pc:docMk/>
            <pc:sldMk cId="170108390" sldId="1332"/>
            <ac:spMk id="4" creationId="{FA27BFDE-6FDB-80E0-5B20-33B116F3A28C}"/>
          </ac:spMkLst>
        </pc:spChg>
        <pc:spChg chg="mod">
          <ac:chgData name="Nguyen Binh" userId="acf7f2a7-1119-454a-99ee-b7b1d8425230" providerId="ADAL" clId="{11700495-DEAE-4AAA-9D0B-91827AD596A8}" dt="2023-05-15T18:57:56.619" v="11430" actId="1076"/>
          <ac:spMkLst>
            <pc:docMk/>
            <pc:sldMk cId="170108390" sldId="1332"/>
            <ac:spMk id="6" creationId="{11F3B03E-75E9-1C79-CDD0-7306D102D423}"/>
          </ac:spMkLst>
        </pc:spChg>
        <pc:picChg chg="mod">
          <ac:chgData name="Nguyen Binh" userId="acf7f2a7-1119-454a-99ee-b7b1d8425230" providerId="ADAL" clId="{11700495-DEAE-4AAA-9D0B-91827AD596A8}" dt="2023-05-16T13:11:21.958" v="18857" actId="1076"/>
          <ac:picMkLst>
            <pc:docMk/>
            <pc:sldMk cId="170108390" sldId="1332"/>
            <ac:picMk id="5" creationId="{6E721AD4-F693-439C-427E-402F53833005}"/>
          </ac:picMkLst>
        </pc:picChg>
      </pc:sldChg>
      <pc:sldChg chg="add del ord">
        <pc:chgData name="Nguyen Binh" userId="acf7f2a7-1119-454a-99ee-b7b1d8425230" providerId="ADAL" clId="{11700495-DEAE-4AAA-9D0B-91827AD596A8}" dt="2023-05-15T18:58:50.843" v="11431" actId="47"/>
        <pc:sldMkLst>
          <pc:docMk/>
          <pc:sldMk cId="1415845265" sldId="1333"/>
        </pc:sldMkLst>
      </pc:sldChg>
      <pc:sldChg chg="delSp modSp add mod ord addAnim delAnim modAnim">
        <pc:chgData name="Nguyen Binh" userId="acf7f2a7-1119-454a-99ee-b7b1d8425230" providerId="ADAL" clId="{11700495-DEAE-4AAA-9D0B-91827AD596A8}" dt="2023-05-16T09:52:43.924" v="18692" actId="14100"/>
        <pc:sldMkLst>
          <pc:docMk/>
          <pc:sldMk cId="1418218933" sldId="1333"/>
        </pc:sldMkLst>
        <pc:spChg chg="mod">
          <ac:chgData name="Nguyen Binh" userId="acf7f2a7-1119-454a-99ee-b7b1d8425230" providerId="ADAL" clId="{11700495-DEAE-4AAA-9D0B-91827AD596A8}" dt="2023-05-16T09:52:29.162" v="18669" actId="20577"/>
          <ac:spMkLst>
            <pc:docMk/>
            <pc:sldMk cId="1418218933" sldId="1333"/>
            <ac:spMk id="9" creationId="{A355D49B-E98C-6157-00E4-BE066A8CC415}"/>
          </ac:spMkLst>
        </pc:spChg>
        <pc:spChg chg="mod">
          <ac:chgData name="Nguyen Binh" userId="acf7f2a7-1119-454a-99ee-b7b1d8425230" providerId="ADAL" clId="{11700495-DEAE-4AAA-9D0B-91827AD596A8}" dt="2023-05-16T09:52:39.264" v="18683" actId="14100"/>
          <ac:spMkLst>
            <pc:docMk/>
            <pc:sldMk cId="1418218933" sldId="1333"/>
            <ac:spMk id="13" creationId="{112FEAC8-CB6A-6796-A0C2-460711296457}"/>
          </ac:spMkLst>
        </pc:spChg>
        <pc:spChg chg="mod">
          <ac:chgData name="Nguyen Binh" userId="acf7f2a7-1119-454a-99ee-b7b1d8425230" providerId="ADAL" clId="{11700495-DEAE-4AAA-9D0B-91827AD596A8}" dt="2023-05-16T09:52:32.484" v="18674" actId="20577"/>
          <ac:spMkLst>
            <pc:docMk/>
            <pc:sldMk cId="1418218933" sldId="1333"/>
            <ac:spMk id="15" creationId="{8BCE4F08-B13D-307C-6973-84E163BCF92E}"/>
          </ac:spMkLst>
        </pc:spChg>
        <pc:spChg chg="mod">
          <ac:chgData name="Nguyen Binh" userId="acf7f2a7-1119-454a-99ee-b7b1d8425230" providerId="ADAL" clId="{11700495-DEAE-4AAA-9D0B-91827AD596A8}" dt="2023-05-16T09:52:43.924" v="18692" actId="14100"/>
          <ac:spMkLst>
            <pc:docMk/>
            <pc:sldMk cId="1418218933" sldId="1333"/>
            <ac:spMk id="20" creationId="{6A6F7430-9D8A-E1FC-7F25-A25A72E12EDC}"/>
          </ac:spMkLst>
        </pc:spChg>
        <pc:spChg chg="del">
          <ac:chgData name="Nguyen Binh" userId="acf7f2a7-1119-454a-99ee-b7b1d8425230" providerId="ADAL" clId="{11700495-DEAE-4AAA-9D0B-91827AD596A8}" dt="2023-05-16T06:16:56.152" v="14255" actId="478"/>
          <ac:spMkLst>
            <pc:docMk/>
            <pc:sldMk cId="1418218933" sldId="1333"/>
            <ac:spMk id="22" creationId="{BA0F4C0B-C6B0-C4B3-559D-FCEADD570438}"/>
          </ac:spMkLst>
        </pc:spChg>
        <pc:spChg chg="del">
          <ac:chgData name="Nguyen Binh" userId="acf7f2a7-1119-454a-99ee-b7b1d8425230" providerId="ADAL" clId="{11700495-DEAE-4AAA-9D0B-91827AD596A8}" dt="2023-05-16T06:16:56.152" v="14255" actId="478"/>
          <ac:spMkLst>
            <pc:docMk/>
            <pc:sldMk cId="1418218933" sldId="1333"/>
            <ac:spMk id="23" creationId="{92828B8E-9B10-0E4F-920F-0B00CF7C9F5D}"/>
          </ac:spMkLst>
        </pc:spChg>
        <pc:spChg chg="del">
          <ac:chgData name="Nguyen Binh" userId="acf7f2a7-1119-454a-99ee-b7b1d8425230" providerId="ADAL" clId="{11700495-DEAE-4AAA-9D0B-91827AD596A8}" dt="2023-05-16T06:16:56.152" v="14255" actId="478"/>
          <ac:spMkLst>
            <pc:docMk/>
            <pc:sldMk cId="1418218933" sldId="1333"/>
            <ac:spMk id="24" creationId="{8003ABED-6484-D3DF-A581-355810A86CD6}"/>
          </ac:spMkLst>
        </pc:spChg>
        <pc:spChg chg="del">
          <ac:chgData name="Nguyen Binh" userId="acf7f2a7-1119-454a-99ee-b7b1d8425230" providerId="ADAL" clId="{11700495-DEAE-4AAA-9D0B-91827AD596A8}" dt="2023-05-16T06:16:56.152" v="14255" actId="478"/>
          <ac:spMkLst>
            <pc:docMk/>
            <pc:sldMk cId="1418218933" sldId="1333"/>
            <ac:spMk id="25" creationId="{220C9B06-C28E-A180-9B34-47955A32DB41}"/>
          </ac:spMkLst>
        </pc:spChg>
        <pc:spChg chg="del">
          <ac:chgData name="Nguyen Binh" userId="acf7f2a7-1119-454a-99ee-b7b1d8425230" providerId="ADAL" clId="{11700495-DEAE-4AAA-9D0B-91827AD596A8}" dt="2023-05-16T06:16:56.152" v="14255" actId="478"/>
          <ac:spMkLst>
            <pc:docMk/>
            <pc:sldMk cId="1418218933" sldId="1333"/>
            <ac:spMk id="26" creationId="{4C819C45-CE7E-45E9-5CE1-C83F35056991}"/>
          </ac:spMkLst>
        </pc:spChg>
        <pc:spChg chg="del">
          <ac:chgData name="Nguyen Binh" userId="acf7f2a7-1119-454a-99ee-b7b1d8425230" providerId="ADAL" clId="{11700495-DEAE-4AAA-9D0B-91827AD596A8}" dt="2023-05-16T06:16:56.152" v="14255" actId="478"/>
          <ac:spMkLst>
            <pc:docMk/>
            <pc:sldMk cId="1418218933" sldId="1333"/>
            <ac:spMk id="27" creationId="{3526642C-5A9C-6480-C988-EE0F33FE444C}"/>
          </ac:spMkLst>
        </pc:spChg>
        <pc:graphicFrameChg chg="modGraphic">
          <ac:chgData name="Nguyen Binh" userId="acf7f2a7-1119-454a-99ee-b7b1d8425230" providerId="ADAL" clId="{11700495-DEAE-4AAA-9D0B-91827AD596A8}" dt="2023-05-16T06:32:50.752" v="14273" actId="20577"/>
          <ac:graphicFrameMkLst>
            <pc:docMk/>
            <pc:sldMk cId="1418218933" sldId="1333"/>
            <ac:graphicFrameMk id="12" creationId="{EC23E4DF-F8B3-620A-BDB8-C96D24F5783F}"/>
          </ac:graphicFrameMkLst>
        </pc:graphicFrameChg>
        <pc:graphicFrameChg chg="modGraphic">
          <ac:chgData name="Nguyen Binh" userId="acf7f2a7-1119-454a-99ee-b7b1d8425230" providerId="ADAL" clId="{11700495-DEAE-4AAA-9D0B-91827AD596A8}" dt="2023-05-16T06:17:27.514" v="14259" actId="20577"/>
          <ac:graphicFrameMkLst>
            <pc:docMk/>
            <pc:sldMk cId="1418218933" sldId="1333"/>
            <ac:graphicFrameMk id="14" creationId="{F1D216ED-828C-20C7-6E2D-43BA26FEF425}"/>
          </ac:graphicFrameMkLst>
        </pc:graphicFrameChg>
        <pc:graphicFrameChg chg="modGraphic">
          <ac:chgData name="Nguyen Binh" userId="acf7f2a7-1119-454a-99ee-b7b1d8425230" providerId="ADAL" clId="{11700495-DEAE-4AAA-9D0B-91827AD596A8}" dt="2023-05-16T06:36:11.887" v="14352" actId="21"/>
          <ac:graphicFrameMkLst>
            <pc:docMk/>
            <pc:sldMk cId="1418218933" sldId="1333"/>
            <ac:graphicFrameMk id="19" creationId="{CC16A30F-B729-5596-D0BB-0FFCEA5DC727}"/>
          </ac:graphicFrameMkLst>
        </pc:graphicFrameChg>
        <pc:graphicFrameChg chg="mod modGraphic">
          <ac:chgData name="Nguyen Binh" userId="acf7f2a7-1119-454a-99ee-b7b1d8425230" providerId="ADAL" clId="{11700495-DEAE-4AAA-9D0B-91827AD596A8}" dt="2023-05-16T06:34:15.923" v="14325" actId="20577"/>
          <ac:graphicFrameMkLst>
            <pc:docMk/>
            <pc:sldMk cId="1418218933" sldId="1333"/>
            <ac:graphicFrameMk id="21" creationId="{CC9B840D-4027-1EB8-731B-8A56F7338E85}"/>
          </ac:graphicFrameMkLst>
        </pc:graphicFrameChg>
      </pc:sldChg>
      <pc:sldChg chg="addSp delSp modSp add mod ord modAnim">
        <pc:chgData name="Nguyen Binh" userId="acf7f2a7-1119-454a-99ee-b7b1d8425230" providerId="ADAL" clId="{11700495-DEAE-4AAA-9D0B-91827AD596A8}" dt="2023-05-17T06:01:36.307" v="19007" actId="14100"/>
        <pc:sldMkLst>
          <pc:docMk/>
          <pc:sldMk cId="3402786497" sldId="1334"/>
        </pc:sldMkLst>
        <pc:spChg chg="del">
          <ac:chgData name="Nguyen Binh" userId="acf7f2a7-1119-454a-99ee-b7b1d8425230" providerId="ADAL" clId="{11700495-DEAE-4AAA-9D0B-91827AD596A8}" dt="2023-05-16T08:44:51.182" v="18036" actId="478"/>
          <ac:spMkLst>
            <pc:docMk/>
            <pc:sldMk cId="3402786497" sldId="1334"/>
            <ac:spMk id="3" creationId="{4B08DED0-942C-AB30-E2B9-0E732E6EDF24}"/>
          </ac:spMkLst>
        </pc:spChg>
        <pc:spChg chg="mod">
          <ac:chgData name="Nguyen Binh" userId="acf7f2a7-1119-454a-99ee-b7b1d8425230" providerId="ADAL" clId="{11700495-DEAE-4AAA-9D0B-91827AD596A8}" dt="2023-05-16T08:28:58.293" v="18002"/>
          <ac:spMkLst>
            <pc:docMk/>
            <pc:sldMk cId="3402786497" sldId="1334"/>
            <ac:spMk id="4" creationId="{15AFC79F-B728-8771-FCEE-8957AA07AE35}"/>
          </ac:spMkLst>
        </pc:spChg>
        <pc:spChg chg="add mod">
          <ac:chgData name="Nguyen Binh" userId="acf7f2a7-1119-454a-99ee-b7b1d8425230" providerId="ADAL" clId="{11700495-DEAE-4AAA-9D0B-91827AD596A8}" dt="2023-05-16T09:07:19.688" v="18425" actId="207"/>
          <ac:spMkLst>
            <pc:docMk/>
            <pc:sldMk cId="3402786497" sldId="1334"/>
            <ac:spMk id="6" creationId="{73EB8D55-6F76-08A2-B221-888AD5DF14A5}"/>
          </ac:spMkLst>
        </pc:spChg>
        <pc:spChg chg="add mod">
          <ac:chgData name="Nguyen Binh" userId="acf7f2a7-1119-454a-99ee-b7b1d8425230" providerId="ADAL" clId="{11700495-DEAE-4AAA-9D0B-91827AD596A8}" dt="2023-05-16T09:05:04.902" v="18415" actId="14100"/>
          <ac:spMkLst>
            <pc:docMk/>
            <pc:sldMk cId="3402786497" sldId="1334"/>
            <ac:spMk id="7" creationId="{EF662351-D395-1DC0-44AA-E3C04640E8A8}"/>
          </ac:spMkLst>
        </pc:spChg>
        <pc:spChg chg="mod">
          <ac:chgData name="Nguyen Binh" userId="acf7f2a7-1119-454a-99ee-b7b1d8425230" providerId="ADAL" clId="{11700495-DEAE-4AAA-9D0B-91827AD596A8}" dt="2023-05-16T09:03:07.811" v="18388" actId="20577"/>
          <ac:spMkLst>
            <pc:docMk/>
            <pc:sldMk cId="3402786497" sldId="1334"/>
            <ac:spMk id="8" creationId="{C7D78E2A-953B-C1F4-2AE1-39A93FC79D19}"/>
          </ac:spMkLst>
        </pc:spChg>
        <pc:spChg chg="add mod">
          <ac:chgData name="Nguyen Binh" userId="acf7f2a7-1119-454a-99ee-b7b1d8425230" providerId="ADAL" clId="{11700495-DEAE-4AAA-9D0B-91827AD596A8}" dt="2023-05-16T09:05:22.341" v="18420" actId="1076"/>
          <ac:spMkLst>
            <pc:docMk/>
            <pc:sldMk cId="3402786497" sldId="1334"/>
            <ac:spMk id="9" creationId="{A4C15F45-B274-F1B9-73EC-1CE6FF0D96BC}"/>
          </ac:spMkLst>
        </pc:spChg>
        <pc:picChg chg="add mod">
          <ac:chgData name="Nguyen Binh" userId="acf7f2a7-1119-454a-99ee-b7b1d8425230" providerId="ADAL" clId="{11700495-DEAE-4AAA-9D0B-91827AD596A8}" dt="2023-05-17T06:01:36.307" v="19007" actId="14100"/>
          <ac:picMkLst>
            <pc:docMk/>
            <pc:sldMk cId="3402786497" sldId="1334"/>
            <ac:picMk id="2" creationId="{46918A1C-AC9E-6433-9E10-A34A13DBBEAF}"/>
          </ac:picMkLst>
        </pc:picChg>
      </pc:sldChg>
      <pc:sldChg chg="modSp add del mod ord">
        <pc:chgData name="Nguyen Binh" userId="acf7f2a7-1119-454a-99ee-b7b1d8425230" providerId="ADAL" clId="{11700495-DEAE-4AAA-9D0B-91827AD596A8}" dt="2023-05-16T07:21:13.731" v="15819" actId="47"/>
        <pc:sldMkLst>
          <pc:docMk/>
          <pc:sldMk cId="4219957475" sldId="1334"/>
        </pc:sldMkLst>
        <pc:spChg chg="mod">
          <ac:chgData name="Nguyen Binh" userId="acf7f2a7-1119-454a-99ee-b7b1d8425230" providerId="ADAL" clId="{11700495-DEAE-4AAA-9D0B-91827AD596A8}" dt="2023-05-16T07:21:02.380" v="15816" actId="14100"/>
          <ac:spMkLst>
            <pc:docMk/>
            <pc:sldMk cId="4219957475" sldId="1334"/>
            <ac:spMk id="5" creationId="{C2ACD51E-6331-649C-5142-C3BCDD72AE0A}"/>
          </ac:spMkLst>
        </pc:spChg>
      </pc:sldChg>
      <pc:sldChg chg="modSp new del mod">
        <pc:chgData name="Nguyen Binh" userId="acf7f2a7-1119-454a-99ee-b7b1d8425230" providerId="ADAL" clId="{11700495-DEAE-4AAA-9D0B-91827AD596A8}" dt="2023-05-16T09:15:11.912" v="18563" actId="47"/>
        <pc:sldMkLst>
          <pc:docMk/>
          <pc:sldMk cId="884189918" sldId="1335"/>
        </pc:sldMkLst>
        <pc:spChg chg="mod">
          <ac:chgData name="Nguyen Binh" userId="acf7f2a7-1119-454a-99ee-b7b1d8425230" providerId="ADAL" clId="{11700495-DEAE-4AAA-9D0B-91827AD596A8}" dt="2023-05-16T08:57:58.196" v="18347" actId="21"/>
          <ac:spMkLst>
            <pc:docMk/>
            <pc:sldMk cId="884189918" sldId="1335"/>
            <ac:spMk id="2" creationId="{B20F8A0E-85A7-E67E-C061-1B1491752143}"/>
          </ac:spMkLst>
        </pc:spChg>
      </pc:sldChg>
      <pc:sldChg chg="addSp delSp modSp add del mod">
        <pc:chgData name="Nguyen Binh" userId="acf7f2a7-1119-454a-99ee-b7b1d8425230" providerId="ADAL" clId="{11700495-DEAE-4AAA-9D0B-91827AD596A8}" dt="2023-05-16T07:21:13.731" v="15819" actId="47"/>
        <pc:sldMkLst>
          <pc:docMk/>
          <pc:sldMk cId="2507291610" sldId="1335"/>
        </pc:sldMkLst>
        <pc:spChg chg="add mod">
          <ac:chgData name="Nguyen Binh" userId="acf7f2a7-1119-454a-99ee-b7b1d8425230" providerId="ADAL" clId="{11700495-DEAE-4AAA-9D0B-91827AD596A8}" dt="2023-05-16T07:20:46.768" v="15810" actId="21"/>
          <ac:spMkLst>
            <pc:docMk/>
            <pc:sldMk cId="2507291610" sldId="1335"/>
            <ac:spMk id="4" creationId="{656AF468-DBF7-1DAC-3F94-17EC0B081903}"/>
          </ac:spMkLst>
        </pc:spChg>
        <pc:spChg chg="del mod">
          <ac:chgData name="Nguyen Binh" userId="acf7f2a7-1119-454a-99ee-b7b1d8425230" providerId="ADAL" clId="{11700495-DEAE-4AAA-9D0B-91827AD596A8}" dt="2023-05-16T07:20:46.768" v="15810" actId="21"/>
          <ac:spMkLst>
            <pc:docMk/>
            <pc:sldMk cId="2507291610" sldId="1335"/>
            <ac:spMk id="5" creationId="{C2ACD51E-6331-649C-5142-C3BCDD72AE0A}"/>
          </ac:spMkLst>
        </pc:spChg>
      </pc:sldChg>
      <pc:sldChg chg="addSp delSp modSp add mod modAnim">
        <pc:chgData name="Nguyen Binh" userId="acf7f2a7-1119-454a-99ee-b7b1d8425230" providerId="ADAL" clId="{11700495-DEAE-4AAA-9D0B-91827AD596A8}" dt="2023-05-16T09:14:56.575" v="18562"/>
        <pc:sldMkLst>
          <pc:docMk/>
          <pc:sldMk cId="2175312927" sldId="1336"/>
        </pc:sldMkLst>
        <pc:spChg chg="add mod">
          <ac:chgData name="Nguyen Binh" userId="acf7f2a7-1119-454a-99ee-b7b1d8425230" providerId="ADAL" clId="{11700495-DEAE-4AAA-9D0B-91827AD596A8}" dt="2023-05-16T09:14:03.960" v="18554" actId="14100"/>
          <ac:spMkLst>
            <pc:docMk/>
            <pc:sldMk cId="2175312927" sldId="1336"/>
            <ac:spMk id="2" creationId="{0E01A305-11DF-33CF-C8E4-8AA014772BB5}"/>
          </ac:spMkLst>
        </pc:spChg>
        <pc:spChg chg="add mod">
          <ac:chgData name="Nguyen Binh" userId="acf7f2a7-1119-454a-99ee-b7b1d8425230" providerId="ADAL" clId="{11700495-DEAE-4AAA-9D0B-91827AD596A8}" dt="2023-05-16T09:14:15.657" v="18558" actId="1076"/>
          <ac:spMkLst>
            <pc:docMk/>
            <pc:sldMk cId="2175312927" sldId="1336"/>
            <ac:spMk id="3" creationId="{3C70624D-060D-3C06-BB0D-055EC07D61FC}"/>
          </ac:spMkLst>
        </pc:spChg>
        <pc:picChg chg="add mod">
          <ac:chgData name="Nguyen Binh" userId="acf7f2a7-1119-454a-99ee-b7b1d8425230" providerId="ADAL" clId="{11700495-DEAE-4AAA-9D0B-91827AD596A8}" dt="2023-05-16T09:14:56.575" v="18562"/>
          <ac:picMkLst>
            <pc:docMk/>
            <pc:sldMk cId="2175312927" sldId="1336"/>
            <ac:picMk id="5" creationId="{AD3B40DB-D258-1102-AC70-34B92DFE17D6}"/>
          </ac:picMkLst>
        </pc:picChg>
        <pc:picChg chg="del mod">
          <ac:chgData name="Nguyen Binh" userId="acf7f2a7-1119-454a-99ee-b7b1d8425230" providerId="ADAL" clId="{11700495-DEAE-4AAA-9D0B-91827AD596A8}" dt="2023-05-16T09:14:53.442" v="18561" actId="478"/>
          <ac:picMkLst>
            <pc:docMk/>
            <pc:sldMk cId="2175312927" sldId="1336"/>
            <ac:picMk id="7172" creationId="{74EB8B20-187A-B9F0-D43F-D9B5152F075B}"/>
          </ac:picMkLst>
        </pc:picChg>
      </pc:sldChg>
      <pc:sldChg chg="addSp delSp modSp add mod ord modAnim">
        <pc:chgData name="Nguyen Binh" userId="acf7f2a7-1119-454a-99ee-b7b1d8425230" providerId="ADAL" clId="{11700495-DEAE-4AAA-9D0B-91827AD596A8}" dt="2023-05-16T09:13:33.984" v="18548" actId="1076"/>
        <pc:sldMkLst>
          <pc:docMk/>
          <pc:sldMk cId="3169212450" sldId="1337"/>
        </pc:sldMkLst>
        <pc:spChg chg="add mod">
          <ac:chgData name="Nguyen Binh" userId="acf7f2a7-1119-454a-99ee-b7b1d8425230" providerId="ADAL" clId="{11700495-DEAE-4AAA-9D0B-91827AD596A8}" dt="2023-05-16T09:13:24.120" v="18542" actId="1076"/>
          <ac:spMkLst>
            <pc:docMk/>
            <pc:sldMk cId="3169212450" sldId="1337"/>
            <ac:spMk id="2" creationId="{1781018D-9E10-C0AF-88EB-25AC42DAD87B}"/>
          </ac:spMkLst>
        </pc:spChg>
        <pc:spChg chg="add mod">
          <ac:chgData name="Nguyen Binh" userId="acf7f2a7-1119-454a-99ee-b7b1d8425230" providerId="ADAL" clId="{11700495-DEAE-4AAA-9D0B-91827AD596A8}" dt="2023-05-16T09:13:33.984" v="18548" actId="1076"/>
          <ac:spMkLst>
            <pc:docMk/>
            <pc:sldMk cId="3169212450" sldId="1337"/>
            <ac:spMk id="3" creationId="{40866DEA-1B7F-E755-2561-8009B5523EBB}"/>
          </ac:spMkLst>
        </pc:spChg>
        <pc:spChg chg="del">
          <ac:chgData name="Nguyen Binh" userId="acf7f2a7-1119-454a-99ee-b7b1d8425230" providerId="ADAL" clId="{11700495-DEAE-4AAA-9D0B-91827AD596A8}" dt="2023-05-16T09:13:14.979" v="18540" actId="478"/>
          <ac:spMkLst>
            <pc:docMk/>
            <pc:sldMk cId="3169212450" sldId="1337"/>
            <ac:spMk id="20" creationId="{84CF7D34-59B4-1701-80E9-888F70AA7F1A}"/>
          </ac:spMkLst>
        </pc:spChg>
        <pc:picChg chg="mod">
          <ac:chgData name="Nguyen Binh" userId="acf7f2a7-1119-454a-99ee-b7b1d8425230" providerId="ADAL" clId="{11700495-DEAE-4AAA-9D0B-91827AD596A8}" dt="2023-05-16T09:13:28.112" v="18544" actId="1076"/>
          <ac:picMkLst>
            <pc:docMk/>
            <pc:sldMk cId="3169212450" sldId="1337"/>
            <ac:picMk id="7172" creationId="{74EB8B20-187A-B9F0-D43F-D9B5152F075B}"/>
          </ac:picMkLst>
        </pc:picChg>
      </pc:sldChg>
      <pc:sldChg chg="addSp delSp modSp new mod ord">
        <pc:chgData name="Nguyen Binh" userId="acf7f2a7-1119-454a-99ee-b7b1d8425230" providerId="ADAL" clId="{11700495-DEAE-4AAA-9D0B-91827AD596A8}" dt="2023-05-17T12:03:57.083" v="25036" actId="1076"/>
        <pc:sldMkLst>
          <pc:docMk/>
          <pc:sldMk cId="1989146056" sldId="1338"/>
        </pc:sldMkLst>
        <pc:spChg chg="del">
          <ac:chgData name="Nguyen Binh" userId="acf7f2a7-1119-454a-99ee-b7b1d8425230" providerId="ADAL" clId="{11700495-DEAE-4AAA-9D0B-91827AD596A8}" dt="2023-05-16T13:10:36.660" v="18821" actId="478"/>
          <ac:spMkLst>
            <pc:docMk/>
            <pc:sldMk cId="1989146056" sldId="1338"/>
            <ac:spMk id="2" creationId="{276DEF56-D88D-1DDC-7030-D2F9B779D786}"/>
          </ac:spMkLst>
        </pc:spChg>
        <pc:spChg chg="del">
          <ac:chgData name="Nguyen Binh" userId="acf7f2a7-1119-454a-99ee-b7b1d8425230" providerId="ADAL" clId="{11700495-DEAE-4AAA-9D0B-91827AD596A8}" dt="2023-05-16T10:10:31.570" v="18800"/>
          <ac:spMkLst>
            <pc:docMk/>
            <pc:sldMk cId="1989146056" sldId="1338"/>
            <ac:spMk id="3" creationId="{A2AFD392-B57E-8C04-FDB1-F925FBED3967}"/>
          </ac:spMkLst>
        </pc:spChg>
        <pc:spChg chg="add mod">
          <ac:chgData name="Nguyen Binh" userId="acf7f2a7-1119-454a-99ee-b7b1d8425230" providerId="ADAL" clId="{11700495-DEAE-4AAA-9D0B-91827AD596A8}" dt="2023-05-16T13:11:12.927" v="18852" actId="20577"/>
          <ac:spMkLst>
            <pc:docMk/>
            <pc:sldMk cId="1989146056" sldId="1338"/>
            <ac:spMk id="4" creationId="{94210E96-6E4F-B491-CB20-755535B31D56}"/>
          </ac:spMkLst>
        </pc:spChg>
        <pc:picChg chg="add mod">
          <ac:chgData name="Nguyen Binh" userId="acf7f2a7-1119-454a-99ee-b7b1d8425230" providerId="ADAL" clId="{11700495-DEAE-4AAA-9D0B-91827AD596A8}" dt="2023-05-17T12:03:57.083" v="25036" actId="1076"/>
          <ac:picMkLst>
            <pc:docMk/>
            <pc:sldMk cId="1989146056" sldId="1338"/>
            <ac:picMk id="2" creationId="{85574FD5-36DD-AD25-6958-92D9FEA3631F}"/>
          </ac:picMkLst>
        </pc:picChg>
        <pc:picChg chg="add mod">
          <ac:chgData name="Nguyen Binh" userId="acf7f2a7-1119-454a-99ee-b7b1d8425230" providerId="ADAL" clId="{11700495-DEAE-4AAA-9D0B-91827AD596A8}" dt="2023-05-17T12:03:51.826" v="25034" actId="1076"/>
          <ac:picMkLst>
            <pc:docMk/>
            <pc:sldMk cId="1989146056" sldId="1338"/>
            <ac:picMk id="1026" creationId="{0911AD58-1AAD-D30E-A18C-5EF63085B92A}"/>
          </ac:picMkLst>
        </pc:picChg>
      </pc:sldChg>
      <pc:sldChg chg="addSp delSp modSp new mod ord">
        <pc:chgData name="Nguyen Binh" userId="acf7f2a7-1119-454a-99ee-b7b1d8425230" providerId="ADAL" clId="{11700495-DEAE-4AAA-9D0B-91827AD596A8}" dt="2023-05-17T12:04:18.283" v="25043" actId="1076"/>
        <pc:sldMkLst>
          <pc:docMk/>
          <pc:sldMk cId="1610597939" sldId="1339"/>
        </pc:sldMkLst>
        <pc:spChg chg="del">
          <ac:chgData name="Nguyen Binh" userId="acf7f2a7-1119-454a-99ee-b7b1d8425230" providerId="ADAL" clId="{11700495-DEAE-4AAA-9D0B-91827AD596A8}" dt="2023-05-16T10:02:31.625" v="18695" actId="478"/>
          <ac:spMkLst>
            <pc:docMk/>
            <pc:sldMk cId="1610597939" sldId="1339"/>
            <ac:spMk id="2" creationId="{EF59854C-7103-4073-6F23-FF4F4FD162A2}"/>
          </ac:spMkLst>
        </pc:spChg>
        <pc:spChg chg="del">
          <ac:chgData name="Nguyen Binh" userId="acf7f2a7-1119-454a-99ee-b7b1d8425230" providerId="ADAL" clId="{11700495-DEAE-4AAA-9D0B-91827AD596A8}" dt="2023-05-16T10:10:44.597" v="18811" actId="478"/>
          <ac:spMkLst>
            <pc:docMk/>
            <pc:sldMk cId="1610597939" sldId="1339"/>
            <ac:spMk id="3" creationId="{41842196-8D74-05AF-21A9-BDA7ECE59096}"/>
          </ac:spMkLst>
        </pc:spChg>
        <pc:spChg chg="add mod">
          <ac:chgData name="Nguyen Binh" userId="acf7f2a7-1119-454a-99ee-b7b1d8425230" providerId="ADAL" clId="{11700495-DEAE-4AAA-9D0B-91827AD596A8}" dt="2023-05-16T15:13:20.410" v="18889" actId="20577"/>
          <ac:spMkLst>
            <pc:docMk/>
            <pc:sldMk cId="1610597939" sldId="1339"/>
            <ac:spMk id="5" creationId="{18A94CB8-2343-DAB9-5EBA-C8CA0D9136F5}"/>
          </ac:spMkLst>
        </pc:spChg>
        <pc:picChg chg="add del mod modCrop">
          <ac:chgData name="Nguyen Binh" userId="acf7f2a7-1119-454a-99ee-b7b1d8425230" providerId="ADAL" clId="{11700495-DEAE-4AAA-9D0B-91827AD596A8}" dt="2023-05-17T12:04:18.283" v="25043" actId="1076"/>
          <ac:picMkLst>
            <pc:docMk/>
            <pc:sldMk cId="1610597939" sldId="1339"/>
            <ac:picMk id="4" creationId="{9F9B33EA-D440-F1BD-A7EA-EB3592DBE8F4}"/>
          </ac:picMkLst>
        </pc:picChg>
        <pc:picChg chg="add del mod">
          <ac:chgData name="Nguyen Binh" userId="acf7f2a7-1119-454a-99ee-b7b1d8425230" providerId="ADAL" clId="{11700495-DEAE-4AAA-9D0B-91827AD596A8}" dt="2023-05-16T10:04:06.197" v="18698" actId="478"/>
          <ac:picMkLst>
            <pc:docMk/>
            <pc:sldMk cId="1610597939" sldId="1339"/>
            <ac:picMk id="8194" creationId="{0062E06C-5C0A-DB30-C53A-85C24BA0232F}"/>
          </ac:picMkLst>
        </pc:picChg>
        <pc:picChg chg="add del mod">
          <ac:chgData name="Nguyen Binh" userId="acf7f2a7-1119-454a-99ee-b7b1d8425230" providerId="ADAL" clId="{11700495-DEAE-4AAA-9D0B-91827AD596A8}" dt="2023-05-17T12:04:09.723" v="25038" actId="14100"/>
          <ac:picMkLst>
            <pc:docMk/>
            <pc:sldMk cId="1610597939" sldId="1339"/>
            <ac:picMk id="8196" creationId="{46A5F491-879E-6F8C-7FFD-7A166CBB5217}"/>
          </ac:picMkLst>
        </pc:picChg>
      </pc:sldChg>
      <pc:sldChg chg="addSp delSp modSp add">
        <pc:chgData name="Nguyen Binh" userId="acf7f2a7-1119-454a-99ee-b7b1d8425230" providerId="ADAL" clId="{11700495-DEAE-4AAA-9D0B-91827AD596A8}" dt="2023-05-17T09:23:24.826" v="19799" actId="1076"/>
        <pc:sldMkLst>
          <pc:docMk/>
          <pc:sldMk cId="3678727085" sldId="1340"/>
        </pc:sldMkLst>
        <pc:picChg chg="del">
          <ac:chgData name="Nguyen Binh" userId="acf7f2a7-1119-454a-99ee-b7b1d8425230" providerId="ADAL" clId="{11700495-DEAE-4AAA-9D0B-91827AD596A8}" dt="2023-05-17T05:50:25.853" v="18944" actId="478"/>
          <ac:picMkLst>
            <pc:docMk/>
            <pc:sldMk cId="3678727085" sldId="1340"/>
            <ac:picMk id="2" creationId="{2DAE4693-54BD-00DA-D208-FCF76D979CAB}"/>
          </ac:picMkLst>
        </pc:picChg>
        <pc:picChg chg="del">
          <ac:chgData name="Nguyen Binh" userId="acf7f2a7-1119-454a-99ee-b7b1d8425230" providerId="ADAL" clId="{11700495-DEAE-4AAA-9D0B-91827AD596A8}" dt="2023-05-17T05:50:25.853" v="18944" actId="478"/>
          <ac:picMkLst>
            <pc:docMk/>
            <pc:sldMk cId="3678727085" sldId="1340"/>
            <ac:picMk id="3" creationId="{CB1EC842-0503-12FA-ED40-ED0B117CA013}"/>
          </ac:picMkLst>
        </pc:picChg>
        <pc:picChg chg="del">
          <ac:chgData name="Nguyen Binh" userId="acf7f2a7-1119-454a-99ee-b7b1d8425230" providerId="ADAL" clId="{11700495-DEAE-4AAA-9D0B-91827AD596A8}" dt="2023-05-17T05:50:25.853" v="18944" actId="478"/>
          <ac:picMkLst>
            <pc:docMk/>
            <pc:sldMk cId="3678727085" sldId="1340"/>
            <ac:picMk id="5" creationId="{73E03369-260D-F954-15EF-DD7677B6343D}"/>
          </ac:picMkLst>
        </pc:picChg>
        <pc:picChg chg="del">
          <ac:chgData name="Nguyen Binh" userId="acf7f2a7-1119-454a-99ee-b7b1d8425230" providerId="ADAL" clId="{11700495-DEAE-4AAA-9D0B-91827AD596A8}" dt="2023-05-17T05:50:25.853" v="18944" actId="478"/>
          <ac:picMkLst>
            <pc:docMk/>
            <pc:sldMk cId="3678727085" sldId="1340"/>
            <ac:picMk id="6" creationId="{A0EE5311-8629-3A3A-F351-82705A4521C0}"/>
          </ac:picMkLst>
        </pc:picChg>
        <pc:picChg chg="add del mod">
          <ac:chgData name="Nguyen Binh" userId="acf7f2a7-1119-454a-99ee-b7b1d8425230" providerId="ADAL" clId="{11700495-DEAE-4AAA-9D0B-91827AD596A8}" dt="2023-05-17T05:52:51.995" v="18985" actId="21"/>
          <ac:picMkLst>
            <pc:docMk/>
            <pc:sldMk cId="3678727085" sldId="1340"/>
            <ac:picMk id="7" creationId="{F9BD79BA-28CF-3B0A-EA62-058CB668D0CA}"/>
          </ac:picMkLst>
        </pc:picChg>
        <pc:picChg chg="add mod">
          <ac:chgData name="Nguyen Binh" userId="acf7f2a7-1119-454a-99ee-b7b1d8425230" providerId="ADAL" clId="{11700495-DEAE-4AAA-9D0B-91827AD596A8}" dt="2023-05-17T09:23:15.587" v="19796" actId="1076"/>
          <ac:picMkLst>
            <pc:docMk/>
            <pc:sldMk cId="3678727085" sldId="1340"/>
            <ac:picMk id="2050" creationId="{92DCFDDB-BA61-B933-BDCD-BCE102624A5F}"/>
          </ac:picMkLst>
        </pc:picChg>
        <pc:picChg chg="add mod">
          <ac:chgData name="Nguyen Binh" userId="acf7f2a7-1119-454a-99ee-b7b1d8425230" providerId="ADAL" clId="{11700495-DEAE-4AAA-9D0B-91827AD596A8}" dt="2023-05-17T09:23:18.651" v="19797" actId="1076"/>
          <ac:picMkLst>
            <pc:docMk/>
            <pc:sldMk cId="3678727085" sldId="1340"/>
            <ac:picMk id="2052" creationId="{E6E8F2B2-A9E3-9886-F149-6117B75DCCFE}"/>
          </ac:picMkLst>
        </pc:picChg>
        <pc:picChg chg="add mod">
          <ac:chgData name="Nguyen Binh" userId="acf7f2a7-1119-454a-99ee-b7b1d8425230" providerId="ADAL" clId="{11700495-DEAE-4AAA-9D0B-91827AD596A8}" dt="2023-05-17T09:23:20.698" v="19798" actId="1076"/>
          <ac:picMkLst>
            <pc:docMk/>
            <pc:sldMk cId="3678727085" sldId="1340"/>
            <ac:picMk id="2054" creationId="{94684548-7191-B838-5E11-FBC1F9023A1B}"/>
          </ac:picMkLst>
        </pc:picChg>
        <pc:picChg chg="add mod">
          <ac:chgData name="Nguyen Binh" userId="acf7f2a7-1119-454a-99ee-b7b1d8425230" providerId="ADAL" clId="{11700495-DEAE-4AAA-9D0B-91827AD596A8}" dt="2023-05-17T09:23:24.826" v="19799" actId="1076"/>
          <ac:picMkLst>
            <pc:docMk/>
            <pc:sldMk cId="3678727085" sldId="1340"/>
            <ac:picMk id="2056" creationId="{97680D5E-4F5D-5698-8674-C7E9FBFFAFB2}"/>
          </ac:picMkLst>
        </pc:picChg>
      </pc:sldChg>
      <pc:sldChg chg="addSp delSp modSp add mod">
        <pc:chgData name="Nguyen Binh" userId="acf7f2a7-1119-454a-99ee-b7b1d8425230" providerId="ADAL" clId="{11700495-DEAE-4AAA-9D0B-91827AD596A8}" dt="2023-05-17T08:11:24.361" v="19274"/>
        <pc:sldMkLst>
          <pc:docMk/>
          <pc:sldMk cId="1046776331" sldId="1341"/>
        </pc:sldMkLst>
        <pc:spChg chg="mod">
          <ac:chgData name="Nguyen Binh" userId="acf7f2a7-1119-454a-99ee-b7b1d8425230" providerId="ADAL" clId="{11700495-DEAE-4AAA-9D0B-91827AD596A8}" dt="2023-05-17T08:11:24.361" v="19274"/>
          <ac:spMkLst>
            <pc:docMk/>
            <pc:sldMk cId="1046776331" sldId="1341"/>
            <ac:spMk id="4" creationId="{15AFC79F-B728-8771-FCEE-8957AA07AE35}"/>
          </ac:spMkLst>
        </pc:spChg>
        <pc:picChg chg="del">
          <ac:chgData name="Nguyen Binh" userId="acf7f2a7-1119-454a-99ee-b7b1d8425230" providerId="ADAL" clId="{11700495-DEAE-4AAA-9D0B-91827AD596A8}" dt="2023-05-17T08:07:21.514" v="19214" actId="478"/>
          <ac:picMkLst>
            <pc:docMk/>
            <pc:sldMk cId="1046776331" sldId="1341"/>
            <ac:picMk id="2" creationId="{DF1A1B29-D8A9-1A32-AD0E-FC81F835E56F}"/>
          </ac:picMkLst>
        </pc:picChg>
        <pc:picChg chg="del">
          <ac:chgData name="Nguyen Binh" userId="acf7f2a7-1119-454a-99ee-b7b1d8425230" providerId="ADAL" clId="{11700495-DEAE-4AAA-9D0B-91827AD596A8}" dt="2023-05-17T08:07:21.903" v="19215" actId="478"/>
          <ac:picMkLst>
            <pc:docMk/>
            <pc:sldMk cId="1046776331" sldId="1341"/>
            <ac:picMk id="3" creationId="{D1760496-6DD8-AACE-0107-AF67C159D20D}"/>
          </ac:picMkLst>
        </pc:picChg>
        <pc:picChg chg="del">
          <ac:chgData name="Nguyen Binh" userId="acf7f2a7-1119-454a-99ee-b7b1d8425230" providerId="ADAL" clId="{11700495-DEAE-4AAA-9D0B-91827AD596A8}" dt="2023-05-17T08:07:19.248" v="19213" actId="478"/>
          <ac:picMkLst>
            <pc:docMk/>
            <pc:sldMk cId="1046776331" sldId="1341"/>
            <ac:picMk id="5" creationId="{9A923290-9503-74AE-A390-259020993FF7}"/>
          </ac:picMkLst>
        </pc:picChg>
        <pc:picChg chg="add mod">
          <ac:chgData name="Nguyen Binh" userId="acf7f2a7-1119-454a-99ee-b7b1d8425230" providerId="ADAL" clId="{11700495-DEAE-4AAA-9D0B-91827AD596A8}" dt="2023-05-17T08:10:39.243" v="19249" actId="1076"/>
          <ac:picMkLst>
            <pc:docMk/>
            <pc:sldMk cId="1046776331" sldId="1341"/>
            <ac:picMk id="6" creationId="{ED7FD36D-882C-DF82-E385-022DE9E26122}"/>
          </ac:picMkLst>
        </pc:picChg>
      </pc:sldChg>
      <pc:sldChg chg="addSp delSp modSp add mod ord">
        <pc:chgData name="Nguyen Binh" userId="acf7f2a7-1119-454a-99ee-b7b1d8425230" providerId="ADAL" clId="{11700495-DEAE-4AAA-9D0B-91827AD596A8}" dt="2023-05-17T08:36:28.745" v="19322" actId="20577"/>
        <pc:sldMkLst>
          <pc:docMk/>
          <pc:sldMk cId="2248412665" sldId="1342"/>
        </pc:sldMkLst>
        <pc:spChg chg="mod">
          <ac:chgData name="Nguyen Binh" userId="acf7f2a7-1119-454a-99ee-b7b1d8425230" providerId="ADAL" clId="{11700495-DEAE-4AAA-9D0B-91827AD596A8}" dt="2023-05-17T08:36:28.745" v="19322" actId="20577"/>
          <ac:spMkLst>
            <pc:docMk/>
            <pc:sldMk cId="2248412665" sldId="1342"/>
            <ac:spMk id="4" creationId="{15AFC79F-B728-8771-FCEE-8957AA07AE35}"/>
          </ac:spMkLst>
        </pc:spChg>
        <pc:picChg chg="del">
          <ac:chgData name="Nguyen Binh" userId="acf7f2a7-1119-454a-99ee-b7b1d8425230" providerId="ADAL" clId="{11700495-DEAE-4AAA-9D0B-91827AD596A8}" dt="2023-05-17T08:06:46.253" v="19210" actId="478"/>
          <ac:picMkLst>
            <pc:docMk/>
            <pc:sldMk cId="2248412665" sldId="1342"/>
            <ac:picMk id="2" creationId="{DF1A1B29-D8A9-1A32-AD0E-FC81F835E56F}"/>
          </ac:picMkLst>
        </pc:picChg>
        <pc:picChg chg="del mod">
          <ac:chgData name="Nguyen Binh" userId="acf7f2a7-1119-454a-99ee-b7b1d8425230" providerId="ADAL" clId="{11700495-DEAE-4AAA-9D0B-91827AD596A8}" dt="2023-05-17T08:06:45.175" v="19209" actId="478"/>
          <ac:picMkLst>
            <pc:docMk/>
            <pc:sldMk cId="2248412665" sldId="1342"/>
            <ac:picMk id="3" creationId="{D1760496-6DD8-AACE-0107-AF67C159D20D}"/>
          </ac:picMkLst>
        </pc:picChg>
        <pc:picChg chg="del">
          <ac:chgData name="Nguyen Binh" userId="acf7f2a7-1119-454a-99ee-b7b1d8425230" providerId="ADAL" clId="{11700495-DEAE-4AAA-9D0B-91827AD596A8}" dt="2023-05-17T08:06:44.700" v="19207" actId="478"/>
          <ac:picMkLst>
            <pc:docMk/>
            <pc:sldMk cId="2248412665" sldId="1342"/>
            <ac:picMk id="5" creationId="{9A923290-9503-74AE-A390-259020993FF7}"/>
          </ac:picMkLst>
        </pc:picChg>
        <pc:picChg chg="add del mod">
          <ac:chgData name="Nguyen Binh" userId="acf7f2a7-1119-454a-99ee-b7b1d8425230" providerId="ADAL" clId="{11700495-DEAE-4AAA-9D0B-91827AD596A8}" dt="2023-05-17T08:01:35.287" v="19150"/>
          <ac:picMkLst>
            <pc:docMk/>
            <pc:sldMk cId="2248412665" sldId="1342"/>
            <ac:picMk id="6" creationId="{588FE527-2134-C775-A918-B5CFE4D22443}"/>
          </ac:picMkLst>
        </pc:picChg>
        <pc:picChg chg="add mod">
          <ac:chgData name="Nguyen Binh" userId="acf7f2a7-1119-454a-99ee-b7b1d8425230" providerId="ADAL" clId="{11700495-DEAE-4AAA-9D0B-91827AD596A8}" dt="2023-05-17T08:13:33.442" v="19300" actId="14100"/>
          <ac:picMkLst>
            <pc:docMk/>
            <pc:sldMk cId="2248412665" sldId="1342"/>
            <ac:picMk id="7" creationId="{822E8838-8A7E-B45C-2D81-30F33D8C02A2}"/>
          </ac:picMkLst>
        </pc:picChg>
      </pc:sldChg>
      <pc:sldChg chg="addSp delSp modSp new mod ord">
        <pc:chgData name="Nguyen Binh" userId="acf7f2a7-1119-454a-99ee-b7b1d8425230" providerId="ADAL" clId="{11700495-DEAE-4AAA-9D0B-91827AD596A8}" dt="2023-05-17T08:12:10.017" v="19293" actId="20577"/>
        <pc:sldMkLst>
          <pc:docMk/>
          <pc:sldMk cId="4228343669" sldId="1343"/>
        </pc:sldMkLst>
        <pc:spChg chg="del">
          <ac:chgData name="Nguyen Binh" userId="acf7f2a7-1119-454a-99ee-b7b1d8425230" providerId="ADAL" clId="{11700495-DEAE-4AAA-9D0B-91827AD596A8}" dt="2023-05-17T08:01:40.079" v="19152" actId="478"/>
          <ac:spMkLst>
            <pc:docMk/>
            <pc:sldMk cId="4228343669" sldId="1343"/>
            <ac:spMk id="2" creationId="{0BC76EB3-358F-839F-8DE2-4BBA25C28269}"/>
          </ac:spMkLst>
        </pc:spChg>
        <pc:spChg chg="del">
          <ac:chgData name="Nguyen Binh" userId="acf7f2a7-1119-454a-99ee-b7b1d8425230" providerId="ADAL" clId="{11700495-DEAE-4AAA-9D0B-91827AD596A8}" dt="2023-05-17T08:02:14.079" v="19163" actId="478"/>
          <ac:spMkLst>
            <pc:docMk/>
            <pc:sldMk cId="4228343669" sldId="1343"/>
            <ac:spMk id="3" creationId="{DBE64913-B84D-9E6B-E933-0F18DE6E91AF}"/>
          </ac:spMkLst>
        </pc:spChg>
        <pc:spChg chg="add mod">
          <ac:chgData name="Nguyen Binh" userId="acf7f2a7-1119-454a-99ee-b7b1d8425230" providerId="ADAL" clId="{11700495-DEAE-4AAA-9D0B-91827AD596A8}" dt="2023-05-17T08:12:10.017" v="19293" actId="20577"/>
          <ac:spMkLst>
            <pc:docMk/>
            <pc:sldMk cId="4228343669" sldId="1343"/>
            <ac:spMk id="5" creationId="{CD08F204-60DA-4E9E-11C9-5CE7E35593CD}"/>
          </ac:spMkLst>
        </pc:spChg>
        <pc:picChg chg="add mod">
          <ac:chgData name="Nguyen Binh" userId="acf7f2a7-1119-454a-99ee-b7b1d8425230" providerId="ADAL" clId="{11700495-DEAE-4AAA-9D0B-91827AD596A8}" dt="2023-05-17T08:02:08.067" v="19162" actId="1076"/>
          <ac:picMkLst>
            <pc:docMk/>
            <pc:sldMk cId="4228343669" sldId="1343"/>
            <ac:picMk id="4" creationId="{C30984E2-E958-23E0-F8A4-4F282236B13F}"/>
          </ac:picMkLst>
        </pc:picChg>
      </pc:sldChg>
      <pc:sldChg chg="addSp delSp modSp add mod ord">
        <pc:chgData name="Nguyen Binh" userId="acf7f2a7-1119-454a-99ee-b7b1d8425230" providerId="ADAL" clId="{11700495-DEAE-4AAA-9D0B-91827AD596A8}" dt="2023-05-17T08:12:17.876" v="19294" actId="14100"/>
        <pc:sldMkLst>
          <pc:docMk/>
          <pc:sldMk cId="2260202067" sldId="1344"/>
        </pc:sldMkLst>
        <pc:spChg chg="mod">
          <ac:chgData name="Nguyen Binh" userId="acf7f2a7-1119-454a-99ee-b7b1d8425230" providerId="ADAL" clId="{11700495-DEAE-4AAA-9D0B-91827AD596A8}" dt="2023-05-17T08:11:36.926" v="19283" actId="20577"/>
          <ac:spMkLst>
            <pc:docMk/>
            <pc:sldMk cId="2260202067" sldId="1344"/>
            <ac:spMk id="4" creationId="{15AFC79F-B728-8771-FCEE-8957AA07AE35}"/>
          </ac:spMkLst>
        </pc:spChg>
        <pc:picChg chg="add del mod">
          <ac:chgData name="Nguyen Binh" userId="acf7f2a7-1119-454a-99ee-b7b1d8425230" providerId="ADAL" clId="{11700495-DEAE-4AAA-9D0B-91827AD596A8}" dt="2023-05-17T08:12:17.876" v="19294" actId="14100"/>
          <ac:picMkLst>
            <pc:docMk/>
            <pc:sldMk cId="2260202067" sldId="1344"/>
            <ac:picMk id="2" creationId="{AB4A4996-3527-F8D1-2058-0E1BB630297B}"/>
          </ac:picMkLst>
        </pc:picChg>
        <pc:picChg chg="add del mod">
          <ac:chgData name="Nguyen Binh" userId="acf7f2a7-1119-454a-99ee-b7b1d8425230" providerId="ADAL" clId="{11700495-DEAE-4AAA-9D0B-91827AD596A8}" dt="2023-05-17T08:09:50.165" v="19243"/>
          <ac:picMkLst>
            <pc:docMk/>
            <pc:sldMk cId="2260202067" sldId="1344"/>
            <ac:picMk id="3" creationId="{C6C38688-E77E-5AFD-E5C6-87D8B9E78DA5}"/>
          </ac:picMkLst>
        </pc:picChg>
      </pc:sldChg>
      <pc:sldChg chg="addSp delSp modSp add del mod">
        <pc:chgData name="Nguyen Binh" userId="acf7f2a7-1119-454a-99ee-b7b1d8425230" providerId="ADAL" clId="{11700495-DEAE-4AAA-9D0B-91827AD596A8}" dt="2023-05-17T08:42:50.391" v="19352" actId="2696"/>
        <pc:sldMkLst>
          <pc:docMk/>
          <pc:sldMk cId="2067162084" sldId="1345"/>
        </pc:sldMkLst>
        <pc:spChg chg="mod">
          <ac:chgData name="Nguyen Binh" userId="acf7f2a7-1119-454a-99ee-b7b1d8425230" providerId="ADAL" clId="{11700495-DEAE-4AAA-9D0B-91827AD596A8}" dt="2023-05-17T08:37:24.144" v="19329" actId="20577"/>
          <ac:spMkLst>
            <pc:docMk/>
            <pc:sldMk cId="2067162084" sldId="1345"/>
            <ac:spMk id="4" creationId="{15AFC79F-B728-8771-FCEE-8957AA07AE35}"/>
          </ac:spMkLst>
        </pc:spChg>
        <pc:picChg chg="add mod">
          <ac:chgData name="Nguyen Binh" userId="acf7f2a7-1119-454a-99ee-b7b1d8425230" providerId="ADAL" clId="{11700495-DEAE-4AAA-9D0B-91827AD596A8}" dt="2023-05-17T08:42:41.906" v="19351" actId="14100"/>
          <ac:picMkLst>
            <pc:docMk/>
            <pc:sldMk cId="2067162084" sldId="1345"/>
            <ac:picMk id="2" creationId="{DB1F7E82-E2A5-D6CA-9489-08475069634A}"/>
          </ac:picMkLst>
        </pc:picChg>
        <pc:picChg chg="del">
          <ac:chgData name="Nguyen Binh" userId="acf7f2a7-1119-454a-99ee-b7b1d8425230" providerId="ADAL" clId="{11700495-DEAE-4AAA-9D0B-91827AD596A8}" dt="2023-05-17T08:37:47.952" v="19342" actId="478"/>
          <ac:picMkLst>
            <pc:docMk/>
            <pc:sldMk cId="2067162084" sldId="1345"/>
            <ac:picMk id="6" creationId="{ED7FD36D-882C-DF82-E385-022DE9E26122}"/>
          </ac:picMkLst>
        </pc:picChg>
      </pc:sldChg>
      <pc:sldChg chg="modSp add del mod">
        <pc:chgData name="Nguyen Binh" userId="acf7f2a7-1119-454a-99ee-b7b1d8425230" providerId="ADAL" clId="{11700495-DEAE-4AAA-9D0B-91827AD596A8}" dt="2023-05-17T08:36:46.665" v="19324" actId="47"/>
        <pc:sldMkLst>
          <pc:docMk/>
          <pc:sldMk cId="2893319762" sldId="1345"/>
        </pc:sldMkLst>
        <pc:spChg chg="mod">
          <ac:chgData name="Nguyen Binh" userId="acf7f2a7-1119-454a-99ee-b7b1d8425230" providerId="ADAL" clId="{11700495-DEAE-4AAA-9D0B-91827AD596A8}" dt="2023-05-17T08:36:38.130" v="19323" actId="14100"/>
          <ac:spMkLst>
            <pc:docMk/>
            <pc:sldMk cId="2893319762" sldId="1345"/>
            <ac:spMk id="4" creationId="{15AFC79F-B728-8771-FCEE-8957AA07AE35}"/>
          </ac:spMkLst>
        </pc:spChg>
      </pc:sldChg>
      <pc:sldChg chg="add">
        <pc:chgData name="Nguyen Binh" userId="acf7f2a7-1119-454a-99ee-b7b1d8425230" providerId="ADAL" clId="{11700495-DEAE-4AAA-9D0B-91827AD596A8}" dt="2023-05-17T08:42:53.234" v="19353"/>
        <pc:sldMkLst>
          <pc:docMk/>
          <pc:sldMk cId="3325572679" sldId="1345"/>
        </pc:sldMkLst>
      </pc:sldChg>
      <pc:sldChg chg="addSp delSp modSp add mod">
        <pc:chgData name="Nguyen Binh" userId="acf7f2a7-1119-454a-99ee-b7b1d8425230" providerId="ADAL" clId="{11700495-DEAE-4AAA-9D0B-91827AD596A8}" dt="2023-05-17T08:55:13.195" v="19374" actId="14100"/>
        <pc:sldMkLst>
          <pc:docMk/>
          <pc:sldMk cId="3249236603" sldId="1346"/>
        </pc:sldMkLst>
        <pc:spChg chg="mod">
          <ac:chgData name="Nguyen Binh" userId="acf7f2a7-1119-454a-99ee-b7b1d8425230" providerId="ADAL" clId="{11700495-DEAE-4AAA-9D0B-91827AD596A8}" dt="2023-05-17T08:37:29.922" v="19333" actId="20577"/>
          <ac:spMkLst>
            <pc:docMk/>
            <pc:sldMk cId="3249236603" sldId="1346"/>
            <ac:spMk id="4" creationId="{15AFC79F-B728-8771-FCEE-8957AA07AE35}"/>
          </ac:spMkLst>
        </pc:spChg>
        <pc:picChg chg="del">
          <ac:chgData name="Nguyen Binh" userId="acf7f2a7-1119-454a-99ee-b7b1d8425230" providerId="ADAL" clId="{11700495-DEAE-4AAA-9D0B-91827AD596A8}" dt="2023-05-17T08:37:51.394" v="19343" actId="478"/>
          <ac:picMkLst>
            <pc:docMk/>
            <pc:sldMk cId="3249236603" sldId="1346"/>
            <ac:picMk id="2" creationId="{AB4A4996-3527-F8D1-2058-0E1BB630297B}"/>
          </ac:picMkLst>
        </pc:picChg>
        <pc:picChg chg="add mod">
          <ac:chgData name="Nguyen Binh" userId="acf7f2a7-1119-454a-99ee-b7b1d8425230" providerId="ADAL" clId="{11700495-DEAE-4AAA-9D0B-91827AD596A8}" dt="2023-05-17T08:55:13.195" v="19374" actId="14100"/>
          <ac:picMkLst>
            <pc:docMk/>
            <pc:sldMk cId="3249236603" sldId="1346"/>
            <ac:picMk id="3" creationId="{EB0D1E0F-08B9-C676-B952-7096BCA1B2D7}"/>
          </ac:picMkLst>
        </pc:picChg>
      </pc:sldChg>
      <pc:sldChg chg="addSp delSp modSp add mod">
        <pc:chgData name="Nguyen Binh" userId="acf7f2a7-1119-454a-99ee-b7b1d8425230" providerId="ADAL" clId="{11700495-DEAE-4AAA-9D0B-91827AD596A8}" dt="2023-05-17T08:54:50.130" v="19371" actId="14100"/>
        <pc:sldMkLst>
          <pc:docMk/>
          <pc:sldMk cId="2281799297" sldId="1347"/>
        </pc:sldMkLst>
        <pc:spChg chg="mod">
          <ac:chgData name="Nguyen Binh" userId="acf7f2a7-1119-454a-99ee-b7b1d8425230" providerId="ADAL" clId="{11700495-DEAE-4AAA-9D0B-91827AD596A8}" dt="2023-05-17T08:37:34.755" v="19337" actId="20577"/>
          <ac:spMkLst>
            <pc:docMk/>
            <pc:sldMk cId="2281799297" sldId="1347"/>
            <ac:spMk id="4" creationId="{15AFC79F-B728-8771-FCEE-8957AA07AE35}"/>
          </ac:spMkLst>
        </pc:spChg>
        <pc:picChg chg="add mod">
          <ac:chgData name="Nguyen Binh" userId="acf7f2a7-1119-454a-99ee-b7b1d8425230" providerId="ADAL" clId="{11700495-DEAE-4AAA-9D0B-91827AD596A8}" dt="2023-05-17T08:54:50.130" v="19371" actId="14100"/>
          <ac:picMkLst>
            <pc:docMk/>
            <pc:sldMk cId="2281799297" sldId="1347"/>
            <ac:picMk id="2" creationId="{0EF526EF-FFF7-565D-9AD5-2036AB7B6D8F}"/>
          </ac:picMkLst>
        </pc:picChg>
        <pc:picChg chg="del">
          <ac:chgData name="Nguyen Binh" userId="acf7f2a7-1119-454a-99ee-b7b1d8425230" providerId="ADAL" clId="{11700495-DEAE-4AAA-9D0B-91827AD596A8}" dt="2023-05-17T08:37:52.906" v="19344" actId="478"/>
          <ac:picMkLst>
            <pc:docMk/>
            <pc:sldMk cId="2281799297" sldId="1347"/>
            <ac:picMk id="7" creationId="{822E8838-8A7E-B45C-2D81-30F33D8C02A2}"/>
          </ac:picMkLst>
        </pc:picChg>
      </pc:sldChg>
      <pc:sldChg chg="addSp delSp modSp add mod">
        <pc:chgData name="Nguyen Binh" userId="acf7f2a7-1119-454a-99ee-b7b1d8425230" providerId="ADAL" clId="{11700495-DEAE-4AAA-9D0B-91827AD596A8}" dt="2023-05-17T08:54:33.315" v="19369" actId="1076"/>
        <pc:sldMkLst>
          <pc:docMk/>
          <pc:sldMk cId="1974205209" sldId="1348"/>
        </pc:sldMkLst>
        <pc:spChg chg="mod">
          <ac:chgData name="Nguyen Binh" userId="acf7f2a7-1119-454a-99ee-b7b1d8425230" providerId="ADAL" clId="{11700495-DEAE-4AAA-9D0B-91827AD596A8}" dt="2023-05-17T08:37:38.320" v="19341" actId="20577"/>
          <ac:spMkLst>
            <pc:docMk/>
            <pc:sldMk cId="1974205209" sldId="1348"/>
            <ac:spMk id="5" creationId="{CD08F204-60DA-4E9E-11C9-5CE7E35593CD}"/>
          </ac:spMkLst>
        </pc:spChg>
        <pc:picChg chg="add mod">
          <ac:chgData name="Nguyen Binh" userId="acf7f2a7-1119-454a-99ee-b7b1d8425230" providerId="ADAL" clId="{11700495-DEAE-4AAA-9D0B-91827AD596A8}" dt="2023-05-17T08:54:33.315" v="19369" actId="1076"/>
          <ac:picMkLst>
            <pc:docMk/>
            <pc:sldMk cId="1974205209" sldId="1348"/>
            <ac:picMk id="2" creationId="{F293F933-890E-49FE-423B-CA1E07DFA464}"/>
          </ac:picMkLst>
        </pc:picChg>
        <pc:picChg chg="del">
          <ac:chgData name="Nguyen Binh" userId="acf7f2a7-1119-454a-99ee-b7b1d8425230" providerId="ADAL" clId="{11700495-DEAE-4AAA-9D0B-91827AD596A8}" dt="2023-05-17T08:37:54.476" v="19345" actId="478"/>
          <ac:picMkLst>
            <pc:docMk/>
            <pc:sldMk cId="1974205209" sldId="1348"/>
            <ac:picMk id="4" creationId="{C30984E2-E958-23E0-F8A4-4F282236B13F}"/>
          </ac:picMkLst>
        </pc:picChg>
      </pc:sldChg>
      <pc:sldChg chg="addSp delSp modSp add mod modAnim">
        <pc:chgData name="Nguyen Binh" userId="acf7f2a7-1119-454a-99ee-b7b1d8425230" providerId="ADAL" clId="{11700495-DEAE-4AAA-9D0B-91827AD596A8}" dt="2023-05-17T10:31:00.571" v="21544" actId="20577"/>
        <pc:sldMkLst>
          <pc:docMk/>
          <pc:sldMk cId="1608885553" sldId="1349"/>
        </pc:sldMkLst>
        <pc:spChg chg="mod">
          <ac:chgData name="Nguyen Binh" userId="acf7f2a7-1119-454a-99ee-b7b1d8425230" providerId="ADAL" clId="{11700495-DEAE-4AAA-9D0B-91827AD596A8}" dt="2023-05-17T10:31:00.571" v="21544" actId="20577"/>
          <ac:spMkLst>
            <pc:docMk/>
            <pc:sldMk cId="1608885553" sldId="1349"/>
            <ac:spMk id="4" creationId="{15AFC79F-B728-8771-FCEE-8957AA07AE35}"/>
          </ac:spMkLst>
        </pc:spChg>
        <pc:spChg chg="add del">
          <ac:chgData name="Nguyen Binh" userId="acf7f2a7-1119-454a-99ee-b7b1d8425230" providerId="ADAL" clId="{11700495-DEAE-4AAA-9D0B-91827AD596A8}" dt="2023-05-17T09:40:32.281" v="20356"/>
          <ac:spMkLst>
            <pc:docMk/>
            <pc:sldMk cId="1608885553" sldId="1349"/>
            <ac:spMk id="8" creationId="{B55C2BB1-075F-197F-BEED-5D8E4D8DB140}"/>
          </ac:spMkLst>
        </pc:spChg>
        <pc:spChg chg="add mod">
          <ac:chgData name="Nguyen Binh" userId="acf7f2a7-1119-454a-99ee-b7b1d8425230" providerId="ADAL" clId="{11700495-DEAE-4AAA-9D0B-91827AD596A8}" dt="2023-05-17T09:48:43.841" v="20871" actId="20577"/>
          <ac:spMkLst>
            <pc:docMk/>
            <pc:sldMk cId="1608885553" sldId="1349"/>
            <ac:spMk id="10" creationId="{999634E5-E90C-5C40-965F-BF141CFB9E1B}"/>
          </ac:spMkLst>
        </pc:spChg>
        <pc:spChg chg="add mod">
          <ac:chgData name="Nguyen Binh" userId="acf7f2a7-1119-454a-99ee-b7b1d8425230" providerId="ADAL" clId="{11700495-DEAE-4AAA-9D0B-91827AD596A8}" dt="2023-05-17T09:50:46.308" v="20971" actId="1076"/>
          <ac:spMkLst>
            <pc:docMk/>
            <pc:sldMk cId="1608885553" sldId="1349"/>
            <ac:spMk id="12" creationId="{DA622341-88D8-0B4F-818A-A010B6847311}"/>
          </ac:spMkLst>
        </pc:spChg>
        <pc:spChg chg="add mod">
          <ac:chgData name="Nguyen Binh" userId="acf7f2a7-1119-454a-99ee-b7b1d8425230" providerId="ADAL" clId="{11700495-DEAE-4AAA-9D0B-91827AD596A8}" dt="2023-05-17T10:00:53.447" v="21078" actId="164"/>
          <ac:spMkLst>
            <pc:docMk/>
            <pc:sldMk cId="1608885553" sldId="1349"/>
            <ac:spMk id="13" creationId="{508A6AE3-AA25-31C7-4CA5-8079D073BD25}"/>
          </ac:spMkLst>
        </pc:spChg>
        <pc:spChg chg="add mod">
          <ac:chgData name="Nguyen Binh" userId="acf7f2a7-1119-454a-99ee-b7b1d8425230" providerId="ADAL" clId="{11700495-DEAE-4AAA-9D0B-91827AD596A8}" dt="2023-05-17T10:00:53.447" v="21078" actId="164"/>
          <ac:spMkLst>
            <pc:docMk/>
            <pc:sldMk cId="1608885553" sldId="1349"/>
            <ac:spMk id="14" creationId="{0E400BD8-CA5C-642B-80D8-F6A8B17B9EC7}"/>
          </ac:spMkLst>
        </pc:spChg>
        <pc:spChg chg="add mod">
          <ac:chgData name="Nguyen Binh" userId="acf7f2a7-1119-454a-99ee-b7b1d8425230" providerId="ADAL" clId="{11700495-DEAE-4AAA-9D0B-91827AD596A8}" dt="2023-05-17T10:00:53.447" v="21078" actId="164"/>
          <ac:spMkLst>
            <pc:docMk/>
            <pc:sldMk cId="1608885553" sldId="1349"/>
            <ac:spMk id="15" creationId="{34FD45F8-E94F-24A9-69A8-11F348FF6960}"/>
          </ac:spMkLst>
        </pc:spChg>
        <pc:spChg chg="add mod">
          <ac:chgData name="Nguyen Binh" userId="acf7f2a7-1119-454a-99ee-b7b1d8425230" providerId="ADAL" clId="{11700495-DEAE-4AAA-9D0B-91827AD596A8}" dt="2023-05-17T10:00:53.447" v="21078" actId="164"/>
          <ac:spMkLst>
            <pc:docMk/>
            <pc:sldMk cId="1608885553" sldId="1349"/>
            <ac:spMk id="16" creationId="{DD302515-240C-6904-8473-25921360A879}"/>
          </ac:spMkLst>
        </pc:spChg>
        <pc:spChg chg="add del mod">
          <ac:chgData name="Nguyen Binh" userId="acf7f2a7-1119-454a-99ee-b7b1d8425230" providerId="ADAL" clId="{11700495-DEAE-4AAA-9D0B-91827AD596A8}" dt="2023-05-17T09:53:23.012" v="21016" actId="478"/>
          <ac:spMkLst>
            <pc:docMk/>
            <pc:sldMk cId="1608885553" sldId="1349"/>
            <ac:spMk id="17" creationId="{2DAD5787-B2A9-D6BD-7289-684D0882C561}"/>
          </ac:spMkLst>
        </pc:spChg>
        <pc:spChg chg="add mod">
          <ac:chgData name="Nguyen Binh" userId="acf7f2a7-1119-454a-99ee-b7b1d8425230" providerId="ADAL" clId="{11700495-DEAE-4AAA-9D0B-91827AD596A8}" dt="2023-05-17T10:21:39.138" v="21339" actId="1076"/>
          <ac:spMkLst>
            <pc:docMk/>
            <pc:sldMk cId="1608885553" sldId="1349"/>
            <ac:spMk id="24" creationId="{C8B4B59A-D70D-460A-4DA0-FE13DD718552}"/>
          </ac:spMkLst>
        </pc:spChg>
        <pc:spChg chg="add mod ord">
          <ac:chgData name="Nguyen Binh" userId="acf7f2a7-1119-454a-99ee-b7b1d8425230" providerId="ADAL" clId="{11700495-DEAE-4AAA-9D0B-91827AD596A8}" dt="2023-05-17T10:24:57.986" v="21471" actId="21"/>
          <ac:spMkLst>
            <pc:docMk/>
            <pc:sldMk cId="1608885553" sldId="1349"/>
            <ac:spMk id="31" creationId="{41BF43CA-012D-DDE6-5202-4734A4F60749}"/>
          </ac:spMkLst>
        </pc:spChg>
        <pc:spChg chg="add mod">
          <ac:chgData name="Nguyen Binh" userId="acf7f2a7-1119-454a-99ee-b7b1d8425230" providerId="ADAL" clId="{11700495-DEAE-4AAA-9D0B-91827AD596A8}" dt="2023-05-17T10:28:23.933" v="21517" actId="207"/>
          <ac:spMkLst>
            <pc:docMk/>
            <pc:sldMk cId="1608885553" sldId="1349"/>
            <ac:spMk id="34" creationId="{858949EE-CE16-2402-F557-2C7170B0D253}"/>
          </ac:spMkLst>
        </pc:spChg>
        <pc:grpChg chg="add mod">
          <ac:chgData name="Nguyen Binh" userId="acf7f2a7-1119-454a-99ee-b7b1d8425230" providerId="ADAL" clId="{11700495-DEAE-4AAA-9D0B-91827AD596A8}" dt="2023-05-17T10:01:03.003" v="21079" actId="1076"/>
          <ac:grpSpMkLst>
            <pc:docMk/>
            <pc:sldMk cId="1608885553" sldId="1349"/>
            <ac:grpSpMk id="25" creationId="{533FB533-B82D-0B88-B85B-20209BFAE246}"/>
          </ac:grpSpMkLst>
        </pc:grpChg>
        <pc:graphicFrameChg chg="add del mod">
          <ac:chgData name="Nguyen Binh" userId="acf7f2a7-1119-454a-99ee-b7b1d8425230" providerId="ADAL" clId="{11700495-DEAE-4AAA-9D0B-91827AD596A8}" dt="2023-05-17T09:58:56.423" v="21060" actId="478"/>
          <ac:graphicFrameMkLst>
            <pc:docMk/>
            <pc:sldMk cId="1608885553" sldId="1349"/>
            <ac:graphicFrameMk id="18" creationId="{35A90A55-F346-6FA7-FA74-ACC8EF8051F3}"/>
          </ac:graphicFrameMkLst>
        </pc:graphicFrameChg>
        <pc:graphicFrameChg chg="add del mod">
          <ac:chgData name="Nguyen Binh" userId="acf7f2a7-1119-454a-99ee-b7b1d8425230" providerId="ADAL" clId="{11700495-DEAE-4AAA-9D0B-91827AD596A8}" dt="2023-05-17T09:58:56.423" v="21060" actId="478"/>
          <ac:graphicFrameMkLst>
            <pc:docMk/>
            <pc:sldMk cId="1608885553" sldId="1349"/>
            <ac:graphicFrameMk id="19" creationId="{A1C5CFCE-6178-036C-F324-F8CC58ABCE0D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18:17.025" v="21093"/>
          <ac:graphicFrameMkLst>
            <pc:docMk/>
            <pc:sldMk cId="1608885553" sldId="1349"/>
            <ac:graphicFrameMk id="20" creationId="{9246D130-A014-A392-422C-B4E53B72B19A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00:53.447" v="21078" actId="164"/>
          <ac:graphicFrameMkLst>
            <pc:docMk/>
            <pc:sldMk cId="1608885553" sldId="1349"/>
            <ac:graphicFrameMk id="21" creationId="{D16777F0-2714-77C5-592A-95E97B85A06F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00:53.447" v="21078" actId="164"/>
          <ac:graphicFrameMkLst>
            <pc:docMk/>
            <pc:sldMk cId="1608885553" sldId="1349"/>
            <ac:graphicFrameMk id="22" creationId="{E543CBF5-FF3C-D172-6F8C-C19E81DFCD51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00:53.447" v="21078" actId="164"/>
          <ac:graphicFrameMkLst>
            <pc:docMk/>
            <pc:sldMk cId="1608885553" sldId="1349"/>
            <ac:graphicFrameMk id="23" creationId="{2B0F8BDD-D3E9-6832-820F-8A6C0E7D8212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27:52.728" v="21506"/>
          <ac:graphicFrameMkLst>
            <pc:docMk/>
            <pc:sldMk cId="1608885553" sldId="1349"/>
            <ac:graphicFrameMk id="26" creationId="{9DF765C5-2C9E-EE1A-96C1-8DF9F5F51661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21:49.618" v="21340" actId="1076"/>
          <ac:graphicFrameMkLst>
            <pc:docMk/>
            <pc:sldMk cId="1608885553" sldId="1349"/>
            <ac:graphicFrameMk id="27" creationId="{3D5E2612-84AF-6212-E4F5-0DDD0EA19820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23:54.755" v="21370" actId="14100"/>
          <ac:graphicFrameMkLst>
            <pc:docMk/>
            <pc:sldMk cId="1608885553" sldId="1349"/>
            <ac:graphicFrameMk id="28" creationId="{F2B9E917-E96A-A74D-ABA9-91D93FD17D4D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23:27.051" v="21360" actId="1076"/>
          <ac:graphicFrameMkLst>
            <pc:docMk/>
            <pc:sldMk cId="1608885553" sldId="1349"/>
            <ac:graphicFrameMk id="29" creationId="{60A78475-EFD6-5EDE-B717-A4A3F846870A}"/>
          </ac:graphicFrameMkLst>
        </pc:graphicFrameChg>
        <pc:graphicFrameChg chg="add mod">
          <ac:chgData name="Nguyen Binh" userId="acf7f2a7-1119-454a-99ee-b7b1d8425230" providerId="ADAL" clId="{11700495-DEAE-4AAA-9D0B-91827AD596A8}" dt="2023-05-17T10:23:51.596" v="21369" actId="1076"/>
          <ac:graphicFrameMkLst>
            <pc:docMk/>
            <pc:sldMk cId="1608885553" sldId="1349"/>
            <ac:graphicFrameMk id="32" creationId="{8AFCDEF3-BF18-63F6-02F0-D9DBA2FEE303}"/>
          </ac:graphicFrameMkLst>
        </pc:graphicFrameChg>
        <pc:picChg chg="del">
          <ac:chgData name="Nguyen Binh" userId="acf7f2a7-1119-454a-99ee-b7b1d8425230" providerId="ADAL" clId="{11700495-DEAE-4AAA-9D0B-91827AD596A8}" dt="2023-05-17T09:17:34.635" v="19483" actId="478"/>
          <ac:picMkLst>
            <pc:docMk/>
            <pc:sldMk cId="1608885553" sldId="1349"/>
            <ac:picMk id="2" creationId="{E3781CC9-C1D0-9CAE-436F-B34F1D9144B8}"/>
          </ac:picMkLst>
        </pc:picChg>
        <pc:picChg chg="add del mod">
          <ac:chgData name="Nguyen Binh" userId="acf7f2a7-1119-454a-99ee-b7b1d8425230" providerId="ADAL" clId="{11700495-DEAE-4AAA-9D0B-91827AD596A8}" dt="2023-05-17T09:37:28.936" v="20345" actId="478"/>
          <ac:picMkLst>
            <pc:docMk/>
            <pc:sldMk cId="1608885553" sldId="1349"/>
            <ac:picMk id="3" creationId="{5DC5D7B2-F7D6-5659-3E42-9C8AD33D6153}"/>
          </ac:picMkLst>
        </pc:picChg>
        <pc:picChg chg="add mod">
          <ac:chgData name="Nguyen Binh" userId="acf7f2a7-1119-454a-99ee-b7b1d8425230" providerId="ADAL" clId="{11700495-DEAE-4AAA-9D0B-91827AD596A8}" dt="2023-05-17T10:00:53.447" v="21078" actId="164"/>
          <ac:picMkLst>
            <pc:docMk/>
            <pc:sldMk cId="1608885553" sldId="1349"/>
            <ac:picMk id="5" creationId="{E9AE690A-C654-8455-A94C-6F96BD84B458}"/>
          </ac:picMkLst>
        </pc:picChg>
        <pc:picChg chg="add del">
          <ac:chgData name="Nguyen Binh" userId="acf7f2a7-1119-454a-99ee-b7b1d8425230" providerId="ADAL" clId="{11700495-DEAE-4AAA-9D0B-91827AD596A8}" dt="2023-05-17T09:40:26.893" v="20352"/>
          <ac:picMkLst>
            <pc:docMk/>
            <pc:sldMk cId="1608885553" sldId="1349"/>
            <ac:picMk id="6" creationId="{7A4431A9-E6EE-1157-6C5D-79F2C890AE21}"/>
          </ac:picMkLst>
        </pc:picChg>
      </pc:sldChg>
      <pc:sldChg chg="addSp delSp modSp add del mod">
        <pc:chgData name="Nguyen Binh" userId="acf7f2a7-1119-454a-99ee-b7b1d8425230" providerId="ADAL" clId="{11700495-DEAE-4AAA-9D0B-91827AD596A8}" dt="2023-05-17T09:16:57.418" v="19425" actId="2696"/>
        <pc:sldMkLst>
          <pc:docMk/>
          <pc:sldMk cId="2420325296" sldId="1349"/>
        </pc:sldMkLst>
        <pc:picChg chg="add mod">
          <ac:chgData name="Nguyen Binh" userId="acf7f2a7-1119-454a-99ee-b7b1d8425230" providerId="ADAL" clId="{11700495-DEAE-4AAA-9D0B-91827AD596A8}" dt="2023-05-17T09:16:32.748" v="19385" actId="14100"/>
          <ac:picMkLst>
            <pc:docMk/>
            <pc:sldMk cId="2420325296" sldId="1349"/>
            <ac:picMk id="2" creationId="{E3781CC9-C1D0-9CAE-436F-B34F1D9144B8}"/>
          </ac:picMkLst>
        </pc:picChg>
        <pc:picChg chg="del">
          <ac:chgData name="Nguyen Binh" userId="acf7f2a7-1119-454a-99ee-b7b1d8425230" providerId="ADAL" clId="{11700495-DEAE-4AAA-9D0B-91827AD596A8}" dt="2023-05-17T09:12:27.065" v="19379" actId="478"/>
          <ac:picMkLst>
            <pc:docMk/>
            <pc:sldMk cId="2420325296" sldId="1349"/>
            <ac:picMk id="3" creationId="{649C7D80-1FB4-C1BA-BD6B-96C7F47F4099}"/>
          </ac:picMkLst>
        </pc:picChg>
      </pc:sldChg>
      <pc:sldChg chg="addSp delSp modSp add del mod delAnim">
        <pc:chgData name="Nguyen Binh" userId="acf7f2a7-1119-454a-99ee-b7b1d8425230" providerId="ADAL" clId="{11700495-DEAE-4AAA-9D0B-91827AD596A8}" dt="2023-05-17T11:21:17.272" v="22333" actId="47"/>
        <pc:sldMkLst>
          <pc:docMk/>
          <pc:sldMk cId="2915808705" sldId="1350"/>
        </pc:sldMkLst>
        <pc:spChg chg="mod">
          <ac:chgData name="Nguyen Binh" userId="acf7f2a7-1119-454a-99ee-b7b1d8425230" providerId="ADAL" clId="{11700495-DEAE-4AAA-9D0B-91827AD596A8}" dt="2023-05-17T10:31:15.947" v="21554" actId="20577"/>
          <ac:spMkLst>
            <pc:docMk/>
            <pc:sldMk cId="2915808705" sldId="1350"/>
            <ac:spMk id="4" creationId="{15AFC79F-B728-8771-FCEE-8957AA07AE35}"/>
          </ac:spMkLst>
        </pc:spChg>
        <pc:spChg chg="del mod">
          <ac:chgData name="Nguyen Binh" userId="acf7f2a7-1119-454a-99ee-b7b1d8425230" providerId="ADAL" clId="{11700495-DEAE-4AAA-9D0B-91827AD596A8}" dt="2023-05-17T10:33:08.131" v="21558" actId="478"/>
          <ac:spMkLst>
            <pc:docMk/>
            <pc:sldMk cId="2915808705" sldId="1350"/>
            <ac:spMk id="10" creationId="{999634E5-E90C-5C40-965F-BF141CFB9E1B}"/>
          </ac:spMkLst>
        </pc:spChg>
        <pc:spChg chg="del">
          <ac:chgData name="Nguyen Binh" userId="acf7f2a7-1119-454a-99ee-b7b1d8425230" providerId="ADAL" clId="{11700495-DEAE-4AAA-9D0B-91827AD596A8}" dt="2023-05-17T10:29:25.221" v="21520" actId="478"/>
          <ac:spMkLst>
            <pc:docMk/>
            <pc:sldMk cId="2915808705" sldId="1350"/>
            <ac:spMk id="12" creationId="{DA622341-88D8-0B4F-818A-A010B6847311}"/>
          </ac:spMkLst>
        </pc:spChg>
        <pc:spChg chg="del">
          <ac:chgData name="Nguyen Binh" userId="acf7f2a7-1119-454a-99ee-b7b1d8425230" providerId="ADAL" clId="{11700495-DEAE-4AAA-9D0B-91827AD596A8}" dt="2023-05-17T10:29:21.004" v="21519" actId="478"/>
          <ac:spMkLst>
            <pc:docMk/>
            <pc:sldMk cId="2915808705" sldId="1350"/>
            <ac:spMk id="24" creationId="{C8B4B59A-D70D-460A-4DA0-FE13DD718552}"/>
          </ac:spMkLst>
        </pc:spChg>
        <pc:spChg chg="del">
          <ac:chgData name="Nguyen Binh" userId="acf7f2a7-1119-454a-99ee-b7b1d8425230" providerId="ADAL" clId="{11700495-DEAE-4AAA-9D0B-91827AD596A8}" dt="2023-05-17T10:29:21.004" v="21519" actId="478"/>
          <ac:spMkLst>
            <pc:docMk/>
            <pc:sldMk cId="2915808705" sldId="1350"/>
            <ac:spMk id="31" creationId="{41BF43CA-012D-DDE6-5202-4734A4F60749}"/>
          </ac:spMkLst>
        </pc:spChg>
        <pc:spChg chg="del">
          <ac:chgData name="Nguyen Binh" userId="acf7f2a7-1119-454a-99ee-b7b1d8425230" providerId="ADAL" clId="{11700495-DEAE-4AAA-9D0B-91827AD596A8}" dt="2023-05-17T10:29:21.004" v="21519" actId="478"/>
          <ac:spMkLst>
            <pc:docMk/>
            <pc:sldMk cId="2915808705" sldId="1350"/>
            <ac:spMk id="34" creationId="{858949EE-CE16-2402-F557-2C7170B0D253}"/>
          </ac:spMkLst>
        </pc:spChg>
        <pc:grpChg chg="del">
          <ac:chgData name="Nguyen Binh" userId="acf7f2a7-1119-454a-99ee-b7b1d8425230" providerId="ADAL" clId="{11700495-DEAE-4AAA-9D0B-91827AD596A8}" dt="2023-05-17T10:29:21.004" v="21519" actId="478"/>
          <ac:grpSpMkLst>
            <pc:docMk/>
            <pc:sldMk cId="2915808705" sldId="1350"/>
            <ac:grpSpMk id="25" creationId="{533FB533-B82D-0B88-B85B-20209BFAE246}"/>
          </ac:grpSpMkLst>
        </pc:grpChg>
        <pc:graphicFrameChg chg="add mod">
          <ac:chgData name="Nguyen Binh" userId="acf7f2a7-1119-454a-99ee-b7b1d8425230" providerId="ADAL" clId="{11700495-DEAE-4AAA-9D0B-91827AD596A8}" dt="2023-05-17T10:30:31.347" v="21534" actId="1076"/>
          <ac:graphicFrameMkLst>
            <pc:docMk/>
            <pc:sldMk cId="2915808705" sldId="1350"/>
            <ac:graphicFrameMk id="2" creationId="{55117339-3DED-EB51-6102-17C29C140B93}"/>
          </ac:graphicFrameMkLst>
        </pc:graphicFrameChg>
        <pc:graphicFrameChg chg="del">
          <ac:chgData name="Nguyen Binh" userId="acf7f2a7-1119-454a-99ee-b7b1d8425230" providerId="ADAL" clId="{11700495-DEAE-4AAA-9D0B-91827AD596A8}" dt="2023-05-17T10:29:21.004" v="21519" actId="478"/>
          <ac:graphicFrameMkLst>
            <pc:docMk/>
            <pc:sldMk cId="2915808705" sldId="1350"/>
            <ac:graphicFrameMk id="26" creationId="{9DF765C5-2C9E-EE1A-96C1-8DF9F5F51661}"/>
          </ac:graphicFrameMkLst>
        </pc:graphicFrameChg>
        <pc:graphicFrameChg chg="del">
          <ac:chgData name="Nguyen Binh" userId="acf7f2a7-1119-454a-99ee-b7b1d8425230" providerId="ADAL" clId="{11700495-DEAE-4AAA-9D0B-91827AD596A8}" dt="2023-05-17T10:29:21.004" v="21519" actId="478"/>
          <ac:graphicFrameMkLst>
            <pc:docMk/>
            <pc:sldMk cId="2915808705" sldId="1350"/>
            <ac:graphicFrameMk id="27" creationId="{3D5E2612-84AF-6212-E4F5-0DDD0EA19820}"/>
          </ac:graphicFrameMkLst>
        </pc:graphicFrameChg>
        <pc:graphicFrameChg chg="del">
          <ac:chgData name="Nguyen Binh" userId="acf7f2a7-1119-454a-99ee-b7b1d8425230" providerId="ADAL" clId="{11700495-DEAE-4AAA-9D0B-91827AD596A8}" dt="2023-05-17T10:29:21.004" v="21519" actId="478"/>
          <ac:graphicFrameMkLst>
            <pc:docMk/>
            <pc:sldMk cId="2915808705" sldId="1350"/>
            <ac:graphicFrameMk id="28" creationId="{F2B9E917-E96A-A74D-ABA9-91D93FD17D4D}"/>
          </ac:graphicFrameMkLst>
        </pc:graphicFrameChg>
        <pc:graphicFrameChg chg="del">
          <ac:chgData name="Nguyen Binh" userId="acf7f2a7-1119-454a-99ee-b7b1d8425230" providerId="ADAL" clId="{11700495-DEAE-4AAA-9D0B-91827AD596A8}" dt="2023-05-17T10:29:21.004" v="21519" actId="478"/>
          <ac:graphicFrameMkLst>
            <pc:docMk/>
            <pc:sldMk cId="2915808705" sldId="1350"/>
            <ac:graphicFrameMk id="29" creationId="{60A78475-EFD6-5EDE-B717-A4A3F846870A}"/>
          </ac:graphicFrameMkLst>
        </pc:graphicFrameChg>
        <pc:graphicFrameChg chg="del">
          <ac:chgData name="Nguyen Binh" userId="acf7f2a7-1119-454a-99ee-b7b1d8425230" providerId="ADAL" clId="{11700495-DEAE-4AAA-9D0B-91827AD596A8}" dt="2023-05-17T10:29:21.004" v="21519" actId="478"/>
          <ac:graphicFrameMkLst>
            <pc:docMk/>
            <pc:sldMk cId="2915808705" sldId="1350"/>
            <ac:graphicFrameMk id="32" creationId="{8AFCDEF3-BF18-63F6-02F0-D9DBA2FEE303}"/>
          </ac:graphicFrameMkLst>
        </pc:graphicFrameChg>
      </pc:sldChg>
      <pc:sldChg chg="addSp delSp modSp add mod ord modAnim">
        <pc:chgData name="Nguyen Binh" userId="acf7f2a7-1119-454a-99ee-b7b1d8425230" providerId="ADAL" clId="{11700495-DEAE-4AAA-9D0B-91827AD596A8}" dt="2023-05-17T11:41:42.126" v="22778"/>
        <pc:sldMkLst>
          <pc:docMk/>
          <pc:sldMk cId="1590625763" sldId="1351"/>
        </pc:sldMkLst>
        <pc:spChg chg="add del mod">
          <ac:chgData name="Nguyen Binh" userId="acf7f2a7-1119-454a-99ee-b7b1d8425230" providerId="ADAL" clId="{11700495-DEAE-4AAA-9D0B-91827AD596A8}" dt="2023-05-17T10:37:06.301" v="21874"/>
          <ac:spMkLst>
            <pc:docMk/>
            <pc:sldMk cId="1590625763" sldId="1351"/>
            <ac:spMk id="3" creationId="{F8DA0C53-7FEB-FB09-8141-4AAA2CBE2CED}"/>
          </ac:spMkLst>
        </pc:spChg>
        <pc:spChg chg="mod">
          <ac:chgData name="Nguyen Binh" userId="acf7f2a7-1119-454a-99ee-b7b1d8425230" providerId="ADAL" clId="{11700495-DEAE-4AAA-9D0B-91827AD596A8}" dt="2023-05-17T10:31:21.096" v="21557" actId="20577"/>
          <ac:spMkLst>
            <pc:docMk/>
            <pc:sldMk cId="1590625763" sldId="1351"/>
            <ac:spMk id="4" creationId="{15AFC79F-B728-8771-FCEE-8957AA07AE35}"/>
          </ac:spMkLst>
        </pc:spChg>
        <pc:spChg chg="add del mod">
          <ac:chgData name="Nguyen Binh" userId="acf7f2a7-1119-454a-99ee-b7b1d8425230" providerId="ADAL" clId="{11700495-DEAE-4AAA-9D0B-91827AD596A8}" dt="2023-05-17T10:34:31.318" v="21722"/>
          <ac:spMkLst>
            <pc:docMk/>
            <pc:sldMk cId="1590625763" sldId="1351"/>
            <ac:spMk id="5" creationId="{53858381-ACA6-34EC-ED1E-AB6518EADC86}"/>
          </ac:spMkLst>
        </pc:spChg>
        <pc:spChg chg="add del mod">
          <ac:chgData name="Nguyen Binh" userId="acf7f2a7-1119-454a-99ee-b7b1d8425230" providerId="ADAL" clId="{11700495-DEAE-4AAA-9D0B-91827AD596A8}" dt="2023-05-17T10:34:34.282" v="21724"/>
          <ac:spMkLst>
            <pc:docMk/>
            <pc:sldMk cId="1590625763" sldId="1351"/>
            <ac:spMk id="6" creationId="{F5ECEF55-9325-85C1-0923-70D9C67690B8}"/>
          </ac:spMkLst>
        </pc:spChg>
        <pc:spChg chg="add del mod">
          <ac:chgData name="Nguyen Binh" userId="acf7f2a7-1119-454a-99ee-b7b1d8425230" providerId="ADAL" clId="{11700495-DEAE-4AAA-9D0B-91827AD596A8}" dt="2023-05-17T10:34:38.615" v="21726"/>
          <ac:spMkLst>
            <pc:docMk/>
            <pc:sldMk cId="1590625763" sldId="1351"/>
            <ac:spMk id="7" creationId="{F1DDE987-487A-E4B0-6F8A-E7FE6100838A}"/>
          </ac:spMkLst>
        </pc:spChg>
        <pc:spChg chg="add mod">
          <ac:chgData name="Nguyen Binh" userId="acf7f2a7-1119-454a-99ee-b7b1d8425230" providerId="ADAL" clId="{11700495-DEAE-4AAA-9D0B-91827AD596A8}" dt="2023-05-17T11:37:52.899" v="22715" actId="1076"/>
          <ac:spMkLst>
            <pc:docMk/>
            <pc:sldMk cId="1590625763" sldId="1351"/>
            <ac:spMk id="9" creationId="{310A6F2C-A104-F715-4D78-746E1CA4851C}"/>
          </ac:spMkLst>
        </pc:spChg>
        <pc:spChg chg="del mod">
          <ac:chgData name="Nguyen Binh" userId="acf7f2a7-1119-454a-99ee-b7b1d8425230" providerId="ADAL" clId="{11700495-DEAE-4AAA-9D0B-91827AD596A8}" dt="2023-05-17T10:37:06.295" v="21872"/>
          <ac:spMkLst>
            <pc:docMk/>
            <pc:sldMk cId="1590625763" sldId="1351"/>
            <ac:spMk id="10" creationId="{999634E5-E90C-5C40-965F-BF141CFB9E1B}"/>
          </ac:spMkLst>
        </pc:spChg>
        <pc:spChg chg="add mod">
          <ac:chgData name="Nguyen Binh" userId="acf7f2a7-1119-454a-99ee-b7b1d8425230" providerId="ADAL" clId="{11700495-DEAE-4AAA-9D0B-91827AD596A8}" dt="2023-05-17T11:41:24.841" v="22776" actId="20577"/>
          <ac:spMkLst>
            <pc:docMk/>
            <pc:sldMk cId="1590625763" sldId="1351"/>
            <ac:spMk id="11" creationId="{A013CF69-3915-7C06-0EDB-94CB18A2BE3D}"/>
          </ac:spMkLst>
        </pc:spChg>
        <pc:graphicFrameChg chg="mod modGraphic">
          <ac:chgData name="Nguyen Binh" userId="acf7f2a7-1119-454a-99ee-b7b1d8425230" providerId="ADAL" clId="{11700495-DEAE-4AAA-9D0B-91827AD596A8}" dt="2023-05-17T11:37:46.636" v="22713" actId="1076"/>
          <ac:graphicFrameMkLst>
            <pc:docMk/>
            <pc:sldMk cId="1590625763" sldId="1351"/>
            <ac:graphicFrameMk id="2" creationId="{55117339-3DED-EB51-6102-17C29C140B93}"/>
          </ac:graphicFrameMkLst>
        </pc:graphicFrameChg>
        <pc:graphicFrameChg chg="add mod modGraphic">
          <ac:chgData name="Nguyen Binh" userId="acf7f2a7-1119-454a-99ee-b7b1d8425230" providerId="ADAL" clId="{11700495-DEAE-4AAA-9D0B-91827AD596A8}" dt="2023-05-17T11:37:42.628" v="22712" actId="1076"/>
          <ac:graphicFrameMkLst>
            <pc:docMk/>
            <pc:sldMk cId="1590625763" sldId="1351"/>
            <ac:graphicFrameMk id="8" creationId="{7F9D2F05-8833-9D21-08D0-7483B76E4B0B}"/>
          </ac:graphicFrameMkLst>
        </pc:graphicFrameChg>
      </pc:sldChg>
      <pc:sldChg chg="addSp delSp modSp add mod modAnim">
        <pc:chgData name="Nguyen Binh" userId="acf7f2a7-1119-454a-99ee-b7b1d8425230" providerId="ADAL" clId="{11700495-DEAE-4AAA-9D0B-91827AD596A8}" dt="2023-05-17T11:41:46.980" v="22780"/>
        <pc:sldMkLst>
          <pc:docMk/>
          <pc:sldMk cId="3952757204" sldId="1352"/>
        </pc:sldMkLst>
        <pc:spChg chg="add mod">
          <ac:chgData name="Nguyen Binh" userId="acf7f2a7-1119-454a-99ee-b7b1d8425230" providerId="ADAL" clId="{11700495-DEAE-4AAA-9D0B-91827AD596A8}" dt="2023-05-17T11:37:58.953" v="22718"/>
          <ac:spMkLst>
            <pc:docMk/>
            <pc:sldMk cId="3952757204" sldId="1352"/>
            <ac:spMk id="3" creationId="{49878707-03CD-82AD-8374-707DFAE101B2}"/>
          </ac:spMkLst>
        </pc:spChg>
        <pc:spChg chg="mod">
          <ac:chgData name="Nguyen Binh" userId="acf7f2a7-1119-454a-99ee-b7b1d8425230" providerId="ADAL" clId="{11700495-DEAE-4AAA-9D0B-91827AD596A8}" dt="2023-05-17T11:21:23.793" v="22338" actId="20577"/>
          <ac:spMkLst>
            <pc:docMk/>
            <pc:sldMk cId="3952757204" sldId="1352"/>
            <ac:spMk id="4" creationId="{15AFC79F-B728-8771-FCEE-8957AA07AE35}"/>
          </ac:spMkLst>
        </pc:spChg>
        <pc:spChg chg="add mod">
          <ac:chgData name="Nguyen Binh" userId="acf7f2a7-1119-454a-99ee-b7b1d8425230" providerId="ADAL" clId="{11700495-DEAE-4AAA-9D0B-91827AD596A8}" dt="2023-05-17T11:41:16.480" v="22767" actId="20577"/>
          <ac:spMkLst>
            <pc:docMk/>
            <pc:sldMk cId="3952757204" sldId="1352"/>
            <ac:spMk id="5" creationId="{D84AB757-7E74-8AE0-937F-840210B55963}"/>
          </ac:spMkLst>
        </pc:spChg>
        <pc:spChg chg="del mod">
          <ac:chgData name="Nguyen Binh" userId="acf7f2a7-1119-454a-99ee-b7b1d8425230" providerId="ADAL" clId="{11700495-DEAE-4AAA-9D0B-91827AD596A8}" dt="2023-05-17T11:37:58.710" v="22717" actId="478"/>
          <ac:spMkLst>
            <pc:docMk/>
            <pc:sldMk cId="3952757204" sldId="1352"/>
            <ac:spMk id="9" creationId="{310A6F2C-A104-F715-4D78-746E1CA4851C}"/>
          </ac:spMkLst>
        </pc:spChg>
        <pc:graphicFrameChg chg="mod modGraphic">
          <ac:chgData name="Nguyen Binh" userId="acf7f2a7-1119-454a-99ee-b7b1d8425230" providerId="ADAL" clId="{11700495-DEAE-4AAA-9D0B-91827AD596A8}" dt="2023-05-17T11:38:17.260" v="22721" actId="1076"/>
          <ac:graphicFrameMkLst>
            <pc:docMk/>
            <pc:sldMk cId="3952757204" sldId="1352"/>
            <ac:graphicFrameMk id="2" creationId="{55117339-3DED-EB51-6102-17C29C140B93}"/>
          </ac:graphicFrameMkLst>
        </pc:graphicFrameChg>
        <pc:graphicFrameChg chg="mod modGraphic">
          <ac:chgData name="Nguyen Binh" userId="acf7f2a7-1119-454a-99ee-b7b1d8425230" providerId="ADAL" clId="{11700495-DEAE-4AAA-9D0B-91827AD596A8}" dt="2023-05-17T11:38:17.260" v="22721" actId="1076"/>
          <ac:graphicFrameMkLst>
            <pc:docMk/>
            <pc:sldMk cId="3952757204" sldId="1352"/>
            <ac:graphicFrameMk id="8" creationId="{7F9D2F05-8833-9D21-08D0-7483B76E4B0B}"/>
          </ac:graphicFrameMkLst>
        </pc:graphicFrameChg>
      </pc:sldChg>
      <pc:sldMasterChg chg="modSp mod delSldLayout modSldLayout">
        <pc:chgData name="Nguyen Binh" userId="acf7f2a7-1119-454a-99ee-b7b1d8425230" providerId="ADAL" clId="{11700495-DEAE-4AAA-9D0B-91827AD596A8}" dt="2023-05-11T17:40:19.624" v="3289" actId="47"/>
        <pc:sldMasterMkLst>
          <pc:docMk/>
          <pc:sldMasterMk cId="3038685260" sldId="2147483811"/>
        </pc:sldMasterMkLst>
        <pc:spChg chg="mod">
          <ac:chgData name="Nguyen Binh" userId="acf7f2a7-1119-454a-99ee-b7b1d8425230" providerId="ADAL" clId="{11700495-DEAE-4AAA-9D0B-91827AD596A8}" dt="2023-05-02T12:07:41.454" v="1"/>
          <ac:spMkLst>
            <pc:docMk/>
            <pc:sldMasterMk cId="3038685260" sldId="2147483811"/>
            <ac:spMk id="15" creationId="{00000000-0000-0000-0000-000000000000}"/>
          </ac:spMkLst>
        </pc:spChg>
        <pc:sldLayoutChg chg="modSp mod">
          <pc:chgData name="Nguyen Binh" userId="acf7f2a7-1119-454a-99ee-b7b1d8425230" providerId="ADAL" clId="{11700495-DEAE-4AAA-9D0B-91827AD596A8}" dt="2023-05-02T12:07:51.323" v="3"/>
          <pc:sldLayoutMkLst>
            <pc:docMk/>
            <pc:sldMasterMk cId="3038685260" sldId="2147483811"/>
            <pc:sldLayoutMk cId="3955564911" sldId="2147483828"/>
          </pc:sldLayoutMkLst>
          <pc:spChg chg="mod">
            <ac:chgData name="Nguyen Binh" userId="acf7f2a7-1119-454a-99ee-b7b1d8425230" providerId="ADAL" clId="{11700495-DEAE-4AAA-9D0B-91827AD596A8}" dt="2023-05-02T12:07:51.323" v="3"/>
            <ac:spMkLst>
              <pc:docMk/>
              <pc:sldMasterMk cId="3038685260" sldId="2147483811"/>
              <pc:sldLayoutMk cId="3955564911" sldId="2147483828"/>
              <ac:spMk id="5" creationId="{00000000-0000-0000-0000-000000000000}"/>
            </ac:spMkLst>
          </pc:spChg>
        </pc:sldLayoutChg>
        <pc:sldLayoutChg chg="del">
          <pc:chgData name="Nguyen Binh" userId="acf7f2a7-1119-454a-99ee-b7b1d8425230" providerId="ADAL" clId="{11700495-DEAE-4AAA-9D0B-91827AD596A8}" dt="2023-05-11T15:49:45.937" v="1246" actId="2696"/>
          <pc:sldLayoutMkLst>
            <pc:docMk/>
            <pc:sldMasterMk cId="3038685260" sldId="2147483811"/>
            <pc:sldLayoutMk cId="2927293037" sldId="2147483832"/>
          </pc:sldLayoutMkLst>
        </pc:sldLayoutChg>
        <pc:sldLayoutChg chg="del">
          <pc:chgData name="Nguyen Binh" userId="acf7f2a7-1119-454a-99ee-b7b1d8425230" providerId="ADAL" clId="{11700495-DEAE-4AAA-9D0B-91827AD596A8}" dt="2023-05-11T17:40:19.624" v="3289" actId="47"/>
          <pc:sldLayoutMkLst>
            <pc:docMk/>
            <pc:sldMasterMk cId="3038685260" sldId="2147483811"/>
            <pc:sldLayoutMk cId="3151140509" sldId="2147483832"/>
          </pc:sldLayoutMkLst>
        </pc:sldLayoutChg>
      </pc:sldMasterChg>
    </pc:docChg>
  </pc:docChgLst>
  <pc:docChgLst>
    <pc:chgData name="Nguyen Binh" userId="acf7f2a7-1119-454a-99ee-b7b1d8425230" providerId="ADAL" clId="{04681100-F807-4D72-9436-F9A6E8972616}"/>
    <pc:docChg chg="undo custSel addSld modSld">
      <pc:chgData name="Nguyen Binh" userId="acf7f2a7-1119-454a-99ee-b7b1d8425230" providerId="ADAL" clId="{04681100-F807-4D72-9436-F9A6E8972616}" dt="2023-10-02T19:40:37.584" v="159" actId="1076"/>
      <pc:docMkLst>
        <pc:docMk/>
      </pc:docMkLst>
      <pc:sldChg chg="modSp mod">
        <pc:chgData name="Nguyen Binh" userId="acf7f2a7-1119-454a-99ee-b7b1d8425230" providerId="ADAL" clId="{04681100-F807-4D72-9436-F9A6E8972616}" dt="2023-10-02T19:29:15.161" v="12" actId="20577"/>
        <pc:sldMkLst>
          <pc:docMk/>
          <pc:sldMk cId="0" sldId="258"/>
        </pc:sldMkLst>
        <pc:spChg chg="mod">
          <ac:chgData name="Nguyen Binh" userId="acf7f2a7-1119-454a-99ee-b7b1d8425230" providerId="ADAL" clId="{04681100-F807-4D72-9436-F9A6E8972616}" dt="2023-10-02T19:29:15.161" v="12" actId="20577"/>
          <ac:spMkLst>
            <pc:docMk/>
            <pc:sldMk cId="0" sldId="258"/>
            <ac:spMk id="2" creationId="{00000000-0000-0000-0000-000000000000}"/>
          </ac:spMkLst>
        </pc:spChg>
      </pc:sldChg>
      <pc:sldChg chg="addSp delSp modSp mod">
        <pc:chgData name="Nguyen Binh" userId="acf7f2a7-1119-454a-99ee-b7b1d8425230" providerId="ADAL" clId="{04681100-F807-4D72-9436-F9A6E8972616}" dt="2023-10-02T19:29:52.303" v="18" actId="478"/>
        <pc:sldMkLst>
          <pc:docMk/>
          <pc:sldMk cId="194859773" sldId="1362"/>
        </pc:sldMkLst>
        <pc:spChg chg="del">
          <ac:chgData name="Nguyen Binh" userId="acf7f2a7-1119-454a-99ee-b7b1d8425230" providerId="ADAL" clId="{04681100-F807-4D72-9436-F9A6E8972616}" dt="2023-10-02T19:29:50.694" v="17" actId="478"/>
          <ac:spMkLst>
            <pc:docMk/>
            <pc:sldMk cId="194859773" sldId="1362"/>
            <ac:spMk id="2" creationId="{DDC00667-AD97-B59C-3A2E-3E35C8BB38D7}"/>
          </ac:spMkLst>
        </pc:spChg>
        <pc:spChg chg="add del mod">
          <ac:chgData name="Nguyen Binh" userId="acf7f2a7-1119-454a-99ee-b7b1d8425230" providerId="ADAL" clId="{04681100-F807-4D72-9436-F9A6E8972616}" dt="2023-10-02T19:29:52.303" v="18" actId="478"/>
          <ac:spMkLst>
            <pc:docMk/>
            <pc:sldMk cId="194859773" sldId="1362"/>
            <ac:spMk id="4" creationId="{6D92B83E-6CDB-4F87-939A-12DC5DCF690C}"/>
          </ac:spMkLst>
        </pc:spChg>
      </pc:sldChg>
      <pc:sldChg chg="addSp delSp modSp mod delAnim">
        <pc:chgData name="Nguyen Binh" userId="acf7f2a7-1119-454a-99ee-b7b1d8425230" providerId="ADAL" clId="{04681100-F807-4D72-9436-F9A6E8972616}" dt="2023-10-02T19:30:31.409" v="115" actId="14100"/>
        <pc:sldMkLst>
          <pc:docMk/>
          <pc:sldMk cId="1314887363" sldId="1364"/>
        </pc:sldMkLst>
        <pc:spChg chg="del">
          <ac:chgData name="Nguyen Binh" userId="acf7f2a7-1119-454a-99ee-b7b1d8425230" providerId="ADAL" clId="{04681100-F807-4D72-9436-F9A6E8972616}" dt="2023-10-02T19:29:39.671" v="13" actId="478"/>
          <ac:spMkLst>
            <pc:docMk/>
            <pc:sldMk cId="1314887363" sldId="1364"/>
            <ac:spMk id="2" creationId="{E25B5B56-A74D-A0DE-B821-9F517887D55C}"/>
          </ac:spMkLst>
        </pc:spChg>
        <pc:spChg chg="mod">
          <ac:chgData name="Nguyen Binh" userId="acf7f2a7-1119-454a-99ee-b7b1d8425230" providerId="ADAL" clId="{04681100-F807-4D72-9436-F9A6E8972616}" dt="2023-10-02T19:30:27.877" v="114" actId="20577"/>
          <ac:spMkLst>
            <pc:docMk/>
            <pc:sldMk cId="1314887363" sldId="1364"/>
            <ac:spMk id="3" creationId="{F877CAF5-12EE-6441-47DB-B3BBFC0DCB4B}"/>
          </ac:spMkLst>
        </pc:spChg>
        <pc:spChg chg="del">
          <ac:chgData name="Nguyen Binh" userId="acf7f2a7-1119-454a-99ee-b7b1d8425230" providerId="ADAL" clId="{04681100-F807-4D72-9436-F9A6E8972616}" dt="2023-10-02T19:29:39.671" v="13" actId="478"/>
          <ac:spMkLst>
            <pc:docMk/>
            <pc:sldMk cId="1314887363" sldId="1364"/>
            <ac:spMk id="5" creationId="{F6D6F86E-90BD-4ECD-B169-00BEDF8D7A2F}"/>
          </ac:spMkLst>
        </pc:spChg>
        <pc:spChg chg="add mod">
          <ac:chgData name="Nguyen Binh" userId="acf7f2a7-1119-454a-99ee-b7b1d8425230" providerId="ADAL" clId="{04681100-F807-4D72-9436-F9A6E8972616}" dt="2023-10-02T19:30:31.409" v="115" actId="14100"/>
          <ac:spMkLst>
            <pc:docMk/>
            <pc:sldMk cId="1314887363" sldId="1364"/>
            <ac:spMk id="7" creationId="{F5E7DE5F-E116-FF1C-DDA8-8EE6653F755A}"/>
          </ac:spMkLst>
        </pc:spChg>
        <pc:picChg chg="del">
          <ac:chgData name="Nguyen Binh" userId="acf7f2a7-1119-454a-99ee-b7b1d8425230" providerId="ADAL" clId="{04681100-F807-4D72-9436-F9A6E8972616}" dt="2023-10-02T19:29:42.568" v="14" actId="478"/>
          <ac:picMkLst>
            <pc:docMk/>
            <pc:sldMk cId="1314887363" sldId="1364"/>
            <ac:picMk id="4" creationId="{4198F5E0-6EC0-DD0C-F2D6-471CDF3141A9}"/>
          </ac:picMkLst>
        </pc:picChg>
      </pc:sldChg>
      <pc:sldChg chg="delSp modSp mod">
        <pc:chgData name="Nguyen Binh" userId="acf7f2a7-1119-454a-99ee-b7b1d8425230" providerId="ADAL" clId="{04681100-F807-4D72-9436-F9A6E8972616}" dt="2023-10-02T19:30:15.287" v="81" actId="20577"/>
        <pc:sldMkLst>
          <pc:docMk/>
          <pc:sldMk cId="1336057308" sldId="1366"/>
        </pc:sldMkLst>
        <pc:spChg chg="mod">
          <ac:chgData name="Nguyen Binh" userId="acf7f2a7-1119-454a-99ee-b7b1d8425230" providerId="ADAL" clId="{04681100-F807-4D72-9436-F9A6E8972616}" dt="2023-10-02T19:30:15.287" v="81" actId="20577"/>
          <ac:spMkLst>
            <pc:docMk/>
            <pc:sldMk cId="1336057308" sldId="1366"/>
            <ac:spMk id="2" creationId="{09C27194-50AD-7321-F15C-42B8C5C0F7A5}"/>
          </ac:spMkLst>
        </pc:spChg>
        <pc:picChg chg="del">
          <ac:chgData name="Nguyen Binh" userId="acf7f2a7-1119-454a-99ee-b7b1d8425230" providerId="ADAL" clId="{04681100-F807-4D72-9436-F9A6E8972616}" dt="2023-10-02T19:29:01.615" v="0" actId="478"/>
          <ac:picMkLst>
            <pc:docMk/>
            <pc:sldMk cId="1336057308" sldId="1366"/>
            <ac:picMk id="5" creationId="{4B5A567C-CDEB-47C9-EAD2-A157D5494A02}"/>
          </ac:picMkLst>
        </pc:picChg>
      </pc:sldChg>
      <pc:sldChg chg="addSp modSp new mod">
        <pc:chgData name="Nguyen Binh" userId="acf7f2a7-1119-454a-99ee-b7b1d8425230" providerId="ADAL" clId="{04681100-F807-4D72-9436-F9A6E8972616}" dt="2023-10-02T19:40:37.584" v="159" actId="1076"/>
        <pc:sldMkLst>
          <pc:docMk/>
          <pc:sldMk cId="1605806823" sldId="1367"/>
        </pc:sldMkLst>
        <pc:spChg chg="mod">
          <ac:chgData name="Nguyen Binh" userId="acf7f2a7-1119-454a-99ee-b7b1d8425230" providerId="ADAL" clId="{04681100-F807-4D72-9436-F9A6E8972616}" dt="2023-10-02T19:30:51.075" v="117" actId="14100"/>
          <ac:spMkLst>
            <pc:docMk/>
            <pc:sldMk cId="1605806823" sldId="1367"/>
            <ac:spMk id="2" creationId="{9E6749F1-4168-6FD0-2974-45FFC71CDF6C}"/>
          </ac:spMkLst>
        </pc:spChg>
        <pc:graphicFrameChg chg="add mod">
          <ac:chgData name="Nguyen Binh" userId="acf7f2a7-1119-454a-99ee-b7b1d8425230" providerId="ADAL" clId="{04681100-F807-4D72-9436-F9A6E8972616}" dt="2023-10-02T19:38:24.308" v="142" actId="14100"/>
          <ac:graphicFrameMkLst>
            <pc:docMk/>
            <pc:sldMk cId="1605806823" sldId="1367"/>
            <ac:graphicFrameMk id="4" creationId="{4FD51E27-26A9-D729-FD7C-5878420F4F93}"/>
          </ac:graphicFrameMkLst>
        </pc:graphicFrameChg>
        <pc:graphicFrameChg chg="add mod">
          <ac:chgData name="Nguyen Binh" userId="acf7f2a7-1119-454a-99ee-b7b1d8425230" providerId="ADAL" clId="{04681100-F807-4D72-9436-F9A6E8972616}" dt="2023-10-02T19:36:43.083" v="131" actId="14100"/>
          <ac:graphicFrameMkLst>
            <pc:docMk/>
            <pc:sldMk cId="1605806823" sldId="1367"/>
            <ac:graphicFrameMk id="5" creationId="{F9A68FB3-9EB2-6DD6-F3A6-1947DCD17E79}"/>
          </ac:graphicFrameMkLst>
        </pc:graphicFrameChg>
        <pc:graphicFrameChg chg="add mod">
          <ac:chgData name="Nguyen Binh" userId="acf7f2a7-1119-454a-99ee-b7b1d8425230" providerId="ADAL" clId="{04681100-F807-4D72-9436-F9A6E8972616}" dt="2023-10-02T19:38:21.715" v="139" actId="1076"/>
          <ac:graphicFrameMkLst>
            <pc:docMk/>
            <pc:sldMk cId="1605806823" sldId="1367"/>
            <ac:graphicFrameMk id="6" creationId="{62C86C48-5B1C-C8CC-325C-973C5F68CB2F}"/>
          </ac:graphicFrameMkLst>
        </pc:graphicFrameChg>
        <pc:graphicFrameChg chg="add mod">
          <ac:chgData name="Nguyen Binh" userId="acf7f2a7-1119-454a-99ee-b7b1d8425230" providerId="ADAL" clId="{04681100-F807-4D72-9436-F9A6E8972616}" dt="2023-10-02T19:39:12.834" v="147" actId="14100"/>
          <ac:graphicFrameMkLst>
            <pc:docMk/>
            <pc:sldMk cId="1605806823" sldId="1367"/>
            <ac:graphicFrameMk id="7" creationId="{7936D62C-B740-1534-39DD-4FFC74BD3998}"/>
          </ac:graphicFrameMkLst>
        </pc:graphicFrameChg>
        <pc:graphicFrameChg chg="add mod">
          <ac:chgData name="Nguyen Binh" userId="acf7f2a7-1119-454a-99ee-b7b1d8425230" providerId="ADAL" clId="{04681100-F807-4D72-9436-F9A6E8972616}" dt="2023-10-02T19:39:32.869" v="152" actId="1076"/>
          <ac:graphicFrameMkLst>
            <pc:docMk/>
            <pc:sldMk cId="1605806823" sldId="1367"/>
            <ac:graphicFrameMk id="8" creationId="{B8A884CB-46F7-E15E-1E50-B28994835294}"/>
          </ac:graphicFrameMkLst>
        </pc:graphicFrameChg>
        <pc:graphicFrameChg chg="add mod">
          <ac:chgData name="Nguyen Binh" userId="acf7f2a7-1119-454a-99ee-b7b1d8425230" providerId="ADAL" clId="{04681100-F807-4D72-9436-F9A6E8972616}" dt="2023-10-02T19:40:37.584" v="159" actId="1076"/>
          <ac:graphicFrameMkLst>
            <pc:docMk/>
            <pc:sldMk cId="1605806823" sldId="1367"/>
            <ac:graphicFrameMk id="9" creationId="{2ED6CC8B-94F9-1ED1-854E-87C7AFB1E433}"/>
          </ac:graphicFrameMkLst>
        </pc:graphicFrameChg>
      </pc:sldChg>
    </pc:docChg>
  </pc:docChgLst>
  <pc:docChgLst>
    <pc:chgData name="Nguyen Binh" userId="S::binh.nguyen@aalto.fi::acf7f2a7-1119-454a-99ee-b7b1d8425230" providerId="AD" clId="Web-{47B4C78B-4738-4D89-B10B-3CCFF7D69EF9}"/>
    <pc:docChg chg="modSld">
      <pc:chgData name="Nguyen Binh" userId="S::binh.nguyen@aalto.fi::acf7f2a7-1119-454a-99ee-b7b1d8425230" providerId="AD" clId="Web-{47B4C78B-4738-4D89-B10B-3CCFF7D69EF9}" dt="2023-05-08T12:56:20.394" v="6" actId="20577"/>
      <pc:docMkLst>
        <pc:docMk/>
      </pc:docMkLst>
      <pc:sldChg chg="modSp">
        <pc:chgData name="Nguyen Binh" userId="S::binh.nguyen@aalto.fi::acf7f2a7-1119-454a-99ee-b7b1d8425230" providerId="AD" clId="Web-{47B4C78B-4738-4D89-B10B-3CCFF7D69EF9}" dt="2023-05-08T12:56:20.394" v="6" actId="20577"/>
        <pc:sldMkLst>
          <pc:docMk/>
          <pc:sldMk cId="0" sldId="258"/>
        </pc:sldMkLst>
        <pc:spChg chg="mod">
          <ac:chgData name="Nguyen Binh" userId="S::binh.nguyen@aalto.fi::acf7f2a7-1119-454a-99ee-b7b1d8425230" providerId="AD" clId="Web-{47B4C78B-4738-4D89-B10B-3CCFF7D69EF9}" dt="2023-05-08T12:56:20.394" v="6" actId="20577"/>
          <ac:spMkLst>
            <pc:docMk/>
            <pc:sldMk cId="0" sldId="258"/>
            <ac:spMk id="2" creationId="{00000000-0000-0000-0000-000000000000}"/>
          </ac:spMkLst>
        </pc:spChg>
      </pc:sldChg>
    </pc:docChg>
  </pc:docChgLst>
  <pc:docChgLst>
    <pc:chgData name="Nguyen Binh" userId="acf7f2a7-1119-454a-99ee-b7b1d8425230" providerId="ADAL" clId="{9B1DA3D6-4269-45A8-8402-BB0605270514}"/>
    <pc:docChg chg="undo redo custSel addSld delSld modSld sldOrd modSection">
      <pc:chgData name="Nguyen Binh" userId="acf7f2a7-1119-454a-99ee-b7b1d8425230" providerId="ADAL" clId="{9B1DA3D6-4269-45A8-8402-BB0605270514}" dt="2023-12-21T14:46:47.685" v="5700" actId="20577"/>
      <pc:docMkLst>
        <pc:docMk/>
      </pc:docMkLst>
      <pc:sldChg chg="modSp mod">
        <pc:chgData name="Nguyen Binh" userId="acf7f2a7-1119-454a-99ee-b7b1d8425230" providerId="ADAL" clId="{9B1DA3D6-4269-45A8-8402-BB0605270514}" dt="2023-12-20T10:10:17.786" v="79" actId="20577"/>
        <pc:sldMkLst>
          <pc:docMk/>
          <pc:sldMk cId="0" sldId="258"/>
        </pc:sldMkLst>
        <pc:spChg chg="mod">
          <ac:chgData name="Nguyen Binh" userId="acf7f2a7-1119-454a-99ee-b7b1d8425230" providerId="ADAL" clId="{9B1DA3D6-4269-45A8-8402-BB0605270514}" dt="2023-12-20T10:10:17.786" v="79" actId="20577"/>
          <ac:spMkLst>
            <pc:docMk/>
            <pc:sldMk cId="0" sldId="258"/>
            <ac:spMk id="2" creationId="{00000000-0000-0000-0000-000000000000}"/>
          </ac:spMkLst>
        </pc:spChg>
      </pc:sldChg>
      <pc:sldChg chg="addSp delSp modSp add mod">
        <pc:chgData name="Nguyen Binh" userId="acf7f2a7-1119-454a-99ee-b7b1d8425230" providerId="ADAL" clId="{9B1DA3D6-4269-45A8-8402-BB0605270514}" dt="2023-12-20T14:19:07.932" v="5564" actId="1076"/>
        <pc:sldMkLst>
          <pc:docMk/>
          <pc:sldMk cId="3627088963" sldId="287"/>
        </pc:sldMkLst>
        <pc:spChg chg="mod">
          <ac:chgData name="Nguyen Binh" userId="acf7f2a7-1119-454a-99ee-b7b1d8425230" providerId="ADAL" clId="{9B1DA3D6-4269-45A8-8402-BB0605270514}" dt="2023-12-20T10:52:16.766" v="985" actId="20577"/>
          <ac:spMkLst>
            <pc:docMk/>
            <pc:sldMk cId="3627088963" sldId="287"/>
            <ac:spMk id="3" creationId="{F72D139D-8E29-EAE2-FB28-2A020F1DE874}"/>
          </ac:spMkLst>
        </pc:spChg>
        <pc:spChg chg="del">
          <ac:chgData name="Nguyen Binh" userId="acf7f2a7-1119-454a-99ee-b7b1d8425230" providerId="ADAL" clId="{9B1DA3D6-4269-45A8-8402-BB0605270514}" dt="2023-12-20T10:55:09.797" v="1065" actId="478"/>
          <ac:spMkLst>
            <pc:docMk/>
            <pc:sldMk cId="3627088963" sldId="287"/>
            <ac:spMk id="7" creationId="{A3123B54-3D51-0624-AF7F-170A672CDEE8}"/>
          </ac:spMkLst>
        </pc:spChg>
        <pc:spChg chg="del">
          <ac:chgData name="Nguyen Binh" userId="acf7f2a7-1119-454a-99ee-b7b1d8425230" providerId="ADAL" clId="{9B1DA3D6-4269-45A8-8402-BB0605270514}" dt="2023-12-20T10:52:23.368" v="988" actId="478"/>
          <ac:spMkLst>
            <pc:docMk/>
            <pc:sldMk cId="3627088963" sldId="287"/>
            <ac:spMk id="8" creationId="{EFB8C6BE-033C-C126-AD1E-A10D1E5D0080}"/>
          </ac:spMkLst>
        </pc:spChg>
        <pc:spChg chg="del">
          <ac:chgData name="Nguyen Binh" userId="acf7f2a7-1119-454a-99ee-b7b1d8425230" providerId="ADAL" clId="{9B1DA3D6-4269-45A8-8402-BB0605270514}" dt="2023-12-20T10:52:24.445" v="989" actId="478"/>
          <ac:spMkLst>
            <pc:docMk/>
            <pc:sldMk cId="3627088963" sldId="287"/>
            <ac:spMk id="10" creationId="{7DED4018-9EB4-3662-DFA4-9890678A0736}"/>
          </ac:spMkLst>
        </pc:spChg>
        <pc:spChg chg="add mod">
          <ac:chgData name="Nguyen Binh" userId="acf7f2a7-1119-454a-99ee-b7b1d8425230" providerId="ADAL" clId="{9B1DA3D6-4269-45A8-8402-BB0605270514}" dt="2023-12-20T14:19:07.932" v="5564" actId="1076"/>
          <ac:spMkLst>
            <pc:docMk/>
            <pc:sldMk cId="3627088963" sldId="287"/>
            <ac:spMk id="11" creationId="{1187E573-A347-C375-792F-74F3D5F23E01}"/>
          </ac:spMkLst>
        </pc:spChg>
        <pc:spChg chg="add mod">
          <ac:chgData name="Nguyen Binh" userId="acf7f2a7-1119-454a-99ee-b7b1d8425230" providerId="ADAL" clId="{9B1DA3D6-4269-45A8-8402-BB0605270514}" dt="2023-12-20T10:56:21.842" v="1083" actId="403"/>
          <ac:spMkLst>
            <pc:docMk/>
            <pc:sldMk cId="3627088963" sldId="287"/>
            <ac:spMk id="12" creationId="{5C7E7C39-46B7-3BA7-07F3-368AD04B6519}"/>
          </ac:spMkLst>
        </pc:spChg>
        <pc:spChg chg="add mod">
          <ac:chgData name="Nguyen Binh" userId="acf7f2a7-1119-454a-99ee-b7b1d8425230" providerId="ADAL" clId="{9B1DA3D6-4269-45A8-8402-BB0605270514}" dt="2023-12-20T10:56:26.436" v="1087" actId="403"/>
          <ac:spMkLst>
            <pc:docMk/>
            <pc:sldMk cId="3627088963" sldId="287"/>
            <ac:spMk id="13" creationId="{4F2E508D-41B0-E6F4-DFA7-6AD2CE77E417}"/>
          </ac:spMkLst>
        </pc:spChg>
        <pc:picChg chg="add del mod modCrop">
          <ac:chgData name="Nguyen Binh" userId="acf7f2a7-1119-454a-99ee-b7b1d8425230" providerId="ADAL" clId="{9B1DA3D6-4269-45A8-8402-BB0605270514}" dt="2023-12-20T10:54:26.417" v="1049" actId="478"/>
          <ac:picMkLst>
            <pc:docMk/>
            <pc:sldMk cId="3627088963" sldId="287"/>
            <ac:picMk id="2" creationId="{79F7A135-E601-C141-B014-A413E7BECBAD}"/>
          </ac:picMkLst>
        </pc:picChg>
        <pc:picChg chg="mod modCrop">
          <ac:chgData name="Nguyen Binh" userId="acf7f2a7-1119-454a-99ee-b7b1d8425230" providerId="ADAL" clId="{9B1DA3D6-4269-45A8-8402-BB0605270514}" dt="2023-12-20T10:55:14.136" v="1066" actId="1076"/>
          <ac:picMkLst>
            <pc:docMk/>
            <pc:sldMk cId="3627088963" sldId="287"/>
            <ac:picMk id="4" creationId="{4697E91E-8E1D-2021-C324-B1F0886A58CF}"/>
          </ac:picMkLst>
        </pc:picChg>
        <pc:picChg chg="mod modCrop">
          <ac:chgData name="Nguyen Binh" userId="acf7f2a7-1119-454a-99ee-b7b1d8425230" providerId="ADAL" clId="{9B1DA3D6-4269-45A8-8402-BB0605270514}" dt="2023-12-20T10:55:48.543" v="1076" actId="18131"/>
          <ac:picMkLst>
            <pc:docMk/>
            <pc:sldMk cId="3627088963" sldId="287"/>
            <ac:picMk id="5" creationId="{53613145-5FC6-62F2-577D-B4C41C0FDBE2}"/>
          </ac:picMkLst>
        </pc:picChg>
        <pc:picChg chg="mod modCrop">
          <ac:chgData name="Nguyen Binh" userId="acf7f2a7-1119-454a-99ee-b7b1d8425230" providerId="ADAL" clId="{9B1DA3D6-4269-45A8-8402-BB0605270514}" dt="2023-12-20T10:55:16.824" v="1067" actId="1076"/>
          <ac:picMkLst>
            <pc:docMk/>
            <pc:sldMk cId="3627088963" sldId="287"/>
            <ac:picMk id="6" creationId="{47CD9374-2BB7-6615-2C6F-FD650510003D}"/>
          </ac:picMkLst>
        </pc:picChg>
      </pc:sldChg>
      <pc:sldChg chg="modSp mod">
        <pc:chgData name="Nguyen Binh" userId="acf7f2a7-1119-454a-99ee-b7b1d8425230" providerId="ADAL" clId="{9B1DA3D6-4269-45A8-8402-BB0605270514}" dt="2023-12-20T14:13:41.701" v="5428" actId="1076"/>
        <pc:sldMkLst>
          <pc:docMk/>
          <pc:sldMk cId="423727490" sldId="820"/>
        </pc:sldMkLst>
        <pc:spChg chg="mod">
          <ac:chgData name="Nguyen Binh" userId="acf7f2a7-1119-454a-99ee-b7b1d8425230" providerId="ADAL" clId="{9B1DA3D6-4269-45A8-8402-BB0605270514}" dt="2023-12-20T14:13:41.701" v="5428" actId="1076"/>
          <ac:spMkLst>
            <pc:docMk/>
            <pc:sldMk cId="423727490" sldId="820"/>
            <ac:spMk id="3" creationId="{00000000-0000-0000-0000-000000000000}"/>
          </ac:spMkLst>
        </pc:spChg>
        <pc:picChg chg="mod">
          <ac:chgData name="Nguyen Binh" userId="acf7f2a7-1119-454a-99ee-b7b1d8425230" providerId="ADAL" clId="{9B1DA3D6-4269-45A8-8402-BB0605270514}" dt="2023-12-20T14:13:41.701" v="5428" actId="1076"/>
          <ac:picMkLst>
            <pc:docMk/>
            <pc:sldMk cId="423727490" sldId="820"/>
            <ac:picMk id="5122" creationId="{C1E515D4-EE0A-E9B8-5BDB-02F45945AB73}"/>
          </ac:picMkLst>
        </pc:picChg>
      </pc:sldChg>
      <pc:sldChg chg="del">
        <pc:chgData name="Nguyen Binh" userId="acf7f2a7-1119-454a-99ee-b7b1d8425230" providerId="ADAL" clId="{9B1DA3D6-4269-45A8-8402-BB0605270514}" dt="2023-12-20T10:18:16.357" v="190" actId="47"/>
        <pc:sldMkLst>
          <pc:docMk/>
          <pc:sldMk cId="1224198891" sldId="821"/>
        </pc:sldMkLst>
      </pc:sldChg>
      <pc:sldChg chg="modSp mod">
        <pc:chgData name="Nguyen Binh" userId="acf7f2a7-1119-454a-99ee-b7b1d8425230" providerId="ADAL" clId="{9B1DA3D6-4269-45A8-8402-BB0605270514}" dt="2023-12-20T14:25:25.089" v="5693" actId="20577"/>
        <pc:sldMkLst>
          <pc:docMk/>
          <pc:sldMk cId="538421881" sldId="824"/>
        </pc:sldMkLst>
        <pc:spChg chg="mod">
          <ac:chgData name="Nguyen Binh" userId="acf7f2a7-1119-454a-99ee-b7b1d8425230" providerId="ADAL" clId="{9B1DA3D6-4269-45A8-8402-BB0605270514}" dt="2023-12-20T14:25:25.089" v="5693" actId="20577"/>
          <ac:spMkLst>
            <pc:docMk/>
            <pc:sldMk cId="538421881" sldId="824"/>
            <ac:spMk id="4" creationId="{A1B6B144-BCEB-2FD5-150C-86B70F2D9801}"/>
          </ac:spMkLst>
        </pc:spChg>
      </pc:sldChg>
      <pc:sldChg chg="modSp mod">
        <pc:chgData name="Nguyen Binh" userId="acf7f2a7-1119-454a-99ee-b7b1d8425230" providerId="ADAL" clId="{9B1DA3D6-4269-45A8-8402-BB0605270514}" dt="2023-12-20T14:26:09.016" v="5696" actId="20577"/>
        <pc:sldMkLst>
          <pc:docMk/>
          <pc:sldMk cId="1889372701" sldId="825"/>
        </pc:sldMkLst>
        <pc:spChg chg="mod">
          <ac:chgData name="Nguyen Binh" userId="acf7f2a7-1119-454a-99ee-b7b1d8425230" providerId="ADAL" clId="{9B1DA3D6-4269-45A8-8402-BB0605270514}" dt="2023-12-20T14:26:09.016" v="5696" actId="20577"/>
          <ac:spMkLst>
            <pc:docMk/>
            <pc:sldMk cId="1889372701" sldId="825"/>
            <ac:spMk id="3" creationId="{0B00CD44-6BAC-71AA-DDC8-5B18ACAFF43D}"/>
          </ac:spMkLst>
        </pc:spChg>
      </pc:sldChg>
      <pc:sldChg chg="modSp add del mod">
        <pc:chgData name="Nguyen Binh" userId="acf7f2a7-1119-454a-99ee-b7b1d8425230" providerId="ADAL" clId="{9B1DA3D6-4269-45A8-8402-BB0605270514}" dt="2023-12-20T10:30:07.733" v="335" actId="47"/>
        <pc:sldMkLst>
          <pc:docMk/>
          <pc:sldMk cId="2866585913" sldId="1250"/>
        </pc:sldMkLst>
        <pc:spChg chg="mod">
          <ac:chgData name="Nguyen Binh" userId="acf7f2a7-1119-454a-99ee-b7b1d8425230" providerId="ADAL" clId="{9B1DA3D6-4269-45A8-8402-BB0605270514}" dt="2023-12-20T10:16:42.454" v="176" actId="20577"/>
          <ac:spMkLst>
            <pc:docMk/>
            <pc:sldMk cId="2866585913" sldId="1250"/>
            <ac:spMk id="3" creationId="{065213F2-157C-2C86-667A-82F6EAB9FE2D}"/>
          </ac:spMkLst>
        </pc:spChg>
        <pc:graphicFrameChg chg="mod modGraphic">
          <ac:chgData name="Nguyen Binh" userId="acf7f2a7-1119-454a-99ee-b7b1d8425230" providerId="ADAL" clId="{9B1DA3D6-4269-45A8-8402-BB0605270514}" dt="2023-12-20T10:17:21.479" v="186" actId="2162"/>
          <ac:graphicFrameMkLst>
            <pc:docMk/>
            <pc:sldMk cId="2866585913" sldId="1250"/>
            <ac:graphicFrameMk id="4" creationId="{48169058-5700-2C3E-F204-888FBB8ED5BB}"/>
          </ac:graphicFrameMkLst>
        </pc:graphicFrameChg>
      </pc:sldChg>
      <pc:sldChg chg="delSp mod ord">
        <pc:chgData name="Nguyen Binh" userId="acf7f2a7-1119-454a-99ee-b7b1d8425230" providerId="ADAL" clId="{9B1DA3D6-4269-45A8-8402-BB0605270514}" dt="2023-12-20T13:06:47.827" v="2056"/>
        <pc:sldMkLst>
          <pc:docMk/>
          <pc:sldMk cId="194859773" sldId="1362"/>
        </pc:sldMkLst>
        <pc:spChg chg="del">
          <ac:chgData name="Nguyen Binh" userId="acf7f2a7-1119-454a-99ee-b7b1d8425230" providerId="ADAL" clId="{9B1DA3D6-4269-45A8-8402-BB0605270514}" dt="2023-12-20T09:56:50.487" v="0" actId="478"/>
          <ac:spMkLst>
            <pc:docMk/>
            <pc:sldMk cId="194859773" sldId="1362"/>
            <ac:spMk id="4" creationId="{4C96608F-D53A-F651-2A8F-0B05BF02EBCF}"/>
          </ac:spMkLst>
        </pc:spChg>
      </pc:sldChg>
      <pc:sldChg chg="modSp mod">
        <pc:chgData name="Nguyen Binh" userId="acf7f2a7-1119-454a-99ee-b7b1d8425230" providerId="ADAL" clId="{9B1DA3D6-4269-45A8-8402-BB0605270514}" dt="2023-12-20T10:47:28.265" v="918" actId="20577"/>
        <pc:sldMkLst>
          <pc:docMk/>
          <pc:sldMk cId="650976073" sldId="1393"/>
        </pc:sldMkLst>
        <pc:spChg chg="mod">
          <ac:chgData name="Nguyen Binh" userId="acf7f2a7-1119-454a-99ee-b7b1d8425230" providerId="ADAL" clId="{9B1DA3D6-4269-45A8-8402-BB0605270514}" dt="2023-12-20T10:47:28.265" v="918" actId="20577"/>
          <ac:spMkLst>
            <pc:docMk/>
            <pc:sldMk cId="650976073" sldId="1393"/>
            <ac:spMk id="3" creationId="{5AE78FD9-B43C-E638-F042-38D2EC48F023}"/>
          </ac:spMkLst>
        </pc:spChg>
      </pc:sldChg>
      <pc:sldChg chg="del">
        <pc:chgData name="Nguyen Binh" userId="acf7f2a7-1119-454a-99ee-b7b1d8425230" providerId="ADAL" clId="{9B1DA3D6-4269-45A8-8402-BB0605270514}" dt="2023-12-20T14:15:51.309" v="5449" actId="47"/>
        <pc:sldMkLst>
          <pc:docMk/>
          <pc:sldMk cId="1908450170" sldId="1395"/>
        </pc:sldMkLst>
      </pc:sldChg>
      <pc:sldChg chg="del">
        <pc:chgData name="Nguyen Binh" userId="acf7f2a7-1119-454a-99ee-b7b1d8425230" providerId="ADAL" clId="{9B1DA3D6-4269-45A8-8402-BB0605270514}" dt="2023-12-20T10:49:49.285" v="919" actId="47"/>
        <pc:sldMkLst>
          <pc:docMk/>
          <pc:sldMk cId="2972126995" sldId="1396"/>
        </pc:sldMkLst>
      </pc:sldChg>
      <pc:sldChg chg="new del ord">
        <pc:chgData name="Nguyen Binh" userId="acf7f2a7-1119-454a-99ee-b7b1d8425230" providerId="ADAL" clId="{9B1DA3D6-4269-45A8-8402-BB0605270514}" dt="2023-12-20T09:57:00.842" v="4" actId="47"/>
        <pc:sldMkLst>
          <pc:docMk/>
          <pc:sldMk cId="2664117380" sldId="1397"/>
        </pc:sldMkLst>
      </pc:sldChg>
      <pc:sldChg chg="addSp delSp modSp new mod">
        <pc:chgData name="Nguyen Binh" userId="acf7f2a7-1119-454a-99ee-b7b1d8425230" providerId="ADAL" clId="{9B1DA3D6-4269-45A8-8402-BB0605270514}" dt="2023-12-20T12:50:42.396" v="2054" actId="14100"/>
        <pc:sldMkLst>
          <pc:docMk/>
          <pc:sldMk cId="3384243323" sldId="1397"/>
        </pc:sldMkLst>
        <pc:spChg chg="del">
          <ac:chgData name="Nguyen Binh" userId="acf7f2a7-1119-454a-99ee-b7b1d8425230" providerId="ADAL" clId="{9B1DA3D6-4269-45A8-8402-BB0605270514}" dt="2023-12-20T09:57:17.148" v="36" actId="478"/>
          <ac:spMkLst>
            <pc:docMk/>
            <pc:sldMk cId="3384243323" sldId="1397"/>
            <ac:spMk id="2" creationId="{051EB8D0-5D97-7583-5E71-0DD1A1E45964}"/>
          </ac:spMkLst>
        </pc:spChg>
        <pc:spChg chg="mod">
          <ac:chgData name="Nguyen Binh" userId="acf7f2a7-1119-454a-99ee-b7b1d8425230" providerId="ADAL" clId="{9B1DA3D6-4269-45A8-8402-BB0605270514}" dt="2023-12-20T09:57:14.886" v="35" actId="20577"/>
          <ac:spMkLst>
            <pc:docMk/>
            <pc:sldMk cId="3384243323" sldId="1397"/>
            <ac:spMk id="3" creationId="{D06E5680-A526-1534-63D2-6B44216C41BD}"/>
          </ac:spMkLst>
        </pc:spChg>
        <pc:spChg chg="add mod">
          <ac:chgData name="Nguyen Binh" userId="acf7f2a7-1119-454a-99ee-b7b1d8425230" providerId="ADAL" clId="{9B1DA3D6-4269-45A8-8402-BB0605270514}" dt="2023-12-20T11:46:02.150" v="1739" actId="20577"/>
          <ac:spMkLst>
            <pc:docMk/>
            <pc:sldMk cId="3384243323" sldId="1397"/>
            <ac:spMk id="5" creationId="{1584FA3A-A319-60D7-9A32-D787324E17C4}"/>
          </ac:spMkLst>
        </pc:spChg>
        <pc:spChg chg="add mod">
          <ac:chgData name="Nguyen Binh" userId="acf7f2a7-1119-454a-99ee-b7b1d8425230" providerId="ADAL" clId="{9B1DA3D6-4269-45A8-8402-BB0605270514}" dt="2023-12-20T12:00:47.214" v="1891" actId="20577"/>
          <ac:spMkLst>
            <pc:docMk/>
            <pc:sldMk cId="3384243323" sldId="1397"/>
            <ac:spMk id="7" creationId="{6B0BEB91-3060-AEF4-8C54-351A6B2BAF5A}"/>
          </ac:spMkLst>
        </pc:spChg>
        <pc:spChg chg="add del mod">
          <ac:chgData name="Nguyen Binh" userId="acf7f2a7-1119-454a-99ee-b7b1d8425230" providerId="ADAL" clId="{9B1DA3D6-4269-45A8-8402-BB0605270514}" dt="2023-12-20T11:43:05.722" v="1167" actId="478"/>
          <ac:spMkLst>
            <pc:docMk/>
            <pc:sldMk cId="3384243323" sldId="1397"/>
            <ac:spMk id="9" creationId="{894ACF88-4F80-3A0E-64B9-D86FA383903D}"/>
          </ac:spMkLst>
        </pc:spChg>
        <pc:spChg chg="add mod">
          <ac:chgData name="Nguyen Binh" userId="acf7f2a7-1119-454a-99ee-b7b1d8425230" providerId="ADAL" clId="{9B1DA3D6-4269-45A8-8402-BB0605270514}" dt="2023-12-20T12:50:42.396" v="2054" actId="14100"/>
          <ac:spMkLst>
            <pc:docMk/>
            <pc:sldMk cId="3384243323" sldId="1397"/>
            <ac:spMk id="11" creationId="{5F5A9C9E-C1ED-DD72-ACDB-F6828711623D}"/>
          </ac:spMkLst>
        </pc:spChg>
      </pc:sldChg>
      <pc:sldChg chg="modSp add mod">
        <pc:chgData name="Nguyen Binh" userId="acf7f2a7-1119-454a-99ee-b7b1d8425230" providerId="ADAL" clId="{9B1DA3D6-4269-45A8-8402-BB0605270514}" dt="2023-12-20T14:18:12.784" v="5563" actId="20577"/>
        <pc:sldMkLst>
          <pc:docMk/>
          <pc:sldMk cId="2707864634" sldId="1398"/>
        </pc:sldMkLst>
        <pc:spChg chg="mod">
          <ac:chgData name="Nguyen Binh" userId="acf7f2a7-1119-454a-99ee-b7b1d8425230" providerId="ADAL" clId="{9B1DA3D6-4269-45A8-8402-BB0605270514}" dt="2023-12-20T14:18:12.784" v="5563" actId="20577"/>
          <ac:spMkLst>
            <pc:docMk/>
            <pc:sldMk cId="2707864634" sldId="1398"/>
            <ac:spMk id="3" creationId="{88710C8B-3B7E-F3A0-8233-54160D0DCF94}"/>
          </ac:spMkLst>
        </pc:spChg>
        <pc:graphicFrameChg chg="mod modGraphic">
          <ac:chgData name="Nguyen Binh" userId="acf7f2a7-1119-454a-99ee-b7b1d8425230" providerId="ADAL" clId="{9B1DA3D6-4269-45A8-8402-BB0605270514}" dt="2023-12-20T10:46:10.769" v="900" actId="14734"/>
          <ac:graphicFrameMkLst>
            <pc:docMk/>
            <pc:sldMk cId="2707864634" sldId="1398"/>
            <ac:graphicFrameMk id="11" creationId="{4F3324DD-7D17-2029-41CC-DEF63692B41F}"/>
          </ac:graphicFrameMkLst>
        </pc:graphicFrameChg>
      </pc:sldChg>
      <pc:sldChg chg="addSp delSp modSp new del mod">
        <pc:chgData name="Nguyen Binh" userId="acf7f2a7-1119-454a-99ee-b7b1d8425230" providerId="ADAL" clId="{9B1DA3D6-4269-45A8-8402-BB0605270514}" dt="2023-12-20T10:11:55.221" v="86" actId="47"/>
        <pc:sldMkLst>
          <pc:docMk/>
          <pc:sldMk cId="3691305316" sldId="1398"/>
        </pc:sldMkLst>
        <pc:spChg chg="del">
          <ac:chgData name="Nguyen Binh" userId="acf7f2a7-1119-454a-99ee-b7b1d8425230" providerId="ADAL" clId="{9B1DA3D6-4269-45A8-8402-BB0605270514}" dt="2023-12-20T10:11:50.746" v="81" actId="478"/>
          <ac:spMkLst>
            <pc:docMk/>
            <pc:sldMk cId="3691305316" sldId="1398"/>
            <ac:spMk id="2" creationId="{17646B50-447F-670B-B7D1-944F9FA9F747}"/>
          </ac:spMkLst>
        </pc:spChg>
        <pc:graphicFrameChg chg="add del mod">
          <ac:chgData name="Nguyen Binh" userId="acf7f2a7-1119-454a-99ee-b7b1d8425230" providerId="ADAL" clId="{9B1DA3D6-4269-45A8-8402-BB0605270514}" dt="2023-12-20T10:11:52.528" v="84"/>
          <ac:graphicFrameMkLst>
            <pc:docMk/>
            <pc:sldMk cId="3691305316" sldId="1398"/>
            <ac:graphicFrameMk id="4" creationId="{FBE90DF1-3189-A2A4-F290-8CFCE5533EBD}"/>
          </ac:graphicFrameMkLst>
        </pc:graphicFrameChg>
      </pc:sldChg>
      <pc:sldChg chg="addSp delSp modSp add mod">
        <pc:chgData name="Nguyen Binh" userId="acf7f2a7-1119-454a-99ee-b7b1d8425230" providerId="ADAL" clId="{9B1DA3D6-4269-45A8-8402-BB0605270514}" dt="2023-12-21T14:46:47.685" v="5700" actId="20577"/>
        <pc:sldMkLst>
          <pc:docMk/>
          <pc:sldMk cId="1328486559" sldId="1399"/>
        </pc:sldMkLst>
        <pc:spChg chg="add mod">
          <ac:chgData name="Nguyen Binh" userId="acf7f2a7-1119-454a-99ee-b7b1d8425230" providerId="ADAL" clId="{9B1DA3D6-4269-45A8-8402-BB0605270514}" dt="2023-12-20T12:42:10.504" v="1941" actId="20577"/>
          <ac:spMkLst>
            <pc:docMk/>
            <pc:sldMk cId="1328486559" sldId="1399"/>
            <ac:spMk id="4" creationId="{6434995B-DEA0-9A9F-01AF-0677E5290B4F}"/>
          </ac:spMkLst>
        </pc:spChg>
        <pc:spChg chg="del">
          <ac:chgData name="Nguyen Binh" userId="acf7f2a7-1119-454a-99ee-b7b1d8425230" providerId="ADAL" clId="{9B1DA3D6-4269-45A8-8402-BB0605270514}" dt="2023-12-20T11:36:42.728" v="1123" actId="478"/>
          <ac:spMkLst>
            <pc:docMk/>
            <pc:sldMk cId="1328486559" sldId="1399"/>
            <ac:spMk id="5" creationId="{1584FA3A-A319-60D7-9A32-D787324E17C4}"/>
          </ac:spMkLst>
        </pc:spChg>
        <pc:spChg chg="del">
          <ac:chgData name="Nguyen Binh" userId="acf7f2a7-1119-454a-99ee-b7b1d8425230" providerId="ADAL" clId="{9B1DA3D6-4269-45A8-8402-BB0605270514}" dt="2023-12-20T11:36:42.728" v="1123" actId="478"/>
          <ac:spMkLst>
            <pc:docMk/>
            <pc:sldMk cId="1328486559" sldId="1399"/>
            <ac:spMk id="7" creationId="{6B0BEB91-3060-AEF4-8C54-351A6B2BAF5A}"/>
          </ac:spMkLst>
        </pc:spChg>
        <pc:spChg chg="add mod">
          <ac:chgData name="Nguyen Binh" userId="acf7f2a7-1119-454a-99ee-b7b1d8425230" providerId="ADAL" clId="{9B1DA3D6-4269-45A8-8402-BB0605270514}" dt="2023-12-21T14:46:47.685" v="5700" actId="20577"/>
          <ac:spMkLst>
            <pc:docMk/>
            <pc:sldMk cId="1328486559" sldId="1399"/>
            <ac:spMk id="8" creationId="{A8B61AD2-4CCD-1379-B1E5-BB0738B6FD4E}"/>
          </ac:spMkLst>
        </pc:spChg>
        <pc:spChg chg="mod">
          <ac:chgData name="Nguyen Binh" userId="acf7f2a7-1119-454a-99ee-b7b1d8425230" providerId="ADAL" clId="{9B1DA3D6-4269-45A8-8402-BB0605270514}" dt="2023-12-20T12:42:55.668" v="2053" actId="20577"/>
          <ac:spMkLst>
            <pc:docMk/>
            <pc:sldMk cId="1328486559" sldId="1399"/>
            <ac:spMk id="9" creationId="{894ACF88-4F80-3A0E-64B9-D86FA383903D}"/>
          </ac:spMkLst>
        </pc:spChg>
        <pc:spChg chg="add mod">
          <ac:chgData name="Nguyen Binh" userId="acf7f2a7-1119-454a-99ee-b7b1d8425230" providerId="ADAL" clId="{9B1DA3D6-4269-45A8-8402-BB0605270514}" dt="2023-12-20T12:42:30.051" v="1977" actId="1076"/>
          <ac:spMkLst>
            <pc:docMk/>
            <pc:sldMk cId="1328486559" sldId="1399"/>
            <ac:spMk id="11" creationId="{0B82ABBC-C512-59BC-DFB0-790C8AC8C34B}"/>
          </ac:spMkLst>
        </pc:spChg>
      </pc:sldChg>
      <pc:sldChg chg="addSp delSp modSp new mod">
        <pc:chgData name="Nguyen Binh" userId="acf7f2a7-1119-454a-99ee-b7b1d8425230" providerId="ADAL" clId="{9B1DA3D6-4269-45A8-8402-BB0605270514}" dt="2023-12-20T14:24:48.768" v="5692" actId="20577"/>
        <pc:sldMkLst>
          <pc:docMk/>
          <pc:sldMk cId="3579923556" sldId="1400"/>
        </pc:sldMkLst>
        <pc:spChg chg="mod">
          <ac:chgData name="Nguyen Binh" userId="acf7f2a7-1119-454a-99ee-b7b1d8425230" providerId="ADAL" clId="{9B1DA3D6-4269-45A8-8402-BB0605270514}" dt="2023-12-20T14:24:48.768" v="5692" actId="20577"/>
          <ac:spMkLst>
            <pc:docMk/>
            <pc:sldMk cId="3579923556" sldId="1400"/>
            <ac:spMk id="2" creationId="{5E7F4FFC-FF46-6864-25A0-A1E210726785}"/>
          </ac:spMkLst>
        </pc:spChg>
        <pc:spChg chg="mod">
          <ac:chgData name="Nguyen Binh" userId="acf7f2a7-1119-454a-99ee-b7b1d8425230" providerId="ADAL" clId="{9B1DA3D6-4269-45A8-8402-BB0605270514}" dt="2023-12-20T13:22:20.787" v="2085" actId="20577"/>
          <ac:spMkLst>
            <pc:docMk/>
            <pc:sldMk cId="3579923556" sldId="1400"/>
            <ac:spMk id="3" creationId="{AAFC7C87-331A-F140-74DB-C190329C8D5A}"/>
          </ac:spMkLst>
        </pc:spChg>
        <pc:graphicFrameChg chg="add del mod">
          <ac:chgData name="Nguyen Binh" userId="acf7f2a7-1119-454a-99ee-b7b1d8425230" providerId="ADAL" clId="{9B1DA3D6-4269-45A8-8402-BB0605270514}" dt="2023-12-20T13:22:16.325" v="2065"/>
          <ac:graphicFrameMkLst>
            <pc:docMk/>
            <pc:sldMk cId="3579923556" sldId="1400"/>
            <ac:graphicFrameMk id="4" creationId="{56DA616F-317D-37D4-97D5-60C955D5B3F4}"/>
          </ac:graphicFrameMkLst>
        </pc:graphicFrameChg>
      </pc:sldChg>
      <pc:sldChg chg="modSp new mod">
        <pc:chgData name="Nguyen Binh" userId="acf7f2a7-1119-454a-99ee-b7b1d8425230" providerId="ADAL" clId="{9B1DA3D6-4269-45A8-8402-BB0605270514}" dt="2023-12-20T14:26:40.213" v="5697" actId="207"/>
        <pc:sldMkLst>
          <pc:docMk/>
          <pc:sldMk cId="61211204" sldId="1401"/>
        </pc:sldMkLst>
        <pc:spChg chg="mod">
          <ac:chgData name="Nguyen Binh" userId="acf7f2a7-1119-454a-99ee-b7b1d8425230" providerId="ADAL" clId="{9B1DA3D6-4269-45A8-8402-BB0605270514}" dt="2023-12-20T14:26:40.213" v="5697" actId="207"/>
          <ac:spMkLst>
            <pc:docMk/>
            <pc:sldMk cId="61211204" sldId="1401"/>
            <ac:spMk id="2" creationId="{D08330D0-9935-3FA6-D455-95ED95021DAA}"/>
          </ac:spMkLst>
        </pc:spChg>
        <pc:spChg chg="mod">
          <ac:chgData name="Nguyen Binh" userId="acf7f2a7-1119-454a-99ee-b7b1d8425230" providerId="ADAL" clId="{9B1DA3D6-4269-45A8-8402-BB0605270514}" dt="2023-12-20T13:40:59.716" v="3476" actId="20577"/>
          <ac:spMkLst>
            <pc:docMk/>
            <pc:sldMk cId="61211204" sldId="1401"/>
            <ac:spMk id="3" creationId="{11596275-75F3-E596-E467-9BDABE43562B}"/>
          </ac:spMkLst>
        </pc:spChg>
      </pc:sldChg>
    </pc:docChg>
  </pc:docChgLst>
  <pc:docChgLst>
    <pc:chgData name="Nguyen Binh" userId="acf7f2a7-1119-454a-99ee-b7b1d8425230" providerId="ADAL" clId="{D951BA50-7E28-43B3-A10D-5EB4D1E9B7B5}"/>
    <pc:docChg chg="undo custSel addSld delSld modSld sldOrd modSection">
      <pc:chgData name="Nguyen Binh" userId="acf7f2a7-1119-454a-99ee-b7b1d8425230" providerId="ADAL" clId="{D951BA50-7E28-43B3-A10D-5EB4D1E9B7B5}" dt="2024-02-08T15:07:05.694" v="7494" actId="14100"/>
      <pc:docMkLst>
        <pc:docMk/>
      </pc:docMkLst>
      <pc:sldChg chg="modSp mod">
        <pc:chgData name="Nguyen Binh" userId="acf7f2a7-1119-454a-99ee-b7b1d8425230" providerId="ADAL" clId="{D951BA50-7E28-43B3-A10D-5EB4D1E9B7B5}" dt="2024-02-08T13:44:57.965" v="7272" actId="20577"/>
        <pc:sldMkLst>
          <pc:docMk/>
          <pc:sldMk cId="0" sldId="258"/>
        </pc:sldMkLst>
        <pc:spChg chg="mod">
          <ac:chgData name="Nguyen Binh" userId="acf7f2a7-1119-454a-99ee-b7b1d8425230" providerId="ADAL" clId="{D951BA50-7E28-43B3-A10D-5EB4D1E9B7B5}" dt="2024-02-08T13:44:57.965" v="7272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Nguyen Binh" userId="acf7f2a7-1119-454a-99ee-b7b1d8425230" providerId="ADAL" clId="{D951BA50-7E28-43B3-A10D-5EB4D1E9B7B5}" dt="2024-02-08T12:40:40.426" v="6993" actId="20577"/>
        <pc:sldMkLst>
          <pc:docMk/>
          <pc:sldMk cId="423727490" sldId="820"/>
        </pc:sldMkLst>
        <pc:spChg chg="mod">
          <ac:chgData name="Nguyen Binh" userId="acf7f2a7-1119-454a-99ee-b7b1d8425230" providerId="ADAL" clId="{D951BA50-7E28-43B3-A10D-5EB4D1E9B7B5}" dt="2024-02-08T12:40:40.426" v="6993" actId="20577"/>
          <ac:spMkLst>
            <pc:docMk/>
            <pc:sldMk cId="423727490" sldId="820"/>
            <ac:spMk id="3" creationId="{00000000-0000-0000-0000-000000000000}"/>
          </ac:spMkLst>
        </pc:spChg>
      </pc:sldChg>
      <pc:sldChg chg="modSp add del mod">
        <pc:chgData name="Nguyen Binh" userId="acf7f2a7-1119-454a-99ee-b7b1d8425230" providerId="ADAL" clId="{D951BA50-7E28-43B3-A10D-5EB4D1E9B7B5}" dt="2024-02-08T13:00:18.569" v="7268" actId="47"/>
        <pc:sldMkLst>
          <pc:docMk/>
          <pc:sldMk cId="2792426720" sldId="1351"/>
        </pc:sldMkLst>
        <pc:spChg chg="mod">
          <ac:chgData name="Nguyen Binh" userId="acf7f2a7-1119-454a-99ee-b7b1d8425230" providerId="ADAL" clId="{D951BA50-7E28-43B3-A10D-5EB4D1E9B7B5}" dt="2024-02-08T09:28:16.204" v="2751" actId="20577"/>
          <ac:spMkLst>
            <pc:docMk/>
            <pc:sldMk cId="2792426720" sldId="1351"/>
            <ac:spMk id="6" creationId="{D9C38EF0-4F68-5ED3-BD08-A46CCA63E41A}"/>
          </ac:spMkLst>
        </pc:spChg>
      </pc:sldChg>
      <pc:sldChg chg="modSp mod">
        <pc:chgData name="Nguyen Binh" userId="acf7f2a7-1119-454a-99ee-b7b1d8425230" providerId="ADAL" clId="{D951BA50-7E28-43B3-A10D-5EB4D1E9B7B5}" dt="2024-02-08T10:57:29.070" v="4492" actId="20577"/>
        <pc:sldMkLst>
          <pc:docMk/>
          <pc:sldMk cId="2707864634" sldId="1398"/>
        </pc:sldMkLst>
        <pc:spChg chg="mod">
          <ac:chgData name="Nguyen Binh" userId="acf7f2a7-1119-454a-99ee-b7b1d8425230" providerId="ADAL" clId="{D951BA50-7E28-43B3-A10D-5EB4D1E9B7B5}" dt="2024-02-07T14:07:38.061" v="1147" actId="1076"/>
          <ac:spMkLst>
            <pc:docMk/>
            <pc:sldMk cId="2707864634" sldId="1398"/>
            <ac:spMk id="3" creationId="{88710C8B-3B7E-F3A0-8233-54160D0DCF94}"/>
          </ac:spMkLst>
        </pc:spChg>
        <pc:graphicFrameChg chg="mod modGraphic">
          <ac:chgData name="Nguyen Binh" userId="acf7f2a7-1119-454a-99ee-b7b1d8425230" providerId="ADAL" clId="{D951BA50-7E28-43B3-A10D-5EB4D1E9B7B5}" dt="2024-02-08T10:57:29.070" v="4492" actId="20577"/>
          <ac:graphicFrameMkLst>
            <pc:docMk/>
            <pc:sldMk cId="2707864634" sldId="1398"/>
            <ac:graphicFrameMk id="11" creationId="{4F3324DD-7D17-2029-41CC-DEF63692B41F}"/>
          </ac:graphicFrameMkLst>
        </pc:graphicFrameChg>
      </pc:sldChg>
      <pc:sldChg chg="addSp modSp mod">
        <pc:chgData name="Nguyen Binh" userId="acf7f2a7-1119-454a-99ee-b7b1d8425230" providerId="ADAL" clId="{D951BA50-7E28-43B3-A10D-5EB4D1E9B7B5}" dt="2024-02-08T12:55:09.613" v="7257" actId="1076"/>
        <pc:sldMkLst>
          <pc:docMk/>
          <pc:sldMk cId="3591263958" sldId="1399"/>
        </pc:sldMkLst>
        <pc:graphicFrameChg chg="mod modGraphic">
          <ac:chgData name="Nguyen Binh" userId="acf7f2a7-1119-454a-99ee-b7b1d8425230" providerId="ADAL" clId="{D951BA50-7E28-43B3-A10D-5EB4D1E9B7B5}" dt="2024-02-08T12:55:04.567" v="7256" actId="14100"/>
          <ac:graphicFrameMkLst>
            <pc:docMk/>
            <pc:sldMk cId="3591263958" sldId="1399"/>
            <ac:graphicFrameMk id="5" creationId="{28D47F9D-CB57-CC3B-6D61-367341C0B26A}"/>
          </ac:graphicFrameMkLst>
        </pc:graphicFrameChg>
        <pc:picChg chg="add mod modCrop">
          <ac:chgData name="Nguyen Binh" userId="acf7f2a7-1119-454a-99ee-b7b1d8425230" providerId="ADAL" clId="{D951BA50-7E28-43B3-A10D-5EB4D1E9B7B5}" dt="2024-02-08T12:55:09.613" v="7257" actId="1076"/>
          <ac:picMkLst>
            <pc:docMk/>
            <pc:sldMk cId="3591263958" sldId="1399"/>
            <ac:picMk id="2" creationId="{5F67FAD1-1470-3D5A-533E-5E101BB6C797}"/>
          </ac:picMkLst>
        </pc:picChg>
      </pc:sldChg>
      <pc:sldChg chg="addSp delSp modSp mod">
        <pc:chgData name="Nguyen Binh" userId="acf7f2a7-1119-454a-99ee-b7b1d8425230" providerId="ADAL" clId="{D951BA50-7E28-43B3-A10D-5EB4D1E9B7B5}" dt="2024-02-08T10:30:25.118" v="3702" actId="20577"/>
        <pc:sldMkLst>
          <pc:docMk/>
          <pc:sldMk cId="28574461" sldId="1400"/>
        </pc:sldMkLst>
        <pc:spChg chg="del mod">
          <ac:chgData name="Nguyen Binh" userId="acf7f2a7-1119-454a-99ee-b7b1d8425230" providerId="ADAL" clId="{D951BA50-7E28-43B3-A10D-5EB4D1E9B7B5}" dt="2024-02-08T10:00:33.176" v="3168" actId="478"/>
          <ac:spMkLst>
            <pc:docMk/>
            <pc:sldMk cId="28574461" sldId="1400"/>
            <ac:spMk id="2" creationId="{1D87FA2B-E0DC-E7E4-9EE7-8DF9A006B9C3}"/>
          </ac:spMkLst>
        </pc:spChg>
        <pc:spChg chg="mod">
          <ac:chgData name="Nguyen Binh" userId="acf7f2a7-1119-454a-99ee-b7b1d8425230" providerId="ADAL" clId="{D951BA50-7E28-43B3-A10D-5EB4D1E9B7B5}" dt="2024-02-08T09:56:12.309" v="2923" actId="20577"/>
          <ac:spMkLst>
            <pc:docMk/>
            <pc:sldMk cId="28574461" sldId="1400"/>
            <ac:spMk id="3" creationId="{A95C9F32-83BE-B32A-1A1D-571B0A2ED7DA}"/>
          </ac:spMkLst>
        </pc:spChg>
        <pc:spChg chg="del mod">
          <ac:chgData name="Nguyen Binh" userId="acf7f2a7-1119-454a-99ee-b7b1d8425230" providerId="ADAL" clId="{D951BA50-7E28-43B3-A10D-5EB4D1E9B7B5}" dt="2024-02-08T09:09:25.501" v="2434"/>
          <ac:spMkLst>
            <pc:docMk/>
            <pc:sldMk cId="28574461" sldId="1400"/>
            <ac:spMk id="5" creationId="{ACF8CCFA-F87F-7F90-BF66-8A4E81A69C2C}"/>
          </ac:spMkLst>
        </pc:spChg>
        <pc:spChg chg="add del mod">
          <ac:chgData name="Nguyen Binh" userId="acf7f2a7-1119-454a-99ee-b7b1d8425230" providerId="ADAL" clId="{D951BA50-7E28-43B3-A10D-5EB4D1E9B7B5}" dt="2024-02-08T10:00:48.792" v="3169" actId="478"/>
          <ac:spMkLst>
            <pc:docMk/>
            <pc:sldMk cId="28574461" sldId="1400"/>
            <ac:spMk id="7" creationId="{A1F4E39B-CC5C-5C28-8FA7-012D77D84C70}"/>
          </ac:spMkLst>
        </pc:spChg>
        <pc:spChg chg="add">
          <ac:chgData name="Nguyen Binh" userId="acf7f2a7-1119-454a-99ee-b7b1d8425230" providerId="ADAL" clId="{D951BA50-7E28-43B3-A10D-5EB4D1E9B7B5}" dt="2024-02-08T10:01:48.785" v="3256"/>
          <ac:spMkLst>
            <pc:docMk/>
            <pc:sldMk cId="28574461" sldId="1400"/>
            <ac:spMk id="8" creationId="{1AE4F061-0E7B-3FE8-0DBF-06A636F671CB}"/>
          </ac:spMkLst>
        </pc:spChg>
        <pc:graphicFrameChg chg="add mod modGraphic">
          <ac:chgData name="Nguyen Binh" userId="acf7f2a7-1119-454a-99ee-b7b1d8425230" providerId="ADAL" clId="{D951BA50-7E28-43B3-A10D-5EB4D1E9B7B5}" dt="2024-02-08T10:30:25.118" v="3702" actId="20577"/>
          <ac:graphicFrameMkLst>
            <pc:docMk/>
            <pc:sldMk cId="28574461" sldId="1400"/>
            <ac:graphicFrameMk id="4" creationId="{29F490C2-5330-D3D5-50B5-3B25F9776F12}"/>
          </ac:graphicFrameMkLst>
        </pc:graphicFrameChg>
        <pc:picChg chg="add mod">
          <ac:chgData name="Nguyen Binh" userId="acf7f2a7-1119-454a-99ee-b7b1d8425230" providerId="ADAL" clId="{D951BA50-7E28-43B3-A10D-5EB4D1E9B7B5}" dt="2024-02-08T10:23:34.471" v="3613" actId="1076"/>
          <ac:picMkLst>
            <pc:docMk/>
            <pc:sldMk cId="28574461" sldId="1400"/>
            <ac:picMk id="1028" creationId="{77A5BA04-F40D-1FA5-DFD7-5E614626F6EA}"/>
          </ac:picMkLst>
        </pc:picChg>
        <pc:picChg chg="add mod">
          <ac:chgData name="Nguyen Binh" userId="acf7f2a7-1119-454a-99ee-b7b1d8425230" providerId="ADAL" clId="{D951BA50-7E28-43B3-A10D-5EB4D1E9B7B5}" dt="2024-02-08T10:23:40.448" v="3615" actId="14100"/>
          <ac:picMkLst>
            <pc:docMk/>
            <pc:sldMk cId="28574461" sldId="1400"/>
            <ac:picMk id="1030" creationId="{A8222285-28C1-3854-B513-F6DA75CD9376}"/>
          </ac:picMkLst>
        </pc:picChg>
      </pc:sldChg>
      <pc:sldChg chg="delSp modSp del mod">
        <pc:chgData name="Nguyen Binh" userId="acf7f2a7-1119-454a-99ee-b7b1d8425230" providerId="ADAL" clId="{D951BA50-7E28-43B3-A10D-5EB4D1E9B7B5}" dt="2024-02-07T15:07:54.567" v="1815" actId="2696"/>
        <pc:sldMkLst>
          <pc:docMk/>
          <pc:sldMk cId="953834158" sldId="1401"/>
        </pc:sldMkLst>
        <pc:spChg chg="mod">
          <ac:chgData name="Nguyen Binh" userId="acf7f2a7-1119-454a-99ee-b7b1d8425230" providerId="ADAL" clId="{D951BA50-7E28-43B3-A10D-5EB4D1E9B7B5}" dt="2024-02-07T15:07:50.835" v="1814" actId="20577"/>
          <ac:spMkLst>
            <pc:docMk/>
            <pc:sldMk cId="953834158" sldId="1401"/>
            <ac:spMk id="3" creationId="{C8F41CE4-BEE6-8C60-CAAA-54F2F6C55DA4}"/>
          </ac:spMkLst>
        </pc:spChg>
        <pc:spChg chg="del mod">
          <ac:chgData name="Nguyen Binh" userId="acf7f2a7-1119-454a-99ee-b7b1d8425230" providerId="ADAL" clId="{D951BA50-7E28-43B3-A10D-5EB4D1E9B7B5}" dt="2024-02-07T14:40:11.092" v="1399" actId="478"/>
          <ac:spMkLst>
            <pc:docMk/>
            <pc:sldMk cId="953834158" sldId="1401"/>
            <ac:spMk id="5" creationId="{D89069E5-7BEF-8D9F-3D2B-217B37EA374D}"/>
          </ac:spMkLst>
        </pc:spChg>
      </pc:sldChg>
      <pc:sldChg chg="modSp add del mod">
        <pc:chgData name="Nguyen Binh" userId="acf7f2a7-1119-454a-99ee-b7b1d8425230" providerId="ADAL" clId="{D951BA50-7E28-43B3-A10D-5EB4D1E9B7B5}" dt="2024-02-08T10:51:23.051" v="4243" actId="47"/>
        <pc:sldMkLst>
          <pc:docMk/>
          <pc:sldMk cId="1701832021" sldId="1401"/>
        </pc:sldMkLst>
        <pc:spChg chg="mod">
          <ac:chgData name="Nguyen Binh" userId="acf7f2a7-1119-454a-99ee-b7b1d8425230" providerId="ADAL" clId="{D951BA50-7E28-43B3-A10D-5EB4D1E9B7B5}" dt="2024-02-08T10:47:35.039" v="4242" actId="20577"/>
          <ac:spMkLst>
            <pc:docMk/>
            <pc:sldMk cId="1701832021" sldId="1401"/>
            <ac:spMk id="3" creationId="{2BB97640-094C-CA7E-AD06-7A14DCAC7231}"/>
          </ac:spMkLst>
        </pc:spChg>
      </pc:sldChg>
      <pc:sldChg chg="addSp modSp mod modAnim">
        <pc:chgData name="Nguyen Binh" userId="acf7f2a7-1119-454a-99ee-b7b1d8425230" providerId="ADAL" clId="{D951BA50-7E28-43B3-A10D-5EB4D1E9B7B5}" dt="2024-02-08T11:44:12.034" v="5273" actId="20577"/>
        <pc:sldMkLst>
          <pc:docMk/>
          <pc:sldMk cId="2324105800" sldId="1402"/>
        </pc:sldMkLst>
        <pc:spChg chg="mod">
          <ac:chgData name="Nguyen Binh" userId="acf7f2a7-1119-454a-99ee-b7b1d8425230" providerId="ADAL" clId="{D951BA50-7E28-43B3-A10D-5EB4D1E9B7B5}" dt="2024-02-07T14:12:31.093" v="1332" actId="20577"/>
          <ac:spMkLst>
            <pc:docMk/>
            <pc:sldMk cId="2324105800" sldId="1402"/>
            <ac:spMk id="3" creationId="{A303B887-9B0F-CE83-6343-F740A7E13C3B}"/>
          </ac:spMkLst>
        </pc:spChg>
        <pc:spChg chg="add mod">
          <ac:chgData name="Nguyen Binh" userId="acf7f2a7-1119-454a-99ee-b7b1d8425230" providerId="ADAL" clId="{D951BA50-7E28-43B3-A10D-5EB4D1E9B7B5}" dt="2024-02-08T11:44:12.034" v="5273" actId="20577"/>
          <ac:spMkLst>
            <pc:docMk/>
            <pc:sldMk cId="2324105800" sldId="1402"/>
            <ac:spMk id="4" creationId="{78CA280F-5943-05C9-7716-CB2C9219F509}"/>
          </ac:spMkLst>
        </pc:spChg>
      </pc:sldChg>
      <pc:sldChg chg="del">
        <pc:chgData name="Nguyen Binh" userId="acf7f2a7-1119-454a-99ee-b7b1d8425230" providerId="ADAL" clId="{D951BA50-7E28-43B3-A10D-5EB4D1E9B7B5}" dt="2024-02-07T15:05:43.435" v="1720" actId="2696"/>
        <pc:sldMkLst>
          <pc:docMk/>
          <pc:sldMk cId="1524567053" sldId="1403"/>
        </pc:sldMkLst>
      </pc:sldChg>
      <pc:sldChg chg="modSp add mod ord">
        <pc:chgData name="Nguyen Binh" userId="acf7f2a7-1119-454a-99ee-b7b1d8425230" providerId="ADAL" clId="{D951BA50-7E28-43B3-A10D-5EB4D1E9B7B5}" dt="2024-02-08T11:44:51.937" v="5362" actId="20577"/>
        <pc:sldMkLst>
          <pc:docMk/>
          <pc:sldMk cId="3014456491" sldId="1403"/>
        </pc:sldMkLst>
        <pc:spChg chg="mod">
          <ac:chgData name="Nguyen Binh" userId="acf7f2a7-1119-454a-99ee-b7b1d8425230" providerId="ADAL" clId="{D951BA50-7E28-43B3-A10D-5EB4D1E9B7B5}" dt="2024-02-08T11:44:51.937" v="5362" actId="20577"/>
          <ac:spMkLst>
            <pc:docMk/>
            <pc:sldMk cId="3014456491" sldId="1403"/>
            <ac:spMk id="2" creationId="{862154E1-1D66-35C6-5CC2-380E7D97A147}"/>
          </ac:spMkLst>
        </pc:spChg>
      </pc:sldChg>
      <pc:sldChg chg="addSp modSp add mod ord modAnim">
        <pc:chgData name="Nguyen Binh" userId="acf7f2a7-1119-454a-99ee-b7b1d8425230" providerId="ADAL" clId="{D951BA50-7E28-43B3-A10D-5EB4D1E9B7B5}" dt="2024-02-08T11:01:04.693" v="4814"/>
        <pc:sldMkLst>
          <pc:docMk/>
          <pc:sldMk cId="15541000" sldId="1404"/>
        </pc:sldMkLst>
        <pc:spChg chg="mod">
          <ac:chgData name="Nguyen Binh" userId="acf7f2a7-1119-454a-99ee-b7b1d8425230" providerId="ADAL" clId="{D951BA50-7E28-43B3-A10D-5EB4D1E9B7B5}" dt="2024-02-08T11:00:47.720" v="4809" actId="1076"/>
          <ac:spMkLst>
            <pc:docMk/>
            <pc:sldMk cId="15541000" sldId="1404"/>
            <ac:spMk id="2" creationId="{1B385ED3-B782-333A-97C0-98AE1020FBF8}"/>
          </ac:spMkLst>
        </pc:spChg>
        <pc:spChg chg="mod">
          <ac:chgData name="Nguyen Binh" userId="acf7f2a7-1119-454a-99ee-b7b1d8425230" providerId="ADAL" clId="{D951BA50-7E28-43B3-A10D-5EB4D1E9B7B5}" dt="2024-02-08T10:34:57.108" v="3762" actId="20577"/>
          <ac:spMkLst>
            <pc:docMk/>
            <pc:sldMk cId="15541000" sldId="1404"/>
            <ac:spMk id="3" creationId="{67BFEFE7-BFA9-AF71-1606-99E2D1566882}"/>
          </ac:spMkLst>
        </pc:spChg>
        <pc:picChg chg="add mod modCrop">
          <ac:chgData name="Nguyen Binh" userId="acf7f2a7-1119-454a-99ee-b7b1d8425230" providerId="ADAL" clId="{D951BA50-7E28-43B3-A10D-5EB4D1E9B7B5}" dt="2024-02-08T11:00:49.479" v="4810" actId="1076"/>
          <ac:picMkLst>
            <pc:docMk/>
            <pc:sldMk cId="15541000" sldId="1404"/>
            <ac:picMk id="4" creationId="{693484A9-B424-DD27-2DD0-B92F14723391}"/>
          </ac:picMkLst>
        </pc:picChg>
      </pc:sldChg>
      <pc:sldChg chg="modSp new del mod">
        <pc:chgData name="Nguyen Binh" userId="acf7f2a7-1119-454a-99ee-b7b1d8425230" providerId="ADAL" clId="{D951BA50-7E28-43B3-A10D-5EB4D1E9B7B5}" dt="2024-02-07T15:07:54.567" v="1815" actId="2696"/>
        <pc:sldMkLst>
          <pc:docMk/>
          <pc:sldMk cId="588743099" sldId="1404"/>
        </pc:sldMkLst>
        <pc:spChg chg="mod">
          <ac:chgData name="Nguyen Binh" userId="acf7f2a7-1119-454a-99ee-b7b1d8425230" providerId="ADAL" clId="{D951BA50-7E28-43B3-A10D-5EB4D1E9B7B5}" dt="2024-02-07T14:39:44.188" v="1391" actId="20577"/>
          <ac:spMkLst>
            <pc:docMk/>
            <pc:sldMk cId="588743099" sldId="1404"/>
            <ac:spMk id="3" creationId="{243FFB49-F8D7-7CEB-836B-4D0917325CE7}"/>
          </ac:spMkLst>
        </pc:spChg>
      </pc:sldChg>
      <pc:sldChg chg="addSp delSp modSp new del mod">
        <pc:chgData name="Nguyen Binh" userId="acf7f2a7-1119-454a-99ee-b7b1d8425230" providerId="ADAL" clId="{D951BA50-7E28-43B3-A10D-5EB4D1E9B7B5}" dt="2024-02-08T11:32:48.576" v="4997" actId="2696"/>
        <pc:sldMkLst>
          <pc:docMk/>
          <pc:sldMk cId="412155913" sldId="1405"/>
        </pc:sldMkLst>
        <pc:spChg chg="del">
          <ac:chgData name="Nguyen Binh" userId="acf7f2a7-1119-454a-99ee-b7b1d8425230" providerId="ADAL" clId="{D951BA50-7E28-43B3-A10D-5EB4D1E9B7B5}" dt="2024-02-07T14:54:01.722" v="1440" actId="478"/>
          <ac:spMkLst>
            <pc:docMk/>
            <pc:sldMk cId="412155913" sldId="1405"/>
            <ac:spMk id="2" creationId="{BA5245DC-998F-D773-A70C-07D302656052}"/>
          </ac:spMkLst>
        </pc:spChg>
        <pc:spChg chg="mod">
          <ac:chgData name="Nguyen Binh" userId="acf7f2a7-1119-454a-99ee-b7b1d8425230" providerId="ADAL" clId="{D951BA50-7E28-43B3-A10D-5EB4D1E9B7B5}" dt="2024-02-07T14:41:02.127" v="1439" actId="20577"/>
          <ac:spMkLst>
            <pc:docMk/>
            <pc:sldMk cId="412155913" sldId="1405"/>
            <ac:spMk id="3" creationId="{07218827-92FA-FD59-71F2-BEC4E9283896}"/>
          </ac:spMkLst>
        </pc:spChg>
        <pc:graphicFrameChg chg="add mod modGraphic">
          <ac:chgData name="Nguyen Binh" userId="acf7f2a7-1119-454a-99ee-b7b1d8425230" providerId="ADAL" clId="{D951BA50-7E28-43B3-A10D-5EB4D1E9B7B5}" dt="2024-02-08T11:28:41.950" v="4994"/>
          <ac:graphicFrameMkLst>
            <pc:docMk/>
            <pc:sldMk cId="412155913" sldId="1405"/>
            <ac:graphicFrameMk id="4" creationId="{C4C2FD72-E97C-1656-7847-54211DD9CD3A}"/>
          </ac:graphicFrameMkLst>
        </pc:graphicFrameChg>
      </pc:sldChg>
      <pc:sldChg chg="add del">
        <pc:chgData name="Nguyen Binh" userId="acf7f2a7-1119-454a-99ee-b7b1d8425230" providerId="ADAL" clId="{D951BA50-7E28-43B3-A10D-5EB4D1E9B7B5}" dt="2024-02-08T13:00:29.634" v="7269" actId="2696"/>
        <pc:sldMkLst>
          <pc:docMk/>
          <pc:sldMk cId="814338802" sldId="1405"/>
        </pc:sldMkLst>
      </pc:sldChg>
      <pc:sldChg chg="modSp add mod">
        <pc:chgData name="Nguyen Binh" userId="acf7f2a7-1119-454a-99ee-b7b1d8425230" providerId="ADAL" clId="{D951BA50-7E28-43B3-A10D-5EB4D1E9B7B5}" dt="2024-02-08T15:07:05.694" v="7494" actId="14100"/>
        <pc:sldMkLst>
          <pc:docMk/>
          <pc:sldMk cId="2317278066" sldId="1405"/>
        </pc:sldMkLst>
        <pc:graphicFrameChg chg="mod modGraphic">
          <ac:chgData name="Nguyen Binh" userId="acf7f2a7-1119-454a-99ee-b7b1d8425230" providerId="ADAL" clId="{D951BA50-7E28-43B3-A10D-5EB4D1E9B7B5}" dt="2024-02-08T15:07:05.694" v="7494" actId="14100"/>
          <ac:graphicFrameMkLst>
            <pc:docMk/>
            <pc:sldMk cId="2317278066" sldId="1405"/>
            <ac:graphicFrameMk id="4" creationId="{446D45B1-DAAA-C596-1A9E-66C8C5C257C1}"/>
          </ac:graphicFrameMkLst>
        </pc:graphicFrameChg>
      </pc:sldChg>
      <pc:sldChg chg="modSp new del mod">
        <pc:chgData name="Nguyen Binh" userId="acf7f2a7-1119-454a-99ee-b7b1d8425230" providerId="ADAL" clId="{D951BA50-7E28-43B3-A10D-5EB4D1E9B7B5}" dt="2024-02-07T18:26:49.017" v="1817" actId="47"/>
        <pc:sldMkLst>
          <pc:docMk/>
          <pc:sldMk cId="1498456486" sldId="1406"/>
        </pc:sldMkLst>
        <pc:spChg chg="mod">
          <ac:chgData name="Nguyen Binh" userId="acf7f2a7-1119-454a-99ee-b7b1d8425230" providerId="ADAL" clId="{D951BA50-7E28-43B3-A10D-5EB4D1E9B7B5}" dt="2024-02-07T15:07:18.677" v="1781" actId="20577"/>
          <ac:spMkLst>
            <pc:docMk/>
            <pc:sldMk cId="1498456486" sldId="1406"/>
            <ac:spMk id="3" creationId="{CB78C215-4FDA-08F8-323A-795553239166}"/>
          </ac:spMkLst>
        </pc:spChg>
      </pc:sldChg>
      <pc:sldChg chg="add">
        <pc:chgData name="Nguyen Binh" userId="acf7f2a7-1119-454a-99ee-b7b1d8425230" providerId="ADAL" clId="{D951BA50-7E28-43B3-A10D-5EB4D1E9B7B5}" dt="2024-02-08T14:24:11.423" v="7282"/>
        <pc:sldMkLst>
          <pc:docMk/>
          <pc:sldMk cId="38793981" sldId="1407"/>
        </pc:sldMkLst>
      </pc:sldChg>
      <pc:sldChg chg="add del">
        <pc:chgData name="Nguyen Binh" userId="acf7f2a7-1119-454a-99ee-b7b1d8425230" providerId="ADAL" clId="{D951BA50-7E28-43B3-A10D-5EB4D1E9B7B5}" dt="2024-02-08T14:24:09.278" v="7281" actId="2696"/>
        <pc:sldMkLst>
          <pc:docMk/>
          <pc:sldMk cId="1340967816" sldId="1407"/>
        </pc:sldMkLst>
      </pc:sldChg>
      <pc:sldChg chg="addSp delSp modSp add del mod">
        <pc:chgData name="Nguyen Binh" userId="acf7f2a7-1119-454a-99ee-b7b1d8425230" providerId="ADAL" clId="{D951BA50-7E28-43B3-A10D-5EB4D1E9B7B5}" dt="2024-02-08T14:12:13.584" v="7273" actId="2696"/>
        <pc:sldMkLst>
          <pc:docMk/>
          <pc:sldMk cId="1604547567" sldId="1407"/>
        </pc:sldMkLst>
        <pc:spChg chg="del">
          <ac:chgData name="Nguyen Binh" userId="acf7f2a7-1119-454a-99ee-b7b1d8425230" providerId="ADAL" clId="{D951BA50-7E28-43B3-A10D-5EB4D1E9B7B5}" dt="2024-02-08T11:08:47.721" v="4982" actId="478"/>
          <ac:spMkLst>
            <pc:docMk/>
            <pc:sldMk cId="1604547567" sldId="1407"/>
            <ac:spMk id="2" creationId="{E69C776C-AE37-57D2-6364-3DABADB490AA}"/>
          </ac:spMkLst>
        </pc:spChg>
        <pc:spChg chg="mod">
          <ac:chgData name="Nguyen Binh" userId="acf7f2a7-1119-454a-99ee-b7b1d8425230" providerId="ADAL" clId="{D951BA50-7E28-43B3-A10D-5EB4D1E9B7B5}" dt="2024-02-07T15:07:10.925" v="1776" actId="20577"/>
          <ac:spMkLst>
            <pc:docMk/>
            <pc:sldMk cId="1604547567" sldId="1407"/>
            <ac:spMk id="3" creationId="{2373341A-06DE-7C64-C566-66E7A3C738F1}"/>
          </ac:spMkLst>
        </pc:spChg>
        <pc:spChg chg="add mod">
          <ac:chgData name="Nguyen Binh" userId="acf7f2a7-1119-454a-99ee-b7b1d8425230" providerId="ADAL" clId="{D951BA50-7E28-43B3-A10D-5EB4D1E9B7B5}" dt="2024-02-08T12:46:46.265" v="7090" actId="20577"/>
          <ac:spMkLst>
            <pc:docMk/>
            <pc:sldMk cId="1604547567" sldId="1407"/>
            <ac:spMk id="5" creationId="{8F8A8ACC-2D6C-3CF9-8B65-B6B50E2FCB05}"/>
          </ac:spMkLst>
        </pc:spChg>
        <pc:picChg chg="add del mod">
          <ac:chgData name="Nguyen Binh" userId="acf7f2a7-1119-454a-99ee-b7b1d8425230" providerId="ADAL" clId="{D951BA50-7E28-43B3-A10D-5EB4D1E9B7B5}" dt="2024-02-08T12:59:45.037" v="7263" actId="478"/>
          <ac:picMkLst>
            <pc:docMk/>
            <pc:sldMk cId="1604547567" sldId="1407"/>
            <ac:picMk id="6" creationId="{DD4EDB22-A2E8-9EA6-946E-4E06BA0155F1}"/>
          </ac:picMkLst>
        </pc:picChg>
        <pc:picChg chg="add mod">
          <ac:chgData name="Nguyen Binh" userId="acf7f2a7-1119-454a-99ee-b7b1d8425230" providerId="ADAL" clId="{D951BA50-7E28-43B3-A10D-5EB4D1E9B7B5}" dt="2024-02-08T13:00:07.968" v="7267" actId="1076"/>
          <ac:picMkLst>
            <pc:docMk/>
            <pc:sldMk cId="1604547567" sldId="1407"/>
            <ac:picMk id="7" creationId="{564B2A48-0F2E-CEDD-D16C-1B599CE5A732}"/>
          </ac:picMkLst>
        </pc:picChg>
      </pc:sldChg>
      <pc:sldChg chg="add del">
        <pc:chgData name="Nguyen Binh" userId="acf7f2a7-1119-454a-99ee-b7b1d8425230" providerId="ADAL" clId="{D951BA50-7E28-43B3-A10D-5EB4D1E9B7B5}" dt="2024-02-08T14:22:29.659" v="7277" actId="2696"/>
        <pc:sldMkLst>
          <pc:docMk/>
          <pc:sldMk cId="2448643025" sldId="1407"/>
        </pc:sldMkLst>
      </pc:sldChg>
      <pc:sldChg chg="modSp add del mod">
        <pc:chgData name="Nguyen Binh" userId="acf7f2a7-1119-454a-99ee-b7b1d8425230" providerId="ADAL" clId="{D951BA50-7E28-43B3-A10D-5EB4D1E9B7B5}" dt="2024-02-07T18:26:54.137" v="1818" actId="47"/>
        <pc:sldMkLst>
          <pc:docMk/>
          <pc:sldMk cId="3000540992" sldId="1408"/>
        </pc:sldMkLst>
        <pc:spChg chg="mod">
          <ac:chgData name="Nguyen Binh" userId="acf7f2a7-1119-454a-99ee-b7b1d8425230" providerId="ADAL" clId="{D951BA50-7E28-43B3-A10D-5EB4D1E9B7B5}" dt="2024-02-07T15:07:29.198" v="1788" actId="20577"/>
          <ac:spMkLst>
            <pc:docMk/>
            <pc:sldMk cId="3000540992" sldId="1408"/>
            <ac:spMk id="3" creationId="{506FD630-DEFD-D4CB-DCBC-2745DB624552}"/>
          </ac:spMkLst>
        </pc:spChg>
      </pc:sldChg>
      <pc:sldChg chg="modSp add del mod">
        <pc:chgData name="Nguyen Binh" userId="acf7f2a7-1119-454a-99ee-b7b1d8425230" providerId="ADAL" clId="{D951BA50-7E28-43B3-A10D-5EB4D1E9B7B5}" dt="2024-02-08T11:33:05.330" v="5000" actId="47"/>
        <pc:sldMkLst>
          <pc:docMk/>
          <pc:sldMk cId="1518416627" sldId="1409"/>
        </pc:sldMkLst>
        <pc:spChg chg="mod">
          <ac:chgData name="Nguyen Binh" userId="acf7f2a7-1119-454a-99ee-b7b1d8425230" providerId="ADAL" clId="{D951BA50-7E28-43B3-A10D-5EB4D1E9B7B5}" dt="2024-02-07T15:03:31.296" v="1654" actId="20577"/>
          <ac:spMkLst>
            <pc:docMk/>
            <pc:sldMk cId="1518416627" sldId="1409"/>
            <ac:spMk id="3" creationId="{2F81A65A-B5E6-6AF2-0368-E606676CF1BB}"/>
          </ac:spMkLst>
        </pc:spChg>
      </pc:sldChg>
      <pc:sldChg chg="modSp add mod">
        <pc:chgData name="Nguyen Binh" userId="acf7f2a7-1119-454a-99ee-b7b1d8425230" providerId="ADAL" clId="{D951BA50-7E28-43B3-A10D-5EB4D1E9B7B5}" dt="2024-02-07T15:05:39.740" v="1719" actId="1076"/>
        <pc:sldMkLst>
          <pc:docMk/>
          <pc:sldMk cId="3644694759" sldId="1410"/>
        </pc:sldMkLst>
        <pc:spChg chg="mod">
          <ac:chgData name="Nguyen Binh" userId="acf7f2a7-1119-454a-99ee-b7b1d8425230" providerId="ADAL" clId="{D951BA50-7E28-43B3-A10D-5EB4D1E9B7B5}" dt="2024-02-07T15:05:39.740" v="1719" actId="1076"/>
          <ac:spMkLst>
            <pc:docMk/>
            <pc:sldMk cId="3644694759" sldId="1410"/>
            <ac:spMk id="6" creationId="{B2C13D30-3FC7-46B1-6DFA-788659D1EECB}"/>
          </ac:spMkLst>
        </pc:spChg>
      </pc:sldChg>
      <pc:sldChg chg="modSp add mod">
        <pc:chgData name="Nguyen Binh" userId="acf7f2a7-1119-454a-99ee-b7b1d8425230" providerId="ADAL" clId="{D951BA50-7E28-43B3-A10D-5EB4D1E9B7B5}" dt="2024-02-07T15:06:43.123" v="1767" actId="1076"/>
        <pc:sldMkLst>
          <pc:docMk/>
          <pc:sldMk cId="3934369040" sldId="1411"/>
        </pc:sldMkLst>
        <pc:spChg chg="mod">
          <ac:chgData name="Nguyen Binh" userId="acf7f2a7-1119-454a-99ee-b7b1d8425230" providerId="ADAL" clId="{D951BA50-7E28-43B3-A10D-5EB4D1E9B7B5}" dt="2024-02-07T15:06:43.123" v="1767" actId="1076"/>
          <ac:spMkLst>
            <pc:docMk/>
            <pc:sldMk cId="3934369040" sldId="1411"/>
            <ac:spMk id="6" creationId="{C2BC4044-71FF-4899-9BEE-2BC7EC74D97B}"/>
          </ac:spMkLst>
        </pc:spChg>
      </pc:sldChg>
      <pc:sldChg chg="addSp delSp modSp new mod">
        <pc:chgData name="Nguyen Binh" userId="acf7f2a7-1119-454a-99ee-b7b1d8425230" providerId="ADAL" clId="{D951BA50-7E28-43B3-A10D-5EB4D1E9B7B5}" dt="2024-02-08T11:52:18.962" v="6063" actId="1076"/>
        <pc:sldMkLst>
          <pc:docMk/>
          <pc:sldMk cId="3237501138" sldId="1412"/>
        </pc:sldMkLst>
        <pc:spChg chg="del">
          <ac:chgData name="Nguyen Binh" userId="acf7f2a7-1119-454a-99ee-b7b1d8425230" providerId="ADAL" clId="{D951BA50-7E28-43B3-A10D-5EB4D1E9B7B5}" dt="2024-02-07T20:07:33.471" v="1821" actId="478"/>
          <ac:spMkLst>
            <pc:docMk/>
            <pc:sldMk cId="3237501138" sldId="1412"/>
            <ac:spMk id="2" creationId="{BE691ECB-C4AA-8274-7E53-ECDDA8E12752}"/>
          </ac:spMkLst>
        </pc:spChg>
        <pc:spChg chg="mod">
          <ac:chgData name="Nguyen Binh" userId="acf7f2a7-1119-454a-99ee-b7b1d8425230" providerId="ADAL" clId="{D951BA50-7E28-43B3-A10D-5EB4D1E9B7B5}" dt="2024-02-08T08:16:16.647" v="2242" actId="20577"/>
          <ac:spMkLst>
            <pc:docMk/>
            <pc:sldMk cId="3237501138" sldId="1412"/>
            <ac:spMk id="3" creationId="{CDF5F2F7-C8A7-5C74-8CD2-D3CCC4C60411}"/>
          </ac:spMkLst>
        </pc:spChg>
        <pc:spChg chg="add del mod">
          <ac:chgData name="Nguyen Binh" userId="acf7f2a7-1119-454a-99ee-b7b1d8425230" providerId="ADAL" clId="{D951BA50-7E28-43B3-A10D-5EB4D1E9B7B5}" dt="2024-02-08T11:03:50.379" v="4836" actId="478"/>
          <ac:spMkLst>
            <pc:docMk/>
            <pc:sldMk cId="3237501138" sldId="1412"/>
            <ac:spMk id="4" creationId="{F1735A35-139C-59E6-C357-D3B00852F8FA}"/>
          </ac:spMkLst>
        </pc:spChg>
        <pc:spChg chg="add mod">
          <ac:chgData name="Nguyen Binh" userId="acf7f2a7-1119-454a-99ee-b7b1d8425230" providerId="ADAL" clId="{D951BA50-7E28-43B3-A10D-5EB4D1E9B7B5}" dt="2024-02-08T10:56:23.662" v="4480" actId="20577"/>
          <ac:spMkLst>
            <pc:docMk/>
            <pc:sldMk cId="3237501138" sldId="1412"/>
            <ac:spMk id="6" creationId="{94E3B0F8-10BA-8DA5-72E5-A49EE339AAC8}"/>
          </ac:spMkLst>
        </pc:spChg>
        <pc:picChg chg="add mod">
          <ac:chgData name="Nguyen Binh" userId="acf7f2a7-1119-454a-99ee-b7b1d8425230" providerId="ADAL" clId="{D951BA50-7E28-43B3-A10D-5EB4D1E9B7B5}" dt="2024-02-08T11:52:18.962" v="6063" actId="1076"/>
          <ac:picMkLst>
            <pc:docMk/>
            <pc:sldMk cId="3237501138" sldId="1412"/>
            <ac:picMk id="1026" creationId="{B7B63182-2488-B553-3E47-C39176B9DBB9}"/>
          </ac:picMkLst>
        </pc:picChg>
      </pc:sldChg>
      <pc:sldChg chg="modSp new mod ord">
        <pc:chgData name="Nguyen Binh" userId="acf7f2a7-1119-454a-99ee-b7b1d8425230" providerId="ADAL" clId="{D951BA50-7E28-43B3-A10D-5EB4D1E9B7B5}" dt="2024-02-08T12:05:19.090" v="6106"/>
        <pc:sldMkLst>
          <pc:docMk/>
          <pc:sldMk cId="3830303830" sldId="1413"/>
        </pc:sldMkLst>
        <pc:spChg chg="mod">
          <ac:chgData name="Nguyen Binh" userId="acf7f2a7-1119-454a-99ee-b7b1d8425230" providerId="ADAL" clId="{D951BA50-7E28-43B3-A10D-5EB4D1E9B7B5}" dt="2024-02-08T11:43:51.222" v="5267" actId="20577"/>
          <ac:spMkLst>
            <pc:docMk/>
            <pc:sldMk cId="3830303830" sldId="1413"/>
            <ac:spMk id="2" creationId="{446FA009-942D-A057-F0AE-34A0E2354114}"/>
          </ac:spMkLst>
        </pc:spChg>
        <pc:spChg chg="mod">
          <ac:chgData name="Nguyen Binh" userId="acf7f2a7-1119-454a-99ee-b7b1d8425230" providerId="ADAL" clId="{D951BA50-7E28-43B3-A10D-5EB4D1E9B7B5}" dt="2024-02-08T09:00:26.362" v="2288" actId="20577"/>
          <ac:spMkLst>
            <pc:docMk/>
            <pc:sldMk cId="3830303830" sldId="1413"/>
            <ac:spMk id="3" creationId="{424C7F5F-5719-FB58-468A-A595B9D9C61E}"/>
          </ac:spMkLst>
        </pc:spChg>
      </pc:sldChg>
      <pc:sldChg chg="addSp delSp modSp new mod ord">
        <pc:chgData name="Nguyen Binh" userId="acf7f2a7-1119-454a-99ee-b7b1d8425230" providerId="ADAL" clId="{D951BA50-7E28-43B3-A10D-5EB4D1E9B7B5}" dt="2024-02-08T12:05:15.772" v="6104"/>
        <pc:sldMkLst>
          <pc:docMk/>
          <pc:sldMk cId="1099172536" sldId="1414"/>
        </pc:sldMkLst>
        <pc:spChg chg="del">
          <ac:chgData name="Nguyen Binh" userId="acf7f2a7-1119-454a-99ee-b7b1d8425230" providerId="ADAL" clId="{D951BA50-7E28-43B3-A10D-5EB4D1E9B7B5}" dt="2024-02-08T09:29:42.682" v="2752" actId="478"/>
          <ac:spMkLst>
            <pc:docMk/>
            <pc:sldMk cId="1099172536" sldId="1414"/>
            <ac:spMk id="2" creationId="{60EDFEF2-D78F-75B6-80C7-2A988A73F78A}"/>
          </ac:spMkLst>
        </pc:spChg>
        <pc:spChg chg="mod">
          <ac:chgData name="Nguyen Binh" userId="acf7f2a7-1119-454a-99ee-b7b1d8425230" providerId="ADAL" clId="{D951BA50-7E28-43B3-A10D-5EB4D1E9B7B5}" dt="2024-02-08T09:35:01.944" v="2856" actId="20577"/>
          <ac:spMkLst>
            <pc:docMk/>
            <pc:sldMk cId="1099172536" sldId="1414"/>
            <ac:spMk id="3" creationId="{31B10AEF-5F99-6D9B-C348-341075DB559E}"/>
          </ac:spMkLst>
        </pc:spChg>
        <pc:picChg chg="add del mod">
          <ac:chgData name="Nguyen Binh" userId="acf7f2a7-1119-454a-99ee-b7b1d8425230" providerId="ADAL" clId="{D951BA50-7E28-43B3-A10D-5EB4D1E9B7B5}" dt="2024-02-08T09:30:10.574" v="2755" actId="478"/>
          <ac:picMkLst>
            <pc:docMk/>
            <pc:sldMk cId="1099172536" sldId="1414"/>
            <ac:picMk id="4" creationId="{95852B5A-0834-9B03-3AEC-4577446ACF70}"/>
          </ac:picMkLst>
        </pc:picChg>
        <pc:picChg chg="add mod">
          <ac:chgData name="Nguyen Binh" userId="acf7f2a7-1119-454a-99ee-b7b1d8425230" providerId="ADAL" clId="{D951BA50-7E28-43B3-A10D-5EB4D1E9B7B5}" dt="2024-02-08T09:35:13.883" v="2857" actId="208"/>
          <ac:picMkLst>
            <pc:docMk/>
            <pc:sldMk cId="1099172536" sldId="1414"/>
            <ac:picMk id="5" creationId="{C59B3BD7-E945-56C2-75A5-A90B6DF96180}"/>
          </ac:picMkLst>
        </pc:picChg>
        <pc:picChg chg="add del mod">
          <ac:chgData name="Nguyen Binh" userId="acf7f2a7-1119-454a-99ee-b7b1d8425230" providerId="ADAL" clId="{D951BA50-7E28-43B3-A10D-5EB4D1E9B7B5}" dt="2024-02-08T09:34:12.512" v="2779" actId="478"/>
          <ac:picMkLst>
            <pc:docMk/>
            <pc:sldMk cId="1099172536" sldId="1414"/>
            <ac:picMk id="6" creationId="{9B01BD21-24A4-6ACD-6F8D-34C94E0F63C7}"/>
          </ac:picMkLst>
        </pc:picChg>
        <pc:picChg chg="add mod">
          <ac:chgData name="Nguyen Binh" userId="acf7f2a7-1119-454a-99ee-b7b1d8425230" providerId="ADAL" clId="{D951BA50-7E28-43B3-A10D-5EB4D1E9B7B5}" dt="2024-02-08T09:35:13.883" v="2857" actId="208"/>
          <ac:picMkLst>
            <pc:docMk/>
            <pc:sldMk cId="1099172536" sldId="1414"/>
            <ac:picMk id="7" creationId="{46BF600F-579E-EA74-4E1E-B3054FF96083}"/>
          </ac:picMkLst>
        </pc:picChg>
        <pc:picChg chg="add mod">
          <ac:chgData name="Nguyen Binh" userId="acf7f2a7-1119-454a-99ee-b7b1d8425230" providerId="ADAL" clId="{D951BA50-7E28-43B3-A10D-5EB4D1E9B7B5}" dt="2024-02-08T11:36:04.119" v="5029" actId="1076"/>
          <ac:picMkLst>
            <pc:docMk/>
            <pc:sldMk cId="1099172536" sldId="1414"/>
            <ac:picMk id="8" creationId="{2246908B-50B8-0F81-4049-B08AFB29D592}"/>
          </ac:picMkLst>
        </pc:picChg>
        <pc:picChg chg="add mod modCrop">
          <ac:chgData name="Nguyen Binh" userId="acf7f2a7-1119-454a-99ee-b7b1d8425230" providerId="ADAL" clId="{D951BA50-7E28-43B3-A10D-5EB4D1E9B7B5}" dt="2024-02-08T11:35:58.592" v="5026" actId="1076"/>
          <ac:picMkLst>
            <pc:docMk/>
            <pc:sldMk cId="1099172536" sldId="1414"/>
            <ac:picMk id="9" creationId="{AA0886F1-F95C-543E-6A11-257603CAC08C}"/>
          </ac:picMkLst>
        </pc:picChg>
      </pc:sldChg>
      <pc:sldChg chg="addSp delSp modSp new mod">
        <pc:chgData name="Nguyen Binh" userId="acf7f2a7-1119-454a-99ee-b7b1d8425230" providerId="ADAL" clId="{D951BA50-7E28-43B3-A10D-5EB4D1E9B7B5}" dt="2024-02-08T12:24:53.925" v="6755" actId="478"/>
        <pc:sldMkLst>
          <pc:docMk/>
          <pc:sldMk cId="311788003" sldId="1415"/>
        </pc:sldMkLst>
        <pc:spChg chg="add del">
          <ac:chgData name="Nguyen Binh" userId="acf7f2a7-1119-454a-99ee-b7b1d8425230" providerId="ADAL" clId="{D951BA50-7E28-43B3-A10D-5EB4D1E9B7B5}" dt="2024-02-08T11:05:07.860" v="4843" actId="478"/>
          <ac:spMkLst>
            <pc:docMk/>
            <pc:sldMk cId="311788003" sldId="1415"/>
            <ac:spMk id="2" creationId="{FB34834E-A4D8-1C6E-2287-D4C90B285FEE}"/>
          </ac:spMkLst>
        </pc:spChg>
        <pc:spChg chg="mod">
          <ac:chgData name="Nguyen Binh" userId="acf7f2a7-1119-454a-99ee-b7b1d8425230" providerId="ADAL" clId="{D951BA50-7E28-43B3-A10D-5EB4D1E9B7B5}" dt="2024-02-08T11:08:35.285" v="4981" actId="20577"/>
          <ac:spMkLst>
            <pc:docMk/>
            <pc:sldMk cId="311788003" sldId="1415"/>
            <ac:spMk id="3" creationId="{A771C4B2-D138-192D-3FB1-67BA2A3D66D8}"/>
          </ac:spMkLst>
        </pc:spChg>
        <pc:spChg chg="add mod">
          <ac:chgData name="Nguyen Binh" userId="acf7f2a7-1119-454a-99ee-b7b1d8425230" providerId="ADAL" clId="{D951BA50-7E28-43B3-A10D-5EB4D1E9B7B5}" dt="2024-02-08T11:47:46.493" v="5545" actId="20577"/>
          <ac:spMkLst>
            <pc:docMk/>
            <pc:sldMk cId="311788003" sldId="1415"/>
            <ac:spMk id="4" creationId="{8B288636-B37B-ECC7-CD2F-DDE73E01170B}"/>
          </ac:spMkLst>
        </pc:spChg>
        <pc:spChg chg="add mod">
          <ac:chgData name="Nguyen Binh" userId="acf7f2a7-1119-454a-99ee-b7b1d8425230" providerId="ADAL" clId="{D951BA50-7E28-43B3-A10D-5EB4D1E9B7B5}" dt="2024-02-08T11:05:06.132" v="4842"/>
          <ac:spMkLst>
            <pc:docMk/>
            <pc:sldMk cId="311788003" sldId="1415"/>
            <ac:spMk id="5" creationId="{B858DCCA-B50A-2F7C-C50F-04382FCB8E51}"/>
          </ac:spMkLst>
        </pc:spChg>
        <pc:spChg chg="add mod">
          <ac:chgData name="Nguyen Binh" userId="acf7f2a7-1119-454a-99ee-b7b1d8425230" providerId="ADAL" clId="{D951BA50-7E28-43B3-A10D-5EB4D1E9B7B5}" dt="2024-02-08T11:46:43.300" v="5539" actId="20577"/>
          <ac:spMkLst>
            <pc:docMk/>
            <pc:sldMk cId="311788003" sldId="1415"/>
            <ac:spMk id="6" creationId="{DD28D01C-8CA7-8B77-BBAD-583247AB35D6}"/>
          </ac:spMkLst>
        </pc:spChg>
        <pc:spChg chg="add mod">
          <ac:chgData name="Nguyen Binh" userId="acf7f2a7-1119-454a-99ee-b7b1d8425230" providerId="ADAL" clId="{D951BA50-7E28-43B3-A10D-5EB4D1E9B7B5}" dt="2024-02-08T11:45:45.335" v="5447" actId="14100"/>
          <ac:spMkLst>
            <pc:docMk/>
            <pc:sldMk cId="311788003" sldId="1415"/>
            <ac:spMk id="7" creationId="{EBF0FCA6-1A12-2AB3-EC88-4D95762D77FF}"/>
          </ac:spMkLst>
        </pc:spChg>
        <pc:spChg chg="add mod">
          <ac:chgData name="Nguyen Binh" userId="acf7f2a7-1119-454a-99ee-b7b1d8425230" providerId="ADAL" clId="{D951BA50-7E28-43B3-A10D-5EB4D1E9B7B5}" dt="2024-02-08T11:51:20.517" v="5940" actId="1076"/>
          <ac:spMkLst>
            <pc:docMk/>
            <pc:sldMk cId="311788003" sldId="1415"/>
            <ac:spMk id="8" creationId="{B5093B85-B01D-6CB2-AB72-F8C8533EE44B}"/>
          </ac:spMkLst>
        </pc:spChg>
        <pc:spChg chg="add mod">
          <ac:chgData name="Nguyen Binh" userId="acf7f2a7-1119-454a-99ee-b7b1d8425230" providerId="ADAL" clId="{D951BA50-7E28-43B3-A10D-5EB4D1E9B7B5}" dt="2024-02-08T11:52:23.810" v="6065" actId="20577"/>
          <ac:spMkLst>
            <pc:docMk/>
            <pc:sldMk cId="311788003" sldId="1415"/>
            <ac:spMk id="9" creationId="{8334A22D-718A-77D6-C396-389E42AA9111}"/>
          </ac:spMkLst>
        </pc:spChg>
        <pc:spChg chg="add mod">
          <ac:chgData name="Nguyen Binh" userId="acf7f2a7-1119-454a-99ee-b7b1d8425230" providerId="ADAL" clId="{D951BA50-7E28-43B3-A10D-5EB4D1E9B7B5}" dt="2024-02-08T11:52:29.325" v="6066" actId="1076"/>
          <ac:spMkLst>
            <pc:docMk/>
            <pc:sldMk cId="311788003" sldId="1415"/>
            <ac:spMk id="10" creationId="{F72FE25E-ED30-CEC0-C0A9-823045B11B5E}"/>
          </ac:spMkLst>
        </pc:spChg>
        <pc:spChg chg="add mod">
          <ac:chgData name="Nguyen Binh" userId="acf7f2a7-1119-454a-99ee-b7b1d8425230" providerId="ADAL" clId="{D951BA50-7E28-43B3-A10D-5EB4D1E9B7B5}" dt="2024-02-08T11:49:04.937" v="5708" actId="20577"/>
          <ac:spMkLst>
            <pc:docMk/>
            <pc:sldMk cId="311788003" sldId="1415"/>
            <ac:spMk id="11" creationId="{5DA2AA22-B992-E33A-0C34-0E7DFF2E79F9}"/>
          </ac:spMkLst>
        </pc:spChg>
        <pc:spChg chg="add mod">
          <ac:chgData name="Nguyen Binh" userId="acf7f2a7-1119-454a-99ee-b7b1d8425230" providerId="ADAL" clId="{D951BA50-7E28-43B3-A10D-5EB4D1E9B7B5}" dt="2024-02-08T11:51:28.617" v="5943" actId="14100"/>
          <ac:spMkLst>
            <pc:docMk/>
            <pc:sldMk cId="311788003" sldId="1415"/>
            <ac:spMk id="12" creationId="{57DE2FE8-5F3D-163B-B7D0-51D6B475BD22}"/>
          </ac:spMkLst>
        </pc:spChg>
        <pc:spChg chg="add mod">
          <ac:chgData name="Nguyen Binh" userId="acf7f2a7-1119-454a-99ee-b7b1d8425230" providerId="ADAL" clId="{D951BA50-7E28-43B3-A10D-5EB4D1E9B7B5}" dt="2024-02-08T11:51:54.440" v="6012" actId="1076"/>
          <ac:spMkLst>
            <pc:docMk/>
            <pc:sldMk cId="311788003" sldId="1415"/>
            <ac:spMk id="13" creationId="{789551A9-9005-9A4B-94F5-D1E08F1F867C}"/>
          </ac:spMkLst>
        </pc:spChg>
        <pc:picChg chg="add del mod">
          <ac:chgData name="Nguyen Binh" userId="acf7f2a7-1119-454a-99ee-b7b1d8425230" providerId="ADAL" clId="{D951BA50-7E28-43B3-A10D-5EB4D1E9B7B5}" dt="2024-02-08T12:24:53.925" v="6755" actId="478"/>
          <ac:picMkLst>
            <pc:docMk/>
            <pc:sldMk cId="311788003" sldId="1415"/>
            <ac:picMk id="113" creationId="{975BC880-EFBF-DF00-6CF5-F86FF6921C41}"/>
          </ac:picMkLst>
        </pc:picChg>
        <pc:cxnChg chg="add mod">
          <ac:chgData name="Nguyen Binh" userId="acf7f2a7-1119-454a-99ee-b7b1d8425230" providerId="ADAL" clId="{D951BA50-7E28-43B3-A10D-5EB4D1E9B7B5}" dt="2024-02-08T11:51:20.517" v="5940" actId="1076"/>
          <ac:cxnSpMkLst>
            <pc:docMk/>
            <pc:sldMk cId="311788003" sldId="1415"/>
            <ac:cxnSpMk id="15" creationId="{19568CE7-F829-5488-8311-C767BF2AD0C9}"/>
          </ac:cxnSpMkLst>
        </pc:cxnChg>
        <pc:cxnChg chg="add mod">
          <ac:chgData name="Nguyen Binh" userId="acf7f2a7-1119-454a-99ee-b7b1d8425230" providerId="ADAL" clId="{D951BA50-7E28-43B3-A10D-5EB4D1E9B7B5}" dt="2024-02-08T11:51:20.517" v="5940" actId="1076"/>
          <ac:cxnSpMkLst>
            <pc:docMk/>
            <pc:sldMk cId="311788003" sldId="1415"/>
            <ac:cxnSpMk id="17" creationId="{E572FE06-CDAE-6AC4-6911-7FF809AE75DD}"/>
          </ac:cxnSpMkLst>
        </pc:cxnChg>
        <pc:cxnChg chg="add mod">
          <ac:chgData name="Nguyen Binh" userId="acf7f2a7-1119-454a-99ee-b7b1d8425230" providerId="ADAL" clId="{D951BA50-7E28-43B3-A10D-5EB4D1E9B7B5}" dt="2024-02-08T11:51:20.517" v="5940" actId="1076"/>
          <ac:cxnSpMkLst>
            <pc:docMk/>
            <pc:sldMk cId="311788003" sldId="1415"/>
            <ac:cxnSpMk id="20" creationId="{6DBC35A4-01D8-E5E1-CE02-F622724BD803}"/>
          </ac:cxnSpMkLst>
        </pc:cxnChg>
        <pc:cxnChg chg="add mod">
          <ac:chgData name="Nguyen Binh" userId="acf7f2a7-1119-454a-99ee-b7b1d8425230" providerId="ADAL" clId="{D951BA50-7E28-43B3-A10D-5EB4D1E9B7B5}" dt="2024-02-08T11:51:20.517" v="5940" actId="1076"/>
          <ac:cxnSpMkLst>
            <pc:docMk/>
            <pc:sldMk cId="311788003" sldId="1415"/>
            <ac:cxnSpMk id="27" creationId="{B70347E3-7392-DA23-1FE5-082E6F073AD1}"/>
          </ac:cxnSpMkLst>
        </pc:cxnChg>
        <pc:cxnChg chg="add mod">
          <ac:chgData name="Nguyen Binh" userId="acf7f2a7-1119-454a-99ee-b7b1d8425230" providerId="ADAL" clId="{D951BA50-7E28-43B3-A10D-5EB4D1E9B7B5}" dt="2024-02-08T11:52:09.721" v="6062" actId="14100"/>
          <ac:cxnSpMkLst>
            <pc:docMk/>
            <pc:sldMk cId="311788003" sldId="1415"/>
            <ac:cxnSpMk id="33" creationId="{75F54D03-E09D-4228-ADEE-34F63D572F61}"/>
          </ac:cxnSpMkLst>
        </pc:cxnChg>
        <pc:cxnChg chg="add mod">
          <ac:chgData name="Nguyen Binh" userId="acf7f2a7-1119-454a-99ee-b7b1d8425230" providerId="ADAL" clId="{D951BA50-7E28-43B3-A10D-5EB4D1E9B7B5}" dt="2024-02-08T11:51:54.440" v="6012" actId="1076"/>
          <ac:cxnSpMkLst>
            <pc:docMk/>
            <pc:sldMk cId="311788003" sldId="1415"/>
            <ac:cxnSpMk id="38" creationId="{AD2FB801-D8EA-B321-D635-A4C4ED5652C4}"/>
          </ac:cxnSpMkLst>
        </pc:cxnChg>
        <pc:cxnChg chg="add mod">
          <ac:chgData name="Nguyen Binh" userId="acf7f2a7-1119-454a-99ee-b7b1d8425230" providerId="ADAL" clId="{D951BA50-7E28-43B3-A10D-5EB4D1E9B7B5}" dt="2024-02-08T11:52:29.325" v="6066" actId="1076"/>
          <ac:cxnSpMkLst>
            <pc:docMk/>
            <pc:sldMk cId="311788003" sldId="1415"/>
            <ac:cxnSpMk id="42" creationId="{FF10AB4B-5C7C-9659-66D3-C61593356983}"/>
          </ac:cxnSpMkLst>
        </pc:cxnChg>
        <pc:cxnChg chg="add mod">
          <ac:chgData name="Nguyen Binh" userId="acf7f2a7-1119-454a-99ee-b7b1d8425230" providerId="ADAL" clId="{D951BA50-7E28-43B3-A10D-5EB4D1E9B7B5}" dt="2024-02-08T11:52:29.325" v="6066" actId="1076"/>
          <ac:cxnSpMkLst>
            <pc:docMk/>
            <pc:sldMk cId="311788003" sldId="1415"/>
            <ac:cxnSpMk id="45" creationId="{3E30DDB2-1D1F-02C0-BDC1-472D7FD80B0D}"/>
          </ac:cxnSpMkLst>
        </pc:cxnChg>
      </pc:sldChg>
      <pc:sldChg chg="delSp add del mod">
        <pc:chgData name="Nguyen Binh" userId="acf7f2a7-1119-454a-99ee-b7b1d8425230" providerId="ADAL" clId="{D951BA50-7E28-43B3-A10D-5EB4D1E9B7B5}" dt="2024-02-08T12:56:05.031" v="7258" actId="47"/>
        <pc:sldMkLst>
          <pc:docMk/>
          <pc:sldMk cId="1409483168" sldId="1416"/>
        </pc:sldMkLst>
        <pc:spChg chg="del">
          <ac:chgData name="Nguyen Binh" userId="acf7f2a7-1119-454a-99ee-b7b1d8425230" providerId="ADAL" clId="{D951BA50-7E28-43B3-A10D-5EB4D1E9B7B5}" dt="2024-02-08T11:33:18.639" v="5003" actId="478"/>
          <ac:spMkLst>
            <pc:docMk/>
            <pc:sldMk cId="1409483168" sldId="1416"/>
            <ac:spMk id="5" creationId="{A649FB47-B0B1-A1E6-6F6D-EE613ABDDDCE}"/>
          </ac:spMkLst>
        </pc:spChg>
      </pc:sldChg>
      <pc:sldChg chg="addSp modSp new mod">
        <pc:chgData name="Nguyen Binh" userId="acf7f2a7-1119-454a-99ee-b7b1d8425230" providerId="ADAL" clId="{D951BA50-7E28-43B3-A10D-5EB4D1E9B7B5}" dt="2024-02-08T12:16:05.535" v="6723" actId="20577"/>
        <pc:sldMkLst>
          <pc:docMk/>
          <pc:sldMk cId="3734806262" sldId="1417"/>
        </pc:sldMkLst>
        <pc:spChg chg="mod">
          <ac:chgData name="Nguyen Binh" userId="acf7f2a7-1119-454a-99ee-b7b1d8425230" providerId="ADAL" clId="{D951BA50-7E28-43B3-A10D-5EB4D1E9B7B5}" dt="2024-02-08T12:15:17.993" v="6690" actId="1076"/>
          <ac:spMkLst>
            <pc:docMk/>
            <pc:sldMk cId="3734806262" sldId="1417"/>
            <ac:spMk id="2" creationId="{E0BAACBD-3EAB-CB62-89A2-8417E52FB7E6}"/>
          </ac:spMkLst>
        </pc:spChg>
        <pc:spChg chg="mod">
          <ac:chgData name="Nguyen Binh" userId="acf7f2a7-1119-454a-99ee-b7b1d8425230" providerId="ADAL" clId="{D951BA50-7E28-43B3-A10D-5EB4D1E9B7B5}" dt="2024-02-08T12:16:05.535" v="6723" actId="20577"/>
          <ac:spMkLst>
            <pc:docMk/>
            <pc:sldMk cId="3734806262" sldId="1417"/>
            <ac:spMk id="3" creationId="{FC70F4F2-1927-FD6B-D8CF-144157949F65}"/>
          </ac:spMkLst>
        </pc:spChg>
        <pc:spChg chg="add mod">
          <ac:chgData name="Nguyen Binh" userId="acf7f2a7-1119-454a-99ee-b7b1d8425230" providerId="ADAL" clId="{D951BA50-7E28-43B3-A10D-5EB4D1E9B7B5}" dt="2024-02-08T12:15:24.489" v="6693" actId="1076"/>
          <ac:spMkLst>
            <pc:docMk/>
            <pc:sldMk cId="3734806262" sldId="1417"/>
            <ac:spMk id="5" creationId="{7281FD04-5207-F6C0-7854-2676B53A14B3}"/>
          </ac:spMkLst>
        </pc:spChg>
        <pc:spChg chg="add mod">
          <ac:chgData name="Nguyen Binh" userId="acf7f2a7-1119-454a-99ee-b7b1d8425230" providerId="ADAL" clId="{D951BA50-7E28-43B3-A10D-5EB4D1E9B7B5}" dt="2024-02-08T12:15:34.259" v="6695" actId="1076"/>
          <ac:spMkLst>
            <pc:docMk/>
            <pc:sldMk cId="3734806262" sldId="1417"/>
            <ac:spMk id="8" creationId="{942AB66A-EA74-DB40-79A1-74308E3F4CD1}"/>
          </ac:spMkLst>
        </pc:spChg>
        <pc:picChg chg="add mod modCrop">
          <ac:chgData name="Nguyen Binh" userId="acf7f2a7-1119-454a-99ee-b7b1d8425230" providerId="ADAL" clId="{D951BA50-7E28-43B3-A10D-5EB4D1E9B7B5}" dt="2024-02-08T12:15:38.982" v="6697" actId="14100"/>
          <ac:picMkLst>
            <pc:docMk/>
            <pc:sldMk cId="3734806262" sldId="1417"/>
            <ac:picMk id="6" creationId="{1EC62A47-844E-4F9D-65EC-C110AFC5388F}"/>
          </ac:picMkLst>
        </pc:picChg>
        <pc:picChg chg="add mod">
          <ac:chgData name="Nguyen Binh" userId="acf7f2a7-1119-454a-99ee-b7b1d8425230" providerId="ADAL" clId="{D951BA50-7E28-43B3-A10D-5EB4D1E9B7B5}" dt="2024-02-08T12:15:22.005" v="6692" actId="1076"/>
          <ac:picMkLst>
            <pc:docMk/>
            <pc:sldMk cId="3734806262" sldId="1417"/>
            <ac:picMk id="2050" creationId="{90091AEC-23C5-841F-0EFF-36D252FA122E}"/>
          </ac:picMkLst>
        </pc:picChg>
      </pc:sldChg>
      <pc:sldChg chg="add del">
        <pc:chgData name="Nguyen Binh" userId="acf7f2a7-1119-454a-99ee-b7b1d8425230" providerId="ADAL" clId="{D951BA50-7E28-43B3-A10D-5EB4D1E9B7B5}" dt="2024-02-08T12:56:05.031" v="7258" actId="47"/>
        <pc:sldMkLst>
          <pc:docMk/>
          <pc:sldMk cId="2956712937" sldId="1418"/>
        </pc:sldMkLst>
      </pc:sldChg>
      <pc:sldChg chg="addSp delSp modSp add mod">
        <pc:chgData name="Nguyen Binh" userId="acf7f2a7-1119-454a-99ee-b7b1d8425230" providerId="ADAL" clId="{D951BA50-7E28-43B3-A10D-5EB4D1E9B7B5}" dt="2024-02-08T12:32:14.695" v="6924" actId="1076"/>
        <pc:sldMkLst>
          <pc:docMk/>
          <pc:sldMk cId="2859496654" sldId="1419"/>
        </pc:sldMkLst>
        <pc:spChg chg="mod">
          <ac:chgData name="Nguyen Binh" userId="acf7f2a7-1119-454a-99ee-b7b1d8425230" providerId="ADAL" clId="{D951BA50-7E28-43B3-A10D-5EB4D1E9B7B5}" dt="2024-02-08T12:25:07.861" v="6801" actId="20577"/>
          <ac:spMkLst>
            <pc:docMk/>
            <pc:sldMk cId="2859496654" sldId="1419"/>
            <ac:spMk id="3" creationId="{9A7D0A1E-51D6-3643-E0EB-450F13985ACF}"/>
          </ac:spMkLst>
        </pc:spChg>
        <pc:spChg chg="del mod">
          <ac:chgData name="Nguyen Binh" userId="acf7f2a7-1119-454a-99ee-b7b1d8425230" providerId="ADAL" clId="{D951BA50-7E28-43B3-A10D-5EB4D1E9B7B5}" dt="2024-02-08T12:29:34.194" v="6876" actId="478"/>
          <ac:spMkLst>
            <pc:docMk/>
            <pc:sldMk cId="2859496654" sldId="1419"/>
            <ac:spMk id="4" creationId="{728D33E8-E321-B02B-C217-A28C523C27C3}"/>
          </ac:spMkLst>
        </pc:spChg>
        <pc:spChg chg="del mod">
          <ac:chgData name="Nguyen Binh" userId="acf7f2a7-1119-454a-99ee-b7b1d8425230" providerId="ADAL" clId="{D951BA50-7E28-43B3-A10D-5EB4D1E9B7B5}" dt="2024-02-08T12:29:22.682" v="6870" actId="478"/>
          <ac:spMkLst>
            <pc:docMk/>
            <pc:sldMk cId="2859496654" sldId="1419"/>
            <ac:spMk id="6" creationId="{930FD513-88DA-C679-184F-ED57CF5CE89B}"/>
          </ac:spMkLst>
        </pc:spChg>
        <pc:spChg chg="del mod">
          <ac:chgData name="Nguyen Binh" userId="acf7f2a7-1119-454a-99ee-b7b1d8425230" providerId="ADAL" clId="{D951BA50-7E28-43B3-A10D-5EB4D1E9B7B5}" dt="2024-02-08T12:29:36.536" v="6878" actId="478"/>
          <ac:spMkLst>
            <pc:docMk/>
            <pc:sldMk cId="2859496654" sldId="1419"/>
            <ac:spMk id="7" creationId="{9118C50B-E99F-9BCB-3A62-0B522D86D005}"/>
          </ac:spMkLst>
        </pc:spChg>
        <pc:spChg chg="del mod">
          <ac:chgData name="Nguyen Binh" userId="acf7f2a7-1119-454a-99ee-b7b1d8425230" providerId="ADAL" clId="{D951BA50-7E28-43B3-A10D-5EB4D1E9B7B5}" dt="2024-02-08T12:29:29.182" v="6874" actId="478"/>
          <ac:spMkLst>
            <pc:docMk/>
            <pc:sldMk cId="2859496654" sldId="1419"/>
            <ac:spMk id="8" creationId="{B6F7EC81-10ED-4C02-E740-8B9BD135D926}"/>
          </ac:spMkLst>
        </pc:spChg>
        <pc:spChg chg="del mod">
          <ac:chgData name="Nguyen Binh" userId="acf7f2a7-1119-454a-99ee-b7b1d8425230" providerId="ADAL" clId="{D951BA50-7E28-43B3-A10D-5EB4D1E9B7B5}" dt="2024-02-08T12:29:13.757" v="6866" actId="478"/>
          <ac:spMkLst>
            <pc:docMk/>
            <pc:sldMk cId="2859496654" sldId="1419"/>
            <ac:spMk id="9" creationId="{2BCFF3B8-F57E-32FF-ABF4-2CA33FE43294}"/>
          </ac:spMkLst>
        </pc:spChg>
        <pc:spChg chg="del">
          <ac:chgData name="Nguyen Binh" userId="acf7f2a7-1119-454a-99ee-b7b1d8425230" providerId="ADAL" clId="{D951BA50-7E28-43B3-A10D-5EB4D1E9B7B5}" dt="2024-02-08T12:30:19.327" v="6892" actId="478"/>
          <ac:spMkLst>
            <pc:docMk/>
            <pc:sldMk cId="2859496654" sldId="1419"/>
            <ac:spMk id="10" creationId="{959EE9F1-D74B-7DFC-579E-396F09B9E4B6}"/>
          </ac:spMkLst>
        </pc:spChg>
        <pc:spChg chg="del mod">
          <ac:chgData name="Nguyen Binh" userId="acf7f2a7-1119-454a-99ee-b7b1d8425230" providerId="ADAL" clId="{D951BA50-7E28-43B3-A10D-5EB4D1E9B7B5}" dt="2024-02-08T12:30:02.134" v="6886" actId="478"/>
          <ac:spMkLst>
            <pc:docMk/>
            <pc:sldMk cId="2859496654" sldId="1419"/>
            <ac:spMk id="11" creationId="{C5B8CF6C-9305-E739-B9BF-0C7950AECD0F}"/>
          </ac:spMkLst>
        </pc:spChg>
        <pc:spChg chg="del">
          <ac:chgData name="Nguyen Binh" userId="acf7f2a7-1119-454a-99ee-b7b1d8425230" providerId="ADAL" clId="{D951BA50-7E28-43B3-A10D-5EB4D1E9B7B5}" dt="2024-02-08T12:30:26.088" v="6896" actId="478"/>
          <ac:spMkLst>
            <pc:docMk/>
            <pc:sldMk cId="2859496654" sldId="1419"/>
            <ac:spMk id="12" creationId="{3CA69CC3-312D-3D2F-3388-5C030A88CA90}"/>
          </ac:spMkLst>
        </pc:spChg>
        <pc:spChg chg="del">
          <ac:chgData name="Nguyen Binh" userId="acf7f2a7-1119-454a-99ee-b7b1d8425230" providerId="ADAL" clId="{D951BA50-7E28-43B3-A10D-5EB4D1E9B7B5}" dt="2024-02-08T12:31:04.768" v="6907" actId="478"/>
          <ac:spMkLst>
            <pc:docMk/>
            <pc:sldMk cId="2859496654" sldId="1419"/>
            <ac:spMk id="13" creationId="{3203B956-DF57-6C6C-D18B-0C994F80295A}"/>
          </ac:spMkLst>
        </pc:spChg>
        <pc:picChg chg="add mod">
          <ac:chgData name="Nguyen Binh" userId="acf7f2a7-1119-454a-99ee-b7b1d8425230" providerId="ADAL" clId="{D951BA50-7E28-43B3-A10D-5EB4D1E9B7B5}" dt="2024-02-08T12:31:37.240" v="6920" actId="1076"/>
          <ac:picMkLst>
            <pc:docMk/>
            <pc:sldMk cId="2859496654" sldId="1419"/>
            <ac:picMk id="2" creationId="{70BE0A50-BB31-E73C-20DA-19B689170561}"/>
          </ac:picMkLst>
        </pc:picChg>
        <pc:picChg chg="add del">
          <ac:chgData name="Nguyen Binh" userId="acf7f2a7-1119-454a-99ee-b7b1d8425230" providerId="ADAL" clId="{D951BA50-7E28-43B3-A10D-5EB4D1E9B7B5}" dt="2024-02-08T12:24:35.357" v="6752" actId="478"/>
          <ac:picMkLst>
            <pc:docMk/>
            <pc:sldMk cId="2859496654" sldId="1419"/>
            <ac:picMk id="26" creationId="{4212B8C9-BF64-7A54-410F-BB7FEBFE6BD7}"/>
          </ac:picMkLst>
        </pc:picChg>
        <pc:picChg chg="add mod">
          <ac:chgData name="Nguyen Binh" userId="acf7f2a7-1119-454a-99ee-b7b1d8425230" providerId="ADAL" clId="{D951BA50-7E28-43B3-A10D-5EB4D1E9B7B5}" dt="2024-02-08T12:29:37.766" v="6879" actId="1076"/>
          <ac:picMkLst>
            <pc:docMk/>
            <pc:sldMk cId="2859496654" sldId="1419"/>
            <ac:picMk id="28" creationId="{BA59513F-7C51-D7D8-DD16-D46656594E87}"/>
          </ac:picMkLst>
        </pc:picChg>
        <pc:picChg chg="add del">
          <ac:chgData name="Nguyen Binh" userId="acf7f2a7-1119-454a-99ee-b7b1d8425230" providerId="ADAL" clId="{D951BA50-7E28-43B3-A10D-5EB4D1E9B7B5}" dt="2024-02-08T12:26:27.362" v="6813" actId="478"/>
          <ac:picMkLst>
            <pc:docMk/>
            <pc:sldMk cId="2859496654" sldId="1419"/>
            <ac:picMk id="35" creationId="{EC6F6282-A58C-8897-0B3B-CDC4725D6944}"/>
          </ac:picMkLst>
        </pc:picChg>
        <pc:picChg chg="add mod">
          <ac:chgData name="Nguyen Binh" userId="acf7f2a7-1119-454a-99ee-b7b1d8425230" providerId="ADAL" clId="{D951BA50-7E28-43B3-A10D-5EB4D1E9B7B5}" dt="2024-02-08T12:29:40.528" v="6880" actId="1076"/>
          <ac:picMkLst>
            <pc:docMk/>
            <pc:sldMk cId="2859496654" sldId="1419"/>
            <ac:picMk id="36" creationId="{460A6FA8-4BB4-BAAD-C68D-97017812AEEF}"/>
          </ac:picMkLst>
        </pc:picChg>
        <pc:picChg chg="add mod modCrop">
          <ac:chgData name="Nguyen Binh" userId="acf7f2a7-1119-454a-99ee-b7b1d8425230" providerId="ADAL" clId="{D951BA50-7E28-43B3-A10D-5EB4D1E9B7B5}" dt="2024-02-08T12:32:14.695" v="6924" actId="1076"/>
          <ac:picMkLst>
            <pc:docMk/>
            <pc:sldMk cId="2859496654" sldId="1419"/>
            <ac:picMk id="43" creationId="{6ACE8CB6-188D-3A81-F993-B6F568CF44AB}"/>
          </ac:picMkLst>
        </pc:picChg>
        <pc:picChg chg="add mod">
          <ac:chgData name="Nguyen Binh" userId="acf7f2a7-1119-454a-99ee-b7b1d8425230" providerId="ADAL" clId="{D951BA50-7E28-43B3-A10D-5EB4D1E9B7B5}" dt="2024-02-08T12:31:56.824" v="6923" actId="1076"/>
          <ac:picMkLst>
            <pc:docMk/>
            <pc:sldMk cId="2859496654" sldId="1419"/>
            <ac:picMk id="65" creationId="{6CCBF918-61F3-BB73-94E5-3ED4CFE2D4F8}"/>
          </ac:picMkLst>
        </pc:picChg>
        <pc:picChg chg="add mod">
          <ac:chgData name="Nguyen Binh" userId="acf7f2a7-1119-454a-99ee-b7b1d8425230" providerId="ADAL" clId="{D951BA50-7E28-43B3-A10D-5EB4D1E9B7B5}" dt="2024-02-08T12:31:25.223" v="6918" actId="1076"/>
          <ac:picMkLst>
            <pc:docMk/>
            <pc:sldMk cId="2859496654" sldId="1419"/>
            <ac:picMk id="87" creationId="{EEB27781-E0B7-EFEE-619C-3D8EA2091EEB}"/>
          </ac:picMkLst>
        </pc:picChg>
        <pc:picChg chg="add mod">
          <ac:chgData name="Nguyen Binh" userId="acf7f2a7-1119-454a-99ee-b7b1d8425230" providerId="ADAL" clId="{D951BA50-7E28-43B3-A10D-5EB4D1E9B7B5}" dt="2024-02-08T12:31:18.025" v="6914" actId="1076"/>
          <ac:picMkLst>
            <pc:docMk/>
            <pc:sldMk cId="2859496654" sldId="1419"/>
            <ac:picMk id="91" creationId="{235D5913-E1D3-1BBE-5CC5-55E0D5295667}"/>
          </ac:picMkLst>
        </pc:picChg>
        <pc:picChg chg="add mod">
          <ac:chgData name="Nguyen Binh" userId="acf7f2a7-1119-454a-99ee-b7b1d8425230" providerId="ADAL" clId="{D951BA50-7E28-43B3-A10D-5EB4D1E9B7B5}" dt="2024-02-08T12:31:21.800" v="6917" actId="1076"/>
          <ac:picMkLst>
            <pc:docMk/>
            <pc:sldMk cId="2859496654" sldId="1419"/>
            <ac:picMk id="106" creationId="{8603AF15-D4C5-4F8D-111B-B9A67D5CD6F3}"/>
          </ac:picMkLst>
        </pc:picChg>
        <pc:picChg chg="del mod">
          <ac:chgData name="Nguyen Binh" userId="acf7f2a7-1119-454a-99ee-b7b1d8425230" providerId="ADAL" clId="{D951BA50-7E28-43B3-A10D-5EB4D1E9B7B5}" dt="2024-02-08T12:23:51.044" v="6734" actId="478"/>
          <ac:picMkLst>
            <pc:docMk/>
            <pc:sldMk cId="2859496654" sldId="1419"/>
            <ac:picMk id="113" creationId="{5C6F54F3-FC7C-DB71-3E7E-B1095C72013F}"/>
          </ac:picMkLst>
        </pc:picChg>
        <pc:cxnChg chg="mod">
          <ac:chgData name="Nguyen Binh" userId="acf7f2a7-1119-454a-99ee-b7b1d8425230" providerId="ADAL" clId="{D951BA50-7E28-43B3-A10D-5EB4D1E9B7B5}" dt="2024-02-08T12:32:14.695" v="6924" actId="1076"/>
          <ac:cxnSpMkLst>
            <pc:docMk/>
            <pc:sldMk cId="2859496654" sldId="1419"/>
            <ac:cxnSpMk id="15" creationId="{B0FAACFE-E258-D4E8-C23A-77CBCB298BA7}"/>
          </ac:cxnSpMkLst>
        </pc:cxnChg>
        <pc:cxnChg chg="mod">
          <ac:chgData name="Nguyen Binh" userId="acf7f2a7-1119-454a-99ee-b7b1d8425230" providerId="ADAL" clId="{D951BA50-7E28-43B3-A10D-5EB4D1E9B7B5}" dt="2024-02-08T12:31:37.240" v="6920" actId="1076"/>
          <ac:cxnSpMkLst>
            <pc:docMk/>
            <pc:sldMk cId="2859496654" sldId="1419"/>
            <ac:cxnSpMk id="17" creationId="{C0E8E6A0-DAD2-8931-5D23-2A302DB28540}"/>
          </ac:cxnSpMkLst>
        </pc:cxnChg>
        <pc:cxnChg chg="mod">
          <ac:chgData name="Nguyen Binh" userId="acf7f2a7-1119-454a-99ee-b7b1d8425230" providerId="ADAL" clId="{D951BA50-7E28-43B3-A10D-5EB4D1E9B7B5}" dt="2024-02-08T12:29:40.528" v="6880" actId="1076"/>
          <ac:cxnSpMkLst>
            <pc:docMk/>
            <pc:sldMk cId="2859496654" sldId="1419"/>
            <ac:cxnSpMk id="20" creationId="{7625BB71-9FC8-3A2A-35B2-E4209012A642}"/>
          </ac:cxnSpMkLst>
        </pc:cxnChg>
        <pc:cxnChg chg="mod">
          <ac:chgData name="Nguyen Binh" userId="acf7f2a7-1119-454a-99ee-b7b1d8425230" providerId="ADAL" clId="{D951BA50-7E28-43B3-A10D-5EB4D1E9B7B5}" dt="2024-02-08T12:31:25.223" v="6918" actId="1076"/>
          <ac:cxnSpMkLst>
            <pc:docMk/>
            <pc:sldMk cId="2859496654" sldId="1419"/>
            <ac:cxnSpMk id="27" creationId="{C0EB7FF9-453F-9CEF-04DC-F83F79B9A03D}"/>
          </ac:cxnSpMkLst>
        </pc:cxnChg>
        <pc:cxnChg chg="mod">
          <ac:chgData name="Nguyen Binh" userId="acf7f2a7-1119-454a-99ee-b7b1d8425230" providerId="ADAL" clId="{D951BA50-7E28-43B3-A10D-5EB4D1E9B7B5}" dt="2024-02-08T12:31:56.824" v="6923" actId="1076"/>
          <ac:cxnSpMkLst>
            <pc:docMk/>
            <pc:sldMk cId="2859496654" sldId="1419"/>
            <ac:cxnSpMk id="33" creationId="{D39C3D57-4CA0-359C-419A-39D04434761D}"/>
          </ac:cxnSpMkLst>
        </pc:cxnChg>
        <pc:cxnChg chg="mod">
          <ac:chgData name="Nguyen Binh" userId="acf7f2a7-1119-454a-99ee-b7b1d8425230" providerId="ADAL" clId="{D951BA50-7E28-43B3-A10D-5EB4D1E9B7B5}" dt="2024-02-08T12:31:21.800" v="6917" actId="1076"/>
          <ac:cxnSpMkLst>
            <pc:docMk/>
            <pc:sldMk cId="2859496654" sldId="1419"/>
            <ac:cxnSpMk id="38" creationId="{B6A71203-C24C-A254-0AB5-CBA8A90A7612}"/>
          </ac:cxnSpMkLst>
        </pc:cxnChg>
        <pc:cxnChg chg="del mod">
          <ac:chgData name="Nguyen Binh" userId="acf7f2a7-1119-454a-99ee-b7b1d8425230" providerId="ADAL" clId="{D951BA50-7E28-43B3-A10D-5EB4D1E9B7B5}" dt="2024-02-08T12:30:28.863" v="6898" actId="478"/>
          <ac:cxnSpMkLst>
            <pc:docMk/>
            <pc:sldMk cId="2859496654" sldId="1419"/>
            <ac:cxnSpMk id="42" creationId="{E5EC8175-EDBB-0BD1-A97E-2A1C56F3E46C}"/>
          </ac:cxnSpMkLst>
        </pc:cxnChg>
        <pc:cxnChg chg="mod">
          <ac:chgData name="Nguyen Binh" userId="acf7f2a7-1119-454a-99ee-b7b1d8425230" providerId="ADAL" clId="{D951BA50-7E28-43B3-A10D-5EB4D1E9B7B5}" dt="2024-02-08T12:31:25.223" v="6918" actId="1076"/>
          <ac:cxnSpMkLst>
            <pc:docMk/>
            <pc:sldMk cId="2859496654" sldId="1419"/>
            <ac:cxnSpMk id="45" creationId="{1F531F02-12F1-A906-96C5-F8A6BE737984}"/>
          </ac:cxnSpMkLst>
        </pc:cxnChg>
      </pc:sldChg>
    </pc:docChg>
  </pc:docChgLst>
  <pc:docChgLst>
    <pc:chgData name="Nguyen Binh" userId="acf7f2a7-1119-454a-99ee-b7b1d8425230" providerId="ADAL" clId="{14B402C3-AA5A-4DC5-94A3-386D9ABE7A37}"/>
    <pc:docChg chg="delSld modSld">
      <pc:chgData name="Nguyen Binh" userId="acf7f2a7-1119-454a-99ee-b7b1d8425230" providerId="ADAL" clId="{14B402C3-AA5A-4DC5-94A3-386D9ABE7A37}" dt="2023-10-02T13:45:01.279" v="38" actId="47"/>
      <pc:docMkLst>
        <pc:docMk/>
      </pc:docMkLst>
      <pc:sldChg chg="modSp mod">
        <pc:chgData name="Nguyen Binh" userId="acf7f2a7-1119-454a-99ee-b7b1d8425230" providerId="ADAL" clId="{14B402C3-AA5A-4DC5-94A3-386D9ABE7A37}" dt="2023-10-02T13:44:48.076" v="37" actId="20577"/>
        <pc:sldMkLst>
          <pc:docMk/>
          <pc:sldMk cId="0" sldId="258"/>
        </pc:sldMkLst>
        <pc:spChg chg="mod">
          <ac:chgData name="Nguyen Binh" userId="acf7f2a7-1119-454a-99ee-b7b1d8425230" providerId="ADAL" clId="{14B402C3-AA5A-4DC5-94A3-386D9ABE7A37}" dt="2023-10-02T13:44:35.720" v="2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en Binh" userId="acf7f2a7-1119-454a-99ee-b7b1d8425230" providerId="ADAL" clId="{14B402C3-AA5A-4DC5-94A3-386D9ABE7A37}" dt="2023-10-02T13:44:48.076" v="37" actId="20577"/>
          <ac:spMkLst>
            <pc:docMk/>
            <pc:sldMk cId="0" sldId="258"/>
            <ac:spMk id="8" creationId="{CAC00042-2E4C-4458-93B1-772BE85A9514}"/>
          </ac:spMkLst>
        </pc:spChg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3538961038" sldId="1246"/>
        </pc:sldMkLst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3137796150" sldId="1355"/>
        </pc:sldMkLst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3850161609" sldId="1360"/>
        </pc:sldMkLst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3048791065" sldId="1365"/>
        </pc:sldMkLst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2721675918" sldId="1367"/>
        </pc:sldMkLst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1425671817" sldId="1368"/>
        </pc:sldMkLst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2392873474" sldId="1369"/>
        </pc:sldMkLst>
      </pc:sldChg>
      <pc:sldChg chg="del">
        <pc:chgData name="Nguyen Binh" userId="acf7f2a7-1119-454a-99ee-b7b1d8425230" providerId="ADAL" clId="{14B402C3-AA5A-4DC5-94A3-386D9ABE7A37}" dt="2023-10-02T13:45:01.279" v="38" actId="47"/>
        <pc:sldMkLst>
          <pc:docMk/>
          <pc:sldMk cId="623597139" sldId="1370"/>
        </pc:sldMkLst>
      </pc:sldChg>
    </pc:docChg>
  </pc:docChgLst>
  <pc:docChgLst>
    <pc:chgData name="Nguyen Binh" userId="acf7f2a7-1119-454a-99ee-b7b1d8425230" providerId="ADAL" clId="{162B37D4-A83D-4508-BAEA-4B28D5587FEA}"/>
    <pc:docChg chg="undo custSel addSld delSld modSld sldOrd addSection modSection">
      <pc:chgData name="Nguyen Binh" userId="acf7f2a7-1119-454a-99ee-b7b1d8425230" providerId="ADAL" clId="{162B37D4-A83D-4508-BAEA-4B28D5587FEA}" dt="2023-04-03T13:24:34.486" v="13461" actId="20577"/>
      <pc:docMkLst>
        <pc:docMk/>
      </pc:docMkLst>
      <pc:sldChg chg="modSp mod">
        <pc:chgData name="Nguyen Binh" userId="acf7f2a7-1119-454a-99ee-b7b1d8425230" providerId="ADAL" clId="{162B37D4-A83D-4508-BAEA-4B28D5587FEA}" dt="2023-04-03T10:47:40.367" v="9452" actId="20577"/>
        <pc:sldMkLst>
          <pc:docMk/>
          <pc:sldMk cId="423727490" sldId="820"/>
        </pc:sldMkLst>
        <pc:spChg chg="mod">
          <ac:chgData name="Nguyen Binh" userId="acf7f2a7-1119-454a-99ee-b7b1d8425230" providerId="ADAL" clId="{162B37D4-A83D-4508-BAEA-4B28D5587FEA}" dt="2023-04-03T10:47:40.367" v="9452" actId="20577"/>
          <ac:spMkLst>
            <pc:docMk/>
            <pc:sldMk cId="423727490" sldId="820"/>
            <ac:spMk id="3" creationId="{00000000-0000-0000-0000-000000000000}"/>
          </ac:spMkLst>
        </pc:spChg>
      </pc:sldChg>
      <pc:sldChg chg="addSp delSp modSp mod modAnim">
        <pc:chgData name="Nguyen Binh" userId="acf7f2a7-1119-454a-99ee-b7b1d8425230" providerId="ADAL" clId="{162B37D4-A83D-4508-BAEA-4B28D5587FEA}" dt="2023-04-03T10:43:01.199" v="9432"/>
        <pc:sldMkLst>
          <pc:docMk/>
          <pc:sldMk cId="1932931898" sldId="1273"/>
        </pc:sldMkLst>
        <pc:spChg chg="del mod">
          <ac:chgData name="Nguyen Binh" userId="acf7f2a7-1119-454a-99ee-b7b1d8425230" providerId="ADAL" clId="{162B37D4-A83D-4508-BAEA-4B28D5587FEA}" dt="2023-04-02T19:43:41.622" v="1500" actId="478"/>
          <ac:spMkLst>
            <pc:docMk/>
            <pc:sldMk cId="1932931898" sldId="1273"/>
            <ac:spMk id="2" creationId="{34E2EDB0-CDB3-85D2-8588-90933514CA9D}"/>
          </ac:spMkLst>
        </pc:spChg>
        <pc:spChg chg="mod">
          <ac:chgData name="Nguyen Binh" userId="acf7f2a7-1119-454a-99ee-b7b1d8425230" providerId="ADAL" clId="{162B37D4-A83D-4508-BAEA-4B28D5587FEA}" dt="2023-04-03T07:58:56.717" v="4528" actId="20577"/>
          <ac:spMkLst>
            <pc:docMk/>
            <pc:sldMk cId="1932931898" sldId="1273"/>
            <ac:spMk id="3" creationId="{4F003DD4-4D55-CBA1-4C4F-C77B6DE44D68}"/>
          </ac:spMkLst>
        </pc:spChg>
        <pc:spChg chg="del">
          <ac:chgData name="Nguyen Binh" userId="acf7f2a7-1119-454a-99ee-b7b1d8425230" providerId="ADAL" clId="{162B37D4-A83D-4508-BAEA-4B28D5587FEA}" dt="2023-04-02T19:53:53.224" v="1553" actId="478"/>
          <ac:spMkLst>
            <pc:docMk/>
            <pc:sldMk cId="1932931898" sldId="1273"/>
            <ac:spMk id="4" creationId="{E75535F1-76E7-567B-1514-D083C406A344}"/>
          </ac:spMkLst>
        </pc:spChg>
        <pc:spChg chg="del">
          <ac:chgData name="Nguyen Binh" userId="acf7f2a7-1119-454a-99ee-b7b1d8425230" providerId="ADAL" clId="{162B37D4-A83D-4508-BAEA-4B28D5587FEA}" dt="2023-04-02T19:53:49.476" v="1552" actId="478"/>
          <ac:spMkLst>
            <pc:docMk/>
            <pc:sldMk cId="1932931898" sldId="1273"/>
            <ac:spMk id="5" creationId="{AD836F88-C7A3-574F-E424-9692F2D4F2D9}"/>
          </ac:spMkLst>
        </pc:spChg>
        <pc:spChg chg="add del mod">
          <ac:chgData name="Nguyen Binh" userId="acf7f2a7-1119-454a-99ee-b7b1d8425230" providerId="ADAL" clId="{162B37D4-A83D-4508-BAEA-4B28D5587FEA}" dt="2023-04-02T19:43:43.474" v="1501" actId="478"/>
          <ac:spMkLst>
            <pc:docMk/>
            <pc:sldMk cId="1932931898" sldId="1273"/>
            <ac:spMk id="10" creationId="{7353139D-E828-E7A3-1815-8471A45A7CC5}"/>
          </ac:spMkLst>
        </pc:spChg>
        <pc:spChg chg="mod">
          <ac:chgData name="Nguyen Binh" userId="acf7f2a7-1119-454a-99ee-b7b1d8425230" providerId="ADAL" clId="{162B37D4-A83D-4508-BAEA-4B28D5587FEA}" dt="2023-04-02T20:07:32.976" v="2071" actId="1076"/>
          <ac:spMkLst>
            <pc:docMk/>
            <pc:sldMk cId="1932931898" sldId="1273"/>
            <ac:spMk id="12" creationId="{A3343C3C-3A08-7539-8751-6542721BE04E}"/>
          </ac:spMkLst>
        </pc:spChg>
        <pc:spChg chg="mod">
          <ac:chgData name="Nguyen Binh" userId="acf7f2a7-1119-454a-99ee-b7b1d8425230" providerId="ADAL" clId="{162B37D4-A83D-4508-BAEA-4B28D5587FEA}" dt="2023-04-02T20:12:25.880" v="2195" actId="1076"/>
          <ac:spMkLst>
            <pc:docMk/>
            <pc:sldMk cId="1932931898" sldId="1273"/>
            <ac:spMk id="13" creationId="{7DF1D3D9-4781-75FD-4B89-E954C09E5482}"/>
          </ac:spMkLst>
        </pc:spChg>
        <pc:spChg chg="add mod">
          <ac:chgData name="Nguyen Binh" userId="acf7f2a7-1119-454a-99ee-b7b1d8425230" providerId="ADAL" clId="{162B37D4-A83D-4508-BAEA-4B28D5587FEA}" dt="2023-04-02T20:11:54.961" v="2188" actId="1076"/>
          <ac:spMkLst>
            <pc:docMk/>
            <pc:sldMk cId="1932931898" sldId="1273"/>
            <ac:spMk id="15" creationId="{6CB80319-86BA-F937-E031-5DA58669ECF4}"/>
          </ac:spMkLst>
        </pc:spChg>
        <pc:spChg chg="add mod">
          <ac:chgData name="Nguyen Binh" userId="acf7f2a7-1119-454a-99ee-b7b1d8425230" providerId="ADAL" clId="{162B37D4-A83D-4508-BAEA-4B28D5587FEA}" dt="2023-04-02T20:11:54.961" v="2188" actId="1076"/>
          <ac:spMkLst>
            <pc:docMk/>
            <pc:sldMk cId="1932931898" sldId="1273"/>
            <ac:spMk id="18" creationId="{09679D7F-68B0-50A7-DCC8-DF0980BE467A}"/>
          </ac:spMkLst>
        </pc:spChg>
        <pc:spChg chg="add mod">
          <ac:chgData name="Nguyen Binh" userId="acf7f2a7-1119-454a-99ee-b7b1d8425230" providerId="ADAL" clId="{162B37D4-A83D-4508-BAEA-4B28D5587FEA}" dt="2023-04-02T20:12:14.030" v="2193" actId="1076"/>
          <ac:spMkLst>
            <pc:docMk/>
            <pc:sldMk cId="1932931898" sldId="1273"/>
            <ac:spMk id="20" creationId="{BE105616-4561-BE3C-2B20-F145B6F0D74F}"/>
          </ac:spMkLst>
        </pc:spChg>
        <pc:spChg chg="add mod">
          <ac:chgData name="Nguyen Binh" userId="acf7f2a7-1119-454a-99ee-b7b1d8425230" providerId="ADAL" clId="{162B37D4-A83D-4508-BAEA-4B28D5587FEA}" dt="2023-04-02T20:12:14.030" v="2193" actId="1076"/>
          <ac:spMkLst>
            <pc:docMk/>
            <pc:sldMk cId="1932931898" sldId="1273"/>
            <ac:spMk id="21" creationId="{BDFD5B21-A94F-AA27-9353-0542377BD776}"/>
          </ac:spMkLst>
        </pc:spChg>
        <pc:spChg chg="add mod">
          <ac:chgData name="Nguyen Binh" userId="acf7f2a7-1119-454a-99ee-b7b1d8425230" providerId="ADAL" clId="{162B37D4-A83D-4508-BAEA-4B28D5587FEA}" dt="2023-04-02T20:12:14.030" v="2193" actId="1076"/>
          <ac:spMkLst>
            <pc:docMk/>
            <pc:sldMk cId="1932931898" sldId="1273"/>
            <ac:spMk id="22" creationId="{8D7A0E0B-F5C2-7DA2-49A2-DDDC91B37CAF}"/>
          </ac:spMkLst>
        </pc:spChg>
        <pc:picChg chg="mod">
          <ac:chgData name="Nguyen Binh" userId="acf7f2a7-1119-454a-99ee-b7b1d8425230" providerId="ADAL" clId="{162B37D4-A83D-4508-BAEA-4B28D5587FEA}" dt="2023-04-02T20:12:14.030" v="2193" actId="1076"/>
          <ac:picMkLst>
            <pc:docMk/>
            <pc:sldMk cId="1932931898" sldId="1273"/>
            <ac:picMk id="6" creationId="{B09CC4B0-BEFB-CA2A-C577-68A18A16855A}"/>
          </ac:picMkLst>
        </pc:picChg>
        <pc:picChg chg="add mod modCrop">
          <ac:chgData name="Nguyen Binh" userId="acf7f2a7-1119-454a-99ee-b7b1d8425230" providerId="ADAL" clId="{162B37D4-A83D-4508-BAEA-4B28D5587FEA}" dt="2023-04-02T20:12:19.197" v="2194" actId="1076"/>
          <ac:picMkLst>
            <pc:docMk/>
            <pc:sldMk cId="1932931898" sldId="1273"/>
            <ac:picMk id="7" creationId="{DD0497F4-36AB-4289-B10E-18CC1BADD949}"/>
          </ac:picMkLst>
        </pc:picChg>
        <pc:picChg chg="mod">
          <ac:chgData name="Nguyen Binh" userId="acf7f2a7-1119-454a-99ee-b7b1d8425230" providerId="ADAL" clId="{162B37D4-A83D-4508-BAEA-4B28D5587FEA}" dt="2023-04-02T20:12:14.030" v="2193" actId="1076"/>
          <ac:picMkLst>
            <pc:docMk/>
            <pc:sldMk cId="1932931898" sldId="1273"/>
            <ac:picMk id="8" creationId="{E67302D6-FDFD-81EA-A46E-F0B58CB45EB6}"/>
          </ac:picMkLst>
        </pc:picChg>
        <pc:picChg chg="add del mod">
          <ac:chgData name="Nguyen Binh" userId="acf7f2a7-1119-454a-99ee-b7b1d8425230" providerId="ADAL" clId="{162B37D4-A83D-4508-BAEA-4B28D5587FEA}" dt="2023-04-02T19:48:41.171" v="1530" actId="478"/>
          <ac:picMkLst>
            <pc:docMk/>
            <pc:sldMk cId="1932931898" sldId="1273"/>
            <ac:picMk id="11" creationId="{75173706-26C0-6A83-6D20-4163103D2331}"/>
          </ac:picMkLst>
        </pc:picChg>
        <pc:picChg chg="add mod modCrop">
          <ac:chgData name="Nguyen Binh" userId="acf7f2a7-1119-454a-99ee-b7b1d8425230" providerId="ADAL" clId="{162B37D4-A83D-4508-BAEA-4B28D5587FEA}" dt="2023-04-02T20:12:19.197" v="2194" actId="1076"/>
          <ac:picMkLst>
            <pc:docMk/>
            <pc:sldMk cId="1932931898" sldId="1273"/>
            <ac:picMk id="14" creationId="{8C27A38D-CD89-2A1C-997C-A13BFA0886C1}"/>
          </ac:picMkLst>
        </pc:picChg>
        <pc:picChg chg="add del mod">
          <ac:chgData name="Nguyen Binh" userId="acf7f2a7-1119-454a-99ee-b7b1d8425230" providerId="ADAL" clId="{162B37D4-A83D-4508-BAEA-4B28D5587FEA}" dt="2023-04-02T19:53:41.260" v="1548" actId="478"/>
          <ac:picMkLst>
            <pc:docMk/>
            <pc:sldMk cId="1932931898" sldId="1273"/>
            <ac:picMk id="16" creationId="{D785CF58-15C5-1A4F-D90D-B6089E62C75E}"/>
          </ac:picMkLst>
        </pc:picChg>
        <pc:picChg chg="add mod">
          <ac:chgData name="Nguyen Binh" userId="acf7f2a7-1119-454a-99ee-b7b1d8425230" providerId="ADAL" clId="{162B37D4-A83D-4508-BAEA-4B28D5587FEA}" dt="2023-04-02T20:11:54.961" v="2188" actId="1076"/>
          <ac:picMkLst>
            <pc:docMk/>
            <pc:sldMk cId="1932931898" sldId="1273"/>
            <ac:picMk id="17" creationId="{DA1DD62A-25BF-E1AA-FDFF-C565719D710C}"/>
          </ac:picMkLst>
        </pc:picChg>
        <pc:picChg chg="add mod">
          <ac:chgData name="Nguyen Binh" userId="acf7f2a7-1119-454a-99ee-b7b1d8425230" providerId="ADAL" clId="{162B37D4-A83D-4508-BAEA-4B28D5587FEA}" dt="2023-04-02T20:11:54.961" v="2188" actId="1076"/>
          <ac:picMkLst>
            <pc:docMk/>
            <pc:sldMk cId="1932931898" sldId="1273"/>
            <ac:picMk id="19" creationId="{04838B1A-C905-8DFA-0498-0D84CE592E3A}"/>
          </ac:picMkLst>
        </pc:picChg>
        <pc:picChg chg="mod">
          <ac:chgData name="Nguyen Binh" userId="acf7f2a7-1119-454a-99ee-b7b1d8425230" providerId="ADAL" clId="{162B37D4-A83D-4508-BAEA-4B28D5587FEA}" dt="2023-04-02T20:12:14.030" v="2193" actId="1076"/>
          <ac:picMkLst>
            <pc:docMk/>
            <pc:sldMk cId="1932931898" sldId="1273"/>
            <ac:picMk id="1030" creationId="{907512DB-B9A1-B4B9-FB54-E654D3B0EF1C}"/>
          </ac:picMkLst>
        </pc:picChg>
        <pc:picChg chg="mod">
          <ac:chgData name="Nguyen Binh" userId="acf7f2a7-1119-454a-99ee-b7b1d8425230" providerId="ADAL" clId="{162B37D4-A83D-4508-BAEA-4B28D5587FEA}" dt="2023-04-02T20:12:14.030" v="2193" actId="1076"/>
          <ac:picMkLst>
            <pc:docMk/>
            <pc:sldMk cId="1932931898" sldId="1273"/>
            <ac:picMk id="1032" creationId="{AE5426A6-8A76-1AD9-B173-83E3CFD0850B}"/>
          </ac:picMkLst>
        </pc:picChg>
      </pc:sldChg>
      <pc:sldChg chg="add">
        <pc:chgData name="Nguyen Binh" userId="acf7f2a7-1119-454a-99ee-b7b1d8425230" providerId="ADAL" clId="{162B37D4-A83D-4508-BAEA-4B28D5587FEA}" dt="2023-04-02T19:12:43.024" v="1494"/>
        <pc:sldMkLst>
          <pc:docMk/>
          <pc:sldMk cId="352851872" sldId="1275"/>
        </pc:sldMkLst>
      </pc:sldChg>
      <pc:sldChg chg="modSp del mod ord">
        <pc:chgData name="Nguyen Binh" userId="acf7f2a7-1119-454a-99ee-b7b1d8425230" providerId="ADAL" clId="{162B37D4-A83D-4508-BAEA-4B28D5587FEA}" dt="2023-04-02T19:12:40.809" v="1493" actId="2696"/>
        <pc:sldMkLst>
          <pc:docMk/>
          <pc:sldMk cId="4084061012" sldId="1275"/>
        </pc:sldMkLst>
        <pc:graphicFrameChg chg="modGraphic">
          <ac:chgData name="Nguyen Binh" userId="acf7f2a7-1119-454a-99ee-b7b1d8425230" providerId="ADAL" clId="{162B37D4-A83D-4508-BAEA-4B28D5587FEA}" dt="2023-04-02T12:17:47.413" v="75" actId="400"/>
          <ac:graphicFrameMkLst>
            <pc:docMk/>
            <pc:sldMk cId="4084061012" sldId="1275"/>
            <ac:graphicFrameMk id="12" creationId="{03CB232D-5900-B189-5690-0212667518BD}"/>
          </ac:graphicFrameMkLst>
        </pc:graphicFrameChg>
      </pc:sldChg>
      <pc:sldChg chg="add del">
        <pc:chgData name="Nguyen Binh" userId="acf7f2a7-1119-454a-99ee-b7b1d8425230" providerId="ADAL" clId="{162B37D4-A83D-4508-BAEA-4B28D5587FEA}" dt="2023-04-03T03:09:18.045" v="4166" actId="47"/>
        <pc:sldMkLst>
          <pc:docMk/>
          <pc:sldMk cId="388131856" sldId="1276"/>
        </pc:sldMkLst>
      </pc:sldChg>
      <pc:sldChg chg="del">
        <pc:chgData name="Nguyen Binh" userId="acf7f2a7-1119-454a-99ee-b7b1d8425230" providerId="ADAL" clId="{162B37D4-A83D-4508-BAEA-4B28D5587FEA}" dt="2023-04-02T19:01:49.835" v="744" actId="2696"/>
        <pc:sldMkLst>
          <pc:docMk/>
          <pc:sldMk cId="3940429166" sldId="1276"/>
        </pc:sldMkLst>
      </pc:sldChg>
      <pc:sldChg chg="addSp delSp modSp del mod ord">
        <pc:chgData name="Nguyen Binh" userId="acf7f2a7-1119-454a-99ee-b7b1d8425230" providerId="ADAL" clId="{162B37D4-A83D-4508-BAEA-4B28D5587FEA}" dt="2023-04-02T19:12:34.791" v="1491" actId="2696"/>
        <pc:sldMkLst>
          <pc:docMk/>
          <pc:sldMk cId="1555013277" sldId="1277"/>
        </pc:sldMkLst>
        <pc:spChg chg="mod">
          <ac:chgData name="Nguyen Binh" userId="acf7f2a7-1119-454a-99ee-b7b1d8425230" providerId="ADAL" clId="{162B37D4-A83D-4508-BAEA-4B28D5587FEA}" dt="2023-04-02T12:03:23.533" v="70" actId="20577"/>
          <ac:spMkLst>
            <pc:docMk/>
            <pc:sldMk cId="1555013277" sldId="1277"/>
            <ac:spMk id="3" creationId="{4F003DD4-4D55-CBA1-4C4F-C77B6DE44D68}"/>
          </ac:spMkLst>
        </pc:spChg>
        <pc:spChg chg="mod">
          <ac:chgData name="Nguyen Binh" userId="acf7f2a7-1119-454a-99ee-b7b1d8425230" providerId="ADAL" clId="{162B37D4-A83D-4508-BAEA-4B28D5587FEA}" dt="2023-04-02T19:10:01.180" v="1482" actId="113"/>
          <ac:spMkLst>
            <pc:docMk/>
            <pc:sldMk cId="1555013277" sldId="1277"/>
            <ac:spMk id="4" creationId="{C3174004-05CD-CA88-A5A7-0D681A6714DD}"/>
          </ac:spMkLst>
        </pc:spChg>
        <pc:spChg chg="add del">
          <ac:chgData name="Nguyen Binh" userId="acf7f2a7-1119-454a-99ee-b7b1d8425230" providerId="ADAL" clId="{162B37D4-A83D-4508-BAEA-4B28D5587FEA}" dt="2023-04-02T19:10:17.859" v="1486"/>
          <ac:spMkLst>
            <pc:docMk/>
            <pc:sldMk cId="1555013277" sldId="1277"/>
            <ac:spMk id="6" creationId="{05DA53B8-BBC5-52FB-F082-2AF593E23854}"/>
          </ac:spMkLst>
        </pc:spChg>
      </pc:sldChg>
      <pc:sldChg chg="addSp delSp modSp add mod modAnim">
        <pc:chgData name="Nguyen Binh" userId="acf7f2a7-1119-454a-99ee-b7b1d8425230" providerId="ADAL" clId="{162B37D4-A83D-4508-BAEA-4B28D5587FEA}" dt="2023-04-03T13:24:34.486" v="13461" actId="20577"/>
        <pc:sldMkLst>
          <pc:docMk/>
          <pc:sldMk cId="2108301500" sldId="1277"/>
        </pc:sldMkLst>
        <pc:spChg chg="del mod">
          <ac:chgData name="Nguyen Binh" userId="acf7f2a7-1119-454a-99ee-b7b1d8425230" providerId="ADAL" clId="{162B37D4-A83D-4508-BAEA-4B28D5587FEA}" dt="2023-04-03T09:59:57.962" v="7417" actId="478"/>
          <ac:spMkLst>
            <pc:docMk/>
            <pc:sldMk cId="2108301500" sldId="1277"/>
            <ac:spMk id="2" creationId="{34E2EDB0-CDB3-85D2-8588-90933514CA9D}"/>
          </ac:spMkLst>
        </pc:spChg>
        <pc:spChg chg="mod">
          <ac:chgData name="Nguyen Binh" userId="acf7f2a7-1119-454a-99ee-b7b1d8425230" providerId="ADAL" clId="{162B37D4-A83D-4508-BAEA-4B28D5587FEA}" dt="2023-04-03T10:47:33.054" v="9436" actId="20577"/>
          <ac:spMkLst>
            <pc:docMk/>
            <pc:sldMk cId="2108301500" sldId="1277"/>
            <ac:spMk id="3" creationId="{4F003DD4-4D55-CBA1-4C4F-C77B6DE44D68}"/>
          </ac:spMkLst>
        </pc:spChg>
        <pc:spChg chg="mod ord">
          <ac:chgData name="Nguyen Binh" userId="acf7f2a7-1119-454a-99ee-b7b1d8425230" providerId="ADAL" clId="{162B37D4-A83D-4508-BAEA-4B28D5587FEA}" dt="2023-04-03T10:56:46.894" v="9472" actId="21"/>
          <ac:spMkLst>
            <pc:docMk/>
            <pc:sldMk cId="2108301500" sldId="1277"/>
            <ac:spMk id="4" creationId="{C3174004-05CD-CA88-A5A7-0D681A6714DD}"/>
          </ac:spMkLst>
        </pc:spChg>
        <pc:spChg chg="add del mod">
          <ac:chgData name="Nguyen Binh" userId="acf7f2a7-1119-454a-99ee-b7b1d8425230" providerId="ADAL" clId="{162B37D4-A83D-4508-BAEA-4B28D5587FEA}" dt="2023-04-03T10:00:01.026" v="7418" actId="478"/>
          <ac:spMkLst>
            <pc:docMk/>
            <pc:sldMk cId="2108301500" sldId="1277"/>
            <ac:spMk id="6" creationId="{308797AD-9154-5847-2441-E0ADC2D5B08F}"/>
          </ac:spMkLst>
        </pc:spChg>
        <pc:spChg chg="add del">
          <ac:chgData name="Nguyen Binh" userId="acf7f2a7-1119-454a-99ee-b7b1d8425230" providerId="ADAL" clId="{162B37D4-A83D-4508-BAEA-4B28D5587FEA}" dt="2023-04-03T10:56:44.153" v="9471"/>
          <ac:spMkLst>
            <pc:docMk/>
            <pc:sldMk cId="2108301500" sldId="1277"/>
            <ac:spMk id="8" creationId="{A7A87746-78CB-65EB-42E0-3535E5B42432}"/>
          </ac:spMkLst>
        </pc:spChg>
        <pc:spChg chg="del mod">
          <ac:chgData name="Nguyen Binh" userId="acf7f2a7-1119-454a-99ee-b7b1d8425230" providerId="ADAL" clId="{162B37D4-A83D-4508-BAEA-4B28D5587FEA}" dt="2023-04-03T10:04:41.133" v="7736" actId="21"/>
          <ac:spMkLst>
            <pc:docMk/>
            <pc:sldMk cId="2108301500" sldId="1277"/>
            <ac:spMk id="9" creationId="{62C6B1BE-B966-B233-4ECB-2B7949ACD8A6}"/>
          </ac:spMkLst>
        </pc:spChg>
        <pc:spChg chg="add mod">
          <ac:chgData name="Nguyen Binh" userId="acf7f2a7-1119-454a-99ee-b7b1d8425230" providerId="ADAL" clId="{162B37D4-A83D-4508-BAEA-4B28D5587FEA}" dt="2023-04-03T13:24:34.486" v="13461" actId="20577"/>
          <ac:spMkLst>
            <pc:docMk/>
            <pc:sldMk cId="2108301500" sldId="1277"/>
            <ac:spMk id="11" creationId="{B01352E7-CF68-1F9D-EF91-A3F035674ECB}"/>
          </ac:spMkLst>
        </pc:spChg>
      </pc:sldChg>
      <pc:sldChg chg="del">
        <pc:chgData name="Nguyen Binh" userId="acf7f2a7-1119-454a-99ee-b7b1d8425230" providerId="ADAL" clId="{162B37D4-A83D-4508-BAEA-4B28D5587FEA}" dt="2023-04-02T17:55:26.154" v="687" actId="47"/>
        <pc:sldMkLst>
          <pc:docMk/>
          <pc:sldMk cId="2482096964" sldId="1278"/>
        </pc:sldMkLst>
      </pc:sldChg>
      <pc:sldChg chg="del">
        <pc:chgData name="Nguyen Binh" userId="acf7f2a7-1119-454a-99ee-b7b1d8425230" providerId="ADAL" clId="{162B37D4-A83D-4508-BAEA-4B28D5587FEA}" dt="2023-04-02T17:55:26.154" v="687" actId="47"/>
        <pc:sldMkLst>
          <pc:docMk/>
          <pc:sldMk cId="2275197887" sldId="1279"/>
        </pc:sldMkLst>
      </pc:sldChg>
      <pc:sldChg chg="del">
        <pc:chgData name="Nguyen Binh" userId="acf7f2a7-1119-454a-99ee-b7b1d8425230" providerId="ADAL" clId="{162B37D4-A83D-4508-BAEA-4B28D5587FEA}" dt="2023-04-02T17:55:29.121" v="688" actId="47"/>
        <pc:sldMkLst>
          <pc:docMk/>
          <pc:sldMk cId="2193505888" sldId="1280"/>
        </pc:sldMkLst>
      </pc:sldChg>
      <pc:sldChg chg="del">
        <pc:chgData name="Nguyen Binh" userId="acf7f2a7-1119-454a-99ee-b7b1d8425230" providerId="ADAL" clId="{162B37D4-A83D-4508-BAEA-4B28D5587FEA}" dt="2023-04-02T17:55:13.947" v="686" actId="47"/>
        <pc:sldMkLst>
          <pc:docMk/>
          <pc:sldMk cId="2718928076" sldId="1281"/>
        </pc:sldMkLst>
      </pc:sldChg>
      <pc:sldChg chg="delSp modSp mod modAnim">
        <pc:chgData name="Nguyen Binh" userId="acf7f2a7-1119-454a-99ee-b7b1d8425230" providerId="ADAL" clId="{162B37D4-A83D-4508-BAEA-4B28D5587FEA}" dt="2023-04-03T10:35:36.542" v="9365" actId="20577"/>
        <pc:sldMkLst>
          <pc:docMk/>
          <pc:sldMk cId="2329414321" sldId="1283"/>
        </pc:sldMkLst>
        <pc:spChg chg="del">
          <ac:chgData name="Nguyen Binh" userId="acf7f2a7-1119-454a-99ee-b7b1d8425230" providerId="ADAL" clId="{162B37D4-A83D-4508-BAEA-4B28D5587FEA}" dt="2023-04-02T19:00:37.316" v="741" actId="478"/>
          <ac:spMkLst>
            <pc:docMk/>
            <pc:sldMk cId="2329414321" sldId="1283"/>
            <ac:spMk id="2" creationId="{54EDAAFF-5F88-911C-A54B-A9D5C2BD16F6}"/>
          </ac:spMkLst>
        </pc:spChg>
        <pc:spChg chg="mod">
          <ac:chgData name="Nguyen Binh" userId="acf7f2a7-1119-454a-99ee-b7b1d8425230" providerId="ADAL" clId="{162B37D4-A83D-4508-BAEA-4B28D5587FEA}" dt="2023-04-03T10:32:33.935" v="9318" actId="20577"/>
          <ac:spMkLst>
            <pc:docMk/>
            <pc:sldMk cId="2329414321" sldId="1283"/>
            <ac:spMk id="3" creationId="{A4E48FE8-A6DB-DD5E-B264-3B6C632EB5B6}"/>
          </ac:spMkLst>
        </pc:spChg>
        <pc:spChg chg="mod">
          <ac:chgData name="Nguyen Binh" userId="acf7f2a7-1119-454a-99ee-b7b1d8425230" providerId="ADAL" clId="{162B37D4-A83D-4508-BAEA-4B28D5587FEA}" dt="2023-04-03T10:35:29.612" v="9364" actId="20577"/>
          <ac:spMkLst>
            <pc:docMk/>
            <pc:sldMk cId="2329414321" sldId="1283"/>
            <ac:spMk id="4" creationId="{5348B3B4-AA8D-F4EE-F2B5-1140DB55D52D}"/>
          </ac:spMkLst>
        </pc:spChg>
        <pc:spChg chg="mod">
          <ac:chgData name="Nguyen Binh" userId="acf7f2a7-1119-454a-99ee-b7b1d8425230" providerId="ADAL" clId="{162B37D4-A83D-4508-BAEA-4B28D5587FEA}" dt="2023-04-03T10:35:36.542" v="9365" actId="20577"/>
          <ac:spMkLst>
            <pc:docMk/>
            <pc:sldMk cId="2329414321" sldId="1283"/>
            <ac:spMk id="5" creationId="{DF8812B7-C14A-2CC1-47A9-18BAF541DA00}"/>
          </ac:spMkLst>
        </pc:spChg>
        <pc:spChg chg="mod">
          <ac:chgData name="Nguyen Binh" userId="acf7f2a7-1119-454a-99ee-b7b1d8425230" providerId="ADAL" clId="{162B37D4-A83D-4508-BAEA-4B28D5587FEA}" dt="2023-04-03T10:30:37.374" v="9217" actId="14100"/>
          <ac:spMkLst>
            <pc:docMk/>
            <pc:sldMk cId="2329414321" sldId="1283"/>
            <ac:spMk id="6" creationId="{48166C48-2F3D-543B-1158-8305AA055B59}"/>
          </ac:spMkLst>
        </pc:spChg>
        <pc:spChg chg="mod">
          <ac:chgData name="Nguyen Binh" userId="acf7f2a7-1119-454a-99ee-b7b1d8425230" providerId="ADAL" clId="{162B37D4-A83D-4508-BAEA-4B28D5587FEA}" dt="2023-04-03T10:32:10.478" v="9299" actId="1076"/>
          <ac:spMkLst>
            <pc:docMk/>
            <pc:sldMk cId="2329414321" sldId="1283"/>
            <ac:spMk id="7" creationId="{B97CA00F-72A7-38EE-5AD6-037C2FE174B4}"/>
          </ac:spMkLst>
        </pc:spChg>
        <pc:spChg chg="mod">
          <ac:chgData name="Nguyen Binh" userId="acf7f2a7-1119-454a-99ee-b7b1d8425230" providerId="ADAL" clId="{162B37D4-A83D-4508-BAEA-4B28D5587FEA}" dt="2023-04-03T10:32:07.437" v="9298" actId="1076"/>
          <ac:spMkLst>
            <pc:docMk/>
            <pc:sldMk cId="2329414321" sldId="1283"/>
            <ac:spMk id="8" creationId="{0BC62E56-7943-4F44-81C2-559259BDE147}"/>
          </ac:spMkLst>
        </pc:spChg>
        <pc:spChg chg="mod">
          <ac:chgData name="Nguyen Binh" userId="acf7f2a7-1119-454a-99ee-b7b1d8425230" providerId="ADAL" clId="{162B37D4-A83D-4508-BAEA-4B28D5587FEA}" dt="2023-04-02T21:00:44.352" v="3151" actId="20577"/>
          <ac:spMkLst>
            <pc:docMk/>
            <pc:sldMk cId="2329414321" sldId="1283"/>
            <ac:spMk id="11" creationId="{8FD17BCA-27A3-436A-F53E-5542973B9CE6}"/>
          </ac:spMkLst>
        </pc:spChg>
      </pc:sldChg>
      <pc:sldChg chg="addSp delSp modSp mod ord modAnim">
        <pc:chgData name="Nguyen Binh" userId="acf7f2a7-1119-454a-99ee-b7b1d8425230" providerId="ADAL" clId="{162B37D4-A83D-4508-BAEA-4B28D5587FEA}" dt="2023-04-03T10:36:44.794" v="9378" actId="20577"/>
        <pc:sldMkLst>
          <pc:docMk/>
          <pc:sldMk cId="766373719" sldId="1284"/>
        </pc:sldMkLst>
        <pc:spChg chg="mod">
          <ac:chgData name="Nguyen Binh" userId="acf7f2a7-1119-454a-99ee-b7b1d8425230" providerId="ADAL" clId="{162B37D4-A83D-4508-BAEA-4B28D5587FEA}" dt="2023-04-02T21:01:47.472" v="3172" actId="20577"/>
          <ac:spMkLst>
            <pc:docMk/>
            <pc:sldMk cId="766373719" sldId="1284"/>
            <ac:spMk id="3" creationId="{2F63E213-0F0E-C13F-EE7F-33AB09769E2C}"/>
          </ac:spMkLst>
        </pc:spChg>
        <pc:spChg chg="add mod">
          <ac:chgData name="Nguyen Binh" userId="acf7f2a7-1119-454a-99ee-b7b1d8425230" providerId="ADAL" clId="{162B37D4-A83D-4508-BAEA-4B28D5587FEA}" dt="2023-04-02T20:17:17.196" v="2467" actId="1076"/>
          <ac:spMkLst>
            <pc:docMk/>
            <pc:sldMk cId="766373719" sldId="1284"/>
            <ac:spMk id="8" creationId="{8606A7AB-81A7-14CF-FF53-DD5BA4098192}"/>
          </ac:spMkLst>
        </pc:spChg>
        <pc:spChg chg="add mod">
          <ac:chgData name="Nguyen Binh" userId="acf7f2a7-1119-454a-99ee-b7b1d8425230" providerId="ADAL" clId="{162B37D4-A83D-4508-BAEA-4B28D5587FEA}" dt="2023-04-03T07:56:04.750" v="4475" actId="27107"/>
          <ac:spMkLst>
            <pc:docMk/>
            <pc:sldMk cId="766373719" sldId="1284"/>
            <ac:spMk id="10" creationId="{762F679F-9317-EF0F-7B25-54D3356AA324}"/>
          </ac:spMkLst>
        </pc:spChg>
        <pc:spChg chg="add mod">
          <ac:chgData name="Nguyen Binh" userId="acf7f2a7-1119-454a-99ee-b7b1d8425230" providerId="ADAL" clId="{162B37D4-A83D-4508-BAEA-4B28D5587FEA}" dt="2023-04-02T20:27:36.335" v="2974" actId="1076"/>
          <ac:spMkLst>
            <pc:docMk/>
            <pc:sldMk cId="766373719" sldId="1284"/>
            <ac:spMk id="11" creationId="{1D0A6DFA-9D04-A2E6-0F14-5E2A3C22F51D}"/>
          </ac:spMkLst>
        </pc:spChg>
        <pc:spChg chg="add mod">
          <ac:chgData name="Nguyen Binh" userId="acf7f2a7-1119-454a-99ee-b7b1d8425230" providerId="ADAL" clId="{162B37D4-A83D-4508-BAEA-4B28D5587FEA}" dt="2023-04-03T10:36:44.794" v="9378" actId="20577"/>
          <ac:spMkLst>
            <pc:docMk/>
            <pc:sldMk cId="766373719" sldId="1284"/>
            <ac:spMk id="12" creationId="{A0EBA0CC-D230-C91D-0AE1-4C375A42E5BF}"/>
          </ac:spMkLst>
        </pc:spChg>
        <pc:graphicFrameChg chg="del mod">
          <ac:chgData name="Nguyen Binh" userId="acf7f2a7-1119-454a-99ee-b7b1d8425230" providerId="ADAL" clId="{162B37D4-A83D-4508-BAEA-4B28D5587FEA}" dt="2023-04-02T17:49:10.664" v="506" actId="478"/>
          <ac:graphicFrameMkLst>
            <pc:docMk/>
            <pc:sldMk cId="766373719" sldId="1284"/>
            <ac:graphicFrameMk id="4" creationId="{A0660FEB-4ED5-12B2-803E-314D60BEAC0F}"/>
          </ac:graphicFrameMkLst>
        </pc:graphicFrameChg>
        <pc:graphicFrameChg chg="del mod">
          <ac:chgData name="Nguyen Binh" userId="acf7f2a7-1119-454a-99ee-b7b1d8425230" providerId="ADAL" clId="{162B37D4-A83D-4508-BAEA-4B28D5587FEA}" dt="2023-04-02T17:49:12.154" v="507" actId="478"/>
          <ac:graphicFrameMkLst>
            <pc:docMk/>
            <pc:sldMk cId="766373719" sldId="1284"/>
            <ac:graphicFrameMk id="5" creationId="{4EDF4A44-1692-6E06-DD15-42FFA84056FD}"/>
          </ac:graphicFrameMkLst>
        </pc:graphicFrameChg>
        <pc:graphicFrameChg chg="add mod">
          <ac:chgData name="Nguyen Binh" userId="acf7f2a7-1119-454a-99ee-b7b1d8425230" providerId="ADAL" clId="{162B37D4-A83D-4508-BAEA-4B28D5587FEA}" dt="2023-04-02T17:49:15.784" v="509" actId="1076"/>
          <ac:graphicFrameMkLst>
            <pc:docMk/>
            <pc:sldMk cId="766373719" sldId="1284"/>
            <ac:graphicFrameMk id="6" creationId="{B9F2F9D0-ED10-9D6A-1B35-AF6F2380C64E}"/>
          </ac:graphicFrameMkLst>
        </pc:graphicFrameChg>
        <pc:graphicFrameChg chg="add mod">
          <ac:chgData name="Nguyen Binh" userId="acf7f2a7-1119-454a-99ee-b7b1d8425230" providerId="ADAL" clId="{162B37D4-A83D-4508-BAEA-4B28D5587FEA}" dt="2023-04-02T17:49:15.784" v="509" actId="1076"/>
          <ac:graphicFrameMkLst>
            <pc:docMk/>
            <pc:sldMk cId="766373719" sldId="1284"/>
            <ac:graphicFrameMk id="7" creationId="{A6956E5B-DC35-BAE5-0A1A-7BC822C4C6D9}"/>
          </ac:graphicFrameMkLst>
        </pc:graphicFrameChg>
        <pc:picChg chg="add mod ord">
          <ac:chgData name="Nguyen Binh" userId="acf7f2a7-1119-454a-99ee-b7b1d8425230" providerId="ADAL" clId="{162B37D4-A83D-4508-BAEA-4B28D5587FEA}" dt="2023-04-02T20:22:41.642" v="2582" actId="1076"/>
          <ac:picMkLst>
            <pc:docMk/>
            <pc:sldMk cId="766373719" sldId="1284"/>
            <ac:picMk id="2" creationId="{C51A5CF7-12AA-C277-A49C-E0446C81B820}"/>
          </ac:picMkLst>
        </pc:picChg>
        <pc:picChg chg="del">
          <ac:chgData name="Nguyen Binh" userId="acf7f2a7-1119-454a-99ee-b7b1d8425230" providerId="ADAL" clId="{162B37D4-A83D-4508-BAEA-4B28D5587FEA}" dt="2023-04-02T17:43:50.103" v="496" actId="478"/>
          <ac:picMkLst>
            <pc:docMk/>
            <pc:sldMk cId="766373719" sldId="1284"/>
            <ac:picMk id="9" creationId="{60CADD48-1C6C-B7E7-1C72-88AE410C8E9C}"/>
          </ac:picMkLst>
        </pc:picChg>
      </pc:sldChg>
      <pc:sldChg chg="addSp delSp modSp mod modAnim">
        <pc:chgData name="Nguyen Binh" userId="acf7f2a7-1119-454a-99ee-b7b1d8425230" providerId="ADAL" clId="{162B37D4-A83D-4508-BAEA-4B28D5587FEA}" dt="2023-04-03T10:35:00.777" v="9360"/>
        <pc:sldMkLst>
          <pc:docMk/>
          <pc:sldMk cId="586409539" sldId="1285"/>
        </pc:sldMkLst>
        <pc:spChg chg="mod">
          <ac:chgData name="Nguyen Binh" userId="acf7f2a7-1119-454a-99ee-b7b1d8425230" providerId="ADAL" clId="{162B37D4-A83D-4508-BAEA-4B28D5587FEA}" dt="2023-04-02T21:01:40.180" v="3167" actId="20577"/>
          <ac:spMkLst>
            <pc:docMk/>
            <pc:sldMk cId="586409539" sldId="1285"/>
            <ac:spMk id="3" creationId="{2F63E213-0F0E-C13F-EE7F-33AB09769E2C}"/>
          </ac:spMkLst>
        </pc:spChg>
        <pc:spChg chg="add del">
          <ac:chgData name="Nguyen Binh" userId="acf7f2a7-1119-454a-99ee-b7b1d8425230" providerId="ADAL" clId="{162B37D4-A83D-4508-BAEA-4B28D5587FEA}" dt="2023-04-02T11:52:25.376" v="8"/>
          <ac:spMkLst>
            <pc:docMk/>
            <pc:sldMk cId="586409539" sldId="1285"/>
            <ac:spMk id="9" creationId="{19700A4E-52DF-F82E-0CEA-BE6CBF54A499}"/>
          </ac:spMkLst>
        </pc:spChg>
        <pc:spChg chg="add mod">
          <ac:chgData name="Nguyen Binh" userId="acf7f2a7-1119-454a-99ee-b7b1d8425230" providerId="ADAL" clId="{162B37D4-A83D-4508-BAEA-4B28D5587FEA}" dt="2023-04-02T20:28:48.475" v="3019" actId="255"/>
          <ac:spMkLst>
            <pc:docMk/>
            <pc:sldMk cId="586409539" sldId="1285"/>
            <ac:spMk id="15" creationId="{5F58DA83-047D-2D55-A483-51E3713D177E}"/>
          </ac:spMkLst>
        </pc:spChg>
        <pc:spChg chg="del">
          <ac:chgData name="Nguyen Binh" userId="acf7f2a7-1119-454a-99ee-b7b1d8425230" providerId="ADAL" clId="{162B37D4-A83D-4508-BAEA-4B28D5587FEA}" dt="2023-04-02T11:47:18.120" v="0" actId="478"/>
          <ac:spMkLst>
            <pc:docMk/>
            <pc:sldMk cId="586409539" sldId="1285"/>
            <ac:spMk id="17" creationId="{E7F02059-2AC5-290E-A52E-564A48E63A16}"/>
          </ac:spMkLst>
        </pc:spChg>
        <pc:spChg chg="del">
          <ac:chgData name="Nguyen Binh" userId="acf7f2a7-1119-454a-99ee-b7b1d8425230" providerId="ADAL" clId="{162B37D4-A83D-4508-BAEA-4B28D5587FEA}" dt="2023-04-02T11:47:20.174" v="1" actId="478"/>
          <ac:spMkLst>
            <pc:docMk/>
            <pc:sldMk cId="586409539" sldId="1285"/>
            <ac:spMk id="18" creationId="{9A7D3079-6953-43E4-AA23-28579A319330}"/>
          </ac:spMkLst>
        </pc:spChg>
        <pc:spChg chg="add mod">
          <ac:chgData name="Nguyen Binh" userId="acf7f2a7-1119-454a-99ee-b7b1d8425230" providerId="ADAL" clId="{162B37D4-A83D-4508-BAEA-4B28D5587FEA}" dt="2023-04-02T20:28:56.062" v="3020" actId="14100"/>
          <ac:spMkLst>
            <pc:docMk/>
            <pc:sldMk cId="586409539" sldId="1285"/>
            <ac:spMk id="19" creationId="{4231B74D-11DB-6D7B-57EC-56594A40C175}"/>
          </ac:spMkLst>
        </pc:spChg>
        <pc:graphicFrameChg chg="mod">
          <ac:chgData name="Nguyen Binh" userId="acf7f2a7-1119-454a-99ee-b7b1d8425230" providerId="ADAL" clId="{162B37D4-A83D-4508-BAEA-4B28D5587FEA}" dt="2023-04-02T17:43:16.254" v="494" actId="1076"/>
          <ac:graphicFrameMkLst>
            <pc:docMk/>
            <pc:sldMk cId="586409539" sldId="1285"/>
            <ac:graphicFrameMk id="5" creationId="{4EDF4A44-1692-6E06-DD15-42FFA84056FD}"/>
          </ac:graphicFrameMkLst>
        </pc:graphicFrameChg>
        <pc:picChg chg="del">
          <ac:chgData name="Nguyen Binh" userId="acf7f2a7-1119-454a-99ee-b7b1d8425230" providerId="ADAL" clId="{162B37D4-A83D-4508-BAEA-4B28D5587FEA}" dt="2023-04-02T11:47:25.841" v="2" actId="478"/>
          <ac:picMkLst>
            <pc:docMk/>
            <pc:sldMk cId="586409539" sldId="1285"/>
            <ac:picMk id="2" creationId="{B5118020-7DD2-B708-B871-CAA76F9715C6}"/>
          </ac:picMkLst>
        </pc:picChg>
        <pc:picChg chg="del">
          <ac:chgData name="Nguyen Binh" userId="acf7f2a7-1119-454a-99ee-b7b1d8425230" providerId="ADAL" clId="{162B37D4-A83D-4508-BAEA-4B28D5587FEA}" dt="2023-04-02T11:47:25.841" v="2" actId="478"/>
          <ac:picMkLst>
            <pc:docMk/>
            <pc:sldMk cId="586409539" sldId="1285"/>
            <ac:picMk id="6" creationId="{1A81FB79-F7BA-0C37-D13F-37C9242BF254}"/>
          </ac:picMkLst>
        </pc:picChg>
        <pc:picChg chg="del">
          <ac:chgData name="Nguyen Binh" userId="acf7f2a7-1119-454a-99ee-b7b1d8425230" providerId="ADAL" clId="{162B37D4-A83D-4508-BAEA-4B28D5587FEA}" dt="2023-04-02T11:47:25.841" v="2" actId="478"/>
          <ac:picMkLst>
            <pc:docMk/>
            <pc:sldMk cId="586409539" sldId="1285"/>
            <ac:picMk id="7" creationId="{FED89147-4ADB-4568-A28D-BFFF0CDB3346}"/>
          </ac:picMkLst>
        </pc:picChg>
        <pc:picChg chg="del">
          <ac:chgData name="Nguyen Binh" userId="acf7f2a7-1119-454a-99ee-b7b1d8425230" providerId="ADAL" clId="{162B37D4-A83D-4508-BAEA-4B28D5587FEA}" dt="2023-04-02T11:47:25.841" v="2" actId="478"/>
          <ac:picMkLst>
            <pc:docMk/>
            <pc:sldMk cId="586409539" sldId="1285"/>
            <ac:picMk id="8" creationId="{44646277-FDF8-7515-6C11-48473C1B90DC}"/>
          </ac:picMkLst>
        </pc:picChg>
        <pc:picChg chg="del">
          <ac:chgData name="Nguyen Binh" userId="acf7f2a7-1119-454a-99ee-b7b1d8425230" providerId="ADAL" clId="{162B37D4-A83D-4508-BAEA-4B28D5587FEA}" dt="2023-04-02T11:47:25.841" v="2" actId="478"/>
          <ac:picMkLst>
            <pc:docMk/>
            <pc:sldMk cId="586409539" sldId="1285"/>
            <ac:picMk id="10" creationId="{BCF7C3A3-0CDA-1463-33E7-E40213ADAA08}"/>
          </ac:picMkLst>
        </pc:picChg>
        <pc:picChg chg="del">
          <ac:chgData name="Nguyen Binh" userId="acf7f2a7-1119-454a-99ee-b7b1d8425230" providerId="ADAL" clId="{162B37D4-A83D-4508-BAEA-4B28D5587FEA}" dt="2023-04-02T11:47:25.841" v="2" actId="478"/>
          <ac:picMkLst>
            <pc:docMk/>
            <pc:sldMk cId="586409539" sldId="1285"/>
            <ac:picMk id="11" creationId="{C3366E8F-5314-E204-FCAE-413B5B171B46}"/>
          </ac:picMkLst>
        </pc:picChg>
        <pc:picChg chg="add del mod ord">
          <ac:chgData name="Nguyen Binh" userId="acf7f2a7-1119-454a-99ee-b7b1d8425230" providerId="ADAL" clId="{162B37D4-A83D-4508-BAEA-4B28D5587FEA}" dt="2023-04-02T17:42:11.974" v="489" actId="478"/>
          <ac:picMkLst>
            <pc:docMk/>
            <pc:sldMk cId="586409539" sldId="1285"/>
            <ac:picMk id="12" creationId="{DE6AE469-A281-7796-6DFD-6CBEC8EB2404}"/>
          </ac:picMkLst>
        </pc:picChg>
        <pc:picChg chg="add mod ord">
          <ac:chgData name="Nguyen Binh" userId="acf7f2a7-1119-454a-99ee-b7b1d8425230" providerId="ADAL" clId="{162B37D4-A83D-4508-BAEA-4B28D5587FEA}" dt="2023-04-02T17:43:20.128" v="495" actId="167"/>
          <ac:picMkLst>
            <pc:docMk/>
            <pc:sldMk cId="586409539" sldId="1285"/>
            <ac:picMk id="13" creationId="{0BAFCA8F-8363-B2F1-B32E-9E083D333958}"/>
          </ac:picMkLst>
        </pc:picChg>
        <pc:picChg chg="del mod">
          <ac:chgData name="Nguyen Binh" userId="acf7f2a7-1119-454a-99ee-b7b1d8425230" providerId="ADAL" clId="{162B37D4-A83D-4508-BAEA-4B28D5587FEA}" dt="2023-04-02T17:28:57.532" v="485" actId="478"/>
          <ac:picMkLst>
            <pc:docMk/>
            <pc:sldMk cId="586409539" sldId="1285"/>
            <ac:picMk id="14" creationId="{6756C5C8-4A8B-D418-4B7C-97F0891F945B}"/>
          </ac:picMkLst>
        </pc:picChg>
        <pc:picChg chg="add del mod">
          <ac:chgData name="Nguyen Binh" userId="acf7f2a7-1119-454a-99ee-b7b1d8425230" providerId="ADAL" clId="{162B37D4-A83D-4508-BAEA-4B28D5587FEA}" dt="2023-04-02T11:53:04.444" v="11" actId="478"/>
          <ac:picMkLst>
            <pc:docMk/>
            <pc:sldMk cId="586409539" sldId="1285"/>
            <ac:picMk id="1026" creationId="{1F1DCCEB-A73D-080D-8B98-39B179A0A3BA}"/>
          </ac:picMkLst>
        </pc:picChg>
      </pc:sldChg>
      <pc:sldChg chg="addSp delSp modSp mod modAnim">
        <pc:chgData name="Nguyen Binh" userId="acf7f2a7-1119-454a-99ee-b7b1d8425230" providerId="ADAL" clId="{162B37D4-A83D-4508-BAEA-4B28D5587FEA}" dt="2023-04-03T10:37:03.328" v="9380"/>
        <pc:sldMkLst>
          <pc:docMk/>
          <pc:sldMk cId="3671425745" sldId="1286"/>
        </pc:sldMkLst>
        <pc:spChg chg="mod">
          <ac:chgData name="Nguyen Binh" userId="acf7f2a7-1119-454a-99ee-b7b1d8425230" providerId="ADAL" clId="{162B37D4-A83D-4508-BAEA-4B28D5587FEA}" dt="2023-04-02T21:02:02.051" v="3174"/>
          <ac:spMkLst>
            <pc:docMk/>
            <pc:sldMk cId="3671425745" sldId="1286"/>
            <ac:spMk id="3" creationId="{2F63E213-0F0E-C13F-EE7F-33AB09769E2C}"/>
          </ac:spMkLst>
        </pc:spChg>
        <pc:spChg chg="mod">
          <ac:chgData name="Nguyen Binh" userId="acf7f2a7-1119-454a-99ee-b7b1d8425230" providerId="ADAL" clId="{162B37D4-A83D-4508-BAEA-4B28D5587FEA}" dt="2023-04-02T20:22:11.609" v="2576" actId="14100"/>
          <ac:spMkLst>
            <pc:docMk/>
            <pc:sldMk cId="3671425745" sldId="1286"/>
            <ac:spMk id="6" creationId="{65648800-A3D8-08E4-4D94-9AFBCD902CF3}"/>
          </ac:spMkLst>
        </pc:spChg>
        <pc:spChg chg="mod">
          <ac:chgData name="Nguyen Binh" userId="acf7f2a7-1119-454a-99ee-b7b1d8425230" providerId="ADAL" clId="{162B37D4-A83D-4508-BAEA-4B28D5587FEA}" dt="2023-04-02T20:40:32.801" v="3051" actId="1076"/>
          <ac:spMkLst>
            <pc:docMk/>
            <pc:sldMk cId="3671425745" sldId="1286"/>
            <ac:spMk id="7" creationId="{90A7AD0A-E326-ABA5-F2DD-C116CAAA8409}"/>
          </ac:spMkLst>
        </pc:spChg>
        <pc:picChg chg="del">
          <ac:chgData name="Nguyen Binh" userId="acf7f2a7-1119-454a-99ee-b7b1d8425230" providerId="ADAL" clId="{162B37D4-A83D-4508-BAEA-4B28D5587FEA}" dt="2023-04-02T17:49:51.998" v="510" actId="478"/>
          <ac:picMkLst>
            <pc:docMk/>
            <pc:sldMk cId="3671425745" sldId="1286"/>
            <ac:picMk id="2" creationId="{3A875BD8-9649-8276-2FB6-E978702BC8AB}"/>
          </ac:picMkLst>
        </pc:picChg>
        <pc:picChg chg="add mod ord">
          <ac:chgData name="Nguyen Binh" userId="acf7f2a7-1119-454a-99ee-b7b1d8425230" providerId="ADAL" clId="{162B37D4-A83D-4508-BAEA-4B28D5587FEA}" dt="2023-04-02T17:51:30.965" v="517" actId="167"/>
          <ac:picMkLst>
            <pc:docMk/>
            <pc:sldMk cId="3671425745" sldId="1286"/>
            <ac:picMk id="8" creationId="{1A98BAA6-D833-B658-0048-38B2D602E829}"/>
          </ac:picMkLst>
        </pc:picChg>
      </pc:sldChg>
      <pc:sldChg chg="del">
        <pc:chgData name="Nguyen Binh" userId="acf7f2a7-1119-454a-99ee-b7b1d8425230" providerId="ADAL" clId="{162B37D4-A83D-4508-BAEA-4B28D5587FEA}" dt="2023-04-03T01:45:49.762" v="4112" actId="47"/>
        <pc:sldMkLst>
          <pc:docMk/>
          <pc:sldMk cId="2887501492" sldId="1287"/>
        </pc:sldMkLst>
      </pc:sldChg>
      <pc:sldChg chg="modSp new del mod ord">
        <pc:chgData name="Nguyen Binh" userId="acf7f2a7-1119-454a-99ee-b7b1d8425230" providerId="ADAL" clId="{162B37D4-A83D-4508-BAEA-4B28D5587FEA}" dt="2023-04-03T07:50:37.976" v="4431" actId="47"/>
        <pc:sldMkLst>
          <pc:docMk/>
          <pc:sldMk cId="2449419707" sldId="1288"/>
        </pc:sldMkLst>
        <pc:spChg chg="mod">
          <ac:chgData name="Nguyen Binh" userId="acf7f2a7-1119-454a-99ee-b7b1d8425230" providerId="ADAL" clId="{162B37D4-A83D-4508-BAEA-4B28D5587FEA}" dt="2023-04-02T21:55:13.599" v="4045" actId="20577"/>
          <ac:spMkLst>
            <pc:docMk/>
            <pc:sldMk cId="2449419707" sldId="1288"/>
            <ac:spMk id="2" creationId="{61AC6B6A-61DE-E2C9-F17F-DBBE14CACCE7}"/>
          </ac:spMkLst>
        </pc:spChg>
        <pc:spChg chg="mod">
          <ac:chgData name="Nguyen Binh" userId="acf7f2a7-1119-454a-99ee-b7b1d8425230" providerId="ADAL" clId="{162B37D4-A83D-4508-BAEA-4B28D5587FEA}" dt="2023-04-02T21:54:33.555" v="4032" actId="20577"/>
          <ac:spMkLst>
            <pc:docMk/>
            <pc:sldMk cId="2449419707" sldId="1288"/>
            <ac:spMk id="3" creationId="{F9CC81A1-F0E3-BFF8-9FD3-1BF5597A15FD}"/>
          </ac:spMkLst>
        </pc:spChg>
      </pc:sldChg>
      <pc:sldChg chg="addSp delSp modSp add mod ord addAnim delAnim modAnim">
        <pc:chgData name="Nguyen Binh" userId="acf7f2a7-1119-454a-99ee-b7b1d8425230" providerId="ADAL" clId="{162B37D4-A83D-4508-BAEA-4B28D5587FEA}" dt="2023-04-03T12:07:37.366" v="13343" actId="1076"/>
        <pc:sldMkLst>
          <pc:docMk/>
          <pc:sldMk cId="96526785" sldId="1289"/>
        </pc:sldMkLst>
        <pc:spChg chg="del mod">
          <ac:chgData name="Nguyen Binh" userId="acf7f2a7-1119-454a-99ee-b7b1d8425230" providerId="ADAL" clId="{162B37D4-A83D-4508-BAEA-4B28D5587FEA}" dt="2023-04-03T11:58:19.136" v="13237" actId="478"/>
          <ac:spMkLst>
            <pc:docMk/>
            <pc:sldMk cId="96526785" sldId="1289"/>
            <ac:spMk id="2" creationId="{61AC6B6A-61DE-E2C9-F17F-DBBE14CACCE7}"/>
          </ac:spMkLst>
        </pc:spChg>
        <pc:spChg chg="mod">
          <ac:chgData name="Nguyen Binh" userId="acf7f2a7-1119-454a-99ee-b7b1d8425230" providerId="ADAL" clId="{162B37D4-A83D-4508-BAEA-4B28D5587FEA}" dt="2023-04-03T11:59:35.788" v="13255" actId="20577"/>
          <ac:spMkLst>
            <pc:docMk/>
            <pc:sldMk cId="96526785" sldId="1289"/>
            <ac:spMk id="3" creationId="{F9CC81A1-F0E3-BFF8-9FD3-1BF5597A15FD}"/>
          </ac:spMkLst>
        </pc:spChg>
        <pc:spChg chg="add del mod">
          <ac:chgData name="Nguyen Binh" userId="acf7f2a7-1119-454a-99ee-b7b1d8425230" providerId="ADAL" clId="{162B37D4-A83D-4508-BAEA-4B28D5587FEA}" dt="2023-04-03T11:58:19.136" v="13237" actId="478"/>
          <ac:spMkLst>
            <pc:docMk/>
            <pc:sldMk cId="96526785" sldId="1289"/>
            <ac:spMk id="7" creationId="{19F03219-AE8A-A72D-8954-A5149222E43D}"/>
          </ac:spMkLst>
        </pc:spChg>
        <pc:spChg chg="add del mod">
          <ac:chgData name="Nguyen Binh" userId="acf7f2a7-1119-454a-99ee-b7b1d8425230" providerId="ADAL" clId="{162B37D4-A83D-4508-BAEA-4B28D5587FEA}" dt="2023-04-03T11:58:19.136" v="13237" actId="478"/>
          <ac:spMkLst>
            <pc:docMk/>
            <pc:sldMk cId="96526785" sldId="1289"/>
            <ac:spMk id="8" creationId="{40CDD4AD-D8BF-6217-1D25-822FD7664DC6}"/>
          </ac:spMkLst>
        </pc:spChg>
        <pc:spChg chg="add del mod">
          <ac:chgData name="Nguyen Binh" userId="acf7f2a7-1119-454a-99ee-b7b1d8425230" providerId="ADAL" clId="{162B37D4-A83D-4508-BAEA-4B28D5587FEA}" dt="2023-04-03T11:18:00.172" v="10994"/>
          <ac:spMkLst>
            <pc:docMk/>
            <pc:sldMk cId="96526785" sldId="1289"/>
            <ac:spMk id="8" creationId="{6892CFBB-1D01-D479-E216-DA4E6C4C97BB}"/>
          </ac:spMkLst>
        </pc:spChg>
        <pc:spChg chg="add del mod">
          <ac:chgData name="Nguyen Binh" userId="acf7f2a7-1119-454a-99ee-b7b1d8425230" providerId="ADAL" clId="{162B37D4-A83D-4508-BAEA-4B28D5587FEA}" dt="2023-04-03T11:58:19.136" v="13237" actId="478"/>
          <ac:spMkLst>
            <pc:docMk/>
            <pc:sldMk cId="96526785" sldId="1289"/>
            <ac:spMk id="9" creationId="{F96A009C-5DA2-AA15-8200-97E1E78B229C}"/>
          </ac:spMkLst>
        </pc:spChg>
        <pc:spChg chg="add del mod">
          <ac:chgData name="Nguyen Binh" userId="acf7f2a7-1119-454a-99ee-b7b1d8425230" providerId="ADAL" clId="{162B37D4-A83D-4508-BAEA-4B28D5587FEA}" dt="2023-04-03T11:58:19.136" v="13237" actId="478"/>
          <ac:spMkLst>
            <pc:docMk/>
            <pc:sldMk cId="96526785" sldId="1289"/>
            <ac:spMk id="10" creationId="{30B9E32E-C98F-8EE9-350A-10C807C92BDB}"/>
          </ac:spMkLst>
        </pc:spChg>
        <pc:spChg chg="add del mod">
          <ac:chgData name="Nguyen Binh" userId="acf7f2a7-1119-454a-99ee-b7b1d8425230" providerId="ADAL" clId="{162B37D4-A83D-4508-BAEA-4B28D5587FEA}" dt="2023-04-03T11:58:21.317" v="13238" actId="478"/>
          <ac:spMkLst>
            <pc:docMk/>
            <pc:sldMk cId="96526785" sldId="1289"/>
            <ac:spMk id="12" creationId="{9BBFAC78-BC4E-9069-04EA-FA2352B612FD}"/>
          </ac:spMkLst>
        </pc:spChg>
        <pc:spChg chg="add del mod">
          <ac:chgData name="Nguyen Binh" userId="acf7f2a7-1119-454a-99ee-b7b1d8425230" providerId="ADAL" clId="{162B37D4-A83D-4508-BAEA-4B28D5587FEA}" dt="2023-04-03T12:00:51.817" v="13284" actId="478"/>
          <ac:spMkLst>
            <pc:docMk/>
            <pc:sldMk cId="96526785" sldId="1289"/>
            <ac:spMk id="13" creationId="{99046819-5974-C1F0-92B9-2BE7146F20C2}"/>
          </ac:spMkLst>
        </pc:spChg>
        <pc:spChg chg="add del mod">
          <ac:chgData name="Nguyen Binh" userId="acf7f2a7-1119-454a-99ee-b7b1d8425230" providerId="ADAL" clId="{162B37D4-A83D-4508-BAEA-4B28D5587FEA}" dt="2023-04-03T12:00:48.496" v="13283" actId="478"/>
          <ac:spMkLst>
            <pc:docMk/>
            <pc:sldMk cId="96526785" sldId="1289"/>
            <ac:spMk id="14" creationId="{C369653E-D29F-6446-62B6-C2B398FC7176}"/>
          </ac:spMkLst>
        </pc:spChg>
        <pc:spChg chg="add mod">
          <ac:chgData name="Nguyen Binh" userId="acf7f2a7-1119-454a-99ee-b7b1d8425230" providerId="ADAL" clId="{162B37D4-A83D-4508-BAEA-4B28D5587FEA}" dt="2023-04-03T12:07:37.366" v="13343" actId="1076"/>
          <ac:spMkLst>
            <pc:docMk/>
            <pc:sldMk cId="96526785" sldId="1289"/>
            <ac:spMk id="15" creationId="{7D3E6FA8-766F-A429-7BE6-A03D3D999FDE}"/>
          </ac:spMkLst>
        </pc:spChg>
        <pc:spChg chg="add mod">
          <ac:chgData name="Nguyen Binh" userId="acf7f2a7-1119-454a-99ee-b7b1d8425230" providerId="ADAL" clId="{162B37D4-A83D-4508-BAEA-4B28D5587FEA}" dt="2023-04-03T12:07:34.103" v="13342" actId="1076"/>
          <ac:spMkLst>
            <pc:docMk/>
            <pc:sldMk cId="96526785" sldId="1289"/>
            <ac:spMk id="16" creationId="{84271DF9-A208-7239-5943-5CB686C6E36A}"/>
          </ac:spMkLst>
        </pc:spChg>
        <pc:picChg chg="add del mod">
          <ac:chgData name="Nguyen Binh" userId="acf7f2a7-1119-454a-99ee-b7b1d8425230" providerId="ADAL" clId="{162B37D4-A83D-4508-BAEA-4B28D5587FEA}" dt="2023-04-03T09:31:08.724" v="5256" actId="21"/>
          <ac:picMkLst>
            <pc:docMk/>
            <pc:sldMk cId="96526785" sldId="1289"/>
            <ac:picMk id="4" creationId="{E46CC3A7-322F-4D80-45A9-24A7D6EC8559}"/>
          </ac:picMkLst>
        </pc:picChg>
        <pc:picChg chg="add del mod">
          <ac:chgData name="Nguyen Binh" userId="acf7f2a7-1119-454a-99ee-b7b1d8425230" providerId="ADAL" clId="{162B37D4-A83D-4508-BAEA-4B28D5587FEA}" dt="2023-04-03T11:58:19.136" v="13237" actId="478"/>
          <ac:picMkLst>
            <pc:docMk/>
            <pc:sldMk cId="96526785" sldId="1289"/>
            <ac:picMk id="4" creationId="{E95A7550-1067-C54D-2DD2-182EFBF018AE}"/>
          </ac:picMkLst>
        </pc:picChg>
        <pc:picChg chg="add del mod">
          <ac:chgData name="Nguyen Binh" userId="acf7f2a7-1119-454a-99ee-b7b1d8425230" providerId="ADAL" clId="{162B37D4-A83D-4508-BAEA-4B28D5587FEA}" dt="2023-04-03T11:58:19.136" v="13237" actId="478"/>
          <ac:picMkLst>
            <pc:docMk/>
            <pc:sldMk cId="96526785" sldId="1289"/>
            <ac:picMk id="5" creationId="{461710FA-A94F-7635-8DF3-6E9794E92B6D}"/>
          </ac:picMkLst>
        </pc:picChg>
        <pc:picChg chg="add del mod">
          <ac:chgData name="Nguyen Binh" userId="acf7f2a7-1119-454a-99ee-b7b1d8425230" providerId="ADAL" clId="{162B37D4-A83D-4508-BAEA-4B28D5587FEA}" dt="2023-04-03T09:30:51.088" v="5251" actId="21"/>
          <ac:picMkLst>
            <pc:docMk/>
            <pc:sldMk cId="96526785" sldId="1289"/>
            <ac:picMk id="5" creationId="{EAF9A758-F02B-207E-5DD0-5D0CC2EFF28D}"/>
          </ac:picMkLst>
        </pc:picChg>
        <pc:picChg chg="add del mod">
          <ac:chgData name="Nguyen Binh" userId="acf7f2a7-1119-454a-99ee-b7b1d8425230" providerId="ADAL" clId="{162B37D4-A83D-4508-BAEA-4B28D5587FEA}" dt="2023-04-03T11:58:19.136" v="13237" actId="478"/>
          <ac:picMkLst>
            <pc:docMk/>
            <pc:sldMk cId="96526785" sldId="1289"/>
            <ac:picMk id="6" creationId="{0362694D-B241-73BC-FA02-3688F2C2E65A}"/>
          </ac:picMkLst>
        </pc:picChg>
        <pc:picChg chg="add del mod">
          <ac:chgData name="Nguyen Binh" userId="acf7f2a7-1119-454a-99ee-b7b1d8425230" providerId="ADAL" clId="{162B37D4-A83D-4508-BAEA-4B28D5587FEA}" dt="2023-04-03T09:37:46.347" v="5368" actId="21"/>
          <ac:picMkLst>
            <pc:docMk/>
            <pc:sldMk cId="96526785" sldId="1289"/>
            <ac:picMk id="6" creationId="{D64C5DDA-23A3-7AE3-B205-5C1C1A1A5DBD}"/>
          </ac:picMkLst>
        </pc:picChg>
        <pc:picChg chg="add del mod">
          <ac:chgData name="Nguyen Binh" userId="acf7f2a7-1119-454a-99ee-b7b1d8425230" providerId="ADAL" clId="{162B37D4-A83D-4508-BAEA-4B28D5587FEA}" dt="2023-04-03T11:59:21.252" v="13248" actId="478"/>
          <ac:picMkLst>
            <pc:docMk/>
            <pc:sldMk cId="96526785" sldId="1289"/>
            <ac:picMk id="3074" creationId="{4EB2F4C9-43CE-FA75-2F20-96E7B3C4544E}"/>
          </ac:picMkLst>
        </pc:picChg>
        <pc:picChg chg="add del mod">
          <ac:chgData name="Nguyen Binh" userId="acf7f2a7-1119-454a-99ee-b7b1d8425230" providerId="ADAL" clId="{162B37D4-A83D-4508-BAEA-4B28D5587FEA}" dt="2023-04-03T11:59:21.252" v="13248" actId="478"/>
          <ac:picMkLst>
            <pc:docMk/>
            <pc:sldMk cId="96526785" sldId="1289"/>
            <ac:picMk id="3076" creationId="{318C99B6-F810-5886-F267-9D7C34EF1784}"/>
          </ac:picMkLst>
        </pc:picChg>
        <pc:picChg chg="add del mod">
          <ac:chgData name="Nguyen Binh" userId="acf7f2a7-1119-454a-99ee-b7b1d8425230" providerId="ADAL" clId="{162B37D4-A83D-4508-BAEA-4B28D5587FEA}" dt="2023-04-03T11:59:21.252" v="13248" actId="478"/>
          <ac:picMkLst>
            <pc:docMk/>
            <pc:sldMk cId="96526785" sldId="1289"/>
            <ac:picMk id="3078" creationId="{302C6783-7C8D-96EB-79AF-02DC453C2C37}"/>
          </ac:picMkLst>
        </pc:picChg>
        <pc:picChg chg="add mod">
          <ac:chgData name="Nguyen Binh" userId="acf7f2a7-1119-454a-99ee-b7b1d8425230" providerId="ADAL" clId="{162B37D4-A83D-4508-BAEA-4B28D5587FEA}" dt="2023-04-03T12:01:16.734" v="13301" actId="1076"/>
          <ac:picMkLst>
            <pc:docMk/>
            <pc:sldMk cId="96526785" sldId="1289"/>
            <ac:picMk id="3080" creationId="{6C96D497-2B11-F6E4-17DC-56348D743861}"/>
          </ac:picMkLst>
        </pc:picChg>
        <pc:picChg chg="add mod">
          <ac:chgData name="Nguyen Binh" userId="acf7f2a7-1119-454a-99ee-b7b1d8425230" providerId="ADAL" clId="{162B37D4-A83D-4508-BAEA-4B28D5587FEA}" dt="2023-04-03T12:01:13.648" v="13298" actId="14100"/>
          <ac:picMkLst>
            <pc:docMk/>
            <pc:sldMk cId="96526785" sldId="1289"/>
            <ac:picMk id="3082" creationId="{F771D206-F901-349E-BF3A-F3B6F29B56C0}"/>
          </ac:picMkLst>
        </pc:picChg>
        <pc:picChg chg="add mod">
          <ac:chgData name="Nguyen Binh" userId="acf7f2a7-1119-454a-99ee-b7b1d8425230" providerId="ADAL" clId="{162B37D4-A83D-4508-BAEA-4B28D5587FEA}" dt="2023-04-03T12:01:21.776" v="13303" actId="14100"/>
          <ac:picMkLst>
            <pc:docMk/>
            <pc:sldMk cId="96526785" sldId="1289"/>
            <ac:picMk id="3084" creationId="{C553CB10-3067-F454-954A-6A17421F7338}"/>
          </ac:picMkLst>
        </pc:picChg>
        <pc:picChg chg="add mod">
          <ac:chgData name="Nguyen Binh" userId="acf7f2a7-1119-454a-99ee-b7b1d8425230" providerId="ADAL" clId="{162B37D4-A83D-4508-BAEA-4B28D5587FEA}" dt="2023-04-03T12:06:00.262" v="13322" actId="14100"/>
          <ac:picMkLst>
            <pc:docMk/>
            <pc:sldMk cId="96526785" sldId="1289"/>
            <ac:picMk id="3086" creationId="{F5E58EC3-37A9-9E55-AA4A-45BC024433B9}"/>
          </ac:picMkLst>
        </pc:picChg>
      </pc:sldChg>
      <pc:sldChg chg="modSp add del mod">
        <pc:chgData name="Nguyen Binh" userId="acf7f2a7-1119-454a-99ee-b7b1d8425230" providerId="ADAL" clId="{162B37D4-A83D-4508-BAEA-4B28D5587FEA}" dt="2023-04-03T08:26:26.931" v="4780" actId="2696"/>
        <pc:sldMkLst>
          <pc:docMk/>
          <pc:sldMk cId="1580576862" sldId="1289"/>
        </pc:sldMkLst>
        <pc:spChg chg="mod">
          <ac:chgData name="Nguyen Binh" userId="acf7f2a7-1119-454a-99ee-b7b1d8425230" providerId="ADAL" clId="{162B37D4-A83D-4508-BAEA-4B28D5587FEA}" dt="2023-04-02T12:03:10.054" v="69" actId="20577"/>
          <ac:spMkLst>
            <pc:docMk/>
            <pc:sldMk cId="1580576862" sldId="1289"/>
            <ac:spMk id="3" creationId="{F9CC81A1-F0E3-BFF8-9FD3-1BF5597A15FD}"/>
          </ac:spMkLst>
        </pc:spChg>
      </pc:sldChg>
      <pc:sldChg chg="addSp delSp modSp del mod">
        <pc:chgData name="Nguyen Binh" userId="acf7f2a7-1119-454a-99ee-b7b1d8425230" providerId="ADAL" clId="{162B37D4-A83D-4508-BAEA-4B28D5587FEA}" dt="2023-04-02T21:00:56.486" v="3152" actId="2696"/>
        <pc:sldMkLst>
          <pc:docMk/>
          <pc:sldMk cId="1926011834" sldId="1290"/>
        </pc:sldMkLst>
        <pc:spChg chg="mod">
          <ac:chgData name="Nguyen Binh" userId="acf7f2a7-1119-454a-99ee-b7b1d8425230" providerId="ADAL" clId="{162B37D4-A83D-4508-BAEA-4B28D5587FEA}" dt="2023-04-02T17:53:33.888" v="655" actId="20577"/>
          <ac:spMkLst>
            <pc:docMk/>
            <pc:sldMk cId="1926011834" sldId="1290"/>
            <ac:spMk id="3" creationId="{C5063A61-B7CF-6381-9CFB-1F01E5A6D20E}"/>
          </ac:spMkLst>
        </pc:spChg>
        <pc:spChg chg="mod">
          <ac:chgData name="Nguyen Binh" userId="acf7f2a7-1119-454a-99ee-b7b1d8425230" providerId="ADAL" clId="{162B37D4-A83D-4508-BAEA-4B28D5587FEA}" dt="2023-04-02T20:46:25.092" v="3106" actId="1076"/>
          <ac:spMkLst>
            <pc:docMk/>
            <pc:sldMk cId="1926011834" sldId="1290"/>
            <ac:spMk id="11" creationId="{D208D349-BAB1-C983-007A-4594F5162E04}"/>
          </ac:spMkLst>
        </pc:spChg>
        <pc:spChg chg="mod">
          <ac:chgData name="Nguyen Binh" userId="acf7f2a7-1119-454a-99ee-b7b1d8425230" providerId="ADAL" clId="{162B37D4-A83D-4508-BAEA-4B28D5587FEA}" dt="2023-04-02T20:45:03.774" v="3085" actId="1076"/>
          <ac:spMkLst>
            <pc:docMk/>
            <pc:sldMk cId="1926011834" sldId="1290"/>
            <ac:spMk id="13" creationId="{98CC3D30-AF5A-0C8F-466B-1C5C2A6277B0}"/>
          </ac:spMkLst>
        </pc:spChg>
        <pc:spChg chg="mod">
          <ac:chgData name="Nguyen Binh" userId="acf7f2a7-1119-454a-99ee-b7b1d8425230" providerId="ADAL" clId="{162B37D4-A83D-4508-BAEA-4B28D5587FEA}" dt="2023-04-02T20:45:33.303" v="3092" actId="1076"/>
          <ac:spMkLst>
            <pc:docMk/>
            <pc:sldMk cId="1926011834" sldId="1290"/>
            <ac:spMk id="15" creationId="{8DB27D29-AC73-76DF-C274-FD873227E600}"/>
          </ac:spMkLst>
        </pc:spChg>
        <pc:spChg chg="del">
          <ac:chgData name="Nguyen Binh" userId="acf7f2a7-1119-454a-99ee-b7b1d8425230" providerId="ADAL" clId="{162B37D4-A83D-4508-BAEA-4B28D5587FEA}" dt="2023-04-02T13:35:52.757" v="189" actId="478"/>
          <ac:spMkLst>
            <pc:docMk/>
            <pc:sldMk cId="1926011834" sldId="1290"/>
            <ac:spMk id="17" creationId="{DC592E3F-235B-ED13-B370-45BAA94DF270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18" creationId="{A9F90CA0-508E-2D61-B680-25B8601F3F8F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19" creationId="{DEEBCCA8-0BF8-17A0-D432-167348694921}"/>
          </ac:spMkLst>
        </pc:spChg>
        <pc:spChg chg="del">
          <ac:chgData name="Nguyen Binh" userId="acf7f2a7-1119-454a-99ee-b7b1d8425230" providerId="ADAL" clId="{162B37D4-A83D-4508-BAEA-4B28D5587FEA}" dt="2023-04-02T13:24:24.486" v="134" actId="478"/>
          <ac:spMkLst>
            <pc:docMk/>
            <pc:sldMk cId="1926011834" sldId="1290"/>
            <ac:spMk id="20" creationId="{38D6F34E-6C69-E495-0772-2BD1A0143206}"/>
          </ac:spMkLst>
        </pc:spChg>
        <pc:spChg chg="del">
          <ac:chgData name="Nguyen Binh" userId="acf7f2a7-1119-454a-99ee-b7b1d8425230" providerId="ADAL" clId="{162B37D4-A83D-4508-BAEA-4B28D5587FEA}" dt="2023-04-02T13:24:24.486" v="134" actId="478"/>
          <ac:spMkLst>
            <pc:docMk/>
            <pc:sldMk cId="1926011834" sldId="1290"/>
            <ac:spMk id="21" creationId="{E665A789-9E89-E19E-D67C-73D0604D0361}"/>
          </ac:spMkLst>
        </pc:spChg>
        <pc:spChg chg="del">
          <ac:chgData name="Nguyen Binh" userId="acf7f2a7-1119-454a-99ee-b7b1d8425230" providerId="ADAL" clId="{162B37D4-A83D-4508-BAEA-4B28D5587FEA}" dt="2023-04-02T13:24:32.537" v="137" actId="478"/>
          <ac:spMkLst>
            <pc:docMk/>
            <pc:sldMk cId="1926011834" sldId="1290"/>
            <ac:spMk id="22" creationId="{C97D6D2A-4854-C61F-0F5C-3D38AE5D5F19}"/>
          </ac:spMkLst>
        </pc:spChg>
        <pc:spChg chg="del">
          <ac:chgData name="Nguyen Binh" userId="acf7f2a7-1119-454a-99ee-b7b1d8425230" providerId="ADAL" clId="{162B37D4-A83D-4508-BAEA-4B28D5587FEA}" dt="2023-04-02T13:24:32.537" v="137" actId="478"/>
          <ac:spMkLst>
            <pc:docMk/>
            <pc:sldMk cId="1926011834" sldId="1290"/>
            <ac:spMk id="23" creationId="{2C50F73B-1971-34EA-098D-82FDA8A8F933}"/>
          </ac:spMkLst>
        </pc:spChg>
        <pc:spChg chg="del">
          <ac:chgData name="Nguyen Binh" userId="acf7f2a7-1119-454a-99ee-b7b1d8425230" providerId="ADAL" clId="{162B37D4-A83D-4508-BAEA-4B28D5587FEA}" dt="2023-04-02T13:24:24.486" v="134" actId="478"/>
          <ac:spMkLst>
            <pc:docMk/>
            <pc:sldMk cId="1926011834" sldId="1290"/>
            <ac:spMk id="24" creationId="{4FAD5760-D448-844A-4152-06502E1FC436}"/>
          </ac:spMkLst>
        </pc:spChg>
        <pc:spChg chg="del">
          <ac:chgData name="Nguyen Binh" userId="acf7f2a7-1119-454a-99ee-b7b1d8425230" providerId="ADAL" clId="{162B37D4-A83D-4508-BAEA-4B28D5587FEA}" dt="2023-04-02T13:24:24.486" v="134" actId="478"/>
          <ac:spMkLst>
            <pc:docMk/>
            <pc:sldMk cId="1926011834" sldId="1290"/>
            <ac:spMk id="25" creationId="{6B71EF4C-DBAF-5D39-6338-A1F431C3C3D4}"/>
          </ac:spMkLst>
        </pc:spChg>
        <pc:spChg chg="del">
          <ac:chgData name="Nguyen Binh" userId="acf7f2a7-1119-454a-99ee-b7b1d8425230" providerId="ADAL" clId="{162B37D4-A83D-4508-BAEA-4B28D5587FEA}" dt="2023-04-02T13:24:24.486" v="134" actId="478"/>
          <ac:spMkLst>
            <pc:docMk/>
            <pc:sldMk cId="1926011834" sldId="1290"/>
            <ac:spMk id="26" creationId="{158975DF-CDDA-F1AC-B364-4C8ACD0A0D1E}"/>
          </ac:spMkLst>
        </pc:spChg>
        <pc:spChg chg="mod">
          <ac:chgData name="Nguyen Binh" userId="acf7f2a7-1119-454a-99ee-b7b1d8425230" providerId="ADAL" clId="{162B37D4-A83D-4508-BAEA-4B28D5587FEA}" dt="2023-04-02T17:50:55.703" v="513" actId="13822"/>
          <ac:spMkLst>
            <pc:docMk/>
            <pc:sldMk cId="1926011834" sldId="1290"/>
            <ac:spMk id="28" creationId="{E2E467E6-7FA1-FDD7-A726-E0294839DCA3}"/>
          </ac:spMkLst>
        </pc:spChg>
        <pc:spChg chg="mod">
          <ac:chgData name="Nguyen Binh" userId="acf7f2a7-1119-454a-99ee-b7b1d8425230" providerId="ADAL" clId="{162B37D4-A83D-4508-BAEA-4B28D5587FEA}" dt="2023-04-02T17:50:55.703" v="513" actId="13822"/>
          <ac:spMkLst>
            <pc:docMk/>
            <pc:sldMk cId="1926011834" sldId="1290"/>
            <ac:spMk id="29" creationId="{0C10F9ED-82A2-2C16-6916-EEA72D642838}"/>
          </ac:spMkLst>
        </pc:spChg>
        <pc:spChg chg="mod">
          <ac:chgData name="Nguyen Binh" userId="acf7f2a7-1119-454a-99ee-b7b1d8425230" providerId="ADAL" clId="{162B37D4-A83D-4508-BAEA-4B28D5587FEA}" dt="2023-04-02T17:50:58.934" v="514" actId="13822"/>
          <ac:spMkLst>
            <pc:docMk/>
            <pc:sldMk cId="1926011834" sldId="1290"/>
            <ac:spMk id="30" creationId="{AC44089E-1746-16CC-6B5B-E084997C1F0F}"/>
          </ac:spMkLst>
        </pc:spChg>
        <pc:spChg chg="mod">
          <ac:chgData name="Nguyen Binh" userId="acf7f2a7-1119-454a-99ee-b7b1d8425230" providerId="ADAL" clId="{162B37D4-A83D-4508-BAEA-4B28D5587FEA}" dt="2023-04-02T17:50:58.934" v="514" actId="13822"/>
          <ac:spMkLst>
            <pc:docMk/>
            <pc:sldMk cId="1926011834" sldId="1290"/>
            <ac:spMk id="31" creationId="{B5351941-A65F-F243-42B0-833FE85A4DAC}"/>
          </ac:spMkLst>
        </pc:spChg>
        <pc:spChg chg="mod">
          <ac:chgData name="Nguyen Binh" userId="acf7f2a7-1119-454a-99ee-b7b1d8425230" providerId="ADAL" clId="{162B37D4-A83D-4508-BAEA-4B28D5587FEA}" dt="2023-04-02T17:51:01.397" v="515" actId="13822"/>
          <ac:spMkLst>
            <pc:docMk/>
            <pc:sldMk cId="1926011834" sldId="1290"/>
            <ac:spMk id="32" creationId="{E1335B18-306E-2B2F-8F8F-A321C6B5EA46}"/>
          </ac:spMkLst>
        </pc:spChg>
        <pc:spChg chg="mod">
          <ac:chgData name="Nguyen Binh" userId="acf7f2a7-1119-454a-99ee-b7b1d8425230" providerId="ADAL" clId="{162B37D4-A83D-4508-BAEA-4B28D5587FEA}" dt="2023-04-02T17:51:01.397" v="515" actId="13822"/>
          <ac:spMkLst>
            <pc:docMk/>
            <pc:sldMk cId="1926011834" sldId="1290"/>
            <ac:spMk id="33" creationId="{771C2C33-48BF-5EA1-D274-33200817C90C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34" creationId="{B0B717F2-C845-11DA-8AD3-608B4F678104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35" creationId="{D965691C-A259-19FF-E7C8-5101DE229B69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36" creationId="{33D2C3C7-8679-110D-43C0-9C2E8A9836ED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37" creationId="{F3F042FE-9727-EA88-DA10-17DFD3490F7C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38" creationId="{2433BD4C-6F93-A78B-7380-9B9ABFBA699C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39" creationId="{059BAE49-BC72-A86E-3DEE-8214CE2536FD}"/>
          </ac:spMkLst>
        </pc:spChg>
        <pc:spChg chg="mod">
          <ac:chgData name="Nguyen Binh" userId="acf7f2a7-1119-454a-99ee-b7b1d8425230" providerId="ADAL" clId="{162B37D4-A83D-4508-BAEA-4B28D5587FEA}" dt="2023-04-02T17:51:58.541" v="521" actId="1076"/>
          <ac:spMkLst>
            <pc:docMk/>
            <pc:sldMk cId="1926011834" sldId="1290"/>
            <ac:spMk id="40" creationId="{6BDBC394-21AA-EBEF-551B-30861054964B}"/>
          </ac:spMkLst>
        </pc:spChg>
        <pc:spChg chg="mod">
          <ac:chgData name="Nguyen Binh" userId="acf7f2a7-1119-454a-99ee-b7b1d8425230" providerId="ADAL" clId="{162B37D4-A83D-4508-BAEA-4B28D5587FEA}" dt="2023-04-02T13:36:16.691" v="194" actId="1076"/>
          <ac:spMkLst>
            <pc:docMk/>
            <pc:sldMk cId="1926011834" sldId="1290"/>
            <ac:spMk id="41" creationId="{20F2195D-B57E-46B3-888C-D22598D3EFEE}"/>
          </ac:spMkLst>
        </pc:spChg>
        <pc:spChg chg="mod">
          <ac:chgData name="Nguyen Binh" userId="acf7f2a7-1119-454a-99ee-b7b1d8425230" providerId="ADAL" clId="{162B37D4-A83D-4508-BAEA-4B28D5587FEA}" dt="2023-04-02T13:36:16.691" v="194" actId="1076"/>
          <ac:spMkLst>
            <pc:docMk/>
            <pc:sldMk cId="1926011834" sldId="1290"/>
            <ac:spMk id="42" creationId="{37979786-6002-D634-E986-7E73AF069300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47" creationId="{BFC0C97E-E626-1735-19F1-E33C57F8A249}"/>
          </ac:spMkLst>
        </pc:spChg>
        <pc:spChg chg="del">
          <ac:chgData name="Nguyen Binh" userId="acf7f2a7-1119-454a-99ee-b7b1d8425230" providerId="ADAL" clId="{162B37D4-A83D-4508-BAEA-4B28D5587FEA}" dt="2023-04-02T13:24:32.537" v="137" actId="478"/>
          <ac:spMkLst>
            <pc:docMk/>
            <pc:sldMk cId="1926011834" sldId="1290"/>
            <ac:spMk id="51" creationId="{91401127-75F5-5BFD-257C-D5F2FA48F960}"/>
          </ac:spMkLst>
        </pc:spChg>
        <pc:spChg chg="add mod">
          <ac:chgData name="Nguyen Binh" userId="acf7f2a7-1119-454a-99ee-b7b1d8425230" providerId="ADAL" clId="{162B37D4-A83D-4508-BAEA-4B28D5587FEA}" dt="2023-04-02T17:54:13.198" v="685" actId="1076"/>
          <ac:spMkLst>
            <pc:docMk/>
            <pc:sldMk cId="1926011834" sldId="1290"/>
            <ac:spMk id="52" creationId="{1DADCF61-F1F4-71A1-F85A-AD67E58EE9AC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53" creationId="{3113B8B6-FC46-16B3-D565-E19750EDC1D4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54" creationId="{FF09D403-8716-C5E5-7B65-7277B645B6DE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55" creationId="{408EDF52-19BB-4C98-5C97-AAA42BFAAFE5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56" creationId="{009159C3-A243-4DCE-7AAF-C43F2D900A98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57" creationId="{BC3199E1-4AE1-2305-647C-08E1DDD8CBFA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58" creationId="{94543915-0D92-325F-ECE1-E7860B7EF648}"/>
          </ac:spMkLst>
        </pc:spChg>
        <pc:spChg chg="add mod">
          <ac:chgData name="Nguyen Binh" userId="acf7f2a7-1119-454a-99ee-b7b1d8425230" providerId="ADAL" clId="{162B37D4-A83D-4508-BAEA-4B28D5587FEA}" dt="2023-04-02T17:54:10.076" v="684" actId="1076"/>
          <ac:spMkLst>
            <pc:docMk/>
            <pc:sldMk cId="1926011834" sldId="1290"/>
            <ac:spMk id="59" creationId="{4C838477-E89A-4C64-BD84-0F975A5BE716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0" creationId="{239CA2DB-D437-21C8-5D66-C245B9D35B84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1" creationId="{62739BC8-CDC9-5CB0-DBBC-5DC10B5D1A7F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2" creationId="{E788E662-9269-9572-A697-B0FE89A92F4F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3" creationId="{A577AF2E-8BBB-9A6B-6314-DEB05F7331C3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4" creationId="{CE9186FA-DB95-EF44-B0E0-377D22D5F5C7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5" creationId="{85FB4261-6BE3-D6DF-2319-D993136EF390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6" creationId="{35F6A2FD-B46F-EC1E-C54A-3C66BFFAA198}"/>
          </ac:spMkLst>
        </pc:spChg>
        <pc:spChg chg="add del mod">
          <ac:chgData name="Nguyen Binh" userId="acf7f2a7-1119-454a-99ee-b7b1d8425230" providerId="ADAL" clId="{162B37D4-A83D-4508-BAEA-4B28D5587FEA}" dt="2023-04-02T13:34:20.748" v="156"/>
          <ac:spMkLst>
            <pc:docMk/>
            <pc:sldMk cId="1926011834" sldId="1290"/>
            <ac:spMk id="67" creationId="{E133622D-6FDE-28B8-4511-82165D199CA6}"/>
          </ac:spMkLst>
        </pc:spChg>
        <pc:spChg chg="add mod">
          <ac:chgData name="Nguyen Binh" userId="acf7f2a7-1119-454a-99ee-b7b1d8425230" providerId="ADAL" clId="{162B37D4-A83D-4508-BAEA-4B28D5587FEA}" dt="2023-04-02T20:41:45.664" v="3068" actId="1076"/>
          <ac:spMkLst>
            <pc:docMk/>
            <pc:sldMk cId="1926011834" sldId="1290"/>
            <ac:spMk id="68" creationId="{637B69F1-0998-6642-8FD6-8A5B54990652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69" creationId="{8D69EFCB-2914-584D-7CC1-58E39D112E2E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0" creationId="{CFB62B38-8B30-3FA6-614B-D358FF2F989A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1" creationId="{99B82F36-0630-9C50-A99B-F11C26EDAABC}"/>
          </ac:spMkLst>
        </pc:spChg>
        <pc:spChg chg="add del mod">
          <ac:chgData name="Nguyen Binh" userId="acf7f2a7-1119-454a-99ee-b7b1d8425230" providerId="ADAL" clId="{162B37D4-A83D-4508-BAEA-4B28D5587FEA}" dt="2023-04-02T13:38:45.571" v="256" actId="478"/>
          <ac:spMkLst>
            <pc:docMk/>
            <pc:sldMk cId="1926011834" sldId="1290"/>
            <ac:spMk id="72" creationId="{7ACDA5D9-DC99-EF52-C865-73D6593FEEA8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3" creationId="{F9482F15-DA1E-6A35-F6CF-A1E7DFC9EBBB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4" creationId="{BA587E87-99F9-7B4A-631C-BF0199D7460D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5" creationId="{1E95288D-641B-2750-3370-7CE6C8422088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6" creationId="{34F2134F-25EC-9CA5-B66F-18EB31733A8F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7" creationId="{B2E41943-08B9-271B-AEE2-42B329CF57CC}"/>
          </ac:spMkLst>
        </pc:spChg>
        <pc:spChg chg="add del mod">
          <ac:chgData name="Nguyen Binh" userId="acf7f2a7-1119-454a-99ee-b7b1d8425230" providerId="ADAL" clId="{162B37D4-A83D-4508-BAEA-4B28D5587FEA}" dt="2023-04-02T13:38:39.994" v="254" actId="478"/>
          <ac:spMkLst>
            <pc:docMk/>
            <pc:sldMk cId="1926011834" sldId="1290"/>
            <ac:spMk id="78" creationId="{16346623-1F8A-8D19-DE3F-3B2E38FD5F94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79" creationId="{6B78FDFB-8D61-39A1-682A-608FAFF586A5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0" creationId="{4C5C4BD7-25D9-1603-7554-DE4A74E701D3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1" creationId="{6EFCBF6D-7E57-E5B0-158C-2DF1142712AD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2" creationId="{A1EF62E6-8CE0-DF9F-C9DF-720F90B94A85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3" creationId="{0AD88DA9-94CF-D5AA-1D74-914F7A62D625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4" creationId="{D0EA9128-65A4-EA84-B68D-3EEC35FD84CD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5" creationId="{582D4CC7-ADB0-8F38-E68F-E8D07B872560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6" creationId="{BAACA855-64B7-5EF2-9C45-168B07F0E3F4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7" creationId="{780387BB-7950-011C-1B4B-16D71F239BFA}"/>
          </ac:spMkLst>
        </pc:spChg>
        <pc:spChg chg="add mod">
          <ac:chgData name="Nguyen Binh" userId="acf7f2a7-1119-454a-99ee-b7b1d8425230" providerId="ADAL" clId="{162B37D4-A83D-4508-BAEA-4B28D5587FEA}" dt="2023-04-02T20:41:41.008" v="3066" actId="164"/>
          <ac:spMkLst>
            <pc:docMk/>
            <pc:sldMk cId="1926011834" sldId="1290"/>
            <ac:spMk id="88" creationId="{E3D50533-471D-2306-510E-B593D47B4AF5}"/>
          </ac:spMkLst>
        </pc:spChg>
        <pc:spChg chg="add mod">
          <ac:chgData name="Nguyen Binh" userId="acf7f2a7-1119-454a-99ee-b7b1d8425230" providerId="ADAL" clId="{162B37D4-A83D-4508-BAEA-4B28D5587FEA}" dt="2023-04-02T20:41:59.780" v="3073" actId="14100"/>
          <ac:spMkLst>
            <pc:docMk/>
            <pc:sldMk cId="1926011834" sldId="1290"/>
            <ac:spMk id="89" creationId="{C098EA4E-790A-8AA3-1860-D1D4782827BF}"/>
          </ac:spMkLst>
        </pc:spChg>
        <pc:spChg chg="add mod">
          <ac:chgData name="Nguyen Binh" userId="acf7f2a7-1119-454a-99ee-b7b1d8425230" providerId="ADAL" clId="{162B37D4-A83D-4508-BAEA-4B28D5587FEA}" dt="2023-04-02T20:41:55.630" v="3071" actId="1076"/>
          <ac:spMkLst>
            <pc:docMk/>
            <pc:sldMk cId="1926011834" sldId="1290"/>
            <ac:spMk id="90" creationId="{F4E06383-522A-0840-F2FD-DED8ABDC67FE}"/>
          </ac:spMkLst>
        </pc:spChg>
        <pc:spChg chg="add mod">
          <ac:chgData name="Nguyen Binh" userId="acf7f2a7-1119-454a-99ee-b7b1d8425230" providerId="ADAL" clId="{162B37D4-A83D-4508-BAEA-4B28D5587FEA}" dt="2023-04-02T20:43:59.262" v="3078" actId="14100"/>
          <ac:spMkLst>
            <pc:docMk/>
            <pc:sldMk cId="1926011834" sldId="1290"/>
            <ac:spMk id="91" creationId="{821BD439-0744-86E2-867D-005439749859}"/>
          </ac:spMkLst>
        </pc:spChg>
        <pc:spChg chg="add mod">
          <ac:chgData name="Nguyen Binh" userId="acf7f2a7-1119-454a-99ee-b7b1d8425230" providerId="ADAL" clId="{162B37D4-A83D-4508-BAEA-4B28D5587FEA}" dt="2023-04-02T20:42:09.357" v="3077" actId="1076"/>
          <ac:spMkLst>
            <pc:docMk/>
            <pc:sldMk cId="1926011834" sldId="1290"/>
            <ac:spMk id="93" creationId="{A4B56DFB-DA1A-ABAA-B5A1-E3F8A1924D8F}"/>
          </ac:spMkLst>
        </pc:spChg>
        <pc:spChg chg="add mod">
          <ac:chgData name="Nguyen Binh" userId="acf7f2a7-1119-454a-99ee-b7b1d8425230" providerId="ADAL" clId="{162B37D4-A83D-4508-BAEA-4B28D5587FEA}" dt="2023-04-02T20:45:00.557" v="3084" actId="1076"/>
          <ac:spMkLst>
            <pc:docMk/>
            <pc:sldMk cId="1926011834" sldId="1290"/>
            <ac:spMk id="94" creationId="{2EFBE245-BFBD-CB19-2BF4-B080A31E1838}"/>
          </ac:spMkLst>
        </pc:spChg>
        <pc:spChg chg="add mod">
          <ac:chgData name="Nguyen Binh" userId="acf7f2a7-1119-454a-99ee-b7b1d8425230" providerId="ADAL" clId="{162B37D4-A83D-4508-BAEA-4B28D5587FEA}" dt="2023-04-02T20:45:33.303" v="3092" actId="1076"/>
          <ac:spMkLst>
            <pc:docMk/>
            <pc:sldMk cId="1926011834" sldId="1290"/>
            <ac:spMk id="95" creationId="{6BB06B2D-75D6-906A-E992-C07A271D58FF}"/>
          </ac:spMkLst>
        </pc:spChg>
        <pc:spChg chg="add mod">
          <ac:chgData name="Nguyen Binh" userId="acf7f2a7-1119-454a-99ee-b7b1d8425230" providerId="ADAL" clId="{162B37D4-A83D-4508-BAEA-4B28D5587FEA}" dt="2023-04-02T20:46:27.208" v="3107" actId="1076"/>
          <ac:spMkLst>
            <pc:docMk/>
            <pc:sldMk cId="1926011834" sldId="1290"/>
            <ac:spMk id="96" creationId="{8CB6B8A4-7B73-B43F-766E-DCDB19656F2A}"/>
          </ac:spMkLst>
        </pc:spChg>
        <pc:grpChg chg="mod">
          <ac:chgData name="Nguyen Binh" userId="acf7f2a7-1119-454a-99ee-b7b1d8425230" providerId="ADAL" clId="{162B37D4-A83D-4508-BAEA-4B28D5587FEA}" dt="2023-04-02T20:45:45.320" v="3095" actId="1076"/>
          <ac:grpSpMkLst>
            <pc:docMk/>
            <pc:sldMk cId="1926011834" sldId="1290"/>
            <ac:grpSpMk id="48" creationId="{65DF4255-3D29-C556-87D7-A1E8FABD2495}"/>
          </ac:grpSpMkLst>
        </pc:grpChg>
        <pc:grpChg chg="mod">
          <ac:chgData name="Nguyen Binh" userId="acf7f2a7-1119-454a-99ee-b7b1d8425230" providerId="ADAL" clId="{162B37D4-A83D-4508-BAEA-4B28D5587FEA}" dt="2023-04-02T20:45:15.967" v="3089" actId="1076"/>
          <ac:grpSpMkLst>
            <pc:docMk/>
            <pc:sldMk cId="1926011834" sldId="1290"/>
            <ac:grpSpMk id="49" creationId="{3EF71231-FA8D-FB3D-897F-4AD2BC04ED0F}"/>
          </ac:grpSpMkLst>
        </pc:grpChg>
        <pc:grpChg chg="mod">
          <ac:chgData name="Nguyen Binh" userId="acf7f2a7-1119-454a-99ee-b7b1d8425230" providerId="ADAL" clId="{162B37D4-A83D-4508-BAEA-4B28D5587FEA}" dt="2023-04-02T20:46:19.336" v="3105" actId="14100"/>
          <ac:grpSpMkLst>
            <pc:docMk/>
            <pc:sldMk cId="1926011834" sldId="1290"/>
            <ac:grpSpMk id="50" creationId="{757BB781-F645-0DB6-F2C6-C24D38AE9EBC}"/>
          </ac:grpSpMkLst>
        </pc:grpChg>
        <pc:grpChg chg="add mod">
          <ac:chgData name="Nguyen Binh" userId="acf7f2a7-1119-454a-99ee-b7b1d8425230" providerId="ADAL" clId="{162B37D4-A83D-4508-BAEA-4B28D5587FEA}" dt="2023-04-02T20:41:51.633" v="3069" actId="1076"/>
          <ac:grpSpMkLst>
            <pc:docMk/>
            <pc:sldMk cId="1926011834" sldId="1290"/>
            <ac:grpSpMk id="92" creationId="{289AFFA2-3C03-8164-4491-C7BC038C5871}"/>
          </ac:grpSpMkLst>
        </pc:grpChg>
        <pc:picChg chg="mod">
          <ac:chgData name="Nguyen Binh" userId="acf7f2a7-1119-454a-99ee-b7b1d8425230" providerId="ADAL" clId="{162B37D4-A83D-4508-BAEA-4B28D5587FEA}" dt="2023-04-02T13:36:07.891" v="193" actId="1076"/>
          <ac:picMkLst>
            <pc:docMk/>
            <pc:sldMk cId="1926011834" sldId="1290"/>
            <ac:picMk id="6" creationId="{3DF0D333-6EE5-DCA7-A328-28D6F5F6BD25}"/>
          </ac:picMkLst>
        </pc:picChg>
      </pc:sldChg>
      <pc:sldChg chg="modSp add mod modAnim">
        <pc:chgData name="Nguyen Binh" userId="acf7f2a7-1119-454a-99ee-b7b1d8425230" providerId="ADAL" clId="{162B37D4-A83D-4508-BAEA-4B28D5587FEA}" dt="2023-04-03T10:40:30.496" v="9410"/>
        <pc:sldMkLst>
          <pc:docMk/>
          <pc:sldMk cId="3934321959" sldId="1290"/>
        </pc:sldMkLst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47" creationId="{BFC0C97E-E626-1735-19F1-E33C57F8A249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2" creationId="{1DADCF61-F1F4-71A1-F85A-AD67E58EE9AC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3" creationId="{3113B8B6-FC46-16B3-D565-E19750EDC1D4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4" creationId="{FF09D403-8716-C5E5-7B65-7277B645B6DE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5" creationId="{408EDF52-19BB-4C98-5C97-AAA42BFAAFE5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6" creationId="{009159C3-A243-4DCE-7AAF-C43F2D900A98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7" creationId="{BC3199E1-4AE1-2305-647C-08E1DDD8CBFA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8" creationId="{94543915-0D92-325F-ECE1-E7860B7EF648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59" creationId="{4C838477-E89A-4C64-BD84-0F975A5BE716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91" creationId="{821BD439-0744-86E2-867D-005439749859}"/>
          </ac:spMkLst>
        </pc:spChg>
        <pc:spChg chg="mod">
          <ac:chgData name="Nguyen Binh" userId="acf7f2a7-1119-454a-99ee-b7b1d8425230" providerId="ADAL" clId="{162B37D4-A83D-4508-BAEA-4B28D5587FEA}" dt="2023-04-03T10:40:14.837" v="9408" actId="368"/>
          <ac:spMkLst>
            <pc:docMk/>
            <pc:sldMk cId="3934321959" sldId="1290"/>
            <ac:spMk id="93" creationId="{A4B56DFB-DA1A-ABAA-B5A1-E3F8A1924D8F}"/>
          </ac:spMkLst>
        </pc:spChg>
        <pc:grpChg chg="ord">
          <ac:chgData name="Nguyen Binh" userId="acf7f2a7-1119-454a-99ee-b7b1d8425230" providerId="ADAL" clId="{162B37D4-A83D-4508-BAEA-4B28D5587FEA}" dt="2023-04-03T10:38:02.585" v="9389" actId="167"/>
          <ac:grpSpMkLst>
            <pc:docMk/>
            <pc:sldMk cId="3934321959" sldId="1290"/>
            <ac:grpSpMk id="4" creationId="{EEED804F-E7F2-E01E-BF45-6F095722D4A9}"/>
          </ac:grpSpMkLst>
        </pc:grpChg>
      </pc:sldChg>
      <pc:sldChg chg="addSp delSp modSp del mod">
        <pc:chgData name="Nguyen Binh" userId="acf7f2a7-1119-454a-99ee-b7b1d8425230" providerId="ADAL" clId="{162B37D4-A83D-4508-BAEA-4B28D5587FEA}" dt="2023-04-03T08:47:52.777" v="5073" actId="47"/>
        <pc:sldMkLst>
          <pc:docMk/>
          <pc:sldMk cId="169630770" sldId="1291"/>
        </pc:sldMkLst>
        <pc:spChg chg="mod">
          <ac:chgData name="Nguyen Binh" userId="acf7f2a7-1119-454a-99ee-b7b1d8425230" providerId="ADAL" clId="{162B37D4-A83D-4508-BAEA-4B28D5587FEA}" dt="2023-04-03T07:59:42.169" v="4530" actId="20577"/>
          <ac:spMkLst>
            <pc:docMk/>
            <pc:sldMk cId="169630770" sldId="1291"/>
            <ac:spMk id="3" creationId="{714C8D4D-A03B-8B08-8334-A8824BE09228}"/>
          </ac:spMkLst>
        </pc:spChg>
        <pc:spChg chg="add mod">
          <ac:chgData name="Nguyen Binh" userId="acf7f2a7-1119-454a-99ee-b7b1d8425230" providerId="ADAL" clId="{162B37D4-A83D-4508-BAEA-4B28D5587FEA}" dt="2023-04-02T21:56:23.490" v="4065" actId="20577"/>
          <ac:spMkLst>
            <pc:docMk/>
            <pc:sldMk cId="169630770" sldId="1291"/>
            <ac:spMk id="6" creationId="{324284E0-1257-A16C-37EE-576C55F125B6}"/>
          </ac:spMkLst>
        </pc:spChg>
        <pc:spChg chg="del">
          <ac:chgData name="Nguyen Binh" userId="acf7f2a7-1119-454a-99ee-b7b1d8425230" providerId="ADAL" clId="{162B37D4-A83D-4508-BAEA-4B28D5587FEA}" dt="2023-04-02T21:56:07.623" v="4049" actId="478"/>
          <ac:spMkLst>
            <pc:docMk/>
            <pc:sldMk cId="169630770" sldId="1291"/>
            <ac:spMk id="8" creationId="{0C654828-B795-E677-BE66-390BCB859655}"/>
          </ac:spMkLst>
        </pc:spChg>
        <pc:spChg chg="mod">
          <ac:chgData name="Nguyen Binh" userId="acf7f2a7-1119-454a-99ee-b7b1d8425230" providerId="ADAL" clId="{162B37D4-A83D-4508-BAEA-4B28D5587FEA}" dt="2023-04-02T21:56:13.832" v="4050" actId="14100"/>
          <ac:spMkLst>
            <pc:docMk/>
            <pc:sldMk cId="169630770" sldId="1291"/>
            <ac:spMk id="9" creationId="{ED089B15-EC63-BA84-2421-F629AAE1E92D}"/>
          </ac:spMkLst>
        </pc:spChg>
        <pc:spChg chg="mod">
          <ac:chgData name="Nguyen Binh" userId="acf7f2a7-1119-454a-99ee-b7b1d8425230" providerId="ADAL" clId="{162B37D4-A83D-4508-BAEA-4B28D5587FEA}" dt="2023-04-03T08:21:41.109" v="4673" actId="20577"/>
          <ac:spMkLst>
            <pc:docMk/>
            <pc:sldMk cId="169630770" sldId="1291"/>
            <ac:spMk id="12" creationId="{33B813D9-099A-99D4-AA2B-B91E565C34B4}"/>
          </ac:spMkLst>
        </pc:spChg>
        <pc:spChg chg="del mod">
          <ac:chgData name="Nguyen Binh" userId="acf7f2a7-1119-454a-99ee-b7b1d8425230" providerId="ADAL" clId="{162B37D4-A83D-4508-BAEA-4B28D5587FEA}" dt="2023-04-03T08:22:44.967" v="4677" actId="478"/>
          <ac:spMkLst>
            <pc:docMk/>
            <pc:sldMk cId="169630770" sldId="1291"/>
            <ac:spMk id="13" creationId="{C8219016-3970-1781-2ED5-2CEC31174CBE}"/>
          </ac:spMkLst>
        </pc:spChg>
        <pc:picChg chg="add del mod">
          <ac:chgData name="Nguyen Binh" userId="acf7f2a7-1119-454a-99ee-b7b1d8425230" providerId="ADAL" clId="{162B37D4-A83D-4508-BAEA-4B28D5587FEA}" dt="2023-04-03T08:28:26.986" v="4806" actId="21"/>
          <ac:picMkLst>
            <pc:docMk/>
            <pc:sldMk cId="169630770" sldId="1291"/>
            <ac:picMk id="2" creationId="{4AEFBAD8-FF78-8691-C267-9CE52A957CF5}"/>
          </ac:picMkLst>
        </pc:picChg>
        <pc:picChg chg="del">
          <ac:chgData name="Nguyen Binh" userId="acf7f2a7-1119-454a-99ee-b7b1d8425230" providerId="ADAL" clId="{162B37D4-A83D-4508-BAEA-4B28D5587FEA}" dt="2023-04-02T19:01:02.497" v="742" actId="478"/>
          <ac:picMkLst>
            <pc:docMk/>
            <pc:sldMk cId="169630770" sldId="1291"/>
            <ac:picMk id="4" creationId="{899CFB88-04D9-9F16-038D-7CAD10AD771F}"/>
          </ac:picMkLst>
        </pc:picChg>
        <pc:picChg chg="add del mod">
          <ac:chgData name="Nguyen Binh" userId="acf7f2a7-1119-454a-99ee-b7b1d8425230" providerId="ADAL" clId="{162B37D4-A83D-4508-BAEA-4B28D5587FEA}" dt="2023-04-03T08:21:58.915" v="4676" actId="478"/>
          <ac:picMkLst>
            <pc:docMk/>
            <pc:sldMk cId="169630770" sldId="1291"/>
            <ac:picMk id="4" creationId="{EA18625E-A107-E109-5334-B169ADE0D152}"/>
          </ac:picMkLst>
        </pc:picChg>
        <pc:picChg chg="add del mod">
          <ac:chgData name="Nguyen Binh" userId="acf7f2a7-1119-454a-99ee-b7b1d8425230" providerId="ADAL" clId="{162B37D4-A83D-4508-BAEA-4B28D5587FEA}" dt="2023-04-03T08:47:43.871" v="5070" actId="21"/>
          <ac:picMkLst>
            <pc:docMk/>
            <pc:sldMk cId="169630770" sldId="1291"/>
            <ac:picMk id="5" creationId="{CB74F4DD-BAFB-EDC1-CCA6-0838B6B75D04}"/>
          </ac:picMkLst>
        </pc:picChg>
        <pc:picChg chg="add del mod">
          <ac:chgData name="Nguyen Binh" userId="acf7f2a7-1119-454a-99ee-b7b1d8425230" providerId="ADAL" clId="{162B37D4-A83D-4508-BAEA-4B28D5587FEA}" dt="2023-04-03T08:29:31.901" v="4831" actId="21"/>
          <ac:picMkLst>
            <pc:docMk/>
            <pc:sldMk cId="169630770" sldId="1291"/>
            <ac:picMk id="7" creationId="{F6CFC648-4257-3C64-250D-F3EBAEFAB954}"/>
          </ac:picMkLst>
        </pc:picChg>
        <pc:picChg chg="add del mod">
          <ac:chgData name="Nguyen Binh" userId="acf7f2a7-1119-454a-99ee-b7b1d8425230" providerId="ADAL" clId="{162B37D4-A83D-4508-BAEA-4B28D5587FEA}" dt="2023-04-03T08:27:56.306" v="4784" actId="21"/>
          <ac:picMkLst>
            <pc:docMk/>
            <pc:sldMk cId="169630770" sldId="1291"/>
            <ac:picMk id="8" creationId="{B775DC11-273B-EB19-8931-2C7BD3A268EB}"/>
          </ac:picMkLst>
        </pc:picChg>
        <pc:picChg chg="del">
          <ac:chgData name="Nguyen Binh" userId="acf7f2a7-1119-454a-99ee-b7b1d8425230" providerId="ADAL" clId="{162B37D4-A83D-4508-BAEA-4B28D5587FEA}" dt="2023-04-02T19:01:02.497" v="742" actId="478"/>
          <ac:picMkLst>
            <pc:docMk/>
            <pc:sldMk cId="169630770" sldId="1291"/>
            <ac:picMk id="11" creationId="{5B29DD58-28A6-3CC6-63DE-DB58545F7B0B}"/>
          </ac:picMkLst>
        </pc:picChg>
        <pc:picChg chg="del">
          <ac:chgData name="Nguyen Binh" userId="acf7f2a7-1119-454a-99ee-b7b1d8425230" providerId="ADAL" clId="{162B37D4-A83D-4508-BAEA-4B28D5587FEA}" dt="2023-04-02T19:01:02.497" v="742" actId="478"/>
          <ac:picMkLst>
            <pc:docMk/>
            <pc:sldMk cId="169630770" sldId="1291"/>
            <ac:picMk id="14" creationId="{DADD6F08-9734-651D-1B0B-C0FBE1197C38}"/>
          </ac:picMkLst>
        </pc:picChg>
        <pc:picChg chg="del">
          <ac:chgData name="Nguyen Binh" userId="acf7f2a7-1119-454a-99ee-b7b1d8425230" providerId="ADAL" clId="{162B37D4-A83D-4508-BAEA-4B28D5587FEA}" dt="2023-04-02T19:01:02.497" v="742" actId="478"/>
          <ac:picMkLst>
            <pc:docMk/>
            <pc:sldMk cId="169630770" sldId="1291"/>
            <ac:picMk id="15" creationId="{FB0409F2-7DDC-529A-B872-E19E4E649E30}"/>
          </ac:picMkLst>
        </pc:picChg>
        <pc:picChg chg="add del mod">
          <ac:chgData name="Nguyen Binh" userId="acf7f2a7-1119-454a-99ee-b7b1d8425230" providerId="ADAL" clId="{162B37D4-A83D-4508-BAEA-4B28D5587FEA}" dt="2023-04-02T22:44:33.492" v="4106" actId="478"/>
          <ac:picMkLst>
            <pc:docMk/>
            <pc:sldMk cId="169630770" sldId="1291"/>
            <ac:picMk id="16" creationId="{053B5EA6-7E9C-C1F5-1B98-9F92C2F383C6}"/>
          </ac:picMkLst>
        </pc:picChg>
        <pc:picChg chg="add del mod">
          <ac:chgData name="Nguyen Binh" userId="acf7f2a7-1119-454a-99ee-b7b1d8425230" providerId="ADAL" clId="{162B37D4-A83D-4508-BAEA-4B28D5587FEA}" dt="2023-04-02T22:11:52.244" v="4079" actId="478"/>
          <ac:picMkLst>
            <pc:docMk/>
            <pc:sldMk cId="169630770" sldId="1291"/>
            <ac:picMk id="20" creationId="{7BC9FF7E-6E20-304A-FCF3-6C32D55A815E}"/>
          </ac:picMkLst>
        </pc:picChg>
        <pc:picChg chg="add del mod">
          <ac:chgData name="Nguyen Binh" userId="acf7f2a7-1119-454a-99ee-b7b1d8425230" providerId="ADAL" clId="{162B37D4-A83D-4508-BAEA-4B28D5587FEA}" dt="2023-04-02T22:11:55.036" v="4080" actId="478"/>
          <ac:picMkLst>
            <pc:docMk/>
            <pc:sldMk cId="169630770" sldId="1291"/>
            <ac:picMk id="21" creationId="{1E04C836-5390-7DA5-FFCA-DE6D84A7470E}"/>
          </ac:picMkLst>
        </pc:picChg>
        <pc:picChg chg="add del mod">
          <ac:chgData name="Nguyen Binh" userId="acf7f2a7-1119-454a-99ee-b7b1d8425230" providerId="ADAL" clId="{162B37D4-A83D-4508-BAEA-4B28D5587FEA}" dt="2023-04-02T22:23:01.940" v="4095" actId="478"/>
          <ac:picMkLst>
            <pc:docMk/>
            <pc:sldMk cId="169630770" sldId="1291"/>
            <ac:picMk id="22" creationId="{AA700B28-2BA3-B711-D036-7AEFA0AF0F23}"/>
          </ac:picMkLst>
        </pc:picChg>
        <pc:picChg chg="add del mod">
          <ac:chgData name="Nguyen Binh" userId="acf7f2a7-1119-454a-99ee-b7b1d8425230" providerId="ADAL" clId="{162B37D4-A83D-4508-BAEA-4B28D5587FEA}" dt="2023-04-02T22:23:01.940" v="4095" actId="478"/>
          <ac:picMkLst>
            <pc:docMk/>
            <pc:sldMk cId="169630770" sldId="1291"/>
            <ac:picMk id="23" creationId="{E4C36CA5-C0D9-AA6E-BFED-6A93DDD30357}"/>
          </ac:picMkLst>
        </pc:picChg>
        <pc:picChg chg="add del mod">
          <ac:chgData name="Nguyen Binh" userId="acf7f2a7-1119-454a-99ee-b7b1d8425230" providerId="ADAL" clId="{162B37D4-A83D-4508-BAEA-4B28D5587FEA}" dt="2023-04-02T22:23:01.940" v="4095" actId="478"/>
          <ac:picMkLst>
            <pc:docMk/>
            <pc:sldMk cId="169630770" sldId="1291"/>
            <ac:picMk id="24" creationId="{B7D59127-DCFD-AF44-8AF0-FE1D55A31534}"/>
          </ac:picMkLst>
        </pc:picChg>
        <pc:picChg chg="add del mod">
          <ac:chgData name="Nguyen Binh" userId="acf7f2a7-1119-454a-99ee-b7b1d8425230" providerId="ADAL" clId="{162B37D4-A83D-4508-BAEA-4B28D5587FEA}" dt="2023-04-03T08:14:57.440" v="4586" actId="478"/>
          <ac:picMkLst>
            <pc:docMk/>
            <pc:sldMk cId="169630770" sldId="1291"/>
            <ac:picMk id="25" creationId="{EB3D3FD6-9233-2939-AA40-E3CD65FA923E}"/>
          </ac:picMkLst>
        </pc:picChg>
        <pc:picChg chg="add del mod">
          <ac:chgData name="Nguyen Binh" userId="acf7f2a7-1119-454a-99ee-b7b1d8425230" providerId="ADAL" clId="{162B37D4-A83D-4508-BAEA-4B28D5587FEA}" dt="2023-04-03T08:29:31.901" v="4831" actId="21"/>
          <ac:picMkLst>
            <pc:docMk/>
            <pc:sldMk cId="169630770" sldId="1291"/>
            <ac:picMk id="2050" creationId="{7F2EC2F7-DC2C-DF4C-35C4-417E0B522344}"/>
          </ac:picMkLst>
        </pc:picChg>
        <pc:picChg chg="add del mod">
          <ac:chgData name="Nguyen Binh" userId="acf7f2a7-1119-454a-99ee-b7b1d8425230" providerId="ADAL" clId="{162B37D4-A83D-4508-BAEA-4B28D5587FEA}" dt="2023-04-03T08:28:17.552" v="4800" actId="21"/>
          <ac:picMkLst>
            <pc:docMk/>
            <pc:sldMk cId="169630770" sldId="1291"/>
            <ac:picMk id="2052" creationId="{C006DE6B-9431-6B11-34C4-BF08EBA97156}"/>
          </ac:picMkLst>
        </pc:picChg>
        <pc:picChg chg="add del mod">
          <ac:chgData name="Nguyen Binh" userId="acf7f2a7-1119-454a-99ee-b7b1d8425230" providerId="ADAL" clId="{162B37D4-A83D-4508-BAEA-4B28D5587FEA}" dt="2023-04-03T08:47:43.871" v="5070" actId="21"/>
          <ac:picMkLst>
            <pc:docMk/>
            <pc:sldMk cId="169630770" sldId="1291"/>
            <ac:picMk id="2054" creationId="{AF55408B-4493-24F1-1047-4E968234AE59}"/>
          </ac:picMkLst>
        </pc:picChg>
        <pc:cxnChg chg="add mod">
          <ac:chgData name="Nguyen Binh" userId="acf7f2a7-1119-454a-99ee-b7b1d8425230" providerId="ADAL" clId="{162B37D4-A83D-4508-BAEA-4B28D5587FEA}" dt="2023-04-03T08:21:24.023" v="4649"/>
          <ac:cxnSpMkLst>
            <pc:docMk/>
            <pc:sldMk cId="169630770" sldId="1291"/>
            <ac:cxnSpMk id="10" creationId="{7CF195AF-BFB7-A9A4-2C9A-B286892FAB7F}"/>
          </ac:cxnSpMkLst>
        </pc:cxnChg>
        <pc:cxnChg chg="mod">
          <ac:chgData name="Nguyen Binh" userId="acf7f2a7-1119-454a-99ee-b7b1d8425230" providerId="ADAL" clId="{162B37D4-A83D-4508-BAEA-4B28D5587FEA}" dt="2023-04-03T02:05:04.217" v="4116" actId="1076"/>
          <ac:cxnSpMkLst>
            <pc:docMk/>
            <pc:sldMk cId="169630770" sldId="1291"/>
            <ac:cxnSpMk id="17" creationId="{6CDA325B-0005-8533-E72E-6622774E355A}"/>
          </ac:cxnSpMkLst>
        </pc:cxnChg>
      </pc:sldChg>
      <pc:sldChg chg="del">
        <pc:chgData name="Nguyen Binh" userId="acf7f2a7-1119-454a-99ee-b7b1d8425230" providerId="ADAL" clId="{162B37D4-A83D-4508-BAEA-4B28D5587FEA}" dt="2023-04-02T20:44:10.376" v="3079" actId="47"/>
        <pc:sldMkLst>
          <pc:docMk/>
          <pc:sldMk cId="1960700709" sldId="1292"/>
        </pc:sldMkLst>
      </pc:sldChg>
      <pc:sldChg chg="del">
        <pc:chgData name="Nguyen Binh" userId="acf7f2a7-1119-454a-99ee-b7b1d8425230" providerId="ADAL" clId="{162B37D4-A83D-4508-BAEA-4B28D5587FEA}" dt="2023-04-02T17:55:13.947" v="686" actId="47"/>
        <pc:sldMkLst>
          <pc:docMk/>
          <pc:sldMk cId="2181486984" sldId="1293"/>
        </pc:sldMkLst>
      </pc:sldChg>
      <pc:sldChg chg="modSp add mod ord">
        <pc:chgData name="Nguyen Binh" userId="acf7f2a7-1119-454a-99ee-b7b1d8425230" providerId="ADAL" clId="{162B37D4-A83D-4508-BAEA-4B28D5587FEA}" dt="2023-04-03T10:56:04.267" v="9463"/>
        <pc:sldMkLst>
          <pc:docMk/>
          <pc:sldMk cId="2782071407" sldId="1293"/>
        </pc:sldMkLst>
        <pc:graphicFrameChg chg="mod modGraphic">
          <ac:chgData name="Nguyen Binh" userId="acf7f2a7-1119-454a-99ee-b7b1d8425230" providerId="ADAL" clId="{162B37D4-A83D-4508-BAEA-4B28D5587FEA}" dt="2023-04-03T08:01:41.153" v="4579" actId="14734"/>
          <ac:graphicFrameMkLst>
            <pc:docMk/>
            <pc:sldMk cId="2782071407" sldId="1293"/>
            <ac:graphicFrameMk id="12" creationId="{03CB232D-5900-B189-5690-0212667518BD}"/>
          </ac:graphicFrameMkLst>
        </pc:graphicFrameChg>
      </pc:sldChg>
      <pc:sldChg chg="add del ord">
        <pc:chgData name="Nguyen Binh" userId="acf7f2a7-1119-454a-99ee-b7b1d8425230" providerId="ADAL" clId="{162B37D4-A83D-4508-BAEA-4B28D5587FEA}" dt="2023-04-02T19:12:40.809" v="1493" actId="2696"/>
        <pc:sldMkLst>
          <pc:docMk/>
          <pc:sldMk cId="3464678923" sldId="1293"/>
        </pc:sldMkLst>
      </pc:sldChg>
      <pc:sldChg chg="addSp delSp modSp add mod modAnim">
        <pc:chgData name="Nguyen Binh" userId="acf7f2a7-1119-454a-99ee-b7b1d8425230" providerId="ADAL" clId="{162B37D4-A83D-4508-BAEA-4B28D5587FEA}" dt="2023-04-03T11:30:33.179" v="11888"/>
        <pc:sldMkLst>
          <pc:docMk/>
          <pc:sldMk cId="2922502689" sldId="1294"/>
        </pc:sldMkLst>
        <pc:spChg chg="mod">
          <ac:chgData name="Nguyen Binh" userId="acf7f2a7-1119-454a-99ee-b7b1d8425230" providerId="ADAL" clId="{162B37D4-A83D-4508-BAEA-4B28D5587FEA}" dt="2023-04-03T09:38:33.722" v="5398" actId="20577"/>
          <ac:spMkLst>
            <pc:docMk/>
            <pc:sldMk cId="2922502689" sldId="1294"/>
            <ac:spMk id="3" creationId="{714C8D4D-A03B-8B08-8334-A8824BE09228}"/>
          </ac:spMkLst>
        </pc:spChg>
        <pc:spChg chg="del">
          <ac:chgData name="Nguyen Binh" userId="acf7f2a7-1119-454a-99ee-b7b1d8425230" providerId="ADAL" clId="{162B37D4-A83D-4508-BAEA-4B28D5587FEA}" dt="2023-04-03T08:58:51.160" v="5187" actId="478"/>
          <ac:spMkLst>
            <pc:docMk/>
            <pc:sldMk cId="2922502689" sldId="1294"/>
            <ac:spMk id="6" creationId="{324284E0-1257-A16C-37EE-576C55F125B6}"/>
          </ac:spMkLst>
        </pc:spChg>
        <pc:spChg chg="del mod">
          <ac:chgData name="Nguyen Binh" userId="acf7f2a7-1119-454a-99ee-b7b1d8425230" providerId="ADAL" clId="{162B37D4-A83D-4508-BAEA-4B28D5587FEA}" dt="2023-04-03T09:38:09.337" v="5374" actId="478"/>
          <ac:spMkLst>
            <pc:docMk/>
            <pc:sldMk cId="2922502689" sldId="1294"/>
            <ac:spMk id="9" creationId="{ED089B15-EC63-BA84-2421-F629AAE1E92D}"/>
          </ac:spMkLst>
        </pc:spChg>
        <pc:spChg chg="mod">
          <ac:chgData name="Nguyen Binh" userId="acf7f2a7-1119-454a-99ee-b7b1d8425230" providerId="ADAL" clId="{162B37D4-A83D-4508-BAEA-4B28D5587FEA}" dt="2023-04-03T07:57:04.901" v="4491" actId="20577"/>
          <ac:spMkLst>
            <pc:docMk/>
            <pc:sldMk cId="2922502689" sldId="1294"/>
            <ac:spMk id="12" creationId="{33B813D9-099A-99D4-AA2B-B91E565C34B4}"/>
          </ac:spMkLst>
        </pc:spChg>
        <pc:spChg chg="mod">
          <ac:chgData name="Nguyen Binh" userId="acf7f2a7-1119-454a-99ee-b7b1d8425230" providerId="ADAL" clId="{162B37D4-A83D-4508-BAEA-4B28D5587FEA}" dt="2023-04-03T07:57:11.863" v="4508" actId="20577"/>
          <ac:spMkLst>
            <pc:docMk/>
            <pc:sldMk cId="2922502689" sldId="1294"/>
            <ac:spMk id="13" creationId="{C8219016-3970-1781-2ED5-2CEC31174CBE}"/>
          </ac:spMkLst>
        </pc:spChg>
        <pc:spChg chg="add mod">
          <ac:chgData name="Nguyen Binh" userId="acf7f2a7-1119-454a-99ee-b7b1d8425230" providerId="ADAL" clId="{162B37D4-A83D-4508-BAEA-4B28D5587FEA}" dt="2023-04-03T09:43:48.696" v="5443" actId="1076"/>
          <ac:spMkLst>
            <pc:docMk/>
            <pc:sldMk cId="2922502689" sldId="1294"/>
            <ac:spMk id="16" creationId="{DBA05812-892B-E4C8-CDBC-1B135EF0B9E0}"/>
          </ac:spMkLst>
        </pc:spChg>
        <pc:spChg chg="add mod">
          <ac:chgData name="Nguyen Binh" userId="acf7f2a7-1119-454a-99ee-b7b1d8425230" providerId="ADAL" clId="{162B37D4-A83D-4508-BAEA-4B28D5587FEA}" dt="2023-04-03T09:43:53.126" v="5444" actId="1076"/>
          <ac:spMkLst>
            <pc:docMk/>
            <pc:sldMk cId="2922502689" sldId="1294"/>
            <ac:spMk id="17" creationId="{5C04A164-BDAE-9CAD-FB45-98FB7414CCB4}"/>
          </ac:spMkLst>
        </pc:spChg>
        <pc:spChg chg="del mod">
          <ac:chgData name="Nguyen Binh" userId="acf7f2a7-1119-454a-99ee-b7b1d8425230" providerId="ADAL" clId="{162B37D4-A83D-4508-BAEA-4B28D5587FEA}" dt="2023-04-03T09:38:06.504" v="5373" actId="478"/>
          <ac:spMkLst>
            <pc:docMk/>
            <pc:sldMk cId="2922502689" sldId="1294"/>
            <ac:spMk id="18" creationId="{2E476FA0-ACE7-9230-CC88-151F58AB246E}"/>
          </ac:spMkLst>
        </pc:spChg>
        <pc:spChg chg="del">
          <ac:chgData name="Nguyen Binh" userId="acf7f2a7-1119-454a-99ee-b7b1d8425230" providerId="ADAL" clId="{162B37D4-A83D-4508-BAEA-4B28D5587FEA}" dt="2023-04-03T08:58:48.340" v="5186" actId="478"/>
          <ac:spMkLst>
            <pc:docMk/>
            <pc:sldMk cId="2922502689" sldId="1294"/>
            <ac:spMk id="19" creationId="{50D66AAE-BDB7-A9AC-E9B5-1235B2520C01}"/>
          </ac:spMkLst>
        </pc:spChg>
        <pc:spChg chg="add mod">
          <ac:chgData name="Nguyen Binh" userId="acf7f2a7-1119-454a-99ee-b7b1d8425230" providerId="ADAL" clId="{162B37D4-A83D-4508-BAEA-4B28D5587FEA}" dt="2023-04-03T09:44:04.494" v="5447" actId="1076"/>
          <ac:spMkLst>
            <pc:docMk/>
            <pc:sldMk cId="2922502689" sldId="1294"/>
            <ac:spMk id="20" creationId="{5A1ECA08-7C92-A4A1-3765-E2CB86EA9148}"/>
          </ac:spMkLst>
        </pc:spChg>
        <pc:spChg chg="add mod">
          <ac:chgData name="Nguyen Binh" userId="acf7f2a7-1119-454a-99ee-b7b1d8425230" providerId="ADAL" clId="{162B37D4-A83D-4508-BAEA-4B28D5587FEA}" dt="2023-04-03T09:44:04.494" v="5447" actId="1076"/>
          <ac:spMkLst>
            <pc:docMk/>
            <pc:sldMk cId="2922502689" sldId="1294"/>
            <ac:spMk id="21" creationId="{D1CDEFE7-37D5-EBEC-EC7F-85C66CDA31D3}"/>
          </ac:spMkLst>
        </pc:spChg>
        <pc:spChg chg="add mod">
          <ac:chgData name="Nguyen Binh" userId="acf7f2a7-1119-454a-99ee-b7b1d8425230" providerId="ADAL" clId="{162B37D4-A83D-4508-BAEA-4B28D5587FEA}" dt="2023-04-03T09:47:45.338" v="5560" actId="20577"/>
          <ac:spMkLst>
            <pc:docMk/>
            <pc:sldMk cId="2922502689" sldId="1294"/>
            <ac:spMk id="22" creationId="{9158531A-3AAC-AFDB-4854-A951106F9008}"/>
          </ac:spMkLst>
        </pc:spChg>
        <pc:spChg chg="add mod">
          <ac:chgData name="Nguyen Binh" userId="acf7f2a7-1119-454a-99ee-b7b1d8425230" providerId="ADAL" clId="{162B37D4-A83D-4508-BAEA-4B28D5587FEA}" dt="2023-04-03T09:46:54.879" v="5550" actId="20577"/>
          <ac:spMkLst>
            <pc:docMk/>
            <pc:sldMk cId="2922502689" sldId="1294"/>
            <ac:spMk id="23" creationId="{2539AAB1-6EF8-F669-A4E4-AADC3E1776BC}"/>
          </ac:spMkLst>
        </pc:spChg>
        <pc:spChg chg="add mod">
          <ac:chgData name="Nguyen Binh" userId="acf7f2a7-1119-454a-99ee-b7b1d8425230" providerId="ADAL" clId="{162B37D4-A83D-4508-BAEA-4B28D5587FEA}" dt="2023-04-03T09:47:22.366" v="5554" actId="1076"/>
          <ac:spMkLst>
            <pc:docMk/>
            <pc:sldMk cId="2922502689" sldId="1294"/>
            <ac:spMk id="24" creationId="{385C4C11-9555-663A-C113-0FFCDF15E5C3}"/>
          </ac:spMkLst>
        </pc:spChg>
        <pc:spChg chg="add mod">
          <ac:chgData name="Nguyen Binh" userId="acf7f2a7-1119-454a-99ee-b7b1d8425230" providerId="ADAL" clId="{162B37D4-A83D-4508-BAEA-4B28D5587FEA}" dt="2023-04-03T09:47:24.637" v="5556" actId="20577"/>
          <ac:spMkLst>
            <pc:docMk/>
            <pc:sldMk cId="2922502689" sldId="1294"/>
            <ac:spMk id="25" creationId="{D126ED1E-CD3B-FAEB-6FF8-B1BE06B3B708}"/>
          </ac:spMkLst>
        </pc:spChg>
        <pc:spChg chg="add mod">
          <ac:chgData name="Nguyen Binh" userId="acf7f2a7-1119-454a-99ee-b7b1d8425230" providerId="ADAL" clId="{162B37D4-A83D-4508-BAEA-4B28D5587FEA}" dt="2023-04-03T11:14:09.648" v="10687" actId="1076"/>
          <ac:spMkLst>
            <pc:docMk/>
            <pc:sldMk cId="2922502689" sldId="1294"/>
            <ac:spMk id="28" creationId="{52463D87-2BF6-9A57-13CD-B9A44DFDDB8D}"/>
          </ac:spMkLst>
        </pc:spChg>
        <pc:spChg chg="add mod">
          <ac:chgData name="Nguyen Binh" userId="acf7f2a7-1119-454a-99ee-b7b1d8425230" providerId="ADAL" clId="{162B37D4-A83D-4508-BAEA-4B28D5587FEA}" dt="2023-04-03T11:14:05.182" v="10685" actId="1076"/>
          <ac:spMkLst>
            <pc:docMk/>
            <pc:sldMk cId="2922502689" sldId="1294"/>
            <ac:spMk id="29" creationId="{AFFC17F1-E09F-69AC-B8A6-05E1E67BAAB0}"/>
          </ac:spMkLst>
        </pc:spChg>
        <pc:spChg chg="add del mod">
          <ac:chgData name="Nguyen Binh" userId="acf7f2a7-1119-454a-99ee-b7b1d8425230" providerId="ADAL" clId="{162B37D4-A83D-4508-BAEA-4B28D5587FEA}" dt="2023-04-03T11:14:21.569" v="10689"/>
          <ac:spMkLst>
            <pc:docMk/>
            <pc:sldMk cId="2922502689" sldId="1294"/>
            <ac:spMk id="30" creationId="{77AD6A34-4EA2-6BDD-1EC2-9880B09775C0}"/>
          </ac:spMkLst>
        </pc:spChg>
        <pc:spChg chg="add mod">
          <ac:chgData name="Nguyen Binh" userId="acf7f2a7-1119-454a-99ee-b7b1d8425230" providerId="ADAL" clId="{162B37D4-A83D-4508-BAEA-4B28D5587FEA}" dt="2023-04-03T11:15:01.344" v="10696" actId="1076"/>
          <ac:spMkLst>
            <pc:docMk/>
            <pc:sldMk cId="2922502689" sldId="1294"/>
            <ac:spMk id="31" creationId="{9A427FE6-328A-CDFD-8704-3B175A20470B}"/>
          </ac:spMkLst>
        </pc:spChg>
        <pc:spChg chg="add mod">
          <ac:chgData name="Nguyen Binh" userId="acf7f2a7-1119-454a-99ee-b7b1d8425230" providerId="ADAL" clId="{162B37D4-A83D-4508-BAEA-4B28D5587FEA}" dt="2023-04-03T11:15:11.351" v="10698" actId="1076"/>
          <ac:spMkLst>
            <pc:docMk/>
            <pc:sldMk cId="2922502689" sldId="1294"/>
            <ac:spMk id="32" creationId="{E7CF34E9-1D24-9C36-69FF-0A082733EDDC}"/>
          </ac:spMkLst>
        </pc:spChg>
        <pc:picChg chg="add del mod">
          <ac:chgData name="Nguyen Binh" userId="acf7f2a7-1119-454a-99ee-b7b1d8425230" providerId="ADAL" clId="{162B37D4-A83D-4508-BAEA-4B28D5587FEA}" dt="2023-04-03T02:10:42.378" v="4129" actId="478"/>
          <ac:picMkLst>
            <pc:docMk/>
            <pc:sldMk cId="2922502689" sldId="1294"/>
            <ac:picMk id="2" creationId="{57F69731-A324-1FE8-F60F-3209A059F916}"/>
          </ac:picMkLst>
        </pc:picChg>
        <pc:picChg chg="add mod">
          <ac:chgData name="Nguyen Binh" userId="acf7f2a7-1119-454a-99ee-b7b1d8425230" providerId="ADAL" clId="{162B37D4-A83D-4508-BAEA-4B28D5587FEA}" dt="2023-04-03T09:41:59.742" v="5441" actId="1076"/>
          <ac:picMkLst>
            <pc:docMk/>
            <pc:sldMk cId="2922502689" sldId="1294"/>
            <ac:picMk id="4" creationId="{C690BBAC-ABC8-BA90-95E7-E9F0625B1798}"/>
          </ac:picMkLst>
        </pc:picChg>
        <pc:picChg chg="add mod">
          <ac:chgData name="Nguyen Binh" userId="acf7f2a7-1119-454a-99ee-b7b1d8425230" providerId="ADAL" clId="{162B37D4-A83D-4508-BAEA-4B28D5587FEA}" dt="2023-04-03T09:41:37.183" v="5436" actId="1076"/>
          <ac:picMkLst>
            <pc:docMk/>
            <pc:sldMk cId="2922502689" sldId="1294"/>
            <ac:picMk id="5" creationId="{4A345D04-B472-CB73-2A67-E02297747393}"/>
          </ac:picMkLst>
        </pc:picChg>
        <pc:picChg chg="add del mod">
          <ac:chgData name="Nguyen Binh" userId="acf7f2a7-1119-454a-99ee-b7b1d8425230" providerId="ADAL" clId="{162B37D4-A83D-4508-BAEA-4B28D5587FEA}" dt="2023-04-03T09:39:43.258" v="5407" actId="478"/>
          <ac:picMkLst>
            <pc:docMk/>
            <pc:sldMk cId="2922502689" sldId="1294"/>
            <ac:picMk id="7" creationId="{D4305168-D251-E9ED-A135-9BEA66DAE46F}"/>
          </ac:picMkLst>
        </pc:picChg>
        <pc:picChg chg="add del mod modCrop">
          <ac:chgData name="Nguyen Binh" userId="acf7f2a7-1119-454a-99ee-b7b1d8425230" providerId="ADAL" clId="{162B37D4-A83D-4508-BAEA-4B28D5587FEA}" dt="2023-04-03T09:40:58.002" v="5429" actId="478"/>
          <ac:picMkLst>
            <pc:docMk/>
            <pc:sldMk cId="2922502689" sldId="1294"/>
            <ac:picMk id="8" creationId="{E2BEB016-E93B-B46A-5960-F6CDA8DE4490}"/>
          </ac:picMkLst>
        </pc:picChg>
        <pc:picChg chg="add mod">
          <ac:chgData name="Nguyen Binh" userId="acf7f2a7-1119-454a-99ee-b7b1d8425230" providerId="ADAL" clId="{162B37D4-A83D-4508-BAEA-4B28D5587FEA}" dt="2023-04-03T10:57:43.022" v="9483" actId="1076"/>
          <ac:picMkLst>
            <pc:docMk/>
            <pc:sldMk cId="2922502689" sldId="1294"/>
            <ac:picMk id="10" creationId="{4FBBA8E8-E799-C5A9-02E5-01C7F1654DF2}"/>
          </ac:picMkLst>
        </pc:picChg>
        <pc:picChg chg="add mod">
          <ac:chgData name="Nguyen Binh" userId="acf7f2a7-1119-454a-99ee-b7b1d8425230" providerId="ADAL" clId="{162B37D4-A83D-4508-BAEA-4B28D5587FEA}" dt="2023-04-03T10:10:53.112" v="8141" actId="1076"/>
          <ac:picMkLst>
            <pc:docMk/>
            <pc:sldMk cId="2922502689" sldId="1294"/>
            <ac:picMk id="15" creationId="{1BEFFCCA-10E4-1C92-8786-3C952F505182}"/>
          </ac:picMkLst>
        </pc:picChg>
        <pc:picChg chg="del">
          <ac:chgData name="Nguyen Binh" userId="acf7f2a7-1119-454a-99ee-b7b1d8425230" providerId="ADAL" clId="{162B37D4-A83D-4508-BAEA-4B28D5587FEA}" dt="2023-04-03T02:06:51.896" v="4120" actId="478"/>
          <ac:picMkLst>
            <pc:docMk/>
            <pc:sldMk cId="2922502689" sldId="1294"/>
            <ac:picMk id="25" creationId="{EB3D3FD6-9233-2939-AA40-E3CD65FA923E}"/>
          </ac:picMkLst>
        </pc:picChg>
        <pc:picChg chg="add mod">
          <ac:chgData name="Nguyen Binh" userId="acf7f2a7-1119-454a-99ee-b7b1d8425230" providerId="ADAL" clId="{162B37D4-A83D-4508-BAEA-4B28D5587FEA}" dt="2023-04-03T11:30:23.272" v="11885" actId="14100"/>
          <ac:picMkLst>
            <pc:docMk/>
            <pc:sldMk cId="2922502689" sldId="1294"/>
            <ac:picMk id="27" creationId="{BA5E1AC1-7E8C-F63B-C08A-6A5AB8FE291C}"/>
          </ac:picMkLst>
        </pc:picChg>
        <pc:picChg chg="del">
          <ac:chgData name="Nguyen Binh" userId="acf7f2a7-1119-454a-99ee-b7b1d8425230" providerId="ADAL" clId="{162B37D4-A83D-4508-BAEA-4B28D5587FEA}" dt="2023-04-03T02:06:51.896" v="4120" actId="478"/>
          <ac:picMkLst>
            <pc:docMk/>
            <pc:sldMk cId="2922502689" sldId="1294"/>
            <ac:picMk id="2050" creationId="{7F2EC2F7-DC2C-DF4C-35C4-417E0B522344}"/>
          </ac:picMkLst>
        </pc:picChg>
        <pc:picChg chg="del">
          <ac:chgData name="Nguyen Binh" userId="acf7f2a7-1119-454a-99ee-b7b1d8425230" providerId="ADAL" clId="{162B37D4-A83D-4508-BAEA-4B28D5587FEA}" dt="2023-04-03T02:06:51.896" v="4120" actId="478"/>
          <ac:picMkLst>
            <pc:docMk/>
            <pc:sldMk cId="2922502689" sldId="1294"/>
            <ac:picMk id="2052" creationId="{C006DE6B-9431-6B11-34C4-BF08EBA97156}"/>
          </ac:picMkLst>
        </pc:picChg>
        <pc:picChg chg="del">
          <ac:chgData name="Nguyen Binh" userId="acf7f2a7-1119-454a-99ee-b7b1d8425230" providerId="ADAL" clId="{162B37D4-A83D-4508-BAEA-4B28D5587FEA}" dt="2023-04-03T02:06:51.896" v="4120" actId="478"/>
          <ac:picMkLst>
            <pc:docMk/>
            <pc:sldMk cId="2922502689" sldId="1294"/>
            <ac:picMk id="2054" creationId="{AF55408B-4493-24F1-1047-4E968234AE59}"/>
          </ac:picMkLst>
        </pc:picChg>
        <pc:picChg chg="add del mod">
          <ac:chgData name="Nguyen Binh" userId="acf7f2a7-1119-454a-99ee-b7b1d8425230" providerId="ADAL" clId="{162B37D4-A83D-4508-BAEA-4B28D5587FEA}" dt="2023-04-03T09:39:44.729" v="5408" actId="478"/>
          <ac:picMkLst>
            <pc:docMk/>
            <pc:sldMk cId="2922502689" sldId="1294"/>
            <ac:picMk id="8194" creationId="{2F5D0936-C753-9C55-75EC-E8C8F0CC86ED}"/>
          </ac:picMkLst>
        </pc:picChg>
        <pc:picChg chg="add del mod">
          <ac:chgData name="Nguyen Binh" userId="acf7f2a7-1119-454a-99ee-b7b1d8425230" providerId="ADAL" clId="{162B37D4-A83D-4508-BAEA-4B28D5587FEA}" dt="2023-04-03T09:39:12.717" v="5403" actId="478"/>
          <ac:picMkLst>
            <pc:docMk/>
            <pc:sldMk cId="2922502689" sldId="1294"/>
            <ac:picMk id="8196" creationId="{DE8BF01E-9B34-F70C-327C-B42279706DE6}"/>
          </ac:picMkLst>
        </pc:picChg>
        <pc:cxnChg chg="add mod">
          <ac:chgData name="Nguyen Binh" userId="acf7f2a7-1119-454a-99ee-b7b1d8425230" providerId="ADAL" clId="{162B37D4-A83D-4508-BAEA-4B28D5587FEA}" dt="2023-04-03T09:40:04.857" v="5416" actId="14100"/>
          <ac:cxnSpMkLst>
            <pc:docMk/>
            <pc:sldMk cId="2922502689" sldId="1294"/>
            <ac:cxnSpMk id="2" creationId="{DCDC0B59-39A9-5DEF-4B7C-91292926311C}"/>
          </ac:cxnSpMkLst>
        </pc:cxnChg>
        <pc:cxnChg chg="del">
          <ac:chgData name="Nguyen Binh" userId="acf7f2a7-1119-454a-99ee-b7b1d8425230" providerId="ADAL" clId="{162B37D4-A83D-4508-BAEA-4B28D5587FEA}" dt="2023-04-03T02:10:47.552" v="4132" actId="478"/>
          <ac:cxnSpMkLst>
            <pc:docMk/>
            <pc:sldMk cId="2922502689" sldId="1294"/>
            <ac:cxnSpMk id="17" creationId="{6CDA325B-0005-8533-E72E-6622774E355A}"/>
          </ac:cxnSpMkLst>
        </pc:cxnChg>
      </pc:sldChg>
      <pc:sldChg chg="delSp add del">
        <pc:chgData name="Nguyen Binh" userId="acf7f2a7-1119-454a-99ee-b7b1d8425230" providerId="ADAL" clId="{162B37D4-A83D-4508-BAEA-4B28D5587FEA}" dt="2023-04-03T02:10:00.514" v="4126" actId="47"/>
        <pc:sldMkLst>
          <pc:docMk/>
          <pc:sldMk cId="2606852631" sldId="1295"/>
        </pc:sldMkLst>
        <pc:picChg chg="del">
          <ac:chgData name="Nguyen Binh" userId="acf7f2a7-1119-454a-99ee-b7b1d8425230" providerId="ADAL" clId="{162B37D4-A83D-4508-BAEA-4B28D5587FEA}" dt="2023-04-03T02:06:57.151" v="4121" actId="478"/>
          <ac:picMkLst>
            <pc:docMk/>
            <pc:sldMk cId="2606852631" sldId="1295"/>
            <ac:picMk id="25" creationId="{EB3D3FD6-9233-2939-AA40-E3CD65FA923E}"/>
          </ac:picMkLst>
        </pc:picChg>
        <pc:picChg chg="del">
          <ac:chgData name="Nguyen Binh" userId="acf7f2a7-1119-454a-99ee-b7b1d8425230" providerId="ADAL" clId="{162B37D4-A83D-4508-BAEA-4B28D5587FEA}" dt="2023-04-03T02:06:57.151" v="4121" actId="478"/>
          <ac:picMkLst>
            <pc:docMk/>
            <pc:sldMk cId="2606852631" sldId="1295"/>
            <ac:picMk id="2050" creationId="{7F2EC2F7-DC2C-DF4C-35C4-417E0B522344}"/>
          </ac:picMkLst>
        </pc:picChg>
        <pc:picChg chg="del">
          <ac:chgData name="Nguyen Binh" userId="acf7f2a7-1119-454a-99ee-b7b1d8425230" providerId="ADAL" clId="{162B37D4-A83D-4508-BAEA-4B28D5587FEA}" dt="2023-04-03T02:06:57.151" v="4121" actId="478"/>
          <ac:picMkLst>
            <pc:docMk/>
            <pc:sldMk cId="2606852631" sldId="1295"/>
            <ac:picMk id="2052" creationId="{C006DE6B-9431-6B11-34C4-BF08EBA97156}"/>
          </ac:picMkLst>
        </pc:picChg>
        <pc:picChg chg="del">
          <ac:chgData name="Nguyen Binh" userId="acf7f2a7-1119-454a-99ee-b7b1d8425230" providerId="ADAL" clId="{162B37D4-A83D-4508-BAEA-4B28D5587FEA}" dt="2023-04-03T02:06:57.151" v="4121" actId="478"/>
          <ac:picMkLst>
            <pc:docMk/>
            <pc:sldMk cId="2606852631" sldId="1295"/>
            <ac:picMk id="2054" creationId="{AF55408B-4493-24F1-1047-4E968234AE59}"/>
          </ac:picMkLst>
        </pc:picChg>
      </pc:sldChg>
      <pc:sldChg chg="delSp modSp mod modAnim">
        <pc:chgData name="Nguyen Binh" userId="acf7f2a7-1119-454a-99ee-b7b1d8425230" providerId="ADAL" clId="{162B37D4-A83D-4508-BAEA-4B28D5587FEA}" dt="2023-04-03T10:42:11.017" v="9423"/>
        <pc:sldMkLst>
          <pc:docMk/>
          <pc:sldMk cId="3449605595" sldId="1295"/>
        </pc:sldMkLst>
        <pc:spChg chg="mod">
          <ac:chgData name="Nguyen Binh" userId="acf7f2a7-1119-454a-99ee-b7b1d8425230" providerId="ADAL" clId="{162B37D4-A83D-4508-BAEA-4B28D5587FEA}" dt="2023-04-03T07:53:20.187" v="4469" actId="115"/>
          <ac:spMkLst>
            <pc:docMk/>
            <pc:sldMk cId="3449605595" sldId="1295"/>
            <ac:spMk id="2" creationId="{61AC6B6A-61DE-E2C9-F17F-DBBE14CACCE7}"/>
          </ac:spMkLst>
        </pc:spChg>
        <pc:spChg chg="mod">
          <ac:chgData name="Nguyen Binh" userId="acf7f2a7-1119-454a-99ee-b7b1d8425230" providerId="ADAL" clId="{162B37D4-A83D-4508-BAEA-4B28D5587FEA}" dt="2023-04-03T07:54:09.527" v="4471" actId="20577"/>
          <ac:spMkLst>
            <pc:docMk/>
            <pc:sldMk cId="3449605595" sldId="1295"/>
            <ac:spMk id="5" creationId="{3110D97F-F375-A26C-E8A1-C2982223FCF9}"/>
          </ac:spMkLst>
        </pc:spChg>
        <pc:spChg chg="mod topLvl">
          <ac:chgData name="Nguyen Binh" userId="acf7f2a7-1119-454a-99ee-b7b1d8425230" providerId="ADAL" clId="{162B37D4-A83D-4508-BAEA-4B28D5587FEA}" dt="2023-04-03T07:49:42.358" v="4429" actId="1076"/>
          <ac:spMkLst>
            <pc:docMk/>
            <pc:sldMk cId="3449605595" sldId="1295"/>
            <ac:spMk id="7" creationId="{CDE351DA-1C90-DA85-E759-B75091D67160}"/>
          </ac:spMkLst>
        </pc:spChg>
        <pc:spChg chg="mod topLvl">
          <ac:chgData name="Nguyen Binh" userId="acf7f2a7-1119-454a-99ee-b7b1d8425230" providerId="ADAL" clId="{162B37D4-A83D-4508-BAEA-4B28D5587FEA}" dt="2023-04-03T07:46:21.134" v="4223" actId="1076"/>
          <ac:spMkLst>
            <pc:docMk/>
            <pc:sldMk cId="3449605595" sldId="1295"/>
            <ac:spMk id="8" creationId="{F1A4DFE0-E019-86D7-64F3-8A46FFC71A20}"/>
          </ac:spMkLst>
        </pc:spChg>
        <pc:spChg chg="mod topLvl">
          <ac:chgData name="Nguyen Binh" userId="acf7f2a7-1119-454a-99ee-b7b1d8425230" providerId="ADAL" clId="{162B37D4-A83D-4508-BAEA-4B28D5587FEA}" dt="2023-04-03T07:46:21.134" v="4223" actId="1076"/>
          <ac:spMkLst>
            <pc:docMk/>
            <pc:sldMk cId="3449605595" sldId="1295"/>
            <ac:spMk id="9" creationId="{4A2A2C70-DE0A-B5AC-A773-7B09400C9047}"/>
          </ac:spMkLst>
        </pc:spChg>
        <pc:spChg chg="mod topLvl">
          <ac:chgData name="Nguyen Binh" userId="acf7f2a7-1119-454a-99ee-b7b1d8425230" providerId="ADAL" clId="{162B37D4-A83D-4508-BAEA-4B28D5587FEA}" dt="2023-04-03T07:49:42.358" v="4429" actId="1076"/>
          <ac:spMkLst>
            <pc:docMk/>
            <pc:sldMk cId="3449605595" sldId="1295"/>
            <ac:spMk id="11" creationId="{7C935CE8-23CF-AEF8-A45B-44E83C0888FB}"/>
          </ac:spMkLst>
        </pc:spChg>
        <pc:spChg chg="mod">
          <ac:chgData name="Nguyen Binh" userId="acf7f2a7-1119-454a-99ee-b7b1d8425230" providerId="ADAL" clId="{162B37D4-A83D-4508-BAEA-4B28D5587FEA}" dt="2023-04-03T07:49:46.613" v="4430" actId="1076"/>
          <ac:spMkLst>
            <pc:docMk/>
            <pc:sldMk cId="3449605595" sldId="1295"/>
            <ac:spMk id="12" creationId="{2180398D-1D1C-435C-953C-C0948F0EF70C}"/>
          </ac:spMkLst>
        </pc:spChg>
        <pc:grpChg chg="del mod">
          <ac:chgData name="Nguyen Binh" userId="acf7f2a7-1119-454a-99ee-b7b1d8425230" providerId="ADAL" clId="{162B37D4-A83D-4508-BAEA-4B28D5587FEA}" dt="2023-04-03T07:46:13.667" v="4222" actId="165"/>
          <ac:grpSpMkLst>
            <pc:docMk/>
            <pc:sldMk cId="3449605595" sldId="1295"/>
            <ac:grpSpMk id="10" creationId="{390AF538-196F-8DED-9C28-071E9829B99F}"/>
          </ac:grpSpMkLst>
        </pc:grpChg>
      </pc:sldChg>
      <pc:sldChg chg="addSp delSp modSp add del mod">
        <pc:chgData name="Nguyen Binh" userId="acf7f2a7-1119-454a-99ee-b7b1d8425230" providerId="ADAL" clId="{162B37D4-A83D-4508-BAEA-4B28D5587FEA}" dt="2023-04-03T08:58:28.713" v="5183" actId="47"/>
        <pc:sldMkLst>
          <pc:docMk/>
          <pc:sldMk cId="680258456" sldId="1296"/>
        </pc:sldMkLst>
        <pc:spChg chg="mod">
          <ac:chgData name="Nguyen Binh" userId="acf7f2a7-1119-454a-99ee-b7b1d8425230" providerId="ADAL" clId="{162B37D4-A83D-4508-BAEA-4B28D5587FEA}" dt="2023-04-03T08:35:06.996" v="4905"/>
          <ac:spMkLst>
            <pc:docMk/>
            <pc:sldMk cId="680258456" sldId="1296"/>
            <ac:spMk id="3" creationId="{714C8D4D-A03B-8B08-8334-A8824BE09228}"/>
          </ac:spMkLst>
        </pc:spChg>
        <pc:spChg chg="mod">
          <ac:chgData name="Nguyen Binh" userId="acf7f2a7-1119-454a-99ee-b7b1d8425230" providerId="ADAL" clId="{162B37D4-A83D-4508-BAEA-4B28D5587FEA}" dt="2023-04-03T08:23:08.144" v="4779" actId="20577"/>
          <ac:spMkLst>
            <pc:docMk/>
            <pc:sldMk cId="680258456" sldId="1296"/>
            <ac:spMk id="12" creationId="{33B813D9-099A-99D4-AA2B-B91E565C34B4}"/>
          </ac:spMkLst>
        </pc:spChg>
        <pc:spChg chg="del mod">
          <ac:chgData name="Nguyen Binh" userId="acf7f2a7-1119-454a-99ee-b7b1d8425230" providerId="ADAL" clId="{162B37D4-A83D-4508-BAEA-4B28D5587FEA}" dt="2023-04-03T08:22:59.579" v="4678" actId="478"/>
          <ac:spMkLst>
            <pc:docMk/>
            <pc:sldMk cId="680258456" sldId="1296"/>
            <ac:spMk id="13" creationId="{C8219016-3970-1781-2ED5-2CEC31174CBE}"/>
          </ac:spMkLst>
        </pc:spChg>
        <pc:picChg chg="add del mod">
          <ac:chgData name="Nguyen Binh" userId="acf7f2a7-1119-454a-99ee-b7b1d8425230" providerId="ADAL" clId="{162B37D4-A83D-4508-BAEA-4B28D5587FEA}" dt="2023-04-03T08:48:17.659" v="5082" actId="21"/>
          <ac:picMkLst>
            <pc:docMk/>
            <pc:sldMk cId="680258456" sldId="1296"/>
            <ac:picMk id="2" creationId="{9CE39CD0-1000-3723-C1E1-047EE014FB80}"/>
          </ac:picMkLst>
        </pc:picChg>
        <pc:picChg chg="add del mod">
          <ac:chgData name="Nguyen Binh" userId="acf7f2a7-1119-454a-99ee-b7b1d8425230" providerId="ADAL" clId="{162B37D4-A83D-4508-BAEA-4B28D5587FEA}" dt="2023-04-03T08:48:17.659" v="5082" actId="21"/>
          <ac:picMkLst>
            <pc:docMk/>
            <pc:sldMk cId="680258456" sldId="1296"/>
            <ac:picMk id="4" creationId="{58843ECE-EFD6-A893-9B83-7C6335B97AC1}"/>
          </ac:picMkLst>
        </pc:picChg>
        <pc:picChg chg="add del mod">
          <ac:chgData name="Nguyen Binh" userId="acf7f2a7-1119-454a-99ee-b7b1d8425230" providerId="ADAL" clId="{162B37D4-A83D-4508-BAEA-4B28D5587FEA}" dt="2023-04-03T08:52:46.979" v="5143" actId="21"/>
          <ac:picMkLst>
            <pc:docMk/>
            <pc:sldMk cId="680258456" sldId="1296"/>
            <ac:picMk id="5" creationId="{B5E61896-9DF0-129C-F603-16DDAF015A50}"/>
          </ac:picMkLst>
        </pc:picChg>
        <pc:picChg chg="add del mod">
          <ac:chgData name="Nguyen Binh" userId="acf7f2a7-1119-454a-99ee-b7b1d8425230" providerId="ADAL" clId="{162B37D4-A83D-4508-BAEA-4B28D5587FEA}" dt="2023-04-03T08:50:57.138" v="5118" actId="21"/>
          <ac:picMkLst>
            <pc:docMk/>
            <pc:sldMk cId="680258456" sldId="1296"/>
            <ac:picMk id="7" creationId="{0244C4D4-EB54-69BE-B169-E8E2156407C2}"/>
          </ac:picMkLst>
        </pc:picChg>
        <pc:picChg chg="add del mod">
          <ac:chgData name="Nguyen Binh" userId="acf7f2a7-1119-454a-99ee-b7b1d8425230" providerId="ADAL" clId="{162B37D4-A83D-4508-BAEA-4B28D5587FEA}" dt="2023-04-03T08:51:56.264" v="5137" actId="21"/>
          <ac:picMkLst>
            <pc:docMk/>
            <pc:sldMk cId="680258456" sldId="1296"/>
            <ac:picMk id="8" creationId="{DEF5FB0B-59CD-37FC-09B5-17FB0BA4849C}"/>
          </ac:picMkLst>
        </pc:picChg>
        <pc:picChg chg="del">
          <ac:chgData name="Nguyen Binh" userId="acf7f2a7-1119-454a-99ee-b7b1d8425230" providerId="ADAL" clId="{162B37D4-A83D-4508-BAEA-4B28D5587FEA}" dt="2023-04-03T08:22:59.579" v="4678" actId="478"/>
          <ac:picMkLst>
            <pc:docMk/>
            <pc:sldMk cId="680258456" sldId="1296"/>
            <ac:picMk id="25" creationId="{EB3D3FD6-9233-2939-AA40-E3CD65FA923E}"/>
          </ac:picMkLst>
        </pc:picChg>
        <pc:picChg chg="del">
          <ac:chgData name="Nguyen Binh" userId="acf7f2a7-1119-454a-99ee-b7b1d8425230" providerId="ADAL" clId="{162B37D4-A83D-4508-BAEA-4B28D5587FEA}" dt="2023-04-03T08:22:59.579" v="4678" actId="478"/>
          <ac:picMkLst>
            <pc:docMk/>
            <pc:sldMk cId="680258456" sldId="1296"/>
            <ac:picMk id="2050" creationId="{7F2EC2F7-DC2C-DF4C-35C4-417E0B522344}"/>
          </ac:picMkLst>
        </pc:picChg>
        <pc:picChg chg="del">
          <ac:chgData name="Nguyen Binh" userId="acf7f2a7-1119-454a-99ee-b7b1d8425230" providerId="ADAL" clId="{162B37D4-A83D-4508-BAEA-4B28D5587FEA}" dt="2023-04-03T08:22:59.579" v="4678" actId="478"/>
          <ac:picMkLst>
            <pc:docMk/>
            <pc:sldMk cId="680258456" sldId="1296"/>
            <ac:picMk id="2052" creationId="{C006DE6B-9431-6B11-34C4-BF08EBA97156}"/>
          </ac:picMkLst>
        </pc:picChg>
        <pc:picChg chg="del">
          <ac:chgData name="Nguyen Binh" userId="acf7f2a7-1119-454a-99ee-b7b1d8425230" providerId="ADAL" clId="{162B37D4-A83D-4508-BAEA-4B28D5587FEA}" dt="2023-04-03T08:22:59.579" v="4678" actId="478"/>
          <ac:picMkLst>
            <pc:docMk/>
            <pc:sldMk cId="680258456" sldId="1296"/>
            <ac:picMk id="2054" creationId="{AF55408B-4493-24F1-1047-4E968234AE59}"/>
          </ac:picMkLst>
        </pc:picChg>
      </pc:sldChg>
      <pc:sldChg chg="delSp add del mod">
        <pc:chgData name="Nguyen Binh" userId="acf7f2a7-1119-454a-99ee-b7b1d8425230" providerId="ADAL" clId="{162B37D4-A83D-4508-BAEA-4B28D5587FEA}" dt="2023-04-03T02:10:00.514" v="4126" actId="47"/>
        <pc:sldMkLst>
          <pc:docMk/>
          <pc:sldMk cId="825509210" sldId="1296"/>
        </pc:sldMkLst>
        <pc:picChg chg="del">
          <ac:chgData name="Nguyen Binh" userId="acf7f2a7-1119-454a-99ee-b7b1d8425230" providerId="ADAL" clId="{162B37D4-A83D-4508-BAEA-4B28D5587FEA}" dt="2023-04-03T02:09:45.621" v="4123" actId="21"/>
          <ac:picMkLst>
            <pc:docMk/>
            <pc:sldMk cId="825509210" sldId="1296"/>
            <ac:picMk id="25" creationId="{EB3D3FD6-9233-2939-AA40-E3CD65FA923E}"/>
          </ac:picMkLst>
        </pc:picChg>
      </pc:sldChg>
      <pc:sldChg chg="addSp delSp modSp add mod modAnim">
        <pc:chgData name="Nguyen Binh" userId="acf7f2a7-1119-454a-99ee-b7b1d8425230" providerId="ADAL" clId="{162B37D4-A83D-4508-BAEA-4B28D5587FEA}" dt="2023-04-03T09:46:17.709" v="5537" actId="20577"/>
        <pc:sldMkLst>
          <pc:docMk/>
          <pc:sldMk cId="1844839375" sldId="1297"/>
        </pc:sldMkLst>
        <pc:spChg chg="mod">
          <ac:chgData name="Nguyen Binh" userId="acf7f2a7-1119-454a-99ee-b7b1d8425230" providerId="ADAL" clId="{162B37D4-A83D-4508-BAEA-4B28D5587FEA}" dt="2023-04-03T08:34:42.217" v="4903" actId="20577"/>
          <ac:spMkLst>
            <pc:docMk/>
            <pc:sldMk cId="1844839375" sldId="1297"/>
            <ac:spMk id="3" creationId="{714C8D4D-A03B-8B08-8334-A8824BE09228}"/>
          </ac:spMkLst>
        </pc:spChg>
        <pc:spChg chg="mod">
          <ac:chgData name="Nguyen Binh" userId="acf7f2a7-1119-454a-99ee-b7b1d8425230" providerId="ADAL" clId="{162B37D4-A83D-4508-BAEA-4B28D5587FEA}" dt="2023-04-03T08:32:46.766" v="4868" actId="1076"/>
          <ac:spMkLst>
            <pc:docMk/>
            <pc:sldMk cId="1844839375" sldId="1297"/>
            <ac:spMk id="6" creationId="{324284E0-1257-A16C-37EE-576C55F125B6}"/>
          </ac:spMkLst>
        </pc:spChg>
        <pc:spChg chg="mod">
          <ac:chgData name="Nguyen Binh" userId="acf7f2a7-1119-454a-99ee-b7b1d8425230" providerId="ADAL" clId="{162B37D4-A83D-4508-BAEA-4B28D5587FEA}" dt="2023-04-03T08:32:37.817" v="4866" actId="1076"/>
          <ac:spMkLst>
            <pc:docMk/>
            <pc:sldMk cId="1844839375" sldId="1297"/>
            <ac:spMk id="9" creationId="{ED089B15-EC63-BA84-2421-F629AAE1E92D}"/>
          </ac:spMkLst>
        </pc:spChg>
        <pc:spChg chg="add del mod">
          <ac:chgData name="Nguyen Binh" userId="acf7f2a7-1119-454a-99ee-b7b1d8425230" providerId="ADAL" clId="{162B37D4-A83D-4508-BAEA-4B28D5587FEA}" dt="2023-04-03T08:39:11.323" v="4947" actId="478"/>
          <ac:spMkLst>
            <pc:docMk/>
            <pc:sldMk cId="1844839375" sldId="1297"/>
            <ac:spMk id="11" creationId="{7172EC9E-4E55-3A91-455B-8E780C930024}"/>
          </ac:spMkLst>
        </pc:spChg>
        <pc:spChg chg="mod">
          <ac:chgData name="Nguyen Binh" userId="acf7f2a7-1119-454a-99ee-b7b1d8425230" providerId="ADAL" clId="{162B37D4-A83D-4508-BAEA-4B28D5587FEA}" dt="2023-04-03T09:44:33.415" v="5484" actId="20577"/>
          <ac:spMkLst>
            <pc:docMk/>
            <pc:sldMk cId="1844839375" sldId="1297"/>
            <ac:spMk id="12" creationId="{33B813D9-099A-99D4-AA2B-B91E565C34B4}"/>
          </ac:spMkLst>
        </pc:spChg>
        <pc:spChg chg="add del mod">
          <ac:chgData name="Nguyen Binh" userId="acf7f2a7-1119-454a-99ee-b7b1d8425230" providerId="ADAL" clId="{162B37D4-A83D-4508-BAEA-4B28D5587FEA}" dt="2023-04-03T08:46:12.072" v="5048" actId="478"/>
          <ac:spMkLst>
            <pc:docMk/>
            <pc:sldMk cId="1844839375" sldId="1297"/>
            <ac:spMk id="13" creationId="{625DCD46-A8B7-4615-20EF-4383BC70198F}"/>
          </ac:spMkLst>
        </pc:spChg>
        <pc:spChg chg="add del mod">
          <ac:chgData name="Nguyen Binh" userId="acf7f2a7-1119-454a-99ee-b7b1d8425230" providerId="ADAL" clId="{162B37D4-A83D-4508-BAEA-4B28D5587FEA}" dt="2023-04-03T08:46:08.483" v="5043" actId="478"/>
          <ac:spMkLst>
            <pc:docMk/>
            <pc:sldMk cId="1844839375" sldId="1297"/>
            <ac:spMk id="14" creationId="{61C25C9E-BF46-473F-3A36-EF872C42E1F3}"/>
          </ac:spMkLst>
        </pc:spChg>
        <pc:spChg chg="add del mod">
          <ac:chgData name="Nguyen Binh" userId="acf7f2a7-1119-454a-99ee-b7b1d8425230" providerId="ADAL" clId="{162B37D4-A83D-4508-BAEA-4B28D5587FEA}" dt="2023-04-03T08:46:13.408" v="5049" actId="478"/>
          <ac:spMkLst>
            <pc:docMk/>
            <pc:sldMk cId="1844839375" sldId="1297"/>
            <ac:spMk id="15" creationId="{B510FC45-2E04-293B-BF14-31C122831A38}"/>
          </ac:spMkLst>
        </pc:spChg>
        <pc:spChg chg="add del mod">
          <ac:chgData name="Nguyen Binh" userId="acf7f2a7-1119-454a-99ee-b7b1d8425230" providerId="ADAL" clId="{162B37D4-A83D-4508-BAEA-4B28D5587FEA}" dt="2023-04-03T08:46:09.253" v="5044" actId="478"/>
          <ac:spMkLst>
            <pc:docMk/>
            <pc:sldMk cId="1844839375" sldId="1297"/>
            <ac:spMk id="16" creationId="{C222F284-42D6-8D94-2D3E-E13AE395097C}"/>
          </ac:spMkLst>
        </pc:spChg>
        <pc:spChg chg="mod">
          <ac:chgData name="Nguyen Binh" userId="acf7f2a7-1119-454a-99ee-b7b1d8425230" providerId="ADAL" clId="{162B37D4-A83D-4508-BAEA-4B28D5587FEA}" dt="2023-04-03T08:29:13" v="4828" actId="14100"/>
          <ac:spMkLst>
            <pc:docMk/>
            <pc:sldMk cId="1844839375" sldId="1297"/>
            <ac:spMk id="18" creationId="{2E476FA0-ACE7-9230-CC88-151F58AB246E}"/>
          </ac:spMkLst>
        </pc:spChg>
        <pc:spChg chg="del mod">
          <ac:chgData name="Nguyen Binh" userId="acf7f2a7-1119-454a-99ee-b7b1d8425230" providerId="ADAL" clId="{162B37D4-A83D-4508-BAEA-4B28D5587FEA}" dt="2023-04-03T08:46:04.588" v="5040" actId="478"/>
          <ac:spMkLst>
            <pc:docMk/>
            <pc:sldMk cId="1844839375" sldId="1297"/>
            <ac:spMk id="19" creationId="{50D66AAE-BDB7-A9AC-E9B5-1235B2520C01}"/>
          </ac:spMkLst>
        </pc:spChg>
        <pc:spChg chg="add del mod">
          <ac:chgData name="Nguyen Binh" userId="acf7f2a7-1119-454a-99ee-b7b1d8425230" providerId="ADAL" clId="{162B37D4-A83D-4508-BAEA-4B28D5587FEA}" dt="2023-04-03T08:46:14.423" v="5050" actId="478"/>
          <ac:spMkLst>
            <pc:docMk/>
            <pc:sldMk cId="1844839375" sldId="1297"/>
            <ac:spMk id="20" creationId="{D113EB2B-0517-6DFD-3A46-CC3F18B4C9F2}"/>
          </ac:spMkLst>
        </pc:spChg>
        <pc:spChg chg="add del mod">
          <ac:chgData name="Nguyen Binh" userId="acf7f2a7-1119-454a-99ee-b7b1d8425230" providerId="ADAL" clId="{162B37D4-A83D-4508-BAEA-4B28D5587FEA}" dt="2023-04-03T08:44:35.601" v="5032" actId="478"/>
          <ac:spMkLst>
            <pc:docMk/>
            <pc:sldMk cId="1844839375" sldId="1297"/>
            <ac:spMk id="21" creationId="{1C8E6426-0605-BB75-8C15-EA94DE6BB786}"/>
          </ac:spMkLst>
        </pc:spChg>
        <pc:spChg chg="add del mod">
          <ac:chgData name="Nguyen Binh" userId="acf7f2a7-1119-454a-99ee-b7b1d8425230" providerId="ADAL" clId="{162B37D4-A83D-4508-BAEA-4B28D5587FEA}" dt="2023-04-03T08:44:35.601" v="5032" actId="478"/>
          <ac:spMkLst>
            <pc:docMk/>
            <pc:sldMk cId="1844839375" sldId="1297"/>
            <ac:spMk id="22" creationId="{6FB90EEB-D904-F72C-6BC8-590840BAD99E}"/>
          </ac:spMkLst>
        </pc:spChg>
        <pc:spChg chg="add del mod">
          <ac:chgData name="Nguyen Binh" userId="acf7f2a7-1119-454a-99ee-b7b1d8425230" providerId="ADAL" clId="{162B37D4-A83D-4508-BAEA-4B28D5587FEA}" dt="2023-04-03T08:44:35.601" v="5032" actId="478"/>
          <ac:spMkLst>
            <pc:docMk/>
            <pc:sldMk cId="1844839375" sldId="1297"/>
            <ac:spMk id="23" creationId="{07774308-CE18-20AF-E1B8-611C7FD115B6}"/>
          </ac:spMkLst>
        </pc:spChg>
        <pc:spChg chg="add del mod">
          <ac:chgData name="Nguyen Binh" userId="acf7f2a7-1119-454a-99ee-b7b1d8425230" providerId="ADAL" clId="{162B37D4-A83D-4508-BAEA-4B28D5587FEA}" dt="2023-04-03T08:44:35.601" v="5032" actId="478"/>
          <ac:spMkLst>
            <pc:docMk/>
            <pc:sldMk cId="1844839375" sldId="1297"/>
            <ac:spMk id="24" creationId="{055DE785-F1B0-E618-3106-5AC06BFE3D3D}"/>
          </ac:spMkLst>
        </pc:spChg>
        <pc:spChg chg="add del mod">
          <ac:chgData name="Nguyen Binh" userId="acf7f2a7-1119-454a-99ee-b7b1d8425230" providerId="ADAL" clId="{162B37D4-A83D-4508-BAEA-4B28D5587FEA}" dt="2023-04-03T08:46:07.514" v="5042" actId="478"/>
          <ac:spMkLst>
            <pc:docMk/>
            <pc:sldMk cId="1844839375" sldId="1297"/>
            <ac:spMk id="25" creationId="{67640479-3B9E-BC1A-66A3-C61477F2275D}"/>
          </ac:spMkLst>
        </pc:spChg>
        <pc:spChg chg="add del mod">
          <ac:chgData name="Nguyen Binh" userId="acf7f2a7-1119-454a-99ee-b7b1d8425230" providerId="ADAL" clId="{162B37D4-A83D-4508-BAEA-4B28D5587FEA}" dt="2023-04-03T08:46:06.536" v="5041" actId="478"/>
          <ac:spMkLst>
            <pc:docMk/>
            <pc:sldMk cId="1844839375" sldId="1297"/>
            <ac:spMk id="26" creationId="{30CF083C-18CC-898E-E693-B2353A41C470}"/>
          </ac:spMkLst>
        </pc:spChg>
        <pc:spChg chg="add del mod">
          <ac:chgData name="Nguyen Binh" userId="acf7f2a7-1119-454a-99ee-b7b1d8425230" providerId="ADAL" clId="{162B37D4-A83D-4508-BAEA-4B28D5587FEA}" dt="2023-04-03T08:46:09.859" v="5045" actId="478"/>
          <ac:spMkLst>
            <pc:docMk/>
            <pc:sldMk cId="1844839375" sldId="1297"/>
            <ac:spMk id="27" creationId="{F09F5021-166E-B3CA-547C-C630FFF949D3}"/>
          </ac:spMkLst>
        </pc:spChg>
        <pc:spChg chg="add del mod">
          <ac:chgData name="Nguyen Binh" userId="acf7f2a7-1119-454a-99ee-b7b1d8425230" providerId="ADAL" clId="{162B37D4-A83D-4508-BAEA-4B28D5587FEA}" dt="2023-04-03T08:46:11.059" v="5047" actId="478"/>
          <ac:spMkLst>
            <pc:docMk/>
            <pc:sldMk cId="1844839375" sldId="1297"/>
            <ac:spMk id="28" creationId="{0ECA6FFF-DFE8-3B98-D768-AC07496D9080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29" creationId="{959E9D64-DA96-67C4-3AD3-F3C5C7085A71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0" creationId="{E7C0B23C-1747-4F40-7A3C-69FC8188938A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1" creationId="{C6B04FA5-4507-A320-E17E-C5125C39D2D4}"/>
          </ac:spMkLst>
        </pc:spChg>
        <pc:spChg chg="add mod">
          <ac:chgData name="Nguyen Binh" userId="acf7f2a7-1119-454a-99ee-b7b1d8425230" providerId="ADAL" clId="{162B37D4-A83D-4508-BAEA-4B28D5587FEA}" dt="2023-04-03T09:46:17.709" v="5537" actId="20577"/>
          <ac:spMkLst>
            <pc:docMk/>
            <pc:sldMk cId="1844839375" sldId="1297"/>
            <ac:spMk id="32" creationId="{1F1A3809-9ADB-9930-0879-D1C77B3C7286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3" creationId="{C94213F2-3A10-C903-728E-22A2405AC327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4" creationId="{3687BC73-DE8B-1435-CEEE-BA4856700125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5" creationId="{21E8DE01-C87D-DD1D-3FE4-6A0C3BB0DE13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6" creationId="{947DC409-E3C7-4EBD-6AF1-7D10F49A83AA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7" creationId="{C87D93A4-D09B-2064-74A4-568F73B39033}"/>
          </ac:spMkLst>
        </pc:spChg>
        <pc:spChg chg="add mod">
          <ac:chgData name="Nguyen Binh" userId="acf7f2a7-1119-454a-99ee-b7b1d8425230" providerId="ADAL" clId="{162B37D4-A83D-4508-BAEA-4B28D5587FEA}" dt="2023-04-03T08:45:21.094" v="5036" actId="368"/>
          <ac:spMkLst>
            <pc:docMk/>
            <pc:sldMk cId="1844839375" sldId="1297"/>
            <ac:spMk id="38" creationId="{DA7A27B5-5B06-84E0-34D7-278FA61F15BE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41" creationId="{93E4CDDD-00F9-DEE6-E65C-EB2B63971CAC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42" creationId="{79F1AF3A-33BA-5F23-1162-4C4AAB9E0862}"/>
          </ac:spMkLst>
        </pc:spChg>
        <pc:spChg chg="mod">
          <ac:chgData name="Nguyen Binh" userId="acf7f2a7-1119-454a-99ee-b7b1d8425230" providerId="ADAL" clId="{162B37D4-A83D-4508-BAEA-4B28D5587FEA}" dt="2023-04-03T08:46:21.316" v="5054" actId="20577"/>
          <ac:spMkLst>
            <pc:docMk/>
            <pc:sldMk cId="1844839375" sldId="1297"/>
            <ac:spMk id="43" creationId="{02BFE404-30A2-3A0A-1DD5-CB5EE267752E}"/>
          </ac:spMkLst>
        </pc:spChg>
        <pc:spChg chg="mod">
          <ac:chgData name="Nguyen Binh" userId="acf7f2a7-1119-454a-99ee-b7b1d8425230" providerId="ADAL" clId="{162B37D4-A83D-4508-BAEA-4B28D5587FEA}" dt="2023-04-03T09:46:13.115" v="5533" actId="20577"/>
          <ac:spMkLst>
            <pc:docMk/>
            <pc:sldMk cId="1844839375" sldId="1297"/>
            <ac:spMk id="44" creationId="{98BA0968-470D-AA28-B89A-B1736E10FA77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45" creationId="{A244C149-C539-671D-5BF7-0894EDC9171B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46" creationId="{4CFBBF20-58E6-84CD-8611-B0116843191D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47" creationId="{4BB308B3-AD53-D1B8-FB7B-28F3A10E3409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48" creationId="{3CDF4490-CBA2-62EE-380B-09FCFA602957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49" creationId="{23B32C9A-2EBE-84C5-E47B-2F6DEAB6E965}"/>
          </ac:spMkLst>
        </pc:spChg>
        <pc:spChg chg="mod">
          <ac:chgData name="Nguyen Binh" userId="acf7f2a7-1119-454a-99ee-b7b1d8425230" providerId="ADAL" clId="{162B37D4-A83D-4508-BAEA-4B28D5587FEA}" dt="2023-04-03T08:46:15.492" v="5051"/>
          <ac:spMkLst>
            <pc:docMk/>
            <pc:sldMk cId="1844839375" sldId="1297"/>
            <ac:spMk id="50" creationId="{CDCF2098-6DB9-A3BB-25B0-C6EF3A4DA082}"/>
          </ac:spMkLst>
        </pc:spChg>
        <pc:grpChg chg="add mod">
          <ac:chgData name="Nguyen Binh" userId="acf7f2a7-1119-454a-99ee-b7b1d8425230" providerId="ADAL" clId="{162B37D4-A83D-4508-BAEA-4B28D5587FEA}" dt="2023-04-03T08:45:28.343" v="5039" actId="1076"/>
          <ac:grpSpMkLst>
            <pc:docMk/>
            <pc:sldMk cId="1844839375" sldId="1297"/>
            <ac:grpSpMk id="39" creationId="{FA9611F3-989D-A989-2707-F625A52CBA55}"/>
          </ac:grpSpMkLst>
        </pc:grpChg>
        <pc:grpChg chg="add mod">
          <ac:chgData name="Nguyen Binh" userId="acf7f2a7-1119-454a-99ee-b7b1d8425230" providerId="ADAL" clId="{162B37D4-A83D-4508-BAEA-4B28D5587FEA}" dt="2023-04-03T08:46:19.655" v="5052" actId="1076"/>
          <ac:grpSpMkLst>
            <pc:docMk/>
            <pc:sldMk cId="1844839375" sldId="1297"/>
            <ac:grpSpMk id="40" creationId="{AAC38395-593D-9B50-A211-288AC7B4E119}"/>
          </ac:grpSpMkLst>
        </pc:grpChg>
        <pc:picChg chg="add mod">
          <ac:chgData name="Nguyen Binh" userId="acf7f2a7-1119-454a-99ee-b7b1d8425230" providerId="ADAL" clId="{162B37D4-A83D-4508-BAEA-4B28D5587FEA}" dt="2023-04-03T08:35:20.129" v="4907" actId="1076"/>
          <ac:picMkLst>
            <pc:docMk/>
            <pc:sldMk cId="1844839375" sldId="1297"/>
            <ac:picMk id="2" creationId="{0DA7B6DA-31C1-59EA-5685-50186022C3D7}"/>
          </ac:picMkLst>
        </pc:picChg>
        <pc:picChg chg="add mod">
          <ac:chgData name="Nguyen Binh" userId="acf7f2a7-1119-454a-99ee-b7b1d8425230" providerId="ADAL" clId="{162B37D4-A83D-4508-BAEA-4B28D5587FEA}" dt="2023-04-03T08:36:05.957" v="4915" actId="1076"/>
          <ac:picMkLst>
            <pc:docMk/>
            <pc:sldMk cId="1844839375" sldId="1297"/>
            <ac:picMk id="4" creationId="{9E485C15-BBDF-8A2A-59A0-369BD4303202}"/>
          </ac:picMkLst>
        </pc:picChg>
        <pc:picChg chg="add mod">
          <ac:chgData name="Nguyen Binh" userId="acf7f2a7-1119-454a-99ee-b7b1d8425230" providerId="ADAL" clId="{162B37D4-A83D-4508-BAEA-4B28D5587FEA}" dt="2023-04-03T08:44:17.141" v="5025" actId="1076"/>
          <ac:picMkLst>
            <pc:docMk/>
            <pc:sldMk cId="1844839375" sldId="1297"/>
            <ac:picMk id="5" creationId="{C6DEE82E-71CE-64CA-1605-09BFA7565A41}"/>
          </ac:picMkLst>
        </pc:picChg>
        <pc:picChg chg="add mod">
          <ac:chgData name="Nguyen Binh" userId="acf7f2a7-1119-454a-99ee-b7b1d8425230" providerId="ADAL" clId="{162B37D4-A83D-4508-BAEA-4B28D5587FEA}" dt="2023-04-03T08:35:44.934" v="4910" actId="1076"/>
          <ac:picMkLst>
            <pc:docMk/>
            <pc:sldMk cId="1844839375" sldId="1297"/>
            <ac:picMk id="7" creationId="{467EFFEC-71A1-7B37-CA64-E8D12B904376}"/>
          </ac:picMkLst>
        </pc:picChg>
        <pc:picChg chg="add mod">
          <ac:chgData name="Nguyen Binh" userId="acf7f2a7-1119-454a-99ee-b7b1d8425230" providerId="ADAL" clId="{162B37D4-A83D-4508-BAEA-4B28D5587FEA}" dt="2023-04-03T08:35:54.958" v="4913" actId="1076"/>
          <ac:picMkLst>
            <pc:docMk/>
            <pc:sldMk cId="1844839375" sldId="1297"/>
            <ac:picMk id="8" creationId="{9B787F06-B2DC-D2DB-8429-C57F36C6AED0}"/>
          </ac:picMkLst>
        </pc:picChg>
        <pc:picChg chg="add mod">
          <ac:chgData name="Nguyen Binh" userId="acf7f2a7-1119-454a-99ee-b7b1d8425230" providerId="ADAL" clId="{162B37D4-A83D-4508-BAEA-4B28D5587FEA}" dt="2023-04-03T08:35:28.393" v="4909" actId="1076"/>
          <ac:picMkLst>
            <pc:docMk/>
            <pc:sldMk cId="1844839375" sldId="1297"/>
            <ac:picMk id="10" creationId="{0687B6A6-C499-F96D-C39A-067A9162BC48}"/>
          </ac:picMkLst>
        </pc:picChg>
        <pc:cxnChg chg="mod">
          <ac:chgData name="Nguyen Binh" userId="acf7f2a7-1119-454a-99ee-b7b1d8425230" providerId="ADAL" clId="{162B37D4-A83D-4508-BAEA-4B28D5587FEA}" dt="2023-04-03T08:47:19.422" v="5062" actId="14100"/>
          <ac:cxnSpMkLst>
            <pc:docMk/>
            <pc:sldMk cId="1844839375" sldId="1297"/>
            <ac:cxnSpMk id="17" creationId="{6CDA325B-0005-8533-E72E-6622774E355A}"/>
          </ac:cxnSpMkLst>
        </pc:cxnChg>
      </pc:sldChg>
      <pc:sldChg chg="addSp delSp modSp add mod ord addAnim delAnim modAnim">
        <pc:chgData name="Nguyen Binh" userId="acf7f2a7-1119-454a-99ee-b7b1d8425230" providerId="ADAL" clId="{162B37D4-A83D-4508-BAEA-4B28D5587FEA}" dt="2023-04-03T11:36:25.447" v="11970" actId="21"/>
        <pc:sldMkLst>
          <pc:docMk/>
          <pc:sldMk cId="3592127746" sldId="1298"/>
        </pc:sldMkLst>
        <pc:spChg chg="mod">
          <ac:chgData name="Nguyen Binh" userId="acf7f2a7-1119-454a-99ee-b7b1d8425230" providerId="ADAL" clId="{162B37D4-A83D-4508-BAEA-4B28D5587FEA}" dt="2023-04-03T08:47:30.578" v="5069" actId="20577"/>
          <ac:spMkLst>
            <pc:docMk/>
            <pc:sldMk cId="3592127746" sldId="1298"/>
            <ac:spMk id="3" creationId="{714C8D4D-A03B-8B08-8334-A8824BE09228}"/>
          </ac:spMkLst>
        </pc:spChg>
        <pc:spChg chg="mod">
          <ac:chgData name="Nguyen Binh" userId="acf7f2a7-1119-454a-99ee-b7b1d8425230" providerId="ADAL" clId="{162B37D4-A83D-4508-BAEA-4B28D5587FEA}" dt="2023-04-03T09:44:42.883" v="5526" actId="20577"/>
          <ac:spMkLst>
            <pc:docMk/>
            <pc:sldMk cId="3592127746" sldId="1298"/>
            <ac:spMk id="12" creationId="{33B813D9-099A-99D4-AA2B-B91E565C34B4}"/>
          </ac:spMkLst>
        </pc:spChg>
        <pc:spChg chg="ord">
          <ac:chgData name="Nguyen Binh" userId="acf7f2a7-1119-454a-99ee-b7b1d8425230" providerId="ADAL" clId="{162B37D4-A83D-4508-BAEA-4B28D5587FEA}" dt="2023-04-03T09:32:13.337" v="5272" actId="166"/>
          <ac:spMkLst>
            <pc:docMk/>
            <pc:sldMk cId="3592127746" sldId="1298"/>
            <ac:spMk id="29" creationId="{959E9D64-DA96-67C4-3AD3-F3C5C7085A71}"/>
          </ac:spMkLst>
        </pc:spChg>
        <pc:spChg chg="mod">
          <ac:chgData name="Nguyen Binh" userId="acf7f2a7-1119-454a-99ee-b7b1d8425230" providerId="ADAL" clId="{162B37D4-A83D-4508-BAEA-4B28D5587FEA}" dt="2023-04-03T08:57:55.214" v="5181" actId="20577"/>
          <ac:spMkLst>
            <pc:docMk/>
            <pc:sldMk cId="3592127746" sldId="1298"/>
            <ac:spMk id="31" creationId="{C6B04FA5-4507-A320-E17E-C5125C39D2D4}"/>
          </ac:spMkLst>
        </pc:spChg>
        <pc:spChg chg="mod">
          <ac:chgData name="Nguyen Binh" userId="acf7f2a7-1119-454a-99ee-b7b1d8425230" providerId="ADAL" clId="{162B37D4-A83D-4508-BAEA-4B28D5587FEA}" dt="2023-04-03T09:46:07.004" v="5530" actId="20577"/>
          <ac:spMkLst>
            <pc:docMk/>
            <pc:sldMk cId="3592127746" sldId="1298"/>
            <ac:spMk id="32" creationId="{1F1A3809-9ADB-9930-0879-D1C77B3C7286}"/>
          </ac:spMkLst>
        </pc:spChg>
        <pc:spChg chg="mod">
          <ac:chgData name="Nguyen Binh" userId="acf7f2a7-1119-454a-99ee-b7b1d8425230" providerId="ADAL" clId="{162B37D4-A83D-4508-BAEA-4B28D5587FEA}" dt="2023-04-03T08:56:11.720" v="5163" actId="20577"/>
          <ac:spMkLst>
            <pc:docMk/>
            <pc:sldMk cId="3592127746" sldId="1298"/>
            <ac:spMk id="33" creationId="{C94213F2-3A10-C903-728E-22A2405AC327}"/>
          </ac:spMkLst>
        </pc:spChg>
        <pc:spChg chg="mod">
          <ac:chgData name="Nguyen Binh" userId="acf7f2a7-1119-454a-99ee-b7b1d8425230" providerId="ADAL" clId="{162B37D4-A83D-4508-BAEA-4B28D5587FEA}" dt="2023-04-03T08:56:08.910" v="5161" actId="20577"/>
          <ac:spMkLst>
            <pc:docMk/>
            <pc:sldMk cId="3592127746" sldId="1298"/>
            <ac:spMk id="34" creationId="{3687BC73-DE8B-1435-CEEE-BA4856700125}"/>
          </ac:spMkLst>
        </pc:spChg>
        <pc:spChg chg="mod">
          <ac:chgData name="Nguyen Binh" userId="acf7f2a7-1119-454a-99ee-b7b1d8425230" providerId="ADAL" clId="{162B37D4-A83D-4508-BAEA-4B28D5587FEA}" dt="2023-04-03T09:32:32.871" v="5274" actId="1076"/>
          <ac:spMkLst>
            <pc:docMk/>
            <pc:sldMk cId="3592127746" sldId="1298"/>
            <ac:spMk id="43" creationId="{02BFE404-30A2-3A0A-1DD5-CB5EE267752E}"/>
          </ac:spMkLst>
        </pc:spChg>
        <pc:spChg chg="mod">
          <ac:chgData name="Nguyen Binh" userId="acf7f2a7-1119-454a-99ee-b7b1d8425230" providerId="ADAL" clId="{162B37D4-A83D-4508-BAEA-4B28D5587FEA}" dt="2023-04-03T09:46:02.545" v="5528" actId="20577"/>
          <ac:spMkLst>
            <pc:docMk/>
            <pc:sldMk cId="3592127746" sldId="1298"/>
            <ac:spMk id="44" creationId="{98BA0968-470D-AA28-B89A-B1736E10FA77}"/>
          </ac:spMkLst>
        </pc:spChg>
        <pc:spChg chg="mod">
          <ac:chgData name="Nguyen Binh" userId="acf7f2a7-1119-454a-99ee-b7b1d8425230" providerId="ADAL" clId="{162B37D4-A83D-4508-BAEA-4B28D5587FEA}" dt="2023-04-03T08:54:10.788" v="5152" actId="20577"/>
          <ac:spMkLst>
            <pc:docMk/>
            <pc:sldMk cId="3592127746" sldId="1298"/>
            <ac:spMk id="45" creationId="{A244C149-C539-671D-5BF7-0894EDC9171B}"/>
          </ac:spMkLst>
        </pc:spChg>
        <pc:spChg chg="mod">
          <ac:chgData name="Nguyen Binh" userId="acf7f2a7-1119-454a-99ee-b7b1d8425230" providerId="ADAL" clId="{162B37D4-A83D-4508-BAEA-4B28D5587FEA}" dt="2023-04-03T08:54:06.008" v="5150" actId="20577"/>
          <ac:spMkLst>
            <pc:docMk/>
            <pc:sldMk cId="3592127746" sldId="1298"/>
            <ac:spMk id="46" creationId="{4CFBBF20-58E6-84CD-8611-B0116843191D}"/>
          </ac:spMkLst>
        </pc:spChg>
        <pc:grpChg chg="mod ord">
          <ac:chgData name="Nguyen Binh" userId="acf7f2a7-1119-454a-99ee-b7b1d8425230" providerId="ADAL" clId="{162B37D4-A83D-4508-BAEA-4B28D5587FEA}" dt="2023-04-03T09:32:20.231" v="5273" actId="166"/>
          <ac:grpSpMkLst>
            <pc:docMk/>
            <pc:sldMk cId="3592127746" sldId="1298"/>
            <ac:grpSpMk id="39" creationId="{FA9611F3-989D-A989-2707-F625A52CBA55}"/>
          </ac:grpSpMkLst>
        </pc:grpChg>
        <pc:picChg chg="del">
          <ac:chgData name="Nguyen Binh" userId="acf7f2a7-1119-454a-99ee-b7b1d8425230" providerId="ADAL" clId="{162B37D4-A83D-4508-BAEA-4B28D5587FEA}" dt="2023-04-03T08:52:17.880" v="5142" actId="478"/>
          <ac:picMkLst>
            <pc:docMk/>
            <pc:sldMk cId="3592127746" sldId="1298"/>
            <ac:picMk id="2" creationId="{0DA7B6DA-31C1-59EA-5685-50186022C3D7}"/>
          </ac:picMkLst>
        </pc:picChg>
        <pc:picChg chg="del">
          <ac:chgData name="Nguyen Binh" userId="acf7f2a7-1119-454a-99ee-b7b1d8425230" providerId="ADAL" clId="{162B37D4-A83D-4508-BAEA-4B28D5587FEA}" dt="2023-04-03T08:53:53.780" v="5144" actId="478"/>
          <ac:picMkLst>
            <pc:docMk/>
            <pc:sldMk cId="3592127746" sldId="1298"/>
            <ac:picMk id="4" creationId="{9E485C15-BBDF-8A2A-59A0-369BD4303202}"/>
          </ac:picMkLst>
        </pc:picChg>
        <pc:picChg chg="add del">
          <ac:chgData name="Nguyen Binh" userId="acf7f2a7-1119-454a-99ee-b7b1d8425230" providerId="ADAL" clId="{162B37D4-A83D-4508-BAEA-4B28D5587FEA}" dt="2023-04-03T08:51:36.717" v="5132" actId="478"/>
          <ac:picMkLst>
            <pc:docMk/>
            <pc:sldMk cId="3592127746" sldId="1298"/>
            <ac:picMk id="5" creationId="{C6DEE82E-71CE-64CA-1605-09BFA7565A41}"/>
          </ac:picMkLst>
        </pc:picChg>
        <pc:picChg chg="del">
          <ac:chgData name="Nguyen Binh" userId="acf7f2a7-1119-454a-99ee-b7b1d8425230" providerId="ADAL" clId="{162B37D4-A83D-4508-BAEA-4B28D5587FEA}" dt="2023-04-03T09:31:26.929" v="5261" actId="478"/>
          <ac:picMkLst>
            <pc:docMk/>
            <pc:sldMk cId="3592127746" sldId="1298"/>
            <ac:picMk id="7" creationId="{467EFFEC-71A1-7B37-CA64-E8D12B904376}"/>
          </ac:picMkLst>
        </pc:picChg>
        <pc:picChg chg="del">
          <ac:chgData name="Nguyen Binh" userId="acf7f2a7-1119-454a-99ee-b7b1d8425230" providerId="ADAL" clId="{162B37D4-A83D-4508-BAEA-4B28D5587FEA}" dt="2023-04-03T08:58:05.239" v="5182" actId="478"/>
          <ac:picMkLst>
            <pc:docMk/>
            <pc:sldMk cId="3592127746" sldId="1298"/>
            <ac:picMk id="8" creationId="{9B787F06-B2DC-D2DB-8429-C57F36C6AED0}"/>
          </ac:picMkLst>
        </pc:picChg>
        <pc:picChg chg="add del">
          <ac:chgData name="Nguyen Binh" userId="acf7f2a7-1119-454a-99ee-b7b1d8425230" providerId="ADAL" clId="{162B37D4-A83D-4508-BAEA-4B28D5587FEA}" dt="2023-04-03T08:57:30.624" v="5176" actId="478"/>
          <ac:picMkLst>
            <pc:docMk/>
            <pc:sldMk cId="3592127746" sldId="1298"/>
            <ac:picMk id="10" creationId="{0687B6A6-C499-F96D-C39A-067A9162BC48}"/>
          </ac:picMkLst>
        </pc:picChg>
        <pc:picChg chg="add del mod">
          <ac:chgData name="Nguyen Binh" userId="acf7f2a7-1119-454a-99ee-b7b1d8425230" providerId="ADAL" clId="{162B37D4-A83D-4508-BAEA-4B28D5587FEA}" dt="2023-04-03T08:48:57.569" v="5088" actId="21"/>
          <ac:picMkLst>
            <pc:docMk/>
            <pc:sldMk cId="3592127746" sldId="1298"/>
            <ac:picMk id="11" creationId="{D07541C2-FB3B-79F8-FC23-7B4D4D2C4380}"/>
          </ac:picMkLst>
        </pc:picChg>
        <pc:picChg chg="add del mod">
          <ac:chgData name="Nguyen Binh" userId="acf7f2a7-1119-454a-99ee-b7b1d8425230" providerId="ADAL" clId="{162B37D4-A83D-4508-BAEA-4B28D5587FEA}" dt="2023-04-03T08:48:57.569" v="5088" actId="21"/>
          <ac:picMkLst>
            <pc:docMk/>
            <pc:sldMk cId="3592127746" sldId="1298"/>
            <ac:picMk id="13" creationId="{D3055A31-591E-3755-2BB7-F5DE1A8075DB}"/>
          </ac:picMkLst>
        </pc:picChg>
        <pc:picChg chg="add del mod">
          <ac:chgData name="Nguyen Binh" userId="acf7f2a7-1119-454a-99ee-b7b1d8425230" providerId="ADAL" clId="{162B37D4-A83D-4508-BAEA-4B28D5587FEA}" dt="2023-04-03T08:51:09.409" v="5125"/>
          <ac:picMkLst>
            <pc:docMk/>
            <pc:sldMk cId="3592127746" sldId="1298"/>
            <ac:picMk id="14" creationId="{FE63DE69-FF99-3D74-BF68-17F375B25E9D}"/>
          </ac:picMkLst>
        </pc:picChg>
        <pc:picChg chg="add mod ord">
          <ac:chgData name="Nguyen Binh" userId="acf7f2a7-1119-454a-99ee-b7b1d8425230" providerId="ADAL" clId="{162B37D4-A83D-4508-BAEA-4B28D5587FEA}" dt="2023-04-03T08:51:52.476" v="5136" actId="167"/>
          <ac:picMkLst>
            <pc:docMk/>
            <pc:sldMk cId="3592127746" sldId="1298"/>
            <ac:picMk id="15" creationId="{3C6B5688-1E33-4B32-6514-5289B19F6D3F}"/>
          </ac:picMkLst>
        </pc:picChg>
        <pc:picChg chg="add mod">
          <ac:chgData name="Nguyen Binh" userId="acf7f2a7-1119-454a-99ee-b7b1d8425230" providerId="ADAL" clId="{162B37D4-A83D-4508-BAEA-4B28D5587FEA}" dt="2023-04-03T08:52:15.977" v="5141" actId="167"/>
          <ac:picMkLst>
            <pc:docMk/>
            <pc:sldMk cId="3592127746" sldId="1298"/>
            <ac:picMk id="16" creationId="{07F12E02-B759-FB75-6DE7-5D746DFA8A32}"/>
          </ac:picMkLst>
        </pc:picChg>
        <pc:picChg chg="add mod">
          <ac:chgData name="Nguyen Binh" userId="acf7f2a7-1119-454a-99ee-b7b1d8425230" providerId="ADAL" clId="{162B37D4-A83D-4508-BAEA-4B28D5587FEA}" dt="2023-04-03T08:54:00.368" v="5148" actId="1076"/>
          <ac:picMkLst>
            <pc:docMk/>
            <pc:sldMk cId="3592127746" sldId="1298"/>
            <ac:picMk id="19" creationId="{8A349797-A47D-A747-6255-DF0046175E7C}"/>
          </ac:picMkLst>
        </pc:picChg>
        <pc:picChg chg="add del mod">
          <ac:chgData name="Nguyen Binh" userId="acf7f2a7-1119-454a-99ee-b7b1d8425230" providerId="ADAL" clId="{162B37D4-A83D-4508-BAEA-4B28D5587FEA}" dt="2023-04-03T08:57:02.047" v="5168"/>
          <ac:picMkLst>
            <pc:docMk/>
            <pc:sldMk cId="3592127746" sldId="1298"/>
            <ac:picMk id="20" creationId="{EAEEBF7C-B63F-8DE6-889A-A452D27428BD}"/>
          </ac:picMkLst>
        </pc:picChg>
        <pc:picChg chg="add mod ord">
          <ac:chgData name="Nguyen Binh" userId="acf7f2a7-1119-454a-99ee-b7b1d8425230" providerId="ADAL" clId="{162B37D4-A83D-4508-BAEA-4B28D5587FEA}" dt="2023-04-03T08:57:28.943" v="5175" actId="167"/>
          <ac:picMkLst>
            <pc:docMk/>
            <pc:sldMk cId="3592127746" sldId="1298"/>
            <ac:picMk id="21" creationId="{650E78E0-760F-8D5B-5032-0385BB942DAD}"/>
          </ac:picMkLst>
        </pc:picChg>
        <pc:picChg chg="add mod">
          <ac:chgData name="Nguyen Binh" userId="acf7f2a7-1119-454a-99ee-b7b1d8425230" providerId="ADAL" clId="{162B37D4-A83D-4508-BAEA-4B28D5587FEA}" dt="2023-04-03T09:32:00.512" v="5271" actId="1076"/>
          <ac:picMkLst>
            <pc:docMk/>
            <pc:sldMk cId="3592127746" sldId="1298"/>
            <ac:picMk id="22" creationId="{A65A77A9-16C7-547F-667F-9615B8D6DA68}"/>
          </ac:picMkLst>
        </pc:picChg>
        <pc:picChg chg="add mod">
          <ac:chgData name="Nguyen Binh" userId="acf7f2a7-1119-454a-99ee-b7b1d8425230" providerId="ADAL" clId="{162B37D4-A83D-4508-BAEA-4B28D5587FEA}" dt="2023-04-03T09:31:25.444" v="5260" actId="167"/>
          <ac:picMkLst>
            <pc:docMk/>
            <pc:sldMk cId="3592127746" sldId="1298"/>
            <ac:picMk id="23" creationId="{D3DD61F7-8A00-FF4D-F62D-C26DF01BB5D6}"/>
          </ac:picMkLst>
        </pc:picChg>
        <pc:picChg chg="add del mod">
          <ac:chgData name="Nguyen Binh" userId="acf7f2a7-1119-454a-99ee-b7b1d8425230" providerId="ADAL" clId="{162B37D4-A83D-4508-BAEA-4B28D5587FEA}" dt="2023-04-03T09:29:58.114" v="5238" actId="21"/>
          <ac:picMkLst>
            <pc:docMk/>
            <pc:sldMk cId="3592127746" sldId="1298"/>
            <ac:picMk id="1026" creationId="{F34C4222-9D89-2E1E-F589-179275B07724}"/>
          </ac:picMkLst>
        </pc:picChg>
        <pc:picChg chg="add del">
          <ac:chgData name="Nguyen Binh" userId="acf7f2a7-1119-454a-99ee-b7b1d8425230" providerId="ADAL" clId="{162B37D4-A83D-4508-BAEA-4B28D5587FEA}" dt="2023-04-03T11:36:25.447" v="11970" actId="21"/>
          <ac:picMkLst>
            <pc:docMk/>
            <pc:sldMk cId="3592127746" sldId="1298"/>
            <ac:picMk id="2050" creationId="{67334061-1946-46B6-0318-AB635DB4FC76}"/>
          </ac:picMkLst>
        </pc:picChg>
      </pc:sldChg>
      <pc:sldChg chg="addSp delSp modSp add mod modAnim">
        <pc:chgData name="Nguyen Binh" userId="acf7f2a7-1119-454a-99ee-b7b1d8425230" providerId="ADAL" clId="{162B37D4-A83D-4508-BAEA-4B28D5587FEA}" dt="2023-04-03T11:32:58.177" v="11939" actId="207"/>
        <pc:sldMkLst>
          <pc:docMk/>
          <pc:sldMk cId="1446383350" sldId="1299"/>
        </pc:sldMkLst>
        <pc:spChg chg="mod">
          <ac:chgData name="Nguyen Binh" userId="acf7f2a7-1119-454a-99ee-b7b1d8425230" providerId="ADAL" clId="{162B37D4-A83D-4508-BAEA-4B28D5587FEA}" dt="2023-04-03T11:26:31.573" v="11739" actId="14100"/>
          <ac:spMkLst>
            <pc:docMk/>
            <pc:sldMk cId="1446383350" sldId="1299"/>
            <ac:spMk id="2" creationId="{61AC6B6A-61DE-E2C9-F17F-DBBE14CACCE7}"/>
          </ac:spMkLst>
        </pc:spChg>
        <pc:spChg chg="mod">
          <ac:chgData name="Nguyen Binh" userId="acf7f2a7-1119-454a-99ee-b7b1d8425230" providerId="ADAL" clId="{162B37D4-A83D-4508-BAEA-4B28D5587FEA}" dt="2023-04-03T11:00:06.790" v="9611" actId="20577"/>
          <ac:spMkLst>
            <pc:docMk/>
            <pc:sldMk cId="1446383350" sldId="1299"/>
            <ac:spMk id="3" creationId="{F9CC81A1-F0E3-BFF8-9FD3-1BF5597A15FD}"/>
          </ac:spMkLst>
        </pc:spChg>
        <pc:spChg chg="add del mod">
          <ac:chgData name="Nguyen Binh" userId="acf7f2a7-1119-454a-99ee-b7b1d8425230" providerId="ADAL" clId="{162B37D4-A83D-4508-BAEA-4B28D5587FEA}" dt="2023-04-03T11:02:08.445" v="9762" actId="478"/>
          <ac:spMkLst>
            <pc:docMk/>
            <pc:sldMk cId="1446383350" sldId="1299"/>
            <ac:spMk id="6" creationId="{336BCACB-7B7A-EA2B-A375-62A17B476772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9" creationId="{6BEF6B5B-7653-5888-468B-B82CEF30AC59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0" creationId="{4F6A45CD-9820-C849-AE01-D08FBE036640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1" creationId="{39F1E92C-8889-50B1-B685-2A6F20803B24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2" creationId="{957401A5-2F16-B783-B562-78CD25AED59C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3" creationId="{6CE4B88B-BA9E-85C4-241C-6EA45F4B022F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4" creationId="{301E29C9-ED1B-9807-69E5-329C0F95BFA2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5" creationId="{F5B1B7F8-489C-657E-AD17-D358BE51D16C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6" creationId="{EE018343-AE99-EBC0-7717-5DC073854FE0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7" creationId="{5FFF04B2-A197-6C95-C9AD-79D8CB148349}"/>
          </ac:spMkLst>
        </pc:spChg>
        <pc:spChg chg="mod">
          <ac:chgData name="Nguyen Binh" userId="acf7f2a7-1119-454a-99ee-b7b1d8425230" providerId="ADAL" clId="{162B37D4-A83D-4508-BAEA-4B28D5587FEA}" dt="2023-04-03T11:01:54.735" v="9754" actId="1076"/>
          <ac:spMkLst>
            <pc:docMk/>
            <pc:sldMk cId="1446383350" sldId="1299"/>
            <ac:spMk id="18" creationId="{D96C7FDE-5068-CB07-5F62-FF87144C3478}"/>
          </ac:spMkLst>
        </pc:spChg>
        <pc:spChg chg="add mod">
          <ac:chgData name="Nguyen Binh" userId="acf7f2a7-1119-454a-99ee-b7b1d8425230" providerId="ADAL" clId="{162B37D4-A83D-4508-BAEA-4B28D5587FEA}" dt="2023-04-03T11:32:58.177" v="11939" actId="207"/>
          <ac:spMkLst>
            <pc:docMk/>
            <pc:sldMk cId="1446383350" sldId="1299"/>
            <ac:spMk id="23" creationId="{2EECA55E-E525-3AE5-0454-EA310EC3880B}"/>
          </ac:spMkLst>
        </pc:spChg>
        <pc:spChg chg="add mod">
          <ac:chgData name="Nguyen Binh" userId="acf7f2a7-1119-454a-99ee-b7b1d8425230" providerId="ADAL" clId="{162B37D4-A83D-4508-BAEA-4B28D5587FEA}" dt="2023-04-03T11:32:36.478" v="11935" actId="1076"/>
          <ac:spMkLst>
            <pc:docMk/>
            <pc:sldMk cId="1446383350" sldId="1299"/>
            <ac:spMk id="24" creationId="{8B91D7E7-251C-15D0-63DA-E6859A2A83A7}"/>
          </ac:spMkLst>
        </pc:spChg>
        <pc:spChg chg="add mod">
          <ac:chgData name="Nguyen Binh" userId="acf7f2a7-1119-454a-99ee-b7b1d8425230" providerId="ADAL" clId="{162B37D4-A83D-4508-BAEA-4B28D5587FEA}" dt="2023-04-03T11:32:36.478" v="11935" actId="1076"/>
          <ac:spMkLst>
            <pc:docMk/>
            <pc:sldMk cId="1446383350" sldId="1299"/>
            <ac:spMk id="25" creationId="{9DBF3BF1-932D-2880-9B9E-AB9866BE715C}"/>
          </ac:spMkLst>
        </pc:spChg>
        <pc:spChg chg="add del">
          <ac:chgData name="Nguyen Binh" userId="acf7f2a7-1119-454a-99ee-b7b1d8425230" providerId="ADAL" clId="{162B37D4-A83D-4508-BAEA-4B28D5587FEA}" dt="2023-04-03T11:26:22.456" v="11732"/>
          <ac:spMkLst>
            <pc:docMk/>
            <pc:sldMk cId="1446383350" sldId="1299"/>
            <ac:spMk id="27" creationId="{2948A1EE-500E-A6D4-AA79-D15B970B54DA}"/>
          </ac:spMkLst>
        </pc:spChg>
        <pc:spChg chg="add mod">
          <ac:chgData name="Nguyen Binh" userId="acf7f2a7-1119-454a-99ee-b7b1d8425230" providerId="ADAL" clId="{162B37D4-A83D-4508-BAEA-4B28D5587FEA}" dt="2023-04-03T11:27:24.243" v="11780" actId="20577"/>
          <ac:spMkLst>
            <pc:docMk/>
            <pc:sldMk cId="1446383350" sldId="1299"/>
            <ac:spMk id="29" creationId="{11FC2676-B94B-90A2-B297-08510F9F452D}"/>
          </ac:spMkLst>
        </pc:spChg>
        <pc:grpChg chg="add del mod">
          <ac:chgData name="Nguyen Binh" userId="acf7f2a7-1119-454a-99ee-b7b1d8425230" providerId="ADAL" clId="{162B37D4-A83D-4508-BAEA-4B28D5587FEA}" dt="2023-04-03T11:02:03.788" v="9758" actId="478"/>
          <ac:grpSpMkLst>
            <pc:docMk/>
            <pc:sldMk cId="1446383350" sldId="1299"/>
            <ac:grpSpMk id="8" creationId="{2346A910-F96F-1B18-0FE8-E3FC8362CE8B}"/>
          </ac:grpSpMkLst>
        </pc:grpChg>
        <pc:picChg chg="add del mod">
          <ac:chgData name="Nguyen Binh" userId="acf7f2a7-1119-454a-99ee-b7b1d8425230" providerId="ADAL" clId="{162B37D4-A83D-4508-BAEA-4B28D5587FEA}" dt="2023-04-03T11:02:05.605" v="9760" actId="478"/>
          <ac:picMkLst>
            <pc:docMk/>
            <pc:sldMk cId="1446383350" sldId="1299"/>
            <ac:picMk id="4" creationId="{22EFA0C9-98FA-0DB6-8AD9-4A5B43786F67}"/>
          </ac:picMkLst>
        </pc:picChg>
        <pc:picChg chg="add del mod">
          <ac:chgData name="Nguyen Binh" userId="acf7f2a7-1119-454a-99ee-b7b1d8425230" providerId="ADAL" clId="{162B37D4-A83D-4508-BAEA-4B28D5587FEA}" dt="2023-04-03T11:02:05.143" v="9759" actId="478"/>
          <ac:picMkLst>
            <pc:docMk/>
            <pc:sldMk cId="1446383350" sldId="1299"/>
            <ac:picMk id="5" creationId="{5C6C265E-D137-8E34-B481-0021E9A7DEF1}"/>
          </ac:picMkLst>
        </pc:picChg>
        <pc:picChg chg="add del mod">
          <ac:chgData name="Nguyen Binh" userId="acf7f2a7-1119-454a-99ee-b7b1d8425230" providerId="ADAL" clId="{162B37D4-A83D-4508-BAEA-4B28D5587FEA}" dt="2023-04-03T11:02:05.963" v="9761" actId="478"/>
          <ac:picMkLst>
            <pc:docMk/>
            <pc:sldMk cId="1446383350" sldId="1299"/>
            <ac:picMk id="7" creationId="{9470F5F0-DE12-1994-B336-94828D09F415}"/>
          </ac:picMkLst>
        </pc:picChg>
        <pc:picChg chg="add mod">
          <ac:chgData name="Nguyen Binh" userId="acf7f2a7-1119-454a-99ee-b7b1d8425230" providerId="ADAL" clId="{162B37D4-A83D-4508-BAEA-4B28D5587FEA}" dt="2023-04-03T11:32:28.510" v="11932" actId="1076"/>
          <ac:picMkLst>
            <pc:docMk/>
            <pc:sldMk cId="1446383350" sldId="1299"/>
            <ac:picMk id="19" creationId="{199373AA-982C-E1AF-5469-29005BA21B5B}"/>
          </ac:picMkLst>
        </pc:picChg>
        <pc:picChg chg="add del mod">
          <ac:chgData name="Nguyen Binh" userId="acf7f2a7-1119-454a-99ee-b7b1d8425230" providerId="ADAL" clId="{162B37D4-A83D-4508-BAEA-4B28D5587FEA}" dt="2023-04-03T11:23:42.518" v="11676" actId="478"/>
          <ac:picMkLst>
            <pc:docMk/>
            <pc:sldMk cId="1446383350" sldId="1299"/>
            <ac:picMk id="20" creationId="{F838D263-A8D4-5748-6EF7-D36FD84F2FB6}"/>
          </ac:picMkLst>
        </pc:picChg>
        <pc:picChg chg="add mod">
          <ac:chgData name="Nguyen Binh" userId="acf7f2a7-1119-454a-99ee-b7b1d8425230" providerId="ADAL" clId="{162B37D4-A83D-4508-BAEA-4B28D5587FEA}" dt="2023-04-03T11:32:36.478" v="11935" actId="1076"/>
          <ac:picMkLst>
            <pc:docMk/>
            <pc:sldMk cId="1446383350" sldId="1299"/>
            <ac:picMk id="21" creationId="{D11D02AC-0100-21DD-CF16-8B922FD0ABF6}"/>
          </ac:picMkLst>
        </pc:picChg>
      </pc:sldChg>
      <pc:sldChg chg="addSp delSp modSp add mod modAnim">
        <pc:chgData name="Nguyen Binh" userId="acf7f2a7-1119-454a-99ee-b7b1d8425230" providerId="ADAL" clId="{162B37D4-A83D-4508-BAEA-4B28D5587FEA}" dt="2023-04-03T10:57:19.866" v="9482"/>
        <pc:sldMkLst>
          <pc:docMk/>
          <pc:sldMk cId="1818741628" sldId="1300"/>
        </pc:sldMkLst>
        <pc:spChg chg="add mod">
          <ac:chgData name="Nguyen Binh" userId="acf7f2a7-1119-454a-99ee-b7b1d8425230" providerId="ADAL" clId="{162B37D4-A83D-4508-BAEA-4B28D5587FEA}" dt="2023-04-03T10:04:58.423" v="7773" actId="1076"/>
          <ac:spMkLst>
            <pc:docMk/>
            <pc:sldMk cId="1818741628" sldId="1300"/>
            <ac:spMk id="2" creationId="{A8F81151-F054-421F-A172-272911F23980}"/>
          </ac:spMkLst>
        </pc:spChg>
        <pc:spChg chg="mod">
          <ac:chgData name="Nguyen Binh" userId="acf7f2a7-1119-454a-99ee-b7b1d8425230" providerId="ADAL" clId="{162B37D4-A83D-4508-BAEA-4B28D5587FEA}" dt="2023-04-03T10:04:54.590" v="7772" actId="20577"/>
          <ac:spMkLst>
            <pc:docMk/>
            <pc:sldMk cId="1818741628" sldId="1300"/>
            <ac:spMk id="3" creationId="{4F003DD4-4D55-CBA1-4C4F-C77B6DE44D68}"/>
          </ac:spMkLst>
        </pc:spChg>
        <pc:spChg chg="del">
          <ac:chgData name="Nguyen Binh" userId="acf7f2a7-1119-454a-99ee-b7b1d8425230" providerId="ADAL" clId="{162B37D4-A83D-4508-BAEA-4B28D5587FEA}" dt="2023-04-03T10:04:33.073" v="7735" actId="478"/>
          <ac:spMkLst>
            <pc:docMk/>
            <pc:sldMk cId="1818741628" sldId="1300"/>
            <ac:spMk id="4" creationId="{C3174004-05CD-CA88-A5A7-0D681A6714DD}"/>
          </ac:spMkLst>
        </pc:spChg>
        <pc:spChg chg="add mod">
          <ac:chgData name="Nguyen Binh" userId="acf7f2a7-1119-454a-99ee-b7b1d8425230" providerId="ADAL" clId="{162B37D4-A83D-4508-BAEA-4B28D5587FEA}" dt="2023-04-03T10:52:36.535" v="9457" actId="20577"/>
          <ac:spMkLst>
            <pc:docMk/>
            <pc:sldMk cId="1818741628" sldId="1300"/>
            <ac:spMk id="6" creationId="{18BB1C9B-3C34-9D37-2B9D-CEBA7B34AE7D}"/>
          </ac:spMkLst>
        </pc:spChg>
        <pc:spChg chg="del">
          <ac:chgData name="Nguyen Binh" userId="acf7f2a7-1119-454a-99ee-b7b1d8425230" providerId="ADAL" clId="{162B37D4-A83D-4508-BAEA-4B28D5587FEA}" dt="2023-04-03T10:04:45.822" v="7739" actId="478"/>
          <ac:spMkLst>
            <pc:docMk/>
            <pc:sldMk cId="1818741628" sldId="1300"/>
            <ac:spMk id="9" creationId="{62C6B1BE-B966-B233-4ECB-2B7949ACD8A6}"/>
          </ac:spMkLst>
        </pc:spChg>
      </pc:sldChg>
      <pc:sldChg chg="addSp delSp modSp add mod addAnim delAnim modAnim">
        <pc:chgData name="Nguyen Binh" userId="acf7f2a7-1119-454a-99ee-b7b1d8425230" providerId="ADAL" clId="{162B37D4-A83D-4508-BAEA-4B28D5587FEA}" dt="2023-04-03T11:44:31.352" v="12550" actId="5793"/>
        <pc:sldMkLst>
          <pc:docMk/>
          <pc:sldMk cId="1052719872" sldId="1301"/>
        </pc:sldMkLst>
        <pc:spChg chg="mod">
          <ac:chgData name="Nguyen Binh" userId="acf7f2a7-1119-454a-99ee-b7b1d8425230" providerId="ADAL" clId="{162B37D4-A83D-4508-BAEA-4B28D5587FEA}" dt="2023-04-03T11:19:14.340" v="11131" actId="20577"/>
          <ac:spMkLst>
            <pc:docMk/>
            <pc:sldMk cId="1052719872" sldId="1301"/>
            <ac:spMk id="3" creationId="{714C8D4D-A03B-8B08-8334-A8824BE09228}"/>
          </ac:spMkLst>
        </pc:spChg>
        <pc:spChg chg="del">
          <ac:chgData name="Nguyen Binh" userId="acf7f2a7-1119-454a-99ee-b7b1d8425230" providerId="ADAL" clId="{162B37D4-A83D-4508-BAEA-4B28D5587FEA}" dt="2023-04-03T11:19:42.906" v="11230" actId="478"/>
          <ac:spMkLst>
            <pc:docMk/>
            <pc:sldMk cId="1052719872" sldId="1301"/>
            <ac:spMk id="6" creationId="{324284E0-1257-A16C-37EE-576C55F125B6}"/>
          </ac:spMkLst>
        </pc:spChg>
        <pc:spChg chg="add mod">
          <ac:chgData name="Nguyen Binh" userId="acf7f2a7-1119-454a-99ee-b7b1d8425230" providerId="ADAL" clId="{162B37D4-A83D-4508-BAEA-4B28D5587FEA}" dt="2023-04-03T11:41:52.382" v="12464" actId="1076"/>
          <ac:spMkLst>
            <pc:docMk/>
            <pc:sldMk cId="1052719872" sldId="1301"/>
            <ac:spMk id="6" creationId="{ADDE695B-4CC0-24B6-C926-31B93DBC44B1}"/>
          </ac:spMkLst>
        </pc:spChg>
        <pc:spChg chg="add mod">
          <ac:chgData name="Nguyen Binh" userId="acf7f2a7-1119-454a-99ee-b7b1d8425230" providerId="ADAL" clId="{162B37D4-A83D-4508-BAEA-4B28D5587FEA}" dt="2023-04-03T11:44:31.352" v="12550" actId="5793"/>
          <ac:spMkLst>
            <pc:docMk/>
            <pc:sldMk cId="1052719872" sldId="1301"/>
            <ac:spMk id="7" creationId="{F9E93151-6232-2323-E697-5DC1499B5AB0}"/>
          </ac:spMkLst>
        </pc:spChg>
        <pc:spChg chg="add mod">
          <ac:chgData name="Nguyen Binh" userId="acf7f2a7-1119-454a-99ee-b7b1d8425230" providerId="ADAL" clId="{162B37D4-A83D-4508-BAEA-4B28D5587FEA}" dt="2023-04-03T11:43:03.550" v="12494" actId="1076"/>
          <ac:spMkLst>
            <pc:docMk/>
            <pc:sldMk cId="1052719872" sldId="1301"/>
            <ac:spMk id="8" creationId="{CE7A6D66-558F-0E57-4983-BF44F83F3BF2}"/>
          </ac:spMkLst>
        </pc:spChg>
        <pc:spChg chg="del">
          <ac:chgData name="Nguyen Binh" userId="acf7f2a7-1119-454a-99ee-b7b1d8425230" providerId="ADAL" clId="{162B37D4-A83D-4508-BAEA-4B28D5587FEA}" dt="2023-04-03T11:33:24.994" v="11941" actId="478"/>
          <ac:spMkLst>
            <pc:docMk/>
            <pc:sldMk cId="1052719872" sldId="1301"/>
            <ac:spMk id="9" creationId="{ED089B15-EC63-BA84-2421-F629AAE1E92D}"/>
          </ac:spMkLst>
        </pc:spChg>
        <pc:spChg chg="mod">
          <ac:chgData name="Nguyen Binh" userId="acf7f2a7-1119-454a-99ee-b7b1d8425230" providerId="ADAL" clId="{162B37D4-A83D-4508-BAEA-4B28D5587FEA}" dt="2023-04-03T11:43:08.022" v="12510" actId="20577"/>
          <ac:spMkLst>
            <pc:docMk/>
            <pc:sldMk cId="1052719872" sldId="1301"/>
            <ac:spMk id="12" creationId="{33B813D9-099A-99D4-AA2B-B91E565C34B4}"/>
          </ac:spMkLst>
        </pc:spChg>
        <pc:spChg chg="del">
          <ac:chgData name="Nguyen Binh" userId="acf7f2a7-1119-454a-99ee-b7b1d8425230" providerId="ADAL" clId="{162B37D4-A83D-4508-BAEA-4B28D5587FEA}" dt="2023-04-03T11:33:22.540" v="11940" actId="478"/>
          <ac:spMkLst>
            <pc:docMk/>
            <pc:sldMk cId="1052719872" sldId="1301"/>
            <ac:spMk id="18" creationId="{2E476FA0-ACE7-9230-CC88-151F58AB246E}"/>
          </ac:spMkLst>
        </pc:spChg>
        <pc:grpChg chg="del">
          <ac:chgData name="Nguyen Binh" userId="acf7f2a7-1119-454a-99ee-b7b1d8425230" providerId="ADAL" clId="{162B37D4-A83D-4508-BAEA-4B28D5587FEA}" dt="2023-04-03T11:33:28.274" v="11942" actId="478"/>
          <ac:grpSpMkLst>
            <pc:docMk/>
            <pc:sldMk cId="1052719872" sldId="1301"/>
            <ac:grpSpMk id="39" creationId="{FA9611F3-989D-A989-2707-F625A52CBA55}"/>
          </ac:grpSpMkLst>
        </pc:grpChg>
        <pc:grpChg chg="del">
          <ac:chgData name="Nguyen Binh" userId="acf7f2a7-1119-454a-99ee-b7b1d8425230" providerId="ADAL" clId="{162B37D4-A83D-4508-BAEA-4B28D5587FEA}" dt="2023-04-03T11:19:46.670" v="11231" actId="478"/>
          <ac:grpSpMkLst>
            <pc:docMk/>
            <pc:sldMk cId="1052719872" sldId="1301"/>
            <ac:grpSpMk id="40" creationId="{AAC38395-593D-9B50-A211-288AC7B4E119}"/>
          </ac:grpSpMkLst>
        </pc:grpChg>
        <pc:picChg chg="add mod">
          <ac:chgData name="Nguyen Binh" userId="acf7f2a7-1119-454a-99ee-b7b1d8425230" providerId="ADAL" clId="{162B37D4-A83D-4508-BAEA-4B28D5587FEA}" dt="2023-04-03T11:42:59.323" v="12493" actId="1076"/>
          <ac:picMkLst>
            <pc:docMk/>
            <pc:sldMk cId="1052719872" sldId="1301"/>
            <ac:picMk id="2" creationId="{21E18913-B05D-AEC1-72E3-1EB07AFD10A1}"/>
          </ac:picMkLst>
        </pc:picChg>
        <pc:picChg chg="add mod">
          <ac:chgData name="Nguyen Binh" userId="acf7f2a7-1119-454a-99ee-b7b1d8425230" providerId="ADAL" clId="{162B37D4-A83D-4508-BAEA-4B28D5587FEA}" dt="2023-04-03T11:41:38.713" v="12459" actId="1076"/>
          <ac:picMkLst>
            <pc:docMk/>
            <pc:sldMk cId="1052719872" sldId="1301"/>
            <ac:picMk id="4" creationId="{AB032E9C-C3C4-0669-D842-F64B47D0689B}"/>
          </ac:picMkLst>
        </pc:picChg>
        <pc:picChg chg="add mod">
          <ac:chgData name="Nguyen Binh" userId="acf7f2a7-1119-454a-99ee-b7b1d8425230" providerId="ADAL" clId="{162B37D4-A83D-4508-BAEA-4B28D5587FEA}" dt="2023-04-03T11:41:34.335" v="12457" actId="1076"/>
          <ac:picMkLst>
            <pc:docMk/>
            <pc:sldMk cId="1052719872" sldId="1301"/>
            <ac:picMk id="5" creationId="{4BEF7A42-A54C-22A9-0DA3-0777A72AF77A}"/>
          </ac:picMkLst>
        </pc:picChg>
        <pc:picChg chg="del">
          <ac:chgData name="Nguyen Binh" userId="acf7f2a7-1119-454a-99ee-b7b1d8425230" providerId="ADAL" clId="{162B37D4-A83D-4508-BAEA-4B28D5587FEA}" dt="2023-04-03T11:33:31.383" v="11943" actId="478"/>
          <ac:picMkLst>
            <pc:docMk/>
            <pc:sldMk cId="1052719872" sldId="1301"/>
            <ac:picMk id="15" creationId="{3C6B5688-1E33-4B32-6514-5289B19F6D3F}"/>
          </ac:picMkLst>
        </pc:picChg>
        <pc:picChg chg="del">
          <ac:chgData name="Nguyen Binh" userId="acf7f2a7-1119-454a-99ee-b7b1d8425230" providerId="ADAL" clId="{162B37D4-A83D-4508-BAEA-4B28D5587FEA}" dt="2023-04-03T11:36:31.761" v="11971" actId="478"/>
          <ac:picMkLst>
            <pc:docMk/>
            <pc:sldMk cId="1052719872" sldId="1301"/>
            <ac:picMk id="16" creationId="{07F12E02-B759-FB75-6DE7-5D746DFA8A32}"/>
          </ac:picMkLst>
        </pc:picChg>
        <pc:picChg chg="del">
          <ac:chgData name="Nguyen Binh" userId="acf7f2a7-1119-454a-99ee-b7b1d8425230" providerId="ADAL" clId="{162B37D4-A83D-4508-BAEA-4B28D5587FEA}" dt="2023-04-03T11:33:41.154" v="11946" actId="478"/>
          <ac:picMkLst>
            <pc:docMk/>
            <pc:sldMk cId="1052719872" sldId="1301"/>
            <ac:picMk id="19" creationId="{8A349797-A47D-A747-6255-DF0046175E7C}"/>
          </ac:picMkLst>
        </pc:picChg>
        <pc:picChg chg="add del">
          <ac:chgData name="Nguyen Binh" userId="acf7f2a7-1119-454a-99ee-b7b1d8425230" providerId="ADAL" clId="{162B37D4-A83D-4508-BAEA-4B28D5587FEA}" dt="2023-04-03T11:34:58.963" v="11957" actId="478"/>
          <ac:picMkLst>
            <pc:docMk/>
            <pc:sldMk cId="1052719872" sldId="1301"/>
            <ac:picMk id="21" creationId="{650E78E0-760F-8D5B-5032-0385BB942DAD}"/>
          </ac:picMkLst>
        </pc:picChg>
        <pc:picChg chg="add del">
          <ac:chgData name="Nguyen Binh" userId="acf7f2a7-1119-454a-99ee-b7b1d8425230" providerId="ADAL" clId="{162B37D4-A83D-4508-BAEA-4B28D5587FEA}" dt="2023-04-03T11:34:58.963" v="11957" actId="478"/>
          <ac:picMkLst>
            <pc:docMk/>
            <pc:sldMk cId="1052719872" sldId="1301"/>
            <ac:picMk id="22" creationId="{A65A77A9-16C7-547F-667F-9615B8D6DA68}"/>
          </ac:picMkLst>
        </pc:picChg>
        <pc:picChg chg="add del">
          <ac:chgData name="Nguyen Binh" userId="acf7f2a7-1119-454a-99ee-b7b1d8425230" providerId="ADAL" clId="{162B37D4-A83D-4508-BAEA-4B28D5587FEA}" dt="2023-04-03T11:34:58.963" v="11957" actId="478"/>
          <ac:picMkLst>
            <pc:docMk/>
            <pc:sldMk cId="1052719872" sldId="1301"/>
            <ac:picMk id="23" creationId="{D3DD61F7-8A00-FF4D-F62D-C26DF01BB5D6}"/>
          </ac:picMkLst>
        </pc:picChg>
        <pc:picChg chg="add mod">
          <ac:chgData name="Nguyen Binh" userId="acf7f2a7-1119-454a-99ee-b7b1d8425230" providerId="ADAL" clId="{162B37D4-A83D-4508-BAEA-4B28D5587FEA}" dt="2023-04-03T11:42:54.592" v="12491" actId="1076"/>
          <ac:picMkLst>
            <pc:docMk/>
            <pc:sldMk cId="1052719872" sldId="1301"/>
            <ac:picMk id="1026" creationId="{55F7898B-7DC5-94C1-5CFC-AC7D585E6863}"/>
          </ac:picMkLst>
        </pc:picChg>
        <pc:cxnChg chg="mod">
          <ac:chgData name="Nguyen Binh" userId="acf7f2a7-1119-454a-99ee-b7b1d8425230" providerId="ADAL" clId="{162B37D4-A83D-4508-BAEA-4B28D5587FEA}" dt="2023-04-03T11:42:54.592" v="12491" actId="1076"/>
          <ac:cxnSpMkLst>
            <pc:docMk/>
            <pc:sldMk cId="1052719872" sldId="1301"/>
            <ac:cxnSpMk id="17" creationId="{6CDA325B-0005-8533-E72E-6622774E355A}"/>
          </ac:cxnSpMkLst>
        </pc:cxnChg>
      </pc:sldChg>
      <pc:sldChg chg="delSp add del">
        <pc:chgData name="Nguyen Binh" userId="acf7f2a7-1119-454a-99ee-b7b1d8425230" providerId="ADAL" clId="{162B37D4-A83D-4508-BAEA-4B28D5587FEA}" dt="2023-04-03T11:10:34.851" v="10636" actId="47"/>
        <pc:sldMkLst>
          <pc:docMk/>
          <pc:sldMk cId="1294157111" sldId="1301"/>
        </pc:sldMkLst>
        <pc:picChg chg="del">
          <ac:chgData name="Nguyen Binh" userId="acf7f2a7-1119-454a-99ee-b7b1d8425230" providerId="ADAL" clId="{162B37D4-A83D-4508-BAEA-4B28D5587FEA}" dt="2023-04-03T11:08:41.529" v="10474" actId="21"/>
          <ac:picMkLst>
            <pc:docMk/>
            <pc:sldMk cId="1294157111" sldId="1301"/>
            <ac:picMk id="4" creationId="{22EFA0C9-98FA-0DB6-8AD9-4A5B43786F67}"/>
          </ac:picMkLst>
        </pc:picChg>
        <pc:picChg chg="del">
          <ac:chgData name="Nguyen Binh" userId="acf7f2a7-1119-454a-99ee-b7b1d8425230" providerId="ADAL" clId="{162B37D4-A83D-4508-BAEA-4B28D5587FEA}" dt="2023-04-03T11:08:41.529" v="10474" actId="21"/>
          <ac:picMkLst>
            <pc:docMk/>
            <pc:sldMk cId="1294157111" sldId="1301"/>
            <ac:picMk id="5" creationId="{5C6C265E-D137-8E34-B481-0021E9A7DEF1}"/>
          </ac:picMkLst>
        </pc:picChg>
        <pc:picChg chg="del">
          <ac:chgData name="Nguyen Binh" userId="acf7f2a7-1119-454a-99ee-b7b1d8425230" providerId="ADAL" clId="{162B37D4-A83D-4508-BAEA-4B28D5587FEA}" dt="2023-04-03T11:08:41.529" v="10474" actId="21"/>
          <ac:picMkLst>
            <pc:docMk/>
            <pc:sldMk cId="1294157111" sldId="1301"/>
            <ac:picMk id="7" creationId="{9470F5F0-DE12-1994-B336-94828D09F415}"/>
          </ac:picMkLst>
        </pc:picChg>
      </pc:sldChg>
      <pc:sldChg chg="modSp add del mod">
        <pc:chgData name="Nguyen Binh" userId="acf7f2a7-1119-454a-99ee-b7b1d8425230" providerId="ADAL" clId="{162B37D4-A83D-4508-BAEA-4B28D5587FEA}" dt="2023-04-03T11:19:01.639" v="11091" actId="47"/>
        <pc:sldMkLst>
          <pc:docMk/>
          <pc:sldMk cId="4275069022" sldId="1301"/>
        </pc:sldMkLst>
        <pc:spChg chg="mod">
          <ac:chgData name="Nguyen Binh" userId="acf7f2a7-1119-454a-99ee-b7b1d8425230" providerId="ADAL" clId="{162B37D4-A83D-4508-BAEA-4B28D5587FEA}" dt="2023-04-03T11:18:41.801" v="11050" actId="20577"/>
          <ac:spMkLst>
            <pc:docMk/>
            <pc:sldMk cId="4275069022" sldId="1301"/>
            <ac:spMk id="3" creationId="{714C8D4D-A03B-8B08-8334-A8824BE09228}"/>
          </ac:spMkLst>
        </pc:spChg>
        <pc:spChg chg="mod">
          <ac:chgData name="Nguyen Binh" userId="acf7f2a7-1119-454a-99ee-b7b1d8425230" providerId="ADAL" clId="{162B37D4-A83D-4508-BAEA-4B28D5587FEA}" dt="2023-04-03T11:18:52.511" v="11090" actId="20577"/>
          <ac:spMkLst>
            <pc:docMk/>
            <pc:sldMk cId="4275069022" sldId="1301"/>
            <ac:spMk id="12" creationId="{33B813D9-099A-99D4-AA2B-B91E565C34B4}"/>
          </ac:spMkLst>
        </pc:spChg>
      </pc:sldChg>
      <pc:sldChg chg="add">
        <pc:chgData name="Nguyen Binh" userId="acf7f2a7-1119-454a-99ee-b7b1d8425230" providerId="ADAL" clId="{162B37D4-A83D-4508-BAEA-4B28D5587FEA}" dt="2023-04-03T11:57:55.453" v="13211"/>
        <pc:sldMkLst>
          <pc:docMk/>
          <pc:sldMk cId="3092198386" sldId="1302"/>
        </pc:sldMkLst>
      </pc:sldChg>
      <pc:sldChg chg="delSp modSp add del mod">
        <pc:chgData name="Nguyen Binh" userId="acf7f2a7-1119-454a-99ee-b7b1d8425230" providerId="ADAL" clId="{162B37D4-A83D-4508-BAEA-4B28D5587FEA}" dt="2023-04-03T12:01:29.813" v="13306" actId="47"/>
        <pc:sldMkLst>
          <pc:docMk/>
          <pc:sldMk cId="1321938667" sldId="1303"/>
        </pc:sldMkLst>
        <pc:spChg chg="mod">
          <ac:chgData name="Nguyen Binh" userId="acf7f2a7-1119-454a-99ee-b7b1d8425230" providerId="ADAL" clId="{162B37D4-A83D-4508-BAEA-4B28D5587FEA}" dt="2023-04-03T12:00:32.850" v="13280" actId="20577"/>
          <ac:spMkLst>
            <pc:docMk/>
            <pc:sldMk cId="1321938667" sldId="1303"/>
            <ac:spMk id="3" creationId="{F9CC81A1-F0E3-BFF8-9FD3-1BF5597A15FD}"/>
          </ac:spMkLst>
        </pc:spChg>
        <pc:picChg chg="del">
          <ac:chgData name="Nguyen Binh" userId="acf7f2a7-1119-454a-99ee-b7b1d8425230" providerId="ADAL" clId="{162B37D4-A83D-4508-BAEA-4B28D5587FEA}" dt="2023-04-03T12:00:36.370" v="13281" actId="478"/>
          <ac:picMkLst>
            <pc:docMk/>
            <pc:sldMk cId="1321938667" sldId="1303"/>
            <ac:picMk id="3080" creationId="{6C96D497-2B11-F6E4-17DC-56348D743861}"/>
          </ac:picMkLst>
        </pc:picChg>
        <pc:picChg chg="del">
          <ac:chgData name="Nguyen Binh" userId="acf7f2a7-1119-454a-99ee-b7b1d8425230" providerId="ADAL" clId="{162B37D4-A83D-4508-BAEA-4B28D5587FEA}" dt="2023-04-03T12:00:36.370" v="13281" actId="478"/>
          <ac:picMkLst>
            <pc:docMk/>
            <pc:sldMk cId="1321938667" sldId="1303"/>
            <ac:picMk id="3082" creationId="{F771D206-F901-349E-BF3A-F3B6F29B56C0}"/>
          </ac:picMkLst>
        </pc:picChg>
        <pc:picChg chg="del">
          <ac:chgData name="Nguyen Binh" userId="acf7f2a7-1119-454a-99ee-b7b1d8425230" providerId="ADAL" clId="{162B37D4-A83D-4508-BAEA-4B28D5587FEA}" dt="2023-04-03T12:00:36.370" v="13281" actId="478"/>
          <ac:picMkLst>
            <pc:docMk/>
            <pc:sldMk cId="1321938667" sldId="1303"/>
            <ac:picMk id="3084" creationId="{C553CB10-3067-F454-954A-6A17421F7338}"/>
          </ac:picMkLst>
        </pc:picChg>
        <pc:picChg chg="del">
          <ac:chgData name="Nguyen Binh" userId="acf7f2a7-1119-454a-99ee-b7b1d8425230" providerId="ADAL" clId="{162B37D4-A83D-4508-BAEA-4B28D5587FEA}" dt="2023-04-03T12:00:36.370" v="13281" actId="478"/>
          <ac:picMkLst>
            <pc:docMk/>
            <pc:sldMk cId="1321938667" sldId="1303"/>
            <ac:picMk id="3086" creationId="{F5E58EC3-37A9-9E55-AA4A-45BC024433B9}"/>
          </ac:picMkLst>
        </pc:picChg>
      </pc:sldChg>
      <pc:sldChg chg="addSp delSp modSp add mod">
        <pc:chgData name="Nguyen Binh" userId="acf7f2a7-1119-454a-99ee-b7b1d8425230" providerId="ADAL" clId="{162B37D4-A83D-4508-BAEA-4B28D5587FEA}" dt="2023-04-03T12:07:43.103" v="13345" actId="1076"/>
        <pc:sldMkLst>
          <pc:docMk/>
          <pc:sldMk cId="4045818389" sldId="1303"/>
        </pc:sldMkLst>
        <pc:spChg chg="mod">
          <ac:chgData name="Nguyen Binh" userId="acf7f2a7-1119-454a-99ee-b7b1d8425230" providerId="ADAL" clId="{162B37D4-A83D-4508-BAEA-4B28D5587FEA}" dt="2023-04-03T12:05:53.448" v="13321" actId="20577"/>
          <ac:spMkLst>
            <pc:docMk/>
            <pc:sldMk cId="4045818389" sldId="1303"/>
            <ac:spMk id="3" creationId="{F9CC81A1-F0E3-BFF8-9FD3-1BF5597A15FD}"/>
          </ac:spMkLst>
        </pc:spChg>
        <pc:spChg chg="mod">
          <ac:chgData name="Nguyen Binh" userId="acf7f2a7-1119-454a-99ee-b7b1d8425230" providerId="ADAL" clId="{162B37D4-A83D-4508-BAEA-4B28D5587FEA}" dt="2023-04-03T12:07:43.103" v="13345" actId="1076"/>
          <ac:spMkLst>
            <pc:docMk/>
            <pc:sldMk cId="4045818389" sldId="1303"/>
            <ac:spMk id="15" creationId="{7D3E6FA8-766F-A429-7BE6-A03D3D999FDE}"/>
          </ac:spMkLst>
        </pc:spChg>
        <pc:spChg chg="mod">
          <ac:chgData name="Nguyen Binh" userId="acf7f2a7-1119-454a-99ee-b7b1d8425230" providerId="ADAL" clId="{162B37D4-A83D-4508-BAEA-4B28D5587FEA}" dt="2023-04-03T12:07:40.073" v="13344" actId="1076"/>
          <ac:spMkLst>
            <pc:docMk/>
            <pc:sldMk cId="4045818389" sldId="1303"/>
            <ac:spMk id="16" creationId="{84271DF9-A208-7239-5943-5CB686C6E36A}"/>
          </ac:spMkLst>
        </pc:spChg>
        <pc:picChg chg="del">
          <ac:chgData name="Nguyen Binh" userId="acf7f2a7-1119-454a-99ee-b7b1d8425230" providerId="ADAL" clId="{162B37D4-A83D-4508-BAEA-4B28D5587FEA}" dt="2023-04-03T12:05:48.588" v="13308" actId="478"/>
          <ac:picMkLst>
            <pc:docMk/>
            <pc:sldMk cId="4045818389" sldId="1303"/>
            <ac:picMk id="3080" creationId="{6C96D497-2B11-F6E4-17DC-56348D743861}"/>
          </ac:picMkLst>
        </pc:picChg>
        <pc:picChg chg="del">
          <ac:chgData name="Nguyen Binh" userId="acf7f2a7-1119-454a-99ee-b7b1d8425230" providerId="ADAL" clId="{162B37D4-A83D-4508-BAEA-4B28D5587FEA}" dt="2023-04-03T12:05:48.588" v="13308" actId="478"/>
          <ac:picMkLst>
            <pc:docMk/>
            <pc:sldMk cId="4045818389" sldId="1303"/>
            <ac:picMk id="3082" creationId="{F771D206-F901-349E-BF3A-F3B6F29B56C0}"/>
          </ac:picMkLst>
        </pc:picChg>
        <pc:picChg chg="del">
          <ac:chgData name="Nguyen Binh" userId="acf7f2a7-1119-454a-99ee-b7b1d8425230" providerId="ADAL" clId="{162B37D4-A83D-4508-BAEA-4B28D5587FEA}" dt="2023-04-03T12:05:48.588" v="13308" actId="478"/>
          <ac:picMkLst>
            <pc:docMk/>
            <pc:sldMk cId="4045818389" sldId="1303"/>
            <ac:picMk id="3084" creationId="{C553CB10-3067-F454-954A-6A17421F7338}"/>
          </ac:picMkLst>
        </pc:picChg>
        <pc:picChg chg="del">
          <ac:chgData name="Nguyen Binh" userId="acf7f2a7-1119-454a-99ee-b7b1d8425230" providerId="ADAL" clId="{162B37D4-A83D-4508-BAEA-4B28D5587FEA}" dt="2023-04-03T12:05:48.588" v="13308" actId="478"/>
          <ac:picMkLst>
            <pc:docMk/>
            <pc:sldMk cId="4045818389" sldId="1303"/>
            <ac:picMk id="3086" creationId="{F5E58EC3-37A9-9E55-AA4A-45BC024433B9}"/>
          </ac:picMkLst>
        </pc:picChg>
        <pc:picChg chg="add mod">
          <ac:chgData name="Nguyen Binh" userId="acf7f2a7-1119-454a-99ee-b7b1d8425230" providerId="ADAL" clId="{162B37D4-A83D-4508-BAEA-4B28D5587FEA}" dt="2023-04-03T12:07:06.846" v="13335" actId="14100"/>
          <ac:picMkLst>
            <pc:docMk/>
            <pc:sldMk cId="4045818389" sldId="1303"/>
            <ac:picMk id="4098" creationId="{05A43BEC-5908-F675-E1E9-5B9C3E2970B2}"/>
          </ac:picMkLst>
        </pc:picChg>
        <pc:picChg chg="add mod">
          <ac:chgData name="Nguyen Binh" userId="acf7f2a7-1119-454a-99ee-b7b1d8425230" providerId="ADAL" clId="{162B37D4-A83D-4508-BAEA-4B28D5587FEA}" dt="2023-04-03T12:07:10.574" v="13337" actId="14100"/>
          <ac:picMkLst>
            <pc:docMk/>
            <pc:sldMk cId="4045818389" sldId="1303"/>
            <ac:picMk id="4100" creationId="{BED959B5-FF11-14A6-778E-F7A1417E2FBB}"/>
          </ac:picMkLst>
        </pc:picChg>
        <pc:picChg chg="add mod">
          <ac:chgData name="Nguyen Binh" userId="acf7f2a7-1119-454a-99ee-b7b1d8425230" providerId="ADAL" clId="{162B37D4-A83D-4508-BAEA-4B28D5587FEA}" dt="2023-04-03T12:07:18.357" v="13339" actId="14100"/>
          <ac:picMkLst>
            <pc:docMk/>
            <pc:sldMk cId="4045818389" sldId="1303"/>
            <ac:picMk id="4102" creationId="{F35A2885-87D0-7420-5C29-1B553E439AE9}"/>
          </ac:picMkLst>
        </pc:picChg>
        <pc:picChg chg="add mod">
          <ac:chgData name="Nguyen Binh" userId="acf7f2a7-1119-454a-99ee-b7b1d8425230" providerId="ADAL" clId="{162B37D4-A83D-4508-BAEA-4B28D5587FEA}" dt="2023-04-03T12:07:24.318" v="13341" actId="14100"/>
          <ac:picMkLst>
            <pc:docMk/>
            <pc:sldMk cId="4045818389" sldId="1303"/>
            <ac:picMk id="4104" creationId="{83CB1021-A636-F322-44E7-9ABFE28D3C64}"/>
          </ac:picMkLst>
        </pc:picChg>
      </pc:sldChg>
    </pc:docChg>
  </pc:docChgLst>
  <pc:docChgLst>
    <pc:chgData name="Nguyen Binh" userId="S::binh.nguyen@aalto.fi::acf7f2a7-1119-454a-99ee-b7b1d8425230" providerId="AD" clId="Web-{4831116B-8473-40E9-B483-40FCA2DB89E1}"/>
    <pc:docChg chg="modSld">
      <pc:chgData name="Nguyen Binh" userId="S::binh.nguyen@aalto.fi::acf7f2a7-1119-454a-99ee-b7b1d8425230" providerId="AD" clId="Web-{4831116B-8473-40E9-B483-40FCA2DB89E1}" dt="2023-05-11T15:25:33.499" v="3"/>
      <pc:docMkLst>
        <pc:docMk/>
      </pc:docMkLst>
      <pc:sldChg chg="addSp delSp modSp">
        <pc:chgData name="Nguyen Binh" userId="S::binh.nguyen@aalto.fi::acf7f2a7-1119-454a-99ee-b7b1d8425230" providerId="AD" clId="Web-{4831116B-8473-40E9-B483-40FCA2DB89E1}" dt="2023-05-11T15:25:33.499" v="3"/>
        <pc:sldMkLst>
          <pc:docMk/>
          <pc:sldMk cId="3146443580" sldId="1292"/>
        </pc:sldMkLst>
        <pc:spChg chg="add del mod">
          <ac:chgData name="Nguyen Binh" userId="S::binh.nguyen@aalto.fi::acf7f2a7-1119-454a-99ee-b7b1d8425230" providerId="AD" clId="Web-{4831116B-8473-40E9-B483-40FCA2DB89E1}" dt="2023-05-11T15:25:33.499" v="3"/>
          <ac:spMkLst>
            <pc:docMk/>
            <pc:sldMk cId="3146443580" sldId="1292"/>
            <ac:spMk id="2" creationId="{E80EA5E2-A304-23A5-E419-0B72D3A737D1}"/>
          </ac:spMkLst>
        </pc:spChg>
      </pc:sldChg>
    </pc:docChg>
  </pc:docChgLst>
  <pc:docChgLst>
    <pc:chgData name="Nguyen Binh" userId="acf7f2a7-1119-454a-99ee-b7b1d8425230" providerId="ADAL" clId="{7AF9032A-AC4A-481F-B12A-9A9F5B3231C0}"/>
    <pc:docChg chg="undo custSel addSld delSld modSld modMainMaster modSection">
      <pc:chgData name="Nguyen Binh" userId="acf7f2a7-1119-454a-99ee-b7b1d8425230" providerId="ADAL" clId="{7AF9032A-AC4A-481F-B12A-9A9F5B3231C0}" dt="2024-03-02T18:54:07.938" v="325" actId="1076"/>
      <pc:docMkLst>
        <pc:docMk/>
      </pc:docMkLst>
      <pc:sldChg chg="modSp mod">
        <pc:chgData name="Nguyen Binh" userId="acf7f2a7-1119-454a-99ee-b7b1d8425230" providerId="ADAL" clId="{7AF9032A-AC4A-481F-B12A-9A9F5B3231C0}" dt="2024-03-02T13:26:53.435" v="217" actId="20577"/>
        <pc:sldMkLst>
          <pc:docMk/>
          <pc:sldMk cId="0" sldId="258"/>
        </pc:sldMkLst>
        <pc:spChg chg="mod">
          <ac:chgData name="Nguyen Binh" userId="acf7f2a7-1119-454a-99ee-b7b1d8425230" providerId="ADAL" clId="{7AF9032A-AC4A-481F-B12A-9A9F5B3231C0}" dt="2024-02-29T20:09:48.670" v="1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en Binh" userId="acf7f2a7-1119-454a-99ee-b7b1d8425230" providerId="ADAL" clId="{7AF9032A-AC4A-481F-B12A-9A9F5B3231C0}" dt="2024-03-02T13:26:53.435" v="217" actId="20577"/>
          <ac:spMkLst>
            <pc:docMk/>
            <pc:sldMk cId="0" sldId="258"/>
            <ac:spMk id="8" creationId="{CAC00042-2E4C-4458-93B1-772BE85A9514}"/>
          </ac:spMkLst>
        </pc:spChg>
      </pc:sldChg>
      <pc:sldChg chg="delSp modSp mod">
        <pc:chgData name="Nguyen Binh" userId="acf7f2a7-1119-454a-99ee-b7b1d8425230" providerId="ADAL" clId="{7AF9032A-AC4A-481F-B12A-9A9F5B3231C0}" dt="2024-02-29T20:12:39.601" v="65" actId="478"/>
        <pc:sldMkLst>
          <pc:docMk/>
          <pc:sldMk cId="3591263958" sldId="1399"/>
        </pc:sldMkLst>
        <pc:graphicFrameChg chg="modGraphic">
          <ac:chgData name="Nguyen Binh" userId="acf7f2a7-1119-454a-99ee-b7b1d8425230" providerId="ADAL" clId="{7AF9032A-AC4A-481F-B12A-9A9F5B3231C0}" dt="2024-02-29T20:12:37.660" v="64" actId="6549"/>
          <ac:graphicFrameMkLst>
            <pc:docMk/>
            <pc:sldMk cId="3591263958" sldId="1399"/>
            <ac:graphicFrameMk id="5" creationId="{28D47F9D-CB57-CC3B-6D61-367341C0B26A}"/>
          </ac:graphicFrameMkLst>
        </pc:graphicFrameChg>
        <pc:picChg chg="del">
          <ac:chgData name="Nguyen Binh" userId="acf7f2a7-1119-454a-99ee-b7b1d8425230" providerId="ADAL" clId="{7AF9032A-AC4A-481F-B12A-9A9F5B3231C0}" dt="2024-02-29T20:12:39.601" v="65" actId="478"/>
          <ac:picMkLst>
            <pc:docMk/>
            <pc:sldMk cId="3591263958" sldId="1399"/>
            <ac:picMk id="2" creationId="{5F67FAD1-1470-3D5A-533E-5E101BB6C797}"/>
          </ac:picMkLst>
        </pc:picChg>
      </pc:sldChg>
      <pc:sldChg chg="modSp mod">
        <pc:chgData name="Nguyen Binh" userId="acf7f2a7-1119-454a-99ee-b7b1d8425230" providerId="ADAL" clId="{7AF9032A-AC4A-481F-B12A-9A9F5B3231C0}" dt="2024-03-02T12:12:33.433" v="89" actId="20577"/>
        <pc:sldMkLst>
          <pc:docMk/>
          <pc:sldMk cId="3644694759" sldId="1410"/>
        </pc:sldMkLst>
        <pc:spChg chg="mod">
          <ac:chgData name="Nguyen Binh" userId="acf7f2a7-1119-454a-99ee-b7b1d8425230" providerId="ADAL" clId="{7AF9032A-AC4A-481F-B12A-9A9F5B3231C0}" dt="2024-03-02T12:12:33.433" v="89" actId="20577"/>
          <ac:spMkLst>
            <pc:docMk/>
            <pc:sldMk cId="3644694759" sldId="1410"/>
            <ac:spMk id="6" creationId="{B2C13D30-3FC7-46B1-6DFA-788659D1EECB}"/>
          </ac:spMkLst>
        </pc:spChg>
      </pc:sldChg>
      <pc:sldChg chg="modSp add mod">
        <pc:chgData name="Nguyen Binh" userId="acf7f2a7-1119-454a-99ee-b7b1d8425230" providerId="ADAL" clId="{7AF9032A-AC4A-481F-B12A-9A9F5B3231C0}" dt="2024-03-02T12:13:09.456" v="111" actId="1076"/>
        <pc:sldMkLst>
          <pc:docMk/>
          <pc:sldMk cId="1887881350" sldId="1411"/>
        </pc:sldMkLst>
        <pc:spChg chg="mod">
          <ac:chgData name="Nguyen Binh" userId="acf7f2a7-1119-454a-99ee-b7b1d8425230" providerId="ADAL" clId="{7AF9032A-AC4A-481F-B12A-9A9F5B3231C0}" dt="2024-03-02T12:13:09.456" v="111" actId="1076"/>
          <ac:spMkLst>
            <pc:docMk/>
            <pc:sldMk cId="1887881350" sldId="1411"/>
            <ac:spMk id="6" creationId="{FE5828E6-A00A-932C-5409-A26E17374E54}"/>
          </ac:spMkLst>
        </pc:spChg>
      </pc:sldChg>
      <pc:sldChg chg="modSp add mod">
        <pc:chgData name="Nguyen Binh" userId="acf7f2a7-1119-454a-99ee-b7b1d8425230" providerId="ADAL" clId="{7AF9032A-AC4A-481F-B12A-9A9F5B3231C0}" dt="2024-03-02T12:13:47.560" v="121" actId="1076"/>
        <pc:sldMkLst>
          <pc:docMk/>
          <pc:sldMk cId="4102266096" sldId="1412"/>
        </pc:sldMkLst>
        <pc:spChg chg="mod">
          <ac:chgData name="Nguyen Binh" userId="acf7f2a7-1119-454a-99ee-b7b1d8425230" providerId="ADAL" clId="{7AF9032A-AC4A-481F-B12A-9A9F5B3231C0}" dt="2024-03-02T12:13:47.560" v="121" actId="1076"/>
          <ac:spMkLst>
            <pc:docMk/>
            <pc:sldMk cId="4102266096" sldId="1412"/>
            <ac:spMk id="6" creationId="{658D0E22-44BF-8328-C7E5-D27CEE64536A}"/>
          </ac:spMkLst>
        </pc:spChg>
      </pc:sldChg>
      <pc:sldChg chg="modSp add mod">
        <pc:chgData name="Nguyen Binh" userId="acf7f2a7-1119-454a-99ee-b7b1d8425230" providerId="ADAL" clId="{7AF9032A-AC4A-481F-B12A-9A9F5B3231C0}" dt="2024-03-02T12:22:36.899" v="204" actId="20577"/>
        <pc:sldMkLst>
          <pc:docMk/>
          <pc:sldMk cId="2892763106" sldId="1413"/>
        </pc:sldMkLst>
        <pc:spChg chg="mod">
          <ac:chgData name="Nguyen Binh" userId="acf7f2a7-1119-454a-99ee-b7b1d8425230" providerId="ADAL" clId="{7AF9032A-AC4A-481F-B12A-9A9F5B3231C0}" dt="2024-03-02T12:22:36.899" v="204" actId="20577"/>
          <ac:spMkLst>
            <pc:docMk/>
            <pc:sldMk cId="2892763106" sldId="1413"/>
            <ac:spMk id="6" creationId="{1B93C7E0-3169-0C40-004A-6EC4779DA89B}"/>
          </ac:spMkLst>
        </pc:spChg>
      </pc:sldChg>
      <pc:sldChg chg="addSp delSp modSp new mod">
        <pc:chgData name="Nguyen Binh" userId="acf7f2a7-1119-454a-99ee-b7b1d8425230" providerId="ADAL" clId="{7AF9032A-AC4A-481F-B12A-9A9F5B3231C0}" dt="2024-03-02T18:54:07.938" v="325" actId="1076"/>
        <pc:sldMkLst>
          <pc:docMk/>
          <pc:sldMk cId="3873498519" sldId="1414"/>
        </pc:sldMkLst>
        <pc:spChg chg="del mod">
          <ac:chgData name="Nguyen Binh" userId="acf7f2a7-1119-454a-99ee-b7b1d8425230" providerId="ADAL" clId="{7AF9032A-AC4A-481F-B12A-9A9F5B3231C0}" dt="2024-03-02T12:20:16.433" v="183" actId="478"/>
          <ac:spMkLst>
            <pc:docMk/>
            <pc:sldMk cId="3873498519" sldId="1414"/>
            <ac:spMk id="2" creationId="{6E5DAFE0-F39C-142A-EB81-8973C0C99651}"/>
          </ac:spMkLst>
        </pc:spChg>
        <pc:spChg chg="mod">
          <ac:chgData name="Nguyen Binh" userId="acf7f2a7-1119-454a-99ee-b7b1d8425230" providerId="ADAL" clId="{7AF9032A-AC4A-481F-B12A-9A9F5B3231C0}" dt="2024-03-02T12:17:12.598" v="145" actId="20577"/>
          <ac:spMkLst>
            <pc:docMk/>
            <pc:sldMk cId="3873498519" sldId="1414"/>
            <ac:spMk id="3" creationId="{67F2EB25-6F22-54B4-FE4E-05D8BB9ADD77}"/>
          </ac:spMkLst>
        </pc:spChg>
        <pc:spChg chg="add mod">
          <ac:chgData name="Nguyen Binh" userId="acf7f2a7-1119-454a-99ee-b7b1d8425230" providerId="ADAL" clId="{7AF9032A-AC4A-481F-B12A-9A9F5B3231C0}" dt="2024-03-02T17:46:21.780" v="224" actId="164"/>
          <ac:spMkLst>
            <pc:docMk/>
            <pc:sldMk cId="3873498519" sldId="1414"/>
            <ac:spMk id="7" creationId="{72CA916E-34D4-E8EC-4547-8759D47098A2}"/>
          </ac:spMkLst>
        </pc:spChg>
        <pc:spChg chg="add mod">
          <ac:chgData name="Nguyen Binh" userId="acf7f2a7-1119-454a-99ee-b7b1d8425230" providerId="ADAL" clId="{7AF9032A-AC4A-481F-B12A-9A9F5B3231C0}" dt="2024-03-02T17:46:58.209" v="228" actId="1076"/>
          <ac:spMkLst>
            <pc:docMk/>
            <pc:sldMk cId="3873498519" sldId="1414"/>
            <ac:spMk id="9" creationId="{4CFABD28-AD50-CE35-4DB4-C78292B4859A}"/>
          </ac:spMkLst>
        </pc:spChg>
        <pc:spChg chg="add mod">
          <ac:chgData name="Nguyen Binh" userId="acf7f2a7-1119-454a-99ee-b7b1d8425230" providerId="ADAL" clId="{7AF9032A-AC4A-481F-B12A-9A9F5B3231C0}" dt="2024-03-02T17:47:51.711" v="253" actId="1076"/>
          <ac:spMkLst>
            <pc:docMk/>
            <pc:sldMk cId="3873498519" sldId="1414"/>
            <ac:spMk id="10" creationId="{83228491-285F-C83E-2B87-61A462A2A12E}"/>
          </ac:spMkLst>
        </pc:spChg>
        <pc:spChg chg="add del">
          <ac:chgData name="Nguyen Binh" userId="acf7f2a7-1119-454a-99ee-b7b1d8425230" providerId="ADAL" clId="{7AF9032A-AC4A-481F-B12A-9A9F5B3231C0}" dt="2024-03-02T18:51:58.624" v="255" actId="11529"/>
          <ac:spMkLst>
            <pc:docMk/>
            <pc:sldMk cId="3873498519" sldId="1414"/>
            <ac:spMk id="11" creationId="{AEB324EB-AA71-A4EE-3175-7D10D56F8665}"/>
          </ac:spMkLst>
        </pc:spChg>
        <pc:spChg chg="add mod">
          <ac:chgData name="Nguyen Binh" userId="acf7f2a7-1119-454a-99ee-b7b1d8425230" providerId="ADAL" clId="{7AF9032A-AC4A-481F-B12A-9A9F5B3231C0}" dt="2024-03-02T18:53:20.610" v="278" actId="1076"/>
          <ac:spMkLst>
            <pc:docMk/>
            <pc:sldMk cId="3873498519" sldId="1414"/>
            <ac:spMk id="13" creationId="{1AFB0F23-4217-9DBC-BB55-A44A28D9C0AA}"/>
          </ac:spMkLst>
        </pc:spChg>
        <pc:spChg chg="add mod">
          <ac:chgData name="Nguyen Binh" userId="acf7f2a7-1119-454a-99ee-b7b1d8425230" providerId="ADAL" clId="{7AF9032A-AC4A-481F-B12A-9A9F5B3231C0}" dt="2024-03-02T18:53:27" v="282" actId="20577"/>
          <ac:spMkLst>
            <pc:docMk/>
            <pc:sldMk cId="3873498519" sldId="1414"/>
            <ac:spMk id="14" creationId="{1878E24E-BA5F-96B6-A8B7-C818B5726DF4}"/>
          </ac:spMkLst>
        </pc:spChg>
        <pc:spChg chg="add mod">
          <ac:chgData name="Nguyen Binh" userId="acf7f2a7-1119-454a-99ee-b7b1d8425230" providerId="ADAL" clId="{7AF9032A-AC4A-481F-B12A-9A9F5B3231C0}" dt="2024-03-02T18:54:07.938" v="325" actId="1076"/>
          <ac:spMkLst>
            <pc:docMk/>
            <pc:sldMk cId="3873498519" sldId="1414"/>
            <ac:spMk id="15" creationId="{7285046F-DEDA-FA68-490C-92907E4FD58F}"/>
          </ac:spMkLst>
        </pc:spChg>
        <pc:grpChg chg="add mod">
          <ac:chgData name="Nguyen Binh" userId="acf7f2a7-1119-454a-99ee-b7b1d8425230" providerId="ADAL" clId="{7AF9032A-AC4A-481F-B12A-9A9F5B3231C0}" dt="2024-03-02T17:46:21.780" v="224" actId="164"/>
          <ac:grpSpMkLst>
            <pc:docMk/>
            <pc:sldMk cId="3873498519" sldId="1414"/>
            <ac:grpSpMk id="8" creationId="{04A39893-DB50-E26A-8057-BA6C565EEBD8}"/>
          </ac:grpSpMkLst>
        </pc:grpChg>
        <pc:graphicFrameChg chg="add mod modGraphic">
          <ac:chgData name="Nguyen Binh" userId="acf7f2a7-1119-454a-99ee-b7b1d8425230" providerId="ADAL" clId="{7AF9032A-AC4A-481F-B12A-9A9F5B3231C0}" dt="2024-03-02T18:52:21.965" v="262" actId="1076"/>
          <ac:graphicFrameMkLst>
            <pc:docMk/>
            <pc:sldMk cId="3873498519" sldId="1414"/>
            <ac:graphicFrameMk id="12" creationId="{E340A6FD-58CB-0FE0-9CF1-72BF3E3047C2}"/>
          </ac:graphicFrameMkLst>
        </pc:graphicFrameChg>
        <pc:picChg chg="add mod modCrop">
          <ac:chgData name="Nguyen Binh" userId="acf7f2a7-1119-454a-99ee-b7b1d8425230" providerId="ADAL" clId="{7AF9032A-AC4A-481F-B12A-9A9F5B3231C0}" dt="2024-03-02T17:46:21.780" v="224" actId="164"/>
          <ac:picMkLst>
            <pc:docMk/>
            <pc:sldMk cId="3873498519" sldId="1414"/>
            <ac:picMk id="4" creationId="{457A794E-123A-9DDB-E8EB-438AFAAC93EF}"/>
          </ac:picMkLst>
        </pc:picChg>
        <pc:picChg chg="add del mod">
          <ac:chgData name="Nguyen Binh" userId="acf7f2a7-1119-454a-99ee-b7b1d8425230" providerId="ADAL" clId="{7AF9032A-AC4A-481F-B12A-9A9F5B3231C0}" dt="2024-03-02T12:21:47.979" v="188" actId="21"/>
          <ac:picMkLst>
            <pc:docMk/>
            <pc:sldMk cId="3873498519" sldId="1414"/>
            <ac:picMk id="5" creationId="{7CA15FC6-7044-BDED-5E0A-93D1A4AF5685}"/>
          </ac:picMkLst>
        </pc:picChg>
        <pc:picChg chg="add mod">
          <ac:chgData name="Nguyen Binh" userId="acf7f2a7-1119-454a-99ee-b7b1d8425230" providerId="ADAL" clId="{7AF9032A-AC4A-481F-B12A-9A9F5B3231C0}" dt="2024-03-02T17:45:45.555" v="219" actId="1076"/>
          <ac:picMkLst>
            <pc:docMk/>
            <pc:sldMk cId="3873498519" sldId="1414"/>
            <ac:picMk id="6" creationId="{EC8387AA-8EEA-80D5-1147-DFE02BC4EBD6}"/>
          </ac:picMkLst>
        </pc:picChg>
      </pc:sldChg>
      <pc:sldChg chg="modSp add mod">
        <pc:chgData name="Nguyen Binh" userId="acf7f2a7-1119-454a-99ee-b7b1d8425230" providerId="ADAL" clId="{7AF9032A-AC4A-481F-B12A-9A9F5B3231C0}" dt="2024-03-02T12:17:20.332" v="166" actId="20577"/>
        <pc:sldMkLst>
          <pc:docMk/>
          <pc:sldMk cId="1293946299" sldId="1415"/>
        </pc:sldMkLst>
        <pc:spChg chg="mod">
          <ac:chgData name="Nguyen Binh" userId="acf7f2a7-1119-454a-99ee-b7b1d8425230" providerId="ADAL" clId="{7AF9032A-AC4A-481F-B12A-9A9F5B3231C0}" dt="2024-03-02T12:17:20.332" v="166" actId="20577"/>
          <ac:spMkLst>
            <pc:docMk/>
            <pc:sldMk cId="1293946299" sldId="1415"/>
            <ac:spMk id="3" creationId="{7279FD3C-DB8E-3294-9175-AB317717A74C}"/>
          </ac:spMkLst>
        </pc:spChg>
      </pc:sldChg>
      <pc:sldChg chg="addSp delSp modSp add mod">
        <pc:chgData name="Nguyen Binh" userId="acf7f2a7-1119-454a-99ee-b7b1d8425230" providerId="ADAL" clId="{7AF9032A-AC4A-481F-B12A-9A9F5B3231C0}" dt="2024-03-02T12:22:08.899" v="196" actId="20577"/>
        <pc:sldMkLst>
          <pc:docMk/>
          <pc:sldMk cId="1059896001" sldId="1416"/>
        </pc:sldMkLst>
        <pc:spChg chg="del">
          <ac:chgData name="Nguyen Binh" userId="acf7f2a7-1119-454a-99ee-b7b1d8425230" providerId="ADAL" clId="{7AF9032A-AC4A-481F-B12A-9A9F5B3231C0}" dt="2024-03-02T12:21:55.588" v="189" actId="478"/>
          <ac:spMkLst>
            <pc:docMk/>
            <pc:sldMk cId="1059896001" sldId="1416"/>
            <ac:spMk id="2" creationId="{9D83DDA3-EB25-ADED-3E15-442C947D72CC}"/>
          </ac:spMkLst>
        </pc:spChg>
        <pc:spChg chg="mod">
          <ac:chgData name="Nguyen Binh" userId="acf7f2a7-1119-454a-99ee-b7b1d8425230" providerId="ADAL" clId="{7AF9032A-AC4A-481F-B12A-9A9F5B3231C0}" dt="2024-03-02T12:22:08.899" v="196" actId="20577"/>
          <ac:spMkLst>
            <pc:docMk/>
            <pc:sldMk cId="1059896001" sldId="1416"/>
            <ac:spMk id="3" creationId="{5D5C8275-7684-A914-3DEA-25E82F447CB3}"/>
          </ac:spMkLst>
        </pc:spChg>
        <pc:picChg chg="add mod">
          <ac:chgData name="Nguyen Binh" userId="acf7f2a7-1119-454a-99ee-b7b1d8425230" providerId="ADAL" clId="{7AF9032A-AC4A-481F-B12A-9A9F5B3231C0}" dt="2024-03-02T12:21:57.169" v="191" actId="1076"/>
          <ac:picMkLst>
            <pc:docMk/>
            <pc:sldMk cId="1059896001" sldId="1416"/>
            <ac:picMk id="5" creationId="{7CA15FC6-7044-BDED-5E0A-93D1A4AF5685}"/>
          </ac:picMkLst>
        </pc:picChg>
      </pc:sldChg>
      <pc:sldChg chg="add del">
        <pc:chgData name="Nguyen Binh" userId="acf7f2a7-1119-454a-99ee-b7b1d8425230" providerId="ADAL" clId="{7AF9032A-AC4A-481F-B12A-9A9F5B3231C0}" dt="2024-03-02T12:17:25.039" v="168"/>
        <pc:sldMkLst>
          <pc:docMk/>
          <pc:sldMk cId="2653987704" sldId="1416"/>
        </pc:sldMkLst>
      </pc:sldChg>
      <pc:sldChg chg="add del">
        <pc:chgData name="Nguyen Binh" userId="acf7f2a7-1119-454a-99ee-b7b1d8425230" providerId="ADAL" clId="{7AF9032A-AC4A-481F-B12A-9A9F5B3231C0}" dt="2024-03-02T12:17:25.039" v="168"/>
        <pc:sldMkLst>
          <pc:docMk/>
          <pc:sldMk cId="1448258634" sldId="1417"/>
        </pc:sldMkLst>
      </pc:sldChg>
      <pc:sldChg chg="modSp add mod">
        <pc:chgData name="Nguyen Binh" userId="acf7f2a7-1119-454a-99ee-b7b1d8425230" providerId="ADAL" clId="{7AF9032A-AC4A-481F-B12A-9A9F5B3231C0}" dt="2024-03-02T12:22:13.517" v="201" actId="20577"/>
        <pc:sldMkLst>
          <pc:docMk/>
          <pc:sldMk cId="3635582749" sldId="1417"/>
        </pc:sldMkLst>
        <pc:spChg chg="mod">
          <ac:chgData name="Nguyen Binh" userId="acf7f2a7-1119-454a-99ee-b7b1d8425230" providerId="ADAL" clId="{7AF9032A-AC4A-481F-B12A-9A9F5B3231C0}" dt="2024-03-02T12:22:13.517" v="201" actId="20577"/>
          <ac:spMkLst>
            <pc:docMk/>
            <pc:sldMk cId="3635582749" sldId="1417"/>
            <ac:spMk id="3" creationId="{ECB50D66-6C4C-6BB7-87C6-879B39CB15D2}"/>
          </ac:spMkLst>
        </pc:spChg>
      </pc:sldChg>
      <pc:sldChg chg="addSp delSp modSp add mod">
        <pc:chgData name="Nguyen Binh" userId="acf7f2a7-1119-454a-99ee-b7b1d8425230" providerId="ADAL" clId="{7AF9032A-AC4A-481F-B12A-9A9F5B3231C0}" dt="2024-03-02T12:36:18.003" v="209" actId="14100"/>
        <pc:sldMkLst>
          <pc:docMk/>
          <pc:sldMk cId="109587401" sldId="1418"/>
        </pc:sldMkLst>
        <pc:spChg chg="del">
          <ac:chgData name="Nguyen Binh" userId="acf7f2a7-1119-454a-99ee-b7b1d8425230" providerId="ADAL" clId="{7AF9032A-AC4A-481F-B12A-9A9F5B3231C0}" dt="2024-03-02T12:36:09.017" v="205" actId="478"/>
          <ac:spMkLst>
            <pc:docMk/>
            <pc:sldMk cId="109587401" sldId="1418"/>
            <ac:spMk id="2" creationId="{458D7D5D-9703-B319-CC3C-69FD763693C7}"/>
          </ac:spMkLst>
        </pc:spChg>
        <pc:picChg chg="add mod">
          <ac:chgData name="Nguyen Binh" userId="acf7f2a7-1119-454a-99ee-b7b1d8425230" providerId="ADAL" clId="{7AF9032A-AC4A-481F-B12A-9A9F5B3231C0}" dt="2024-03-02T12:36:18.003" v="209" actId="14100"/>
          <ac:picMkLst>
            <pc:docMk/>
            <pc:sldMk cId="109587401" sldId="1418"/>
            <ac:picMk id="4" creationId="{FA643402-8DC6-7448-D0F3-4ADA6A05A012}"/>
          </ac:picMkLst>
        </pc:picChg>
      </pc:sldChg>
      <pc:sldChg chg="add">
        <pc:chgData name="Nguyen Binh" userId="acf7f2a7-1119-454a-99ee-b7b1d8425230" providerId="ADAL" clId="{7AF9032A-AC4A-481F-B12A-9A9F5B3231C0}" dt="2024-03-02T12:17:27.153" v="170"/>
        <pc:sldMkLst>
          <pc:docMk/>
          <pc:sldMk cId="221349388" sldId="1419"/>
        </pc:sldMkLst>
      </pc:sldChg>
      <pc:sldMasterChg chg="modSp mod">
        <pc:chgData name="Nguyen Binh" userId="acf7f2a7-1119-454a-99ee-b7b1d8425230" providerId="ADAL" clId="{7AF9032A-AC4A-481F-B12A-9A9F5B3231C0}" dt="2024-02-29T20:10:12.947" v="23" actId="20577"/>
        <pc:sldMasterMkLst>
          <pc:docMk/>
          <pc:sldMasterMk cId="3038685260" sldId="2147483811"/>
        </pc:sldMasterMkLst>
        <pc:spChg chg="mod">
          <ac:chgData name="Nguyen Binh" userId="acf7f2a7-1119-454a-99ee-b7b1d8425230" providerId="ADAL" clId="{7AF9032A-AC4A-481F-B12A-9A9F5B3231C0}" dt="2024-02-29T20:10:12.947" v="23" actId="20577"/>
          <ac:spMkLst>
            <pc:docMk/>
            <pc:sldMasterMk cId="3038685260" sldId="2147483811"/>
            <ac:spMk id="15" creationId="{00000000-0000-0000-0000-000000000000}"/>
          </ac:spMkLst>
        </pc:spChg>
      </pc:sldMasterChg>
    </pc:docChg>
  </pc:docChgLst>
  <pc:docChgLst>
    <pc:chgData name="Zope Vedant" userId="d8a1c4c5-dd07-425c-ad2f-6288560414d0" providerId="ADAL" clId="{F35FAAA0-7721-40E6-8FB8-EFBE0DEE6C08}"/>
    <pc:docChg chg="undo custSel addSld delSld modSld sldOrd modMainMaster delSection modSection">
      <pc:chgData name="Zope Vedant" userId="d8a1c4c5-dd07-425c-ad2f-6288560414d0" providerId="ADAL" clId="{F35FAAA0-7721-40E6-8FB8-EFBE0DEE6C08}" dt="2023-05-30T15:34:19.853" v="5699" actId="2711"/>
      <pc:docMkLst>
        <pc:docMk/>
      </pc:docMkLst>
      <pc:sldChg chg="modSp add del mod">
        <pc:chgData name="Zope Vedant" userId="d8a1c4c5-dd07-425c-ad2f-6288560414d0" providerId="ADAL" clId="{F35FAAA0-7721-40E6-8FB8-EFBE0DEE6C08}" dt="2023-05-30T13:33:11.211" v="5042" actId="255"/>
        <pc:sldMkLst>
          <pc:docMk/>
          <pc:sldMk cId="0" sldId="258"/>
        </pc:sldMkLst>
        <pc:spChg chg="mod">
          <ac:chgData name="Zope Vedant" userId="d8a1c4c5-dd07-425c-ad2f-6288560414d0" providerId="ADAL" clId="{F35FAAA0-7721-40E6-8FB8-EFBE0DEE6C08}" dt="2023-05-30T13:33:11.211" v="5042" actId="255"/>
          <ac:spMkLst>
            <pc:docMk/>
            <pc:sldMk cId="0" sldId="258"/>
            <ac:spMk id="2" creationId="{00000000-0000-0000-0000-000000000000}"/>
          </ac:spMkLst>
        </pc:spChg>
        <pc:spChg chg="mod">
          <ac:chgData name="Zope Vedant" userId="d8a1c4c5-dd07-425c-ad2f-6288560414d0" providerId="ADAL" clId="{F35FAAA0-7721-40E6-8FB8-EFBE0DEE6C08}" dt="2023-05-30T13:32:57.096" v="5040" actId="2711"/>
          <ac:spMkLst>
            <pc:docMk/>
            <pc:sldMk cId="0" sldId="258"/>
            <ac:spMk id="8" creationId="{CAC00042-2E4C-4458-93B1-772BE85A9514}"/>
          </ac:spMkLst>
        </pc:spChg>
      </pc:sldChg>
      <pc:sldChg chg="del">
        <pc:chgData name="Zope Vedant" userId="d8a1c4c5-dd07-425c-ad2f-6288560414d0" providerId="ADAL" clId="{F35FAAA0-7721-40E6-8FB8-EFBE0DEE6C08}" dt="2023-05-30T13:16:23.257" v="3929" actId="47"/>
        <pc:sldMkLst>
          <pc:docMk/>
          <pc:sldMk cId="0" sldId="263"/>
        </pc:sldMkLst>
      </pc:sldChg>
      <pc:sldChg chg="del">
        <pc:chgData name="Zope Vedant" userId="d8a1c4c5-dd07-425c-ad2f-6288560414d0" providerId="ADAL" clId="{F35FAAA0-7721-40E6-8FB8-EFBE0DEE6C08}" dt="2023-05-30T13:16:25.435" v="3930" actId="47"/>
        <pc:sldMkLst>
          <pc:docMk/>
          <pc:sldMk cId="0" sldId="264"/>
        </pc:sldMkLst>
      </pc:sldChg>
      <pc:sldChg chg="del">
        <pc:chgData name="Zope Vedant" userId="d8a1c4c5-dd07-425c-ad2f-6288560414d0" providerId="ADAL" clId="{F35FAAA0-7721-40E6-8FB8-EFBE0DEE6C08}" dt="2023-05-30T13:16:17.966" v="3928" actId="47"/>
        <pc:sldMkLst>
          <pc:docMk/>
          <pc:sldMk cId="423727490" sldId="820"/>
        </pc:sldMkLst>
      </pc:sldChg>
      <pc:sldChg chg="del">
        <pc:chgData name="Zope Vedant" userId="d8a1c4c5-dd07-425c-ad2f-6288560414d0" providerId="ADAL" clId="{F35FAAA0-7721-40E6-8FB8-EFBE0DEE6C08}" dt="2023-05-30T13:16:27.746" v="3934" actId="47"/>
        <pc:sldMkLst>
          <pc:docMk/>
          <pc:sldMk cId="4263407226" sldId="1285"/>
        </pc:sldMkLst>
      </pc:sldChg>
      <pc:sldChg chg="del">
        <pc:chgData name="Zope Vedant" userId="d8a1c4c5-dd07-425c-ad2f-6288560414d0" providerId="ADAL" clId="{F35FAAA0-7721-40E6-8FB8-EFBE0DEE6C08}" dt="2023-05-30T13:16:28.473" v="3938" actId="47"/>
        <pc:sldMkLst>
          <pc:docMk/>
          <pc:sldMk cId="3411335886" sldId="1289"/>
        </pc:sldMkLst>
      </pc:sldChg>
      <pc:sldChg chg="del">
        <pc:chgData name="Zope Vedant" userId="d8a1c4c5-dd07-425c-ad2f-6288560414d0" providerId="ADAL" clId="{F35FAAA0-7721-40E6-8FB8-EFBE0DEE6C08}" dt="2023-05-30T13:16:26.993" v="3932" actId="47"/>
        <pc:sldMkLst>
          <pc:docMk/>
          <pc:sldMk cId="3334957930" sldId="1290"/>
        </pc:sldMkLst>
      </pc:sldChg>
      <pc:sldChg chg="del">
        <pc:chgData name="Zope Vedant" userId="d8a1c4c5-dd07-425c-ad2f-6288560414d0" providerId="ADAL" clId="{F35FAAA0-7721-40E6-8FB8-EFBE0DEE6C08}" dt="2023-05-30T13:16:29.569" v="3949" actId="47"/>
        <pc:sldMkLst>
          <pc:docMk/>
          <pc:sldMk cId="3146443580" sldId="1292"/>
        </pc:sldMkLst>
      </pc:sldChg>
      <pc:sldChg chg="del">
        <pc:chgData name="Zope Vedant" userId="d8a1c4c5-dd07-425c-ad2f-6288560414d0" providerId="ADAL" clId="{F35FAAA0-7721-40E6-8FB8-EFBE0DEE6C08}" dt="2023-05-30T13:16:29.053" v="3939" actId="47"/>
        <pc:sldMkLst>
          <pc:docMk/>
          <pc:sldMk cId="3565169176" sldId="1294"/>
        </pc:sldMkLst>
      </pc:sldChg>
      <pc:sldChg chg="addSp delSp modSp add del mod delAnim modAnim">
        <pc:chgData name="Zope Vedant" userId="d8a1c4c5-dd07-425c-ad2f-6288560414d0" providerId="ADAL" clId="{F35FAAA0-7721-40E6-8FB8-EFBE0DEE6C08}" dt="2023-05-30T15:34:19.853" v="5699" actId="2711"/>
        <pc:sldMkLst>
          <pc:docMk/>
          <pc:sldMk cId="1166986704" sldId="1295"/>
        </pc:sldMkLst>
        <pc:spChg chg="add del mod">
          <ac:chgData name="Zope Vedant" userId="d8a1c4c5-dd07-425c-ad2f-6288560414d0" providerId="ADAL" clId="{F35FAAA0-7721-40E6-8FB8-EFBE0DEE6C08}" dt="2023-05-30T14:58:57.526" v="5415" actId="478"/>
          <ac:spMkLst>
            <pc:docMk/>
            <pc:sldMk cId="1166986704" sldId="1295"/>
            <ac:spMk id="4" creationId="{383564CA-C3FD-775F-5C65-549D2A6CB02F}"/>
          </ac:spMkLst>
        </pc:spChg>
        <pc:spChg chg="add mod">
          <ac:chgData name="Zope Vedant" userId="d8a1c4c5-dd07-425c-ad2f-6288560414d0" providerId="ADAL" clId="{F35FAAA0-7721-40E6-8FB8-EFBE0DEE6C08}" dt="2023-05-30T15:01:32.250" v="5475" actId="1076"/>
          <ac:spMkLst>
            <pc:docMk/>
            <pc:sldMk cId="1166986704" sldId="1295"/>
            <ac:spMk id="5" creationId="{290CB5FB-A9BD-173E-4176-D9F02C739A77}"/>
          </ac:spMkLst>
        </pc:spChg>
        <pc:spChg chg="add mod">
          <ac:chgData name="Zope Vedant" userId="d8a1c4c5-dd07-425c-ad2f-6288560414d0" providerId="ADAL" clId="{F35FAAA0-7721-40E6-8FB8-EFBE0DEE6C08}" dt="2023-05-30T15:01:28.516" v="5474" actId="1076"/>
          <ac:spMkLst>
            <pc:docMk/>
            <pc:sldMk cId="1166986704" sldId="1295"/>
            <ac:spMk id="6" creationId="{6EBA4DA5-CBFA-6DEF-7BC1-E46CE4CDA3E0}"/>
          </ac:spMkLst>
        </pc:spChg>
        <pc:spChg chg="add mod">
          <ac:chgData name="Zope Vedant" userId="d8a1c4c5-dd07-425c-ad2f-6288560414d0" providerId="ADAL" clId="{F35FAAA0-7721-40E6-8FB8-EFBE0DEE6C08}" dt="2023-05-30T15:01:53.451" v="5494" actId="1076"/>
          <ac:spMkLst>
            <pc:docMk/>
            <pc:sldMk cId="1166986704" sldId="1295"/>
            <ac:spMk id="7" creationId="{24FFACB8-45A1-BEE0-9E8B-27DE50849081}"/>
          </ac:spMkLst>
        </pc:spChg>
        <pc:spChg chg="mod">
          <ac:chgData name="Zope Vedant" userId="d8a1c4c5-dd07-425c-ad2f-6288560414d0" providerId="ADAL" clId="{F35FAAA0-7721-40E6-8FB8-EFBE0DEE6C08}" dt="2023-05-30T14:39:06.935" v="5318" actId="20577"/>
          <ac:spMkLst>
            <pc:docMk/>
            <pc:sldMk cId="1166986704" sldId="1295"/>
            <ac:spMk id="8" creationId="{2774B24E-6387-ADF7-CCAF-CDC6EAD64CFD}"/>
          </ac:spMkLst>
        </pc:spChg>
        <pc:spChg chg="del">
          <ac:chgData name="Zope Vedant" userId="d8a1c4c5-dd07-425c-ad2f-6288560414d0" providerId="ADAL" clId="{F35FAAA0-7721-40E6-8FB8-EFBE0DEE6C08}" dt="2023-05-29T20:49:40.713" v="34" actId="478"/>
          <ac:spMkLst>
            <pc:docMk/>
            <pc:sldMk cId="1166986704" sldId="1295"/>
            <ac:spMk id="9" creationId="{FDBDF150-6EE7-79EC-4522-C03BC6FB6027}"/>
          </ac:spMkLst>
        </pc:spChg>
        <pc:spChg chg="add mod">
          <ac:chgData name="Zope Vedant" userId="d8a1c4c5-dd07-425c-ad2f-6288560414d0" providerId="ADAL" clId="{F35FAAA0-7721-40E6-8FB8-EFBE0DEE6C08}" dt="2023-05-30T15:34:19.853" v="5699" actId="2711"/>
          <ac:spMkLst>
            <pc:docMk/>
            <pc:sldMk cId="1166986704" sldId="1295"/>
            <ac:spMk id="10" creationId="{262E666B-8A82-D26C-EC37-DB2CC75D92AB}"/>
          </ac:spMkLst>
        </pc:spChg>
        <pc:spChg chg="del">
          <ac:chgData name="Zope Vedant" userId="d8a1c4c5-dd07-425c-ad2f-6288560414d0" providerId="ADAL" clId="{F35FAAA0-7721-40E6-8FB8-EFBE0DEE6C08}" dt="2023-05-29T20:47:21.116" v="2" actId="478"/>
          <ac:spMkLst>
            <pc:docMk/>
            <pc:sldMk cId="1166986704" sldId="1295"/>
            <ac:spMk id="18" creationId="{1206A81B-BBEF-C4B6-7E2B-E6139FFAF9D8}"/>
          </ac:spMkLst>
        </pc:spChg>
        <pc:spChg chg="del mod">
          <ac:chgData name="Zope Vedant" userId="d8a1c4c5-dd07-425c-ad2f-6288560414d0" providerId="ADAL" clId="{F35FAAA0-7721-40E6-8FB8-EFBE0DEE6C08}" dt="2023-05-29T20:47:52.962" v="5" actId="478"/>
          <ac:spMkLst>
            <pc:docMk/>
            <pc:sldMk cId="1166986704" sldId="1295"/>
            <ac:spMk id="19" creationId="{5D9132F2-1BA1-866F-A467-EE8216D86CEC}"/>
          </ac:spMkLst>
        </pc:spChg>
        <pc:spChg chg="del">
          <ac:chgData name="Zope Vedant" userId="d8a1c4c5-dd07-425c-ad2f-6288560414d0" providerId="ADAL" clId="{F35FAAA0-7721-40E6-8FB8-EFBE0DEE6C08}" dt="2023-05-29T20:47:22.853" v="3" actId="478"/>
          <ac:spMkLst>
            <pc:docMk/>
            <pc:sldMk cId="1166986704" sldId="1295"/>
            <ac:spMk id="20" creationId="{10BB3B52-F1E1-FC92-07EA-5ECDCEAC58E3}"/>
          </ac:spMkLst>
        </pc:spChg>
        <pc:spChg chg="del mod">
          <ac:chgData name="Zope Vedant" userId="d8a1c4c5-dd07-425c-ad2f-6288560414d0" providerId="ADAL" clId="{F35FAAA0-7721-40E6-8FB8-EFBE0DEE6C08}" dt="2023-05-30T14:35:09.769" v="5296" actId="478"/>
          <ac:spMkLst>
            <pc:docMk/>
            <pc:sldMk cId="1166986704" sldId="1295"/>
            <ac:spMk id="21" creationId="{88FA3698-6631-8BE5-7CC6-03927C43AA78}"/>
          </ac:spMkLst>
        </pc:spChg>
        <pc:spChg chg="del mod">
          <ac:chgData name="Zope Vedant" userId="d8a1c4c5-dd07-425c-ad2f-6288560414d0" providerId="ADAL" clId="{F35FAAA0-7721-40E6-8FB8-EFBE0DEE6C08}" dt="2023-05-29T20:47:18.841" v="1" actId="478"/>
          <ac:spMkLst>
            <pc:docMk/>
            <pc:sldMk cId="1166986704" sldId="1295"/>
            <ac:spMk id="23" creationId="{B490AC7D-FBE3-AE53-65BB-053D08E6EDC4}"/>
          </ac:spMkLst>
        </pc:spChg>
        <pc:spChg chg="mod">
          <ac:chgData name="Zope Vedant" userId="d8a1c4c5-dd07-425c-ad2f-6288560414d0" providerId="ADAL" clId="{F35FAAA0-7721-40E6-8FB8-EFBE0DEE6C08}" dt="2023-05-30T13:32:49.696" v="5039" actId="20577"/>
          <ac:spMkLst>
            <pc:docMk/>
            <pc:sldMk cId="1166986704" sldId="1295"/>
            <ac:spMk id="28" creationId="{40295FFA-A45C-C603-4EF0-DFDE59A273ED}"/>
          </ac:spMkLst>
        </pc:spChg>
        <pc:picChg chg="add mod">
          <ac:chgData name="Zope Vedant" userId="d8a1c4c5-dd07-425c-ad2f-6288560414d0" providerId="ADAL" clId="{F35FAAA0-7721-40E6-8FB8-EFBE0DEE6C08}" dt="2023-05-30T14:39:29.727" v="5319" actId="1076"/>
          <ac:picMkLst>
            <pc:docMk/>
            <pc:sldMk cId="1166986704" sldId="1295"/>
            <ac:picMk id="3" creationId="{4ADD8D13-F54D-A1C9-AE8B-B39203F824FA}"/>
          </ac:picMkLst>
        </pc:picChg>
      </pc:sldChg>
      <pc:sldChg chg="del">
        <pc:chgData name="Zope Vedant" userId="d8a1c4c5-dd07-425c-ad2f-6288560414d0" providerId="ADAL" clId="{F35FAAA0-7721-40E6-8FB8-EFBE0DEE6C08}" dt="2023-05-30T13:16:31.015" v="3979" actId="47"/>
        <pc:sldMkLst>
          <pc:docMk/>
          <pc:sldMk cId="3740530519" sldId="1296"/>
        </pc:sldMkLst>
      </pc:sldChg>
      <pc:sldChg chg="del">
        <pc:chgData name="Zope Vedant" userId="d8a1c4c5-dd07-425c-ad2f-6288560414d0" providerId="ADAL" clId="{F35FAAA0-7721-40E6-8FB8-EFBE0DEE6C08}" dt="2023-05-30T13:16:29.424" v="3946" actId="47"/>
        <pc:sldMkLst>
          <pc:docMk/>
          <pc:sldMk cId="3973767709" sldId="1297"/>
        </pc:sldMkLst>
      </pc:sldChg>
      <pc:sldChg chg="del">
        <pc:chgData name="Zope Vedant" userId="d8a1c4c5-dd07-425c-ad2f-6288560414d0" providerId="ADAL" clId="{F35FAAA0-7721-40E6-8FB8-EFBE0DEE6C08}" dt="2023-05-30T13:16:30.215" v="3961" actId="47"/>
        <pc:sldMkLst>
          <pc:docMk/>
          <pc:sldMk cId="3528770446" sldId="1298"/>
        </pc:sldMkLst>
      </pc:sldChg>
      <pc:sldChg chg="del">
        <pc:chgData name="Zope Vedant" userId="d8a1c4c5-dd07-425c-ad2f-6288560414d0" providerId="ADAL" clId="{F35FAAA0-7721-40E6-8FB8-EFBE0DEE6C08}" dt="2023-05-30T13:16:29.380" v="3944" actId="47"/>
        <pc:sldMkLst>
          <pc:docMk/>
          <pc:sldMk cId="186039510" sldId="1301"/>
        </pc:sldMkLst>
      </pc:sldChg>
      <pc:sldChg chg="add del">
        <pc:chgData name="Zope Vedant" userId="d8a1c4c5-dd07-425c-ad2f-6288560414d0" providerId="ADAL" clId="{F35FAAA0-7721-40E6-8FB8-EFBE0DEE6C08}" dt="2023-05-30T13:16:47.919" v="3998" actId="47"/>
        <pc:sldMkLst>
          <pc:docMk/>
          <pc:sldMk cId="309489916" sldId="1302"/>
        </pc:sldMkLst>
      </pc:sldChg>
      <pc:sldChg chg="del">
        <pc:chgData name="Zope Vedant" userId="d8a1c4c5-dd07-425c-ad2f-6288560414d0" providerId="ADAL" clId="{F35FAAA0-7721-40E6-8FB8-EFBE0DEE6C08}" dt="2023-05-30T13:16:27.561" v="3933" actId="47"/>
        <pc:sldMkLst>
          <pc:docMk/>
          <pc:sldMk cId="3213154161" sldId="1304"/>
        </pc:sldMkLst>
      </pc:sldChg>
      <pc:sldChg chg="del">
        <pc:chgData name="Zope Vedant" userId="d8a1c4c5-dd07-425c-ad2f-6288560414d0" providerId="ADAL" clId="{F35FAAA0-7721-40E6-8FB8-EFBE0DEE6C08}" dt="2023-05-30T13:16:27.984" v="3935" actId="47"/>
        <pc:sldMkLst>
          <pc:docMk/>
          <pc:sldMk cId="2172012263" sldId="1305"/>
        </pc:sldMkLst>
      </pc:sldChg>
      <pc:sldChg chg="del">
        <pc:chgData name="Zope Vedant" userId="d8a1c4c5-dd07-425c-ad2f-6288560414d0" providerId="ADAL" clId="{F35FAAA0-7721-40E6-8FB8-EFBE0DEE6C08}" dt="2023-05-30T13:16:28.212" v="3936" actId="47"/>
        <pc:sldMkLst>
          <pc:docMk/>
          <pc:sldMk cId="3199344038" sldId="1306"/>
        </pc:sldMkLst>
      </pc:sldChg>
      <pc:sldChg chg="del">
        <pc:chgData name="Zope Vedant" userId="d8a1c4c5-dd07-425c-ad2f-6288560414d0" providerId="ADAL" clId="{F35FAAA0-7721-40E6-8FB8-EFBE0DEE6C08}" dt="2023-05-30T13:16:28.363" v="3937" actId="47"/>
        <pc:sldMkLst>
          <pc:docMk/>
          <pc:sldMk cId="572879400" sldId="1307"/>
        </pc:sldMkLst>
      </pc:sldChg>
      <pc:sldChg chg="del">
        <pc:chgData name="Zope Vedant" userId="d8a1c4c5-dd07-425c-ad2f-6288560414d0" providerId="ADAL" clId="{F35FAAA0-7721-40E6-8FB8-EFBE0DEE6C08}" dt="2023-05-30T13:16:26.340" v="3931" actId="47"/>
        <pc:sldMkLst>
          <pc:docMk/>
          <pc:sldMk cId="1409499660" sldId="1308"/>
        </pc:sldMkLst>
      </pc:sldChg>
      <pc:sldChg chg="del">
        <pc:chgData name="Zope Vedant" userId="d8a1c4c5-dd07-425c-ad2f-6288560414d0" providerId="ADAL" clId="{F35FAAA0-7721-40E6-8FB8-EFBE0DEE6C08}" dt="2023-05-30T13:16:29.255" v="3941" actId="47"/>
        <pc:sldMkLst>
          <pc:docMk/>
          <pc:sldMk cId="1156599000" sldId="1309"/>
        </pc:sldMkLst>
      </pc:sldChg>
      <pc:sldChg chg="del">
        <pc:chgData name="Zope Vedant" userId="d8a1c4c5-dd07-425c-ad2f-6288560414d0" providerId="ADAL" clId="{F35FAAA0-7721-40E6-8FB8-EFBE0DEE6C08}" dt="2023-05-30T13:16:29.310" v="3942" actId="47"/>
        <pc:sldMkLst>
          <pc:docMk/>
          <pc:sldMk cId="3182946867" sldId="1311"/>
        </pc:sldMkLst>
      </pc:sldChg>
      <pc:sldChg chg="del">
        <pc:chgData name="Zope Vedant" userId="d8a1c4c5-dd07-425c-ad2f-6288560414d0" providerId="ADAL" clId="{F35FAAA0-7721-40E6-8FB8-EFBE0DEE6C08}" dt="2023-05-30T13:16:29.348" v="3943" actId="47"/>
        <pc:sldMkLst>
          <pc:docMk/>
          <pc:sldMk cId="2088870462" sldId="1312"/>
        </pc:sldMkLst>
      </pc:sldChg>
      <pc:sldChg chg="del">
        <pc:chgData name="Zope Vedant" userId="d8a1c4c5-dd07-425c-ad2f-6288560414d0" providerId="ADAL" clId="{F35FAAA0-7721-40E6-8FB8-EFBE0DEE6C08}" dt="2023-05-30T13:16:30.302" v="3963" actId="47"/>
        <pc:sldMkLst>
          <pc:docMk/>
          <pc:sldMk cId="1832352739" sldId="1313"/>
        </pc:sldMkLst>
      </pc:sldChg>
      <pc:sldChg chg="del">
        <pc:chgData name="Zope Vedant" userId="d8a1c4c5-dd07-425c-ad2f-6288560414d0" providerId="ADAL" clId="{F35FAAA0-7721-40E6-8FB8-EFBE0DEE6C08}" dt="2023-05-30T13:16:29.595" v="3950" actId="47"/>
        <pc:sldMkLst>
          <pc:docMk/>
          <pc:sldMk cId="1332865129" sldId="1317"/>
        </pc:sldMkLst>
      </pc:sldChg>
      <pc:sldChg chg="del">
        <pc:chgData name="Zope Vedant" userId="d8a1c4c5-dd07-425c-ad2f-6288560414d0" providerId="ADAL" clId="{F35FAAA0-7721-40E6-8FB8-EFBE0DEE6C08}" dt="2023-05-30T13:16:30.737" v="3974" actId="47"/>
        <pc:sldMkLst>
          <pc:docMk/>
          <pc:sldMk cId="3112244465" sldId="1319"/>
        </pc:sldMkLst>
      </pc:sldChg>
      <pc:sldChg chg="del">
        <pc:chgData name="Zope Vedant" userId="d8a1c4c5-dd07-425c-ad2f-6288560414d0" providerId="ADAL" clId="{F35FAAA0-7721-40E6-8FB8-EFBE0DEE6C08}" dt="2023-05-30T13:16:30.342" v="3964" actId="47"/>
        <pc:sldMkLst>
          <pc:docMk/>
          <pc:sldMk cId="2347416392" sldId="1320"/>
        </pc:sldMkLst>
      </pc:sldChg>
      <pc:sldChg chg="del">
        <pc:chgData name="Zope Vedant" userId="d8a1c4c5-dd07-425c-ad2f-6288560414d0" providerId="ADAL" clId="{F35FAAA0-7721-40E6-8FB8-EFBE0DEE6C08}" dt="2023-05-30T13:16:30.962" v="3978" actId="47"/>
        <pc:sldMkLst>
          <pc:docMk/>
          <pc:sldMk cId="3791482163" sldId="1322"/>
        </pc:sldMkLst>
      </pc:sldChg>
      <pc:sldChg chg="del">
        <pc:chgData name="Zope Vedant" userId="d8a1c4c5-dd07-425c-ad2f-6288560414d0" providerId="ADAL" clId="{F35FAAA0-7721-40E6-8FB8-EFBE0DEE6C08}" dt="2023-05-30T13:16:29.663" v="3951" actId="47"/>
        <pc:sldMkLst>
          <pc:docMk/>
          <pc:sldMk cId="1377721669" sldId="1323"/>
        </pc:sldMkLst>
      </pc:sldChg>
      <pc:sldChg chg="del">
        <pc:chgData name="Zope Vedant" userId="d8a1c4c5-dd07-425c-ad2f-6288560414d0" providerId="ADAL" clId="{F35FAAA0-7721-40E6-8FB8-EFBE0DEE6C08}" dt="2023-05-30T13:16:29.781" v="3954" actId="47"/>
        <pc:sldMkLst>
          <pc:docMk/>
          <pc:sldMk cId="2358887508" sldId="1324"/>
        </pc:sldMkLst>
      </pc:sldChg>
      <pc:sldChg chg="del">
        <pc:chgData name="Zope Vedant" userId="d8a1c4c5-dd07-425c-ad2f-6288560414d0" providerId="ADAL" clId="{F35FAAA0-7721-40E6-8FB8-EFBE0DEE6C08}" dt="2023-05-30T13:16:29.714" v="3952" actId="47"/>
        <pc:sldMkLst>
          <pc:docMk/>
          <pc:sldMk cId="1888369580" sldId="1326"/>
        </pc:sldMkLst>
      </pc:sldChg>
      <pc:sldChg chg="del">
        <pc:chgData name="Zope Vedant" userId="d8a1c4c5-dd07-425c-ad2f-6288560414d0" providerId="ADAL" clId="{F35FAAA0-7721-40E6-8FB8-EFBE0DEE6C08}" dt="2023-05-30T13:16:29.743" v="3953" actId="47"/>
        <pc:sldMkLst>
          <pc:docMk/>
          <pc:sldMk cId="3091498116" sldId="1327"/>
        </pc:sldMkLst>
      </pc:sldChg>
      <pc:sldChg chg="del">
        <pc:chgData name="Zope Vedant" userId="d8a1c4c5-dd07-425c-ad2f-6288560414d0" providerId="ADAL" clId="{F35FAAA0-7721-40E6-8FB8-EFBE0DEE6C08}" dt="2023-05-30T13:16:29.814" v="3955" actId="47"/>
        <pc:sldMkLst>
          <pc:docMk/>
          <pc:sldMk cId="1351638520" sldId="1328"/>
        </pc:sldMkLst>
      </pc:sldChg>
      <pc:sldChg chg="del">
        <pc:chgData name="Zope Vedant" userId="d8a1c4c5-dd07-425c-ad2f-6288560414d0" providerId="ADAL" clId="{F35FAAA0-7721-40E6-8FB8-EFBE0DEE6C08}" dt="2023-05-30T13:16:29.834" v="3956" actId="47"/>
        <pc:sldMkLst>
          <pc:docMk/>
          <pc:sldMk cId="616655056" sldId="1329"/>
        </pc:sldMkLst>
      </pc:sldChg>
      <pc:sldChg chg="del">
        <pc:chgData name="Zope Vedant" userId="d8a1c4c5-dd07-425c-ad2f-6288560414d0" providerId="ADAL" clId="{F35FAAA0-7721-40E6-8FB8-EFBE0DEE6C08}" dt="2023-05-30T13:16:29.892" v="3957" actId="47"/>
        <pc:sldMkLst>
          <pc:docMk/>
          <pc:sldMk cId="2817340637" sldId="1330"/>
        </pc:sldMkLst>
      </pc:sldChg>
      <pc:sldChg chg="del">
        <pc:chgData name="Zope Vedant" userId="d8a1c4c5-dd07-425c-ad2f-6288560414d0" providerId="ADAL" clId="{F35FAAA0-7721-40E6-8FB8-EFBE0DEE6C08}" dt="2023-05-30T13:16:30.126" v="3958" actId="47"/>
        <pc:sldMkLst>
          <pc:docMk/>
          <pc:sldMk cId="2033663280" sldId="1331"/>
        </pc:sldMkLst>
      </pc:sldChg>
      <pc:sldChg chg="del">
        <pc:chgData name="Zope Vedant" userId="d8a1c4c5-dd07-425c-ad2f-6288560414d0" providerId="ADAL" clId="{F35FAAA0-7721-40E6-8FB8-EFBE0DEE6C08}" dt="2023-05-30T13:16:30.147" v="3959" actId="47"/>
        <pc:sldMkLst>
          <pc:docMk/>
          <pc:sldMk cId="170108390" sldId="1332"/>
        </pc:sldMkLst>
      </pc:sldChg>
      <pc:sldChg chg="del">
        <pc:chgData name="Zope Vedant" userId="d8a1c4c5-dd07-425c-ad2f-6288560414d0" providerId="ADAL" clId="{F35FAAA0-7721-40E6-8FB8-EFBE0DEE6C08}" dt="2023-05-30T13:16:29.189" v="3940" actId="47"/>
        <pc:sldMkLst>
          <pc:docMk/>
          <pc:sldMk cId="1418218933" sldId="1333"/>
        </pc:sldMkLst>
      </pc:sldChg>
      <pc:sldChg chg="del">
        <pc:chgData name="Zope Vedant" userId="d8a1c4c5-dd07-425c-ad2f-6288560414d0" providerId="ADAL" clId="{F35FAAA0-7721-40E6-8FB8-EFBE0DEE6C08}" dt="2023-05-30T13:16:29.400" v="3945" actId="47"/>
        <pc:sldMkLst>
          <pc:docMk/>
          <pc:sldMk cId="3402786497" sldId="1334"/>
        </pc:sldMkLst>
      </pc:sldChg>
      <pc:sldChg chg="del">
        <pc:chgData name="Zope Vedant" userId="d8a1c4c5-dd07-425c-ad2f-6288560414d0" providerId="ADAL" clId="{F35FAAA0-7721-40E6-8FB8-EFBE0DEE6C08}" dt="2023-05-30T13:16:29.534" v="3948" actId="47"/>
        <pc:sldMkLst>
          <pc:docMk/>
          <pc:sldMk cId="2175312927" sldId="1336"/>
        </pc:sldMkLst>
      </pc:sldChg>
      <pc:sldChg chg="del">
        <pc:chgData name="Zope Vedant" userId="d8a1c4c5-dd07-425c-ad2f-6288560414d0" providerId="ADAL" clId="{F35FAAA0-7721-40E6-8FB8-EFBE0DEE6C08}" dt="2023-05-30T13:16:29.487" v="3947" actId="47"/>
        <pc:sldMkLst>
          <pc:docMk/>
          <pc:sldMk cId="3169212450" sldId="1337"/>
        </pc:sldMkLst>
      </pc:sldChg>
      <pc:sldChg chg="del">
        <pc:chgData name="Zope Vedant" userId="d8a1c4c5-dd07-425c-ad2f-6288560414d0" providerId="ADAL" clId="{F35FAAA0-7721-40E6-8FB8-EFBE0DEE6C08}" dt="2023-05-30T13:16:30.189" v="3960" actId="47"/>
        <pc:sldMkLst>
          <pc:docMk/>
          <pc:sldMk cId="1989146056" sldId="1338"/>
        </pc:sldMkLst>
      </pc:sldChg>
      <pc:sldChg chg="del">
        <pc:chgData name="Zope Vedant" userId="d8a1c4c5-dd07-425c-ad2f-6288560414d0" providerId="ADAL" clId="{F35FAAA0-7721-40E6-8FB8-EFBE0DEE6C08}" dt="2023-05-30T13:16:30.285" v="3962" actId="47"/>
        <pc:sldMkLst>
          <pc:docMk/>
          <pc:sldMk cId="1610597939" sldId="1339"/>
        </pc:sldMkLst>
      </pc:sldChg>
      <pc:sldChg chg="del">
        <pc:chgData name="Zope Vedant" userId="d8a1c4c5-dd07-425c-ad2f-6288560414d0" providerId="ADAL" clId="{F35FAAA0-7721-40E6-8FB8-EFBE0DEE6C08}" dt="2023-05-30T13:16:30.365" v="3965" actId="47"/>
        <pc:sldMkLst>
          <pc:docMk/>
          <pc:sldMk cId="3678727085" sldId="1340"/>
        </pc:sldMkLst>
      </pc:sldChg>
      <pc:sldChg chg="del">
        <pc:chgData name="Zope Vedant" userId="d8a1c4c5-dd07-425c-ad2f-6288560414d0" providerId="ADAL" clId="{F35FAAA0-7721-40E6-8FB8-EFBE0DEE6C08}" dt="2023-05-30T13:16:30.379" v="3966" actId="47"/>
        <pc:sldMkLst>
          <pc:docMk/>
          <pc:sldMk cId="1046776331" sldId="1341"/>
        </pc:sldMkLst>
      </pc:sldChg>
      <pc:sldChg chg="del">
        <pc:chgData name="Zope Vedant" userId="d8a1c4c5-dd07-425c-ad2f-6288560414d0" providerId="ADAL" clId="{F35FAAA0-7721-40E6-8FB8-EFBE0DEE6C08}" dt="2023-05-30T13:16:30.502" v="3969" actId="47"/>
        <pc:sldMkLst>
          <pc:docMk/>
          <pc:sldMk cId="2248412665" sldId="1342"/>
        </pc:sldMkLst>
      </pc:sldChg>
      <pc:sldChg chg="del">
        <pc:chgData name="Zope Vedant" userId="d8a1c4c5-dd07-425c-ad2f-6288560414d0" providerId="ADAL" clId="{F35FAAA0-7721-40E6-8FB8-EFBE0DEE6C08}" dt="2023-05-30T13:16:30.527" v="3970" actId="47"/>
        <pc:sldMkLst>
          <pc:docMk/>
          <pc:sldMk cId="4228343669" sldId="1343"/>
        </pc:sldMkLst>
      </pc:sldChg>
      <pc:sldChg chg="del">
        <pc:chgData name="Zope Vedant" userId="d8a1c4c5-dd07-425c-ad2f-6288560414d0" providerId="ADAL" clId="{F35FAAA0-7721-40E6-8FB8-EFBE0DEE6C08}" dt="2023-05-30T13:16:30.487" v="3968" actId="47"/>
        <pc:sldMkLst>
          <pc:docMk/>
          <pc:sldMk cId="2260202067" sldId="1344"/>
        </pc:sldMkLst>
      </pc:sldChg>
      <pc:sldChg chg="del">
        <pc:chgData name="Zope Vedant" userId="d8a1c4c5-dd07-425c-ad2f-6288560414d0" providerId="ADAL" clId="{F35FAAA0-7721-40E6-8FB8-EFBE0DEE6C08}" dt="2023-05-30T13:16:30.426" v="3967" actId="47"/>
        <pc:sldMkLst>
          <pc:docMk/>
          <pc:sldMk cId="3325572679" sldId="1345"/>
        </pc:sldMkLst>
      </pc:sldChg>
      <pc:sldChg chg="del">
        <pc:chgData name="Zope Vedant" userId="d8a1c4c5-dd07-425c-ad2f-6288560414d0" providerId="ADAL" clId="{F35FAAA0-7721-40E6-8FB8-EFBE0DEE6C08}" dt="2023-05-30T13:16:30.562" v="3971" actId="47"/>
        <pc:sldMkLst>
          <pc:docMk/>
          <pc:sldMk cId="3249236603" sldId="1346"/>
        </pc:sldMkLst>
      </pc:sldChg>
      <pc:sldChg chg="del">
        <pc:chgData name="Zope Vedant" userId="d8a1c4c5-dd07-425c-ad2f-6288560414d0" providerId="ADAL" clId="{F35FAAA0-7721-40E6-8FB8-EFBE0DEE6C08}" dt="2023-05-30T13:16:30.604" v="3972" actId="47"/>
        <pc:sldMkLst>
          <pc:docMk/>
          <pc:sldMk cId="2281799297" sldId="1347"/>
        </pc:sldMkLst>
      </pc:sldChg>
      <pc:sldChg chg="del">
        <pc:chgData name="Zope Vedant" userId="d8a1c4c5-dd07-425c-ad2f-6288560414d0" providerId="ADAL" clId="{F35FAAA0-7721-40E6-8FB8-EFBE0DEE6C08}" dt="2023-05-30T13:16:30.663" v="3973" actId="47"/>
        <pc:sldMkLst>
          <pc:docMk/>
          <pc:sldMk cId="1974205209" sldId="1348"/>
        </pc:sldMkLst>
      </pc:sldChg>
      <pc:sldChg chg="del">
        <pc:chgData name="Zope Vedant" userId="d8a1c4c5-dd07-425c-ad2f-6288560414d0" providerId="ADAL" clId="{F35FAAA0-7721-40E6-8FB8-EFBE0DEE6C08}" dt="2023-05-30T13:16:30.826" v="3975" actId="47"/>
        <pc:sldMkLst>
          <pc:docMk/>
          <pc:sldMk cId="1608885553" sldId="1349"/>
        </pc:sldMkLst>
      </pc:sldChg>
      <pc:sldChg chg="del">
        <pc:chgData name="Zope Vedant" userId="d8a1c4c5-dd07-425c-ad2f-6288560414d0" providerId="ADAL" clId="{F35FAAA0-7721-40E6-8FB8-EFBE0DEE6C08}" dt="2023-05-30T13:16:30.896" v="3976" actId="47"/>
        <pc:sldMkLst>
          <pc:docMk/>
          <pc:sldMk cId="1590625763" sldId="1351"/>
        </pc:sldMkLst>
      </pc:sldChg>
      <pc:sldChg chg="del">
        <pc:chgData name="Zope Vedant" userId="d8a1c4c5-dd07-425c-ad2f-6288560414d0" providerId="ADAL" clId="{F35FAAA0-7721-40E6-8FB8-EFBE0DEE6C08}" dt="2023-05-30T13:16:30.940" v="3977" actId="47"/>
        <pc:sldMkLst>
          <pc:docMk/>
          <pc:sldMk cId="3952757204" sldId="1352"/>
        </pc:sldMkLst>
      </pc:sldChg>
      <pc:sldChg chg="addSp delSp modSp add del mod delAnim modAnim">
        <pc:chgData name="Zope Vedant" userId="d8a1c4c5-dd07-425c-ad2f-6288560414d0" providerId="ADAL" clId="{F35FAAA0-7721-40E6-8FB8-EFBE0DEE6C08}" dt="2023-05-30T15:18:34.056" v="5692"/>
        <pc:sldMkLst>
          <pc:docMk/>
          <pc:sldMk cId="525802105" sldId="1354"/>
        </pc:sldMkLst>
        <pc:spChg chg="add del mod">
          <ac:chgData name="Zope Vedant" userId="d8a1c4c5-dd07-425c-ad2f-6288560414d0" providerId="ADAL" clId="{F35FAAA0-7721-40E6-8FB8-EFBE0DEE6C08}" dt="2023-05-29T21:04:58.471" v="287" actId="478"/>
          <ac:spMkLst>
            <pc:docMk/>
            <pc:sldMk cId="525802105" sldId="1354"/>
            <ac:spMk id="2" creationId="{BD06916B-FC0C-CD36-0904-A877EA0F8887}"/>
          </ac:spMkLst>
        </pc:spChg>
        <pc:spChg chg="mod">
          <ac:chgData name="Zope Vedant" userId="d8a1c4c5-dd07-425c-ad2f-6288560414d0" providerId="ADAL" clId="{F35FAAA0-7721-40E6-8FB8-EFBE0DEE6C08}" dt="2023-05-30T13:32:39.142" v="5034" actId="20577"/>
          <ac:spMkLst>
            <pc:docMk/>
            <pc:sldMk cId="525802105" sldId="1354"/>
            <ac:spMk id="3" creationId="{933EAD8F-9497-20BC-1482-1684D44A4F22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4" creationId="{BDA872AB-4C9D-CCAE-9669-49D954889FA9}"/>
          </ac:spMkLst>
        </pc:spChg>
        <pc:spChg chg="add del">
          <ac:chgData name="Zope Vedant" userId="d8a1c4c5-dd07-425c-ad2f-6288560414d0" providerId="ADAL" clId="{F35FAAA0-7721-40E6-8FB8-EFBE0DEE6C08}" dt="2023-05-29T21:02:13.755" v="229" actId="478"/>
          <ac:spMkLst>
            <pc:docMk/>
            <pc:sldMk cId="525802105" sldId="1354"/>
            <ac:spMk id="5" creationId="{9136453C-7543-8DFD-0C0A-6A4E6A84B438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6" creationId="{61F79935-ECEF-94FF-5131-A32DFC7D3C59}"/>
          </ac:spMkLst>
        </pc:spChg>
        <pc:spChg chg="add del mod">
          <ac:chgData name="Zope Vedant" userId="d8a1c4c5-dd07-425c-ad2f-6288560414d0" providerId="ADAL" clId="{F35FAAA0-7721-40E6-8FB8-EFBE0DEE6C08}" dt="2023-05-29T21:02:20.721" v="233"/>
          <ac:spMkLst>
            <pc:docMk/>
            <pc:sldMk cId="525802105" sldId="1354"/>
            <ac:spMk id="7" creationId="{4716ADEA-69EB-4F5F-485A-229824A87CAB}"/>
          </ac:spMkLst>
        </pc:spChg>
        <pc:spChg chg="add del mod">
          <ac:chgData name="Zope Vedant" userId="d8a1c4c5-dd07-425c-ad2f-6288560414d0" providerId="ADAL" clId="{F35FAAA0-7721-40E6-8FB8-EFBE0DEE6C08}" dt="2023-05-29T21:02:23.035" v="235"/>
          <ac:spMkLst>
            <pc:docMk/>
            <pc:sldMk cId="525802105" sldId="1354"/>
            <ac:spMk id="8" creationId="{952B9DBE-9E37-70A6-31EA-6983A8EE1BB4}"/>
          </ac:spMkLst>
        </pc:spChg>
        <pc:spChg chg="add del mod">
          <ac:chgData name="Zope Vedant" userId="d8a1c4c5-dd07-425c-ad2f-6288560414d0" providerId="ADAL" clId="{F35FAAA0-7721-40E6-8FB8-EFBE0DEE6C08}" dt="2023-05-29T21:02:26.804" v="237"/>
          <ac:spMkLst>
            <pc:docMk/>
            <pc:sldMk cId="525802105" sldId="1354"/>
            <ac:spMk id="9" creationId="{71573752-9E86-B6DE-9D1F-8628208E6CFD}"/>
          </ac:spMkLst>
        </pc:spChg>
        <pc:spChg chg="add del mod">
          <ac:chgData name="Zope Vedant" userId="d8a1c4c5-dd07-425c-ad2f-6288560414d0" providerId="ADAL" clId="{F35FAAA0-7721-40E6-8FB8-EFBE0DEE6C08}" dt="2023-05-29T21:03:35.148" v="260"/>
          <ac:spMkLst>
            <pc:docMk/>
            <pc:sldMk cId="525802105" sldId="1354"/>
            <ac:spMk id="11" creationId="{F823E0A8-1DE1-6017-0CA9-DA2EBA42FA27}"/>
          </ac:spMkLst>
        </pc:spChg>
        <pc:spChg chg="add del mod">
          <ac:chgData name="Zope Vedant" userId="d8a1c4c5-dd07-425c-ad2f-6288560414d0" providerId="ADAL" clId="{F35FAAA0-7721-40E6-8FB8-EFBE0DEE6C08}" dt="2023-05-29T21:03:34.868" v="259"/>
          <ac:spMkLst>
            <pc:docMk/>
            <pc:sldMk cId="525802105" sldId="1354"/>
            <ac:spMk id="12" creationId="{6B21D35C-005B-683F-D790-1D5C61B03EE1}"/>
          </ac:spMkLst>
        </pc:spChg>
        <pc:spChg chg="add del mod">
          <ac:chgData name="Zope Vedant" userId="d8a1c4c5-dd07-425c-ad2f-6288560414d0" providerId="ADAL" clId="{F35FAAA0-7721-40E6-8FB8-EFBE0DEE6C08}" dt="2023-05-29T21:03:34.550" v="258"/>
          <ac:spMkLst>
            <pc:docMk/>
            <pc:sldMk cId="525802105" sldId="1354"/>
            <ac:spMk id="13" creationId="{07161CE0-414A-C19E-0469-DECC3DDD813E}"/>
          </ac:spMkLst>
        </pc:spChg>
        <pc:spChg chg="add del mod">
          <ac:chgData name="Zope Vedant" userId="d8a1c4c5-dd07-425c-ad2f-6288560414d0" providerId="ADAL" clId="{F35FAAA0-7721-40E6-8FB8-EFBE0DEE6C08}" dt="2023-05-29T21:03:34.081" v="257"/>
          <ac:spMkLst>
            <pc:docMk/>
            <pc:sldMk cId="525802105" sldId="1354"/>
            <ac:spMk id="14" creationId="{A7DAB8DC-EAA4-5C82-8C86-16B72F6518F1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15" creationId="{0814E49B-3F0E-C18F-F4F6-AC2CE85BD176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16" creationId="{867322B4-9C21-23F0-D4D7-FE9D1C7CAD6C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17" creationId="{4E367151-B912-17B8-0EBF-C8E2278AB2C3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18" creationId="{31AFE470-591E-0C89-E659-FEBB90CF9467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19" creationId="{E55A215E-7F07-7FE3-3BF2-287C32087A3E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20" creationId="{7B051A49-1D48-8DD6-F3A1-59D539AE7F98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21" creationId="{E685CAED-6CAD-1302-F318-DF6191244861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22" creationId="{B99B30A8-3AD0-7482-3590-AB9990722064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23" creationId="{54602FCD-62AF-3C76-1BF6-D8FA2D3BB992}"/>
          </ac:spMkLst>
        </pc:spChg>
        <pc:spChg chg="add mod">
          <ac:chgData name="Zope Vedant" userId="d8a1c4c5-dd07-425c-ad2f-6288560414d0" providerId="ADAL" clId="{F35FAAA0-7721-40E6-8FB8-EFBE0DEE6C08}" dt="2023-05-30T15:07:18.719" v="5551" actId="14100"/>
          <ac:spMkLst>
            <pc:docMk/>
            <pc:sldMk cId="525802105" sldId="1354"/>
            <ac:spMk id="62" creationId="{A4CD4E36-0653-CE2D-92E8-39339A605573}"/>
          </ac:spMkLst>
        </pc:spChg>
        <pc:spChg chg="add del mod">
          <ac:chgData name="Zope Vedant" userId="d8a1c4c5-dd07-425c-ad2f-6288560414d0" providerId="ADAL" clId="{F35FAAA0-7721-40E6-8FB8-EFBE0DEE6C08}" dt="2023-05-30T09:02:08.406" v="945" actId="478"/>
          <ac:spMkLst>
            <pc:docMk/>
            <pc:sldMk cId="525802105" sldId="1354"/>
            <ac:spMk id="109" creationId="{D20A1F15-859A-2930-2896-ADCE344AED76}"/>
          </ac:spMkLst>
        </pc:spChg>
        <pc:spChg chg="add del">
          <ac:chgData name="Zope Vedant" userId="d8a1c4c5-dd07-425c-ad2f-6288560414d0" providerId="ADAL" clId="{F35FAAA0-7721-40E6-8FB8-EFBE0DEE6C08}" dt="2023-05-30T09:01:57.453" v="943" actId="478"/>
          <ac:spMkLst>
            <pc:docMk/>
            <pc:sldMk cId="525802105" sldId="1354"/>
            <ac:spMk id="110" creationId="{2E2D34CF-E4F7-5E8E-72CB-1754C2CB3395}"/>
          </ac:spMkLst>
        </pc:spChg>
        <pc:spChg chg="add mod">
          <ac:chgData name="Zope Vedant" userId="d8a1c4c5-dd07-425c-ad2f-6288560414d0" providerId="ADAL" clId="{F35FAAA0-7721-40E6-8FB8-EFBE0DEE6C08}" dt="2023-05-30T13:32:31.189" v="5030" actId="255"/>
          <ac:spMkLst>
            <pc:docMk/>
            <pc:sldMk cId="525802105" sldId="1354"/>
            <ac:spMk id="111" creationId="{4979018A-09A2-24B1-F8B6-A62559328CFB}"/>
          </ac:spMkLst>
        </pc:spChg>
        <pc:spChg chg="add del mod">
          <ac:chgData name="Zope Vedant" userId="d8a1c4c5-dd07-425c-ad2f-6288560414d0" providerId="ADAL" clId="{F35FAAA0-7721-40E6-8FB8-EFBE0DEE6C08}" dt="2023-05-30T15:08:13.629" v="5554" actId="478"/>
          <ac:spMkLst>
            <pc:docMk/>
            <pc:sldMk cId="525802105" sldId="1354"/>
            <ac:spMk id="1027" creationId="{DFF065BB-517C-E6E3-8729-A628C5DE5965}"/>
          </ac:spMkLst>
        </pc:spChg>
        <pc:spChg chg="add mod">
          <ac:chgData name="Zope Vedant" userId="d8a1c4c5-dd07-425c-ad2f-6288560414d0" providerId="ADAL" clId="{F35FAAA0-7721-40E6-8FB8-EFBE0DEE6C08}" dt="2023-05-30T15:12:19.892" v="5661" actId="1076"/>
          <ac:spMkLst>
            <pc:docMk/>
            <pc:sldMk cId="525802105" sldId="1354"/>
            <ac:spMk id="1028" creationId="{4121F3E0-BEAE-E626-946D-E288863E7041}"/>
          </ac:spMkLst>
        </pc:spChg>
        <pc:spChg chg="add mod">
          <ac:chgData name="Zope Vedant" userId="d8a1c4c5-dd07-425c-ad2f-6288560414d0" providerId="ADAL" clId="{F35FAAA0-7721-40E6-8FB8-EFBE0DEE6C08}" dt="2023-05-30T15:12:19.892" v="5661" actId="1076"/>
          <ac:spMkLst>
            <pc:docMk/>
            <pc:sldMk cId="525802105" sldId="1354"/>
            <ac:spMk id="1029" creationId="{8F5466E3-5145-9A32-2908-C25FE58BD5AC}"/>
          </ac:spMkLst>
        </pc:spChg>
        <pc:spChg chg="add mod">
          <ac:chgData name="Zope Vedant" userId="d8a1c4c5-dd07-425c-ad2f-6288560414d0" providerId="ADAL" clId="{F35FAAA0-7721-40E6-8FB8-EFBE0DEE6C08}" dt="2023-05-30T15:12:19.892" v="5661" actId="1076"/>
          <ac:spMkLst>
            <pc:docMk/>
            <pc:sldMk cId="525802105" sldId="1354"/>
            <ac:spMk id="1030" creationId="{D67FD588-1B47-C180-56A3-90F7F75C8F30}"/>
          </ac:spMkLst>
        </pc:spChg>
        <pc:picChg chg="add del">
          <ac:chgData name="Zope Vedant" userId="d8a1c4c5-dd07-425c-ad2f-6288560414d0" providerId="ADAL" clId="{F35FAAA0-7721-40E6-8FB8-EFBE0DEE6C08}" dt="2023-05-29T21:03:35.573" v="261"/>
          <ac:picMkLst>
            <pc:docMk/>
            <pc:sldMk cId="525802105" sldId="1354"/>
            <ac:picMk id="10" creationId="{AA5D12E4-FB63-B6EC-DB26-757D422DCB76}"/>
          </ac:picMkLst>
        </pc:picChg>
        <pc:picChg chg="add mod">
          <ac:chgData name="Zope Vedant" userId="d8a1c4c5-dd07-425c-ad2f-6288560414d0" providerId="ADAL" clId="{F35FAAA0-7721-40E6-8FB8-EFBE0DEE6C08}" dt="2023-05-30T13:32:31.189" v="5030" actId="255"/>
          <ac:picMkLst>
            <pc:docMk/>
            <pc:sldMk cId="525802105" sldId="1354"/>
            <ac:picMk id="1026" creationId="{A0A146C3-2FA1-0B31-E224-76457874D9F5}"/>
          </ac:picMkLst>
        </pc:pic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25" creationId="{39149A12-F01E-C520-2EFB-9CB614FA98A2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28" creationId="{17D793D4-DDFE-D52D-90D8-91E741B4C126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31" creationId="{B0FB05FC-8AE5-E5D1-7BBB-34BBF73D5540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34" creationId="{39B6EDCC-9453-715A-871D-AE14395F4491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37" creationId="{D118D20C-8B86-A6A8-5DD0-E22A8E5A175F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40" creationId="{1E563FDA-C452-758E-F133-85076F0E314B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43" creationId="{9FF71584-67E2-8731-8F88-73B8A21454A6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46" creationId="{278B6044-A76F-C874-3486-4863A7FCC5F5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49" creationId="{D06F7B1F-50D0-BAA2-E4B4-780819CB4E31}"/>
          </ac:cxnSpMkLst>
        </pc:cxnChg>
        <pc:cxnChg chg="add del mod">
          <ac:chgData name="Zope Vedant" userId="d8a1c4c5-dd07-425c-ad2f-6288560414d0" providerId="ADAL" clId="{F35FAAA0-7721-40E6-8FB8-EFBE0DEE6C08}" dt="2023-05-29T21:23:50.393" v="827" actId="478"/>
          <ac:cxnSpMkLst>
            <pc:docMk/>
            <pc:sldMk cId="525802105" sldId="1354"/>
            <ac:cxnSpMk id="52" creationId="{0C9ACBB1-1C5E-05A2-AED8-48D386FB3D49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55" creationId="{FD7A9D4F-72AD-26FA-1CC7-2CC9F14BDDC1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58" creationId="{FEE346AE-AF39-8040-298D-8FCE30EC9C81}"/>
          </ac:cxnSpMkLst>
        </pc:cxnChg>
        <pc:cxnChg chg="add del mod">
          <ac:chgData name="Zope Vedant" userId="d8a1c4c5-dd07-425c-ad2f-6288560414d0" providerId="ADAL" clId="{F35FAAA0-7721-40E6-8FB8-EFBE0DEE6C08}" dt="2023-05-29T21:30:13.967" v="879" actId="478"/>
          <ac:cxnSpMkLst>
            <pc:docMk/>
            <pc:sldMk cId="525802105" sldId="1354"/>
            <ac:cxnSpMk id="64" creationId="{823D2275-76FE-D495-E87E-A000316B7A29}"/>
          </ac:cxnSpMkLst>
        </pc:cxnChg>
        <pc:cxnChg chg="add del mod">
          <ac:chgData name="Zope Vedant" userId="d8a1c4c5-dd07-425c-ad2f-6288560414d0" providerId="ADAL" clId="{F35FAAA0-7721-40E6-8FB8-EFBE0DEE6C08}" dt="2023-05-29T21:30:15.860" v="880" actId="478"/>
          <ac:cxnSpMkLst>
            <pc:docMk/>
            <pc:sldMk cId="525802105" sldId="1354"/>
            <ac:cxnSpMk id="67" creationId="{0FCB13BA-E57A-51CB-DD80-8889D1260094}"/>
          </ac:cxnSpMkLst>
        </pc:cxnChg>
        <pc:cxnChg chg="add del mod">
          <ac:chgData name="Zope Vedant" userId="d8a1c4c5-dd07-425c-ad2f-6288560414d0" providerId="ADAL" clId="{F35FAAA0-7721-40E6-8FB8-EFBE0DEE6C08}" dt="2023-05-29T21:30:11.812" v="878" actId="478"/>
          <ac:cxnSpMkLst>
            <pc:docMk/>
            <pc:sldMk cId="525802105" sldId="1354"/>
            <ac:cxnSpMk id="70" creationId="{091BA247-5633-36FE-FD26-A3EED81F2F81}"/>
          </ac:cxnSpMkLst>
        </pc:cxnChg>
        <pc:cxnChg chg="add del mod">
          <ac:chgData name="Zope Vedant" userId="d8a1c4c5-dd07-425c-ad2f-6288560414d0" providerId="ADAL" clId="{F35FAAA0-7721-40E6-8FB8-EFBE0DEE6C08}" dt="2023-05-29T21:30:59.348" v="883" actId="478"/>
          <ac:cxnSpMkLst>
            <pc:docMk/>
            <pc:sldMk cId="525802105" sldId="1354"/>
            <ac:cxnSpMk id="73" creationId="{713A9B0F-6C66-4139-E8B9-7D0F450E5A28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76" creationId="{08B7641A-B3CB-C1EE-DF52-C9ACD1A296BD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86" creationId="{8B8B4F5B-7B80-D8AE-F30A-444F3D551083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93" creationId="{B3C5DA22-A34E-70AB-19C3-D60EC3C91199}"/>
          </ac:cxnSpMkLst>
        </pc:cxnChg>
        <pc:cxnChg chg="add mod">
          <ac:chgData name="Zope Vedant" userId="d8a1c4c5-dd07-425c-ad2f-6288560414d0" providerId="ADAL" clId="{F35FAAA0-7721-40E6-8FB8-EFBE0DEE6C08}" dt="2023-05-30T13:32:31.189" v="5030" actId="255"/>
          <ac:cxnSpMkLst>
            <pc:docMk/>
            <pc:sldMk cId="525802105" sldId="1354"/>
            <ac:cxnSpMk id="98" creationId="{F11DEFC7-1C64-AED8-B945-752612FCCA01}"/>
          </ac:cxnSpMkLst>
        </pc:cxnChg>
        <pc:cxnChg chg="add del mod">
          <ac:chgData name="Zope Vedant" userId="d8a1c4c5-dd07-425c-ad2f-6288560414d0" providerId="ADAL" clId="{F35FAAA0-7721-40E6-8FB8-EFBE0DEE6C08}" dt="2023-05-30T08:59:47.550" v="922" actId="478"/>
          <ac:cxnSpMkLst>
            <pc:docMk/>
            <pc:sldMk cId="525802105" sldId="1354"/>
            <ac:cxnSpMk id="101" creationId="{C9EAC8B2-ECDA-8CD6-3CF3-D052835A00DF}"/>
          </ac:cxnSpMkLst>
        </pc:cxnChg>
        <pc:cxnChg chg="add mod">
          <ac:chgData name="Zope Vedant" userId="d8a1c4c5-dd07-425c-ad2f-6288560414d0" providerId="ADAL" clId="{F35FAAA0-7721-40E6-8FB8-EFBE0DEE6C08}" dt="2023-05-30T15:12:19.892" v="5661" actId="1076"/>
          <ac:cxnSpMkLst>
            <pc:docMk/>
            <pc:sldMk cId="525802105" sldId="1354"/>
            <ac:cxnSpMk id="1032" creationId="{841F8B56-6263-8AD9-FCA9-4CEAF4023409}"/>
          </ac:cxnSpMkLst>
        </pc:cxnChg>
        <pc:cxnChg chg="add mod">
          <ac:chgData name="Zope Vedant" userId="d8a1c4c5-dd07-425c-ad2f-6288560414d0" providerId="ADAL" clId="{F35FAAA0-7721-40E6-8FB8-EFBE0DEE6C08}" dt="2023-05-30T15:12:19.892" v="5661" actId="1076"/>
          <ac:cxnSpMkLst>
            <pc:docMk/>
            <pc:sldMk cId="525802105" sldId="1354"/>
            <ac:cxnSpMk id="1035" creationId="{E7420BEE-ED04-8381-30F8-4ED23044B584}"/>
          </ac:cxnSpMkLst>
        </pc:cxnChg>
        <pc:cxnChg chg="add mod">
          <ac:chgData name="Zope Vedant" userId="d8a1c4c5-dd07-425c-ad2f-6288560414d0" providerId="ADAL" clId="{F35FAAA0-7721-40E6-8FB8-EFBE0DEE6C08}" dt="2023-05-30T15:12:19.892" v="5661" actId="1076"/>
          <ac:cxnSpMkLst>
            <pc:docMk/>
            <pc:sldMk cId="525802105" sldId="1354"/>
            <ac:cxnSpMk id="1038" creationId="{6C271645-2566-D70E-CE49-EE6B6F709AC1}"/>
          </ac:cxnSpMkLst>
        </pc:cxnChg>
        <pc:cxnChg chg="add mod">
          <ac:chgData name="Zope Vedant" userId="d8a1c4c5-dd07-425c-ad2f-6288560414d0" providerId="ADAL" clId="{F35FAAA0-7721-40E6-8FB8-EFBE0DEE6C08}" dt="2023-05-30T15:12:19.892" v="5661" actId="1076"/>
          <ac:cxnSpMkLst>
            <pc:docMk/>
            <pc:sldMk cId="525802105" sldId="1354"/>
            <ac:cxnSpMk id="1041" creationId="{EC6DB949-0660-5B91-303D-7EC7D116E606}"/>
          </ac:cxnSpMkLst>
        </pc:cxnChg>
        <pc:cxnChg chg="add mod">
          <ac:chgData name="Zope Vedant" userId="d8a1c4c5-dd07-425c-ad2f-6288560414d0" providerId="ADAL" clId="{F35FAAA0-7721-40E6-8FB8-EFBE0DEE6C08}" dt="2023-05-30T15:12:19.892" v="5661" actId="1076"/>
          <ac:cxnSpMkLst>
            <pc:docMk/>
            <pc:sldMk cId="525802105" sldId="1354"/>
            <ac:cxnSpMk id="1044" creationId="{FDA5724D-5C18-35DA-F281-4C854100A9F6}"/>
          </ac:cxnSpMkLst>
        </pc:cxnChg>
        <pc:cxnChg chg="add mod">
          <ac:chgData name="Zope Vedant" userId="d8a1c4c5-dd07-425c-ad2f-6288560414d0" providerId="ADAL" clId="{F35FAAA0-7721-40E6-8FB8-EFBE0DEE6C08}" dt="2023-05-30T15:12:19.892" v="5661" actId="1076"/>
          <ac:cxnSpMkLst>
            <pc:docMk/>
            <pc:sldMk cId="525802105" sldId="1354"/>
            <ac:cxnSpMk id="1047" creationId="{E9478A5B-2F98-3E65-5A1D-89FA06403620}"/>
          </ac:cxnSpMkLst>
        </pc:cxnChg>
      </pc:sldChg>
      <pc:sldChg chg="addSp modSp add del mod">
        <pc:chgData name="Zope Vedant" userId="d8a1c4c5-dd07-425c-ad2f-6288560414d0" providerId="ADAL" clId="{F35FAAA0-7721-40E6-8FB8-EFBE0DEE6C08}" dt="2023-05-30T13:16:42.332" v="3992" actId="47"/>
        <pc:sldMkLst>
          <pc:docMk/>
          <pc:sldMk cId="3137796150" sldId="1355"/>
        </pc:sldMkLst>
        <pc:spChg chg="mod">
          <ac:chgData name="Zope Vedant" userId="d8a1c4c5-dd07-425c-ad2f-6288560414d0" providerId="ADAL" clId="{F35FAAA0-7721-40E6-8FB8-EFBE0DEE6C08}" dt="2023-05-30T09:30:54.839" v="1182" actId="20577"/>
          <ac:spMkLst>
            <pc:docMk/>
            <pc:sldMk cId="3137796150" sldId="1355"/>
            <ac:spMk id="2" creationId="{6B521B92-3E2C-7C7C-BA4F-7F0A29FB92AC}"/>
          </ac:spMkLst>
        </pc:spChg>
        <pc:picChg chg="add mod">
          <ac:chgData name="Zope Vedant" userId="d8a1c4c5-dd07-425c-ad2f-6288560414d0" providerId="ADAL" clId="{F35FAAA0-7721-40E6-8FB8-EFBE0DEE6C08}" dt="2023-05-30T09:31:21.987" v="1200" actId="1035"/>
          <ac:picMkLst>
            <pc:docMk/>
            <pc:sldMk cId="3137796150" sldId="1355"/>
            <ac:picMk id="4" creationId="{6B07B4D6-A2F7-B178-1797-D7999917A969}"/>
          </ac:picMkLst>
        </pc:picChg>
        <pc:picChg chg="add mod">
          <ac:chgData name="Zope Vedant" userId="d8a1c4c5-dd07-425c-ad2f-6288560414d0" providerId="ADAL" clId="{F35FAAA0-7721-40E6-8FB8-EFBE0DEE6C08}" dt="2023-05-30T09:30:58.862" v="1196" actId="1036"/>
          <ac:picMkLst>
            <pc:docMk/>
            <pc:sldMk cId="3137796150" sldId="1355"/>
            <ac:picMk id="6" creationId="{C074D589-49FD-3933-FD33-2B21825CEEAB}"/>
          </ac:picMkLst>
        </pc:picChg>
      </pc:sldChg>
      <pc:sldChg chg="addSp delSp modSp new add del mod ord modAnim">
        <pc:chgData name="Zope Vedant" userId="d8a1c4c5-dd07-425c-ad2f-6288560414d0" providerId="ADAL" clId="{F35FAAA0-7721-40E6-8FB8-EFBE0DEE6C08}" dt="2023-05-30T14:34:24.771" v="5293"/>
        <pc:sldMkLst>
          <pc:docMk/>
          <pc:sldMk cId="1243622529" sldId="1356"/>
        </pc:sldMkLst>
        <pc:spChg chg="mod">
          <ac:chgData name="Zope Vedant" userId="d8a1c4c5-dd07-425c-ad2f-6288560414d0" providerId="ADAL" clId="{F35FAAA0-7721-40E6-8FB8-EFBE0DEE6C08}" dt="2023-05-30T09:32:48.859" v="1216" actId="20577"/>
          <ac:spMkLst>
            <pc:docMk/>
            <pc:sldMk cId="1243622529" sldId="1356"/>
            <ac:spMk id="2" creationId="{68A32A7A-28A3-BEFC-947E-AFBAD9877C51}"/>
          </ac:spMkLst>
        </pc:spChg>
        <pc:spChg chg="add mod">
          <ac:chgData name="Zope Vedant" userId="d8a1c4c5-dd07-425c-ad2f-6288560414d0" providerId="ADAL" clId="{F35FAAA0-7721-40E6-8FB8-EFBE0DEE6C08}" dt="2023-05-30T14:33:59.018" v="5292" actId="1076"/>
          <ac:spMkLst>
            <pc:docMk/>
            <pc:sldMk cId="1243622529" sldId="1356"/>
            <ac:spMk id="7" creationId="{BA98721B-3CCA-8FF7-1D9B-F38DB2263A33}"/>
          </ac:spMkLst>
        </pc:spChg>
        <pc:picChg chg="add del mod modCrop">
          <ac:chgData name="Zope Vedant" userId="d8a1c4c5-dd07-425c-ad2f-6288560414d0" providerId="ADAL" clId="{F35FAAA0-7721-40E6-8FB8-EFBE0DEE6C08}" dt="2023-05-30T14:31:16.318" v="5286" actId="478"/>
          <ac:picMkLst>
            <pc:docMk/>
            <pc:sldMk cId="1243622529" sldId="1356"/>
            <ac:picMk id="4" creationId="{98EE1A0D-477C-B37D-014C-A75CDD73FE60}"/>
          </ac:picMkLst>
        </pc:picChg>
        <pc:picChg chg="add del mod">
          <ac:chgData name="Zope Vedant" userId="d8a1c4c5-dd07-425c-ad2f-6288560414d0" providerId="ADAL" clId="{F35FAAA0-7721-40E6-8FB8-EFBE0DEE6C08}" dt="2023-05-30T09:41:31.660" v="1224" actId="478"/>
          <ac:picMkLst>
            <pc:docMk/>
            <pc:sldMk cId="1243622529" sldId="1356"/>
            <ac:picMk id="6" creationId="{171C259D-1682-36AC-617D-613FE1095B6E}"/>
          </ac:picMkLst>
        </pc:picChg>
        <pc:picChg chg="add mod">
          <ac:chgData name="Zope Vedant" userId="d8a1c4c5-dd07-425c-ad2f-6288560414d0" providerId="ADAL" clId="{F35FAAA0-7721-40E6-8FB8-EFBE0DEE6C08}" dt="2023-05-30T14:32:07.731" v="5291" actId="1076"/>
          <ac:picMkLst>
            <pc:docMk/>
            <pc:sldMk cId="1243622529" sldId="1356"/>
            <ac:picMk id="9" creationId="{BA24AECB-4BCC-E3C4-FD91-5E05A1470F67}"/>
          </ac:picMkLst>
        </pc:picChg>
      </pc:sldChg>
      <pc:sldChg chg="addSp delSp modSp new add del mod modAnim modNotesTx">
        <pc:chgData name="Zope Vedant" userId="d8a1c4c5-dd07-425c-ad2f-6288560414d0" providerId="ADAL" clId="{F35FAAA0-7721-40E6-8FB8-EFBE0DEE6C08}" dt="2023-05-30T13:45:12.215" v="5107"/>
        <pc:sldMkLst>
          <pc:docMk/>
          <pc:sldMk cId="1330549349" sldId="1357"/>
        </pc:sldMkLst>
        <pc:spChg chg="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2" creationId="{E96E3314-6C31-E767-8931-E840C2888B89}"/>
          </ac:spMkLst>
        </pc:spChg>
        <pc:spChg chg="mod">
          <ac:chgData name="Zope Vedant" userId="d8a1c4c5-dd07-425c-ad2f-6288560414d0" providerId="ADAL" clId="{F35FAAA0-7721-40E6-8FB8-EFBE0DEE6C08}" dt="2023-05-30T13:32:11.736" v="5028" actId="255"/>
          <ac:spMkLst>
            <pc:docMk/>
            <pc:sldMk cId="1330549349" sldId="1357"/>
            <ac:spMk id="3" creationId="{FB4843D5-18FE-7484-D721-714AB6145075}"/>
          </ac:spMkLst>
        </pc:spChg>
        <pc:spChg chg="add del mod">
          <ac:chgData name="Zope Vedant" userId="d8a1c4c5-dd07-425c-ad2f-6288560414d0" providerId="ADAL" clId="{F35FAAA0-7721-40E6-8FB8-EFBE0DEE6C08}" dt="2023-05-30T10:17:41.163" v="1487" actId="767"/>
          <ac:spMkLst>
            <pc:docMk/>
            <pc:sldMk cId="1330549349" sldId="1357"/>
            <ac:spMk id="4" creationId="{1C4D977F-7AA4-B68E-2CC4-C3D422B1FA18}"/>
          </ac:spMkLst>
        </pc:spChg>
        <pc:spChg chg="add 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5" creationId="{52665415-E5EB-A485-6B96-E0DCDF9116D0}"/>
          </ac:spMkLst>
        </pc:spChg>
        <pc:spChg chg="add 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6" creationId="{AE6E7DCB-7C4C-1746-964E-0DABBD640142}"/>
          </ac:spMkLst>
        </pc:spChg>
        <pc:spChg chg="add 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7" creationId="{E4219349-0AB3-CD6D-BCA9-F292CB70D06D}"/>
          </ac:spMkLst>
        </pc:spChg>
        <pc:spChg chg="add 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8" creationId="{D77EB7EA-97FB-75B8-3CC8-2AADF3507FD0}"/>
          </ac:spMkLst>
        </pc:spChg>
        <pc:spChg chg="add 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9" creationId="{E445398E-A465-DBCB-9410-8F2FF99844A4}"/>
          </ac:spMkLst>
        </pc:spChg>
        <pc:spChg chg="add 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10" creationId="{0CE1DA6F-5E7B-2D21-F686-639398BCD071}"/>
          </ac:spMkLst>
        </pc:spChg>
        <pc:spChg chg="add mod">
          <ac:chgData name="Zope Vedant" userId="d8a1c4c5-dd07-425c-ad2f-6288560414d0" providerId="ADAL" clId="{F35FAAA0-7721-40E6-8FB8-EFBE0DEE6C08}" dt="2023-05-30T13:32:06.641" v="5027" actId="255"/>
          <ac:spMkLst>
            <pc:docMk/>
            <pc:sldMk cId="1330549349" sldId="1357"/>
            <ac:spMk id="11" creationId="{0CF97B86-4274-9F36-10A5-7919D0698E2E}"/>
          </ac:spMkLst>
        </pc:spChg>
        <pc:picChg chg="add mod">
          <ac:chgData name="Zope Vedant" userId="d8a1c4c5-dd07-425c-ad2f-6288560414d0" providerId="ADAL" clId="{F35FAAA0-7721-40E6-8FB8-EFBE0DEE6C08}" dt="2023-05-30T13:44:53.030" v="5098" actId="14100"/>
          <ac:picMkLst>
            <pc:docMk/>
            <pc:sldMk cId="1330549349" sldId="1357"/>
            <ac:picMk id="13" creationId="{B8B77461-B817-37AC-2B23-71941414FC44}"/>
          </ac:picMkLst>
        </pc:picChg>
      </pc:sldChg>
      <pc:sldChg chg="addSp delSp modSp new add del mod ord modAnim modNotesTx">
        <pc:chgData name="Zope Vedant" userId="d8a1c4c5-dd07-425c-ad2f-6288560414d0" providerId="ADAL" clId="{F35FAAA0-7721-40E6-8FB8-EFBE0DEE6C08}" dt="2023-05-30T14:41:09.769" v="5352" actId="14100"/>
        <pc:sldMkLst>
          <pc:docMk/>
          <pc:sldMk cId="3375649253" sldId="1358"/>
        </pc:sldMkLst>
        <pc:spChg chg="mod">
          <ac:chgData name="Zope Vedant" userId="d8a1c4c5-dd07-425c-ad2f-6288560414d0" providerId="ADAL" clId="{F35FAAA0-7721-40E6-8FB8-EFBE0DEE6C08}" dt="2023-05-30T13:31:51.401" v="5025" actId="255"/>
          <ac:spMkLst>
            <pc:docMk/>
            <pc:sldMk cId="3375649253" sldId="1358"/>
            <ac:spMk id="2" creationId="{35E5FBD0-2D9A-6E5C-9D57-4A106DC7E0B6}"/>
          </ac:spMkLst>
        </pc:spChg>
        <pc:spChg chg="add del mod">
          <ac:chgData name="Zope Vedant" userId="d8a1c4c5-dd07-425c-ad2f-6288560414d0" providerId="ADAL" clId="{F35FAAA0-7721-40E6-8FB8-EFBE0DEE6C08}" dt="2023-05-30T12:28:02.753" v="3567" actId="478"/>
          <ac:spMkLst>
            <pc:docMk/>
            <pc:sldMk cId="3375649253" sldId="1358"/>
            <ac:spMk id="3" creationId="{C90D201E-B95B-1DA9-FE6E-F5E25D60CD87}"/>
          </ac:spMkLst>
        </pc:spChg>
        <pc:spChg chg="add mod">
          <ac:chgData name="Zope Vedant" userId="d8a1c4c5-dd07-425c-ad2f-6288560414d0" providerId="ADAL" clId="{F35FAAA0-7721-40E6-8FB8-EFBE0DEE6C08}" dt="2023-05-30T13:31:43.906" v="5024" actId="2711"/>
          <ac:spMkLst>
            <pc:docMk/>
            <pc:sldMk cId="3375649253" sldId="1358"/>
            <ac:spMk id="4" creationId="{A1339EBB-C211-CFFE-1FD8-7B34D9629DA8}"/>
          </ac:spMkLst>
        </pc:spChg>
        <pc:spChg chg="add del mod">
          <ac:chgData name="Zope Vedant" userId="d8a1c4c5-dd07-425c-ad2f-6288560414d0" providerId="ADAL" clId="{F35FAAA0-7721-40E6-8FB8-EFBE0DEE6C08}" dt="2023-05-30T11:41:21.811" v="3319" actId="478"/>
          <ac:spMkLst>
            <pc:docMk/>
            <pc:sldMk cId="3375649253" sldId="1358"/>
            <ac:spMk id="5" creationId="{97800174-8EDE-FAF2-7C43-B81AB5D07D17}"/>
          </ac:spMkLst>
        </pc:spChg>
        <pc:spChg chg="add mod">
          <ac:chgData name="Zope Vedant" userId="d8a1c4c5-dd07-425c-ad2f-6288560414d0" providerId="ADAL" clId="{F35FAAA0-7721-40E6-8FB8-EFBE0DEE6C08}" dt="2023-05-30T13:51:24.407" v="5267" actId="1036"/>
          <ac:spMkLst>
            <pc:docMk/>
            <pc:sldMk cId="3375649253" sldId="1358"/>
            <ac:spMk id="6" creationId="{97DB1968-82EB-866D-C45A-6A3A82FFA258}"/>
          </ac:spMkLst>
        </pc:spChg>
        <pc:spChg chg="add mod">
          <ac:chgData name="Zope Vedant" userId="d8a1c4c5-dd07-425c-ad2f-6288560414d0" providerId="ADAL" clId="{F35FAAA0-7721-40E6-8FB8-EFBE0DEE6C08}" dt="2023-05-30T13:51:24.407" v="5267" actId="1036"/>
          <ac:spMkLst>
            <pc:docMk/>
            <pc:sldMk cId="3375649253" sldId="1358"/>
            <ac:spMk id="7" creationId="{39129278-8B4C-4409-A465-96C5C38732E6}"/>
          </ac:spMkLst>
        </pc:spChg>
        <pc:spChg chg="add mod">
          <ac:chgData name="Zope Vedant" userId="d8a1c4c5-dd07-425c-ad2f-6288560414d0" providerId="ADAL" clId="{F35FAAA0-7721-40E6-8FB8-EFBE0DEE6C08}" dt="2023-05-30T14:41:09.769" v="5352" actId="14100"/>
          <ac:spMkLst>
            <pc:docMk/>
            <pc:sldMk cId="3375649253" sldId="1358"/>
            <ac:spMk id="8" creationId="{6A443D60-5865-F415-94EA-9A4E91239593}"/>
          </ac:spMkLst>
        </pc:spChg>
        <pc:spChg chg="add del mod">
          <ac:chgData name="Zope Vedant" userId="d8a1c4c5-dd07-425c-ad2f-6288560414d0" providerId="ADAL" clId="{F35FAAA0-7721-40E6-8FB8-EFBE0DEE6C08}" dt="2023-05-30T11:47:44.568" v="3391" actId="478"/>
          <ac:spMkLst>
            <pc:docMk/>
            <pc:sldMk cId="3375649253" sldId="1358"/>
            <ac:spMk id="9" creationId="{07A0CF8F-95B7-7F5B-359E-D8DDD71E9DA6}"/>
          </ac:spMkLst>
        </pc:spChg>
        <pc:spChg chg="add del mod">
          <ac:chgData name="Zope Vedant" userId="d8a1c4c5-dd07-425c-ad2f-6288560414d0" providerId="ADAL" clId="{F35FAAA0-7721-40E6-8FB8-EFBE0DEE6C08}" dt="2023-05-30T12:02:53.790" v="3457" actId="478"/>
          <ac:spMkLst>
            <pc:docMk/>
            <pc:sldMk cId="3375649253" sldId="1358"/>
            <ac:spMk id="10" creationId="{CB8B981C-2008-D8B3-1781-72FCBF0FC862}"/>
          </ac:spMkLst>
        </pc:spChg>
        <pc:spChg chg="add mod">
          <ac:chgData name="Zope Vedant" userId="d8a1c4c5-dd07-425c-ad2f-6288560414d0" providerId="ADAL" clId="{F35FAAA0-7721-40E6-8FB8-EFBE0DEE6C08}" dt="2023-05-30T13:31:43.906" v="5024" actId="2711"/>
          <ac:spMkLst>
            <pc:docMk/>
            <pc:sldMk cId="3375649253" sldId="1358"/>
            <ac:spMk id="11" creationId="{B215BAF2-29FC-975D-EF64-480F68B1DA1D}"/>
          </ac:spMkLst>
        </pc:spChg>
        <pc:spChg chg="add del mod">
          <ac:chgData name="Zope Vedant" userId="d8a1c4c5-dd07-425c-ad2f-6288560414d0" providerId="ADAL" clId="{F35FAAA0-7721-40E6-8FB8-EFBE0DEE6C08}" dt="2023-05-30T11:46:32.810" v="3386" actId="478"/>
          <ac:spMkLst>
            <pc:docMk/>
            <pc:sldMk cId="3375649253" sldId="1358"/>
            <ac:spMk id="12" creationId="{62DB889C-D088-2950-D923-86BC7D4A073D}"/>
          </ac:spMkLst>
        </pc:spChg>
        <pc:spChg chg="add del mod">
          <ac:chgData name="Zope Vedant" userId="d8a1c4c5-dd07-425c-ad2f-6288560414d0" providerId="ADAL" clId="{F35FAAA0-7721-40E6-8FB8-EFBE0DEE6C08}" dt="2023-05-30T11:46:27.406" v="3381" actId="478"/>
          <ac:spMkLst>
            <pc:docMk/>
            <pc:sldMk cId="3375649253" sldId="1358"/>
            <ac:spMk id="13" creationId="{9AFD6939-AD25-F1BF-9AA2-EA515DEF3F14}"/>
          </ac:spMkLst>
        </pc:spChg>
        <pc:spChg chg="add del mod">
          <ac:chgData name="Zope Vedant" userId="d8a1c4c5-dd07-425c-ad2f-6288560414d0" providerId="ADAL" clId="{F35FAAA0-7721-40E6-8FB8-EFBE0DEE6C08}" dt="2023-05-30T11:46:28.826" v="3382" actId="478"/>
          <ac:spMkLst>
            <pc:docMk/>
            <pc:sldMk cId="3375649253" sldId="1358"/>
            <ac:spMk id="14" creationId="{E44A422C-B5B4-7749-28E0-8936C04E7B09}"/>
          </ac:spMkLst>
        </pc:spChg>
        <pc:spChg chg="add del mod">
          <ac:chgData name="Zope Vedant" userId="d8a1c4c5-dd07-425c-ad2f-6288560414d0" providerId="ADAL" clId="{F35FAAA0-7721-40E6-8FB8-EFBE0DEE6C08}" dt="2023-05-30T11:43:34.422" v="3344" actId="478"/>
          <ac:spMkLst>
            <pc:docMk/>
            <pc:sldMk cId="3375649253" sldId="1358"/>
            <ac:spMk id="15" creationId="{BD141F29-4F5B-7B4C-975D-5FFC290753FC}"/>
          </ac:spMkLst>
        </pc:spChg>
        <pc:spChg chg="add del mod">
          <ac:chgData name="Zope Vedant" userId="d8a1c4c5-dd07-425c-ad2f-6288560414d0" providerId="ADAL" clId="{F35FAAA0-7721-40E6-8FB8-EFBE0DEE6C08}" dt="2023-05-30T12:02:46.577" v="3454" actId="478"/>
          <ac:spMkLst>
            <pc:docMk/>
            <pc:sldMk cId="3375649253" sldId="1358"/>
            <ac:spMk id="27" creationId="{C043FD4F-AF43-25A2-C546-D12D1150285B}"/>
          </ac:spMkLst>
        </pc:spChg>
        <pc:spChg chg="add del mod">
          <ac:chgData name="Zope Vedant" userId="d8a1c4c5-dd07-425c-ad2f-6288560414d0" providerId="ADAL" clId="{F35FAAA0-7721-40E6-8FB8-EFBE0DEE6C08}" dt="2023-05-30T11:37:39.162" v="3232" actId="478"/>
          <ac:spMkLst>
            <pc:docMk/>
            <pc:sldMk cId="3375649253" sldId="1358"/>
            <ac:spMk id="31" creationId="{6125C8F4-318A-E742-1ABB-B97A9CC964F3}"/>
          </ac:spMkLst>
        </pc:spChg>
        <pc:spChg chg="add mod">
          <ac:chgData name="Zope Vedant" userId="d8a1c4c5-dd07-425c-ad2f-6288560414d0" providerId="ADAL" clId="{F35FAAA0-7721-40E6-8FB8-EFBE0DEE6C08}" dt="2023-05-30T13:51:24.407" v="5267" actId="1036"/>
          <ac:spMkLst>
            <pc:docMk/>
            <pc:sldMk cId="3375649253" sldId="1358"/>
            <ac:spMk id="56" creationId="{BAAF46A8-BD3A-5D99-8E60-AC14282420E1}"/>
          </ac:spMkLst>
        </pc:spChg>
        <pc:spChg chg="add del mod">
          <ac:chgData name="Zope Vedant" userId="d8a1c4c5-dd07-425c-ad2f-6288560414d0" providerId="ADAL" clId="{F35FAAA0-7721-40E6-8FB8-EFBE0DEE6C08}" dt="2023-05-30T12:16:58.256" v="3504" actId="478"/>
          <ac:spMkLst>
            <pc:docMk/>
            <pc:sldMk cId="3375649253" sldId="1358"/>
            <ac:spMk id="57" creationId="{84E4818F-7E1F-2A5A-0D1F-6B49A77E0092}"/>
          </ac:spMkLst>
        </pc:spChg>
        <pc:spChg chg="add mod">
          <ac:chgData name="Zope Vedant" userId="d8a1c4c5-dd07-425c-ad2f-6288560414d0" providerId="ADAL" clId="{F35FAAA0-7721-40E6-8FB8-EFBE0DEE6C08}" dt="2023-05-30T13:31:43.906" v="5024" actId="2711"/>
          <ac:spMkLst>
            <pc:docMk/>
            <pc:sldMk cId="3375649253" sldId="1358"/>
            <ac:spMk id="60" creationId="{6D598DFE-952B-13FC-BCCF-6DFAD4C1691E}"/>
          </ac:spMkLst>
        </pc:spChg>
        <pc:spChg chg="add mod">
          <ac:chgData name="Zope Vedant" userId="d8a1c4c5-dd07-425c-ad2f-6288560414d0" providerId="ADAL" clId="{F35FAAA0-7721-40E6-8FB8-EFBE0DEE6C08}" dt="2023-05-30T13:31:43.906" v="5024" actId="2711"/>
          <ac:spMkLst>
            <pc:docMk/>
            <pc:sldMk cId="3375649253" sldId="1358"/>
            <ac:spMk id="61" creationId="{9D009F4A-DBAE-E7FC-0A67-1845C4CF4DA6}"/>
          </ac:spMkLst>
        </pc:spChg>
        <pc:spChg chg="add mod">
          <ac:chgData name="Zope Vedant" userId="d8a1c4c5-dd07-425c-ad2f-6288560414d0" providerId="ADAL" clId="{F35FAAA0-7721-40E6-8FB8-EFBE0DEE6C08}" dt="2023-05-30T13:31:43.906" v="5024" actId="2711"/>
          <ac:spMkLst>
            <pc:docMk/>
            <pc:sldMk cId="3375649253" sldId="1358"/>
            <ac:spMk id="62" creationId="{632803DE-1729-2EF6-DF4D-B069D768BBFA}"/>
          </ac:spMkLst>
        </pc:spChg>
        <pc:spChg chg="add del mod">
          <ac:chgData name="Zope Vedant" userId="d8a1c4c5-dd07-425c-ad2f-6288560414d0" providerId="ADAL" clId="{F35FAAA0-7721-40E6-8FB8-EFBE0DEE6C08}" dt="2023-05-30T12:21:07.105" v="3516" actId="478"/>
          <ac:spMkLst>
            <pc:docMk/>
            <pc:sldMk cId="3375649253" sldId="1358"/>
            <ac:spMk id="88" creationId="{93F2B1B3-6E82-1494-1B0F-A43CCDDEE830}"/>
          </ac:spMkLst>
        </pc:spChg>
        <pc:spChg chg="add del">
          <ac:chgData name="Zope Vedant" userId="d8a1c4c5-dd07-425c-ad2f-6288560414d0" providerId="ADAL" clId="{F35FAAA0-7721-40E6-8FB8-EFBE0DEE6C08}" dt="2023-05-30T12:19:05.342" v="3507" actId="478"/>
          <ac:spMkLst>
            <pc:docMk/>
            <pc:sldMk cId="3375649253" sldId="1358"/>
            <ac:spMk id="90" creationId="{83B34488-4CA5-42A7-176B-D0E0A14DFF20}"/>
          </ac:spMkLst>
        </pc:spChg>
        <pc:spChg chg="add del">
          <ac:chgData name="Zope Vedant" userId="d8a1c4c5-dd07-425c-ad2f-6288560414d0" providerId="ADAL" clId="{F35FAAA0-7721-40E6-8FB8-EFBE0DEE6C08}" dt="2023-05-30T12:19:15.104" v="3509" actId="478"/>
          <ac:spMkLst>
            <pc:docMk/>
            <pc:sldMk cId="3375649253" sldId="1358"/>
            <ac:spMk id="92" creationId="{909938E2-BAC9-D3FE-202D-B87FC2148326}"/>
          </ac:spMkLst>
        </pc:spChg>
        <pc:spChg chg="add del">
          <ac:chgData name="Zope Vedant" userId="d8a1c4c5-dd07-425c-ad2f-6288560414d0" providerId="ADAL" clId="{F35FAAA0-7721-40E6-8FB8-EFBE0DEE6C08}" dt="2023-05-30T12:19:30.326" v="3511" actId="478"/>
          <ac:spMkLst>
            <pc:docMk/>
            <pc:sldMk cId="3375649253" sldId="1358"/>
            <ac:spMk id="94" creationId="{4EAFE304-90D0-535A-B15F-CB2DF3741BC3}"/>
          </ac:spMkLst>
        </pc:spChg>
        <pc:spChg chg="add del">
          <ac:chgData name="Zope Vedant" userId="d8a1c4c5-dd07-425c-ad2f-6288560414d0" providerId="ADAL" clId="{F35FAAA0-7721-40E6-8FB8-EFBE0DEE6C08}" dt="2023-05-30T12:19:41.475" v="3513" actId="478"/>
          <ac:spMkLst>
            <pc:docMk/>
            <pc:sldMk cId="3375649253" sldId="1358"/>
            <ac:spMk id="96" creationId="{3D741378-D56D-B1F4-BB46-5A09F27DA33E}"/>
          </ac:spMkLst>
        </pc:spChg>
        <pc:spChg chg="add del mod">
          <ac:chgData name="Zope Vedant" userId="d8a1c4c5-dd07-425c-ad2f-6288560414d0" providerId="ADAL" clId="{F35FAAA0-7721-40E6-8FB8-EFBE0DEE6C08}" dt="2023-05-30T12:36:13.150" v="3637" actId="478"/>
          <ac:spMkLst>
            <pc:docMk/>
            <pc:sldMk cId="3375649253" sldId="1358"/>
            <ac:spMk id="2126" creationId="{D2538A9A-2ADD-B391-6324-1CBE275A5C6B}"/>
          </ac:spMkLst>
        </pc:spChg>
        <pc:spChg chg="add mod">
          <ac:chgData name="Zope Vedant" userId="d8a1c4c5-dd07-425c-ad2f-6288560414d0" providerId="ADAL" clId="{F35FAAA0-7721-40E6-8FB8-EFBE0DEE6C08}" dt="2023-05-30T13:31:43.906" v="5024" actId="2711"/>
          <ac:spMkLst>
            <pc:docMk/>
            <pc:sldMk cId="3375649253" sldId="1358"/>
            <ac:spMk id="2127" creationId="{631B1B2F-878E-BB47-C8AC-84063A36098B}"/>
          </ac:spMkLst>
        </pc:spChg>
        <pc:spChg chg="add mod">
          <ac:chgData name="Zope Vedant" userId="d8a1c4c5-dd07-425c-ad2f-6288560414d0" providerId="ADAL" clId="{F35FAAA0-7721-40E6-8FB8-EFBE0DEE6C08}" dt="2023-05-30T13:31:43.906" v="5024" actId="2711"/>
          <ac:spMkLst>
            <pc:docMk/>
            <pc:sldMk cId="3375649253" sldId="1358"/>
            <ac:spMk id="2128" creationId="{E5D4F3A8-F890-8AEC-A073-A2AAAD6BDF85}"/>
          </ac:spMkLst>
        </pc:spChg>
        <pc:picChg chg="add mod">
          <ac:chgData name="Zope Vedant" userId="d8a1c4c5-dd07-425c-ad2f-6288560414d0" providerId="ADAL" clId="{F35FAAA0-7721-40E6-8FB8-EFBE0DEE6C08}" dt="2023-05-30T13:51:24.407" v="5267" actId="1036"/>
          <ac:picMkLst>
            <pc:docMk/>
            <pc:sldMk cId="3375649253" sldId="1358"/>
            <ac:picMk id="2050" creationId="{77244566-455F-DC2C-569D-8AA37EAC8C40}"/>
          </ac:picMkLst>
        </pc:picChg>
        <pc:cxnChg chg="add del mod">
          <ac:chgData name="Zope Vedant" userId="d8a1c4c5-dd07-425c-ad2f-6288560414d0" providerId="ADAL" clId="{F35FAAA0-7721-40E6-8FB8-EFBE0DEE6C08}" dt="2023-05-30T11:46:39.850" v="3387" actId="478"/>
          <ac:cxnSpMkLst>
            <pc:docMk/>
            <pc:sldMk cId="3375649253" sldId="1358"/>
            <ac:cxnSpMk id="16" creationId="{569586FF-F4F7-5418-6656-6D3ED8AC25EA}"/>
          </ac:cxnSpMkLst>
        </pc:cxnChg>
        <pc:cxnChg chg="add del mod">
          <ac:chgData name="Zope Vedant" userId="d8a1c4c5-dd07-425c-ad2f-6288560414d0" providerId="ADAL" clId="{F35FAAA0-7721-40E6-8FB8-EFBE0DEE6C08}" dt="2023-05-30T11:46:39.850" v="3387" actId="478"/>
          <ac:cxnSpMkLst>
            <pc:docMk/>
            <pc:sldMk cId="3375649253" sldId="1358"/>
            <ac:cxnSpMk id="17" creationId="{D3B7A97B-76F9-856F-68D0-9FEE4301EED8}"/>
          </ac:cxnSpMkLst>
        </pc:cxnChg>
        <pc:cxnChg chg="add del mod">
          <ac:chgData name="Zope Vedant" userId="d8a1c4c5-dd07-425c-ad2f-6288560414d0" providerId="ADAL" clId="{F35FAAA0-7721-40E6-8FB8-EFBE0DEE6C08}" dt="2023-05-30T11:46:39.850" v="3387" actId="478"/>
          <ac:cxnSpMkLst>
            <pc:docMk/>
            <pc:sldMk cId="3375649253" sldId="1358"/>
            <ac:cxnSpMk id="18" creationId="{E029C057-22C8-DA3A-4636-E92AEFE494C3}"/>
          </ac:cxnSpMkLst>
        </pc:cxnChg>
        <pc:cxnChg chg="add mod">
          <ac:chgData name="Zope Vedant" userId="d8a1c4c5-dd07-425c-ad2f-6288560414d0" providerId="ADAL" clId="{F35FAAA0-7721-40E6-8FB8-EFBE0DEE6C08}" dt="2023-05-30T13:51:24.407" v="5267" actId="1036"/>
          <ac:cxnSpMkLst>
            <pc:docMk/>
            <pc:sldMk cId="3375649253" sldId="1358"/>
            <ac:cxnSpMk id="19" creationId="{27D5ACD9-3836-2EB4-D050-15170B6AC3F6}"/>
          </ac:cxnSpMkLst>
        </pc:cxnChg>
        <pc:cxnChg chg="add mod">
          <ac:chgData name="Zope Vedant" userId="d8a1c4c5-dd07-425c-ad2f-6288560414d0" providerId="ADAL" clId="{F35FAAA0-7721-40E6-8FB8-EFBE0DEE6C08}" dt="2023-05-30T13:51:24.407" v="5267" actId="1036"/>
          <ac:cxnSpMkLst>
            <pc:docMk/>
            <pc:sldMk cId="3375649253" sldId="1358"/>
            <ac:cxnSpMk id="20" creationId="{52830FD3-C8BB-5A5C-6233-14997E5FF609}"/>
          </ac:cxnSpMkLst>
        </pc:cxnChg>
        <pc:cxnChg chg="add del mod">
          <ac:chgData name="Zope Vedant" userId="d8a1c4c5-dd07-425c-ad2f-6288560414d0" providerId="ADAL" clId="{F35FAAA0-7721-40E6-8FB8-EFBE0DEE6C08}" dt="2023-05-30T12:23:24.491" v="3527" actId="478"/>
          <ac:cxnSpMkLst>
            <pc:docMk/>
            <pc:sldMk cId="3375649253" sldId="1358"/>
            <ac:cxnSpMk id="21" creationId="{2EEDF2C8-EC21-35F6-D1AD-222AB838C871}"/>
          </ac:cxnSpMkLst>
        </pc:cxnChg>
        <pc:cxnChg chg="add del mod">
          <ac:chgData name="Zope Vedant" userId="d8a1c4c5-dd07-425c-ad2f-6288560414d0" providerId="ADAL" clId="{F35FAAA0-7721-40E6-8FB8-EFBE0DEE6C08}" dt="2023-05-30T12:27:33.304" v="3565" actId="478"/>
          <ac:cxnSpMkLst>
            <pc:docMk/>
            <pc:sldMk cId="3375649253" sldId="1358"/>
            <ac:cxnSpMk id="22" creationId="{4F25B81A-16BC-0CE6-9876-BF91E6E35BC2}"/>
          </ac:cxnSpMkLst>
        </pc:cxnChg>
        <pc:cxnChg chg="add del mod">
          <ac:chgData name="Zope Vedant" userId="d8a1c4c5-dd07-425c-ad2f-6288560414d0" providerId="ADAL" clId="{F35FAAA0-7721-40E6-8FB8-EFBE0DEE6C08}" dt="2023-05-30T12:03:21.387" v="3461" actId="478"/>
          <ac:cxnSpMkLst>
            <pc:docMk/>
            <pc:sldMk cId="3375649253" sldId="1358"/>
            <ac:cxnSpMk id="23" creationId="{08F839F6-78FC-BBC0-0178-77163B233C25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24" creationId="{27179922-7D62-18AC-3FBB-059AF585C5C6}"/>
          </ac:cxnSpMkLst>
        </pc:cxnChg>
        <pc:cxnChg chg="add del mod">
          <ac:chgData name="Zope Vedant" userId="d8a1c4c5-dd07-425c-ad2f-6288560414d0" providerId="ADAL" clId="{F35FAAA0-7721-40E6-8FB8-EFBE0DEE6C08}" dt="2023-05-30T12:02:51.504" v="3456" actId="478"/>
          <ac:cxnSpMkLst>
            <pc:docMk/>
            <pc:sldMk cId="3375649253" sldId="1358"/>
            <ac:cxnSpMk id="25" creationId="{7D4E0B6A-F3D5-CE8A-1C1F-7BF40A22E0A9}"/>
          </ac:cxnSpMkLst>
        </pc:cxnChg>
        <pc:cxnChg chg="add del mod">
          <ac:chgData name="Zope Vedant" userId="d8a1c4c5-dd07-425c-ad2f-6288560414d0" providerId="ADAL" clId="{F35FAAA0-7721-40E6-8FB8-EFBE0DEE6C08}" dt="2023-05-30T12:02:48.912" v="3455" actId="478"/>
          <ac:cxnSpMkLst>
            <pc:docMk/>
            <pc:sldMk cId="3375649253" sldId="1358"/>
            <ac:cxnSpMk id="26" creationId="{C68E8790-202A-4C22-22A8-FB04F4F3B907}"/>
          </ac:cxnSpMkLst>
        </pc:cxnChg>
        <pc:cxnChg chg="add del mod">
          <ac:chgData name="Zope Vedant" userId="d8a1c4c5-dd07-425c-ad2f-6288560414d0" providerId="ADAL" clId="{F35FAAA0-7721-40E6-8FB8-EFBE0DEE6C08}" dt="2023-05-30T11:37:37.039" v="3231" actId="478"/>
          <ac:cxnSpMkLst>
            <pc:docMk/>
            <pc:sldMk cId="3375649253" sldId="1358"/>
            <ac:cxnSpMk id="28" creationId="{2A0D8E83-8F71-A8C8-5183-7E0D0440F2ED}"/>
          </ac:cxnSpMkLst>
        </pc:cxnChg>
        <pc:cxnChg chg="add del mod">
          <ac:chgData name="Zope Vedant" userId="d8a1c4c5-dd07-425c-ad2f-6288560414d0" providerId="ADAL" clId="{F35FAAA0-7721-40E6-8FB8-EFBE0DEE6C08}" dt="2023-05-30T11:37:35.526" v="3230" actId="478"/>
          <ac:cxnSpMkLst>
            <pc:docMk/>
            <pc:sldMk cId="3375649253" sldId="1358"/>
            <ac:cxnSpMk id="29" creationId="{1E842CC5-2988-342A-BA8A-68DA86282F82}"/>
          </ac:cxnSpMkLst>
        </pc:cxnChg>
        <pc:cxnChg chg="add del mod">
          <ac:chgData name="Zope Vedant" userId="d8a1c4c5-dd07-425c-ad2f-6288560414d0" providerId="ADAL" clId="{F35FAAA0-7721-40E6-8FB8-EFBE0DEE6C08}" dt="2023-05-30T12:03:18.093" v="3460" actId="478"/>
          <ac:cxnSpMkLst>
            <pc:docMk/>
            <pc:sldMk cId="3375649253" sldId="1358"/>
            <ac:cxnSpMk id="30" creationId="{1AD069BC-AD41-5586-FF93-09764378FBB9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74" creationId="{9F0C52D2-B055-8531-8224-2864F1A2DAE1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77" creationId="{39B01901-0510-1532-D97E-401F1E1CF2C8}"/>
          </ac:cxnSpMkLst>
        </pc:cxnChg>
        <pc:cxnChg chg="add del mod">
          <ac:chgData name="Zope Vedant" userId="d8a1c4c5-dd07-425c-ad2f-6288560414d0" providerId="ADAL" clId="{F35FAAA0-7721-40E6-8FB8-EFBE0DEE6C08}" dt="2023-05-30T12:23:44.708" v="3531" actId="478"/>
          <ac:cxnSpMkLst>
            <pc:docMk/>
            <pc:sldMk cId="3375649253" sldId="1358"/>
            <ac:cxnSpMk id="100" creationId="{56D96882-2A41-F0EB-382A-8CB72A6FB570}"/>
          </ac:cxnSpMkLst>
        </pc:cxnChg>
        <pc:cxnChg chg="add mod">
          <ac:chgData name="Zope Vedant" userId="d8a1c4c5-dd07-425c-ad2f-6288560414d0" providerId="ADAL" clId="{F35FAAA0-7721-40E6-8FB8-EFBE0DEE6C08}" dt="2023-05-30T13:51:24.407" v="5267" actId="1036"/>
          <ac:cxnSpMkLst>
            <pc:docMk/>
            <pc:sldMk cId="3375649253" sldId="1358"/>
            <ac:cxnSpMk id="104" creationId="{ADC31045-96C3-220B-5177-AB3558A8420E}"/>
          </ac:cxnSpMkLst>
        </pc:cxnChg>
        <pc:cxnChg chg="add mod">
          <ac:chgData name="Zope Vedant" userId="d8a1c4c5-dd07-425c-ad2f-6288560414d0" providerId="ADAL" clId="{F35FAAA0-7721-40E6-8FB8-EFBE0DEE6C08}" dt="2023-05-30T13:51:24.407" v="5267" actId="1036"/>
          <ac:cxnSpMkLst>
            <pc:docMk/>
            <pc:sldMk cId="3375649253" sldId="1358"/>
            <ac:cxnSpMk id="109" creationId="{A558FF35-6699-5DDF-6C74-F25C00BF3F5E}"/>
          </ac:cxnSpMkLst>
        </pc:cxnChg>
        <pc:cxnChg chg="add del mod">
          <ac:chgData name="Zope Vedant" userId="d8a1c4c5-dd07-425c-ad2f-6288560414d0" providerId="ADAL" clId="{F35FAAA0-7721-40E6-8FB8-EFBE0DEE6C08}" dt="2023-05-30T12:26:33.360" v="3557" actId="478"/>
          <ac:cxnSpMkLst>
            <pc:docMk/>
            <pc:sldMk cId="3375649253" sldId="1358"/>
            <ac:cxnSpMk id="114" creationId="{50B134FA-52F7-A335-4D7F-4BA451749355}"/>
          </ac:cxnSpMkLst>
        </pc:cxnChg>
        <pc:cxnChg chg="add mod">
          <ac:chgData name="Zope Vedant" userId="d8a1c4c5-dd07-425c-ad2f-6288560414d0" providerId="ADAL" clId="{F35FAAA0-7721-40E6-8FB8-EFBE0DEE6C08}" dt="2023-05-30T13:51:24.407" v="5267" actId="1036"/>
          <ac:cxnSpMkLst>
            <pc:docMk/>
            <pc:sldMk cId="3375649253" sldId="1358"/>
            <ac:cxnSpMk id="2049" creationId="{947D9C3C-8F09-0A50-B28C-B44E07D3CEE3}"/>
          </ac:cxnSpMkLst>
        </pc:cxnChg>
        <pc:cxnChg chg="add mod">
          <ac:chgData name="Zope Vedant" userId="d8a1c4c5-dd07-425c-ad2f-6288560414d0" providerId="ADAL" clId="{F35FAAA0-7721-40E6-8FB8-EFBE0DEE6C08}" dt="2023-05-30T13:52:24.986" v="5280" actId="1582"/>
          <ac:cxnSpMkLst>
            <pc:docMk/>
            <pc:sldMk cId="3375649253" sldId="1358"/>
            <ac:cxnSpMk id="2063" creationId="{4B9780B9-B539-7A4F-C25D-263DED37E322}"/>
          </ac:cxnSpMkLst>
        </pc:cxnChg>
        <pc:cxnChg chg="add del">
          <ac:chgData name="Zope Vedant" userId="d8a1c4c5-dd07-425c-ad2f-6288560414d0" providerId="ADAL" clId="{F35FAAA0-7721-40E6-8FB8-EFBE0DEE6C08}" dt="2023-05-30T12:28:46.254" v="3575" actId="478"/>
          <ac:cxnSpMkLst>
            <pc:docMk/>
            <pc:sldMk cId="3375649253" sldId="1358"/>
            <ac:cxnSpMk id="2074" creationId="{C34C53EC-E7B7-28A4-A37D-86D61DF6F1C3}"/>
          </ac:cxnSpMkLst>
        </pc:cxnChg>
        <pc:cxnChg chg="add mod">
          <ac:chgData name="Zope Vedant" userId="d8a1c4c5-dd07-425c-ad2f-6288560414d0" providerId="ADAL" clId="{F35FAAA0-7721-40E6-8FB8-EFBE0DEE6C08}" dt="2023-05-30T13:52:28.256" v="5284" actId="1036"/>
          <ac:cxnSpMkLst>
            <pc:docMk/>
            <pc:sldMk cId="3375649253" sldId="1358"/>
            <ac:cxnSpMk id="2076" creationId="{B7A66907-6F03-8DFF-BB17-40195B371372}"/>
          </ac:cxnSpMkLst>
        </pc:cxnChg>
        <pc:cxnChg chg="add mod">
          <ac:chgData name="Zope Vedant" userId="d8a1c4c5-dd07-425c-ad2f-6288560414d0" providerId="ADAL" clId="{F35FAAA0-7721-40E6-8FB8-EFBE0DEE6C08}" dt="2023-05-30T13:52:08.767" v="5276" actId="14100"/>
          <ac:cxnSpMkLst>
            <pc:docMk/>
            <pc:sldMk cId="3375649253" sldId="1358"/>
            <ac:cxnSpMk id="2079" creationId="{85969F59-D527-838B-645D-3FD6FA0B8015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2095" creationId="{FED228FD-E7B3-AD8D-EF19-10A842954706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2100" creationId="{026B8275-96DA-2530-8282-E783DD16A02B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2104" creationId="{2EB3CBF3-DACC-5E50-40DD-56E34364034E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2117" creationId="{A617C5B9-08B3-7982-2331-1D292CA2F198}"/>
          </ac:cxnSpMkLst>
        </pc:cxnChg>
        <pc:cxnChg chg="add mod">
          <ac:chgData name="Zope Vedant" userId="d8a1c4c5-dd07-425c-ad2f-6288560414d0" providerId="ADAL" clId="{F35FAAA0-7721-40E6-8FB8-EFBE0DEE6C08}" dt="2023-05-30T13:31:43.906" v="5024" actId="2711"/>
          <ac:cxnSpMkLst>
            <pc:docMk/>
            <pc:sldMk cId="3375649253" sldId="1358"/>
            <ac:cxnSpMk id="2124" creationId="{44350C9B-5789-DD9A-E838-56EBC834584B}"/>
          </ac:cxnSpMkLst>
        </pc:cxnChg>
      </pc:sldChg>
      <pc:sldChg chg="addSp delSp modSp new add del mod">
        <pc:chgData name="Zope Vedant" userId="d8a1c4c5-dd07-425c-ad2f-6288560414d0" providerId="ADAL" clId="{F35FAAA0-7721-40E6-8FB8-EFBE0DEE6C08}" dt="2023-05-30T13:17:47.627" v="4004" actId="47"/>
        <pc:sldMkLst>
          <pc:docMk/>
          <pc:sldMk cId="1186284906" sldId="1359"/>
        </pc:sldMkLst>
        <pc:spChg chg="mod">
          <ac:chgData name="Zope Vedant" userId="d8a1c4c5-dd07-425c-ad2f-6288560414d0" providerId="ADAL" clId="{F35FAAA0-7721-40E6-8FB8-EFBE0DEE6C08}" dt="2023-05-30T13:17:45.979" v="4003" actId="20577"/>
          <ac:spMkLst>
            <pc:docMk/>
            <pc:sldMk cId="1186284906" sldId="1359"/>
            <ac:spMk id="2" creationId="{7D17BFF5-4F39-74C6-0ADC-8BA689A76D1C}"/>
          </ac:spMkLst>
        </pc:spChg>
        <pc:spChg chg="add mod">
          <ac:chgData name="Zope Vedant" userId="d8a1c4c5-dd07-425c-ad2f-6288560414d0" providerId="ADAL" clId="{F35FAAA0-7721-40E6-8FB8-EFBE0DEE6C08}" dt="2023-05-30T13:15:55.927" v="3927" actId="1076"/>
          <ac:spMkLst>
            <pc:docMk/>
            <pc:sldMk cId="1186284906" sldId="1359"/>
            <ac:spMk id="3" creationId="{C54F4822-0B48-778B-48EE-1B470F0CFE88}"/>
          </ac:spMkLst>
        </pc:spChg>
        <pc:spChg chg="add del mod">
          <ac:chgData name="Zope Vedant" userId="d8a1c4c5-dd07-425c-ad2f-6288560414d0" providerId="ADAL" clId="{F35FAAA0-7721-40E6-8FB8-EFBE0DEE6C08}" dt="2023-05-30T13:15:31.874" v="3923" actId="478"/>
          <ac:spMkLst>
            <pc:docMk/>
            <pc:sldMk cId="1186284906" sldId="1359"/>
            <ac:spMk id="4" creationId="{6F126DD0-E215-3793-7A82-DAF727E7AD3F}"/>
          </ac:spMkLst>
        </pc:spChg>
      </pc:sldChg>
      <pc:sldChg chg="modSp new mod modNotesTx">
        <pc:chgData name="Zope Vedant" userId="d8a1c4c5-dd07-425c-ad2f-6288560414d0" providerId="ADAL" clId="{F35FAAA0-7721-40E6-8FB8-EFBE0DEE6C08}" dt="2023-05-30T14:44:27.740" v="5379" actId="313"/>
        <pc:sldMkLst>
          <pc:docMk/>
          <pc:sldMk cId="3850161609" sldId="1360"/>
        </pc:sldMkLst>
        <pc:spChg chg="mod">
          <ac:chgData name="Zope Vedant" userId="d8a1c4c5-dd07-425c-ad2f-6288560414d0" providerId="ADAL" clId="{F35FAAA0-7721-40E6-8FB8-EFBE0DEE6C08}" dt="2023-05-30T14:44:27.740" v="5379" actId="313"/>
          <ac:spMkLst>
            <pc:docMk/>
            <pc:sldMk cId="3850161609" sldId="1360"/>
            <ac:spMk id="2" creationId="{D2090C26-E239-2187-3388-A457513F88FF}"/>
          </ac:spMkLst>
        </pc:spChg>
        <pc:spChg chg="mod">
          <ac:chgData name="Zope Vedant" userId="d8a1c4c5-dd07-425c-ad2f-6288560414d0" providerId="ADAL" clId="{F35FAAA0-7721-40E6-8FB8-EFBE0DEE6C08}" dt="2023-05-30T13:30:59.799" v="5018" actId="255"/>
          <ac:spMkLst>
            <pc:docMk/>
            <pc:sldMk cId="3850161609" sldId="1360"/>
            <ac:spMk id="3" creationId="{49E814A2-E0E7-4CE4-0106-2257637DAC70}"/>
          </ac:spMkLst>
        </pc:spChg>
      </pc:sldChg>
      <pc:sldChg chg="modSp new mod modNotesTx">
        <pc:chgData name="Zope Vedant" userId="d8a1c4c5-dd07-425c-ad2f-6288560414d0" providerId="ADAL" clId="{F35FAAA0-7721-40E6-8FB8-EFBE0DEE6C08}" dt="2023-05-30T14:42:51.926" v="5356" actId="1076"/>
        <pc:sldMkLst>
          <pc:docMk/>
          <pc:sldMk cId="3533092391" sldId="1361"/>
        </pc:sldMkLst>
        <pc:spChg chg="mod">
          <ac:chgData name="Zope Vedant" userId="d8a1c4c5-dd07-425c-ad2f-6288560414d0" providerId="ADAL" clId="{F35FAAA0-7721-40E6-8FB8-EFBE0DEE6C08}" dt="2023-05-30T14:42:51.926" v="5356" actId="1076"/>
          <ac:spMkLst>
            <pc:docMk/>
            <pc:sldMk cId="3533092391" sldId="1361"/>
            <ac:spMk id="2" creationId="{69A11744-E86E-BB67-E04C-010A627BCEEA}"/>
          </ac:spMkLst>
        </pc:spChg>
        <pc:spChg chg="mod">
          <ac:chgData name="Zope Vedant" userId="d8a1c4c5-dd07-425c-ad2f-6288560414d0" providerId="ADAL" clId="{F35FAAA0-7721-40E6-8FB8-EFBE0DEE6C08}" dt="2023-05-30T13:31:14.889" v="5020" actId="2711"/>
          <ac:spMkLst>
            <pc:docMk/>
            <pc:sldMk cId="3533092391" sldId="1361"/>
            <ac:spMk id="3" creationId="{7B6BF7C6-305E-2DC0-5886-BB47BDFC5A1D}"/>
          </ac:spMkLst>
        </pc:spChg>
      </pc:sldChg>
      <pc:sldChg chg="modSp new mod">
        <pc:chgData name="Zope Vedant" userId="d8a1c4c5-dd07-425c-ad2f-6288560414d0" providerId="ADAL" clId="{F35FAAA0-7721-40E6-8FB8-EFBE0DEE6C08}" dt="2023-05-30T13:49:28.539" v="5253" actId="1076"/>
        <pc:sldMkLst>
          <pc:docMk/>
          <pc:sldMk cId="194859773" sldId="1362"/>
        </pc:sldMkLst>
        <pc:spChg chg="mod">
          <ac:chgData name="Zope Vedant" userId="d8a1c4c5-dd07-425c-ad2f-6288560414d0" providerId="ADAL" clId="{F35FAAA0-7721-40E6-8FB8-EFBE0DEE6C08}" dt="2023-05-30T13:49:28.539" v="5253" actId="1076"/>
          <ac:spMkLst>
            <pc:docMk/>
            <pc:sldMk cId="194859773" sldId="1362"/>
            <ac:spMk id="2" creationId="{DDC00667-AD97-B59C-3A2E-3E35C8BB38D7}"/>
          </ac:spMkLst>
        </pc:spChg>
      </pc:sldChg>
      <pc:sldMasterChg chg="modSp mod delSldLayout">
        <pc:chgData name="Zope Vedant" userId="d8a1c4c5-dd07-425c-ad2f-6288560414d0" providerId="ADAL" clId="{F35FAAA0-7721-40E6-8FB8-EFBE0DEE6C08}" dt="2023-05-30T14:51:51.832" v="5408" actId="6013"/>
        <pc:sldMasterMkLst>
          <pc:docMk/>
          <pc:sldMasterMk cId="3038685260" sldId="2147483811"/>
        </pc:sldMasterMkLst>
        <pc:spChg chg="mod">
          <ac:chgData name="Zope Vedant" userId="d8a1c4c5-dd07-425c-ad2f-6288560414d0" providerId="ADAL" clId="{F35FAAA0-7721-40E6-8FB8-EFBE0DEE6C08}" dt="2023-05-30T14:51:32.421" v="5405" actId="255"/>
          <ac:spMkLst>
            <pc:docMk/>
            <pc:sldMasterMk cId="3038685260" sldId="2147483811"/>
            <ac:spMk id="15" creationId="{00000000-0000-0000-0000-000000000000}"/>
          </ac:spMkLst>
        </pc:spChg>
        <pc:spChg chg="mod">
          <ac:chgData name="Zope Vedant" userId="d8a1c4c5-dd07-425c-ad2f-6288560414d0" providerId="ADAL" clId="{F35FAAA0-7721-40E6-8FB8-EFBE0DEE6C08}" dt="2023-05-30T14:51:41.487" v="5407" actId="255"/>
          <ac:spMkLst>
            <pc:docMk/>
            <pc:sldMasterMk cId="3038685260" sldId="2147483811"/>
            <ac:spMk id="18" creationId="{00000000-0000-0000-0000-000000000000}"/>
          </ac:spMkLst>
        </pc:spChg>
        <pc:sldLayoutChg chg="del">
          <pc:chgData name="Zope Vedant" userId="d8a1c4c5-dd07-425c-ad2f-6288560414d0" providerId="ADAL" clId="{F35FAAA0-7721-40E6-8FB8-EFBE0DEE6C08}" dt="2023-05-30T13:16:25.435" v="3930" actId="47"/>
          <pc:sldLayoutMkLst>
            <pc:docMk/>
            <pc:sldMasterMk cId="3038685260" sldId="2147483811"/>
            <pc:sldLayoutMk cId="3781079285" sldId="2147483833"/>
          </pc:sldLayoutMkLst>
        </pc:sldLayoutChg>
      </pc:sldMasterChg>
    </pc:docChg>
  </pc:docChgLst>
  <pc:docChgLst>
    <pc:chgData name="Zope Vedant" userId="d8a1c4c5-dd07-425c-ad2f-6288560414d0" providerId="ADAL" clId="{C8C1BCD0-B89C-4D87-8DC8-9E0CE1B199B1}"/>
    <pc:docChg chg="undo custSel addSld delSld modSld sldOrd modMainMaster modSection">
      <pc:chgData name="Zope Vedant" userId="d8a1c4c5-dd07-425c-ad2f-6288560414d0" providerId="ADAL" clId="{C8C1BCD0-B89C-4D87-8DC8-9E0CE1B199B1}" dt="2023-06-14T23:02:40.606" v="7393" actId="14100"/>
      <pc:docMkLst>
        <pc:docMk/>
      </pc:docMkLst>
      <pc:sldChg chg="modSp mod modNotesTx">
        <pc:chgData name="Zope Vedant" userId="d8a1c4c5-dd07-425c-ad2f-6288560414d0" providerId="ADAL" clId="{C8C1BCD0-B89C-4D87-8DC8-9E0CE1B199B1}" dt="2023-06-14T22:47:28.294" v="7203" actId="20577"/>
        <pc:sldMkLst>
          <pc:docMk/>
          <pc:sldMk cId="0" sldId="258"/>
        </pc:sldMkLst>
        <pc:spChg chg="mod">
          <ac:chgData name="Zope Vedant" userId="d8a1c4c5-dd07-425c-ad2f-6288560414d0" providerId="ADAL" clId="{C8C1BCD0-B89C-4D87-8DC8-9E0CE1B199B1}" dt="2023-06-14T19:28:24.842" v="6537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Zope Vedant" userId="d8a1c4c5-dd07-425c-ad2f-6288560414d0" providerId="ADAL" clId="{C8C1BCD0-B89C-4D87-8DC8-9E0CE1B199B1}" dt="2023-06-14T19:28:06.400" v="6536" actId="2711"/>
          <ac:spMkLst>
            <pc:docMk/>
            <pc:sldMk cId="0" sldId="258"/>
            <ac:spMk id="8" creationId="{CAC00042-2E4C-4458-93B1-772BE85A9514}"/>
          </ac:spMkLst>
        </pc:spChg>
      </pc:sldChg>
      <pc:sldChg chg="modSp mod">
        <pc:chgData name="Zope Vedant" userId="d8a1c4c5-dd07-425c-ad2f-6288560414d0" providerId="ADAL" clId="{C8C1BCD0-B89C-4D87-8DC8-9E0CE1B199B1}" dt="2023-05-29T14:10:33.464" v="296" actId="20577"/>
        <pc:sldMkLst>
          <pc:docMk/>
          <pc:sldMk cId="0" sldId="263"/>
        </pc:sldMkLst>
        <pc:spChg chg="mod">
          <ac:chgData name="Zope Vedant" userId="d8a1c4c5-dd07-425c-ad2f-6288560414d0" providerId="ADAL" clId="{C8C1BCD0-B89C-4D87-8DC8-9E0CE1B199B1}" dt="2023-05-29T14:10:33.464" v="296" actId="20577"/>
          <ac:spMkLst>
            <pc:docMk/>
            <pc:sldMk cId="0" sldId="263"/>
            <ac:spMk id="4" creationId="{4A2EEBF3-B1B5-BE55-0772-21A5899006F8}"/>
          </ac:spMkLst>
        </pc:spChg>
      </pc:sldChg>
      <pc:sldChg chg="modSp add mod">
        <pc:chgData name="Zope Vedant" userId="d8a1c4c5-dd07-425c-ad2f-6288560414d0" providerId="ADAL" clId="{C8C1BCD0-B89C-4D87-8DC8-9E0CE1B199B1}" dt="2023-06-14T19:28:49.312" v="6540" actId="14100"/>
        <pc:sldMkLst>
          <pc:docMk/>
          <pc:sldMk cId="3538961038" sldId="1246"/>
        </pc:sldMkLst>
        <pc:spChg chg="mod">
          <ac:chgData name="Zope Vedant" userId="d8a1c4c5-dd07-425c-ad2f-6288560414d0" providerId="ADAL" clId="{C8C1BCD0-B89C-4D87-8DC8-9E0CE1B199B1}" dt="2023-06-14T15:04:44.506" v="6502"/>
          <ac:spMkLst>
            <pc:docMk/>
            <pc:sldMk cId="3538961038" sldId="1246"/>
            <ac:spMk id="3" creationId="{DDC7F3FF-DE49-4BBC-AE17-D9EE9E5AFE99}"/>
          </ac:spMkLst>
        </pc:spChg>
        <pc:spChg chg="mod">
          <ac:chgData name="Zope Vedant" userId="d8a1c4c5-dd07-425c-ad2f-6288560414d0" providerId="ADAL" clId="{C8C1BCD0-B89C-4D87-8DC8-9E0CE1B199B1}" dt="2023-06-14T19:28:49.312" v="6540" actId="14100"/>
          <ac:spMkLst>
            <pc:docMk/>
            <pc:sldMk cId="3538961038" sldId="1246"/>
            <ac:spMk id="7" creationId="{819530A3-4D0A-885D-7325-26A421C21D24}"/>
          </ac:spMkLst>
        </pc:spChg>
        <pc:picChg chg="mod">
          <ac:chgData name="Zope Vedant" userId="d8a1c4c5-dd07-425c-ad2f-6288560414d0" providerId="ADAL" clId="{C8C1BCD0-B89C-4D87-8DC8-9E0CE1B199B1}" dt="2023-06-14T19:28:39.676" v="6538" actId="14100"/>
          <ac:picMkLst>
            <pc:docMk/>
            <pc:sldMk cId="3538961038" sldId="1246"/>
            <ac:picMk id="1026" creationId="{28B72480-AA09-A060-1331-C5C02E75BD6B}"/>
          </ac:picMkLst>
        </pc:picChg>
        <pc:picChg chg="mod">
          <ac:chgData name="Zope Vedant" userId="d8a1c4c5-dd07-425c-ad2f-6288560414d0" providerId="ADAL" clId="{C8C1BCD0-B89C-4D87-8DC8-9E0CE1B199B1}" dt="2023-06-14T19:28:42.567" v="6539" actId="14100"/>
          <ac:picMkLst>
            <pc:docMk/>
            <pc:sldMk cId="3538961038" sldId="1246"/>
            <ac:picMk id="1034" creationId="{C14810BC-6E50-1513-3516-6457C8918596}"/>
          </ac:picMkLst>
        </pc:picChg>
      </pc:sldChg>
      <pc:sldChg chg="delSp modSp del mod delAnim modAnim modShow modNotesTx">
        <pc:chgData name="Zope Vedant" userId="d8a1c4c5-dd07-425c-ad2f-6288560414d0" providerId="ADAL" clId="{C8C1BCD0-B89C-4D87-8DC8-9E0CE1B199B1}" dt="2023-06-13T12:50:00.494" v="5522" actId="47"/>
        <pc:sldMkLst>
          <pc:docMk/>
          <pc:sldMk cId="1166986704" sldId="1295"/>
        </pc:sldMkLst>
        <pc:spChg chg="mod">
          <ac:chgData name="Zope Vedant" userId="d8a1c4c5-dd07-425c-ad2f-6288560414d0" providerId="ADAL" clId="{C8C1BCD0-B89C-4D87-8DC8-9E0CE1B199B1}" dt="2023-05-31T11:10:56.336" v="1965" actId="208"/>
          <ac:spMkLst>
            <pc:docMk/>
            <pc:sldMk cId="1166986704" sldId="1295"/>
            <ac:spMk id="2" creationId="{B9CA84A1-0296-482B-9772-FC6C50E3167F}"/>
          </ac:spMkLst>
        </pc:spChg>
        <pc:spChg chg="mod">
          <ac:chgData name="Zope Vedant" userId="d8a1c4c5-dd07-425c-ad2f-6288560414d0" providerId="ADAL" clId="{C8C1BCD0-B89C-4D87-8DC8-9E0CE1B199B1}" dt="2023-05-29T14:16:24.729" v="303" actId="1076"/>
          <ac:spMkLst>
            <pc:docMk/>
            <pc:sldMk cId="1166986704" sldId="1295"/>
            <ac:spMk id="8" creationId="{2774B24E-6387-ADF7-CCAF-CDC6EAD64CFD}"/>
          </ac:spMkLst>
        </pc:spChg>
        <pc:picChg chg="del">
          <ac:chgData name="Zope Vedant" userId="d8a1c4c5-dd07-425c-ad2f-6288560414d0" providerId="ADAL" clId="{C8C1BCD0-B89C-4D87-8DC8-9E0CE1B199B1}" dt="2023-05-29T14:00:46.759" v="262" actId="478"/>
          <ac:picMkLst>
            <pc:docMk/>
            <pc:sldMk cId="1166986704" sldId="1295"/>
            <ac:picMk id="6" creationId="{445C1B5D-A162-E20C-28AA-2EE6082C27E2}"/>
          </ac:picMkLst>
        </pc:picChg>
      </pc:sldChg>
      <pc:sldChg chg="new del">
        <pc:chgData name="Zope Vedant" userId="d8a1c4c5-dd07-425c-ad2f-6288560414d0" providerId="ADAL" clId="{C8C1BCD0-B89C-4D87-8DC8-9E0CE1B199B1}" dt="2023-05-29T14:14:12.560" v="298" actId="47"/>
        <pc:sldMkLst>
          <pc:docMk/>
          <pc:sldMk cId="1717523970" sldId="1353"/>
        </pc:sldMkLst>
      </pc:sldChg>
      <pc:sldChg chg="new del">
        <pc:chgData name="Zope Vedant" userId="d8a1c4c5-dd07-425c-ad2f-6288560414d0" providerId="ADAL" clId="{C8C1BCD0-B89C-4D87-8DC8-9E0CE1B199B1}" dt="2023-05-29T14:14:46.079" v="301" actId="47"/>
        <pc:sldMkLst>
          <pc:docMk/>
          <pc:sldMk cId="1767240975" sldId="1353"/>
        </pc:sldMkLst>
      </pc:sldChg>
      <pc:sldChg chg="new del modAnim modNotesTx">
        <pc:chgData name="Zope Vedant" userId="d8a1c4c5-dd07-425c-ad2f-6288560414d0" providerId="ADAL" clId="{C8C1BCD0-B89C-4D87-8DC8-9E0CE1B199B1}" dt="2023-06-13T12:22:18.820" v="4675" actId="47"/>
        <pc:sldMkLst>
          <pc:docMk/>
          <pc:sldMk cId="525802105" sldId="1354"/>
        </pc:sldMkLst>
      </pc:sldChg>
      <pc:sldChg chg="addSp delSp modSp new mod ord modAnim">
        <pc:chgData name="Zope Vedant" userId="d8a1c4c5-dd07-425c-ad2f-6288560414d0" providerId="ADAL" clId="{C8C1BCD0-B89C-4D87-8DC8-9E0CE1B199B1}" dt="2023-06-14T22:53:29.899" v="7238"/>
        <pc:sldMkLst>
          <pc:docMk/>
          <pc:sldMk cId="3137796150" sldId="1355"/>
        </pc:sldMkLst>
        <pc:spChg chg="add mod">
          <ac:chgData name="Zope Vedant" userId="d8a1c4c5-dd07-425c-ad2f-6288560414d0" providerId="ADAL" clId="{C8C1BCD0-B89C-4D87-8DC8-9E0CE1B199B1}" dt="2023-06-13T13:08:13.559" v="5688" actId="1076"/>
          <ac:spMkLst>
            <pc:docMk/>
            <pc:sldMk cId="3137796150" sldId="1355"/>
            <ac:spMk id="9" creationId="{2AB5967E-5E59-1FFA-1108-07EA0490936A}"/>
          </ac:spMkLst>
        </pc:spChg>
        <pc:spChg chg="add mod">
          <ac:chgData name="Zope Vedant" userId="d8a1c4c5-dd07-425c-ad2f-6288560414d0" providerId="ADAL" clId="{C8C1BCD0-B89C-4D87-8DC8-9E0CE1B199B1}" dt="2023-06-13T13:09:10.896" v="5702" actId="1076"/>
          <ac:spMkLst>
            <pc:docMk/>
            <pc:sldMk cId="3137796150" sldId="1355"/>
            <ac:spMk id="10" creationId="{7575DEF2-972B-D5E1-A41A-13F398FD8678}"/>
          </ac:spMkLst>
        </pc:spChg>
        <pc:spChg chg="add mod">
          <ac:chgData name="Zope Vedant" userId="d8a1c4c5-dd07-425c-ad2f-6288560414d0" providerId="ADAL" clId="{C8C1BCD0-B89C-4D87-8DC8-9E0CE1B199B1}" dt="2023-06-13T13:10:39.376" v="5720" actId="1035"/>
          <ac:spMkLst>
            <pc:docMk/>
            <pc:sldMk cId="3137796150" sldId="1355"/>
            <ac:spMk id="11" creationId="{C23284DE-926C-D99E-8F35-D4D68AB190EB}"/>
          </ac:spMkLst>
        </pc:spChg>
        <pc:spChg chg="add del mod">
          <ac:chgData name="Zope Vedant" userId="d8a1c4c5-dd07-425c-ad2f-6288560414d0" providerId="ADAL" clId="{C8C1BCD0-B89C-4D87-8DC8-9E0CE1B199B1}" dt="2023-06-14T08:00:05.036" v="5806" actId="478"/>
          <ac:spMkLst>
            <pc:docMk/>
            <pc:sldMk cId="3137796150" sldId="1355"/>
            <ac:spMk id="20" creationId="{4D546202-C936-00C7-41FC-70ED670A9D11}"/>
          </ac:spMkLst>
        </pc:spChg>
        <pc:spChg chg="add del mod ord">
          <ac:chgData name="Zope Vedant" userId="d8a1c4c5-dd07-425c-ad2f-6288560414d0" providerId="ADAL" clId="{C8C1BCD0-B89C-4D87-8DC8-9E0CE1B199B1}" dt="2023-06-14T08:00:09.155" v="5807" actId="478"/>
          <ac:spMkLst>
            <pc:docMk/>
            <pc:sldMk cId="3137796150" sldId="1355"/>
            <ac:spMk id="21" creationId="{5CDE121E-582A-D6B3-CE5C-3F2736DDB4F5}"/>
          </ac:spMkLst>
        </pc:spChg>
        <pc:spChg chg="add del">
          <ac:chgData name="Zope Vedant" userId="d8a1c4c5-dd07-425c-ad2f-6288560414d0" providerId="ADAL" clId="{C8C1BCD0-B89C-4D87-8DC8-9E0CE1B199B1}" dt="2023-06-13T13:15:53.476" v="5774" actId="478"/>
          <ac:spMkLst>
            <pc:docMk/>
            <pc:sldMk cId="3137796150" sldId="1355"/>
            <ac:spMk id="22" creationId="{1BFF5B3D-CCF4-509F-5AE4-C57F0EB5A2BD}"/>
          </ac:spMkLst>
        </pc:spChg>
        <pc:spChg chg="add del mod">
          <ac:chgData name="Zope Vedant" userId="d8a1c4c5-dd07-425c-ad2f-6288560414d0" providerId="ADAL" clId="{C8C1BCD0-B89C-4D87-8DC8-9E0CE1B199B1}" dt="2023-06-13T13:19:11.271" v="5804" actId="478"/>
          <ac:spMkLst>
            <pc:docMk/>
            <pc:sldMk cId="3137796150" sldId="1355"/>
            <ac:spMk id="23" creationId="{9CA4E9EF-A746-42D5-C873-5F766B521C60}"/>
          </ac:spMkLst>
        </pc:spChg>
        <pc:spChg chg="add del mod">
          <ac:chgData name="Zope Vedant" userId="d8a1c4c5-dd07-425c-ad2f-6288560414d0" providerId="ADAL" clId="{C8C1BCD0-B89C-4D87-8DC8-9E0CE1B199B1}" dt="2023-06-13T13:19:12.103" v="5805" actId="478"/>
          <ac:spMkLst>
            <pc:docMk/>
            <pc:sldMk cId="3137796150" sldId="1355"/>
            <ac:spMk id="24" creationId="{7539452E-FC42-87E9-7C53-54533AD058EF}"/>
          </ac:spMkLst>
        </pc:spChg>
        <pc:picChg chg="del mod">
          <ac:chgData name="Zope Vedant" userId="d8a1c4c5-dd07-425c-ad2f-6288560414d0" providerId="ADAL" clId="{C8C1BCD0-B89C-4D87-8DC8-9E0CE1B199B1}" dt="2023-06-14T19:03:18.930" v="6516" actId="478"/>
          <ac:picMkLst>
            <pc:docMk/>
            <pc:sldMk cId="3137796150" sldId="1355"/>
            <ac:picMk id="4" creationId="{6B07B4D6-A2F7-B178-1797-D7999917A969}"/>
          </ac:picMkLst>
        </pc:picChg>
        <pc:picChg chg="add del mod">
          <ac:chgData name="Zope Vedant" userId="d8a1c4c5-dd07-425c-ad2f-6288560414d0" providerId="ADAL" clId="{C8C1BCD0-B89C-4D87-8DC8-9E0CE1B199B1}" dt="2023-06-13T13:03:07.275" v="5594" actId="478"/>
          <ac:picMkLst>
            <pc:docMk/>
            <pc:sldMk cId="3137796150" sldId="1355"/>
            <ac:picMk id="5" creationId="{BD7A585A-D4D1-2140-B856-F589D70F7AA3}"/>
          </ac:picMkLst>
        </pc:picChg>
        <pc:picChg chg="mod">
          <ac:chgData name="Zope Vedant" userId="d8a1c4c5-dd07-425c-ad2f-6288560414d0" providerId="ADAL" clId="{C8C1BCD0-B89C-4D87-8DC8-9E0CE1B199B1}" dt="2023-06-13T12:53:56.690" v="5582" actId="14100"/>
          <ac:picMkLst>
            <pc:docMk/>
            <pc:sldMk cId="3137796150" sldId="1355"/>
            <ac:picMk id="6" creationId="{C074D589-49FD-3933-FD33-2B21825CEEAB}"/>
          </ac:picMkLst>
        </pc:picChg>
        <pc:picChg chg="add del mod">
          <ac:chgData name="Zope Vedant" userId="d8a1c4c5-dd07-425c-ad2f-6288560414d0" providerId="ADAL" clId="{C8C1BCD0-B89C-4D87-8DC8-9E0CE1B199B1}" dt="2023-06-14T19:03:16.611" v="6515" actId="478"/>
          <ac:picMkLst>
            <pc:docMk/>
            <pc:sldMk cId="3137796150" sldId="1355"/>
            <ac:picMk id="8" creationId="{F7F4B8E1-CC68-29DC-AEE0-0CB7FE3A9D4A}"/>
          </ac:picMkLst>
        </pc:picChg>
        <pc:picChg chg="add mod">
          <ac:chgData name="Zope Vedant" userId="d8a1c4c5-dd07-425c-ad2f-6288560414d0" providerId="ADAL" clId="{C8C1BCD0-B89C-4D87-8DC8-9E0CE1B199B1}" dt="2023-06-13T13:11:34.064" v="5734" actId="1038"/>
          <ac:picMkLst>
            <pc:docMk/>
            <pc:sldMk cId="3137796150" sldId="1355"/>
            <ac:picMk id="1026" creationId="{93672405-FCA1-A54E-698E-02F16031D155}"/>
          </ac:picMkLst>
        </pc:picChg>
        <pc:picChg chg="add mod">
          <ac:chgData name="Zope Vedant" userId="d8a1c4c5-dd07-425c-ad2f-6288560414d0" providerId="ADAL" clId="{C8C1BCD0-B89C-4D87-8DC8-9E0CE1B199B1}" dt="2023-06-13T13:10:06.516" v="5708" actId="1582"/>
          <ac:picMkLst>
            <pc:docMk/>
            <pc:sldMk cId="3137796150" sldId="1355"/>
            <ac:picMk id="1028" creationId="{91D8DA39-086B-BACF-14C4-1D52DE31EAB1}"/>
          </ac:picMkLst>
        </pc:picChg>
        <pc:picChg chg="add mod">
          <ac:chgData name="Zope Vedant" userId="d8a1c4c5-dd07-425c-ad2f-6288560414d0" providerId="ADAL" clId="{C8C1BCD0-B89C-4D87-8DC8-9E0CE1B199B1}" dt="2023-06-14T19:03:52.126" v="6525" actId="1076"/>
          <ac:picMkLst>
            <pc:docMk/>
            <pc:sldMk cId="3137796150" sldId="1355"/>
            <ac:picMk id="1030" creationId="{F183960C-1746-A6A6-70A8-45BAAC532886}"/>
          </ac:picMkLst>
        </pc:picChg>
        <pc:picChg chg="add mod">
          <ac:chgData name="Zope Vedant" userId="d8a1c4c5-dd07-425c-ad2f-6288560414d0" providerId="ADAL" clId="{C8C1BCD0-B89C-4D87-8DC8-9E0CE1B199B1}" dt="2023-06-14T19:04:50.668" v="6535" actId="14100"/>
          <ac:picMkLst>
            <pc:docMk/>
            <pc:sldMk cId="3137796150" sldId="1355"/>
            <ac:picMk id="1032" creationId="{05BBB95A-2C87-D8B1-2A70-BC3C958E6D2F}"/>
          </ac:picMkLst>
        </pc:picChg>
        <pc:cxnChg chg="add mod">
          <ac:chgData name="Zope Vedant" userId="d8a1c4c5-dd07-425c-ad2f-6288560414d0" providerId="ADAL" clId="{C8C1BCD0-B89C-4D87-8DC8-9E0CE1B199B1}" dt="2023-06-13T13:10:35.824" v="5716" actId="1035"/>
          <ac:cxnSpMkLst>
            <pc:docMk/>
            <pc:sldMk cId="3137796150" sldId="1355"/>
            <ac:cxnSpMk id="13" creationId="{7F21F8FC-C2FA-00A2-A995-FB46A57C0E9E}"/>
          </ac:cxnSpMkLst>
        </pc:cxnChg>
        <pc:cxnChg chg="add mod">
          <ac:chgData name="Zope Vedant" userId="d8a1c4c5-dd07-425c-ad2f-6288560414d0" providerId="ADAL" clId="{C8C1BCD0-B89C-4D87-8DC8-9E0CE1B199B1}" dt="2023-06-13T13:11:41.708" v="5736" actId="1582"/>
          <ac:cxnSpMkLst>
            <pc:docMk/>
            <pc:sldMk cId="3137796150" sldId="1355"/>
            <ac:cxnSpMk id="18" creationId="{24756F8A-8089-8B9B-CCFF-3BC0443AE9CB}"/>
          </ac:cxnSpMkLst>
        </pc:cxnChg>
      </pc:sldChg>
      <pc:sldChg chg="modSp del mod">
        <pc:chgData name="Zope Vedant" userId="d8a1c4c5-dd07-425c-ad2f-6288560414d0" providerId="ADAL" clId="{C8C1BCD0-B89C-4D87-8DC8-9E0CE1B199B1}" dt="2023-06-13T13:12:43.482" v="5737" actId="47"/>
        <pc:sldMkLst>
          <pc:docMk/>
          <pc:sldMk cId="1243622529" sldId="1356"/>
        </pc:sldMkLst>
        <pc:picChg chg="mod">
          <ac:chgData name="Zope Vedant" userId="d8a1c4c5-dd07-425c-ad2f-6288560414d0" providerId="ADAL" clId="{C8C1BCD0-B89C-4D87-8DC8-9E0CE1B199B1}" dt="2023-05-31T10:03:49.227" v="314" actId="1076"/>
          <ac:picMkLst>
            <pc:docMk/>
            <pc:sldMk cId="1243622529" sldId="1356"/>
            <ac:picMk id="9" creationId="{BA24AECB-4BCC-E3C4-FD91-5E05A1470F67}"/>
          </ac:picMkLst>
        </pc:picChg>
      </pc:sldChg>
      <pc:sldChg chg="del modNotesTx">
        <pc:chgData name="Zope Vedant" userId="d8a1c4c5-dd07-425c-ad2f-6288560414d0" providerId="ADAL" clId="{C8C1BCD0-B89C-4D87-8DC8-9E0CE1B199B1}" dt="2023-06-13T12:47:32.366" v="5402" actId="47"/>
        <pc:sldMkLst>
          <pc:docMk/>
          <pc:sldMk cId="1330549349" sldId="1357"/>
        </pc:sldMkLst>
      </pc:sldChg>
      <pc:sldChg chg="del">
        <pc:chgData name="Zope Vedant" userId="d8a1c4c5-dd07-425c-ad2f-6288560414d0" providerId="ADAL" clId="{C8C1BCD0-B89C-4D87-8DC8-9E0CE1B199B1}" dt="2023-06-14T09:01:52.378" v="5830" actId="47"/>
        <pc:sldMkLst>
          <pc:docMk/>
          <pc:sldMk cId="3375649253" sldId="1358"/>
        </pc:sldMkLst>
      </pc:sldChg>
      <pc:sldChg chg="modSp mod modAnim modNotesTx">
        <pc:chgData name="Zope Vedant" userId="d8a1c4c5-dd07-425c-ad2f-6288560414d0" providerId="ADAL" clId="{C8C1BCD0-B89C-4D87-8DC8-9E0CE1B199B1}" dt="2023-06-14T22:53:51.397" v="7241"/>
        <pc:sldMkLst>
          <pc:docMk/>
          <pc:sldMk cId="3850161609" sldId="1360"/>
        </pc:sldMkLst>
        <pc:spChg chg="mod">
          <ac:chgData name="Zope Vedant" userId="d8a1c4c5-dd07-425c-ad2f-6288560414d0" providerId="ADAL" clId="{C8C1BCD0-B89C-4D87-8DC8-9E0CE1B199B1}" dt="2023-06-14T22:39:44.282" v="7139" actId="14100"/>
          <ac:spMkLst>
            <pc:docMk/>
            <pc:sldMk cId="3850161609" sldId="1360"/>
            <ac:spMk id="2" creationId="{D2090C26-E239-2187-3388-A457513F88FF}"/>
          </ac:spMkLst>
        </pc:spChg>
        <pc:spChg chg="mod">
          <ac:chgData name="Zope Vedant" userId="d8a1c4c5-dd07-425c-ad2f-6288560414d0" providerId="ADAL" clId="{C8C1BCD0-B89C-4D87-8DC8-9E0CE1B199B1}" dt="2023-06-13T12:47:38.692" v="5404"/>
          <ac:spMkLst>
            <pc:docMk/>
            <pc:sldMk cId="3850161609" sldId="1360"/>
            <ac:spMk id="3" creationId="{49E814A2-E0E7-4CE4-0106-2257637DAC70}"/>
          </ac:spMkLst>
        </pc:spChg>
      </pc:sldChg>
      <pc:sldChg chg="del modAnim">
        <pc:chgData name="Zope Vedant" userId="d8a1c4c5-dd07-425c-ad2f-6288560414d0" providerId="ADAL" clId="{C8C1BCD0-B89C-4D87-8DC8-9E0CE1B199B1}" dt="2023-06-13T12:47:35.542" v="5403" actId="47"/>
        <pc:sldMkLst>
          <pc:docMk/>
          <pc:sldMk cId="3533092391" sldId="1361"/>
        </pc:sldMkLst>
      </pc:sldChg>
      <pc:sldChg chg="modSp mod">
        <pc:chgData name="Zope Vedant" userId="d8a1c4c5-dd07-425c-ad2f-6288560414d0" providerId="ADAL" clId="{C8C1BCD0-B89C-4D87-8DC8-9E0CE1B199B1}" dt="2023-06-14T22:23:38.060" v="6876" actId="20577"/>
        <pc:sldMkLst>
          <pc:docMk/>
          <pc:sldMk cId="194859773" sldId="1362"/>
        </pc:sldMkLst>
        <pc:spChg chg="mod">
          <ac:chgData name="Zope Vedant" userId="d8a1c4c5-dd07-425c-ad2f-6288560414d0" providerId="ADAL" clId="{C8C1BCD0-B89C-4D87-8DC8-9E0CE1B199B1}" dt="2023-06-14T22:23:38.060" v="6876" actId="20577"/>
          <ac:spMkLst>
            <pc:docMk/>
            <pc:sldMk cId="194859773" sldId="1362"/>
            <ac:spMk id="2" creationId="{DDC00667-AD97-B59C-3A2E-3E35C8BB38D7}"/>
          </ac:spMkLst>
        </pc:spChg>
      </pc:sldChg>
      <pc:sldChg chg="addSp delSp modSp new del mod modAnim">
        <pc:chgData name="Zope Vedant" userId="d8a1c4c5-dd07-425c-ad2f-6288560414d0" providerId="ADAL" clId="{C8C1BCD0-B89C-4D87-8DC8-9E0CE1B199B1}" dt="2023-06-14T15:04:41.532" v="6501" actId="47"/>
        <pc:sldMkLst>
          <pc:docMk/>
          <pc:sldMk cId="1611566037" sldId="1363"/>
        </pc:sldMkLst>
        <pc:spChg chg="mod">
          <ac:chgData name="Zope Vedant" userId="d8a1c4c5-dd07-425c-ad2f-6288560414d0" providerId="ADAL" clId="{C8C1BCD0-B89C-4D87-8DC8-9E0CE1B199B1}" dt="2023-06-12T12:37:38.876" v="2092" actId="368"/>
          <ac:spMkLst>
            <pc:docMk/>
            <pc:sldMk cId="1611566037" sldId="1363"/>
            <ac:spMk id="2" creationId="{928EED76-2544-4F57-50E9-A21C576594B7}"/>
          </ac:spMkLst>
        </pc:spChg>
        <pc:spChg chg="add del mod">
          <ac:chgData name="Zope Vedant" userId="d8a1c4c5-dd07-425c-ad2f-6288560414d0" providerId="ADAL" clId="{C8C1BCD0-B89C-4D87-8DC8-9E0CE1B199B1}" dt="2023-06-12T14:10:43.731" v="2100"/>
          <ac:spMkLst>
            <pc:docMk/>
            <pc:sldMk cId="1611566037" sldId="1363"/>
            <ac:spMk id="3" creationId="{C01A54B9-F789-388D-AD07-D0482E56A0F1}"/>
          </ac:spMkLst>
        </pc:spChg>
        <pc:spChg chg="add del mod">
          <ac:chgData name="Zope Vedant" userId="d8a1c4c5-dd07-425c-ad2f-6288560414d0" providerId="ADAL" clId="{C8C1BCD0-B89C-4D87-8DC8-9E0CE1B199B1}" dt="2023-06-14T15:03:12.485" v="6493" actId="478"/>
          <ac:spMkLst>
            <pc:docMk/>
            <pc:sldMk cId="1611566037" sldId="1363"/>
            <ac:spMk id="4" creationId="{7918690D-E9A9-2744-212E-3443A4DCA076}"/>
          </ac:spMkLst>
        </pc:spChg>
        <pc:spChg chg="add mod">
          <ac:chgData name="Zope Vedant" userId="d8a1c4c5-dd07-425c-ad2f-6288560414d0" providerId="ADAL" clId="{C8C1BCD0-B89C-4D87-8DC8-9E0CE1B199B1}" dt="2023-06-14T15:03:24.642" v="6496" actId="207"/>
          <ac:spMkLst>
            <pc:docMk/>
            <pc:sldMk cId="1611566037" sldId="1363"/>
            <ac:spMk id="5" creationId="{11B545FA-D4B1-5E51-40FB-B1C0B5B861B0}"/>
          </ac:spMkLst>
        </pc:spChg>
        <pc:spChg chg="add del mod">
          <ac:chgData name="Zope Vedant" userId="d8a1c4c5-dd07-425c-ad2f-6288560414d0" providerId="ADAL" clId="{C8C1BCD0-B89C-4D87-8DC8-9E0CE1B199B1}" dt="2023-06-14T15:02:47.138" v="6488" actId="478"/>
          <ac:spMkLst>
            <pc:docMk/>
            <pc:sldMk cId="1611566037" sldId="1363"/>
            <ac:spMk id="6" creationId="{937C688D-FF7E-0F92-B1B7-C2518656BF54}"/>
          </ac:spMkLst>
        </pc:spChg>
        <pc:spChg chg="add mod">
          <ac:chgData name="Zope Vedant" userId="d8a1c4c5-dd07-425c-ad2f-6288560414d0" providerId="ADAL" clId="{C8C1BCD0-B89C-4D87-8DC8-9E0CE1B199B1}" dt="2023-06-14T15:04:18.043" v="6500" actId="1076"/>
          <ac:spMkLst>
            <pc:docMk/>
            <pc:sldMk cId="1611566037" sldId="1363"/>
            <ac:spMk id="10" creationId="{825DDE89-4FCC-3756-972E-661933CCACB1}"/>
          </ac:spMkLst>
        </pc:spChg>
        <pc:spChg chg="add mod">
          <ac:chgData name="Zope Vedant" userId="d8a1c4c5-dd07-425c-ad2f-6288560414d0" providerId="ADAL" clId="{C8C1BCD0-B89C-4D87-8DC8-9E0CE1B199B1}" dt="2023-06-14T15:04:14.793" v="6499" actId="1076"/>
          <ac:spMkLst>
            <pc:docMk/>
            <pc:sldMk cId="1611566037" sldId="1363"/>
            <ac:spMk id="12" creationId="{94CDC670-7E86-CC5D-FF88-19F6366B6000}"/>
          </ac:spMkLst>
        </pc:spChg>
        <pc:picChg chg="add mod">
          <ac:chgData name="Zope Vedant" userId="d8a1c4c5-dd07-425c-ad2f-6288560414d0" providerId="ADAL" clId="{C8C1BCD0-B89C-4D87-8DC8-9E0CE1B199B1}" dt="2023-06-14T15:04:11.176" v="6498" actId="1076"/>
          <ac:picMkLst>
            <pc:docMk/>
            <pc:sldMk cId="1611566037" sldId="1363"/>
            <ac:picMk id="7" creationId="{7682FA3F-800D-C764-6274-3019AE05E8E7}"/>
          </ac:picMkLst>
        </pc:picChg>
        <pc:picChg chg="add mod">
          <ac:chgData name="Zope Vedant" userId="d8a1c4c5-dd07-425c-ad2f-6288560414d0" providerId="ADAL" clId="{C8C1BCD0-B89C-4D87-8DC8-9E0CE1B199B1}" dt="2023-06-14T15:02:41.519" v="6487" actId="1037"/>
          <ac:picMkLst>
            <pc:docMk/>
            <pc:sldMk cId="1611566037" sldId="1363"/>
            <ac:picMk id="8" creationId="{2129DEA4-F7E0-F06B-BE1F-9F403DB18B3A}"/>
          </ac:picMkLst>
        </pc:picChg>
        <pc:picChg chg="add mod">
          <ac:chgData name="Zope Vedant" userId="d8a1c4c5-dd07-425c-ad2f-6288560414d0" providerId="ADAL" clId="{C8C1BCD0-B89C-4D87-8DC8-9E0CE1B199B1}" dt="2023-06-14T15:02:41.519" v="6487" actId="1037"/>
          <ac:picMkLst>
            <pc:docMk/>
            <pc:sldMk cId="1611566037" sldId="1363"/>
            <ac:picMk id="9" creationId="{729791B3-44DF-D025-93E0-9195CA6A308E}"/>
          </ac:picMkLst>
        </pc:picChg>
        <pc:picChg chg="add mod">
          <ac:chgData name="Zope Vedant" userId="d8a1c4c5-dd07-425c-ad2f-6288560414d0" providerId="ADAL" clId="{C8C1BCD0-B89C-4D87-8DC8-9E0CE1B199B1}" dt="2023-06-14T15:04:05.677" v="6497" actId="1076"/>
          <ac:picMkLst>
            <pc:docMk/>
            <pc:sldMk cId="1611566037" sldId="1363"/>
            <ac:picMk id="11" creationId="{0BD0E18B-561C-279C-7D3E-810B2E5DBBA6}"/>
          </ac:picMkLst>
        </pc:picChg>
      </pc:sldChg>
      <pc:sldChg chg="new del">
        <pc:chgData name="Zope Vedant" userId="d8a1c4c5-dd07-425c-ad2f-6288560414d0" providerId="ADAL" clId="{C8C1BCD0-B89C-4D87-8DC8-9E0CE1B199B1}" dt="2023-06-12T12:38:03.940" v="2097" actId="47"/>
        <pc:sldMkLst>
          <pc:docMk/>
          <pc:sldMk cId="96111903" sldId="1364"/>
        </pc:sldMkLst>
      </pc:sldChg>
      <pc:sldChg chg="addSp modSp new mod modAnim">
        <pc:chgData name="Zope Vedant" userId="d8a1c4c5-dd07-425c-ad2f-6288560414d0" providerId="ADAL" clId="{C8C1BCD0-B89C-4D87-8DC8-9E0CE1B199B1}" dt="2023-06-14T23:02:40.606" v="7393" actId="14100"/>
        <pc:sldMkLst>
          <pc:docMk/>
          <pc:sldMk cId="1314887363" sldId="1364"/>
        </pc:sldMkLst>
        <pc:spChg chg="mod">
          <ac:chgData name="Zope Vedant" userId="d8a1c4c5-dd07-425c-ad2f-6288560414d0" providerId="ADAL" clId="{C8C1BCD0-B89C-4D87-8DC8-9E0CE1B199B1}" dt="2023-06-14T22:40:38.073" v="7146" actId="15"/>
          <ac:spMkLst>
            <pc:docMk/>
            <pc:sldMk cId="1314887363" sldId="1364"/>
            <ac:spMk id="2" creationId="{E25B5B56-A74D-A0DE-B821-9F517887D55C}"/>
          </ac:spMkLst>
        </pc:spChg>
        <pc:spChg chg="mod">
          <ac:chgData name="Zope Vedant" userId="d8a1c4c5-dd07-425c-ad2f-6288560414d0" providerId="ADAL" clId="{C8C1BCD0-B89C-4D87-8DC8-9E0CE1B199B1}" dt="2023-06-14T13:56:06.359" v="6356" actId="123"/>
          <ac:spMkLst>
            <pc:docMk/>
            <pc:sldMk cId="1314887363" sldId="1364"/>
            <ac:spMk id="3" creationId="{F877CAF5-12EE-6441-47DB-B3BBFC0DCB4B}"/>
          </ac:spMkLst>
        </pc:spChg>
        <pc:spChg chg="add mod">
          <ac:chgData name="Zope Vedant" userId="d8a1c4c5-dd07-425c-ad2f-6288560414d0" providerId="ADAL" clId="{C8C1BCD0-B89C-4D87-8DC8-9E0CE1B199B1}" dt="2023-06-14T22:41:05.666" v="7152" actId="1076"/>
          <ac:spMkLst>
            <pc:docMk/>
            <pc:sldMk cId="1314887363" sldId="1364"/>
            <ac:spMk id="5" creationId="{F6D6F86E-90BD-4ECD-B169-00BEDF8D7A2F}"/>
          </ac:spMkLst>
        </pc:spChg>
        <pc:picChg chg="add mod">
          <ac:chgData name="Zope Vedant" userId="d8a1c4c5-dd07-425c-ad2f-6288560414d0" providerId="ADAL" clId="{C8C1BCD0-B89C-4D87-8DC8-9E0CE1B199B1}" dt="2023-06-14T23:02:40.606" v="7393" actId="14100"/>
          <ac:picMkLst>
            <pc:docMk/>
            <pc:sldMk cId="1314887363" sldId="1364"/>
            <ac:picMk id="4" creationId="{4198F5E0-6EC0-DD0C-F2D6-471CDF3141A9}"/>
          </ac:picMkLst>
        </pc:picChg>
      </pc:sldChg>
      <pc:sldChg chg="addSp delSp modSp new mod modAnim">
        <pc:chgData name="Zope Vedant" userId="d8a1c4c5-dd07-425c-ad2f-6288560414d0" providerId="ADAL" clId="{C8C1BCD0-B89C-4D87-8DC8-9E0CE1B199B1}" dt="2023-06-14T23:01:52.305" v="7390"/>
        <pc:sldMkLst>
          <pc:docMk/>
          <pc:sldMk cId="3048791065" sldId="1365"/>
        </pc:sldMkLst>
        <pc:spChg chg="mod">
          <ac:chgData name="Zope Vedant" userId="d8a1c4c5-dd07-425c-ad2f-6288560414d0" providerId="ADAL" clId="{C8C1BCD0-B89C-4D87-8DC8-9E0CE1B199B1}" dt="2023-06-14T14:03:39.104" v="6361" actId="123"/>
          <ac:spMkLst>
            <pc:docMk/>
            <pc:sldMk cId="3048791065" sldId="1365"/>
            <ac:spMk id="2" creationId="{2D9F621A-3D52-0BEE-53CA-E62DA0505C94}"/>
          </ac:spMkLst>
        </pc:spChg>
        <pc:spChg chg="mod">
          <ac:chgData name="Zope Vedant" userId="d8a1c4c5-dd07-425c-ad2f-6288560414d0" providerId="ADAL" clId="{C8C1BCD0-B89C-4D87-8DC8-9E0CE1B199B1}" dt="2023-06-12T21:33:42.431" v="3018" actId="368"/>
          <ac:spMkLst>
            <pc:docMk/>
            <pc:sldMk cId="3048791065" sldId="1365"/>
            <ac:spMk id="3" creationId="{92764ACA-214E-0A13-BF0F-B8A9329FE1DB}"/>
          </ac:spMkLst>
        </pc:spChg>
        <pc:spChg chg="add mod">
          <ac:chgData name="Zope Vedant" userId="d8a1c4c5-dd07-425c-ad2f-6288560414d0" providerId="ADAL" clId="{C8C1BCD0-B89C-4D87-8DC8-9E0CE1B199B1}" dt="2023-06-14T20:56:45.280" v="6585" actId="207"/>
          <ac:spMkLst>
            <pc:docMk/>
            <pc:sldMk cId="3048791065" sldId="1365"/>
            <ac:spMk id="5" creationId="{17AA4008-3CA5-8F12-495E-6A11FD9A8487}"/>
          </ac:spMkLst>
        </pc:spChg>
        <pc:spChg chg="add mod">
          <ac:chgData name="Zope Vedant" userId="d8a1c4c5-dd07-425c-ad2f-6288560414d0" providerId="ADAL" clId="{C8C1BCD0-B89C-4D87-8DC8-9E0CE1B199B1}" dt="2023-06-14T20:57:02.478" v="6587" actId="1076"/>
          <ac:spMkLst>
            <pc:docMk/>
            <pc:sldMk cId="3048791065" sldId="1365"/>
            <ac:spMk id="6" creationId="{389DCC8F-06D0-B528-E718-E92AE373DF1B}"/>
          </ac:spMkLst>
        </pc:spChg>
        <pc:spChg chg="add mod">
          <ac:chgData name="Zope Vedant" userId="d8a1c4c5-dd07-425c-ad2f-6288560414d0" providerId="ADAL" clId="{C8C1BCD0-B89C-4D87-8DC8-9E0CE1B199B1}" dt="2023-06-14T21:00:18.797" v="6614" actId="1582"/>
          <ac:spMkLst>
            <pc:docMk/>
            <pc:sldMk cId="3048791065" sldId="1365"/>
            <ac:spMk id="7" creationId="{6BFC411A-B271-9FAA-9F46-39E19186B6C8}"/>
          </ac:spMkLst>
        </pc:spChg>
        <pc:spChg chg="add del mod">
          <ac:chgData name="Zope Vedant" userId="d8a1c4c5-dd07-425c-ad2f-6288560414d0" providerId="ADAL" clId="{C8C1BCD0-B89C-4D87-8DC8-9E0CE1B199B1}" dt="2023-06-14T20:59:17.125" v="6609" actId="11529"/>
          <ac:spMkLst>
            <pc:docMk/>
            <pc:sldMk cId="3048791065" sldId="1365"/>
            <ac:spMk id="8" creationId="{FD29D459-3D9C-25C2-3BC5-C9E56EE1EC58}"/>
          </ac:spMkLst>
        </pc:spChg>
        <pc:spChg chg="add mod">
          <ac:chgData name="Zope Vedant" userId="d8a1c4c5-dd07-425c-ad2f-6288560414d0" providerId="ADAL" clId="{C8C1BCD0-B89C-4D87-8DC8-9E0CE1B199B1}" dt="2023-06-14T21:00:09.947" v="6613" actId="1582"/>
          <ac:spMkLst>
            <pc:docMk/>
            <pc:sldMk cId="3048791065" sldId="1365"/>
            <ac:spMk id="9" creationId="{FF85BA4F-81F5-DE38-B861-9A85E3D0A82C}"/>
          </ac:spMkLst>
        </pc:spChg>
        <pc:spChg chg="add mod">
          <ac:chgData name="Zope Vedant" userId="d8a1c4c5-dd07-425c-ad2f-6288560414d0" providerId="ADAL" clId="{C8C1BCD0-B89C-4D87-8DC8-9E0CE1B199B1}" dt="2023-06-14T21:00:52.606" v="6619" actId="13822"/>
          <ac:spMkLst>
            <pc:docMk/>
            <pc:sldMk cId="3048791065" sldId="1365"/>
            <ac:spMk id="10" creationId="{93BBA7FA-0853-69B5-317B-83AAE8AE0C70}"/>
          </ac:spMkLst>
        </pc:spChg>
        <pc:picChg chg="add del mod">
          <ac:chgData name="Zope Vedant" userId="d8a1c4c5-dd07-425c-ad2f-6288560414d0" providerId="ADAL" clId="{C8C1BCD0-B89C-4D87-8DC8-9E0CE1B199B1}" dt="2023-06-14T20:59:12.966" v="6602" actId="478"/>
          <ac:picMkLst>
            <pc:docMk/>
            <pc:sldMk cId="3048791065" sldId="1365"/>
            <ac:picMk id="4" creationId="{AAEB92E2-6E0B-5587-C070-061F4CCEAFA4}"/>
          </ac:picMkLst>
        </pc:picChg>
        <pc:cxnChg chg="add mod">
          <ac:chgData name="Zope Vedant" userId="d8a1c4c5-dd07-425c-ad2f-6288560414d0" providerId="ADAL" clId="{C8C1BCD0-B89C-4D87-8DC8-9E0CE1B199B1}" dt="2023-06-14T21:21:10.311" v="6626" actId="1582"/>
          <ac:cxnSpMkLst>
            <pc:docMk/>
            <pc:sldMk cId="3048791065" sldId="1365"/>
            <ac:cxnSpMk id="12" creationId="{540D4C45-3890-14D1-D07C-7C9ED03F10A7}"/>
          </ac:cxnSpMkLst>
        </pc:cxnChg>
      </pc:sldChg>
      <pc:sldChg chg="addSp modSp new mod">
        <pc:chgData name="Zope Vedant" userId="d8a1c4c5-dd07-425c-ad2f-6288560414d0" providerId="ADAL" clId="{C8C1BCD0-B89C-4D87-8DC8-9E0CE1B199B1}" dt="2023-06-14T22:51:35.279" v="7231" actId="1076"/>
        <pc:sldMkLst>
          <pc:docMk/>
          <pc:sldMk cId="1336057308" sldId="1366"/>
        </pc:sldMkLst>
        <pc:spChg chg="mod">
          <ac:chgData name="Zope Vedant" userId="d8a1c4c5-dd07-425c-ad2f-6288560414d0" providerId="ADAL" clId="{C8C1BCD0-B89C-4D87-8DC8-9E0CE1B199B1}" dt="2023-06-14T22:51:18.854" v="7229" actId="20577"/>
          <ac:spMkLst>
            <pc:docMk/>
            <pc:sldMk cId="1336057308" sldId="1366"/>
            <ac:spMk id="2" creationId="{09C27194-50AD-7321-F15C-42B8C5C0F7A5}"/>
          </ac:spMkLst>
        </pc:spChg>
        <pc:spChg chg="mod">
          <ac:chgData name="Zope Vedant" userId="d8a1c4c5-dd07-425c-ad2f-6288560414d0" providerId="ADAL" clId="{C8C1BCD0-B89C-4D87-8DC8-9E0CE1B199B1}" dt="2023-06-13T11:02:36.775" v="3432" actId="20577"/>
          <ac:spMkLst>
            <pc:docMk/>
            <pc:sldMk cId="1336057308" sldId="1366"/>
            <ac:spMk id="3" creationId="{E0C53595-00EC-53C8-BB36-A67173057444}"/>
          </ac:spMkLst>
        </pc:spChg>
        <pc:spChg chg="add mod">
          <ac:chgData name="Zope Vedant" userId="d8a1c4c5-dd07-425c-ad2f-6288560414d0" providerId="ADAL" clId="{C8C1BCD0-B89C-4D87-8DC8-9E0CE1B199B1}" dt="2023-06-14T22:46:02.673" v="7186" actId="208"/>
          <ac:spMkLst>
            <pc:docMk/>
            <pc:sldMk cId="1336057308" sldId="1366"/>
            <ac:spMk id="6" creationId="{833F1814-E4F4-6C5E-49F2-C22FA12ED3FE}"/>
          </ac:spMkLst>
        </pc:spChg>
        <pc:spChg chg="add mod">
          <ac:chgData name="Zope Vedant" userId="d8a1c4c5-dd07-425c-ad2f-6288560414d0" providerId="ADAL" clId="{C8C1BCD0-B89C-4D87-8DC8-9E0CE1B199B1}" dt="2023-06-14T22:46:30.397" v="7193" actId="1038"/>
          <ac:spMkLst>
            <pc:docMk/>
            <pc:sldMk cId="1336057308" sldId="1366"/>
            <ac:spMk id="7" creationId="{BEA544D4-47D4-F1BF-095C-B55E4FA39BAC}"/>
          </ac:spMkLst>
        </pc:spChg>
        <pc:spChg chg="add mod">
          <ac:chgData name="Zope Vedant" userId="d8a1c4c5-dd07-425c-ad2f-6288560414d0" providerId="ADAL" clId="{C8C1BCD0-B89C-4D87-8DC8-9E0CE1B199B1}" dt="2023-06-14T22:47:04.511" v="7202" actId="688"/>
          <ac:spMkLst>
            <pc:docMk/>
            <pc:sldMk cId="1336057308" sldId="1366"/>
            <ac:spMk id="8" creationId="{BBAB11EF-775B-7911-58F8-D3847DC26647}"/>
          </ac:spMkLst>
        </pc:spChg>
        <pc:picChg chg="add mod modCrop">
          <ac:chgData name="Zope Vedant" userId="d8a1c4c5-dd07-425c-ad2f-6288560414d0" providerId="ADAL" clId="{C8C1BCD0-B89C-4D87-8DC8-9E0CE1B199B1}" dt="2023-06-14T22:51:35.279" v="7231" actId="1076"/>
          <ac:picMkLst>
            <pc:docMk/>
            <pc:sldMk cId="1336057308" sldId="1366"/>
            <ac:picMk id="5" creationId="{4B5A567C-CDEB-47C9-EAD2-A157D5494A02}"/>
          </ac:picMkLst>
        </pc:picChg>
      </pc:sldChg>
      <pc:sldChg chg="modSp new mod modAnim">
        <pc:chgData name="Zope Vedant" userId="d8a1c4c5-dd07-425c-ad2f-6288560414d0" providerId="ADAL" clId="{C8C1BCD0-B89C-4D87-8DC8-9E0CE1B199B1}" dt="2023-06-14T23:00:54.071" v="7384"/>
        <pc:sldMkLst>
          <pc:docMk/>
          <pc:sldMk cId="2721675918" sldId="1367"/>
        </pc:sldMkLst>
        <pc:spChg chg="mod">
          <ac:chgData name="Zope Vedant" userId="d8a1c4c5-dd07-425c-ad2f-6288560414d0" providerId="ADAL" clId="{C8C1BCD0-B89C-4D87-8DC8-9E0CE1B199B1}" dt="2023-06-14T21:23:30.599" v="6687" actId="20577"/>
          <ac:spMkLst>
            <pc:docMk/>
            <pc:sldMk cId="2721675918" sldId="1367"/>
            <ac:spMk id="2" creationId="{87EFD691-3955-4993-D64E-AA7882CDA7DA}"/>
          </ac:spMkLst>
        </pc:spChg>
        <pc:spChg chg="mod">
          <ac:chgData name="Zope Vedant" userId="d8a1c4c5-dd07-425c-ad2f-6288560414d0" providerId="ADAL" clId="{C8C1BCD0-B89C-4D87-8DC8-9E0CE1B199B1}" dt="2023-06-13T11:42:49.034" v="3520" actId="20577"/>
          <ac:spMkLst>
            <pc:docMk/>
            <pc:sldMk cId="2721675918" sldId="1367"/>
            <ac:spMk id="3" creationId="{8A06DAF6-3950-2134-B010-F90485A5DA51}"/>
          </ac:spMkLst>
        </pc:spChg>
      </pc:sldChg>
      <pc:sldChg chg="addSp delSp modSp new mod delAnim modAnim">
        <pc:chgData name="Zope Vedant" userId="d8a1c4c5-dd07-425c-ad2f-6288560414d0" providerId="ADAL" clId="{C8C1BCD0-B89C-4D87-8DC8-9E0CE1B199B1}" dt="2023-06-14T23:00:03.477" v="7381"/>
        <pc:sldMkLst>
          <pc:docMk/>
          <pc:sldMk cId="1425671817" sldId="1368"/>
        </pc:sldMkLst>
        <pc:spChg chg="del">
          <ac:chgData name="Zope Vedant" userId="d8a1c4c5-dd07-425c-ad2f-6288560414d0" providerId="ADAL" clId="{C8C1BCD0-B89C-4D87-8DC8-9E0CE1B199B1}" dt="2023-06-13T11:46:29.950" v="3605" actId="478"/>
          <ac:spMkLst>
            <pc:docMk/>
            <pc:sldMk cId="1425671817" sldId="1368"/>
            <ac:spMk id="2" creationId="{DF920CE1-E18A-1D42-1DCF-C13273A7D8A4}"/>
          </ac:spMkLst>
        </pc:spChg>
        <pc:spChg chg="mod">
          <ac:chgData name="Zope Vedant" userId="d8a1c4c5-dd07-425c-ad2f-6288560414d0" providerId="ADAL" clId="{C8C1BCD0-B89C-4D87-8DC8-9E0CE1B199B1}" dt="2023-06-14T09:05:43.700" v="5865" actId="20577"/>
          <ac:spMkLst>
            <pc:docMk/>
            <pc:sldMk cId="1425671817" sldId="1368"/>
            <ac:spMk id="3" creationId="{6F4BB731-E893-923C-773B-F1239C5DC186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4" creationId="{B5AA938C-66E7-BCB2-1857-F70D77B9F930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5" creationId="{7299240E-1AC9-BBDC-0B87-EDE891A659F6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6" creationId="{CE85AB69-1A2C-4827-B8B1-ADF8C83F598D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7" creationId="{6B3DAA9F-F709-BA8F-D07D-D3DFF627BB49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8" creationId="{414971FE-E315-02C4-B76A-DDAC1F49F6B5}"/>
          </ac:spMkLst>
        </pc:spChg>
        <pc:spChg chg="add mod">
          <ac:chgData name="Zope Vedant" userId="d8a1c4c5-dd07-425c-ad2f-6288560414d0" providerId="ADAL" clId="{C8C1BCD0-B89C-4D87-8DC8-9E0CE1B199B1}" dt="2023-06-13T12:19:37.776" v="4645" actId="1036"/>
          <ac:spMkLst>
            <pc:docMk/>
            <pc:sldMk cId="1425671817" sldId="1368"/>
            <ac:spMk id="9" creationId="{403D07C6-C36C-1FB8-8FA4-6BE09DB0833F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10" creationId="{BF3D4BA6-E84F-8797-243D-02B2BE08907B}"/>
          </ac:spMkLst>
        </pc:spChg>
        <pc:spChg chg="add del mod">
          <ac:chgData name="Zope Vedant" userId="d8a1c4c5-dd07-425c-ad2f-6288560414d0" providerId="ADAL" clId="{C8C1BCD0-B89C-4D87-8DC8-9E0CE1B199B1}" dt="2023-06-13T12:13:47.469" v="4470" actId="478"/>
          <ac:spMkLst>
            <pc:docMk/>
            <pc:sldMk cId="1425671817" sldId="1368"/>
            <ac:spMk id="11" creationId="{708B35F4-C609-574E-5614-318F244FC00C}"/>
          </ac:spMkLst>
        </pc:spChg>
        <pc:spChg chg="add del mod">
          <ac:chgData name="Zope Vedant" userId="d8a1c4c5-dd07-425c-ad2f-6288560414d0" providerId="ADAL" clId="{C8C1BCD0-B89C-4D87-8DC8-9E0CE1B199B1}" dt="2023-06-13T12:13:45.267" v="4468" actId="478"/>
          <ac:spMkLst>
            <pc:docMk/>
            <pc:sldMk cId="1425671817" sldId="1368"/>
            <ac:spMk id="12" creationId="{81D0DDB3-C89F-8BF2-F75F-E1805A4FDDAF}"/>
          </ac:spMkLst>
        </pc:spChg>
        <pc:spChg chg="add del mod">
          <ac:chgData name="Zope Vedant" userId="d8a1c4c5-dd07-425c-ad2f-6288560414d0" providerId="ADAL" clId="{C8C1BCD0-B89C-4D87-8DC8-9E0CE1B199B1}" dt="2023-06-13T12:13:45.789" v="4469" actId="478"/>
          <ac:spMkLst>
            <pc:docMk/>
            <pc:sldMk cId="1425671817" sldId="1368"/>
            <ac:spMk id="13" creationId="{EC170F71-2C25-8253-E048-8FEF87E53E72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14" creationId="{D321F911-8318-74FA-C2A1-53E2E1990D8B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24" creationId="{22582E64-46F5-D6C2-64B3-5747C729A277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50" creationId="{255FDBCC-77C3-F83A-76EE-B4763D5E44F1}"/>
          </ac:spMkLst>
        </pc:spChg>
        <pc:spChg chg="add mod">
          <ac:chgData name="Zope Vedant" userId="d8a1c4c5-dd07-425c-ad2f-6288560414d0" providerId="ADAL" clId="{C8C1BCD0-B89C-4D87-8DC8-9E0CE1B199B1}" dt="2023-06-13T12:21:31.298" v="4674" actId="20577"/>
          <ac:spMkLst>
            <pc:docMk/>
            <pc:sldMk cId="1425671817" sldId="1368"/>
            <ac:spMk id="51" creationId="{225D736F-7FB4-53ED-B429-1816F805D75D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52" creationId="{B6A8E7DA-4BDB-DE32-E822-3D1A29CC77AF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53" creationId="{084C38B9-090E-4648-F570-9EE5534B307D}"/>
          </ac:spMkLst>
        </pc:spChg>
        <pc:spChg chg="add mod">
          <ac:chgData name="Zope Vedant" userId="d8a1c4c5-dd07-425c-ad2f-6288560414d0" providerId="ADAL" clId="{C8C1BCD0-B89C-4D87-8DC8-9E0CE1B199B1}" dt="2023-06-13T12:13:01.201" v="4423" actId="1036"/>
          <ac:spMkLst>
            <pc:docMk/>
            <pc:sldMk cId="1425671817" sldId="1368"/>
            <ac:spMk id="125" creationId="{69016CCF-C42F-1678-8B34-4DC4E1906A2B}"/>
          </ac:spMkLst>
        </pc:spChg>
        <pc:spChg chg="add del mod">
          <ac:chgData name="Zope Vedant" userId="d8a1c4c5-dd07-425c-ad2f-6288560414d0" providerId="ADAL" clId="{C8C1BCD0-B89C-4D87-8DC8-9E0CE1B199B1}" dt="2023-06-13T12:14:01.695" v="4477" actId="21"/>
          <ac:spMkLst>
            <pc:docMk/>
            <pc:sldMk cId="1425671817" sldId="1368"/>
            <ac:spMk id="126" creationId="{9EA8A24F-865A-3A4C-998F-D1E905AA78A2}"/>
          </ac:spMkLst>
        </pc:spChg>
        <pc:spChg chg="add mod">
          <ac:chgData name="Zope Vedant" userId="d8a1c4c5-dd07-425c-ad2f-6288560414d0" providerId="ADAL" clId="{C8C1BCD0-B89C-4D87-8DC8-9E0CE1B199B1}" dt="2023-06-14T22:59:00.367" v="7335" actId="14100"/>
          <ac:spMkLst>
            <pc:docMk/>
            <pc:sldMk cId="1425671817" sldId="1368"/>
            <ac:spMk id="137" creationId="{7898C036-222B-0D4D-E52A-0979892FAD0F}"/>
          </ac:spMkLst>
        </pc:spChg>
        <pc:spChg chg="add mod">
          <ac:chgData name="Zope Vedant" userId="d8a1c4c5-dd07-425c-ad2f-6288560414d0" providerId="ADAL" clId="{C8C1BCD0-B89C-4D87-8DC8-9E0CE1B199B1}" dt="2023-06-13T12:26:04.663" v="5083" actId="1038"/>
          <ac:spMkLst>
            <pc:docMk/>
            <pc:sldMk cId="1425671817" sldId="1368"/>
            <ac:spMk id="138" creationId="{6D1F2066-8CD8-5FCD-A573-2150E54BEFC4}"/>
          </ac:spMkLst>
        </pc:spChg>
        <pc:spChg chg="add mod">
          <ac:chgData name="Zope Vedant" userId="d8a1c4c5-dd07-425c-ad2f-6288560414d0" providerId="ADAL" clId="{C8C1BCD0-B89C-4D87-8DC8-9E0CE1B199B1}" dt="2023-06-13T12:18:26.238" v="4613" actId="1037"/>
          <ac:spMkLst>
            <pc:docMk/>
            <pc:sldMk cId="1425671817" sldId="1368"/>
            <ac:spMk id="139" creationId="{0EE519EC-05F3-EE6E-EAAD-F8567874716F}"/>
          </ac:spMkLst>
        </pc:spChg>
        <pc:spChg chg="add mod">
          <ac:chgData name="Zope Vedant" userId="d8a1c4c5-dd07-425c-ad2f-6288560414d0" providerId="ADAL" clId="{C8C1BCD0-B89C-4D87-8DC8-9E0CE1B199B1}" dt="2023-06-13T12:20:50.834" v="4670" actId="1038"/>
          <ac:spMkLst>
            <pc:docMk/>
            <pc:sldMk cId="1425671817" sldId="1368"/>
            <ac:spMk id="140" creationId="{161595E0-339D-8B13-6EC7-BFC808B6769D}"/>
          </ac:spMkLst>
        </pc:spChg>
        <pc:cxnChg chg="add del mod">
          <ac:chgData name="Zope Vedant" userId="d8a1c4c5-dd07-425c-ad2f-6288560414d0" providerId="ADAL" clId="{C8C1BCD0-B89C-4D87-8DC8-9E0CE1B199B1}" dt="2023-06-13T12:13:52.494" v="4473" actId="478"/>
          <ac:cxnSpMkLst>
            <pc:docMk/>
            <pc:sldMk cId="1425671817" sldId="1368"/>
            <ac:cxnSpMk id="15" creationId="{38BBF6F2-61A3-F9B8-933D-A69D4F489A92}"/>
          </ac:cxnSpMkLst>
        </pc:cxnChg>
        <pc:cxnChg chg="add del mod">
          <ac:chgData name="Zope Vedant" userId="d8a1c4c5-dd07-425c-ad2f-6288560414d0" providerId="ADAL" clId="{C8C1BCD0-B89C-4D87-8DC8-9E0CE1B199B1}" dt="2023-06-13T12:13:54.094" v="4474" actId="478"/>
          <ac:cxnSpMkLst>
            <pc:docMk/>
            <pc:sldMk cId="1425671817" sldId="1368"/>
            <ac:cxnSpMk id="16" creationId="{4C030D8E-65A7-9D94-CBE5-78EA98CB9A1A}"/>
          </ac:cxnSpMkLst>
        </pc:cxnChg>
        <pc:cxnChg chg="add del mod">
          <ac:chgData name="Zope Vedant" userId="d8a1c4c5-dd07-425c-ad2f-6288560414d0" providerId="ADAL" clId="{C8C1BCD0-B89C-4D87-8DC8-9E0CE1B199B1}" dt="2023-06-13T12:13:54.941" v="4475" actId="478"/>
          <ac:cxnSpMkLst>
            <pc:docMk/>
            <pc:sldMk cId="1425671817" sldId="1368"/>
            <ac:cxnSpMk id="17" creationId="{4399197E-B579-A664-EEAC-05455214B65A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18" creationId="{700B63A8-1656-6318-93F9-8C15E888AA8E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19" creationId="{2530A19A-5BAD-42FF-2E7C-B838F20753A6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20" creationId="{BA02B682-CB36-EBD7-E386-55829CBB75FF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21" creationId="{40A1A686-11C2-B849-DA91-51C1AF0FA16F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22" creationId="{81A26B20-36E1-100A-AC12-FB6921F6ECA7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23" creationId="{F8BDAF28-ACA8-10DA-4137-62135A5C9194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55" creationId="{9A0464F1-CB07-74CF-B9C9-65F9B8654F3D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60" creationId="{768B2F84-C51E-C8F8-CF9D-92239805582B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63" creationId="{383B2C3C-BB83-6436-FE41-6DBF309A3308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66" creationId="{169B700E-7E42-4A7B-3732-06E1AD6C77BE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70" creationId="{6CB1310E-B6FF-183C-341F-AD2281B674E7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84" creationId="{78315DD1-2D5C-3948-A48B-F59C01B60545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87" creationId="{E915D713-46ED-1418-E96B-3F6740647DF6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90" creationId="{061A65C2-187C-4381-0192-1BF0932900CB}"/>
          </ac:cxnSpMkLst>
        </pc:cxnChg>
        <pc:cxnChg chg="add del mod">
          <ac:chgData name="Zope Vedant" userId="d8a1c4c5-dd07-425c-ad2f-6288560414d0" providerId="ADAL" clId="{C8C1BCD0-B89C-4D87-8DC8-9E0CE1B199B1}" dt="2023-06-13T12:13:49.935" v="4472" actId="478"/>
          <ac:cxnSpMkLst>
            <pc:docMk/>
            <pc:sldMk cId="1425671817" sldId="1368"/>
            <ac:cxnSpMk id="93" creationId="{EAA73882-01C5-5D33-DED4-6F7B95A399DE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103" creationId="{AA4345E3-4CD7-FD45-532C-E59B6884EBEC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118" creationId="{BE66B0D2-6C3E-7C29-A597-D083B35360C2}"/>
          </ac:cxnSpMkLst>
        </pc:cxnChg>
        <pc:cxnChg chg="add mod">
          <ac:chgData name="Zope Vedant" userId="d8a1c4c5-dd07-425c-ad2f-6288560414d0" providerId="ADAL" clId="{C8C1BCD0-B89C-4D87-8DC8-9E0CE1B199B1}" dt="2023-06-13T12:13:01.201" v="4423" actId="1036"/>
          <ac:cxnSpMkLst>
            <pc:docMk/>
            <pc:sldMk cId="1425671817" sldId="1368"/>
            <ac:cxnSpMk id="122" creationId="{05A2324C-4DB3-3C3F-317C-DF810544AE2C}"/>
          </ac:cxnSpMkLst>
        </pc:cxnChg>
        <pc:cxnChg chg="add mod">
          <ac:chgData name="Zope Vedant" userId="d8a1c4c5-dd07-425c-ad2f-6288560414d0" providerId="ADAL" clId="{C8C1BCD0-B89C-4D87-8DC8-9E0CE1B199B1}" dt="2023-06-13T12:14:01.695" v="4477" actId="21"/>
          <ac:cxnSpMkLst>
            <pc:docMk/>
            <pc:sldMk cId="1425671817" sldId="1368"/>
            <ac:cxnSpMk id="128" creationId="{A466980E-C144-356E-2F35-9E10CCD87DDA}"/>
          </ac:cxnSpMkLst>
        </pc:cxnChg>
        <pc:cxnChg chg="add mod">
          <ac:chgData name="Zope Vedant" userId="d8a1c4c5-dd07-425c-ad2f-6288560414d0" providerId="ADAL" clId="{C8C1BCD0-B89C-4D87-8DC8-9E0CE1B199B1}" dt="2023-06-13T12:20:50.834" v="4670" actId="1038"/>
          <ac:cxnSpMkLst>
            <pc:docMk/>
            <pc:sldMk cId="1425671817" sldId="1368"/>
            <ac:cxnSpMk id="142" creationId="{F43FE3D6-FBB5-8FCA-BE40-E0BD9D516949}"/>
          </ac:cxnSpMkLst>
        </pc:cxnChg>
        <pc:cxnChg chg="add mod">
          <ac:chgData name="Zope Vedant" userId="d8a1c4c5-dd07-425c-ad2f-6288560414d0" providerId="ADAL" clId="{C8C1BCD0-B89C-4D87-8DC8-9E0CE1B199B1}" dt="2023-06-13T12:25:50.422" v="5082" actId="14100"/>
          <ac:cxnSpMkLst>
            <pc:docMk/>
            <pc:sldMk cId="1425671817" sldId="1368"/>
            <ac:cxnSpMk id="145" creationId="{EBD7DF1C-A698-53C1-7969-A013DC04DF92}"/>
          </ac:cxnSpMkLst>
        </pc:cxnChg>
        <pc:cxnChg chg="add mod">
          <ac:chgData name="Zope Vedant" userId="d8a1c4c5-dd07-425c-ad2f-6288560414d0" providerId="ADAL" clId="{C8C1BCD0-B89C-4D87-8DC8-9E0CE1B199B1}" dt="2023-06-13T12:26:04.663" v="5083" actId="1038"/>
          <ac:cxnSpMkLst>
            <pc:docMk/>
            <pc:sldMk cId="1425671817" sldId="1368"/>
            <ac:cxnSpMk id="148" creationId="{95F6C0B0-4E35-ADCA-E59C-53374E7A02C6}"/>
          </ac:cxnSpMkLst>
        </pc:cxnChg>
        <pc:cxnChg chg="add mod">
          <ac:chgData name="Zope Vedant" userId="d8a1c4c5-dd07-425c-ad2f-6288560414d0" providerId="ADAL" clId="{C8C1BCD0-B89C-4D87-8DC8-9E0CE1B199B1}" dt="2023-06-13T12:20:21.814" v="4651" actId="208"/>
          <ac:cxnSpMkLst>
            <pc:docMk/>
            <pc:sldMk cId="1425671817" sldId="1368"/>
            <ac:cxnSpMk id="151" creationId="{28DAFCD8-02F6-7112-92C8-50E5E8EF3233}"/>
          </ac:cxnSpMkLst>
        </pc:cxnChg>
        <pc:cxnChg chg="add mod">
          <ac:chgData name="Zope Vedant" userId="d8a1c4c5-dd07-425c-ad2f-6288560414d0" providerId="ADAL" clId="{C8C1BCD0-B89C-4D87-8DC8-9E0CE1B199B1}" dt="2023-06-13T12:20:21.814" v="4651" actId="208"/>
          <ac:cxnSpMkLst>
            <pc:docMk/>
            <pc:sldMk cId="1425671817" sldId="1368"/>
            <ac:cxnSpMk id="157" creationId="{51CA5655-FE53-0E74-CB68-0FD8C9640326}"/>
          </ac:cxnSpMkLst>
        </pc:cxnChg>
        <pc:cxnChg chg="add mod">
          <ac:chgData name="Zope Vedant" userId="d8a1c4c5-dd07-425c-ad2f-6288560414d0" providerId="ADAL" clId="{C8C1BCD0-B89C-4D87-8DC8-9E0CE1B199B1}" dt="2023-06-13T12:20:21.814" v="4651" actId="208"/>
          <ac:cxnSpMkLst>
            <pc:docMk/>
            <pc:sldMk cId="1425671817" sldId="1368"/>
            <ac:cxnSpMk id="161" creationId="{7A8A6A47-84B5-F9D0-A91B-FC39F86AD59B}"/>
          </ac:cxnSpMkLst>
        </pc:cxnChg>
      </pc:sldChg>
      <pc:sldChg chg="modSp new mod ord">
        <pc:chgData name="Zope Vedant" userId="d8a1c4c5-dd07-425c-ad2f-6288560414d0" providerId="ADAL" clId="{C8C1BCD0-B89C-4D87-8DC8-9E0CE1B199B1}" dt="2023-06-14T22:41:58.014" v="7159" actId="20577"/>
        <pc:sldMkLst>
          <pc:docMk/>
          <pc:sldMk cId="2392873474" sldId="1369"/>
        </pc:sldMkLst>
        <pc:spChg chg="mod">
          <ac:chgData name="Zope Vedant" userId="d8a1c4c5-dd07-425c-ad2f-6288560414d0" providerId="ADAL" clId="{C8C1BCD0-B89C-4D87-8DC8-9E0CE1B199B1}" dt="2023-06-14T22:41:58.014" v="7159" actId="20577"/>
          <ac:spMkLst>
            <pc:docMk/>
            <pc:sldMk cId="2392873474" sldId="1369"/>
            <ac:spMk id="2" creationId="{A2DCB921-A41D-A64C-94E3-0DAB54E38491}"/>
          </ac:spMkLst>
        </pc:spChg>
        <pc:spChg chg="mod">
          <ac:chgData name="Zope Vedant" userId="d8a1c4c5-dd07-425c-ad2f-6288560414d0" providerId="ADAL" clId="{C8C1BCD0-B89C-4D87-8DC8-9E0CE1B199B1}" dt="2023-06-13T12:47:19.645" v="5401" actId="368"/>
          <ac:spMkLst>
            <pc:docMk/>
            <pc:sldMk cId="2392873474" sldId="1369"/>
            <ac:spMk id="3" creationId="{1AAA1A41-A085-0DC5-691C-D304DDD47D4C}"/>
          </ac:spMkLst>
        </pc:spChg>
      </pc:sldChg>
      <pc:sldChg chg="addSp modSp new mod ord modAnim modNotesTx">
        <pc:chgData name="Zope Vedant" userId="d8a1c4c5-dd07-425c-ad2f-6288560414d0" providerId="ADAL" clId="{C8C1BCD0-B89C-4D87-8DC8-9E0CE1B199B1}" dt="2023-06-14T22:54:20.225" v="7246" actId="14100"/>
        <pc:sldMkLst>
          <pc:docMk/>
          <pc:sldMk cId="623597139" sldId="1370"/>
        </pc:sldMkLst>
        <pc:spChg chg="mod">
          <ac:chgData name="Zope Vedant" userId="d8a1c4c5-dd07-425c-ad2f-6288560414d0" providerId="ADAL" clId="{C8C1BCD0-B89C-4D87-8DC8-9E0CE1B199B1}" dt="2023-06-14T22:50:07.646" v="7225" actId="12"/>
          <ac:spMkLst>
            <pc:docMk/>
            <pc:sldMk cId="623597139" sldId="1370"/>
            <ac:spMk id="2" creationId="{EC2A8004-5533-3156-4BE6-A17EF7E4BB5A}"/>
          </ac:spMkLst>
        </pc:spChg>
        <pc:spChg chg="mod">
          <ac:chgData name="Zope Vedant" userId="d8a1c4c5-dd07-425c-ad2f-6288560414d0" providerId="ADAL" clId="{C8C1BCD0-B89C-4D87-8DC8-9E0CE1B199B1}" dt="2023-06-14T22:50:50.331" v="7227" actId="20577"/>
          <ac:spMkLst>
            <pc:docMk/>
            <pc:sldMk cId="623597139" sldId="1370"/>
            <ac:spMk id="3" creationId="{97924748-630D-43F4-EE2E-FBC1C71B3C53}"/>
          </ac:spMkLst>
        </pc:spChg>
        <pc:picChg chg="add mod">
          <ac:chgData name="Zope Vedant" userId="d8a1c4c5-dd07-425c-ad2f-6288560414d0" providerId="ADAL" clId="{C8C1BCD0-B89C-4D87-8DC8-9E0CE1B199B1}" dt="2023-06-14T22:54:20.225" v="7246" actId="14100"/>
          <ac:picMkLst>
            <pc:docMk/>
            <pc:sldMk cId="623597139" sldId="1370"/>
            <ac:picMk id="5" creationId="{CAF0DF93-A86E-08C8-65DE-A2859E0ECB1D}"/>
          </ac:picMkLst>
        </pc:picChg>
      </pc:sldChg>
      <pc:sldChg chg="addSp modSp new del">
        <pc:chgData name="Zope Vedant" userId="d8a1c4c5-dd07-425c-ad2f-6288560414d0" providerId="ADAL" clId="{C8C1BCD0-B89C-4D87-8DC8-9E0CE1B199B1}" dt="2023-06-14T21:47:37.483" v="6739" actId="47"/>
        <pc:sldMkLst>
          <pc:docMk/>
          <pc:sldMk cId="1195960739" sldId="1371"/>
        </pc:sldMkLst>
        <pc:picChg chg="add mod">
          <ac:chgData name="Zope Vedant" userId="d8a1c4c5-dd07-425c-ad2f-6288560414d0" providerId="ADAL" clId="{C8C1BCD0-B89C-4D87-8DC8-9E0CE1B199B1}" dt="2023-06-14T19:03:10.884" v="6513"/>
          <ac:picMkLst>
            <pc:docMk/>
            <pc:sldMk cId="1195960739" sldId="1371"/>
            <ac:picMk id="3" creationId="{4F7AD134-536A-EBA4-9751-42A61AB991B5}"/>
          </ac:picMkLst>
        </pc:picChg>
        <pc:picChg chg="add mod">
          <ac:chgData name="Zope Vedant" userId="d8a1c4c5-dd07-425c-ad2f-6288560414d0" providerId="ADAL" clId="{C8C1BCD0-B89C-4D87-8DC8-9E0CE1B199B1}" dt="2023-06-14T19:03:14.164" v="6514"/>
          <ac:picMkLst>
            <pc:docMk/>
            <pc:sldMk cId="1195960739" sldId="1371"/>
            <ac:picMk id="4" creationId="{1AAC9157-CDB4-160D-DDDE-2A8F459540BF}"/>
          </ac:picMkLst>
        </pc:picChg>
      </pc:sldChg>
      <pc:sldChg chg="modSp new del mod ord">
        <pc:chgData name="Zope Vedant" userId="d8a1c4c5-dd07-425c-ad2f-6288560414d0" providerId="ADAL" clId="{C8C1BCD0-B89C-4D87-8DC8-9E0CE1B199B1}" dt="2023-06-14T14:05:51.772" v="6371" actId="47"/>
        <pc:sldMkLst>
          <pc:docMk/>
          <pc:sldMk cId="1638228740" sldId="1371"/>
        </pc:sldMkLst>
        <pc:spChg chg="mod">
          <ac:chgData name="Zope Vedant" userId="d8a1c4c5-dd07-425c-ad2f-6288560414d0" providerId="ADAL" clId="{C8C1BCD0-B89C-4D87-8DC8-9E0CE1B199B1}" dt="2023-06-14T12:33:35.509" v="6176" actId="313"/>
          <ac:spMkLst>
            <pc:docMk/>
            <pc:sldMk cId="1638228740" sldId="1371"/>
            <ac:spMk id="2" creationId="{BD710D1D-0BA4-751B-FE84-EEF522F80577}"/>
          </ac:spMkLst>
        </pc:spChg>
      </pc:sldChg>
      <pc:sldChg chg="new del">
        <pc:chgData name="Zope Vedant" userId="d8a1c4c5-dd07-425c-ad2f-6288560414d0" providerId="ADAL" clId="{C8C1BCD0-B89C-4D87-8DC8-9E0CE1B199B1}" dt="2023-06-13T13:06:19.476" v="5669" actId="47"/>
        <pc:sldMkLst>
          <pc:docMk/>
          <pc:sldMk cId="2857659453" sldId="1372"/>
        </pc:sldMkLst>
      </pc:sldChg>
      <pc:sldChg chg="modSp new del mod ord">
        <pc:chgData name="Zope Vedant" userId="d8a1c4c5-dd07-425c-ad2f-6288560414d0" providerId="ADAL" clId="{C8C1BCD0-B89C-4D87-8DC8-9E0CE1B199B1}" dt="2023-06-14T13:51:30.024" v="6295" actId="47"/>
        <pc:sldMkLst>
          <pc:docMk/>
          <pc:sldMk cId="3113246710" sldId="1372"/>
        </pc:sldMkLst>
        <pc:spChg chg="mod">
          <ac:chgData name="Zope Vedant" userId="d8a1c4c5-dd07-425c-ad2f-6288560414d0" providerId="ADAL" clId="{C8C1BCD0-B89C-4D87-8DC8-9E0CE1B199B1}" dt="2023-06-14T09:01:34.291" v="5829" actId="20577"/>
          <ac:spMkLst>
            <pc:docMk/>
            <pc:sldMk cId="3113246710" sldId="1372"/>
            <ac:spMk id="3" creationId="{B066327D-59DA-2D04-E9D4-81905B305DE8}"/>
          </ac:spMkLst>
        </pc:spChg>
      </pc:sldChg>
      <pc:sldMasterChg chg="modSp mod">
        <pc:chgData name="Zope Vedant" userId="d8a1c4c5-dd07-425c-ad2f-6288560414d0" providerId="ADAL" clId="{C8C1BCD0-B89C-4D87-8DC8-9E0CE1B199B1}" dt="2023-06-14T21:03:24.204" v="6625" actId="2711"/>
        <pc:sldMasterMkLst>
          <pc:docMk/>
          <pc:sldMasterMk cId="3038685260" sldId="2147483811"/>
        </pc:sldMasterMkLst>
        <pc:spChg chg="mod">
          <ac:chgData name="Zope Vedant" userId="d8a1c4c5-dd07-425c-ad2f-6288560414d0" providerId="ADAL" clId="{C8C1BCD0-B89C-4D87-8DC8-9E0CE1B199B1}" dt="2023-06-14T21:03:15.171" v="6624" actId="2711"/>
          <ac:spMkLst>
            <pc:docMk/>
            <pc:sldMasterMk cId="3038685260" sldId="2147483811"/>
            <ac:spMk id="15" creationId="{00000000-0000-0000-0000-000000000000}"/>
          </ac:spMkLst>
        </pc:spChg>
        <pc:spChg chg="mod">
          <ac:chgData name="Zope Vedant" userId="d8a1c4c5-dd07-425c-ad2f-6288560414d0" providerId="ADAL" clId="{C8C1BCD0-B89C-4D87-8DC8-9E0CE1B199B1}" dt="2023-06-14T21:03:24.204" v="6625" actId="2711"/>
          <ac:spMkLst>
            <pc:docMk/>
            <pc:sldMasterMk cId="3038685260" sldId="2147483811"/>
            <ac:spMk id="18" creationId="{00000000-0000-0000-0000-000000000000}"/>
          </ac:spMkLst>
        </pc:spChg>
      </pc:sldMasterChg>
    </pc:docChg>
  </pc:docChgLst>
  <pc:docChgLst>
    <pc:chgData name="Juan Rongfei" userId="87cd990a-957d-49c3-81fb-d5944fc3af6b" providerId="ADAL" clId="{5FA06090-7834-4C39-B46D-96FE33DBE91F}"/>
    <pc:docChg chg="modSld">
      <pc:chgData name="Juan Rongfei" userId="87cd990a-957d-49c3-81fb-d5944fc3af6b" providerId="ADAL" clId="{5FA06090-7834-4C39-B46D-96FE33DBE91F}" dt="2023-05-17T07:55:19.998" v="3" actId="1076"/>
      <pc:docMkLst>
        <pc:docMk/>
      </pc:docMkLst>
      <pc:sldChg chg="modSp mod">
        <pc:chgData name="Juan Rongfei" userId="87cd990a-957d-49c3-81fb-d5944fc3af6b" providerId="ADAL" clId="{5FA06090-7834-4C39-B46D-96FE33DBE91F}" dt="2023-05-17T07:50:22.971" v="2" actId="1076"/>
        <pc:sldMkLst>
          <pc:docMk/>
          <pc:sldMk cId="1414939242" sldId="1318"/>
        </pc:sldMkLst>
        <pc:picChg chg="mod">
          <ac:chgData name="Juan Rongfei" userId="87cd990a-957d-49c3-81fb-d5944fc3af6b" providerId="ADAL" clId="{5FA06090-7834-4C39-B46D-96FE33DBE91F}" dt="2023-05-17T07:50:21.235" v="1" actId="1076"/>
          <ac:picMkLst>
            <pc:docMk/>
            <pc:sldMk cId="1414939242" sldId="1318"/>
            <ac:picMk id="3" creationId="{D1760496-6DD8-AACE-0107-AF67C159D20D}"/>
          </ac:picMkLst>
        </pc:picChg>
        <pc:picChg chg="mod">
          <ac:chgData name="Juan Rongfei" userId="87cd990a-957d-49c3-81fb-d5944fc3af6b" providerId="ADAL" clId="{5FA06090-7834-4C39-B46D-96FE33DBE91F}" dt="2023-05-17T07:50:22.971" v="2" actId="1076"/>
          <ac:picMkLst>
            <pc:docMk/>
            <pc:sldMk cId="1414939242" sldId="1318"/>
            <ac:picMk id="5" creationId="{9A923290-9503-74AE-A390-259020993FF7}"/>
          </ac:picMkLst>
        </pc:picChg>
      </pc:sldChg>
      <pc:sldChg chg="modSp">
        <pc:chgData name="Juan Rongfei" userId="87cd990a-957d-49c3-81fb-d5944fc3af6b" providerId="ADAL" clId="{5FA06090-7834-4C39-B46D-96FE33DBE91F}" dt="2023-05-17T07:55:19.998" v="3" actId="1076"/>
        <pc:sldMkLst>
          <pc:docMk/>
          <pc:sldMk cId="1989146056" sldId="1338"/>
        </pc:sldMkLst>
        <pc:picChg chg="mod">
          <ac:chgData name="Juan Rongfei" userId="87cd990a-957d-49c3-81fb-d5944fc3af6b" providerId="ADAL" clId="{5FA06090-7834-4C39-B46D-96FE33DBE91F}" dt="2023-05-17T07:55:19.998" v="3" actId="1076"/>
          <ac:picMkLst>
            <pc:docMk/>
            <pc:sldMk cId="1989146056" sldId="1338"/>
            <ac:picMk id="1026" creationId="{0911AD58-1AAD-D30E-A18C-5EF63085B92A}"/>
          </ac:picMkLst>
        </pc:picChg>
      </pc:sldChg>
    </pc:docChg>
  </pc:docChgLst>
  <pc:docChgLst>
    <pc:chgData name="Nguyen Binh" userId="acf7f2a7-1119-454a-99ee-b7b1d8425230" providerId="ADAL" clId="{78C07D1E-44FE-4CFA-A42D-01272F14AA13}"/>
    <pc:docChg chg="modSld">
      <pc:chgData name="Nguyen Binh" userId="acf7f2a7-1119-454a-99ee-b7b1d8425230" providerId="ADAL" clId="{78C07D1E-44FE-4CFA-A42D-01272F14AA13}" dt="2023-11-20T10:32:39.432" v="6" actId="20577"/>
      <pc:docMkLst>
        <pc:docMk/>
      </pc:docMkLst>
      <pc:sldChg chg="modSp mod">
        <pc:chgData name="Nguyen Binh" userId="acf7f2a7-1119-454a-99ee-b7b1d8425230" providerId="ADAL" clId="{78C07D1E-44FE-4CFA-A42D-01272F14AA13}" dt="2023-11-20T10:32:39.432" v="6" actId="20577"/>
        <pc:sldMkLst>
          <pc:docMk/>
          <pc:sldMk cId="0" sldId="258"/>
        </pc:sldMkLst>
        <pc:spChg chg="mod">
          <ac:chgData name="Nguyen Binh" userId="acf7f2a7-1119-454a-99ee-b7b1d8425230" providerId="ADAL" clId="{78C07D1E-44FE-4CFA-A42D-01272F14AA13}" dt="2023-11-20T10:32:39.432" v="6" actId="20577"/>
          <ac:spMkLst>
            <pc:docMk/>
            <pc:sldMk cId="0" sldId="258"/>
            <ac:spMk id="2" creationId="{00000000-0000-0000-0000-000000000000}"/>
          </ac:spMkLst>
        </pc:spChg>
      </pc:sldChg>
    </pc:docChg>
  </pc:docChgLst>
  <pc:docChgLst>
    <pc:chgData name="Nguyen Binh" userId="S::binh.nguyen@aalto.fi::acf7f2a7-1119-454a-99ee-b7b1d8425230" providerId="AD" clId="Web-{F5884D7B-C22F-4BBB-9B9D-F592186CF0CC}"/>
    <pc:docChg chg="addSld modSld modSection">
      <pc:chgData name="Nguyen Binh" userId="S::binh.nguyen@aalto.fi::acf7f2a7-1119-454a-99ee-b7b1d8425230" providerId="AD" clId="Web-{F5884D7B-C22F-4BBB-9B9D-F592186CF0CC}" dt="2023-05-07T13:41:23.220" v="13"/>
      <pc:docMkLst>
        <pc:docMk/>
      </pc:docMkLst>
      <pc:sldChg chg="addSp delSp modSp">
        <pc:chgData name="Nguyen Binh" userId="S::binh.nguyen@aalto.fi::acf7f2a7-1119-454a-99ee-b7b1d8425230" providerId="AD" clId="Web-{F5884D7B-C22F-4BBB-9B9D-F592186CF0CC}" dt="2023-05-07T13:40:45.047" v="3"/>
        <pc:sldMkLst>
          <pc:docMk/>
          <pc:sldMk cId="1212123539" sldId="1291"/>
        </pc:sldMkLst>
        <pc:spChg chg="add del mod">
          <ac:chgData name="Nguyen Binh" userId="S::binh.nguyen@aalto.fi::acf7f2a7-1119-454a-99ee-b7b1d8425230" providerId="AD" clId="Web-{F5884D7B-C22F-4BBB-9B9D-F592186CF0CC}" dt="2023-05-07T13:40:45.047" v="3"/>
          <ac:spMkLst>
            <pc:docMk/>
            <pc:sldMk cId="1212123539" sldId="1291"/>
            <ac:spMk id="4" creationId="{1CB9A366-3439-0B8F-52A9-6A742C0E296C}"/>
          </ac:spMkLst>
        </pc:spChg>
      </pc:sldChg>
      <pc:sldChg chg="addSp delSp modSp new">
        <pc:chgData name="Nguyen Binh" userId="S::binh.nguyen@aalto.fi::acf7f2a7-1119-454a-99ee-b7b1d8425230" providerId="AD" clId="Web-{F5884D7B-C22F-4BBB-9B9D-F592186CF0CC}" dt="2023-05-07T13:41:23.220" v="13"/>
        <pc:sldMkLst>
          <pc:docMk/>
          <pc:sldMk cId="1549362442" sldId="1293"/>
        </pc:sldMkLst>
        <pc:spChg chg="del">
          <ac:chgData name="Nguyen Binh" userId="S::binh.nguyen@aalto.fi::acf7f2a7-1119-454a-99ee-b7b1d8425230" providerId="AD" clId="Web-{F5884D7B-C22F-4BBB-9B9D-F592186CF0CC}" dt="2023-05-07T13:41:21.095" v="11"/>
          <ac:spMkLst>
            <pc:docMk/>
            <pc:sldMk cId="1549362442" sldId="1293"/>
            <ac:spMk id="2" creationId="{CDAC6277-7DAD-3E91-4141-E312251003D0}"/>
          </ac:spMkLst>
        </pc:spChg>
        <pc:picChg chg="add del mod">
          <ac:chgData name="Nguyen Binh" userId="S::binh.nguyen@aalto.fi::acf7f2a7-1119-454a-99ee-b7b1d8425230" providerId="AD" clId="Web-{F5884D7B-C22F-4BBB-9B9D-F592186CF0CC}" dt="2023-05-07T13:41:23.220" v="13"/>
          <ac:picMkLst>
            <pc:docMk/>
            <pc:sldMk cId="1549362442" sldId="1293"/>
            <ac:picMk id="4" creationId="{E8009A0C-9ED2-581A-86F4-526502E74DF1}"/>
          </ac:picMkLst>
        </pc:picChg>
      </pc:sldChg>
    </pc:docChg>
  </pc:docChgLst>
  <pc:docChgLst>
    <pc:chgData name="Nguyen Binh" userId="S::binh.nguyen@aalto.fi::acf7f2a7-1119-454a-99ee-b7b1d8425230" providerId="AD" clId="Web-{87B72433-20ED-44FB-8423-D1F81B0B49E3}"/>
    <pc:docChg chg="modSld">
      <pc:chgData name="Nguyen Binh" userId="S::binh.nguyen@aalto.fi::acf7f2a7-1119-454a-99ee-b7b1d8425230" providerId="AD" clId="Web-{87B72433-20ED-44FB-8423-D1F81B0B49E3}" dt="2023-06-27T12:12:33.740" v="0" actId="20577"/>
      <pc:docMkLst>
        <pc:docMk/>
      </pc:docMkLst>
      <pc:sldChg chg="modSp">
        <pc:chgData name="Nguyen Binh" userId="S::binh.nguyen@aalto.fi::acf7f2a7-1119-454a-99ee-b7b1d8425230" providerId="AD" clId="Web-{87B72433-20ED-44FB-8423-D1F81B0B49E3}" dt="2023-06-27T12:12:33.740" v="0" actId="20577"/>
        <pc:sldMkLst>
          <pc:docMk/>
          <pc:sldMk cId="0" sldId="258"/>
        </pc:sldMkLst>
        <pc:spChg chg="mod">
          <ac:chgData name="Nguyen Binh" userId="S::binh.nguyen@aalto.fi::acf7f2a7-1119-454a-99ee-b7b1d8425230" providerId="AD" clId="Web-{87B72433-20ED-44FB-8423-D1F81B0B49E3}" dt="2023-06-27T12:12:33.740" v="0" actId="20577"/>
          <ac:spMkLst>
            <pc:docMk/>
            <pc:sldMk cId="0" sldId="258"/>
            <ac:spMk id="8" creationId="{CAC00042-2E4C-4458-93B1-772BE85A9514}"/>
          </ac:spMkLst>
        </pc:spChg>
      </pc:sldChg>
    </pc:docChg>
  </pc:docChgLst>
  <pc:docChgLst>
    <pc:chgData name="Zope Vedant" userId="d8a1c4c5-dd07-425c-ad2f-6288560414d0" providerId="ADAL" clId="{A7AA8BAF-EE40-BD4F-900D-A9248F93B18E}"/>
    <pc:docChg chg="custSel modSld">
      <pc:chgData name="Zope Vedant" userId="d8a1c4c5-dd07-425c-ad2f-6288560414d0" providerId="ADAL" clId="{A7AA8BAF-EE40-BD4F-900D-A9248F93B18E}" dt="2023-06-15T08:24:14.681" v="1" actId="478"/>
      <pc:docMkLst>
        <pc:docMk/>
      </pc:docMkLst>
      <pc:sldChg chg="addSp delSp">
        <pc:chgData name="Zope Vedant" userId="d8a1c4c5-dd07-425c-ad2f-6288560414d0" providerId="ADAL" clId="{A7AA8BAF-EE40-BD4F-900D-A9248F93B18E}" dt="2023-06-15T08:24:14.681" v="1" actId="478"/>
        <pc:sldMkLst>
          <pc:docMk/>
          <pc:sldMk cId="1314887363" sldId="1364"/>
        </pc:sldMkLst>
        <pc:graphicFrameChg chg="add del">
          <ac:chgData name="Zope Vedant" userId="d8a1c4c5-dd07-425c-ad2f-6288560414d0" providerId="ADAL" clId="{A7AA8BAF-EE40-BD4F-900D-A9248F93B18E}" dt="2023-06-15T08:24:14.681" v="1" actId="478"/>
          <ac:graphicFrameMkLst>
            <pc:docMk/>
            <pc:sldMk cId="1314887363" sldId="1364"/>
            <ac:graphicFrameMk id="6" creationId="{FBB42270-881B-06FA-52C2-A6B83EFE50BB}"/>
          </ac:graphicFrameMkLst>
        </pc:graphicFrameChg>
      </pc:sldChg>
    </pc:docChg>
  </pc:docChgLst>
  <pc:docChgLst>
    <pc:chgData name="Zope Vedant" userId="S::vedant.zope@aalto.fi::d8a1c4c5-dd07-425c-ad2f-6288560414d0" providerId="AD" clId="Web-{A136C7E3-5C97-4864-852F-D9BD5AE6E0F8}"/>
    <pc:docChg chg="addSld delSld">
      <pc:chgData name="Zope Vedant" userId="S::vedant.zope@aalto.fi::d8a1c4c5-dd07-425c-ad2f-6288560414d0" providerId="AD" clId="Web-{A136C7E3-5C97-4864-852F-D9BD5AE6E0F8}" dt="2023-06-12T10:29:55.809" v="1"/>
      <pc:docMkLst>
        <pc:docMk/>
      </pc:docMkLst>
      <pc:sldChg chg="add del">
        <pc:chgData name="Zope Vedant" userId="S::vedant.zope@aalto.fi::d8a1c4c5-dd07-425c-ad2f-6288560414d0" providerId="AD" clId="Web-{A136C7E3-5C97-4864-852F-D9BD5AE6E0F8}" dt="2023-06-12T10:29:55.809" v="1"/>
        <pc:sldMkLst>
          <pc:docMk/>
          <pc:sldMk cId="525802105" sldId="1354"/>
        </pc:sldMkLst>
      </pc:sldChg>
    </pc:docChg>
  </pc:docChgLst>
  <pc:docChgLst>
    <pc:chgData name="Nguyen Binh" userId="S::binh.nguyen@aalto.fi::acf7f2a7-1119-454a-99ee-b7b1d8425230" providerId="AD" clId="Web-{E4536C30-D08C-48F7-B13F-0525E8D228F2}"/>
    <pc:docChg chg="addSld delSld modSld modSection">
      <pc:chgData name="Nguyen Binh" userId="S::binh.nguyen@aalto.fi::acf7f2a7-1119-454a-99ee-b7b1d8425230" providerId="AD" clId="Web-{E4536C30-D08C-48F7-B13F-0525E8D228F2}" dt="2023-05-02T11:20:42.747" v="37" actId="20577"/>
      <pc:docMkLst>
        <pc:docMk/>
      </pc:docMkLst>
      <pc:sldChg chg="modSp">
        <pc:chgData name="Nguyen Binh" userId="S::binh.nguyen@aalto.fi::acf7f2a7-1119-454a-99ee-b7b1d8425230" providerId="AD" clId="Web-{E4536C30-D08C-48F7-B13F-0525E8D228F2}" dt="2023-05-02T11:19:17.646" v="1" actId="20577"/>
        <pc:sldMkLst>
          <pc:docMk/>
          <pc:sldMk cId="423727490" sldId="820"/>
        </pc:sldMkLst>
        <pc:spChg chg="mod">
          <ac:chgData name="Nguyen Binh" userId="S::binh.nguyen@aalto.fi::acf7f2a7-1119-454a-99ee-b7b1d8425230" providerId="AD" clId="Web-{E4536C30-D08C-48F7-B13F-0525E8D228F2}" dt="2023-05-02T11:19:17.646" v="1" actId="20577"/>
          <ac:spMkLst>
            <pc:docMk/>
            <pc:sldMk cId="423727490" sldId="820"/>
            <ac:spMk id="3" creationId="{00000000-0000-0000-0000-000000000000}"/>
          </ac:spMkLst>
        </pc:spChg>
      </pc:sldChg>
      <pc:sldChg chg="del">
        <pc:chgData name="Nguyen Binh" userId="S::binh.nguyen@aalto.fi::acf7f2a7-1119-454a-99ee-b7b1d8425230" providerId="AD" clId="Web-{E4536C30-D08C-48F7-B13F-0525E8D228F2}" dt="2023-05-02T11:19:32.694" v="13"/>
        <pc:sldMkLst>
          <pc:docMk/>
          <pc:sldMk cId="1932931898" sldId="1273"/>
        </pc:sldMkLst>
      </pc:sldChg>
      <pc:sldChg chg="del">
        <pc:chgData name="Nguyen Binh" userId="S::binh.nguyen@aalto.fi::acf7f2a7-1119-454a-99ee-b7b1d8425230" providerId="AD" clId="Web-{E4536C30-D08C-48F7-B13F-0525E8D228F2}" dt="2023-05-02T11:19:32.648" v="4"/>
        <pc:sldMkLst>
          <pc:docMk/>
          <pc:sldMk cId="2108301500" sldId="1277"/>
        </pc:sldMkLst>
      </pc:sldChg>
      <pc:sldChg chg="del">
        <pc:chgData name="Nguyen Binh" userId="S::binh.nguyen@aalto.fi::acf7f2a7-1119-454a-99ee-b7b1d8425230" providerId="AD" clId="Web-{E4536C30-D08C-48F7-B13F-0525E8D228F2}" dt="2023-05-02T11:19:33.273" v="17"/>
        <pc:sldMkLst>
          <pc:docMk/>
          <pc:sldMk cId="766373719" sldId="1284"/>
        </pc:sldMkLst>
      </pc:sldChg>
      <pc:sldChg chg="modSp add replId">
        <pc:chgData name="Nguyen Binh" userId="S::binh.nguyen@aalto.fi::acf7f2a7-1119-454a-99ee-b7b1d8425230" providerId="AD" clId="Web-{E4536C30-D08C-48F7-B13F-0525E8D228F2}" dt="2023-05-02T11:20:42.747" v="37" actId="20577"/>
        <pc:sldMkLst>
          <pc:docMk/>
          <pc:sldMk cId="2999200780" sldId="1286"/>
        </pc:sldMkLst>
        <pc:spChg chg="mod">
          <ac:chgData name="Nguyen Binh" userId="S::binh.nguyen@aalto.fi::acf7f2a7-1119-454a-99ee-b7b1d8425230" providerId="AD" clId="Web-{E4536C30-D08C-48F7-B13F-0525E8D228F2}" dt="2023-05-02T11:20:42.747" v="37" actId="20577"/>
          <ac:spMkLst>
            <pc:docMk/>
            <pc:sldMk cId="2999200780" sldId="1286"/>
            <ac:spMk id="2" creationId="{A0D511E9-DDFB-4D36-9EB4-90DB9AA0471C}"/>
          </ac:spMkLst>
        </pc:spChg>
      </pc:sldChg>
      <pc:sldChg chg="del">
        <pc:chgData name="Nguyen Binh" userId="S::binh.nguyen@aalto.fi::acf7f2a7-1119-454a-99ee-b7b1d8425230" providerId="AD" clId="Web-{E4536C30-D08C-48F7-B13F-0525E8D228F2}" dt="2023-05-02T11:19:33.273" v="16"/>
        <pc:sldMkLst>
          <pc:docMk/>
          <pc:sldMk cId="3671425745" sldId="1286"/>
        </pc:sldMkLst>
      </pc:sldChg>
      <pc:sldChg chg="del">
        <pc:chgData name="Nguyen Binh" userId="S::binh.nguyen@aalto.fi::acf7f2a7-1119-454a-99ee-b7b1d8425230" providerId="AD" clId="Web-{E4536C30-D08C-48F7-B13F-0525E8D228F2}" dt="2023-05-02T11:19:32.648" v="7"/>
        <pc:sldMkLst>
          <pc:docMk/>
          <pc:sldMk cId="96526785" sldId="1289"/>
        </pc:sldMkLst>
      </pc:sldChg>
      <pc:sldChg chg="del">
        <pc:chgData name="Nguyen Binh" userId="S::binh.nguyen@aalto.fi::acf7f2a7-1119-454a-99ee-b7b1d8425230" providerId="AD" clId="Web-{E4536C30-D08C-48F7-B13F-0525E8D228F2}" dt="2023-05-02T11:19:33.226" v="15"/>
        <pc:sldMkLst>
          <pc:docMk/>
          <pc:sldMk cId="3934321959" sldId="1290"/>
        </pc:sldMkLst>
      </pc:sldChg>
      <pc:sldChg chg="del">
        <pc:chgData name="Nguyen Binh" userId="S::binh.nguyen@aalto.fi::acf7f2a7-1119-454a-99ee-b7b1d8425230" providerId="AD" clId="Web-{E4536C30-D08C-48F7-B13F-0525E8D228F2}" dt="2023-05-02T11:19:32.585" v="2"/>
        <pc:sldMkLst>
          <pc:docMk/>
          <pc:sldMk cId="2782071407" sldId="1293"/>
        </pc:sldMkLst>
      </pc:sldChg>
      <pc:sldChg chg="del">
        <pc:chgData name="Nguyen Binh" userId="S::binh.nguyen@aalto.fi::acf7f2a7-1119-454a-99ee-b7b1d8425230" providerId="AD" clId="Web-{E4536C30-D08C-48F7-B13F-0525E8D228F2}" dt="2023-05-02T11:19:32.648" v="8"/>
        <pc:sldMkLst>
          <pc:docMk/>
          <pc:sldMk cId="2922502689" sldId="1294"/>
        </pc:sldMkLst>
      </pc:sldChg>
      <pc:sldChg chg="del">
        <pc:chgData name="Nguyen Binh" userId="S::binh.nguyen@aalto.fi::acf7f2a7-1119-454a-99ee-b7b1d8425230" providerId="AD" clId="Web-{E4536C30-D08C-48F7-B13F-0525E8D228F2}" dt="2023-05-02T11:19:33.069" v="14"/>
        <pc:sldMkLst>
          <pc:docMk/>
          <pc:sldMk cId="3449605595" sldId="1295"/>
        </pc:sldMkLst>
      </pc:sldChg>
      <pc:sldChg chg="del">
        <pc:chgData name="Nguyen Binh" userId="S::binh.nguyen@aalto.fi::acf7f2a7-1119-454a-99ee-b7b1d8425230" providerId="AD" clId="Web-{E4536C30-D08C-48F7-B13F-0525E8D228F2}" dt="2023-05-02T11:19:32.679" v="11"/>
        <pc:sldMkLst>
          <pc:docMk/>
          <pc:sldMk cId="1844839375" sldId="1297"/>
        </pc:sldMkLst>
      </pc:sldChg>
      <pc:sldChg chg="del">
        <pc:chgData name="Nguyen Binh" userId="S::binh.nguyen@aalto.fi::acf7f2a7-1119-454a-99ee-b7b1d8425230" providerId="AD" clId="Web-{E4536C30-D08C-48F7-B13F-0525E8D228F2}" dt="2023-05-02T11:19:32.679" v="12"/>
        <pc:sldMkLst>
          <pc:docMk/>
          <pc:sldMk cId="3592127746" sldId="1298"/>
        </pc:sldMkLst>
      </pc:sldChg>
      <pc:sldChg chg="del">
        <pc:chgData name="Nguyen Binh" userId="S::binh.nguyen@aalto.fi::acf7f2a7-1119-454a-99ee-b7b1d8425230" providerId="AD" clId="Web-{E4536C30-D08C-48F7-B13F-0525E8D228F2}" dt="2023-05-02T11:19:32.663" v="9"/>
        <pc:sldMkLst>
          <pc:docMk/>
          <pc:sldMk cId="1446383350" sldId="1299"/>
        </pc:sldMkLst>
      </pc:sldChg>
      <pc:sldChg chg="del">
        <pc:chgData name="Nguyen Binh" userId="S::binh.nguyen@aalto.fi::acf7f2a7-1119-454a-99ee-b7b1d8425230" providerId="AD" clId="Web-{E4536C30-D08C-48F7-B13F-0525E8D228F2}" dt="2023-05-02T11:19:32.585" v="3"/>
        <pc:sldMkLst>
          <pc:docMk/>
          <pc:sldMk cId="1818741628" sldId="1300"/>
        </pc:sldMkLst>
      </pc:sldChg>
      <pc:sldChg chg="del">
        <pc:chgData name="Nguyen Binh" userId="S::binh.nguyen@aalto.fi::acf7f2a7-1119-454a-99ee-b7b1d8425230" providerId="AD" clId="Web-{E4536C30-D08C-48F7-B13F-0525E8D228F2}" dt="2023-05-02T11:19:32.679" v="10"/>
        <pc:sldMkLst>
          <pc:docMk/>
          <pc:sldMk cId="1052719872" sldId="1301"/>
        </pc:sldMkLst>
      </pc:sldChg>
      <pc:sldChg chg="del">
        <pc:chgData name="Nguyen Binh" userId="S::binh.nguyen@aalto.fi::acf7f2a7-1119-454a-99ee-b7b1d8425230" providerId="AD" clId="Web-{E4536C30-D08C-48F7-B13F-0525E8D228F2}" dt="2023-05-02T11:19:32.648" v="5"/>
        <pc:sldMkLst>
          <pc:docMk/>
          <pc:sldMk cId="3092198386" sldId="1302"/>
        </pc:sldMkLst>
      </pc:sldChg>
      <pc:sldChg chg="del">
        <pc:chgData name="Nguyen Binh" userId="S::binh.nguyen@aalto.fi::acf7f2a7-1119-454a-99ee-b7b1d8425230" providerId="AD" clId="Web-{E4536C30-D08C-48F7-B13F-0525E8D228F2}" dt="2023-05-02T11:19:32.648" v="6"/>
        <pc:sldMkLst>
          <pc:docMk/>
          <pc:sldMk cId="4045818389" sldId="1303"/>
        </pc:sldMkLst>
      </pc:sldChg>
    </pc:docChg>
  </pc:docChgLst>
  <pc:docChgLst>
    <pc:chgData name="Nguyen Binh" userId="acf7f2a7-1119-454a-99ee-b7b1d8425230" providerId="ADAL" clId="{E29D0285-2715-40FF-9BBE-37B675AFDC65}"/>
    <pc:docChg chg="modSld">
      <pc:chgData name="Nguyen Binh" userId="acf7f2a7-1119-454a-99ee-b7b1d8425230" providerId="ADAL" clId="{E29D0285-2715-40FF-9BBE-37B675AFDC65}" dt="2023-05-19T12:07:38.278" v="1" actId="20577"/>
      <pc:docMkLst>
        <pc:docMk/>
      </pc:docMkLst>
      <pc:sldChg chg="modSp mod">
        <pc:chgData name="Nguyen Binh" userId="acf7f2a7-1119-454a-99ee-b7b1d8425230" providerId="ADAL" clId="{E29D0285-2715-40FF-9BBE-37B675AFDC65}" dt="2023-05-19T12:07:38.278" v="1" actId="20577"/>
        <pc:sldMkLst>
          <pc:docMk/>
          <pc:sldMk cId="3565169176" sldId="1294"/>
        </pc:sldMkLst>
        <pc:spChg chg="mod">
          <ac:chgData name="Nguyen Binh" userId="acf7f2a7-1119-454a-99ee-b7b1d8425230" providerId="ADAL" clId="{E29D0285-2715-40FF-9BBE-37B675AFDC65}" dt="2023-05-19T12:07:38.278" v="1" actId="20577"/>
          <ac:spMkLst>
            <pc:docMk/>
            <pc:sldMk cId="3565169176" sldId="1294"/>
            <ac:spMk id="12" creationId="{42AC3B6E-3863-2E91-254A-1464FB159345}"/>
          </ac:spMkLst>
        </pc:spChg>
      </pc:sldChg>
    </pc:docChg>
  </pc:docChgLst>
  <pc:docChgLst>
    <pc:chgData name="Lian Junhe" userId="a0cda37c-ccb9-4727-af89-e62f80b393e0" providerId="ADAL" clId="{9F6FB2D4-3B4D-4B74-9CB5-2B4E2C8406A7}"/>
    <pc:docChg chg="undo custSel modSld">
      <pc:chgData name="Lian Junhe" userId="a0cda37c-ccb9-4727-af89-e62f80b393e0" providerId="ADAL" clId="{9F6FB2D4-3B4D-4B74-9CB5-2B4E2C8406A7}" dt="2023-12-04T20:45:13.694" v="1" actId="1076"/>
      <pc:docMkLst>
        <pc:docMk/>
      </pc:docMkLst>
      <pc:sldChg chg="modSp mod">
        <pc:chgData name="Lian Junhe" userId="a0cda37c-ccb9-4727-af89-e62f80b393e0" providerId="ADAL" clId="{9F6FB2D4-3B4D-4B74-9CB5-2B4E2C8406A7}" dt="2023-12-04T20:45:13.694" v="1" actId="1076"/>
        <pc:sldMkLst>
          <pc:docMk/>
          <pc:sldMk cId="650976073" sldId="1393"/>
        </pc:sldMkLst>
        <pc:picChg chg="mod">
          <ac:chgData name="Lian Junhe" userId="a0cda37c-ccb9-4727-af89-e62f80b393e0" providerId="ADAL" clId="{9F6FB2D4-3B4D-4B74-9CB5-2B4E2C8406A7}" dt="2023-12-04T20:45:13.694" v="1" actId="1076"/>
          <ac:picMkLst>
            <pc:docMk/>
            <pc:sldMk cId="650976073" sldId="1393"/>
            <ac:picMk id="12" creationId="{EC6424EB-6B6F-EC23-ADA6-689CA02F347F}"/>
          </ac:picMkLst>
        </pc:picChg>
      </pc:sldChg>
    </pc:docChg>
  </pc:docChgLst>
  <pc:docChgLst>
    <pc:chgData name="Juan Rongfei" userId="87cd990a-957d-49c3-81fb-d5944fc3af6b" providerId="ADAL" clId="{F2F821D3-32E0-4EEA-8315-C45901F738F1}"/>
    <pc:docChg chg="undo redo custSel addSld delSld modSld sldOrd addSection modSection">
      <pc:chgData name="Juan Rongfei" userId="87cd990a-957d-49c3-81fb-d5944fc3af6b" providerId="ADAL" clId="{F2F821D3-32E0-4EEA-8315-C45901F738F1}" dt="2023-04-13T10:09:03.860" v="992" actId="20577"/>
      <pc:docMkLst>
        <pc:docMk/>
      </pc:docMkLst>
      <pc:sldChg chg="modNotesTx">
        <pc:chgData name="Juan Rongfei" userId="87cd990a-957d-49c3-81fb-d5944fc3af6b" providerId="ADAL" clId="{F2F821D3-32E0-4EEA-8315-C45901F738F1}" dt="2023-04-13T10:09:03.860" v="992" actId="20577"/>
        <pc:sldMkLst>
          <pc:docMk/>
          <pc:sldMk cId="0" sldId="258"/>
        </pc:sldMkLst>
      </pc:sldChg>
      <pc:sldChg chg="modSp mod">
        <pc:chgData name="Juan Rongfei" userId="87cd990a-957d-49c3-81fb-d5944fc3af6b" providerId="ADAL" clId="{F2F821D3-32E0-4EEA-8315-C45901F738F1}" dt="2023-04-02T12:59:09.374" v="791" actId="13926"/>
        <pc:sldMkLst>
          <pc:docMk/>
          <pc:sldMk cId="423727490" sldId="820"/>
        </pc:sldMkLst>
        <pc:spChg chg="mod">
          <ac:chgData name="Juan Rongfei" userId="87cd990a-957d-49c3-81fb-d5944fc3af6b" providerId="ADAL" clId="{F2F821D3-32E0-4EEA-8315-C45901F738F1}" dt="2023-04-02T12:59:09.374" v="791" actId="13926"/>
          <ac:spMkLst>
            <pc:docMk/>
            <pc:sldMk cId="423727490" sldId="820"/>
            <ac:spMk id="3" creationId="{00000000-0000-0000-0000-000000000000}"/>
          </ac:spMkLst>
        </pc:spChg>
      </pc:sldChg>
      <pc:sldChg chg="addSp modSp mod">
        <pc:chgData name="Juan Rongfei" userId="87cd990a-957d-49c3-81fb-d5944fc3af6b" providerId="ADAL" clId="{F2F821D3-32E0-4EEA-8315-C45901F738F1}" dt="2023-04-02T12:58:42.301" v="790" actId="1076"/>
        <pc:sldMkLst>
          <pc:docMk/>
          <pc:sldMk cId="1932931898" sldId="1273"/>
        </pc:sldMkLst>
        <pc:spChg chg="mod">
          <ac:chgData name="Juan Rongfei" userId="87cd990a-957d-49c3-81fb-d5944fc3af6b" providerId="ADAL" clId="{F2F821D3-32E0-4EEA-8315-C45901F738F1}" dt="2023-04-02T12:37:03.876" v="399" actId="20577"/>
          <ac:spMkLst>
            <pc:docMk/>
            <pc:sldMk cId="1932931898" sldId="1273"/>
            <ac:spMk id="3" creationId="{4F003DD4-4D55-CBA1-4C4F-C77B6DE44D68}"/>
          </ac:spMkLst>
        </pc:spChg>
        <pc:spChg chg="add mod">
          <ac:chgData name="Juan Rongfei" userId="87cd990a-957d-49c3-81fb-d5944fc3af6b" providerId="ADAL" clId="{F2F821D3-32E0-4EEA-8315-C45901F738F1}" dt="2023-04-02T12:58:42.301" v="790" actId="1076"/>
          <ac:spMkLst>
            <pc:docMk/>
            <pc:sldMk cId="1932931898" sldId="1273"/>
            <ac:spMk id="4" creationId="{E75535F1-76E7-567B-1514-D083C406A344}"/>
          </ac:spMkLst>
        </pc:spChg>
        <pc:spChg chg="add mod">
          <ac:chgData name="Juan Rongfei" userId="87cd990a-957d-49c3-81fb-d5944fc3af6b" providerId="ADAL" clId="{F2F821D3-32E0-4EEA-8315-C45901F738F1}" dt="2023-04-02T12:58:16.293" v="788" actId="1076"/>
          <ac:spMkLst>
            <pc:docMk/>
            <pc:sldMk cId="1932931898" sldId="1273"/>
            <ac:spMk id="5" creationId="{AD836F88-C7A3-574F-E424-9692F2D4F2D9}"/>
          </ac:spMkLst>
        </pc:spChg>
        <pc:spChg chg="mod">
          <ac:chgData name="Juan Rongfei" userId="87cd990a-957d-49c3-81fb-d5944fc3af6b" providerId="ADAL" clId="{F2F821D3-32E0-4EEA-8315-C45901F738F1}" dt="2023-04-02T12:43:43.489" v="478" actId="1076"/>
          <ac:spMkLst>
            <pc:docMk/>
            <pc:sldMk cId="1932931898" sldId="1273"/>
            <ac:spMk id="12" creationId="{A3343C3C-3A08-7539-8751-6542721BE04E}"/>
          </ac:spMkLst>
        </pc:spChg>
        <pc:spChg chg="mod">
          <ac:chgData name="Juan Rongfei" userId="87cd990a-957d-49c3-81fb-d5944fc3af6b" providerId="ADAL" clId="{F2F821D3-32E0-4EEA-8315-C45901F738F1}" dt="2023-04-02T12:45:54.080" v="560" actId="1076"/>
          <ac:spMkLst>
            <pc:docMk/>
            <pc:sldMk cId="1932931898" sldId="1273"/>
            <ac:spMk id="13" creationId="{7DF1D3D9-4781-75FD-4B89-E954C09E5482}"/>
          </ac:spMkLst>
        </pc:spChg>
        <pc:picChg chg="mod">
          <ac:chgData name="Juan Rongfei" userId="87cd990a-957d-49c3-81fb-d5944fc3af6b" providerId="ADAL" clId="{F2F821D3-32E0-4EEA-8315-C45901F738F1}" dt="2023-04-02T12:38:29.412" v="414" actId="1076"/>
          <ac:picMkLst>
            <pc:docMk/>
            <pc:sldMk cId="1932931898" sldId="1273"/>
            <ac:picMk id="6" creationId="{B09CC4B0-BEFB-CA2A-C577-68A18A16855A}"/>
          </ac:picMkLst>
        </pc:picChg>
        <pc:picChg chg="mod">
          <ac:chgData name="Juan Rongfei" userId="87cd990a-957d-49c3-81fb-d5944fc3af6b" providerId="ADAL" clId="{F2F821D3-32E0-4EEA-8315-C45901F738F1}" dt="2023-04-02T12:38:29.412" v="414" actId="1076"/>
          <ac:picMkLst>
            <pc:docMk/>
            <pc:sldMk cId="1932931898" sldId="1273"/>
            <ac:picMk id="8" creationId="{E67302D6-FDFD-81EA-A46E-F0B58CB45EB6}"/>
          </ac:picMkLst>
        </pc:picChg>
        <pc:picChg chg="mod">
          <ac:chgData name="Juan Rongfei" userId="87cd990a-957d-49c3-81fb-d5944fc3af6b" providerId="ADAL" clId="{F2F821D3-32E0-4EEA-8315-C45901F738F1}" dt="2023-04-02T12:38:25.186" v="413" actId="1076"/>
          <ac:picMkLst>
            <pc:docMk/>
            <pc:sldMk cId="1932931898" sldId="1273"/>
            <ac:picMk id="1030" creationId="{907512DB-B9A1-B4B9-FB54-E654D3B0EF1C}"/>
          </ac:picMkLst>
        </pc:picChg>
        <pc:picChg chg="mod">
          <ac:chgData name="Juan Rongfei" userId="87cd990a-957d-49c3-81fb-d5944fc3af6b" providerId="ADAL" clId="{F2F821D3-32E0-4EEA-8315-C45901F738F1}" dt="2023-04-02T12:38:16.627" v="408" actId="14100"/>
          <ac:picMkLst>
            <pc:docMk/>
            <pc:sldMk cId="1932931898" sldId="1273"/>
            <ac:picMk id="1032" creationId="{AE5426A6-8A76-1AD9-B173-83E3CFD0850B}"/>
          </ac:picMkLst>
        </pc:picChg>
      </pc:sldChg>
      <pc:sldChg chg="modSp mod modNotesTx">
        <pc:chgData name="Juan Rongfei" userId="87cd990a-957d-49c3-81fb-d5944fc3af6b" providerId="ADAL" clId="{F2F821D3-32E0-4EEA-8315-C45901F738F1}" dt="2023-04-02T12:17:34.386" v="198" actId="20577"/>
        <pc:sldMkLst>
          <pc:docMk/>
          <pc:sldMk cId="4084061012" sldId="1275"/>
        </pc:sldMkLst>
        <pc:graphicFrameChg chg="modGraphic">
          <ac:chgData name="Juan Rongfei" userId="87cd990a-957d-49c3-81fb-d5944fc3af6b" providerId="ADAL" clId="{F2F821D3-32E0-4EEA-8315-C45901F738F1}" dt="2023-04-02T12:17:16.164" v="197" actId="400"/>
          <ac:graphicFrameMkLst>
            <pc:docMk/>
            <pc:sldMk cId="4084061012" sldId="1275"/>
            <ac:graphicFrameMk id="12" creationId="{03CB232D-5900-B189-5690-0212667518BD}"/>
          </ac:graphicFrameMkLst>
        </pc:graphicFrameChg>
      </pc:sldChg>
      <pc:sldChg chg="addSp modSp mod">
        <pc:chgData name="Juan Rongfei" userId="87cd990a-957d-49c3-81fb-d5944fc3af6b" providerId="ADAL" clId="{F2F821D3-32E0-4EEA-8315-C45901F738F1}" dt="2023-04-02T12:57:53.327" v="787" actId="20577"/>
        <pc:sldMkLst>
          <pc:docMk/>
          <pc:sldMk cId="1555013277" sldId="1277"/>
        </pc:sldMkLst>
        <pc:spChg chg="mod">
          <ac:chgData name="Juan Rongfei" userId="87cd990a-957d-49c3-81fb-d5944fc3af6b" providerId="ADAL" clId="{F2F821D3-32E0-4EEA-8315-C45901F738F1}" dt="2023-04-02T12:54:20.159" v="696" actId="20577"/>
          <ac:spMkLst>
            <pc:docMk/>
            <pc:sldMk cId="1555013277" sldId="1277"/>
            <ac:spMk id="3" creationId="{4F003DD4-4D55-CBA1-4C4F-C77B6DE44D68}"/>
          </ac:spMkLst>
        </pc:spChg>
        <pc:spChg chg="add mod">
          <ac:chgData name="Juan Rongfei" userId="87cd990a-957d-49c3-81fb-d5944fc3af6b" providerId="ADAL" clId="{F2F821D3-32E0-4EEA-8315-C45901F738F1}" dt="2023-04-02T12:57:53.327" v="787" actId="20577"/>
          <ac:spMkLst>
            <pc:docMk/>
            <pc:sldMk cId="1555013277" sldId="1277"/>
            <ac:spMk id="4" creationId="{C3174004-05CD-CA88-A5A7-0D681A6714DD}"/>
          </ac:spMkLst>
        </pc:spChg>
      </pc:sldChg>
      <pc:sldChg chg="addSp modSp mod modNotesTx">
        <pc:chgData name="Juan Rongfei" userId="87cd990a-957d-49c3-81fb-d5944fc3af6b" providerId="ADAL" clId="{F2F821D3-32E0-4EEA-8315-C45901F738F1}" dt="2023-04-02T12:44:19.857" v="482" actId="20577"/>
        <pc:sldMkLst>
          <pc:docMk/>
          <pc:sldMk cId="2329414321" sldId="1283"/>
        </pc:sldMkLst>
        <pc:spChg chg="mod">
          <ac:chgData name="Juan Rongfei" userId="87cd990a-957d-49c3-81fb-d5944fc3af6b" providerId="ADAL" clId="{F2F821D3-32E0-4EEA-8315-C45901F738F1}" dt="2023-04-02T12:33:46.397" v="371" actId="1076"/>
          <ac:spMkLst>
            <pc:docMk/>
            <pc:sldMk cId="2329414321" sldId="1283"/>
            <ac:spMk id="2" creationId="{54EDAAFF-5F88-911C-A54B-A9D5C2BD16F6}"/>
          </ac:spMkLst>
        </pc:spChg>
        <pc:spChg chg="add mod">
          <ac:chgData name="Juan Rongfei" userId="87cd990a-957d-49c3-81fb-d5944fc3af6b" providerId="ADAL" clId="{F2F821D3-32E0-4EEA-8315-C45901F738F1}" dt="2023-04-02T12:33:52.197" v="372" actId="1076"/>
          <ac:spMkLst>
            <pc:docMk/>
            <pc:sldMk cId="2329414321" sldId="1283"/>
            <ac:spMk id="3" creationId="{A4E48FE8-A6DB-DD5E-B264-3B6C632EB5B6}"/>
          </ac:spMkLst>
        </pc:spChg>
        <pc:spChg chg="add mod">
          <ac:chgData name="Juan Rongfei" userId="87cd990a-957d-49c3-81fb-d5944fc3af6b" providerId="ADAL" clId="{F2F821D3-32E0-4EEA-8315-C45901F738F1}" dt="2023-04-02T12:33:52.197" v="372" actId="1076"/>
          <ac:spMkLst>
            <pc:docMk/>
            <pc:sldMk cId="2329414321" sldId="1283"/>
            <ac:spMk id="4" creationId="{5348B3B4-AA8D-F4EE-F2B5-1140DB55D52D}"/>
          </ac:spMkLst>
        </pc:spChg>
        <pc:spChg chg="add mod">
          <ac:chgData name="Juan Rongfei" userId="87cd990a-957d-49c3-81fb-d5944fc3af6b" providerId="ADAL" clId="{F2F821D3-32E0-4EEA-8315-C45901F738F1}" dt="2023-04-02T12:33:52.197" v="372" actId="1076"/>
          <ac:spMkLst>
            <pc:docMk/>
            <pc:sldMk cId="2329414321" sldId="1283"/>
            <ac:spMk id="5" creationId="{DF8812B7-C14A-2CC1-47A9-18BAF541DA00}"/>
          </ac:spMkLst>
        </pc:spChg>
        <pc:spChg chg="add mod">
          <ac:chgData name="Juan Rongfei" userId="87cd990a-957d-49c3-81fb-d5944fc3af6b" providerId="ADAL" clId="{F2F821D3-32E0-4EEA-8315-C45901F738F1}" dt="2023-04-02T12:33:19.191" v="365" actId="13822"/>
          <ac:spMkLst>
            <pc:docMk/>
            <pc:sldMk cId="2329414321" sldId="1283"/>
            <ac:spMk id="6" creationId="{48166C48-2F3D-543B-1158-8305AA055B59}"/>
          </ac:spMkLst>
        </pc:spChg>
        <pc:spChg chg="add mod">
          <ac:chgData name="Juan Rongfei" userId="87cd990a-957d-49c3-81fb-d5944fc3af6b" providerId="ADAL" clId="{F2F821D3-32E0-4EEA-8315-C45901F738F1}" dt="2023-04-02T12:33:19.191" v="365" actId="13822"/>
          <ac:spMkLst>
            <pc:docMk/>
            <pc:sldMk cId="2329414321" sldId="1283"/>
            <ac:spMk id="7" creationId="{B97CA00F-72A7-38EE-5AD6-037C2FE174B4}"/>
          </ac:spMkLst>
        </pc:spChg>
        <pc:spChg chg="add mod">
          <ac:chgData name="Juan Rongfei" userId="87cd990a-957d-49c3-81fb-d5944fc3af6b" providerId="ADAL" clId="{F2F821D3-32E0-4EEA-8315-C45901F738F1}" dt="2023-04-02T12:33:19.191" v="365" actId="13822"/>
          <ac:spMkLst>
            <pc:docMk/>
            <pc:sldMk cId="2329414321" sldId="1283"/>
            <ac:spMk id="8" creationId="{0BC62E56-7943-4F44-81C2-559259BDE147}"/>
          </ac:spMkLst>
        </pc:spChg>
        <pc:spChg chg="mod">
          <ac:chgData name="Juan Rongfei" userId="87cd990a-957d-49c3-81fb-d5944fc3af6b" providerId="ADAL" clId="{F2F821D3-32E0-4EEA-8315-C45901F738F1}" dt="2023-04-02T12:33:06.421" v="364" actId="20577"/>
          <ac:spMkLst>
            <pc:docMk/>
            <pc:sldMk cId="2329414321" sldId="1283"/>
            <ac:spMk id="11" creationId="{8FD17BCA-27A3-436A-F53E-5542973B9CE6}"/>
          </ac:spMkLst>
        </pc:spChg>
      </pc:sldChg>
      <pc:sldChg chg="modSp mod ord">
        <pc:chgData name="Juan Rongfei" userId="87cd990a-957d-49c3-81fb-d5944fc3af6b" providerId="ADAL" clId="{F2F821D3-32E0-4EEA-8315-C45901F738F1}" dt="2023-04-12T05:59:58.538" v="975" actId="1076"/>
        <pc:sldMkLst>
          <pc:docMk/>
          <pc:sldMk cId="3671425745" sldId="1286"/>
        </pc:sldMkLst>
        <pc:picChg chg="mod">
          <ac:chgData name="Juan Rongfei" userId="87cd990a-957d-49c3-81fb-d5944fc3af6b" providerId="ADAL" clId="{F2F821D3-32E0-4EEA-8315-C45901F738F1}" dt="2023-04-12T05:59:58.538" v="975" actId="1076"/>
          <ac:picMkLst>
            <pc:docMk/>
            <pc:sldMk cId="3671425745" sldId="1286"/>
            <ac:picMk id="8" creationId="{1A98BAA6-D833-B658-0048-38B2D602E829}"/>
          </ac:picMkLst>
        </pc:picChg>
      </pc:sldChg>
      <pc:sldChg chg="modSp mod">
        <pc:chgData name="Juan Rongfei" userId="87cd990a-957d-49c3-81fb-d5944fc3af6b" providerId="ADAL" clId="{F2F821D3-32E0-4EEA-8315-C45901F738F1}" dt="2023-04-02T12:51:27.044" v="641" actId="20577"/>
        <pc:sldMkLst>
          <pc:docMk/>
          <pc:sldMk cId="2449419707" sldId="1288"/>
        </pc:sldMkLst>
        <pc:spChg chg="mod">
          <ac:chgData name="Juan Rongfei" userId="87cd990a-957d-49c3-81fb-d5944fc3af6b" providerId="ADAL" clId="{F2F821D3-32E0-4EEA-8315-C45901F738F1}" dt="2023-04-02T12:51:27.044" v="641" actId="20577"/>
          <ac:spMkLst>
            <pc:docMk/>
            <pc:sldMk cId="2449419707" sldId="1288"/>
            <ac:spMk id="2" creationId="{61AC6B6A-61DE-E2C9-F17F-DBBE14CACCE7}"/>
          </ac:spMkLst>
        </pc:spChg>
      </pc:sldChg>
      <pc:sldChg chg="addSp delSp modSp new mod">
        <pc:chgData name="Juan Rongfei" userId="87cd990a-957d-49c3-81fb-d5944fc3af6b" providerId="ADAL" clId="{F2F821D3-32E0-4EEA-8315-C45901F738F1}" dt="2023-04-02T12:44:11.554" v="481" actId="1076"/>
        <pc:sldMkLst>
          <pc:docMk/>
          <pc:sldMk cId="1926011834" sldId="1290"/>
        </pc:sldMkLst>
        <pc:spChg chg="del">
          <ac:chgData name="Juan Rongfei" userId="87cd990a-957d-49c3-81fb-d5944fc3af6b" providerId="ADAL" clId="{F2F821D3-32E0-4EEA-8315-C45901F738F1}" dt="2023-04-02T12:05:13.288" v="3" actId="478"/>
          <ac:spMkLst>
            <pc:docMk/>
            <pc:sldMk cId="1926011834" sldId="1290"/>
            <ac:spMk id="2" creationId="{29F3DDD6-DA27-816A-9AEA-67C1E57791B1}"/>
          </ac:spMkLst>
        </pc:spChg>
        <pc:spChg chg="add mod">
          <ac:chgData name="Juan Rongfei" userId="87cd990a-957d-49c3-81fb-d5944fc3af6b" providerId="ADAL" clId="{F2F821D3-32E0-4EEA-8315-C45901F738F1}" dt="2023-04-02T12:43:55.194" v="479" actId="1076"/>
          <ac:spMkLst>
            <pc:docMk/>
            <pc:sldMk cId="1926011834" sldId="1290"/>
            <ac:spMk id="11" creationId="{D208D349-BAB1-C983-007A-4594F5162E04}"/>
          </ac:spMkLst>
        </pc:spChg>
        <pc:spChg chg="add mod">
          <ac:chgData name="Juan Rongfei" userId="87cd990a-957d-49c3-81fb-d5944fc3af6b" providerId="ADAL" clId="{F2F821D3-32E0-4EEA-8315-C45901F738F1}" dt="2023-04-02T12:44:09.203" v="480" actId="1076"/>
          <ac:spMkLst>
            <pc:docMk/>
            <pc:sldMk cId="1926011834" sldId="1290"/>
            <ac:spMk id="13" creationId="{98CC3D30-AF5A-0C8F-466B-1C5C2A6277B0}"/>
          </ac:spMkLst>
        </pc:spChg>
        <pc:spChg chg="add mod">
          <ac:chgData name="Juan Rongfei" userId="87cd990a-957d-49c3-81fb-d5944fc3af6b" providerId="ADAL" clId="{F2F821D3-32E0-4EEA-8315-C45901F738F1}" dt="2023-04-02T12:44:11.554" v="481" actId="1076"/>
          <ac:spMkLst>
            <pc:docMk/>
            <pc:sldMk cId="1926011834" sldId="1290"/>
            <ac:spMk id="15" creationId="{8DB27D29-AC73-76DF-C274-FD873227E600}"/>
          </ac:spMkLst>
        </pc:spChg>
        <pc:spChg chg="add mod">
          <ac:chgData name="Juan Rongfei" userId="87cd990a-957d-49c3-81fb-d5944fc3af6b" providerId="ADAL" clId="{F2F821D3-32E0-4EEA-8315-C45901F738F1}" dt="2023-04-02T12:10:22.701" v="111" actId="1076"/>
          <ac:spMkLst>
            <pc:docMk/>
            <pc:sldMk cId="1926011834" sldId="1290"/>
            <ac:spMk id="17" creationId="{DC592E3F-235B-ED13-B370-45BAA94DF270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18" creationId="{A9F90CA0-508E-2D61-B680-25B8601F3F8F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19" creationId="{DEEBCCA8-0BF8-17A0-D432-167348694921}"/>
          </ac:spMkLst>
        </pc:spChg>
        <pc:spChg chg="add mod">
          <ac:chgData name="Juan Rongfei" userId="87cd990a-957d-49c3-81fb-d5944fc3af6b" providerId="ADAL" clId="{F2F821D3-32E0-4EEA-8315-C45901F738F1}" dt="2023-04-02T12:22:09.977" v="238" actId="1076"/>
          <ac:spMkLst>
            <pc:docMk/>
            <pc:sldMk cId="1926011834" sldId="1290"/>
            <ac:spMk id="20" creationId="{38D6F34E-6C69-E495-0772-2BD1A0143206}"/>
          </ac:spMkLst>
        </pc:spChg>
        <pc:spChg chg="add mod">
          <ac:chgData name="Juan Rongfei" userId="87cd990a-957d-49c3-81fb-d5944fc3af6b" providerId="ADAL" clId="{F2F821D3-32E0-4EEA-8315-C45901F738F1}" dt="2023-04-02T12:22:09.977" v="238" actId="1076"/>
          <ac:spMkLst>
            <pc:docMk/>
            <pc:sldMk cId="1926011834" sldId="1290"/>
            <ac:spMk id="21" creationId="{E665A789-9E89-E19E-D67C-73D0604D0361}"/>
          </ac:spMkLst>
        </pc:spChg>
        <pc:spChg chg="add mod">
          <ac:chgData name="Juan Rongfei" userId="87cd990a-957d-49c3-81fb-d5944fc3af6b" providerId="ADAL" clId="{F2F821D3-32E0-4EEA-8315-C45901F738F1}" dt="2023-04-02T12:23:24.193" v="244" actId="1076"/>
          <ac:spMkLst>
            <pc:docMk/>
            <pc:sldMk cId="1926011834" sldId="1290"/>
            <ac:spMk id="22" creationId="{C97D6D2A-4854-C61F-0F5C-3D38AE5D5F19}"/>
          </ac:spMkLst>
        </pc:spChg>
        <pc:spChg chg="add mod">
          <ac:chgData name="Juan Rongfei" userId="87cd990a-957d-49c3-81fb-d5944fc3af6b" providerId="ADAL" clId="{F2F821D3-32E0-4EEA-8315-C45901F738F1}" dt="2023-04-02T12:24:03.896" v="247" actId="1076"/>
          <ac:spMkLst>
            <pc:docMk/>
            <pc:sldMk cId="1926011834" sldId="1290"/>
            <ac:spMk id="23" creationId="{2C50F73B-1971-34EA-098D-82FDA8A8F933}"/>
          </ac:spMkLst>
        </pc:spChg>
        <pc:spChg chg="add mod">
          <ac:chgData name="Juan Rongfei" userId="87cd990a-957d-49c3-81fb-d5944fc3af6b" providerId="ADAL" clId="{F2F821D3-32E0-4EEA-8315-C45901F738F1}" dt="2023-04-02T12:22:09.977" v="238" actId="1076"/>
          <ac:spMkLst>
            <pc:docMk/>
            <pc:sldMk cId="1926011834" sldId="1290"/>
            <ac:spMk id="24" creationId="{4FAD5760-D448-844A-4152-06502E1FC436}"/>
          </ac:spMkLst>
        </pc:spChg>
        <pc:spChg chg="add mod">
          <ac:chgData name="Juan Rongfei" userId="87cd990a-957d-49c3-81fb-d5944fc3af6b" providerId="ADAL" clId="{F2F821D3-32E0-4EEA-8315-C45901F738F1}" dt="2023-04-02T12:22:09.977" v="238" actId="1076"/>
          <ac:spMkLst>
            <pc:docMk/>
            <pc:sldMk cId="1926011834" sldId="1290"/>
            <ac:spMk id="25" creationId="{6B71EF4C-DBAF-5D39-6338-A1F431C3C3D4}"/>
          </ac:spMkLst>
        </pc:spChg>
        <pc:spChg chg="add mod">
          <ac:chgData name="Juan Rongfei" userId="87cd990a-957d-49c3-81fb-d5944fc3af6b" providerId="ADAL" clId="{F2F821D3-32E0-4EEA-8315-C45901F738F1}" dt="2023-04-02T12:22:09.977" v="238" actId="1076"/>
          <ac:spMkLst>
            <pc:docMk/>
            <pc:sldMk cId="1926011834" sldId="1290"/>
            <ac:spMk id="26" creationId="{158975DF-CDDA-F1AC-B364-4C8ACD0A0D1E}"/>
          </ac:spMkLst>
        </pc:spChg>
        <pc:spChg chg="add del mod">
          <ac:chgData name="Juan Rongfei" userId="87cd990a-957d-49c3-81fb-d5944fc3af6b" providerId="ADAL" clId="{F2F821D3-32E0-4EEA-8315-C45901F738F1}" dt="2023-04-02T12:11:13.406" v="122" actId="478"/>
          <ac:spMkLst>
            <pc:docMk/>
            <pc:sldMk cId="1926011834" sldId="1290"/>
            <ac:spMk id="27" creationId="{6BD45116-5354-6ABA-190A-BE484D1266F4}"/>
          </ac:spMkLst>
        </pc:spChg>
        <pc:spChg chg="add mod topLvl">
          <ac:chgData name="Juan Rongfei" userId="87cd990a-957d-49c3-81fb-d5944fc3af6b" providerId="ADAL" clId="{F2F821D3-32E0-4EEA-8315-C45901F738F1}" dt="2023-04-02T12:21:58.827" v="236" actId="164"/>
          <ac:spMkLst>
            <pc:docMk/>
            <pc:sldMk cId="1926011834" sldId="1290"/>
            <ac:spMk id="28" creationId="{E2E467E6-7FA1-FDD7-A726-E0294839DCA3}"/>
          </ac:spMkLst>
        </pc:spChg>
        <pc:spChg chg="add mod topLvl">
          <ac:chgData name="Juan Rongfei" userId="87cd990a-957d-49c3-81fb-d5944fc3af6b" providerId="ADAL" clId="{F2F821D3-32E0-4EEA-8315-C45901F738F1}" dt="2023-04-02T12:21:58.827" v="236" actId="164"/>
          <ac:spMkLst>
            <pc:docMk/>
            <pc:sldMk cId="1926011834" sldId="1290"/>
            <ac:spMk id="29" creationId="{0C10F9ED-82A2-2C16-6916-EEA72D642838}"/>
          </ac:spMkLst>
        </pc:spChg>
        <pc:spChg chg="add mod topLvl">
          <ac:chgData name="Juan Rongfei" userId="87cd990a-957d-49c3-81fb-d5944fc3af6b" providerId="ADAL" clId="{F2F821D3-32E0-4EEA-8315-C45901F738F1}" dt="2023-04-02T12:21:40.298" v="234" actId="164"/>
          <ac:spMkLst>
            <pc:docMk/>
            <pc:sldMk cId="1926011834" sldId="1290"/>
            <ac:spMk id="30" creationId="{AC44089E-1746-16CC-6B5B-E084997C1F0F}"/>
          </ac:spMkLst>
        </pc:spChg>
        <pc:spChg chg="add mod topLvl">
          <ac:chgData name="Juan Rongfei" userId="87cd990a-957d-49c3-81fb-d5944fc3af6b" providerId="ADAL" clId="{F2F821D3-32E0-4EEA-8315-C45901F738F1}" dt="2023-04-02T12:21:40.298" v="234" actId="164"/>
          <ac:spMkLst>
            <pc:docMk/>
            <pc:sldMk cId="1926011834" sldId="1290"/>
            <ac:spMk id="31" creationId="{B5351941-A65F-F243-42B0-833FE85A4DAC}"/>
          </ac:spMkLst>
        </pc:spChg>
        <pc:spChg chg="add mod topLvl">
          <ac:chgData name="Juan Rongfei" userId="87cd990a-957d-49c3-81fb-d5944fc3af6b" providerId="ADAL" clId="{F2F821D3-32E0-4EEA-8315-C45901F738F1}" dt="2023-04-02T12:21:32.941" v="232" actId="164"/>
          <ac:spMkLst>
            <pc:docMk/>
            <pc:sldMk cId="1926011834" sldId="1290"/>
            <ac:spMk id="32" creationId="{E1335B18-306E-2B2F-8F8F-A321C6B5EA46}"/>
          </ac:spMkLst>
        </pc:spChg>
        <pc:spChg chg="add mod topLvl">
          <ac:chgData name="Juan Rongfei" userId="87cd990a-957d-49c3-81fb-d5944fc3af6b" providerId="ADAL" clId="{F2F821D3-32E0-4EEA-8315-C45901F738F1}" dt="2023-04-02T12:21:32.941" v="232" actId="164"/>
          <ac:spMkLst>
            <pc:docMk/>
            <pc:sldMk cId="1926011834" sldId="1290"/>
            <ac:spMk id="33" creationId="{771C2C33-48BF-5EA1-D274-33200817C90C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34" creationId="{B0B717F2-C845-11DA-8AD3-608B4F678104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35" creationId="{D965691C-A259-19FF-E7C8-5101DE229B69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36" creationId="{33D2C3C7-8679-110D-43C0-9C2E8A9836ED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37" creationId="{F3F042FE-9727-EA88-DA10-17DFD3490F7C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38" creationId="{2433BD4C-6F93-A78B-7380-9B9ABFBA699C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39" creationId="{059BAE49-BC72-A86E-3DEE-8214CE2536FD}"/>
          </ac:spMkLst>
        </pc:spChg>
        <pc:spChg chg="add mod">
          <ac:chgData name="Juan Rongfei" userId="87cd990a-957d-49c3-81fb-d5944fc3af6b" providerId="ADAL" clId="{F2F821D3-32E0-4EEA-8315-C45901F738F1}" dt="2023-04-02T12:20:59.028" v="230" actId="1076"/>
          <ac:spMkLst>
            <pc:docMk/>
            <pc:sldMk cId="1926011834" sldId="1290"/>
            <ac:spMk id="40" creationId="{6BDBC394-21AA-EBEF-551B-30861054964B}"/>
          </ac:spMkLst>
        </pc:spChg>
        <pc:spChg chg="add mod topLvl">
          <ac:chgData name="Juan Rongfei" userId="87cd990a-957d-49c3-81fb-d5944fc3af6b" providerId="ADAL" clId="{F2F821D3-32E0-4EEA-8315-C45901F738F1}" dt="2023-04-02T12:21:58.827" v="236" actId="164"/>
          <ac:spMkLst>
            <pc:docMk/>
            <pc:sldMk cId="1926011834" sldId="1290"/>
            <ac:spMk id="41" creationId="{20F2195D-B57E-46B3-888C-D22598D3EFEE}"/>
          </ac:spMkLst>
        </pc:spChg>
        <pc:spChg chg="add mod topLvl">
          <ac:chgData name="Juan Rongfei" userId="87cd990a-957d-49c3-81fb-d5944fc3af6b" providerId="ADAL" clId="{F2F821D3-32E0-4EEA-8315-C45901F738F1}" dt="2023-04-02T12:21:58.827" v="236" actId="164"/>
          <ac:spMkLst>
            <pc:docMk/>
            <pc:sldMk cId="1926011834" sldId="1290"/>
            <ac:spMk id="42" creationId="{37979786-6002-D634-E986-7E73AF069300}"/>
          </ac:spMkLst>
        </pc:spChg>
        <pc:spChg chg="add mod topLvl">
          <ac:chgData name="Juan Rongfei" userId="87cd990a-957d-49c3-81fb-d5944fc3af6b" providerId="ADAL" clId="{F2F821D3-32E0-4EEA-8315-C45901F738F1}" dt="2023-04-02T12:21:40.298" v="234" actId="164"/>
          <ac:spMkLst>
            <pc:docMk/>
            <pc:sldMk cId="1926011834" sldId="1290"/>
            <ac:spMk id="43" creationId="{C3BA7A70-A56B-2744-7540-FA0B9D547650}"/>
          </ac:spMkLst>
        </pc:spChg>
        <pc:spChg chg="add mod topLvl">
          <ac:chgData name="Juan Rongfei" userId="87cd990a-957d-49c3-81fb-d5944fc3af6b" providerId="ADAL" clId="{F2F821D3-32E0-4EEA-8315-C45901F738F1}" dt="2023-04-02T12:21:40.298" v="234" actId="164"/>
          <ac:spMkLst>
            <pc:docMk/>
            <pc:sldMk cId="1926011834" sldId="1290"/>
            <ac:spMk id="44" creationId="{072C8C77-47B7-011D-5C83-4835EC9786D4}"/>
          </ac:spMkLst>
        </pc:spChg>
        <pc:spChg chg="add mod topLvl">
          <ac:chgData name="Juan Rongfei" userId="87cd990a-957d-49c3-81fb-d5944fc3af6b" providerId="ADAL" clId="{F2F821D3-32E0-4EEA-8315-C45901F738F1}" dt="2023-04-02T12:21:32.941" v="232" actId="164"/>
          <ac:spMkLst>
            <pc:docMk/>
            <pc:sldMk cId="1926011834" sldId="1290"/>
            <ac:spMk id="45" creationId="{7E335169-EE2E-6F76-CFB5-9B8D4CAA70A4}"/>
          </ac:spMkLst>
        </pc:spChg>
        <pc:spChg chg="add mod topLvl">
          <ac:chgData name="Juan Rongfei" userId="87cd990a-957d-49c3-81fb-d5944fc3af6b" providerId="ADAL" clId="{F2F821D3-32E0-4EEA-8315-C45901F738F1}" dt="2023-04-02T12:21:32.941" v="232" actId="164"/>
          <ac:spMkLst>
            <pc:docMk/>
            <pc:sldMk cId="1926011834" sldId="1290"/>
            <ac:spMk id="46" creationId="{E3324810-6559-19C0-13C7-FCFC188461F2}"/>
          </ac:spMkLst>
        </pc:spChg>
        <pc:spChg chg="add mod">
          <ac:chgData name="Juan Rongfei" userId="87cd990a-957d-49c3-81fb-d5944fc3af6b" providerId="ADAL" clId="{F2F821D3-32E0-4EEA-8315-C45901F738F1}" dt="2023-04-02T12:25:43.715" v="248" actId="571"/>
          <ac:spMkLst>
            <pc:docMk/>
            <pc:sldMk cId="1926011834" sldId="1290"/>
            <ac:spMk id="51" creationId="{91401127-75F5-5BFD-257C-D5F2FA48F960}"/>
          </ac:spMkLst>
        </pc:spChg>
        <pc:grpChg chg="add del mod">
          <ac:chgData name="Juan Rongfei" userId="87cd990a-957d-49c3-81fb-d5944fc3af6b" providerId="ADAL" clId="{F2F821D3-32E0-4EEA-8315-C45901F738F1}" dt="2023-04-02T12:21:29.275" v="231" actId="165"/>
          <ac:grpSpMkLst>
            <pc:docMk/>
            <pc:sldMk cId="1926011834" sldId="1290"/>
            <ac:grpSpMk id="47" creationId="{A1754C78-471B-84AB-92B5-21BA641EA657}"/>
          </ac:grpSpMkLst>
        </pc:grpChg>
        <pc:grpChg chg="add mod">
          <ac:chgData name="Juan Rongfei" userId="87cd990a-957d-49c3-81fb-d5944fc3af6b" providerId="ADAL" clId="{F2F821D3-32E0-4EEA-8315-C45901F738F1}" dt="2023-04-02T12:22:42.088" v="241" actId="1076"/>
          <ac:grpSpMkLst>
            <pc:docMk/>
            <pc:sldMk cId="1926011834" sldId="1290"/>
            <ac:grpSpMk id="48" creationId="{65DF4255-3D29-C556-87D7-A1E8FABD2495}"/>
          </ac:grpSpMkLst>
        </pc:grpChg>
        <pc:grpChg chg="add mod">
          <ac:chgData name="Juan Rongfei" userId="87cd990a-957d-49c3-81fb-d5944fc3af6b" providerId="ADAL" clId="{F2F821D3-32E0-4EEA-8315-C45901F738F1}" dt="2023-04-02T12:22:37.736" v="240" actId="1076"/>
          <ac:grpSpMkLst>
            <pc:docMk/>
            <pc:sldMk cId="1926011834" sldId="1290"/>
            <ac:grpSpMk id="49" creationId="{3EF71231-FA8D-FB3D-897F-4AD2BC04ED0F}"/>
          </ac:grpSpMkLst>
        </pc:grpChg>
        <pc:grpChg chg="add mod">
          <ac:chgData name="Juan Rongfei" userId="87cd990a-957d-49c3-81fb-d5944fc3af6b" providerId="ADAL" clId="{F2F821D3-32E0-4EEA-8315-C45901F738F1}" dt="2023-04-02T12:22:53.858" v="243" actId="1076"/>
          <ac:grpSpMkLst>
            <pc:docMk/>
            <pc:sldMk cId="1926011834" sldId="1290"/>
            <ac:grpSpMk id="50" creationId="{757BB781-F645-0DB6-F2C6-C24D38AE9EBC}"/>
          </ac:grpSpMkLst>
        </pc:grpChg>
        <pc:graphicFrameChg chg="add del mod modGraphic">
          <ac:chgData name="Juan Rongfei" userId="87cd990a-957d-49c3-81fb-d5944fc3af6b" providerId="ADAL" clId="{F2F821D3-32E0-4EEA-8315-C45901F738F1}" dt="2023-04-02T12:16:59.951" v="194" actId="478"/>
          <ac:graphicFrameMkLst>
            <pc:docMk/>
            <pc:sldMk cId="1926011834" sldId="1290"/>
            <ac:graphicFrameMk id="9" creationId="{4B7C1C2B-1015-E9DB-772C-D4CBF6CE8C50}"/>
          </ac:graphicFrameMkLst>
        </pc:graphicFrameChg>
        <pc:picChg chg="add del mod">
          <ac:chgData name="Juan Rongfei" userId="87cd990a-957d-49c3-81fb-d5944fc3af6b" providerId="ADAL" clId="{F2F821D3-32E0-4EEA-8315-C45901F738F1}" dt="2023-04-02T12:05:54.034" v="10" actId="478"/>
          <ac:picMkLst>
            <pc:docMk/>
            <pc:sldMk cId="1926011834" sldId="1290"/>
            <ac:picMk id="4" creationId="{CCD4E782-5FFF-D7A7-5F1C-8A7A0CB5B7E7}"/>
          </ac:picMkLst>
        </pc:picChg>
        <pc:picChg chg="add mod topLvl modCrop">
          <ac:chgData name="Juan Rongfei" userId="87cd990a-957d-49c3-81fb-d5944fc3af6b" providerId="ADAL" clId="{F2F821D3-32E0-4EEA-8315-C45901F738F1}" dt="2023-04-02T12:21:58.827" v="236" actId="164"/>
          <ac:picMkLst>
            <pc:docMk/>
            <pc:sldMk cId="1926011834" sldId="1290"/>
            <ac:picMk id="6" creationId="{3DF0D333-6EE5-DCA7-A328-28D6F5F6BD25}"/>
          </ac:picMkLst>
        </pc:picChg>
        <pc:picChg chg="add mod topLvl modCrop">
          <ac:chgData name="Juan Rongfei" userId="87cd990a-957d-49c3-81fb-d5944fc3af6b" providerId="ADAL" clId="{F2F821D3-32E0-4EEA-8315-C45901F738F1}" dt="2023-04-02T12:21:40.298" v="234" actId="164"/>
          <ac:picMkLst>
            <pc:docMk/>
            <pc:sldMk cId="1926011834" sldId="1290"/>
            <ac:picMk id="7" creationId="{7E30032E-79C8-35DB-FB43-85A28D1FC873}"/>
          </ac:picMkLst>
        </pc:picChg>
        <pc:picChg chg="add mod topLvl modCrop">
          <ac:chgData name="Juan Rongfei" userId="87cd990a-957d-49c3-81fb-d5944fc3af6b" providerId="ADAL" clId="{F2F821D3-32E0-4EEA-8315-C45901F738F1}" dt="2023-04-02T12:21:32.941" v="232" actId="164"/>
          <ac:picMkLst>
            <pc:docMk/>
            <pc:sldMk cId="1926011834" sldId="1290"/>
            <ac:picMk id="8" creationId="{B033BA8F-1291-C9CF-C420-323A601191FF}"/>
          </ac:picMkLst>
        </pc:picChg>
      </pc:sldChg>
      <pc:sldChg chg="addSp delSp modSp mod modAnim">
        <pc:chgData name="Juan Rongfei" userId="87cd990a-957d-49c3-81fb-d5944fc3af6b" providerId="ADAL" clId="{F2F821D3-32E0-4EEA-8315-C45901F738F1}" dt="2023-04-12T10:47:00.374" v="977" actId="1076"/>
        <pc:sldMkLst>
          <pc:docMk/>
          <pc:sldMk cId="3934321959" sldId="1290"/>
        </pc:sldMkLst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18" creationId="{A9F90CA0-508E-2D61-B680-25B8601F3F8F}"/>
          </ac:spMkLst>
        </pc:spChg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19" creationId="{DEEBCCA8-0BF8-17A0-D432-167348694921}"/>
          </ac:spMkLst>
        </pc:spChg>
        <pc:spChg chg="mod topLvl">
          <ac:chgData name="Juan Rongfei" userId="87cd990a-957d-49c3-81fb-d5944fc3af6b" providerId="ADAL" clId="{F2F821D3-32E0-4EEA-8315-C45901F738F1}" dt="2023-04-03T07:33:45.757" v="970" actId="164"/>
          <ac:spMkLst>
            <pc:docMk/>
            <pc:sldMk cId="3934321959" sldId="1290"/>
            <ac:spMk id="28" creationId="{E2E467E6-7FA1-FDD7-A726-E0294839DCA3}"/>
          </ac:spMkLst>
        </pc:spChg>
        <pc:spChg chg="mod topLvl">
          <ac:chgData name="Juan Rongfei" userId="87cd990a-957d-49c3-81fb-d5944fc3af6b" providerId="ADAL" clId="{F2F821D3-32E0-4EEA-8315-C45901F738F1}" dt="2023-04-03T07:33:45.757" v="970" actId="164"/>
          <ac:spMkLst>
            <pc:docMk/>
            <pc:sldMk cId="3934321959" sldId="1290"/>
            <ac:spMk id="29" creationId="{0C10F9ED-82A2-2C16-6916-EEA72D642838}"/>
          </ac:spMkLst>
        </pc:spChg>
        <pc:spChg chg="mod topLvl">
          <ac:chgData name="Juan Rongfei" userId="87cd990a-957d-49c3-81fb-d5944fc3af6b" providerId="ADAL" clId="{F2F821D3-32E0-4EEA-8315-C45901F738F1}" dt="2023-04-03T07:33:45.757" v="970" actId="164"/>
          <ac:spMkLst>
            <pc:docMk/>
            <pc:sldMk cId="3934321959" sldId="1290"/>
            <ac:spMk id="30" creationId="{AC44089E-1746-16CC-6B5B-E084997C1F0F}"/>
          </ac:spMkLst>
        </pc:spChg>
        <pc:spChg chg="mod topLvl">
          <ac:chgData name="Juan Rongfei" userId="87cd990a-957d-49c3-81fb-d5944fc3af6b" providerId="ADAL" clId="{F2F821D3-32E0-4EEA-8315-C45901F738F1}" dt="2023-04-03T07:33:45.757" v="970" actId="164"/>
          <ac:spMkLst>
            <pc:docMk/>
            <pc:sldMk cId="3934321959" sldId="1290"/>
            <ac:spMk id="31" creationId="{B5351941-A65F-F243-42B0-833FE85A4DAC}"/>
          </ac:spMkLst>
        </pc:spChg>
        <pc:spChg chg="mod topLvl">
          <ac:chgData name="Juan Rongfei" userId="87cd990a-957d-49c3-81fb-d5944fc3af6b" providerId="ADAL" clId="{F2F821D3-32E0-4EEA-8315-C45901F738F1}" dt="2023-04-03T07:33:45.757" v="970" actId="164"/>
          <ac:spMkLst>
            <pc:docMk/>
            <pc:sldMk cId="3934321959" sldId="1290"/>
            <ac:spMk id="32" creationId="{E1335B18-306E-2B2F-8F8F-A321C6B5EA46}"/>
          </ac:spMkLst>
        </pc:spChg>
        <pc:spChg chg="mod topLvl">
          <ac:chgData name="Juan Rongfei" userId="87cd990a-957d-49c3-81fb-d5944fc3af6b" providerId="ADAL" clId="{F2F821D3-32E0-4EEA-8315-C45901F738F1}" dt="2023-04-03T07:33:45.757" v="970" actId="164"/>
          <ac:spMkLst>
            <pc:docMk/>
            <pc:sldMk cId="3934321959" sldId="1290"/>
            <ac:spMk id="33" creationId="{771C2C33-48BF-5EA1-D274-33200817C90C}"/>
          </ac:spMkLst>
        </pc:spChg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34" creationId="{B0B717F2-C845-11DA-8AD3-608B4F678104}"/>
          </ac:spMkLst>
        </pc:spChg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35" creationId="{D965691C-A259-19FF-E7C8-5101DE229B69}"/>
          </ac:spMkLst>
        </pc:spChg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36" creationId="{33D2C3C7-8679-110D-43C0-9C2E8A9836ED}"/>
          </ac:spMkLst>
        </pc:spChg>
        <pc:spChg chg="mod">
          <ac:chgData name="Juan Rongfei" userId="87cd990a-957d-49c3-81fb-d5944fc3af6b" providerId="ADAL" clId="{F2F821D3-32E0-4EEA-8315-C45901F738F1}" dt="2023-04-03T07:33:26.524" v="962" actId="164"/>
          <ac:spMkLst>
            <pc:docMk/>
            <pc:sldMk cId="3934321959" sldId="1290"/>
            <ac:spMk id="37" creationId="{F3F042FE-9727-EA88-DA10-17DFD3490F7C}"/>
          </ac:spMkLst>
        </pc:spChg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38" creationId="{2433BD4C-6F93-A78B-7380-9B9ABFBA699C}"/>
          </ac:spMkLst>
        </pc:spChg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39" creationId="{059BAE49-BC72-A86E-3DEE-8214CE2536FD}"/>
          </ac:spMkLst>
        </pc:spChg>
        <pc:spChg chg="mod">
          <ac:chgData name="Juan Rongfei" userId="87cd990a-957d-49c3-81fb-d5944fc3af6b" providerId="ADAL" clId="{F2F821D3-32E0-4EEA-8315-C45901F738F1}" dt="2023-04-03T07:33:25.703" v="959" actId="164"/>
          <ac:spMkLst>
            <pc:docMk/>
            <pc:sldMk cId="3934321959" sldId="1290"/>
            <ac:spMk id="40" creationId="{6BDBC394-21AA-EBEF-551B-30861054964B}"/>
          </ac:spMkLst>
        </pc:spChg>
        <pc:spChg chg="mod topLvl">
          <ac:chgData name="Juan Rongfei" userId="87cd990a-957d-49c3-81fb-d5944fc3af6b" providerId="ADAL" clId="{F2F821D3-32E0-4EEA-8315-C45901F738F1}" dt="2023-04-03T07:33:28.189" v="967" actId="165"/>
          <ac:spMkLst>
            <pc:docMk/>
            <pc:sldMk cId="3934321959" sldId="1290"/>
            <ac:spMk id="41" creationId="{20F2195D-B57E-46B3-888C-D22598D3EFEE}"/>
          </ac:spMkLst>
        </pc:spChg>
        <pc:spChg chg="mod topLvl">
          <ac:chgData name="Juan Rongfei" userId="87cd990a-957d-49c3-81fb-d5944fc3af6b" providerId="ADAL" clId="{F2F821D3-32E0-4EEA-8315-C45901F738F1}" dt="2023-04-03T07:33:28.189" v="967" actId="165"/>
          <ac:spMkLst>
            <pc:docMk/>
            <pc:sldMk cId="3934321959" sldId="1290"/>
            <ac:spMk id="42" creationId="{37979786-6002-D634-E986-7E73AF069300}"/>
          </ac:spMkLst>
        </pc:spChg>
        <pc:spChg chg="mod topLvl">
          <ac:chgData name="Juan Rongfei" userId="87cd990a-957d-49c3-81fb-d5944fc3af6b" providerId="ADAL" clId="{F2F821D3-32E0-4EEA-8315-C45901F738F1}" dt="2023-04-03T07:33:28.189" v="967" actId="165"/>
          <ac:spMkLst>
            <pc:docMk/>
            <pc:sldMk cId="3934321959" sldId="1290"/>
            <ac:spMk id="43" creationId="{C3BA7A70-A56B-2744-7540-FA0B9D547650}"/>
          </ac:spMkLst>
        </pc:spChg>
        <pc:spChg chg="mod topLvl">
          <ac:chgData name="Juan Rongfei" userId="87cd990a-957d-49c3-81fb-d5944fc3af6b" providerId="ADAL" clId="{F2F821D3-32E0-4EEA-8315-C45901F738F1}" dt="2023-04-03T07:33:28.189" v="967" actId="165"/>
          <ac:spMkLst>
            <pc:docMk/>
            <pc:sldMk cId="3934321959" sldId="1290"/>
            <ac:spMk id="44" creationId="{072C8C77-47B7-011D-5C83-4835EC9786D4}"/>
          </ac:spMkLst>
        </pc:spChg>
        <pc:spChg chg="mod topLvl">
          <ac:chgData name="Juan Rongfei" userId="87cd990a-957d-49c3-81fb-d5944fc3af6b" providerId="ADAL" clId="{F2F821D3-32E0-4EEA-8315-C45901F738F1}" dt="2023-04-03T07:33:28.189" v="967" actId="165"/>
          <ac:spMkLst>
            <pc:docMk/>
            <pc:sldMk cId="3934321959" sldId="1290"/>
            <ac:spMk id="45" creationId="{7E335169-EE2E-6F76-CFB5-9B8D4CAA70A4}"/>
          </ac:spMkLst>
        </pc:spChg>
        <pc:spChg chg="mod topLvl">
          <ac:chgData name="Juan Rongfei" userId="87cd990a-957d-49c3-81fb-d5944fc3af6b" providerId="ADAL" clId="{F2F821D3-32E0-4EEA-8315-C45901F738F1}" dt="2023-04-03T07:33:28.189" v="967" actId="165"/>
          <ac:spMkLst>
            <pc:docMk/>
            <pc:sldMk cId="3934321959" sldId="1290"/>
            <ac:spMk id="46" creationId="{E3324810-6559-19C0-13C7-FCFC188461F2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47" creationId="{BFC0C97E-E626-1735-19F1-E33C57F8A249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2" creationId="{1DADCF61-F1F4-71A1-F85A-AD67E58EE9AC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3" creationId="{3113B8B6-FC46-16B3-D565-E19750EDC1D4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4" creationId="{FF09D403-8716-C5E5-7B65-7277B645B6DE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5" creationId="{408EDF52-19BB-4C98-5C97-AAA42BFAAFE5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6" creationId="{009159C3-A243-4DCE-7AAF-C43F2D900A98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7" creationId="{BC3199E1-4AE1-2305-647C-08E1DDD8CBFA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8" creationId="{94543915-0D92-325F-ECE1-E7860B7EF648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59" creationId="{4C838477-E89A-4C64-BD84-0F975A5BE716}"/>
          </ac:spMkLst>
        </pc:spChg>
        <pc:spChg chg="mod">
          <ac:chgData name="Juan Rongfei" userId="87cd990a-957d-49c3-81fb-d5944fc3af6b" providerId="ADAL" clId="{F2F821D3-32E0-4EEA-8315-C45901F738F1}" dt="2023-04-03T07:33:26.012" v="961" actId="164"/>
          <ac:spMkLst>
            <pc:docMk/>
            <pc:sldMk cId="3934321959" sldId="1290"/>
            <ac:spMk id="89" creationId="{C098EA4E-790A-8AA3-1860-D1D4782827BF}"/>
          </ac:spMkLst>
        </pc:spChg>
        <pc:spChg chg="mod">
          <ac:chgData name="Juan Rongfei" userId="87cd990a-957d-49c3-81fb-d5944fc3af6b" providerId="ADAL" clId="{F2F821D3-32E0-4EEA-8315-C45901F738F1}" dt="2023-04-03T07:33:26.012" v="961" actId="164"/>
          <ac:spMkLst>
            <pc:docMk/>
            <pc:sldMk cId="3934321959" sldId="1290"/>
            <ac:spMk id="90" creationId="{F4E06383-522A-0840-F2FD-DED8ABDC67FE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91" creationId="{821BD439-0744-86E2-867D-005439749859}"/>
          </ac:spMkLst>
        </pc:spChg>
        <pc:spChg chg="mod">
          <ac:chgData name="Juan Rongfei" userId="87cd990a-957d-49c3-81fb-d5944fc3af6b" providerId="ADAL" clId="{F2F821D3-32E0-4EEA-8315-C45901F738F1}" dt="2023-04-03T07:33:25.877" v="960" actId="164"/>
          <ac:spMkLst>
            <pc:docMk/>
            <pc:sldMk cId="3934321959" sldId="1290"/>
            <ac:spMk id="93" creationId="{A4B56DFB-DA1A-ABAA-B5A1-E3F8A1924D8F}"/>
          </ac:spMkLst>
        </pc:spChg>
        <pc:grpChg chg="add mod">
          <ac:chgData name="Juan Rongfei" userId="87cd990a-957d-49c3-81fb-d5944fc3af6b" providerId="ADAL" clId="{F2F821D3-32E0-4EEA-8315-C45901F738F1}" dt="2023-04-03T07:33:26.524" v="962" actId="164"/>
          <ac:grpSpMkLst>
            <pc:docMk/>
            <pc:sldMk cId="3934321959" sldId="1290"/>
            <ac:grpSpMk id="2" creationId="{4999372A-3DEC-18A0-011E-32BAC3867BFC}"/>
          </ac:grpSpMkLst>
        </pc:grpChg>
        <pc:grpChg chg="add mod">
          <ac:chgData name="Juan Rongfei" userId="87cd990a-957d-49c3-81fb-d5944fc3af6b" providerId="ADAL" clId="{F2F821D3-32E0-4EEA-8315-C45901F738F1}" dt="2023-04-12T10:47:00.374" v="977" actId="1076"/>
          <ac:grpSpMkLst>
            <pc:docMk/>
            <pc:sldMk cId="3934321959" sldId="1290"/>
            <ac:grpSpMk id="4" creationId="{EEED804F-E7F2-E01E-BF45-6F095722D4A9}"/>
          </ac:grpSpMkLst>
        </pc:grpChg>
        <pc:grpChg chg="add mod">
          <ac:chgData name="Juan Rongfei" userId="87cd990a-957d-49c3-81fb-d5944fc3af6b" providerId="ADAL" clId="{F2F821D3-32E0-4EEA-8315-C45901F738F1}" dt="2023-04-03T07:33:26.012" v="961" actId="164"/>
          <ac:grpSpMkLst>
            <pc:docMk/>
            <pc:sldMk cId="3934321959" sldId="1290"/>
            <ac:grpSpMk id="5" creationId="{E22EAFED-6F93-41C3-8779-15EA64E7A1D5}"/>
          </ac:grpSpMkLst>
        </pc:grpChg>
        <pc:grpChg chg="add mod">
          <ac:chgData name="Juan Rongfei" userId="87cd990a-957d-49c3-81fb-d5944fc3af6b" providerId="ADAL" clId="{F2F821D3-32E0-4EEA-8315-C45901F738F1}" dt="2023-04-03T07:33:26.524" v="962" actId="164"/>
          <ac:grpSpMkLst>
            <pc:docMk/>
            <pc:sldMk cId="3934321959" sldId="1290"/>
            <ac:grpSpMk id="9" creationId="{F8B3B29F-88B7-C657-160A-C872E3DAC0ED}"/>
          </ac:grpSpMkLst>
        </pc:grpChg>
        <pc:grpChg chg="add mod">
          <ac:chgData name="Juan Rongfei" userId="87cd990a-957d-49c3-81fb-d5944fc3af6b" providerId="ADAL" clId="{F2F821D3-32E0-4EEA-8315-C45901F738F1}" dt="2023-04-03T07:33:45.757" v="970" actId="164"/>
          <ac:grpSpMkLst>
            <pc:docMk/>
            <pc:sldMk cId="3934321959" sldId="1290"/>
            <ac:grpSpMk id="10" creationId="{8DFB880F-C4CB-FE2A-40AE-2DADE52B73BE}"/>
          </ac:grpSpMkLst>
        </pc:grpChg>
        <pc:grpChg chg="add del mod">
          <ac:chgData name="Juan Rongfei" userId="87cd990a-957d-49c3-81fb-d5944fc3af6b" providerId="ADAL" clId="{F2F821D3-32E0-4EEA-8315-C45901F738F1}" dt="2023-04-03T07:33:28.189" v="967" actId="165"/>
          <ac:grpSpMkLst>
            <pc:docMk/>
            <pc:sldMk cId="3934321959" sldId="1290"/>
            <ac:grpSpMk id="48" creationId="{65DF4255-3D29-C556-87D7-A1E8FABD2495}"/>
          </ac:grpSpMkLst>
        </pc:grpChg>
        <pc:grpChg chg="add del mod">
          <ac:chgData name="Juan Rongfei" userId="87cd990a-957d-49c3-81fb-d5944fc3af6b" providerId="ADAL" clId="{F2F821D3-32E0-4EEA-8315-C45901F738F1}" dt="2023-04-03T07:33:28.189" v="967" actId="165"/>
          <ac:grpSpMkLst>
            <pc:docMk/>
            <pc:sldMk cId="3934321959" sldId="1290"/>
            <ac:grpSpMk id="49" creationId="{3EF71231-FA8D-FB3D-897F-4AD2BC04ED0F}"/>
          </ac:grpSpMkLst>
        </pc:grpChg>
        <pc:grpChg chg="add del mod">
          <ac:chgData name="Juan Rongfei" userId="87cd990a-957d-49c3-81fb-d5944fc3af6b" providerId="ADAL" clId="{F2F821D3-32E0-4EEA-8315-C45901F738F1}" dt="2023-04-03T07:33:28.189" v="967" actId="165"/>
          <ac:grpSpMkLst>
            <pc:docMk/>
            <pc:sldMk cId="3934321959" sldId="1290"/>
            <ac:grpSpMk id="50" creationId="{757BB781-F645-0DB6-F2C6-C24D38AE9EBC}"/>
          </ac:grpSpMkLst>
        </pc:grpChg>
        <pc:grpChg chg="mod">
          <ac:chgData name="Juan Rongfei" userId="87cd990a-957d-49c3-81fb-d5944fc3af6b" providerId="ADAL" clId="{F2F821D3-32E0-4EEA-8315-C45901F738F1}" dt="2023-04-03T07:31:26.381" v="929" actId="1076"/>
          <ac:grpSpMkLst>
            <pc:docMk/>
            <pc:sldMk cId="3934321959" sldId="1290"/>
            <ac:grpSpMk id="92" creationId="{289AFFA2-3C03-8164-4491-C7BC038C5871}"/>
          </ac:grpSpMkLst>
        </pc:grpChg>
        <pc:picChg chg="mod topLvl">
          <ac:chgData name="Juan Rongfei" userId="87cd990a-957d-49c3-81fb-d5944fc3af6b" providerId="ADAL" clId="{F2F821D3-32E0-4EEA-8315-C45901F738F1}" dt="2023-04-03T07:33:28.189" v="967" actId="165"/>
          <ac:picMkLst>
            <pc:docMk/>
            <pc:sldMk cId="3934321959" sldId="1290"/>
            <ac:picMk id="6" creationId="{3DF0D333-6EE5-DCA7-A328-28D6F5F6BD25}"/>
          </ac:picMkLst>
        </pc:picChg>
        <pc:picChg chg="mod topLvl">
          <ac:chgData name="Juan Rongfei" userId="87cd990a-957d-49c3-81fb-d5944fc3af6b" providerId="ADAL" clId="{F2F821D3-32E0-4EEA-8315-C45901F738F1}" dt="2023-04-03T07:33:28.189" v="967" actId="165"/>
          <ac:picMkLst>
            <pc:docMk/>
            <pc:sldMk cId="3934321959" sldId="1290"/>
            <ac:picMk id="7" creationId="{7E30032E-79C8-35DB-FB43-85A28D1FC873}"/>
          </ac:picMkLst>
        </pc:picChg>
        <pc:picChg chg="mod topLvl">
          <ac:chgData name="Juan Rongfei" userId="87cd990a-957d-49c3-81fb-d5944fc3af6b" providerId="ADAL" clId="{F2F821D3-32E0-4EEA-8315-C45901F738F1}" dt="2023-04-03T07:33:28.189" v="967" actId="165"/>
          <ac:picMkLst>
            <pc:docMk/>
            <pc:sldMk cId="3934321959" sldId="1290"/>
            <ac:picMk id="8" creationId="{B033BA8F-1291-C9CF-C420-323A601191FF}"/>
          </ac:picMkLst>
        </pc:picChg>
      </pc:sldChg>
      <pc:sldChg chg="addSp delSp modSp new mod">
        <pc:chgData name="Juan Rongfei" userId="87cd990a-957d-49c3-81fb-d5944fc3af6b" providerId="ADAL" clId="{F2F821D3-32E0-4EEA-8315-C45901F738F1}" dt="2023-04-02T12:49:56.905" v="620" actId="571"/>
        <pc:sldMkLst>
          <pc:docMk/>
          <pc:sldMk cId="169630770" sldId="1291"/>
        </pc:sldMkLst>
        <pc:spChg chg="del mod">
          <ac:chgData name="Juan Rongfei" userId="87cd990a-957d-49c3-81fb-d5944fc3af6b" providerId="ADAL" clId="{F2F821D3-32E0-4EEA-8315-C45901F738F1}" dt="2023-04-02T12:46:20.390" v="562" actId="478"/>
          <ac:spMkLst>
            <pc:docMk/>
            <pc:sldMk cId="169630770" sldId="1291"/>
            <ac:spMk id="2" creationId="{88E71440-181F-0991-3EEE-48F37D54145B}"/>
          </ac:spMkLst>
        </pc:spChg>
        <pc:spChg chg="mod">
          <ac:chgData name="Juan Rongfei" userId="87cd990a-957d-49c3-81fb-d5944fc3af6b" providerId="ADAL" clId="{F2F821D3-32E0-4EEA-8315-C45901F738F1}" dt="2023-04-02T12:42:40.116" v="447" actId="20577"/>
          <ac:spMkLst>
            <pc:docMk/>
            <pc:sldMk cId="169630770" sldId="1291"/>
            <ac:spMk id="3" creationId="{714C8D4D-A03B-8B08-8334-A8824BE09228}"/>
          </ac:spMkLst>
        </pc:spChg>
        <pc:spChg chg="add mod">
          <ac:chgData name="Juan Rongfei" userId="87cd990a-957d-49c3-81fb-d5944fc3af6b" providerId="ADAL" clId="{F2F821D3-32E0-4EEA-8315-C45901F738F1}" dt="2023-04-02T12:48:43.464" v="591" actId="1076"/>
          <ac:spMkLst>
            <pc:docMk/>
            <pc:sldMk cId="169630770" sldId="1291"/>
            <ac:spMk id="8" creationId="{0C654828-B795-E677-BE66-390BCB859655}"/>
          </ac:spMkLst>
        </pc:spChg>
        <pc:spChg chg="add mod">
          <ac:chgData name="Juan Rongfei" userId="87cd990a-957d-49c3-81fb-d5944fc3af6b" providerId="ADAL" clId="{F2F821D3-32E0-4EEA-8315-C45901F738F1}" dt="2023-04-02T12:48:43.464" v="591" actId="1076"/>
          <ac:spMkLst>
            <pc:docMk/>
            <pc:sldMk cId="169630770" sldId="1291"/>
            <ac:spMk id="9" creationId="{ED089B15-EC63-BA84-2421-F629AAE1E92D}"/>
          </ac:spMkLst>
        </pc:spChg>
        <pc:spChg chg="add del mod">
          <ac:chgData name="Juan Rongfei" userId="87cd990a-957d-49c3-81fb-d5944fc3af6b" providerId="ADAL" clId="{F2F821D3-32E0-4EEA-8315-C45901F738F1}" dt="2023-04-02T12:47:35.698" v="573" actId="478"/>
          <ac:spMkLst>
            <pc:docMk/>
            <pc:sldMk cId="169630770" sldId="1291"/>
            <ac:spMk id="10" creationId="{46BCB366-A77F-1BF7-E10D-83B8E033B464}"/>
          </ac:spMkLst>
        </pc:spChg>
        <pc:spChg chg="add mod">
          <ac:chgData name="Juan Rongfei" userId="87cd990a-957d-49c3-81fb-d5944fc3af6b" providerId="ADAL" clId="{F2F821D3-32E0-4EEA-8315-C45901F738F1}" dt="2023-04-02T12:48:47.363" v="593" actId="1076"/>
          <ac:spMkLst>
            <pc:docMk/>
            <pc:sldMk cId="169630770" sldId="1291"/>
            <ac:spMk id="12" creationId="{33B813D9-099A-99D4-AA2B-B91E565C34B4}"/>
          </ac:spMkLst>
        </pc:spChg>
        <pc:spChg chg="add mod">
          <ac:chgData name="Juan Rongfei" userId="87cd990a-957d-49c3-81fb-d5944fc3af6b" providerId="ADAL" clId="{F2F821D3-32E0-4EEA-8315-C45901F738F1}" dt="2023-04-02T12:48:47.363" v="593" actId="1076"/>
          <ac:spMkLst>
            <pc:docMk/>
            <pc:sldMk cId="169630770" sldId="1291"/>
            <ac:spMk id="13" creationId="{C8219016-3970-1781-2ED5-2CEC31174CBE}"/>
          </ac:spMkLst>
        </pc:spChg>
        <pc:spChg chg="add mod">
          <ac:chgData name="Juan Rongfei" userId="87cd990a-957d-49c3-81fb-d5944fc3af6b" providerId="ADAL" clId="{F2F821D3-32E0-4EEA-8315-C45901F738F1}" dt="2023-04-02T12:49:55.081" v="619" actId="1076"/>
          <ac:spMkLst>
            <pc:docMk/>
            <pc:sldMk cId="169630770" sldId="1291"/>
            <ac:spMk id="18" creationId="{2E476FA0-ACE7-9230-CC88-151F58AB246E}"/>
          </ac:spMkLst>
        </pc:spChg>
        <pc:spChg chg="add mod">
          <ac:chgData name="Juan Rongfei" userId="87cd990a-957d-49c3-81fb-d5944fc3af6b" providerId="ADAL" clId="{F2F821D3-32E0-4EEA-8315-C45901F738F1}" dt="2023-04-02T12:49:56.905" v="620" actId="571"/>
          <ac:spMkLst>
            <pc:docMk/>
            <pc:sldMk cId="169630770" sldId="1291"/>
            <ac:spMk id="19" creationId="{50D66AAE-BDB7-A9AC-E9B5-1235B2520C01}"/>
          </ac:spMkLst>
        </pc:spChg>
        <pc:picChg chg="add mod">
          <ac:chgData name="Juan Rongfei" userId="87cd990a-957d-49c3-81fb-d5944fc3af6b" providerId="ADAL" clId="{F2F821D3-32E0-4EEA-8315-C45901F738F1}" dt="2023-04-02T12:48:40.544" v="590" actId="1076"/>
          <ac:picMkLst>
            <pc:docMk/>
            <pc:sldMk cId="169630770" sldId="1291"/>
            <ac:picMk id="4" creationId="{899CFB88-04D9-9F16-038D-7CAD10AD771F}"/>
          </ac:picMkLst>
        </pc:picChg>
        <pc:picChg chg="add del mod">
          <ac:chgData name="Juan Rongfei" userId="87cd990a-957d-49c3-81fb-d5944fc3af6b" providerId="ADAL" clId="{F2F821D3-32E0-4EEA-8315-C45901F738F1}" dt="2023-04-02T12:42:42.292" v="448" actId="478"/>
          <ac:picMkLst>
            <pc:docMk/>
            <pc:sldMk cId="169630770" sldId="1291"/>
            <ac:picMk id="5" creationId="{274D1A14-1A1A-AC5A-065F-E2F1A72E3993}"/>
          </ac:picMkLst>
        </pc:picChg>
        <pc:picChg chg="add del mod modCrop">
          <ac:chgData name="Juan Rongfei" userId="87cd990a-957d-49c3-81fb-d5944fc3af6b" providerId="ADAL" clId="{F2F821D3-32E0-4EEA-8315-C45901F738F1}" dt="2023-04-02T12:42:49.540" v="452" actId="478"/>
          <ac:picMkLst>
            <pc:docMk/>
            <pc:sldMk cId="169630770" sldId="1291"/>
            <ac:picMk id="7" creationId="{E5A46B1B-6D4B-7749-16D2-0476A98E8A74}"/>
          </ac:picMkLst>
        </pc:picChg>
        <pc:picChg chg="add mod">
          <ac:chgData name="Juan Rongfei" userId="87cd990a-957d-49c3-81fb-d5944fc3af6b" providerId="ADAL" clId="{F2F821D3-32E0-4EEA-8315-C45901F738F1}" dt="2023-04-02T12:48:47.363" v="593" actId="1076"/>
          <ac:picMkLst>
            <pc:docMk/>
            <pc:sldMk cId="169630770" sldId="1291"/>
            <ac:picMk id="11" creationId="{5B29DD58-28A6-3CC6-63DE-DB58545F7B0B}"/>
          </ac:picMkLst>
        </pc:picChg>
        <pc:picChg chg="add mod">
          <ac:chgData name="Juan Rongfei" userId="87cd990a-957d-49c3-81fb-d5944fc3af6b" providerId="ADAL" clId="{F2F821D3-32E0-4EEA-8315-C45901F738F1}" dt="2023-04-02T12:48:40.544" v="590" actId="1076"/>
          <ac:picMkLst>
            <pc:docMk/>
            <pc:sldMk cId="169630770" sldId="1291"/>
            <ac:picMk id="14" creationId="{DADD6F08-9734-651D-1B0B-C0FBE1197C38}"/>
          </ac:picMkLst>
        </pc:picChg>
        <pc:picChg chg="add mod">
          <ac:chgData name="Juan Rongfei" userId="87cd990a-957d-49c3-81fb-d5944fc3af6b" providerId="ADAL" clId="{F2F821D3-32E0-4EEA-8315-C45901F738F1}" dt="2023-04-02T12:48:40.544" v="590" actId="1076"/>
          <ac:picMkLst>
            <pc:docMk/>
            <pc:sldMk cId="169630770" sldId="1291"/>
            <ac:picMk id="15" creationId="{FB0409F2-7DDC-529A-B872-E19E4E649E30}"/>
          </ac:picMkLst>
        </pc:picChg>
        <pc:cxnChg chg="add mod">
          <ac:chgData name="Juan Rongfei" userId="87cd990a-957d-49c3-81fb-d5944fc3af6b" providerId="ADAL" clId="{F2F821D3-32E0-4EEA-8315-C45901F738F1}" dt="2023-04-02T12:48:40.544" v="590" actId="1076"/>
          <ac:cxnSpMkLst>
            <pc:docMk/>
            <pc:sldMk cId="169630770" sldId="1291"/>
            <ac:cxnSpMk id="17" creationId="{6CDA325B-0005-8533-E72E-6622774E355A}"/>
          </ac:cxnSpMkLst>
        </pc:cxnChg>
      </pc:sldChg>
      <pc:sldChg chg="modSp new del mod">
        <pc:chgData name="Juan Rongfei" userId="87cd990a-957d-49c3-81fb-d5944fc3af6b" providerId="ADAL" clId="{F2F821D3-32E0-4EEA-8315-C45901F738F1}" dt="2023-04-02T12:29:43.352" v="332" actId="2696"/>
        <pc:sldMkLst>
          <pc:docMk/>
          <pc:sldMk cId="1812467968" sldId="1291"/>
        </pc:sldMkLst>
        <pc:spChg chg="mod">
          <ac:chgData name="Juan Rongfei" userId="87cd990a-957d-49c3-81fb-d5944fc3af6b" providerId="ADAL" clId="{F2F821D3-32E0-4EEA-8315-C45901F738F1}" dt="2023-04-02T12:29:39.921" v="331" actId="5793"/>
          <ac:spMkLst>
            <pc:docMk/>
            <pc:sldMk cId="1812467968" sldId="1291"/>
            <ac:spMk id="2" creationId="{D794A3F2-4BC1-343F-F909-0F60855AEBB0}"/>
          </ac:spMkLst>
        </pc:spChg>
      </pc:sldChg>
      <pc:sldChg chg="new del">
        <pc:chgData name="Juan Rongfei" userId="87cd990a-957d-49c3-81fb-d5944fc3af6b" providerId="ADAL" clId="{F2F821D3-32E0-4EEA-8315-C45901F738F1}" dt="2023-04-02T12:30:26.121" v="336" actId="47"/>
        <pc:sldMkLst>
          <pc:docMk/>
          <pc:sldMk cId="2924199027" sldId="1291"/>
        </pc:sldMkLst>
      </pc:sldChg>
      <pc:sldChg chg="addSp modSp new mod">
        <pc:chgData name="Juan Rongfei" userId="87cd990a-957d-49c3-81fb-d5944fc3af6b" providerId="ADAL" clId="{F2F821D3-32E0-4EEA-8315-C45901F738F1}" dt="2023-04-02T12:45:32.064" v="559" actId="20577"/>
        <pc:sldMkLst>
          <pc:docMk/>
          <pc:sldMk cId="1960700709" sldId="1292"/>
        </pc:sldMkLst>
        <pc:spChg chg="mod">
          <ac:chgData name="Juan Rongfei" userId="87cd990a-957d-49c3-81fb-d5944fc3af6b" providerId="ADAL" clId="{F2F821D3-32E0-4EEA-8315-C45901F738F1}" dt="2023-04-02T12:45:32.064" v="559" actId="20577"/>
          <ac:spMkLst>
            <pc:docMk/>
            <pc:sldMk cId="1960700709" sldId="1292"/>
            <ac:spMk id="2" creationId="{1B8639D2-E498-5548-5D50-B8E747C894CD}"/>
          </ac:spMkLst>
        </pc:spChg>
        <pc:spChg chg="add mod">
          <ac:chgData name="Juan Rongfei" userId="87cd990a-957d-49c3-81fb-d5944fc3af6b" providerId="ADAL" clId="{F2F821D3-32E0-4EEA-8315-C45901F738F1}" dt="2023-04-02T12:44:42.137" v="489" actId="1076"/>
          <ac:spMkLst>
            <pc:docMk/>
            <pc:sldMk cId="1960700709" sldId="1292"/>
            <ac:spMk id="4" creationId="{12190284-59C6-31F2-2491-55D2AE97FB69}"/>
          </ac:spMkLst>
        </pc:spChg>
      </pc:sldChg>
      <pc:sldChg chg="addSp modSp new mod ord">
        <pc:chgData name="Juan Rongfei" userId="87cd990a-957d-49c3-81fb-d5944fc3af6b" providerId="ADAL" clId="{F2F821D3-32E0-4EEA-8315-C45901F738F1}" dt="2023-04-02T12:53:57.919" v="679" actId="1076"/>
        <pc:sldMkLst>
          <pc:docMk/>
          <pc:sldMk cId="2181486984" sldId="1293"/>
        </pc:sldMkLst>
        <pc:spChg chg="mod">
          <ac:chgData name="Juan Rongfei" userId="87cd990a-957d-49c3-81fb-d5944fc3af6b" providerId="ADAL" clId="{F2F821D3-32E0-4EEA-8315-C45901F738F1}" dt="2023-04-02T12:50:46.077" v="636" actId="20577"/>
          <ac:spMkLst>
            <pc:docMk/>
            <pc:sldMk cId="2181486984" sldId="1293"/>
            <ac:spMk id="2" creationId="{29D88EC1-0745-76D8-229C-75A2996863C9}"/>
          </ac:spMkLst>
        </pc:spChg>
        <pc:spChg chg="mod">
          <ac:chgData name="Juan Rongfei" userId="87cd990a-957d-49c3-81fb-d5944fc3af6b" providerId="ADAL" clId="{F2F821D3-32E0-4EEA-8315-C45901F738F1}" dt="2023-04-02T12:49:16.337" v="600" actId="20577"/>
          <ac:spMkLst>
            <pc:docMk/>
            <pc:sldMk cId="2181486984" sldId="1293"/>
            <ac:spMk id="3" creationId="{E171FC7F-F005-5B09-6D03-5E9AA980AC09}"/>
          </ac:spMkLst>
        </pc:spChg>
        <pc:spChg chg="add mod">
          <ac:chgData name="Juan Rongfei" userId="87cd990a-957d-49c3-81fb-d5944fc3af6b" providerId="ADAL" clId="{F2F821D3-32E0-4EEA-8315-C45901F738F1}" dt="2023-04-02T12:53:57.919" v="679" actId="1076"/>
          <ac:spMkLst>
            <pc:docMk/>
            <pc:sldMk cId="2181486984" sldId="1293"/>
            <ac:spMk id="4" creationId="{57E5DE01-8290-9483-4B70-2CC735E769C4}"/>
          </ac:spMkLst>
        </pc:spChg>
      </pc:sldChg>
      <pc:sldChg chg="modNotesTx">
        <pc:chgData name="Juan Rongfei" userId="87cd990a-957d-49c3-81fb-d5944fc3af6b" providerId="ADAL" clId="{F2F821D3-32E0-4EEA-8315-C45901F738F1}" dt="2023-04-03T16:26:09.125" v="973" actId="20577"/>
        <pc:sldMkLst>
          <pc:docMk/>
          <pc:sldMk cId="2782071407" sldId="1293"/>
        </pc:sldMkLst>
      </pc:sldChg>
      <pc:sldChg chg="modSp mod">
        <pc:chgData name="Juan Rongfei" userId="87cd990a-957d-49c3-81fb-d5944fc3af6b" providerId="ADAL" clId="{F2F821D3-32E0-4EEA-8315-C45901F738F1}" dt="2023-04-12T11:20:55.395" v="982" actId="1076"/>
        <pc:sldMkLst>
          <pc:docMk/>
          <pc:sldMk cId="2922502689" sldId="1294"/>
        </pc:sldMkLst>
        <pc:spChg chg="mod">
          <ac:chgData name="Juan Rongfei" userId="87cd990a-957d-49c3-81fb-d5944fc3af6b" providerId="ADAL" clId="{F2F821D3-32E0-4EEA-8315-C45901F738F1}" dt="2023-04-12T11:20:55.395" v="982" actId="1076"/>
          <ac:spMkLst>
            <pc:docMk/>
            <pc:sldMk cId="2922502689" sldId="1294"/>
            <ac:spMk id="20" creationId="{5A1ECA08-7C92-A4A1-3765-E2CB86EA9148}"/>
          </ac:spMkLst>
        </pc:spChg>
        <pc:spChg chg="mod">
          <ac:chgData name="Juan Rongfei" userId="87cd990a-957d-49c3-81fb-d5944fc3af6b" providerId="ADAL" clId="{F2F821D3-32E0-4EEA-8315-C45901F738F1}" dt="2023-04-12T11:20:55.395" v="982" actId="1076"/>
          <ac:spMkLst>
            <pc:docMk/>
            <pc:sldMk cId="2922502689" sldId="1294"/>
            <ac:spMk id="24" creationId="{385C4C11-9555-663A-C113-0FFCDF15E5C3}"/>
          </ac:spMkLst>
        </pc:spChg>
      </pc:sldChg>
      <pc:sldChg chg="addSp modSp add mod modAnim">
        <pc:chgData name="Juan Rongfei" userId="87cd990a-957d-49c3-81fb-d5944fc3af6b" providerId="ADAL" clId="{F2F821D3-32E0-4EEA-8315-C45901F738F1}" dt="2023-04-03T07:33:25.436" v="958" actId="1076"/>
        <pc:sldMkLst>
          <pc:docMk/>
          <pc:sldMk cId="3449605595" sldId="1295"/>
        </pc:sldMkLst>
        <pc:spChg chg="mod">
          <ac:chgData name="Juan Rongfei" userId="87cd990a-957d-49c3-81fb-d5944fc3af6b" providerId="ADAL" clId="{F2F821D3-32E0-4EEA-8315-C45901F738F1}" dt="2023-04-03T07:29:03.038" v="882" actId="115"/>
          <ac:spMkLst>
            <pc:docMk/>
            <pc:sldMk cId="3449605595" sldId="1295"/>
            <ac:spMk id="2" creationId="{61AC6B6A-61DE-E2C9-F17F-DBBE14CACCE7}"/>
          </ac:spMkLst>
        </pc:spChg>
        <pc:spChg chg="add mod">
          <ac:chgData name="Juan Rongfei" userId="87cd990a-957d-49c3-81fb-d5944fc3af6b" providerId="ADAL" clId="{F2F821D3-32E0-4EEA-8315-C45901F738F1}" dt="2023-04-03T07:28:29.262" v="879" actId="1076"/>
          <ac:spMkLst>
            <pc:docMk/>
            <pc:sldMk cId="3449605595" sldId="1295"/>
            <ac:spMk id="5" creationId="{3110D97F-F375-A26C-E8A1-C2982223FCF9}"/>
          </ac:spMkLst>
        </pc:spChg>
        <pc:spChg chg="add mod">
          <ac:chgData name="Juan Rongfei" userId="87cd990a-957d-49c3-81fb-d5944fc3af6b" providerId="ADAL" clId="{F2F821D3-32E0-4EEA-8315-C45901F738F1}" dt="2023-04-03T07:27:10.757" v="867" actId="571"/>
          <ac:spMkLst>
            <pc:docMk/>
            <pc:sldMk cId="3449605595" sldId="1295"/>
            <ac:spMk id="7" creationId="{CDE351DA-1C90-DA85-E759-B75091D67160}"/>
          </ac:spMkLst>
        </pc:spChg>
        <pc:spChg chg="add mod">
          <ac:chgData name="Juan Rongfei" userId="87cd990a-957d-49c3-81fb-d5944fc3af6b" providerId="ADAL" clId="{F2F821D3-32E0-4EEA-8315-C45901F738F1}" dt="2023-04-03T07:28:37.387" v="880" actId="1076"/>
          <ac:spMkLst>
            <pc:docMk/>
            <pc:sldMk cId="3449605595" sldId="1295"/>
            <ac:spMk id="8" creationId="{F1A4DFE0-E019-86D7-64F3-8A46FFC71A20}"/>
          </ac:spMkLst>
        </pc:spChg>
        <pc:spChg chg="add mod">
          <ac:chgData name="Juan Rongfei" userId="87cd990a-957d-49c3-81fb-d5944fc3af6b" providerId="ADAL" clId="{F2F821D3-32E0-4EEA-8315-C45901F738F1}" dt="2023-04-03T07:28:37.387" v="880" actId="1076"/>
          <ac:spMkLst>
            <pc:docMk/>
            <pc:sldMk cId="3449605595" sldId="1295"/>
            <ac:spMk id="9" creationId="{4A2A2C70-DE0A-B5AC-A773-7B09400C9047}"/>
          </ac:spMkLst>
        </pc:spChg>
        <pc:spChg chg="add mod">
          <ac:chgData name="Juan Rongfei" userId="87cd990a-957d-49c3-81fb-d5944fc3af6b" providerId="ADAL" clId="{F2F821D3-32E0-4EEA-8315-C45901F738F1}" dt="2023-04-03T07:27:17.373" v="868" actId="1076"/>
          <ac:spMkLst>
            <pc:docMk/>
            <pc:sldMk cId="3449605595" sldId="1295"/>
            <ac:spMk id="11" creationId="{7C935CE8-23CF-AEF8-A45B-44E83C0888FB}"/>
          </ac:spMkLst>
        </pc:spChg>
        <pc:spChg chg="add mod">
          <ac:chgData name="Juan Rongfei" userId="87cd990a-957d-49c3-81fb-d5944fc3af6b" providerId="ADAL" clId="{F2F821D3-32E0-4EEA-8315-C45901F738F1}" dt="2023-04-03T07:33:25.436" v="958" actId="1076"/>
          <ac:spMkLst>
            <pc:docMk/>
            <pc:sldMk cId="3449605595" sldId="1295"/>
            <ac:spMk id="12" creationId="{2180398D-1D1C-435C-953C-C0948F0EF70C}"/>
          </ac:spMkLst>
        </pc:spChg>
        <pc:grpChg chg="add mod">
          <ac:chgData name="Juan Rongfei" userId="87cd990a-957d-49c3-81fb-d5944fc3af6b" providerId="ADAL" clId="{F2F821D3-32E0-4EEA-8315-C45901F738F1}" dt="2023-04-03T07:28:29.262" v="879" actId="1076"/>
          <ac:grpSpMkLst>
            <pc:docMk/>
            <pc:sldMk cId="3449605595" sldId="1295"/>
            <ac:grpSpMk id="10" creationId="{390AF538-196F-8DED-9C28-071E9829B99F}"/>
          </ac:grpSpMkLst>
        </pc:grpChg>
      </pc:sldChg>
      <pc:sldChg chg="modSp mod">
        <pc:chgData name="Juan Rongfei" userId="87cd990a-957d-49c3-81fb-d5944fc3af6b" providerId="ADAL" clId="{F2F821D3-32E0-4EEA-8315-C45901F738F1}" dt="2023-04-12T10:57:13.057" v="978" actId="1076"/>
        <pc:sldMkLst>
          <pc:docMk/>
          <pc:sldMk cId="1844839375" sldId="1297"/>
        </pc:sldMkLst>
        <pc:spChg chg="mod">
          <ac:chgData name="Juan Rongfei" userId="87cd990a-957d-49c3-81fb-d5944fc3af6b" providerId="ADAL" clId="{F2F821D3-32E0-4EEA-8315-C45901F738F1}" dt="2023-04-12T10:57:13.057" v="978" actId="1076"/>
          <ac:spMkLst>
            <pc:docMk/>
            <pc:sldMk cId="1844839375" sldId="1297"/>
            <ac:spMk id="6" creationId="{324284E0-1257-A16C-37EE-576C55F125B6}"/>
          </ac:spMkLst>
        </pc:spChg>
      </pc:sldChg>
      <pc:sldChg chg="addSp delSp modSp modAnim">
        <pc:chgData name="Juan Rongfei" userId="87cd990a-957d-49c3-81fb-d5944fc3af6b" providerId="ADAL" clId="{F2F821D3-32E0-4EEA-8315-C45901F738F1}" dt="2023-04-12T11:11:10.584" v="980" actId="21"/>
        <pc:sldMkLst>
          <pc:docMk/>
          <pc:sldMk cId="3592127746" sldId="1298"/>
        </pc:sldMkLst>
        <pc:picChg chg="add del mod">
          <ac:chgData name="Juan Rongfei" userId="87cd990a-957d-49c3-81fb-d5944fc3af6b" providerId="ADAL" clId="{F2F821D3-32E0-4EEA-8315-C45901F738F1}" dt="2023-04-12T11:11:10.584" v="980" actId="21"/>
          <ac:picMkLst>
            <pc:docMk/>
            <pc:sldMk cId="3592127746" sldId="1298"/>
            <ac:picMk id="2" creationId="{4E41374E-722D-AC4C-0608-DF8377CB539D}"/>
          </ac:picMkLst>
        </pc:picChg>
      </pc:sldChg>
    </pc:docChg>
  </pc:docChgLst>
  <pc:docChgLst>
    <pc:chgData name="Juan Rongfei" userId="S::rongfei.juan@aalto.fi::87cd990a-957d-49c3-81fb-d5944fc3af6b" providerId="AD" clId="Web-{F5F07EE7-DCEA-47D7-9EEE-E7B99B635CB5}"/>
    <pc:docChg chg="modSld">
      <pc:chgData name="Juan Rongfei" userId="S::rongfei.juan@aalto.fi::87cd990a-957d-49c3-81fb-d5944fc3af6b" providerId="AD" clId="Web-{F5F07EE7-DCEA-47D7-9EEE-E7B99B635CB5}" dt="2023-05-31T10:55:15.781" v="11" actId="20577"/>
      <pc:docMkLst>
        <pc:docMk/>
      </pc:docMkLst>
      <pc:sldChg chg="modSp">
        <pc:chgData name="Juan Rongfei" userId="S::rongfei.juan@aalto.fi::87cd990a-957d-49c3-81fb-d5944fc3af6b" providerId="AD" clId="Web-{F5F07EE7-DCEA-47D7-9EEE-E7B99B635CB5}" dt="2023-05-31T10:55:15.781" v="11" actId="20577"/>
        <pc:sldMkLst>
          <pc:docMk/>
          <pc:sldMk cId="0" sldId="258"/>
        </pc:sldMkLst>
        <pc:spChg chg="mod">
          <ac:chgData name="Juan Rongfei" userId="S::rongfei.juan@aalto.fi::87cd990a-957d-49c3-81fb-d5944fc3af6b" providerId="AD" clId="Web-{F5F07EE7-DCEA-47D7-9EEE-E7B99B635CB5}" dt="2023-05-31T10:55:15.781" v="11" actId="20577"/>
          <ac:spMkLst>
            <pc:docMk/>
            <pc:sldMk cId="0" sldId="258"/>
            <ac:spMk id="8" creationId="{CAC00042-2E4C-4458-93B1-772BE85A9514}"/>
          </ac:spMkLst>
        </pc:spChg>
      </pc:sldChg>
    </pc:docChg>
  </pc:docChgLst>
  <pc:docChgLst>
    <pc:chgData name="Zope Vedant" userId="S::vedant.zope@aalto.fi::d8a1c4c5-dd07-425c-ad2f-6288560414d0" providerId="AD" clId="Web-{E8AB8D96-0307-4293-921A-1CB02CD84AF5}"/>
    <pc:docChg chg="modSld">
      <pc:chgData name="Zope Vedant" userId="S::vedant.zope@aalto.fi::d8a1c4c5-dd07-425c-ad2f-6288560414d0" providerId="AD" clId="Web-{E8AB8D96-0307-4293-921A-1CB02CD84AF5}" dt="2023-06-15T11:14:32.488" v="43" actId="20577"/>
      <pc:docMkLst>
        <pc:docMk/>
      </pc:docMkLst>
      <pc:sldChg chg="modSp">
        <pc:chgData name="Zope Vedant" userId="S::vedant.zope@aalto.fi::d8a1c4c5-dd07-425c-ad2f-6288560414d0" providerId="AD" clId="Web-{E8AB8D96-0307-4293-921A-1CB02CD84AF5}" dt="2023-06-15T10:40:25.397" v="33" actId="20577"/>
        <pc:sldMkLst>
          <pc:docMk/>
          <pc:sldMk cId="0" sldId="258"/>
        </pc:sldMkLst>
        <pc:spChg chg="mod">
          <ac:chgData name="Zope Vedant" userId="S::vedant.zope@aalto.fi::d8a1c4c5-dd07-425c-ad2f-6288560414d0" providerId="AD" clId="Web-{E8AB8D96-0307-4293-921A-1CB02CD84AF5}" dt="2023-06-15T10:40:25.397" v="33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Zope Vedant" userId="S::vedant.zope@aalto.fi::d8a1c4c5-dd07-425c-ad2f-6288560414d0" providerId="AD" clId="Web-{E8AB8D96-0307-4293-921A-1CB02CD84AF5}" dt="2023-06-15T10:38:18.474" v="28" actId="14100"/>
        <pc:sldMkLst>
          <pc:docMk/>
          <pc:sldMk cId="194859773" sldId="1362"/>
        </pc:sldMkLst>
        <pc:spChg chg="mod">
          <ac:chgData name="Zope Vedant" userId="S::vedant.zope@aalto.fi::d8a1c4c5-dd07-425c-ad2f-6288560414d0" providerId="AD" clId="Web-{E8AB8D96-0307-4293-921A-1CB02CD84AF5}" dt="2023-06-15T10:38:18.474" v="28" actId="14100"/>
          <ac:spMkLst>
            <pc:docMk/>
            <pc:sldMk cId="194859773" sldId="1362"/>
            <ac:spMk id="2" creationId="{DDC00667-AD97-B59C-3A2E-3E35C8BB38D7}"/>
          </ac:spMkLst>
        </pc:spChg>
      </pc:sldChg>
      <pc:sldChg chg="modSp addAnim delAnim">
        <pc:chgData name="Zope Vedant" userId="S::vedant.zope@aalto.fi::d8a1c4c5-dd07-425c-ad2f-6288560414d0" providerId="AD" clId="Web-{E8AB8D96-0307-4293-921A-1CB02CD84AF5}" dt="2023-06-15T10:45:03.292" v="41" actId="20577"/>
        <pc:sldMkLst>
          <pc:docMk/>
          <pc:sldMk cId="1314887363" sldId="1364"/>
        </pc:sldMkLst>
        <pc:spChg chg="mod">
          <ac:chgData name="Zope Vedant" userId="S::vedant.zope@aalto.fi::d8a1c4c5-dd07-425c-ad2f-6288560414d0" providerId="AD" clId="Web-{E8AB8D96-0307-4293-921A-1CB02CD84AF5}" dt="2023-06-15T10:45:03.292" v="41" actId="20577"/>
          <ac:spMkLst>
            <pc:docMk/>
            <pc:sldMk cId="1314887363" sldId="1364"/>
            <ac:spMk id="2" creationId="{E25B5B56-A74D-A0DE-B821-9F517887D55C}"/>
          </ac:spMkLst>
        </pc:spChg>
      </pc:sldChg>
      <pc:sldChg chg="modSp">
        <pc:chgData name="Zope Vedant" userId="S::vedant.zope@aalto.fi::d8a1c4c5-dd07-425c-ad2f-6288560414d0" providerId="AD" clId="Web-{E8AB8D96-0307-4293-921A-1CB02CD84AF5}" dt="2023-06-15T11:14:32.488" v="43" actId="20577"/>
        <pc:sldMkLst>
          <pc:docMk/>
          <pc:sldMk cId="2721675918" sldId="1367"/>
        </pc:sldMkLst>
        <pc:spChg chg="mod">
          <ac:chgData name="Zope Vedant" userId="S::vedant.zope@aalto.fi::d8a1c4c5-dd07-425c-ad2f-6288560414d0" providerId="AD" clId="Web-{E8AB8D96-0307-4293-921A-1CB02CD84AF5}" dt="2023-06-15T11:14:32.488" v="43" actId="20577"/>
          <ac:spMkLst>
            <pc:docMk/>
            <pc:sldMk cId="2721675918" sldId="1367"/>
            <ac:spMk id="2" creationId="{87EFD691-3955-4993-D64E-AA7882CDA7DA}"/>
          </ac:spMkLst>
        </pc:spChg>
      </pc:sldChg>
      <pc:sldChg chg="addAnim">
        <pc:chgData name="Zope Vedant" userId="S::vedant.zope@aalto.fi::d8a1c4c5-dd07-425c-ad2f-6288560414d0" providerId="AD" clId="Web-{E8AB8D96-0307-4293-921A-1CB02CD84AF5}" dt="2023-06-15T10:37:30.567" v="4"/>
        <pc:sldMkLst>
          <pc:docMk/>
          <pc:sldMk cId="2392873474" sldId="1369"/>
        </pc:sldMkLst>
      </pc:sldChg>
    </pc:docChg>
  </pc:docChgLst>
  <pc:docChgLst>
    <pc:chgData name="Nguyen Binh" userId="S::binh.nguyen@aalto.fi::acf7f2a7-1119-454a-99ee-b7b1d8425230" providerId="AD" clId="Web-{08D1ACE4-747A-4BDF-A223-98A3C25F9112}"/>
    <pc:docChg chg="addSld modSld sldOrd modSection">
      <pc:chgData name="Nguyen Binh" userId="S::binh.nguyen@aalto.fi::acf7f2a7-1119-454a-99ee-b7b1d8425230" providerId="AD" clId="Web-{08D1ACE4-747A-4BDF-A223-98A3C25F9112}" dt="2023-05-03T07:48:53.773" v="242" actId="20577"/>
      <pc:docMkLst>
        <pc:docMk/>
      </pc:docMkLst>
      <pc:sldChg chg="addSp delSp modSp">
        <pc:chgData name="Nguyen Binh" userId="S::binh.nguyen@aalto.fi::acf7f2a7-1119-454a-99ee-b7b1d8425230" providerId="AD" clId="Web-{08D1ACE4-747A-4BDF-A223-98A3C25F9112}" dt="2023-05-03T07:34:59.050" v="1"/>
        <pc:sldMkLst>
          <pc:docMk/>
          <pc:sldMk cId="2999200780" sldId="1286"/>
        </pc:sldMkLst>
        <pc:picChg chg="add del mod">
          <ac:chgData name="Nguyen Binh" userId="S::binh.nguyen@aalto.fi::acf7f2a7-1119-454a-99ee-b7b1d8425230" providerId="AD" clId="Web-{08D1ACE4-747A-4BDF-A223-98A3C25F9112}" dt="2023-05-03T07:34:59.050" v="1"/>
          <ac:picMkLst>
            <pc:docMk/>
            <pc:sldMk cId="2999200780" sldId="1286"/>
            <ac:picMk id="4" creationId="{69BA4DD9-859F-1123-61B8-4138ABF13B88}"/>
          </ac:picMkLst>
        </pc:picChg>
      </pc:sldChg>
      <pc:sldChg chg="addSp modSp new ord">
        <pc:chgData name="Nguyen Binh" userId="S::binh.nguyen@aalto.fi::acf7f2a7-1119-454a-99ee-b7b1d8425230" providerId="AD" clId="Web-{08D1ACE4-747A-4BDF-A223-98A3C25F9112}" dt="2023-05-03T07:48:53.773" v="242" actId="20577"/>
        <pc:sldMkLst>
          <pc:docMk/>
          <pc:sldMk cId="3334957930" sldId="1290"/>
        </pc:sldMkLst>
        <pc:spChg chg="mod">
          <ac:chgData name="Nguyen Binh" userId="S::binh.nguyen@aalto.fi::acf7f2a7-1119-454a-99ee-b7b1d8425230" providerId="AD" clId="Web-{08D1ACE4-747A-4BDF-A223-98A3C25F9112}" dt="2023-05-03T07:48:53.773" v="242" actId="20577"/>
          <ac:spMkLst>
            <pc:docMk/>
            <pc:sldMk cId="3334957930" sldId="1290"/>
            <ac:spMk id="2" creationId="{A02669FB-F908-D3A2-E9D2-0CAD7B9ED5E1}"/>
          </ac:spMkLst>
        </pc:spChg>
        <pc:spChg chg="mod">
          <ac:chgData name="Nguyen Binh" userId="S::binh.nguyen@aalto.fi::acf7f2a7-1119-454a-99ee-b7b1d8425230" providerId="AD" clId="Web-{08D1ACE4-747A-4BDF-A223-98A3C25F9112}" dt="2023-05-03T07:48:01.676" v="209" actId="20577"/>
          <ac:spMkLst>
            <pc:docMk/>
            <pc:sldMk cId="3334957930" sldId="1290"/>
            <ac:spMk id="3" creationId="{791C4005-89AC-C7A7-FA90-3881639B69C1}"/>
          </ac:spMkLst>
        </pc:spChg>
        <pc:picChg chg="add mod">
          <ac:chgData name="Nguyen Binh" userId="S::binh.nguyen@aalto.fi::acf7f2a7-1119-454a-99ee-b7b1d8425230" providerId="AD" clId="Web-{08D1ACE4-747A-4BDF-A223-98A3C25F9112}" dt="2023-05-03T07:38:05.999" v="173" actId="14100"/>
          <ac:picMkLst>
            <pc:docMk/>
            <pc:sldMk cId="3334957930" sldId="1290"/>
            <ac:picMk id="4" creationId="{C66473C5-E378-5CA1-A4C7-07EE33DDE0B7}"/>
          </ac:picMkLst>
        </pc:picChg>
      </pc:sldChg>
    </pc:docChg>
  </pc:docChgLst>
  <pc:docChgLst>
    <pc:chgData name="Nguyen Binh" userId="acf7f2a7-1119-454a-99ee-b7b1d8425230" providerId="ADAL" clId="{BB5C4BC4-0775-4AA6-9AFC-5A2C64CFBD33}"/>
    <pc:docChg chg="custSel addSld delSld modSld">
      <pc:chgData name="Nguyen Binh" userId="acf7f2a7-1119-454a-99ee-b7b1d8425230" providerId="ADAL" clId="{BB5C4BC4-0775-4AA6-9AFC-5A2C64CFBD33}" dt="2023-10-27T15:24:28.194" v="1180" actId="20577"/>
      <pc:docMkLst>
        <pc:docMk/>
      </pc:docMkLst>
      <pc:sldChg chg="modSp mod">
        <pc:chgData name="Nguyen Binh" userId="acf7f2a7-1119-454a-99ee-b7b1d8425230" providerId="ADAL" clId="{BB5C4BC4-0775-4AA6-9AFC-5A2C64CFBD33}" dt="2023-10-27T15:21:48.501" v="1129" actId="20577"/>
        <pc:sldMkLst>
          <pc:docMk/>
          <pc:sldMk cId="1314887363" sldId="1364"/>
        </pc:sldMkLst>
        <pc:spChg chg="mod">
          <ac:chgData name="Nguyen Binh" userId="acf7f2a7-1119-454a-99ee-b7b1d8425230" providerId="ADAL" clId="{BB5C4BC4-0775-4AA6-9AFC-5A2C64CFBD33}" dt="2023-10-27T15:21:48.501" v="1129" actId="20577"/>
          <ac:spMkLst>
            <pc:docMk/>
            <pc:sldMk cId="1314887363" sldId="1364"/>
            <ac:spMk id="7" creationId="{F5E7DE5F-E116-FF1C-DDA8-8EE6653F755A}"/>
          </ac:spMkLst>
        </pc:spChg>
      </pc:sldChg>
      <pc:sldChg chg="delSp modSp mod">
        <pc:chgData name="Nguyen Binh" userId="acf7f2a7-1119-454a-99ee-b7b1d8425230" providerId="ADAL" clId="{BB5C4BC4-0775-4AA6-9AFC-5A2C64CFBD33}" dt="2023-10-27T15:24:28.194" v="1180" actId="20577"/>
        <pc:sldMkLst>
          <pc:docMk/>
          <pc:sldMk cId="1336057308" sldId="1366"/>
        </pc:sldMkLst>
        <pc:spChg chg="mod">
          <ac:chgData name="Nguyen Binh" userId="acf7f2a7-1119-454a-99ee-b7b1d8425230" providerId="ADAL" clId="{BB5C4BC4-0775-4AA6-9AFC-5A2C64CFBD33}" dt="2023-10-27T15:24:28.194" v="1180" actId="20577"/>
          <ac:spMkLst>
            <pc:docMk/>
            <pc:sldMk cId="1336057308" sldId="1366"/>
            <ac:spMk id="2" creationId="{09C27194-50AD-7321-F15C-42B8C5C0F7A5}"/>
          </ac:spMkLst>
        </pc:spChg>
        <pc:spChg chg="del">
          <ac:chgData name="Nguyen Binh" userId="acf7f2a7-1119-454a-99ee-b7b1d8425230" providerId="ADAL" clId="{BB5C4BC4-0775-4AA6-9AFC-5A2C64CFBD33}" dt="2023-10-27T14:51:44.806" v="200" actId="478"/>
          <ac:spMkLst>
            <pc:docMk/>
            <pc:sldMk cId="1336057308" sldId="1366"/>
            <ac:spMk id="6" creationId="{833F1814-E4F4-6C5E-49F2-C22FA12ED3FE}"/>
          </ac:spMkLst>
        </pc:spChg>
        <pc:spChg chg="del">
          <ac:chgData name="Nguyen Binh" userId="acf7f2a7-1119-454a-99ee-b7b1d8425230" providerId="ADAL" clId="{BB5C4BC4-0775-4AA6-9AFC-5A2C64CFBD33}" dt="2023-10-27T15:02:06.507" v="337" actId="478"/>
          <ac:spMkLst>
            <pc:docMk/>
            <pc:sldMk cId="1336057308" sldId="1366"/>
            <ac:spMk id="7" creationId="{BEA544D4-47D4-F1BF-095C-B55E4FA39BAC}"/>
          </ac:spMkLst>
        </pc:spChg>
        <pc:spChg chg="del">
          <ac:chgData name="Nguyen Binh" userId="acf7f2a7-1119-454a-99ee-b7b1d8425230" providerId="ADAL" clId="{BB5C4BC4-0775-4AA6-9AFC-5A2C64CFBD33}" dt="2023-10-27T14:51:44.120" v="199" actId="478"/>
          <ac:spMkLst>
            <pc:docMk/>
            <pc:sldMk cId="1336057308" sldId="1366"/>
            <ac:spMk id="8" creationId="{BBAB11EF-775B-7911-58F8-D3847DC26647}"/>
          </ac:spMkLst>
        </pc:spChg>
      </pc:sldChg>
      <pc:sldChg chg="new del">
        <pc:chgData name="Nguyen Binh" userId="acf7f2a7-1119-454a-99ee-b7b1d8425230" providerId="ADAL" clId="{BB5C4BC4-0775-4AA6-9AFC-5A2C64CFBD33}" dt="2023-10-27T14:31:37.251" v="1" actId="47"/>
        <pc:sldMkLst>
          <pc:docMk/>
          <pc:sldMk cId="3592304795" sldId="1368"/>
        </pc:sldMkLst>
      </pc:sldChg>
    </pc:docChg>
  </pc:docChgLst>
  <pc:docChgLst>
    <pc:chgData name="Nguyen Binh" userId="acf7f2a7-1119-454a-99ee-b7b1d8425230" providerId="ADAL" clId="{70B95E99-F0D3-4B35-9A22-3BEA7D39D9DE}"/>
    <pc:docChg chg="undo custSel addSld delSld modSld sldOrd modMainMaster addSection modSection">
      <pc:chgData name="Nguyen Binh" userId="acf7f2a7-1119-454a-99ee-b7b1d8425230" providerId="ADAL" clId="{70B95E99-F0D3-4B35-9A22-3BEA7D39D9DE}" dt="2023-11-05T19:53:23.565" v="1795" actId="20577"/>
      <pc:docMkLst>
        <pc:docMk/>
      </pc:docMkLst>
      <pc:sldChg chg="modSp mod">
        <pc:chgData name="Nguyen Binh" userId="acf7f2a7-1119-454a-99ee-b7b1d8425230" providerId="ADAL" clId="{70B95E99-F0D3-4B35-9A22-3BEA7D39D9DE}" dt="2023-11-05T12:57:07.955" v="300" actId="20577"/>
        <pc:sldMkLst>
          <pc:docMk/>
          <pc:sldMk cId="0" sldId="258"/>
        </pc:sldMkLst>
        <pc:spChg chg="mod">
          <ac:chgData name="Nguyen Binh" userId="acf7f2a7-1119-454a-99ee-b7b1d8425230" providerId="ADAL" clId="{70B95E99-F0D3-4B35-9A22-3BEA7D39D9DE}" dt="2023-11-05T12:57:07.955" v="300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add mod ord">
        <pc:chgData name="Nguyen Binh" userId="acf7f2a7-1119-454a-99ee-b7b1d8425230" providerId="ADAL" clId="{70B95E99-F0D3-4B35-9A22-3BEA7D39D9DE}" dt="2023-11-05T19:38:39.190" v="1697" actId="20578"/>
        <pc:sldMkLst>
          <pc:docMk/>
          <pc:sldMk cId="2792426720" sldId="1351"/>
        </pc:sldMkLst>
        <pc:spChg chg="mod">
          <ac:chgData name="Nguyen Binh" userId="acf7f2a7-1119-454a-99ee-b7b1d8425230" providerId="ADAL" clId="{70B95E99-F0D3-4B35-9A22-3BEA7D39D9DE}" dt="2023-11-05T19:38:36.486" v="1696" actId="20577"/>
          <ac:spMkLst>
            <pc:docMk/>
            <pc:sldMk cId="2792426720" sldId="1351"/>
            <ac:spMk id="6" creationId="{D9C38EF0-4F68-5ED3-BD08-A46CCA63E41A}"/>
          </ac:spMkLst>
        </pc:spChg>
      </pc:sldChg>
      <pc:sldChg chg="ord">
        <pc:chgData name="Nguyen Binh" userId="acf7f2a7-1119-454a-99ee-b7b1d8425230" providerId="ADAL" clId="{70B95E99-F0D3-4B35-9A22-3BEA7D39D9DE}" dt="2023-11-05T14:02:35.156" v="307"/>
        <pc:sldMkLst>
          <pc:docMk/>
          <pc:sldMk cId="1314887363" sldId="1364"/>
        </pc:sldMkLst>
      </pc:sldChg>
      <pc:sldChg chg="modSp mod ord">
        <pc:chgData name="Nguyen Binh" userId="acf7f2a7-1119-454a-99ee-b7b1d8425230" providerId="ADAL" clId="{70B95E99-F0D3-4B35-9A22-3BEA7D39D9DE}" dt="2023-11-05T14:02:35.156" v="307"/>
        <pc:sldMkLst>
          <pc:docMk/>
          <pc:sldMk cId="1336057308" sldId="1366"/>
        </pc:sldMkLst>
        <pc:spChg chg="mod">
          <ac:chgData name="Nguyen Binh" userId="acf7f2a7-1119-454a-99ee-b7b1d8425230" providerId="ADAL" clId="{70B95E99-F0D3-4B35-9A22-3BEA7D39D9DE}" dt="2023-11-05T13:55:53.211" v="305" actId="20577"/>
          <ac:spMkLst>
            <pc:docMk/>
            <pc:sldMk cId="1336057308" sldId="1366"/>
            <ac:spMk id="2" creationId="{09C27194-50AD-7321-F15C-42B8C5C0F7A5}"/>
          </ac:spMkLst>
        </pc:spChg>
      </pc:sldChg>
      <pc:sldChg chg="del ord">
        <pc:chgData name="Nguyen Binh" userId="acf7f2a7-1119-454a-99ee-b7b1d8425230" providerId="ADAL" clId="{70B95E99-F0D3-4B35-9A22-3BEA7D39D9DE}" dt="2023-11-05T14:34:36.685" v="439" actId="2696"/>
        <pc:sldMkLst>
          <pc:docMk/>
          <pc:sldMk cId="1605806823" sldId="1367"/>
        </pc:sldMkLst>
      </pc:sldChg>
      <pc:sldChg chg="addSp delSp modSp add mod ord">
        <pc:chgData name="Nguyen Binh" userId="acf7f2a7-1119-454a-99ee-b7b1d8425230" providerId="ADAL" clId="{70B95E99-F0D3-4B35-9A22-3BEA7D39D9DE}" dt="2023-11-05T18:16:06.443" v="1106" actId="14100"/>
        <pc:sldMkLst>
          <pc:docMk/>
          <pc:sldMk cId="3711779218" sldId="1367"/>
        </pc:sldMkLst>
        <pc:spChg chg="del">
          <ac:chgData name="Nguyen Binh" userId="acf7f2a7-1119-454a-99ee-b7b1d8425230" providerId="ADAL" clId="{70B95E99-F0D3-4B35-9A22-3BEA7D39D9DE}" dt="2023-11-05T14:34:47.250" v="443" actId="478"/>
          <ac:spMkLst>
            <pc:docMk/>
            <pc:sldMk cId="3711779218" sldId="1367"/>
            <ac:spMk id="2" creationId="{9E6749F1-4168-6FD0-2974-45FFC71CDF6C}"/>
          </ac:spMkLst>
        </pc:spChg>
        <pc:spChg chg="del">
          <ac:chgData name="Nguyen Binh" userId="acf7f2a7-1119-454a-99ee-b7b1d8425230" providerId="ADAL" clId="{70B95E99-F0D3-4B35-9A22-3BEA7D39D9DE}" dt="2023-11-05T14:34:48.203" v="444" actId="478"/>
          <ac:spMkLst>
            <pc:docMk/>
            <pc:sldMk cId="3711779218" sldId="1367"/>
            <ac:spMk id="3" creationId="{73348F11-E1DA-9BBB-0A2E-5BC933AD00C2}"/>
          </ac:spMkLst>
        </pc:spChg>
        <pc:spChg chg="add mod">
          <ac:chgData name="Nguyen Binh" userId="acf7f2a7-1119-454a-99ee-b7b1d8425230" providerId="ADAL" clId="{70B95E99-F0D3-4B35-9A22-3BEA7D39D9DE}" dt="2023-11-05T18:06:40.251" v="1087" actId="1076"/>
          <ac:spMkLst>
            <pc:docMk/>
            <pc:sldMk cId="3711779218" sldId="1367"/>
            <ac:spMk id="11" creationId="{245A2D18-1748-EEC0-1099-81BA358414F5}"/>
          </ac:spMkLst>
        </pc:spChg>
        <pc:spChg chg="add mod">
          <ac:chgData name="Nguyen Binh" userId="acf7f2a7-1119-454a-99ee-b7b1d8425230" providerId="ADAL" clId="{70B95E99-F0D3-4B35-9A22-3BEA7D39D9DE}" dt="2023-11-05T18:16:06.443" v="1106" actId="14100"/>
          <ac:spMkLst>
            <pc:docMk/>
            <pc:sldMk cId="3711779218" sldId="1367"/>
            <ac:spMk id="13" creationId="{21C85622-DE24-8262-78CE-9048C1682335}"/>
          </ac:spMkLst>
        </pc:spChg>
        <pc:graphicFrameChg chg="del mod">
          <ac:chgData name="Nguyen Binh" userId="acf7f2a7-1119-454a-99ee-b7b1d8425230" providerId="ADAL" clId="{70B95E99-F0D3-4B35-9A22-3BEA7D39D9DE}" dt="2023-11-05T17:59:48.667" v="1049" actId="21"/>
          <ac:graphicFrameMkLst>
            <pc:docMk/>
            <pc:sldMk cId="3711779218" sldId="1367"/>
            <ac:graphicFrameMk id="4" creationId="{4FD51E27-26A9-D729-FD7C-5878420F4F93}"/>
          </ac:graphicFrameMkLst>
        </pc:graphicFrameChg>
        <pc:graphicFrameChg chg="del mod">
          <ac:chgData name="Nguyen Binh" userId="acf7f2a7-1119-454a-99ee-b7b1d8425230" providerId="ADAL" clId="{70B95E99-F0D3-4B35-9A22-3BEA7D39D9DE}" dt="2023-11-05T18:00:36.822" v="1052" actId="21"/>
          <ac:graphicFrameMkLst>
            <pc:docMk/>
            <pc:sldMk cId="3711779218" sldId="1367"/>
            <ac:graphicFrameMk id="5" creationId="{F9A68FB3-9EB2-6DD6-F3A6-1947DCD17E79}"/>
          </ac:graphicFrameMkLst>
        </pc:graphicFrameChg>
        <pc:graphicFrameChg chg="del mod">
          <ac:chgData name="Nguyen Binh" userId="acf7f2a7-1119-454a-99ee-b7b1d8425230" providerId="ADAL" clId="{70B95E99-F0D3-4B35-9A22-3BEA7D39D9DE}" dt="2023-11-05T18:05:11.364" v="1082" actId="21"/>
          <ac:graphicFrameMkLst>
            <pc:docMk/>
            <pc:sldMk cId="3711779218" sldId="1367"/>
            <ac:graphicFrameMk id="6" creationId="{62C86C48-5B1C-C8CC-325C-973C5F68CB2F}"/>
          </ac:graphicFrameMkLst>
        </pc:graphicFrameChg>
        <pc:graphicFrameChg chg="del mod">
          <ac:chgData name="Nguyen Binh" userId="acf7f2a7-1119-454a-99ee-b7b1d8425230" providerId="ADAL" clId="{70B95E99-F0D3-4B35-9A22-3BEA7D39D9DE}" dt="2023-11-05T18:12:21.314" v="1092" actId="21"/>
          <ac:graphicFrameMkLst>
            <pc:docMk/>
            <pc:sldMk cId="3711779218" sldId="1367"/>
            <ac:graphicFrameMk id="7" creationId="{7936D62C-B740-1534-39DD-4FFC74BD3998}"/>
          </ac:graphicFrameMkLst>
        </pc:graphicFrameChg>
        <pc:graphicFrameChg chg="del mod">
          <ac:chgData name="Nguyen Binh" userId="acf7f2a7-1119-454a-99ee-b7b1d8425230" providerId="ADAL" clId="{70B95E99-F0D3-4B35-9A22-3BEA7D39D9DE}" dt="2023-11-05T18:12:21.314" v="1092" actId="21"/>
          <ac:graphicFrameMkLst>
            <pc:docMk/>
            <pc:sldMk cId="3711779218" sldId="1367"/>
            <ac:graphicFrameMk id="8" creationId="{B8A884CB-46F7-E15E-1E50-B28994835294}"/>
          </ac:graphicFrameMkLst>
        </pc:graphicFrameChg>
        <pc:graphicFrameChg chg="del mod">
          <ac:chgData name="Nguyen Binh" userId="acf7f2a7-1119-454a-99ee-b7b1d8425230" providerId="ADAL" clId="{70B95E99-F0D3-4B35-9A22-3BEA7D39D9DE}" dt="2023-11-05T18:12:21.314" v="1092" actId="21"/>
          <ac:graphicFrameMkLst>
            <pc:docMk/>
            <pc:sldMk cId="3711779218" sldId="1367"/>
            <ac:graphicFrameMk id="9" creationId="{2ED6CC8B-94F9-1ED1-854E-87C7AFB1E433}"/>
          </ac:graphicFrameMkLst>
        </pc:graphicFrameChg>
      </pc:sldChg>
      <pc:sldChg chg="new del">
        <pc:chgData name="Nguyen Binh" userId="acf7f2a7-1119-454a-99ee-b7b1d8425230" providerId="ADAL" clId="{70B95E99-F0D3-4B35-9A22-3BEA7D39D9DE}" dt="2023-11-05T07:52:31.132" v="1" actId="680"/>
        <pc:sldMkLst>
          <pc:docMk/>
          <pc:sldMk cId="1672489674" sldId="1368"/>
        </pc:sldMkLst>
      </pc:sldChg>
      <pc:sldChg chg="modSp new mod ord">
        <pc:chgData name="Nguyen Binh" userId="acf7f2a7-1119-454a-99ee-b7b1d8425230" providerId="ADAL" clId="{70B95E99-F0D3-4B35-9A22-3BEA7D39D9DE}" dt="2023-11-05T19:37:35.319" v="1633" actId="20577"/>
        <pc:sldMkLst>
          <pc:docMk/>
          <pc:sldMk cId="2661428777" sldId="1368"/>
        </pc:sldMkLst>
        <pc:spChg chg="mod">
          <ac:chgData name="Nguyen Binh" userId="acf7f2a7-1119-454a-99ee-b7b1d8425230" providerId="ADAL" clId="{70B95E99-F0D3-4B35-9A22-3BEA7D39D9DE}" dt="2023-11-05T14:44:09.821" v="460"/>
          <ac:spMkLst>
            <pc:docMk/>
            <pc:sldMk cId="2661428777" sldId="1368"/>
            <ac:spMk id="2" creationId="{16BEF2E4-80A2-10BB-93C6-6B2D7014774F}"/>
          </ac:spMkLst>
        </pc:spChg>
        <pc:spChg chg="mod">
          <ac:chgData name="Nguyen Binh" userId="acf7f2a7-1119-454a-99ee-b7b1d8425230" providerId="ADAL" clId="{70B95E99-F0D3-4B35-9A22-3BEA7D39D9DE}" dt="2023-11-05T19:37:35.319" v="1633" actId="20577"/>
          <ac:spMkLst>
            <pc:docMk/>
            <pc:sldMk cId="2661428777" sldId="1368"/>
            <ac:spMk id="3" creationId="{057ADFF9-08AB-559A-49BE-36063D5C1DF2}"/>
          </ac:spMkLst>
        </pc:spChg>
      </pc:sldChg>
      <pc:sldChg chg="addSp delSp modSp add mod">
        <pc:chgData name="Nguyen Binh" userId="acf7f2a7-1119-454a-99ee-b7b1d8425230" providerId="ADAL" clId="{70B95E99-F0D3-4B35-9A22-3BEA7D39D9DE}" dt="2023-11-05T19:37:42.754" v="1635"/>
        <pc:sldMkLst>
          <pc:docMk/>
          <pc:sldMk cId="2963508311" sldId="1369"/>
        </pc:sldMkLst>
        <pc:spChg chg="del">
          <ac:chgData name="Nguyen Binh" userId="acf7f2a7-1119-454a-99ee-b7b1d8425230" providerId="ADAL" clId="{70B95E99-F0D3-4B35-9A22-3BEA7D39D9DE}" dt="2023-11-05T19:37:42.574" v="1634" actId="478"/>
          <ac:spMkLst>
            <pc:docMk/>
            <pc:sldMk cId="2963508311" sldId="1369"/>
            <ac:spMk id="3" creationId="{057ADFF9-08AB-559A-49BE-36063D5C1DF2}"/>
          </ac:spMkLst>
        </pc:spChg>
        <pc:spChg chg="add mod">
          <ac:chgData name="Nguyen Binh" userId="acf7f2a7-1119-454a-99ee-b7b1d8425230" providerId="ADAL" clId="{70B95E99-F0D3-4B35-9A22-3BEA7D39D9DE}" dt="2023-11-05T19:37:42.754" v="1635"/>
          <ac:spMkLst>
            <pc:docMk/>
            <pc:sldMk cId="2963508311" sldId="1369"/>
            <ac:spMk id="4" creationId="{DAC483DE-E526-9F3E-E456-521276BB5FD6}"/>
          </ac:spMkLst>
        </pc:spChg>
      </pc:sldChg>
      <pc:sldChg chg="addSp delSp modSp add mod">
        <pc:chgData name="Nguyen Binh" userId="acf7f2a7-1119-454a-99ee-b7b1d8425230" providerId="ADAL" clId="{70B95E99-F0D3-4B35-9A22-3BEA7D39D9DE}" dt="2023-11-05T19:37:46.271" v="1637"/>
        <pc:sldMkLst>
          <pc:docMk/>
          <pc:sldMk cId="3722434668" sldId="1370"/>
        </pc:sldMkLst>
        <pc:spChg chg="del">
          <ac:chgData name="Nguyen Binh" userId="acf7f2a7-1119-454a-99ee-b7b1d8425230" providerId="ADAL" clId="{70B95E99-F0D3-4B35-9A22-3BEA7D39D9DE}" dt="2023-11-05T19:37:46.043" v="1636" actId="478"/>
          <ac:spMkLst>
            <pc:docMk/>
            <pc:sldMk cId="3722434668" sldId="1370"/>
            <ac:spMk id="3" creationId="{057ADFF9-08AB-559A-49BE-36063D5C1DF2}"/>
          </ac:spMkLst>
        </pc:spChg>
        <pc:spChg chg="add mod">
          <ac:chgData name="Nguyen Binh" userId="acf7f2a7-1119-454a-99ee-b7b1d8425230" providerId="ADAL" clId="{70B95E99-F0D3-4B35-9A22-3BEA7D39D9DE}" dt="2023-11-05T19:37:46.271" v="1637"/>
          <ac:spMkLst>
            <pc:docMk/>
            <pc:sldMk cId="3722434668" sldId="1370"/>
            <ac:spMk id="4" creationId="{F78BD5DA-CA81-8070-6F4F-9B25643EE615}"/>
          </ac:spMkLst>
        </pc:spChg>
      </pc:sldChg>
      <pc:sldChg chg="addSp delSp modSp add mod">
        <pc:chgData name="Nguyen Binh" userId="acf7f2a7-1119-454a-99ee-b7b1d8425230" providerId="ADAL" clId="{70B95E99-F0D3-4B35-9A22-3BEA7D39D9DE}" dt="2023-11-05T14:55:17.460" v="934" actId="20577"/>
        <pc:sldMkLst>
          <pc:docMk/>
          <pc:sldMk cId="2650559125" sldId="1371"/>
        </pc:sldMkLst>
        <pc:spChg chg="mod">
          <ac:chgData name="Nguyen Binh" userId="acf7f2a7-1119-454a-99ee-b7b1d8425230" providerId="ADAL" clId="{70B95E99-F0D3-4B35-9A22-3BEA7D39D9DE}" dt="2023-11-05T14:55:17.460" v="934" actId="20577"/>
          <ac:spMkLst>
            <pc:docMk/>
            <pc:sldMk cId="2650559125" sldId="1371"/>
            <ac:spMk id="2" creationId="{16BEF2E4-80A2-10BB-93C6-6B2D7014774F}"/>
          </ac:spMkLst>
        </pc:spChg>
        <pc:spChg chg="mod">
          <ac:chgData name="Nguyen Binh" userId="acf7f2a7-1119-454a-99ee-b7b1d8425230" providerId="ADAL" clId="{70B95E99-F0D3-4B35-9A22-3BEA7D39D9DE}" dt="2023-11-05T14:44:24.780" v="507" actId="20577"/>
          <ac:spMkLst>
            <pc:docMk/>
            <pc:sldMk cId="2650559125" sldId="1371"/>
            <ac:spMk id="3" creationId="{057ADFF9-08AB-559A-49BE-36063D5C1DF2}"/>
          </ac:spMkLst>
        </pc:spChg>
        <pc:picChg chg="add del mod">
          <ac:chgData name="Nguyen Binh" userId="acf7f2a7-1119-454a-99ee-b7b1d8425230" providerId="ADAL" clId="{70B95E99-F0D3-4B35-9A22-3BEA7D39D9DE}" dt="2023-11-05T14:54:53.372" v="925" actId="478"/>
          <ac:picMkLst>
            <pc:docMk/>
            <pc:sldMk cId="2650559125" sldId="1371"/>
            <ac:picMk id="1026" creationId="{74795A0F-E41E-0531-60DD-18A498C6EA75}"/>
          </ac:picMkLst>
        </pc:picChg>
        <pc:picChg chg="add mod">
          <ac:chgData name="Nguyen Binh" userId="acf7f2a7-1119-454a-99ee-b7b1d8425230" providerId="ADAL" clId="{70B95E99-F0D3-4B35-9A22-3BEA7D39D9DE}" dt="2023-11-05T14:55:02.204" v="930" actId="1076"/>
          <ac:picMkLst>
            <pc:docMk/>
            <pc:sldMk cId="2650559125" sldId="1371"/>
            <ac:picMk id="1028" creationId="{41EC2B5A-3BD4-B8A5-2469-86CFC0A2C454}"/>
          </ac:picMkLst>
        </pc:picChg>
      </pc:sldChg>
      <pc:sldChg chg="addSp delSp modSp add mod">
        <pc:chgData name="Nguyen Binh" userId="acf7f2a7-1119-454a-99ee-b7b1d8425230" providerId="ADAL" clId="{70B95E99-F0D3-4B35-9A22-3BEA7D39D9DE}" dt="2023-11-05T14:53:06.429" v="918"/>
        <pc:sldMkLst>
          <pc:docMk/>
          <pc:sldMk cId="3594966198" sldId="1372"/>
        </pc:sldMkLst>
        <pc:spChg chg="del">
          <ac:chgData name="Nguyen Binh" userId="acf7f2a7-1119-454a-99ee-b7b1d8425230" providerId="ADAL" clId="{70B95E99-F0D3-4B35-9A22-3BEA7D39D9DE}" dt="2023-11-05T14:53:06.121" v="917" actId="478"/>
          <ac:spMkLst>
            <pc:docMk/>
            <pc:sldMk cId="3594966198" sldId="1372"/>
            <ac:spMk id="3" creationId="{057ADFF9-08AB-559A-49BE-36063D5C1DF2}"/>
          </ac:spMkLst>
        </pc:spChg>
        <pc:spChg chg="add mod">
          <ac:chgData name="Nguyen Binh" userId="acf7f2a7-1119-454a-99ee-b7b1d8425230" providerId="ADAL" clId="{70B95E99-F0D3-4B35-9A22-3BEA7D39D9DE}" dt="2023-11-05T14:53:06.429" v="918"/>
          <ac:spMkLst>
            <pc:docMk/>
            <pc:sldMk cId="3594966198" sldId="1372"/>
            <ac:spMk id="4" creationId="{7B965A3D-6C6D-CB94-6AD6-058D3E9D24FD}"/>
          </ac:spMkLst>
        </pc:spChg>
      </pc:sldChg>
      <pc:sldChg chg="add">
        <pc:chgData name="Nguyen Binh" userId="acf7f2a7-1119-454a-99ee-b7b1d8425230" providerId="ADAL" clId="{70B95E99-F0D3-4B35-9A22-3BEA7D39D9DE}" dt="2023-11-05T12:36:02.143" v="10"/>
        <pc:sldMkLst>
          <pc:docMk/>
          <pc:sldMk cId="1834446669" sldId="1373"/>
        </pc:sldMkLst>
      </pc:sldChg>
      <pc:sldChg chg="addSp delSp modSp add mod">
        <pc:chgData name="Nguyen Binh" userId="acf7f2a7-1119-454a-99ee-b7b1d8425230" providerId="ADAL" clId="{70B95E99-F0D3-4B35-9A22-3BEA7D39D9DE}" dt="2023-11-05T19:16:03.601" v="1496" actId="1076"/>
        <pc:sldMkLst>
          <pc:docMk/>
          <pc:sldMk cId="417441396" sldId="1374"/>
        </pc:sldMkLst>
        <pc:spChg chg="mod">
          <ac:chgData name="Nguyen Binh" userId="acf7f2a7-1119-454a-99ee-b7b1d8425230" providerId="ADAL" clId="{70B95E99-F0D3-4B35-9A22-3BEA7D39D9DE}" dt="2023-11-05T17:51:54.099" v="987" actId="1076"/>
          <ac:spMkLst>
            <pc:docMk/>
            <pc:sldMk cId="417441396" sldId="1374"/>
            <ac:spMk id="2" creationId="{16BEF2E4-80A2-10BB-93C6-6B2D7014774F}"/>
          </ac:spMkLst>
        </pc:spChg>
        <pc:spChg chg="mod">
          <ac:chgData name="Nguyen Binh" userId="acf7f2a7-1119-454a-99ee-b7b1d8425230" providerId="ADAL" clId="{70B95E99-F0D3-4B35-9A22-3BEA7D39D9DE}" dt="2023-11-05T17:52:44.675" v="1042" actId="20577"/>
          <ac:spMkLst>
            <pc:docMk/>
            <pc:sldMk cId="417441396" sldId="1374"/>
            <ac:spMk id="3" creationId="{057ADFF9-08AB-559A-49BE-36063D5C1DF2}"/>
          </ac:spMkLst>
        </pc:spChg>
        <pc:spChg chg="add del mod">
          <ac:chgData name="Nguyen Binh" userId="acf7f2a7-1119-454a-99ee-b7b1d8425230" providerId="ADAL" clId="{70B95E99-F0D3-4B35-9A22-3BEA7D39D9DE}" dt="2023-11-05T17:49:15.733" v="961"/>
          <ac:spMkLst>
            <pc:docMk/>
            <pc:sldMk cId="417441396" sldId="1374"/>
            <ac:spMk id="5" creationId="{F5BFF8DA-FBFE-E91A-9FDC-D7AD7A990545}"/>
          </ac:spMkLst>
        </pc:spChg>
        <pc:spChg chg="add del mod">
          <ac:chgData name="Nguyen Binh" userId="acf7f2a7-1119-454a-99ee-b7b1d8425230" providerId="ADAL" clId="{70B95E99-F0D3-4B35-9A22-3BEA7D39D9DE}" dt="2023-11-05T18:16:15.628" v="1108" actId="21"/>
          <ac:spMkLst>
            <pc:docMk/>
            <pc:sldMk cId="417441396" sldId="1374"/>
            <ac:spMk id="7" creationId="{EE73E50E-75BF-5CA2-1D5B-14A692DDDE9F}"/>
          </ac:spMkLst>
        </pc:spChg>
        <pc:spChg chg="add del">
          <ac:chgData name="Nguyen Binh" userId="acf7f2a7-1119-454a-99ee-b7b1d8425230" providerId="ADAL" clId="{70B95E99-F0D3-4B35-9A22-3BEA7D39D9DE}" dt="2023-11-05T19:15:19.553" v="1480"/>
          <ac:spMkLst>
            <pc:docMk/>
            <pc:sldMk cId="417441396" sldId="1374"/>
            <ac:spMk id="8" creationId="{CBF7F727-39C4-923B-242A-73C645BDC3F8}"/>
          </ac:spMkLst>
        </pc:spChg>
        <pc:spChg chg="add del">
          <ac:chgData name="Nguyen Binh" userId="acf7f2a7-1119-454a-99ee-b7b1d8425230" providerId="ADAL" clId="{70B95E99-F0D3-4B35-9A22-3BEA7D39D9DE}" dt="2023-11-05T19:15:22.601" v="1482"/>
          <ac:spMkLst>
            <pc:docMk/>
            <pc:sldMk cId="417441396" sldId="1374"/>
            <ac:spMk id="9" creationId="{13A86794-9D30-6DA5-FC05-08D1CD53A0B1}"/>
          </ac:spMkLst>
        </pc:spChg>
        <pc:spChg chg="add mod">
          <ac:chgData name="Nguyen Binh" userId="acf7f2a7-1119-454a-99ee-b7b1d8425230" providerId="ADAL" clId="{70B95E99-F0D3-4B35-9A22-3BEA7D39D9DE}" dt="2023-11-05T19:15:30.048" v="1487" actId="20577"/>
          <ac:spMkLst>
            <pc:docMk/>
            <pc:sldMk cId="417441396" sldId="1374"/>
            <ac:spMk id="11" creationId="{DB99AD54-66E4-FA77-CA66-150D6E4A2E65}"/>
          </ac:spMkLst>
        </pc:spChg>
        <pc:spChg chg="add del">
          <ac:chgData name="Nguyen Binh" userId="acf7f2a7-1119-454a-99ee-b7b1d8425230" providerId="ADAL" clId="{70B95E99-F0D3-4B35-9A22-3BEA7D39D9DE}" dt="2023-11-05T19:15:50.089" v="1491"/>
          <ac:spMkLst>
            <pc:docMk/>
            <pc:sldMk cId="417441396" sldId="1374"/>
            <ac:spMk id="12" creationId="{46B85CA8-AF23-9DCF-2E98-E6184A61BCCD}"/>
          </ac:spMkLst>
        </pc:spChg>
        <pc:spChg chg="add mod">
          <ac:chgData name="Nguyen Binh" userId="acf7f2a7-1119-454a-99ee-b7b1d8425230" providerId="ADAL" clId="{70B95E99-F0D3-4B35-9A22-3BEA7D39D9DE}" dt="2023-11-05T19:15:57.453" v="1493" actId="1076"/>
          <ac:spMkLst>
            <pc:docMk/>
            <pc:sldMk cId="417441396" sldId="1374"/>
            <ac:spMk id="14" creationId="{83235B47-E3E4-C12A-255E-6350EAD1C9D8}"/>
          </ac:spMkLst>
        </pc:spChg>
        <pc:picChg chg="add del mod">
          <ac:chgData name="Nguyen Binh" userId="acf7f2a7-1119-454a-99ee-b7b1d8425230" providerId="ADAL" clId="{70B95E99-F0D3-4B35-9A22-3BEA7D39D9DE}" dt="2023-11-05T19:15:17.336" v="1478" actId="478"/>
          <ac:picMkLst>
            <pc:docMk/>
            <pc:sldMk cId="417441396" sldId="1374"/>
            <ac:picMk id="2050" creationId="{31E9612B-AE79-EA78-D84C-1CAB59BBE10D}"/>
          </ac:picMkLst>
        </pc:picChg>
        <pc:picChg chg="add del">
          <ac:chgData name="Nguyen Binh" userId="acf7f2a7-1119-454a-99ee-b7b1d8425230" providerId="ADAL" clId="{70B95E99-F0D3-4B35-9A22-3BEA7D39D9DE}" dt="2023-11-05T19:15:19.553" v="1480"/>
          <ac:picMkLst>
            <pc:docMk/>
            <pc:sldMk cId="417441396" sldId="1374"/>
            <ac:picMk id="2052" creationId="{98ECB7EA-F880-237A-85C4-D83784CD4939}"/>
          </ac:picMkLst>
        </pc:picChg>
        <pc:picChg chg="add del">
          <ac:chgData name="Nguyen Binh" userId="acf7f2a7-1119-454a-99ee-b7b1d8425230" providerId="ADAL" clId="{70B95E99-F0D3-4B35-9A22-3BEA7D39D9DE}" dt="2023-11-05T19:15:22.601" v="1482"/>
          <ac:picMkLst>
            <pc:docMk/>
            <pc:sldMk cId="417441396" sldId="1374"/>
            <ac:picMk id="2054" creationId="{BFD126E8-CABF-CF0A-BA08-7F36D3E5E9F8}"/>
          </ac:picMkLst>
        </pc:picChg>
        <pc:picChg chg="add mod">
          <ac:chgData name="Nguyen Binh" userId="acf7f2a7-1119-454a-99ee-b7b1d8425230" providerId="ADAL" clId="{70B95E99-F0D3-4B35-9A22-3BEA7D39D9DE}" dt="2023-11-05T19:15:36.844" v="1489" actId="1076"/>
          <ac:picMkLst>
            <pc:docMk/>
            <pc:sldMk cId="417441396" sldId="1374"/>
            <ac:picMk id="2056" creationId="{09212E6C-415C-2A75-8E44-28F157A9E0A1}"/>
          </ac:picMkLst>
        </pc:picChg>
        <pc:picChg chg="add del">
          <ac:chgData name="Nguyen Binh" userId="acf7f2a7-1119-454a-99ee-b7b1d8425230" providerId="ADAL" clId="{70B95E99-F0D3-4B35-9A22-3BEA7D39D9DE}" dt="2023-11-05T19:15:50.089" v="1491"/>
          <ac:picMkLst>
            <pc:docMk/>
            <pc:sldMk cId="417441396" sldId="1374"/>
            <ac:picMk id="2058" creationId="{B766207F-4187-42DE-62BD-BD60F26A46FC}"/>
          </ac:picMkLst>
        </pc:picChg>
        <pc:picChg chg="add mod">
          <ac:chgData name="Nguyen Binh" userId="acf7f2a7-1119-454a-99ee-b7b1d8425230" providerId="ADAL" clId="{70B95E99-F0D3-4B35-9A22-3BEA7D39D9DE}" dt="2023-11-05T19:16:03.601" v="1496" actId="1076"/>
          <ac:picMkLst>
            <pc:docMk/>
            <pc:sldMk cId="417441396" sldId="1374"/>
            <ac:picMk id="2060" creationId="{CE0B5984-6375-9F54-F04C-34B30594CA14}"/>
          </ac:picMkLst>
        </pc:picChg>
      </pc:sldChg>
      <pc:sldChg chg="addSp delSp modSp add mod">
        <pc:chgData name="Nguyen Binh" userId="acf7f2a7-1119-454a-99ee-b7b1d8425230" providerId="ADAL" clId="{70B95E99-F0D3-4B35-9A22-3BEA7D39D9DE}" dt="2023-11-05T19:00:28.708" v="1387" actId="207"/>
        <pc:sldMkLst>
          <pc:docMk/>
          <pc:sldMk cId="579081990" sldId="1375"/>
        </pc:sldMkLst>
        <pc:spChg chg="del">
          <ac:chgData name="Nguyen Binh" userId="acf7f2a7-1119-454a-99ee-b7b1d8425230" providerId="ADAL" clId="{70B95E99-F0D3-4B35-9A22-3BEA7D39D9DE}" dt="2023-11-05T17:51:15.001" v="974" actId="478"/>
          <ac:spMkLst>
            <pc:docMk/>
            <pc:sldMk cId="579081990" sldId="1375"/>
            <ac:spMk id="2" creationId="{16BEF2E4-80A2-10BB-93C6-6B2D7014774F}"/>
          </ac:spMkLst>
        </pc:spChg>
        <pc:spChg chg="del">
          <ac:chgData name="Nguyen Binh" userId="acf7f2a7-1119-454a-99ee-b7b1d8425230" providerId="ADAL" clId="{70B95E99-F0D3-4B35-9A22-3BEA7D39D9DE}" dt="2023-11-05T17:52:52.109" v="1043" actId="478"/>
          <ac:spMkLst>
            <pc:docMk/>
            <pc:sldMk cId="579081990" sldId="1375"/>
            <ac:spMk id="3" creationId="{057ADFF9-08AB-559A-49BE-36063D5C1DF2}"/>
          </ac:spMkLst>
        </pc:spChg>
        <pc:spChg chg="add del">
          <ac:chgData name="Nguyen Binh" userId="acf7f2a7-1119-454a-99ee-b7b1d8425230" providerId="ADAL" clId="{70B95E99-F0D3-4B35-9A22-3BEA7D39D9DE}" dt="2023-11-05T17:51:13.386" v="973"/>
          <ac:spMkLst>
            <pc:docMk/>
            <pc:sldMk cId="579081990" sldId="1375"/>
            <ac:spMk id="5" creationId="{540F3F05-EDBA-6B71-4BA6-943E50C72F60}"/>
          </ac:spMkLst>
        </pc:spChg>
        <pc:spChg chg="add mod">
          <ac:chgData name="Nguyen Binh" userId="acf7f2a7-1119-454a-99ee-b7b1d8425230" providerId="ADAL" clId="{70B95E99-F0D3-4B35-9A22-3BEA7D39D9DE}" dt="2023-11-05T19:00:28.708" v="1387" actId="207"/>
          <ac:spMkLst>
            <pc:docMk/>
            <pc:sldMk cId="579081990" sldId="1375"/>
            <ac:spMk id="7" creationId="{0DF95302-6695-3662-6443-88BDD2ED469D}"/>
          </ac:spMkLst>
        </pc:spChg>
        <pc:spChg chg="add mod">
          <ac:chgData name="Nguyen Binh" userId="acf7f2a7-1119-454a-99ee-b7b1d8425230" providerId="ADAL" clId="{70B95E99-F0D3-4B35-9A22-3BEA7D39D9DE}" dt="2023-11-05T17:52:52.327" v="1044"/>
          <ac:spMkLst>
            <pc:docMk/>
            <pc:sldMk cId="579081990" sldId="1375"/>
            <ac:spMk id="8" creationId="{F7470496-43F9-3D30-1AD7-31C386A1A7C7}"/>
          </ac:spMkLst>
        </pc:spChg>
        <pc:spChg chg="add del mod">
          <ac:chgData name="Nguyen Binh" userId="acf7f2a7-1119-454a-99ee-b7b1d8425230" providerId="ADAL" clId="{70B95E99-F0D3-4B35-9A22-3BEA7D39D9DE}" dt="2023-11-05T18:35:55.752" v="1217" actId="478"/>
          <ac:spMkLst>
            <pc:docMk/>
            <pc:sldMk cId="579081990" sldId="1375"/>
            <ac:spMk id="14" creationId="{5C73B9F5-1EA7-CD25-DE58-9BF53ABAF383}"/>
          </ac:spMkLst>
        </pc:spChg>
        <pc:spChg chg="add mod">
          <ac:chgData name="Nguyen Binh" userId="acf7f2a7-1119-454a-99ee-b7b1d8425230" providerId="ADAL" clId="{70B95E99-F0D3-4B35-9A22-3BEA7D39D9DE}" dt="2023-11-05T18:35:25.226" v="1206" actId="14100"/>
          <ac:spMkLst>
            <pc:docMk/>
            <pc:sldMk cId="579081990" sldId="1375"/>
            <ac:spMk id="15" creationId="{E58943CB-150E-B12C-A064-6BA76B4C9F6E}"/>
          </ac:spMkLst>
        </pc:spChg>
        <pc:spChg chg="add mod">
          <ac:chgData name="Nguyen Binh" userId="acf7f2a7-1119-454a-99ee-b7b1d8425230" providerId="ADAL" clId="{70B95E99-F0D3-4B35-9A22-3BEA7D39D9DE}" dt="2023-11-05T18:35:54.319" v="1216" actId="14100"/>
          <ac:spMkLst>
            <pc:docMk/>
            <pc:sldMk cId="579081990" sldId="1375"/>
            <ac:spMk id="16" creationId="{5B6A5B29-674A-320D-CA90-9B281498AB0D}"/>
          </ac:spMkLst>
        </pc:spChg>
        <pc:spChg chg="add mod">
          <ac:chgData name="Nguyen Binh" userId="acf7f2a7-1119-454a-99ee-b7b1d8425230" providerId="ADAL" clId="{70B95E99-F0D3-4B35-9A22-3BEA7D39D9DE}" dt="2023-11-05T18:35:37.323" v="1211" actId="14100"/>
          <ac:spMkLst>
            <pc:docMk/>
            <pc:sldMk cId="579081990" sldId="1375"/>
            <ac:spMk id="17" creationId="{32B1A9D2-58A6-FB20-944E-93312B9AFE9D}"/>
          </ac:spMkLst>
        </pc:spChg>
        <pc:spChg chg="add mod">
          <ac:chgData name="Nguyen Binh" userId="acf7f2a7-1119-454a-99ee-b7b1d8425230" providerId="ADAL" clId="{70B95E99-F0D3-4B35-9A22-3BEA7D39D9DE}" dt="2023-11-05T18:35:32.395" v="1209" actId="14100"/>
          <ac:spMkLst>
            <pc:docMk/>
            <pc:sldMk cId="579081990" sldId="1375"/>
            <ac:spMk id="20" creationId="{9FE4BC8A-FC34-6932-2E4B-3EF70C425D80}"/>
          </ac:spMkLst>
        </pc:spChg>
        <pc:spChg chg="add mod">
          <ac:chgData name="Nguyen Binh" userId="acf7f2a7-1119-454a-99ee-b7b1d8425230" providerId="ADAL" clId="{70B95E99-F0D3-4B35-9A22-3BEA7D39D9DE}" dt="2023-11-05T18:36:07.955" v="1221" actId="1076"/>
          <ac:spMkLst>
            <pc:docMk/>
            <pc:sldMk cId="579081990" sldId="1375"/>
            <ac:spMk id="21" creationId="{D34C1DEA-B76A-A69A-F0AB-C0400771FB33}"/>
          </ac:spMkLst>
        </pc:spChg>
        <pc:spChg chg="add mod">
          <ac:chgData name="Nguyen Binh" userId="acf7f2a7-1119-454a-99ee-b7b1d8425230" providerId="ADAL" clId="{70B95E99-F0D3-4B35-9A22-3BEA7D39D9DE}" dt="2023-11-05T18:36:46.970" v="1233" actId="14100"/>
          <ac:spMkLst>
            <pc:docMk/>
            <pc:sldMk cId="579081990" sldId="1375"/>
            <ac:spMk id="22" creationId="{0B37622E-2229-66FB-C9D6-3FC0FD7F2E4A}"/>
          </ac:spMkLst>
        </pc:spChg>
        <pc:spChg chg="add del mod">
          <ac:chgData name="Nguyen Binh" userId="acf7f2a7-1119-454a-99ee-b7b1d8425230" providerId="ADAL" clId="{70B95E99-F0D3-4B35-9A22-3BEA7D39D9DE}" dt="2023-11-05T18:41:15.974" v="1244"/>
          <ac:spMkLst>
            <pc:docMk/>
            <pc:sldMk cId="579081990" sldId="1375"/>
            <ac:spMk id="24" creationId="{FCB885FB-B92A-7EBE-F015-5BE6E0726828}"/>
          </ac:spMkLst>
        </pc:spChg>
        <pc:spChg chg="add mod">
          <ac:chgData name="Nguyen Binh" userId="acf7f2a7-1119-454a-99ee-b7b1d8425230" providerId="ADAL" clId="{70B95E99-F0D3-4B35-9A22-3BEA7D39D9DE}" dt="2023-11-05T18:43:36.109" v="1366" actId="20577"/>
          <ac:spMkLst>
            <pc:docMk/>
            <pc:sldMk cId="579081990" sldId="1375"/>
            <ac:spMk id="26" creationId="{8C1E0832-4139-C05E-11EF-9A749E671251}"/>
          </ac:spMkLst>
        </pc:spChg>
        <pc:spChg chg="add mod">
          <ac:chgData name="Nguyen Binh" userId="acf7f2a7-1119-454a-99ee-b7b1d8425230" providerId="ADAL" clId="{70B95E99-F0D3-4B35-9A22-3BEA7D39D9DE}" dt="2023-11-05T18:42:12.611" v="1300" actId="1076"/>
          <ac:spMkLst>
            <pc:docMk/>
            <pc:sldMk cId="579081990" sldId="1375"/>
            <ac:spMk id="27" creationId="{7AF6CD52-6865-CFD7-33DE-1333DA71CC2E}"/>
          </ac:spMkLst>
        </pc:spChg>
        <pc:spChg chg="add del mod">
          <ac:chgData name="Nguyen Binh" userId="acf7f2a7-1119-454a-99ee-b7b1d8425230" providerId="ADAL" clId="{70B95E99-F0D3-4B35-9A22-3BEA7D39D9DE}" dt="2023-11-05T18:42:34.091" v="1306" actId="22"/>
          <ac:spMkLst>
            <pc:docMk/>
            <pc:sldMk cId="579081990" sldId="1375"/>
            <ac:spMk id="29" creationId="{8F72A43B-D4AA-8D85-3D0E-E22980E09E4B}"/>
          </ac:spMkLst>
        </pc:spChg>
        <pc:spChg chg="add mod">
          <ac:chgData name="Nguyen Binh" userId="acf7f2a7-1119-454a-99ee-b7b1d8425230" providerId="ADAL" clId="{70B95E99-F0D3-4B35-9A22-3BEA7D39D9DE}" dt="2023-11-05T18:42:54.890" v="1346" actId="14100"/>
          <ac:spMkLst>
            <pc:docMk/>
            <pc:sldMk cId="579081990" sldId="1375"/>
            <ac:spMk id="31" creationId="{57D99702-0E0C-685A-B788-F86BF450532A}"/>
          </ac:spMkLst>
        </pc:spChg>
        <pc:graphicFrameChg chg="add mod">
          <ac:chgData name="Nguyen Binh" userId="acf7f2a7-1119-454a-99ee-b7b1d8425230" providerId="ADAL" clId="{70B95E99-F0D3-4B35-9A22-3BEA7D39D9DE}" dt="2023-11-05T18:39:19.810" v="1236" actId="1076"/>
          <ac:graphicFrameMkLst>
            <pc:docMk/>
            <pc:sldMk cId="579081990" sldId="1375"/>
            <ac:graphicFrameMk id="9" creationId="{F39E569C-F7B3-F69D-5830-5FD15725D8C7}"/>
          </ac:graphicFrameMkLst>
        </pc:graphicFrameChg>
        <pc:graphicFrameChg chg="add del mod">
          <ac:chgData name="Nguyen Binh" userId="acf7f2a7-1119-454a-99ee-b7b1d8425230" providerId="ADAL" clId="{70B95E99-F0D3-4B35-9A22-3BEA7D39D9DE}" dt="2023-11-05T18:03:51.668" v="1064"/>
          <ac:graphicFrameMkLst>
            <pc:docMk/>
            <pc:sldMk cId="579081990" sldId="1375"/>
            <ac:graphicFrameMk id="10" creationId="{236A4947-78F9-B971-A05F-33D16170567A}"/>
          </ac:graphicFrameMkLst>
        </pc:graphicFrameChg>
        <pc:graphicFrameChg chg="add mod">
          <ac:chgData name="Nguyen Binh" userId="acf7f2a7-1119-454a-99ee-b7b1d8425230" providerId="ADAL" clId="{70B95E99-F0D3-4B35-9A22-3BEA7D39D9DE}" dt="2023-11-05T18:36:01.747" v="1218" actId="1076"/>
          <ac:graphicFrameMkLst>
            <pc:docMk/>
            <pc:sldMk cId="579081990" sldId="1375"/>
            <ac:graphicFrameMk id="11" creationId="{EC511520-D094-1B21-99AF-57909ED31B91}"/>
          </ac:graphicFrameMkLst>
        </pc:graphicFrameChg>
        <pc:graphicFrameChg chg="add del mod">
          <ac:chgData name="Nguyen Binh" userId="acf7f2a7-1119-454a-99ee-b7b1d8425230" providerId="ADAL" clId="{70B95E99-F0D3-4B35-9A22-3BEA7D39D9DE}" dt="2023-11-05T18:04:36.525" v="1072" actId="478"/>
          <ac:graphicFrameMkLst>
            <pc:docMk/>
            <pc:sldMk cId="579081990" sldId="1375"/>
            <ac:graphicFrameMk id="12" creationId="{D7D3E10C-9B16-E030-845D-CEE2585CC0FF}"/>
          </ac:graphicFrameMkLst>
        </pc:graphicFrameChg>
        <pc:graphicFrameChg chg="add del mod">
          <ac:chgData name="Nguyen Binh" userId="acf7f2a7-1119-454a-99ee-b7b1d8425230" providerId="ADAL" clId="{70B95E99-F0D3-4B35-9A22-3BEA7D39D9DE}" dt="2023-11-05T18:25:22.713" v="1132" actId="21"/>
          <ac:graphicFrameMkLst>
            <pc:docMk/>
            <pc:sldMk cId="579081990" sldId="1375"/>
            <ac:graphicFrameMk id="13" creationId="{089E8ACD-7080-CD82-CF7E-11CA3785E9C9}"/>
          </ac:graphicFrameMkLst>
        </pc:graphicFrameChg>
        <pc:graphicFrameChg chg="add del mod">
          <ac:chgData name="Nguyen Binh" userId="acf7f2a7-1119-454a-99ee-b7b1d8425230" providerId="ADAL" clId="{70B95E99-F0D3-4B35-9A22-3BEA7D39D9DE}" dt="2023-11-05T18:30:20.094" v="1191"/>
          <ac:graphicFrameMkLst>
            <pc:docMk/>
            <pc:sldMk cId="579081990" sldId="1375"/>
            <ac:graphicFrameMk id="18" creationId="{3FF17D6E-6FDF-0A0C-53DC-7E76A69E2CA6}"/>
          </ac:graphicFrameMkLst>
        </pc:graphicFrameChg>
        <pc:graphicFrameChg chg="add mod">
          <ac:chgData name="Nguyen Binh" userId="acf7f2a7-1119-454a-99ee-b7b1d8425230" providerId="ADAL" clId="{70B95E99-F0D3-4B35-9A22-3BEA7D39D9DE}" dt="2023-11-05T18:36:37.148" v="1229" actId="1076"/>
          <ac:graphicFrameMkLst>
            <pc:docMk/>
            <pc:sldMk cId="579081990" sldId="1375"/>
            <ac:graphicFrameMk id="19" creationId="{9702E263-85AE-FEE1-AD45-33662B36CDF9}"/>
          </ac:graphicFrameMkLst>
        </pc:graphicFrameChg>
      </pc:sldChg>
      <pc:sldChg chg="addSp delSp modSp add mod modAnim">
        <pc:chgData name="Nguyen Binh" userId="acf7f2a7-1119-454a-99ee-b7b1d8425230" providerId="ADAL" clId="{70B95E99-F0D3-4B35-9A22-3BEA7D39D9DE}" dt="2023-11-05T19:35:13.473" v="1595"/>
        <pc:sldMkLst>
          <pc:docMk/>
          <pc:sldMk cId="646956831" sldId="1376"/>
        </pc:sldMkLst>
        <pc:spChg chg="del">
          <ac:chgData name="Nguyen Binh" userId="acf7f2a7-1119-454a-99ee-b7b1d8425230" providerId="ADAL" clId="{70B95E99-F0D3-4B35-9A22-3BEA7D39D9DE}" dt="2023-11-05T17:51:27.017" v="977" actId="478"/>
          <ac:spMkLst>
            <pc:docMk/>
            <pc:sldMk cId="646956831" sldId="1376"/>
            <ac:spMk id="2" creationId="{16BEF2E4-80A2-10BB-93C6-6B2D7014774F}"/>
          </ac:spMkLst>
        </pc:spChg>
        <pc:spChg chg="del">
          <ac:chgData name="Nguyen Binh" userId="acf7f2a7-1119-454a-99ee-b7b1d8425230" providerId="ADAL" clId="{70B95E99-F0D3-4B35-9A22-3BEA7D39D9DE}" dt="2023-11-05T17:52:55.731" v="1045" actId="478"/>
          <ac:spMkLst>
            <pc:docMk/>
            <pc:sldMk cId="646956831" sldId="1376"/>
            <ac:spMk id="3" creationId="{057ADFF9-08AB-559A-49BE-36063D5C1DF2}"/>
          </ac:spMkLst>
        </pc:spChg>
        <pc:spChg chg="add mod">
          <ac:chgData name="Nguyen Binh" userId="acf7f2a7-1119-454a-99ee-b7b1d8425230" providerId="ADAL" clId="{70B95E99-F0D3-4B35-9A22-3BEA7D39D9DE}" dt="2023-11-05T18:05:03.642" v="1080" actId="1076"/>
          <ac:spMkLst>
            <pc:docMk/>
            <pc:sldMk cId="646956831" sldId="1376"/>
            <ac:spMk id="5" creationId="{5FEB159A-746E-B246-0407-2ADC90335FDE}"/>
          </ac:spMkLst>
        </pc:spChg>
        <pc:spChg chg="add mod">
          <ac:chgData name="Nguyen Binh" userId="acf7f2a7-1119-454a-99ee-b7b1d8425230" providerId="ADAL" clId="{70B95E99-F0D3-4B35-9A22-3BEA7D39D9DE}" dt="2023-11-05T17:52:55.899" v="1046"/>
          <ac:spMkLst>
            <pc:docMk/>
            <pc:sldMk cId="646956831" sldId="1376"/>
            <ac:spMk id="6" creationId="{C958FDEC-3C5C-13AE-EED7-C2D1D3356862}"/>
          </ac:spMkLst>
        </pc:spChg>
        <pc:spChg chg="add del">
          <ac:chgData name="Nguyen Binh" userId="acf7f2a7-1119-454a-99ee-b7b1d8425230" providerId="ADAL" clId="{70B95E99-F0D3-4B35-9A22-3BEA7D39D9DE}" dt="2023-11-05T18:45:01.586" v="1373" actId="22"/>
          <ac:spMkLst>
            <pc:docMk/>
            <pc:sldMk cId="646956831" sldId="1376"/>
            <ac:spMk id="10" creationId="{BEF8F48A-44BD-BCC2-C536-161576FED4D7}"/>
          </ac:spMkLst>
        </pc:spChg>
        <pc:spChg chg="add mod">
          <ac:chgData name="Nguyen Binh" userId="acf7f2a7-1119-454a-99ee-b7b1d8425230" providerId="ADAL" clId="{70B95E99-F0D3-4B35-9A22-3BEA7D39D9DE}" dt="2023-11-05T19:04:53.426" v="1424" actId="14100"/>
          <ac:spMkLst>
            <pc:docMk/>
            <pc:sldMk cId="646956831" sldId="1376"/>
            <ac:spMk id="12" creationId="{D5E79FBF-A410-8902-5DBC-E6CC85173878}"/>
          </ac:spMkLst>
        </pc:spChg>
        <pc:spChg chg="add mod">
          <ac:chgData name="Nguyen Binh" userId="acf7f2a7-1119-454a-99ee-b7b1d8425230" providerId="ADAL" clId="{70B95E99-F0D3-4B35-9A22-3BEA7D39D9DE}" dt="2023-11-05T19:05:09.083" v="1427" actId="14100"/>
          <ac:spMkLst>
            <pc:docMk/>
            <pc:sldMk cId="646956831" sldId="1376"/>
            <ac:spMk id="13" creationId="{E4DC450E-E97F-95FF-C33A-05A097CD77EA}"/>
          </ac:spMkLst>
        </pc:spChg>
        <pc:spChg chg="add mod">
          <ac:chgData name="Nguyen Binh" userId="acf7f2a7-1119-454a-99ee-b7b1d8425230" providerId="ADAL" clId="{70B95E99-F0D3-4B35-9A22-3BEA7D39D9DE}" dt="2023-11-05T19:05:22.634" v="1430" actId="14100"/>
          <ac:spMkLst>
            <pc:docMk/>
            <pc:sldMk cId="646956831" sldId="1376"/>
            <ac:spMk id="14" creationId="{53C93F80-9D3F-4A6E-A60D-2DD28773459F}"/>
          </ac:spMkLst>
        </pc:spChg>
        <pc:spChg chg="add mod">
          <ac:chgData name="Nguyen Binh" userId="acf7f2a7-1119-454a-99ee-b7b1d8425230" providerId="ADAL" clId="{70B95E99-F0D3-4B35-9A22-3BEA7D39D9DE}" dt="2023-11-05T19:06:13.043" v="1444" actId="208"/>
          <ac:spMkLst>
            <pc:docMk/>
            <pc:sldMk cId="646956831" sldId="1376"/>
            <ac:spMk id="15" creationId="{E1E2F51F-176D-216C-C644-02BC6C8A26A3}"/>
          </ac:spMkLst>
        </pc:spChg>
        <pc:graphicFrameChg chg="add mod">
          <ac:chgData name="Nguyen Binh" userId="acf7f2a7-1119-454a-99ee-b7b1d8425230" providerId="ADAL" clId="{70B95E99-F0D3-4B35-9A22-3BEA7D39D9DE}" dt="2023-11-05T19:01:35.340" v="1411" actId="1076"/>
          <ac:graphicFrameMkLst>
            <pc:docMk/>
            <pc:sldMk cId="646956831" sldId="1376"/>
            <ac:graphicFrameMk id="7" creationId="{23772CEF-9213-E277-273F-519AC7AC8ABF}"/>
          </ac:graphicFrameMkLst>
        </pc:graphicFrameChg>
        <pc:graphicFrameChg chg="add mod">
          <ac:chgData name="Nguyen Binh" userId="acf7f2a7-1119-454a-99ee-b7b1d8425230" providerId="ADAL" clId="{70B95E99-F0D3-4B35-9A22-3BEA7D39D9DE}" dt="2023-11-05T19:35:13.473" v="1595"/>
          <ac:graphicFrameMkLst>
            <pc:docMk/>
            <pc:sldMk cId="646956831" sldId="1376"/>
            <ac:graphicFrameMk id="8" creationId="{6793669B-61BE-FFA8-B2F0-0B7B13B4586D}"/>
          </ac:graphicFrameMkLst>
        </pc:graphicFrameChg>
        <pc:picChg chg="add del mod">
          <ac:chgData name="Nguyen Binh" userId="acf7f2a7-1119-454a-99ee-b7b1d8425230" providerId="ADAL" clId="{70B95E99-F0D3-4B35-9A22-3BEA7D39D9DE}" dt="2023-11-05T19:01:26.972" v="1407" actId="478"/>
          <ac:picMkLst>
            <pc:docMk/>
            <pc:sldMk cId="646956831" sldId="1376"/>
            <ac:picMk id="11" creationId="{CB2C1D8A-AE8C-805E-AE17-62282ADF3BC2}"/>
          </ac:picMkLst>
        </pc:picChg>
      </pc:sldChg>
      <pc:sldChg chg="addSp delSp modSp add mod">
        <pc:chgData name="Nguyen Binh" userId="acf7f2a7-1119-454a-99ee-b7b1d8425230" providerId="ADAL" clId="{70B95E99-F0D3-4B35-9A22-3BEA7D39D9DE}" dt="2023-11-05T19:13:39.857" v="1477" actId="1076"/>
        <pc:sldMkLst>
          <pc:docMk/>
          <pc:sldMk cId="667512896" sldId="1377"/>
        </pc:sldMkLst>
        <pc:spChg chg="del">
          <ac:chgData name="Nguyen Binh" userId="acf7f2a7-1119-454a-99ee-b7b1d8425230" providerId="ADAL" clId="{70B95E99-F0D3-4B35-9A22-3BEA7D39D9DE}" dt="2023-11-05T17:51:39.608" v="981" actId="478"/>
          <ac:spMkLst>
            <pc:docMk/>
            <pc:sldMk cId="667512896" sldId="1377"/>
            <ac:spMk id="2" creationId="{16BEF2E4-80A2-10BB-93C6-6B2D7014774F}"/>
          </ac:spMkLst>
        </pc:spChg>
        <pc:spChg chg="del">
          <ac:chgData name="Nguyen Binh" userId="acf7f2a7-1119-454a-99ee-b7b1d8425230" providerId="ADAL" clId="{70B95E99-F0D3-4B35-9A22-3BEA7D39D9DE}" dt="2023-11-05T17:52:59.020" v="1047" actId="478"/>
          <ac:spMkLst>
            <pc:docMk/>
            <pc:sldMk cId="667512896" sldId="1377"/>
            <ac:spMk id="3" creationId="{057ADFF9-08AB-559A-49BE-36063D5C1DF2}"/>
          </ac:spMkLst>
        </pc:spChg>
        <pc:spChg chg="add mod">
          <ac:chgData name="Nguyen Binh" userId="acf7f2a7-1119-454a-99ee-b7b1d8425230" providerId="ADAL" clId="{70B95E99-F0D3-4B35-9A22-3BEA7D39D9DE}" dt="2023-11-05T19:09:11.275" v="1455" actId="1076"/>
          <ac:spMkLst>
            <pc:docMk/>
            <pc:sldMk cId="667512896" sldId="1377"/>
            <ac:spMk id="5" creationId="{4849CA23-57AB-C942-E624-651A1680DDD5}"/>
          </ac:spMkLst>
        </pc:spChg>
        <pc:spChg chg="add mod">
          <ac:chgData name="Nguyen Binh" userId="acf7f2a7-1119-454a-99ee-b7b1d8425230" providerId="ADAL" clId="{70B95E99-F0D3-4B35-9A22-3BEA7D39D9DE}" dt="2023-11-05T17:52:59.200" v="1048"/>
          <ac:spMkLst>
            <pc:docMk/>
            <pc:sldMk cId="667512896" sldId="1377"/>
            <ac:spMk id="6" creationId="{A9D7DEB9-CD5B-41CD-20E9-47C31901089A}"/>
          </ac:spMkLst>
        </pc:spChg>
        <pc:spChg chg="add mod">
          <ac:chgData name="Nguyen Binh" userId="acf7f2a7-1119-454a-99ee-b7b1d8425230" providerId="ADAL" clId="{70B95E99-F0D3-4B35-9A22-3BEA7D39D9DE}" dt="2023-11-05T19:13:33.426" v="1474" actId="14100"/>
          <ac:spMkLst>
            <pc:docMk/>
            <pc:sldMk cId="667512896" sldId="1377"/>
            <ac:spMk id="10" creationId="{262021D8-5B5B-7637-62D7-8C1004367832}"/>
          </ac:spMkLst>
        </pc:spChg>
        <pc:spChg chg="add mod">
          <ac:chgData name="Nguyen Binh" userId="acf7f2a7-1119-454a-99ee-b7b1d8425230" providerId="ADAL" clId="{70B95E99-F0D3-4B35-9A22-3BEA7D39D9DE}" dt="2023-11-05T19:13:39.857" v="1477" actId="1076"/>
          <ac:spMkLst>
            <pc:docMk/>
            <pc:sldMk cId="667512896" sldId="1377"/>
            <ac:spMk id="11" creationId="{B4A924D5-B727-3BA1-707C-2DA67E776720}"/>
          </ac:spMkLst>
        </pc:spChg>
        <pc:graphicFrameChg chg="add mod">
          <ac:chgData name="Nguyen Binh" userId="acf7f2a7-1119-454a-99ee-b7b1d8425230" providerId="ADAL" clId="{70B95E99-F0D3-4B35-9A22-3BEA7D39D9DE}" dt="2023-11-05T19:13:14.066" v="1470" actId="1076"/>
          <ac:graphicFrameMkLst>
            <pc:docMk/>
            <pc:sldMk cId="667512896" sldId="1377"/>
            <ac:graphicFrameMk id="7" creationId="{E606F601-C83A-A1C0-0122-7359C43F018E}"/>
          </ac:graphicFrameMkLst>
        </pc:graphicFrameChg>
        <pc:graphicFrameChg chg="add mod">
          <ac:chgData name="Nguyen Binh" userId="acf7f2a7-1119-454a-99ee-b7b1d8425230" providerId="ADAL" clId="{70B95E99-F0D3-4B35-9A22-3BEA7D39D9DE}" dt="2023-11-05T19:13:02.186" v="1466" actId="1076"/>
          <ac:graphicFrameMkLst>
            <pc:docMk/>
            <pc:sldMk cId="667512896" sldId="1377"/>
            <ac:graphicFrameMk id="8" creationId="{77B514D7-67E1-4F3E-9A67-830F78F36E74}"/>
          </ac:graphicFrameMkLst>
        </pc:graphicFrameChg>
        <pc:graphicFrameChg chg="add mod">
          <ac:chgData name="Nguyen Binh" userId="acf7f2a7-1119-454a-99ee-b7b1d8425230" providerId="ADAL" clId="{70B95E99-F0D3-4B35-9A22-3BEA7D39D9DE}" dt="2023-11-05T19:13:09.874" v="1469" actId="14100"/>
          <ac:graphicFrameMkLst>
            <pc:docMk/>
            <pc:sldMk cId="667512896" sldId="1377"/>
            <ac:graphicFrameMk id="9" creationId="{994FD505-5389-E4E4-3B52-5D815AAEF81E}"/>
          </ac:graphicFrameMkLst>
        </pc:graphicFrameChg>
      </pc:sldChg>
      <pc:sldChg chg="add">
        <pc:chgData name="Nguyen Binh" userId="acf7f2a7-1119-454a-99ee-b7b1d8425230" providerId="ADAL" clId="{70B95E99-F0D3-4B35-9A22-3BEA7D39D9DE}" dt="2023-11-05T12:36:03.834" v="15"/>
        <pc:sldMkLst>
          <pc:docMk/>
          <pc:sldMk cId="326422215" sldId="1378"/>
        </pc:sldMkLst>
      </pc:sldChg>
      <pc:sldChg chg="add">
        <pc:chgData name="Nguyen Binh" userId="acf7f2a7-1119-454a-99ee-b7b1d8425230" providerId="ADAL" clId="{70B95E99-F0D3-4B35-9A22-3BEA7D39D9DE}" dt="2023-11-05T12:36:05.079" v="16"/>
        <pc:sldMkLst>
          <pc:docMk/>
          <pc:sldMk cId="2432388349" sldId="1379"/>
        </pc:sldMkLst>
      </pc:sldChg>
      <pc:sldChg chg="add">
        <pc:chgData name="Nguyen Binh" userId="acf7f2a7-1119-454a-99ee-b7b1d8425230" providerId="ADAL" clId="{70B95E99-F0D3-4B35-9A22-3BEA7D39D9DE}" dt="2023-11-05T12:36:05.358" v="17"/>
        <pc:sldMkLst>
          <pc:docMk/>
          <pc:sldMk cId="1593405441" sldId="1380"/>
        </pc:sldMkLst>
      </pc:sldChg>
      <pc:sldChg chg="add">
        <pc:chgData name="Nguyen Binh" userId="acf7f2a7-1119-454a-99ee-b7b1d8425230" providerId="ADAL" clId="{70B95E99-F0D3-4B35-9A22-3BEA7D39D9DE}" dt="2023-11-05T12:36:05.526" v="18"/>
        <pc:sldMkLst>
          <pc:docMk/>
          <pc:sldMk cId="3794939173" sldId="1381"/>
        </pc:sldMkLst>
      </pc:sldChg>
      <pc:sldChg chg="add">
        <pc:chgData name="Nguyen Binh" userId="acf7f2a7-1119-454a-99ee-b7b1d8425230" providerId="ADAL" clId="{70B95E99-F0D3-4B35-9A22-3BEA7D39D9DE}" dt="2023-11-05T12:36:07.110" v="19"/>
        <pc:sldMkLst>
          <pc:docMk/>
          <pc:sldMk cId="3555240154" sldId="1382"/>
        </pc:sldMkLst>
      </pc:sldChg>
      <pc:sldChg chg="add">
        <pc:chgData name="Nguyen Binh" userId="acf7f2a7-1119-454a-99ee-b7b1d8425230" providerId="ADAL" clId="{70B95E99-F0D3-4B35-9A22-3BEA7D39D9DE}" dt="2023-11-05T12:36:07.405" v="20"/>
        <pc:sldMkLst>
          <pc:docMk/>
          <pc:sldMk cId="699161723" sldId="1383"/>
        </pc:sldMkLst>
      </pc:sldChg>
      <pc:sldChg chg="add">
        <pc:chgData name="Nguyen Binh" userId="acf7f2a7-1119-454a-99ee-b7b1d8425230" providerId="ADAL" clId="{70B95E99-F0D3-4B35-9A22-3BEA7D39D9DE}" dt="2023-11-05T12:36:07.724" v="21"/>
        <pc:sldMkLst>
          <pc:docMk/>
          <pc:sldMk cId="3693789764" sldId="1384"/>
        </pc:sldMkLst>
      </pc:sldChg>
      <pc:sldChg chg="add">
        <pc:chgData name="Nguyen Binh" userId="acf7f2a7-1119-454a-99ee-b7b1d8425230" providerId="ADAL" clId="{70B95E99-F0D3-4B35-9A22-3BEA7D39D9DE}" dt="2023-11-05T12:36:08.997" v="22"/>
        <pc:sldMkLst>
          <pc:docMk/>
          <pc:sldMk cId="283005474" sldId="1385"/>
        </pc:sldMkLst>
      </pc:sldChg>
      <pc:sldChg chg="addSp delSp modSp add mod modAnim">
        <pc:chgData name="Nguyen Binh" userId="acf7f2a7-1119-454a-99ee-b7b1d8425230" providerId="ADAL" clId="{70B95E99-F0D3-4B35-9A22-3BEA7D39D9DE}" dt="2023-11-05T19:36:51.556" v="1618"/>
        <pc:sldMkLst>
          <pc:docMk/>
          <pc:sldMk cId="2954019944" sldId="1386"/>
        </pc:sldMkLst>
        <pc:spChg chg="del mod">
          <ac:chgData name="Nguyen Binh" userId="acf7f2a7-1119-454a-99ee-b7b1d8425230" providerId="ADAL" clId="{70B95E99-F0D3-4B35-9A22-3BEA7D39D9DE}" dt="2023-11-05T14:16:19.364" v="369" actId="478"/>
          <ac:spMkLst>
            <pc:docMk/>
            <pc:sldMk cId="2954019944" sldId="1386"/>
            <ac:spMk id="2" creationId="{16BEF2E4-80A2-10BB-93C6-6B2D7014774F}"/>
          </ac:spMkLst>
        </pc:spChg>
        <pc:spChg chg="mod">
          <ac:chgData name="Nguyen Binh" userId="acf7f2a7-1119-454a-99ee-b7b1d8425230" providerId="ADAL" clId="{70B95E99-F0D3-4B35-9A22-3BEA7D39D9DE}" dt="2023-11-05T14:10:19.158" v="360" actId="20577"/>
          <ac:spMkLst>
            <pc:docMk/>
            <pc:sldMk cId="2954019944" sldId="1386"/>
            <ac:spMk id="3" creationId="{057ADFF9-08AB-559A-49BE-36063D5C1DF2}"/>
          </ac:spMkLst>
        </pc:spChg>
        <pc:spChg chg="add del mod">
          <ac:chgData name="Nguyen Binh" userId="acf7f2a7-1119-454a-99ee-b7b1d8425230" providerId="ADAL" clId="{70B95E99-F0D3-4B35-9A22-3BEA7D39D9DE}" dt="2023-11-05T14:16:48.408" v="378"/>
          <ac:spMkLst>
            <pc:docMk/>
            <pc:sldMk cId="2954019944" sldId="1386"/>
            <ac:spMk id="7" creationId="{499C1FF9-FB4A-48A8-3181-11B8D4BAF8E5}"/>
          </ac:spMkLst>
        </pc:spChg>
        <pc:spChg chg="add mod">
          <ac:chgData name="Nguyen Binh" userId="acf7f2a7-1119-454a-99ee-b7b1d8425230" providerId="ADAL" clId="{70B95E99-F0D3-4B35-9A22-3BEA7D39D9DE}" dt="2023-11-05T14:17:06.469" v="387" actId="1076"/>
          <ac:spMkLst>
            <pc:docMk/>
            <pc:sldMk cId="2954019944" sldId="1386"/>
            <ac:spMk id="9" creationId="{EFE65E58-3CBC-273C-310A-39E8EE0DFF81}"/>
          </ac:spMkLst>
        </pc:spChg>
        <pc:spChg chg="add mod">
          <ac:chgData name="Nguyen Binh" userId="acf7f2a7-1119-454a-99ee-b7b1d8425230" providerId="ADAL" clId="{70B95E99-F0D3-4B35-9A22-3BEA7D39D9DE}" dt="2023-11-05T14:17:12.982" v="391" actId="20577"/>
          <ac:spMkLst>
            <pc:docMk/>
            <pc:sldMk cId="2954019944" sldId="1386"/>
            <ac:spMk id="10" creationId="{29017B3B-FAD9-0D85-7739-A4DC64FBC21B}"/>
          </ac:spMkLst>
        </pc:spChg>
        <pc:spChg chg="add mod">
          <ac:chgData name="Nguyen Binh" userId="acf7f2a7-1119-454a-99ee-b7b1d8425230" providerId="ADAL" clId="{70B95E99-F0D3-4B35-9A22-3BEA7D39D9DE}" dt="2023-11-05T19:36:17.058" v="1611" actId="1076"/>
          <ac:spMkLst>
            <pc:docMk/>
            <pc:sldMk cId="2954019944" sldId="1386"/>
            <ac:spMk id="11" creationId="{CC0ACF1E-FD6E-B8D7-7441-F9007E753E06}"/>
          </ac:spMkLst>
        </pc:spChg>
        <pc:spChg chg="add mod">
          <ac:chgData name="Nguyen Binh" userId="acf7f2a7-1119-454a-99ee-b7b1d8425230" providerId="ADAL" clId="{70B95E99-F0D3-4B35-9A22-3BEA7D39D9DE}" dt="2023-11-05T14:17:27.622" v="399" actId="20577"/>
          <ac:spMkLst>
            <pc:docMk/>
            <pc:sldMk cId="2954019944" sldId="1386"/>
            <ac:spMk id="12" creationId="{7C68F4A3-169A-B6F3-A7BA-8E5C3430F4B9}"/>
          </ac:spMkLst>
        </pc:spChg>
        <pc:spChg chg="add mod">
          <ac:chgData name="Nguyen Binh" userId="acf7f2a7-1119-454a-99ee-b7b1d8425230" providerId="ADAL" clId="{70B95E99-F0D3-4B35-9A22-3BEA7D39D9DE}" dt="2023-11-05T19:36:38.948" v="1616" actId="1076"/>
          <ac:spMkLst>
            <pc:docMk/>
            <pc:sldMk cId="2954019944" sldId="1386"/>
            <ac:spMk id="13" creationId="{6CEDFE23-B17B-5286-7907-3509699FE43A}"/>
          </ac:spMkLst>
        </pc:spChg>
        <pc:spChg chg="add mod">
          <ac:chgData name="Nguyen Binh" userId="acf7f2a7-1119-454a-99ee-b7b1d8425230" providerId="ADAL" clId="{70B95E99-F0D3-4B35-9A22-3BEA7D39D9DE}" dt="2023-11-05T19:36:33.594" v="1615" actId="1076"/>
          <ac:spMkLst>
            <pc:docMk/>
            <pc:sldMk cId="2954019944" sldId="1386"/>
            <ac:spMk id="14" creationId="{F5B8FB37-2341-CB4D-5E21-21DB1D012C64}"/>
          </ac:spMkLst>
        </pc:spChg>
        <pc:spChg chg="add mod">
          <ac:chgData name="Nguyen Binh" userId="acf7f2a7-1119-454a-99ee-b7b1d8425230" providerId="ADAL" clId="{70B95E99-F0D3-4B35-9A22-3BEA7D39D9DE}" dt="2023-11-05T19:35:36.802" v="1605" actId="14100"/>
          <ac:spMkLst>
            <pc:docMk/>
            <pc:sldMk cId="2954019944" sldId="1386"/>
            <ac:spMk id="15" creationId="{A293004A-B88A-7A5F-3C2E-17690086AF12}"/>
          </ac:spMkLst>
        </pc:spChg>
        <pc:picChg chg="add mod">
          <ac:chgData name="Nguyen Binh" userId="acf7f2a7-1119-454a-99ee-b7b1d8425230" providerId="ADAL" clId="{70B95E99-F0D3-4B35-9A22-3BEA7D39D9DE}" dt="2023-11-05T14:16:21.300" v="370" actId="1076"/>
          <ac:picMkLst>
            <pc:docMk/>
            <pc:sldMk cId="2954019944" sldId="1386"/>
            <ac:picMk id="5" creationId="{83F3842E-1A7A-E885-BF91-CF67D49D69D8}"/>
          </ac:picMkLst>
        </pc:picChg>
      </pc:sldChg>
      <pc:sldChg chg="delSp modSp add mod ord">
        <pc:chgData name="Nguyen Binh" userId="acf7f2a7-1119-454a-99ee-b7b1d8425230" providerId="ADAL" clId="{70B95E99-F0D3-4B35-9A22-3BEA7D39D9DE}" dt="2023-11-05T19:53:23.565" v="1795" actId="20577"/>
        <pc:sldMkLst>
          <pc:docMk/>
          <pc:sldMk cId="2835976740" sldId="1387"/>
        </pc:sldMkLst>
        <pc:spChg chg="del mod">
          <ac:chgData name="Nguyen Binh" userId="acf7f2a7-1119-454a-99ee-b7b1d8425230" providerId="ADAL" clId="{70B95E99-F0D3-4B35-9A22-3BEA7D39D9DE}" dt="2023-11-05T12:38:08.687" v="32" actId="478"/>
          <ac:spMkLst>
            <pc:docMk/>
            <pc:sldMk cId="2835976740" sldId="1387"/>
            <ac:spMk id="4" creationId="{D98459F1-A989-4FFB-7F21-CD6BB6866B91}"/>
          </ac:spMkLst>
        </pc:spChg>
        <pc:graphicFrameChg chg="mod modGraphic">
          <ac:chgData name="Nguyen Binh" userId="acf7f2a7-1119-454a-99ee-b7b1d8425230" providerId="ADAL" clId="{70B95E99-F0D3-4B35-9A22-3BEA7D39D9DE}" dt="2023-11-05T19:53:23.565" v="1795" actId="20577"/>
          <ac:graphicFrameMkLst>
            <pc:docMk/>
            <pc:sldMk cId="2835976740" sldId="1387"/>
            <ac:graphicFrameMk id="5" creationId="{E4AA8534-A5F1-FF61-357D-FB194889F89C}"/>
          </ac:graphicFrameMkLst>
        </pc:graphicFrameChg>
        <pc:picChg chg="del">
          <ac:chgData name="Nguyen Binh" userId="acf7f2a7-1119-454a-99ee-b7b1d8425230" providerId="ADAL" clId="{70B95E99-F0D3-4B35-9A22-3BEA7D39D9DE}" dt="2023-11-05T12:38:06.793" v="29" actId="478"/>
          <ac:picMkLst>
            <pc:docMk/>
            <pc:sldMk cId="2835976740" sldId="1387"/>
            <ac:picMk id="9" creationId="{7FB36153-20E6-29EC-50B5-B40431A98BD3}"/>
          </ac:picMkLst>
        </pc:picChg>
        <pc:picChg chg="del">
          <ac:chgData name="Nguyen Binh" userId="acf7f2a7-1119-454a-99ee-b7b1d8425230" providerId="ADAL" clId="{70B95E99-F0D3-4B35-9A22-3BEA7D39D9DE}" dt="2023-11-05T12:38:07.246" v="30" actId="478"/>
          <ac:picMkLst>
            <pc:docMk/>
            <pc:sldMk cId="2835976740" sldId="1387"/>
            <ac:picMk id="10" creationId="{E361FCB2-1D41-932A-BA28-62FE8C3BE860}"/>
          </ac:picMkLst>
        </pc:picChg>
      </pc:sldChg>
      <pc:sldChg chg="add">
        <pc:chgData name="Nguyen Binh" userId="acf7f2a7-1119-454a-99ee-b7b1d8425230" providerId="ADAL" clId="{70B95E99-F0D3-4B35-9A22-3BEA7D39D9DE}" dt="2023-11-05T14:02:38.837" v="308"/>
        <pc:sldMkLst>
          <pc:docMk/>
          <pc:sldMk cId="2373017522" sldId="1388"/>
        </pc:sldMkLst>
      </pc:sldChg>
      <pc:sldChg chg="add">
        <pc:chgData name="Nguyen Binh" userId="acf7f2a7-1119-454a-99ee-b7b1d8425230" providerId="ADAL" clId="{70B95E99-F0D3-4B35-9A22-3BEA7D39D9DE}" dt="2023-11-05T14:02:39.240" v="309"/>
        <pc:sldMkLst>
          <pc:docMk/>
          <pc:sldMk cId="2315172112" sldId="1389"/>
        </pc:sldMkLst>
      </pc:sldChg>
      <pc:sldChg chg="addSp delSp modSp new mod">
        <pc:chgData name="Nguyen Binh" userId="acf7f2a7-1119-454a-99ee-b7b1d8425230" providerId="ADAL" clId="{70B95E99-F0D3-4B35-9A22-3BEA7D39D9DE}" dt="2023-11-05T19:00:41.914" v="1391" actId="1076"/>
        <pc:sldMkLst>
          <pc:docMk/>
          <pc:sldMk cId="1836041648" sldId="1390"/>
        </pc:sldMkLst>
        <pc:spChg chg="del">
          <ac:chgData name="Nguyen Binh" userId="acf7f2a7-1119-454a-99ee-b7b1d8425230" providerId="ADAL" clId="{70B95E99-F0D3-4B35-9A22-3BEA7D39D9DE}" dt="2023-11-05T18:16:18.073" v="1110" actId="478"/>
          <ac:spMkLst>
            <pc:docMk/>
            <pc:sldMk cId="1836041648" sldId="1390"/>
            <ac:spMk id="2" creationId="{B13784EB-D5E0-35D6-452E-D5EEB870135A}"/>
          </ac:spMkLst>
        </pc:spChg>
        <pc:spChg chg="add mod">
          <ac:chgData name="Nguyen Binh" userId="acf7f2a7-1119-454a-99ee-b7b1d8425230" providerId="ADAL" clId="{70B95E99-F0D3-4B35-9A22-3BEA7D39D9DE}" dt="2023-11-05T19:00:36.310" v="1390" actId="404"/>
          <ac:spMkLst>
            <pc:docMk/>
            <pc:sldMk cId="1836041648" sldId="1390"/>
            <ac:spMk id="4" creationId="{C9830959-A8B3-3234-28B3-8F1D55765786}"/>
          </ac:spMkLst>
        </pc:spChg>
        <pc:spChg chg="add del">
          <ac:chgData name="Nguyen Binh" userId="acf7f2a7-1119-454a-99ee-b7b1d8425230" providerId="ADAL" clId="{70B95E99-F0D3-4B35-9A22-3BEA7D39D9DE}" dt="2023-11-05T18:59:29.784" v="1378"/>
          <ac:spMkLst>
            <pc:docMk/>
            <pc:sldMk cId="1836041648" sldId="1390"/>
            <ac:spMk id="5" creationId="{6862F3FE-D5E3-8935-F9EF-C56679CE4EE8}"/>
          </ac:spMkLst>
        </pc:spChg>
        <pc:spChg chg="add mod">
          <ac:chgData name="Nguyen Binh" userId="acf7f2a7-1119-454a-99ee-b7b1d8425230" providerId="ADAL" clId="{70B95E99-F0D3-4B35-9A22-3BEA7D39D9DE}" dt="2023-11-05T19:00:41.914" v="1391" actId="1076"/>
          <ac:spMkLst>
            <pc:docMk/>
            <pc:sldMk cId="1836041648" sldId="1390"/>
            <ac:spMk id="7" creationId="{FFEE9866-0625-F3CE-9D39-F513822D670E}"/>
          </ac:spMkLst>
        </pc:spChg>
        <pc:picChg chg="add del">
          <ac:chgData name="Nguyen Binh" userId="acf7f2a7-1119-454a-99ee-b7b1d8425230" providerId="ADAL" clId="{70B95E99-F0D3-4B35-9A22-3BEA7D39D9DE}" dt="2023-11-05T18:59:29.784" v="1378"/>
          <ac:picMkLst>
            <pc:docMk/>
            <pc:sldMk cId="1836041648" sldId="1390"/>
            <ac:picMk id="3074" creationId="{A704597A-48FD-2064-633D-5DA357AAD6ED}"/>
          </ac:picMkLst>
        </pc:picChg>
        <pc:picChg chg="add del">
          <ac:chgData name="Nguyen Binh" userId="acf7f2a7-1119-454a-99ee-b7b1d8425230" providerId="ADAL" clId="{70B95E99-F0D3-4B35-9A22-3BEA7D39D9DE}" dt="2023-11-05T18:59:29.784" v="1378"/>
          <ac:picMkLst>
            <pc:docMk/>
            <pc:sldMk cId="1836041648" sldId="1390"/>
            <ac:picMk id="3075" creationId="{3FA07C6B-3EF2-5039-65E0-9E1C21BB7199}"/>
          </ac:picMkLst>
        </pc:picChg>
        <pc:picChg chg="add del">
          <ac:chgData name="Nguyen Binh" userId="acf7f2a7-1119-454a-99ee-b7b1d8425230" providerId="ADAL" clId="{70B95E99-F0D3-4B35-9A22-3BEA7D39D9DE}" dt="2023-11-05T18:59:29.784" v="1378"/>
          <ac:picMkLst>
            <pc:docMk/>
            <pc:sldMk cId="1836041648" sldId="1390"/>
            <ac:picMk id="3076" creationId="{EBCAE856-B331-6D90-2B84-FA207FE07834}"/>
          </ac:picMkLst>
        </pc:picChg>
      </pc:sldChg>
      <pc:sldChg chg="new del">
        <pc:chgData name="Nguyen Binh" userId="acf7f2a7-1119-454a-99ee-b7b1d8425230" providerId="ADAL" clId="{70B95E99-F0D3-4B35-9A22-3BEA7D39D9DE}" dt="2023-11-05T14:24:15.096" v="417" actId="680"/>
        <pc:sldMkLst>
          <pc:docMk/>
          <pc:sldMk cId="2261336559" sldId="1390"/>
        </pc:sldMkLst>
      </pc:sldChg>
      <pc:sldChg chg="addSp delSp modSp add mod">
        <pc:chgData name="Nguyen Binh" userId="acf7f2a7-1119-454a-99ee-b7b1d8425230" providerId="ADAL" clId="{70B95E99-F0D3-4B35-9A22-3BEA7D39D9DE}" dt="2023-11-05T19:37:51.740" v="1639"/>
        <pc:sldMkLst>
          <pc:docMk/>
          <pc:sldMk cId="2696600761" sldId="1391"/>
        </pc:sldMkLst>
        <pc:spChg chg="del">
          <ac:chgData name="Nguyen Binh" userId="acf7f2a7-1119-454a-99ee-b7b1d8425230" providerId="ADAL" clId="{70B95E99-F0D3-4B35-9A22-3BEA7D39D9DE}" dt="2023-11-05T19:37:51.515" v="1638" actId="478"/>
          <ac:spMkLst>
            <pc:docMk/>
            <pc:sldMk cId="2696600761" sldId="1391"/>
            <ac:spMk id="3" creationId="{057ADFF9-08AB-559A-49BE-36063D5C1DF2}"/>
          </ac:spMkLst>
        </pc:spChg>
        <pc:spChg chg="add mod">
          <ac:chgData name="Nguyen Binh" userId="acf7f2a7-1119-454a-99ee-b7b1d8425230" providerId="ADAL" clId="{70B95E99-F0D3-4B35-9A22-3BEA7D39D9DE}" dt="2023-11-05T19:37:51.740" v="1639"/>
          <ac:spMkLst>
            <pc:docMk/>
            <pc:sldMk cId="2696600761" sldId="1391"/>
            <ac:spMk id="4" creationId="{E90B712E-AAB5-107B-2DD8-67B6B5CDCA08}"/>
          </ac:spMkLst>
        </pc:spChg>
      </pc:sldChg>
      <pc:sldChg chg="modSp add mod ord">
        <pc:chgData name="Nguyen Binh" userId="acf7f2a7-1119-454a-99ee-b7b1d8425230" providerId="ADAL" clId="{70B95E99-F0D3-4B35-9A22-3BEA7D39D9DE}" dt="2023-11-05T19:38:55.883" v="1731" actId="1076"/>
        <pc:sldMkLst>
          <pc:docMk/>
          <pc:sldMk cId="3433030343" sldId="1392"/>
        </pc:sldMkLst>
        <pc:spChg chg="mod">
          <ac:chgData name="Nguyen Binh" userId="acf7f2a7-1119-454a-99ee-b7b1d8425230" providerId="ADAL" clId="{70B95E99-F0D3-4B35-9A22-3BEA7D39D9DE}" dt="2023-11-05T19:38:55.883" v="1731" actId="1076"/>
          <ac:spMkLst>
            <pc:docMk/>
            <pc:sldMk cId="3433030343" sldId="1392"/>
            <ac:spMk id="6" creationId="{D9C38EF0-4F68-5ED3-BD08-A46CCA63E41A}"/>
          </ac:spMkLst>
        </pc:spChg>
      </pc:sldChg>
      <pc:sldChg chg="add ord">
        <pc:chgData name="Nguyen Binh" userId="acf7f2a7-1119-454a-99ee-b7b1d8425230" providerId="ADAL" clId="{70B95E99-F0D3-4B35-9A22-3BEA7D39D9DE}" dt="2023-11-05T19:39:50.940" v="1734"/>
        <pc:sldMkLst>
          <pc:docMk/>
          <pc:sldMk cId="234434150" sldId="1393"/>
        </pc:sldMkLst>
      </pc:sldChg>
      <pc:sldMasterChg chg="modSp mod modSldLayout">
        <pc:chgData name="Nguyen Binh" userId="acf7f2a7-1119-454a-99ee-b7b1d8425230" providerId="ADAL" clId="{70B95E99-F0D3-4B35-9A22-3BEA7D39D9DE}" dt="2023-11-05T19:33:31.219" v="1515" actId="20577"/>
        <pc:sldMasterMkLst>
          <pc:docMk/>
          <pc:sldMasterMk cId="3038685260" sldId="2147483811"/>
        </pc:sldMasterMkLst>
        <pc:spChg chg="mod">
          <ac:chgData name="Nguyen Binh" userId="acf7f2a7-1119-454a-99ee-b7b1d8425230" providerId="ADAL" clId="{70B95E99-F0D3-4B35-9A22-3BEA7D39D9DE}" dt="2023-11-05T19:33:25.801" v="1505"/>
          <ac:spMkLst>
            <pc:docMk/>
            <pc:sldMasterMk cId="3038685260" sldId="2147483811"/>
            <ac:spMk id="15" creationId="{00000000-0000-0000-0000-000000000000}"/>
          </ac:spMkLst>
        </pc:spChg>
        <pc:spChg chg="mod">
          <ac:chgData name="Nguyen Binh" userId="acf7f2a7-1119-454a-99ee-b7b1d8425230" providerId="ADAL" clId="{70B95E99-F0D3-4B35-9A22-3BEA7D39D9DE}" dt="2023-11-05T19:33:31.219" v="1515" actId="20577"/>
          <ac:spMkLst>
            <pc:docMk/>
            <pc:sldMasterMk cId="3038685260" sldId="2147483811"/>
            <ac:spMk id="18" creationId="{00000000-0000-0000-0000-000000000000}"/>
          </ac:spMkLst>
        </pc:spChg>
        <pc:sldLayoutChg chg="modSp mod">
          <pc:chgData name="Nguyen Binh" userId="acf7f2a7-1119-454a-99ee-b7b1d8425230" providerId="ADAL" clId="{70B95E99-F0D3-4B35-9A22-3BEA7D39D9DE}" dt="2023-11-05T19:33:18.024" v="1500"/>
          <pc:sldLayoutMkLst>
            <pc:docMk/>
            <pc:sldMasterMk cId="3038685260" sldId="2147483811"/>
            <pc:sldLayoutMk cId="3955564911" sldId="2147483828"/>
          </pc:sldLayoutMkLst>
          <pc:spChg chg="mod">
            <ac:chgData name="Nguyen Binh" userId="acf7f2a7-1119-454a-99ee-b7b1d8425230" providerId="ADAL" clId="{70B95E99-F0D3-4B35-9A22-3BEA7D39D9DE}" dt="2023-11-05T19:33:18.024" v="1500"/>
            <ac:spMkLst>
              <pc:docMk/>
              <pc:sldMasterMk cId="3038685260" sldId="2147483811"/>
              <pc:sldLayoutMk cId="3955564911" sldId="2147483828"/>
              <ac:spMk id="5" creationId="{00000000-0000-0000-0000-000000000000}"/>
            </ac:spMkLst>
          </pc:spChg>
        </pc:sldLayoutChg>
      </pc:sldMasterChg>
    </pc:docChg>
  </pc:docChgLst>
  <pc:docChgLst>
    <pc:chgData name="Zope Vedant" userId="S::vedant.zope@aalto.fi::d8a1c4c5-dd07-425c-ad2f-6288560414d0" providerId="AD" clId="Web-{9E8C5885-50AB-4178-AC12-4F85A0BFB422}"/>
    <pc:docChg chg="modSld">
      <pc:chgData name="Zope Vedant" userId="S::vedant.zope@aalto.fi::d8a1c4c5-dd07-425c-ad2f-6288560414d0" providerId="AD" clId="Web-{9E8C5885-50AB-4178-AC12-4F85A0BFB422}" dt="2023-05-31T11:10:26.022" v="99"/>
      <pc:docMkLst>
        <pc:docMk/>
      </pc:docMkLst>
      <pc:sldChg chg="modSp">
        <pc:chgData name="Zope Vedant" userId="S::vedant.zope@aalto.fi::d8a1c4c5-dd07-425c-ad2f-6288560414d0" providerId="AD" clId="Web-{9E8C5885-50AB-4178-AC12-4F85A0BFB422}" dt="2023-05-31T11:02:10.949" v="17" actId="20577"/>
        <pc:sldMkLst>
          <pc:docMk/>
          <pc:sldMk cId="0" sldId="258"/>
        </pc:sldMkLst>
        <pc:spChg chg="mod">
          <ac:chgData name="Zope Vedant" userId="S::vedant.zope@aalto.fi::d8a1c4c5-dd07-425c-ad2f-6288560414d0" providerId="AD" clId="Web-{9E8C5885-50AB-4178-AC12-4F85A0BFB422}" dt="2023-05-31T11:02:10.949" v="17" actId="20577"/>
          <ac:spMkLst>
            <pc:docMk/>
            <pc:sldMk cId="0" sldId="258"/>
            <ac:spMk id="8" creationId="{CAC00042-2E4C-4458-93B1-772BE85A9514}"/>
          </ac:spMkLst>
        </pc:spChg>
      </pc:sldChg>
      <pc:sldChg chg="addSp modSp">
        <pc:chgData name="Zope Vedant" userId="S::vedant.zope@aalto.fi::d8a1c4c5-dd07-425c-ad2f-6288560414d0" providerId="AD" clId="Web-{9E8C5885-50AB-4178-AC12-4F85A0BFB422}" dt="2023-05-31T11:10:26.022" v="99"/>
        <pc:sldMkLst>
          <pc:docMk/>
          <pc:sldMk cId="1166986704" sldId="1295"/>
        </pc:sldMkLst>
        <pc:spChg chg="add mod ord">
          <ac:chgData name="Zope Vedant" userId="S::vedant.zope@aalto.fi::d8a1c4c5-dd07-425c-ad2f-6288560414d0" providerId="AD" clId="Web-{9E8C5885-50AB-4178-AC12-4F85A0BFB422}" dt="2023-05-31T11:10:26.022" v="99"/>
          <ac:spMkLst>
            <pc:docMk/>
            <pc:sldMk cId="1166986704" sldId="1295"/>
            <ac:spMk id="2" creationId="{B9CA84A1-0296-482B-9772-FC6C50E3167F}"/>
          </ac:spMkLst>
        </pc:spChg>
        <pc:spChg chg="mod">
          <ac:chgData name="Zope Vedant" userId="S::vedant.zope@aalto.fi::d8a1c4c5-dd07-425c-ad2f-6288560414d0" providerId="AD" clId="Web-{9E8C5885-50AB-4178-AC12-4F85A0BFB422}" dt="2023-05-31T11:08:46.285" v="91" actId="1076"/>
          <ac:spMkLst>
            <pc:docMk/>
            <pc:sldMk cId="1166986704" sldId="1295"/>
            <ac:spMk id="6" creationId="{6EBA4DA5-CBFA-6DEF-7BC1-E46CE4CDA3E0}"/>
          </ac:spMkLst>
        </pc:spChg>
        <pc:spChg chg="mod">
          <ac:chgData name="Zope Vedant" userId="S::vedant.zope@aalto.fi::d8a1c4c5-dd07-425c-ad2f-6288560414d0" providerId="AD" clId="Web-{9E8C5885-50AB-4178-AC12-4F85A0BFB422}" dt="2023-05-31T11:08:56.489" v="93" actId="20577"/>
          <ac:spMkLst>
            <pc:docMk/>
            <pc:sldMk cId="1166986704" sldId="1295"/>
            <ac:spMk id="7" creationId="{24FFACB8-45A1-BEE0-9E8B-27DE50849081}"/>
          </ac:spMkLst>
        </pc:spChg>
        <pc:spChg chg="mod">
          <ac:chgData name="Zope Vedant" userId="S::vedant.zope@aalto.fi::d8a1c4c5-dd07-425c-ad2f-6288560414d0" providerId="AD" clId="Web-{9E8C5885-50AB-4178-AC12-4F85A0BFB422}" dt="2023-05-31T11:08:06.035" v="84" actId="20577"/>
          <ac:spMkLst>
            <pc:docMk/>
            <pc:sldMk cId="1166986704" sldId="1295"/>
            <ac:spMk id="8" creationId="{2774B24E-6387-ADF7-CCAF-CDC6EAD64CFD}"/>
          </ac:spMkLst>
        </pc:spChg>
        <pc:picChg chg="mod">
          <ac:chgData name="Zope Vedant" userId="S::vedant.zope@aalto.fi::d8a1c4c5-dd07-425c-ad2f-6288560414d0" providerId="AD" clId="Web-{9E8C5885-50AB-4178-AC12-4F85A0BFB422}" dt="2023-05-31T11:09:31.567" v="94" actId="1076"/>
          <ac:picMkLst>
            <pc:docMk/>
            <pc:sldMk cId="1166986704" sldId="1295"/>
            <ac:picMk id="3" creationId="{4ADD8D13-F54D-A1C9-AE8B-B39203F824FA}"/>
          </ac:picMkLst>
        </pc:picChg>
      </pc:sldChg>
      <pc:sldChg chg="modSp">
        <pc:chgData name="Zope Vedant" userId="S::vedant.zope@aalto.fi::d8a1c4c5-dd07-425c-ad2f-6288560414d0" providerId="AD" clId="Web-{9E8C5885-50AB-4178-AC12-4F85A0BFB422}" dt="2023-05-31T11:03:41.857" v="30" actId="20577"/>
        <pc:sldMkLst>
          <pc:docMk/>
          <pc:sldMk cId="1330549349" sldId="1357"/>
        </pc:sldMkLst>
        <pc:spChg chg="mod">
          <ac:chgData name="Zope Vedant" userId="S::vedant.zope@aalto.fi::d8a1c4c5-dd07-425c-ad2f-6288560414d0" providerId="AD" clId="Web-{9E8C5885-50AB-4178-AC12-4F85A0BFB422}" dt="2023-05-31T11:03:31.357" v="28" actId="20577"/>
          <ac:spMkLst>
            <pc:docMk/>
            <pc:sldMk cId="1330549349" sldId="1357"/>
            <ac:spMk id="6" creationId="{AE6E7DCB-7C4C-1746-964E-0DABBD640142}"/>
          </ac:spMkLst>
        </pc:spChg>
        <pc:spChg chg="mod">
          <ac:chgData name="Zope Vedant" userId="S::vedant.zope@aalto.fi::d8a1c4c5-dd07-425c-ad2f-6288560414d0" providerId="AD" clId="Web-{9E8C5885-50AB-4178-AC12-4F85A0BFB422}" dt="2023-05-31T11:03:35.607" v="29" actId="20577"/>
          <ac:spMkLst>
            <pc:docMk/>
            <pc:sldMk cId="1330549349" sldId="1357"/>
            <ac:spMk id="7" creationId="{E4219349-0AB3-CD6D-BCA9-F292CB70D06D}"/>
          </ac:spMkLst>
        </pc:spChg>
        <pc:spChg chg="mod">
          <ac:chgData name="Zope Vedant" userId="S::vedant.zope@aalto.fi::d8a1c4c5-dd07-425c-ad2f-6288560414d0" providerId="AD" clId="Web-{9E8C5885-50AB-4178-AC12-4F85A0BFB422}" dt="2023-05-31T11:03:41.857" v="30" actId="20577"/>
          <ac:spMkLst>
            <pc:docMk/>
            <pc:sldMk cId="1330549349" sldId="1357"/>
            <ac:spMk id="8" creationId="{D77EB7EA-97FB-75B8-3CC8-2AADF3507FD0}"/>
          </ac:spMkLst>
        </pc:spChg>
        <pc:spChg chg="mod">
          <ac:chgData name="Zope Vedant" userId="S::vedant.zope@aalto.fi::d8a1c4c5-dd07-425c-ad2f-6288560414d0" providerId="AD" clId="Web-{9E8C5885-50AB-4178-AC12-4F85A0BFB422}" dt="2023-05-31T11:03:03.091" v="23" actId="1076"/>
          <ac:spMkLst>
            <pc:docMk/>
            <pc:sldMk cId="1330549349" sldId="1357"/>
            <ac:spMk id="9" creationId="{E445398E-A465-DBCB-9410-8F2FF99844A4}"/>
          </ac:spMkLst>
        </pc:spChg>
        <pc:spChg chg="mod">
          <ac:chgData name="Zope Vedant" userId="S::vedant.zope@aalto.fi::d8a1c4c5-dd07-425c-ad2f-6288560414d0" providerId="AD" clId="Web-{9E8C5885-50AB-4178-AC12-4F85A0BFB422}" dt="2023-05-31T11:03:18.716" v="26" actId="20577"/>
          <ac:spMkLst>
            <pc:docMk/>
            <pc:sldMk cId="1330549349" sldId="1357"/>
            <ac:spMk id="10" creationId="{0CE1DA6F-5E7B-2D21-F686-639398BCD071}"/>
          </ac:spMkLst>
        </pc:spChg>
        <pc:spChg chg="mod">
          <ac:chgData name="Zope Vedant" userId="S::vedant.zope@aalto.fi::d8a1c4c5-dd07-425c-ad2f-6288560414d0" providerId="AD" clId="Web-{9E8C5885-50AB-4178-AC12-4F85A0BFB422}" dt="2023-05-31T11:03:07.982" v="25" actId="1076"/>
          <ac:spMkLst>
            <pc:docMk/>
            <pc:sldMk cId="1330549349" sldId="1357"/>
            <ac:spMk id="11" creationId="{0CF97B86-4274-9F36-10A5-7919D0698E2E}"/>
          </ac:spMkLst>
        </pc:spChg>
      </pc:sldChg>
      <pc:sldChg chg="modSp">
        <pc:chgData name="Zope Vedant" userId="S::vedant.zope@aalto.fi::d8a1c4c5-dd07-425c-ad2f-6288560414d0" providerId="AD" clId="Web-{9E8C5885-50AB-4178-AC12-4F85A0BFB422}" dt="2023-05-31T11:06:51.002" v="49" actId="20577"/>
        <pc:sldMkLst>
          <pc:docMk/>
          <pc:sldMk cId="3375649253" sldId="1358"/>
        </pc:sldMkLst>
        <pc:spChg chg="mod">
          <ac:chgData name="Zope Vedant" userId="S::vedant.zope@aalto.fi::d8a1c4c5-dd07-425c-ad2f-6288560414d0" providerId="AD" clId="Web-{9E8C5885-50AB-4178-AC12-4F85A0BFB422}" dt="2023-05-31T11:06:44.252" v="48" actId="20577"/>
          <ac:spMkLst>
            <pc:docMk/>
            <pc:sldMk cId="3375649253" sldId="1358"/>
            <ac:spMk id="8" creationId="{6A443D60-5865-F415-94EA-9A4E91239593}"/>
          </ac:spMkLst>
        </pc:spChg>
        <pc:spChg chg="mod">
          <ac:chgData name="Zope Vedant" userId="S::vedant.zope@aalto.fi::d8a1c4c5-dd07-425c-ad2f-6288560414d0" providerId="AD" clId="Web-{9E8C5885-50AB-4178-AC12-4F85A0BFB422}" dt="2023-05-31T11:06:51.002" v="49" actId="20577"/>
          <ac:spMkLst>
            <pc:docMk/>
            <pc:sldMk cId="3375649253" sldId="1358"/>
            <ac:spMk id="11" creationId="{B215BAF2-29FC-975D-EF64-480F68B1DA1D}"/>
          </ac:spMkLst>
        </pc:spChg>
        <pc:spChg chg="mod">
          <ac:chgData name="Zope Vedant" userId="S::vedant.zope@aalto.fi::d8a1c4c5-dd07-425c-ad2f-6288560414d0" providerId="AD" clId="Web-{9E8C5885-50AB-4178-AC12-4F85A0BFB422}" dt="2023-05-31T11:06:26.533" v="47" actId="20577"/>
          <ac:spMkLst>
            <pc:docMk/>
            <pc:sldMk cId="3375649253" sldId="1358"/>
            <ac:spMk id="2128" creationId="{E5D4F3A8-F890-8AEC-A073-A2AAAD6BDF85}"/>
          </ac:spMkLst>
        </pc:spChg>
      </pc:sldChg>
      <pc:sldChg chg="modSp">
        <pc:chgData name="Zope Vedant" userId="S::vedant.zope@aalto.fi::d8a1c4c5-dd07-425c-ad2f-6288560414d0" providerId="AD" clId="Web-{9E8C5885-50AB-4178-AC12-4F85A0BFB422}" dt="2023-05-31T11:05:28.531" v="35" actId="20577"/>
        <pc:sldMkLst>
          <pc:docMk/>
          <pc:sldMk cId="3533092391" sldId="1361"/>
        </pc:sldMkLst>
        <pc:spChg chg="mod">
          <ac:chgData name="Zope Vedant" userId="S::vedant.zope@aalto.fi::d8a1c4c5-dd07-425c-ad2f-6288560414d0" providerId="AD" clId="Web-{9E8C5885-50AB-4178-AC12-4F85A0BFB422}" dt="2023-05-31T11:05:28.531" v="35" actId="20577"/>
          <ac:spMkLst>
            <pc:docMk/>
            <pc:sldMk cId="3533092391" sldId="1361"/>
            <ac:spMk id="2" creationId="{69A11744-E86E-BB67-E04C-010A627BCEEA}"/>
          </ac:spMkLst>
        </pc:spChg>
      </pc:sldChg>
    </pc:docChg>
  </pc:docChgLst>
  <pc:docChgLst>
    <pc:chgData name="Nguyen Binh" userId="acf7f2a7-1119-454a-99ee-b7b1d8425230" providerId="ADAL" clId="{E06EFACC-D105-4A6A-AFDD-FA046EA17A12}"/>
    <pc:docChg chg="undo custSel addSld delSld modSld sldOrd modMainMaster modSection">
      <pc:chgData name="Nguyen Binh" userId="acf7f2a7-1119-454a-99ee-b7b1d8425230" providerId="ADAL" clId="{E06EFACC-D105-4A6A-AFDD-FA046EA17A12}" dt="2024-02-06T18:19:57.341" v="890" actId="27636"/>
      <pc:docMkLst>
        <pc:docMk/>
      </pc:docMkLst>
      <pc:sldChg chg="modSp mod">
        <pc:chgData name="Nguyen Binh" userId="acf7f2a7-1119-454a-99ee-b7b1d8425230" providerId="ADAL" clId="{E06EFACC-D105-4A6A-AFDD-FA046EA17A12}" dt="2024-02-06T09:06:44.962" v="74" actId="14100"/>
        <pc:sldMkLst>
          <pc:docMk/>
          <pc:sldMk cId="0" sldId="258"/>
        </pc:sldMkLst>
        <pc:spChg chg="mod">
          <ac:chgData name="Nguyen Binh" userId="acf7f2a7-1119-454a-99ee-b7b1d8425230" providerId="ADAL" clId="{E06EFACC-D105-4A6A-AFDD-FA046EA17A12}" dt="2024-02-06T09:06:44.962" v="74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en Binh" userId="acf7f2a7-1119-454a-99ee-b7b1d8425230" providerId="ADAL" clId="{E06EFACC-D105-4A6A-AFDD-FA046EA17A12}" dt="2024-02-06T09:06:35.075" v="62" actId="1076"/>
          <ac:spMkLst>
            <pc:docMk/>
            <pc:sldMk cId="0" sldId="258"/>
            <ac:spMk id="8" creationId="{CAC00042-2E4C-4458-93B1-772BE85A9514}"/>
          </ac:spMkLst>
        </pc:spChg>
      </pc:sldChg>
      <pc:sldChg chg="del">
        <pc:chgData name="Nguyen Binh" userId="acf7f2a7-1119-454a-99ee-b7b1d8425230" providerId="ADAL" clId="{E06EFACC-D105-4A6A-AFDD-FA046EA17A12}" dt="2024-02-06T16:50:11.636" v="345" actId="47"/>
        <pc:sldMkLst>
          <pc:docMk/>
          <pc:sldMk cId="3627088963" sldId="287"/>
        </pc:sldMkLst>
      </pc:sldChg>
      <pc:sldChg chg="modSp mod">
        <pc:chgData name="Nguyen Binh" userId="acf7f2a7-1119-454a-99ee-b7b1d8425230" providerId="ADAL" clId="{E06EFACC-D105-4A6A-AFDD-FA046EA17A12}" dt="2024-02-06T17:00:56.454" v="826" actId="20577"/>
        <pc:sldMkLst>
          <pc:docMk/>
          <pc:sldMk cId="423727490" sldId="820"/>
        </pc:sldMkLst>
        <pc:spChg chg="mod">
          <ac:chgData name="Nguyen Binh" userId="acf7f2a7-1119-454a-99ee-b7b1d8425230" providerId="ADAL" clId="{E06EFACC-D105-4A6A-AFDD-FA046EA17A12}" dt="2024-02-06T17:00:56.454" v="826" actId="20577"/>
          <ac:spMkLst>
            <pc:docMk/>
            <pc:sldMk cId="423727490" sldId="820"/>
            <ac:spMk id="3" creationId="{00000000-0000-0000-0000-000000000000}"/>
          </ac:spMkLst>
        </pc:spChg>
      </pc:sldChg>
      <pc:sldChg chg="del">
        <pc:chgData name="Nguyen Binh" userId="acf7f2a7-1119-454a-99ee-b7b1d8425230" providerId="ADAL" clId="{E06EFACC-D105-4A6A-AFDD-FA046EA17A12}" dt="2024-02-06T16:50:11.636" v="345" actId="47"/>
        <pc:sldMkLst>
          <pc:docMk/>
          <pc:sldMk cId="538421881" sldId="824"/>
        </pc:sldMkLst>
      </pc:sldChg>
      <pc:sldChg chg="del">
        <pc:chgData name="Nguyen Binh" userId="acf7f2a7-1119-454a-99ee-b7b1d8425230" providerId="ADAL" clId="{E06EFACC-D105-4A6A-AFDD-FA046EA17A12}" dt="2024-02-06T16:50:11.636" v="345" actId="47"/>
        <pc:sldMkLst>
          <pc:docMk/>
          <pc:sldMk cId="1889372701" sldId="825"/>
        </pc:sldMkLst>
      </pc:sldChg>
      <pc:sldChg chg="del">
        <pc:chgData name="Nguyen Binh" userId="acf7f2a7-1119-454a-99ee-b7b1d8425230" providerId="ADAL" clId="{E06EFACC-D105-4A6A-AFDD-FA046EA17A12}" dt="2024-02-06T16:50:11.636" v="345" actId="47"/>
        <pc:sldMkLst>
          <pc:docMk/>
          <pc:sldMk cId="2922502689" sldId="1294"/>
        </pc:sldMkLst>
      </pc:sldChg>
      <pc:sldChg chg="del">
        <pc:chgData name="Nguyen Binh" userId="acf7f2a7-1119-454a-99ee-b7b1d8425230" providerId="ADAL" clId="{E06EFACC-D105-4A6A-AFDD-FA046EA17A12}" dt="2024-02-06T09:07:57.737" v="106" actId="47"/>
        <pc:sldMkLst>
          <pc:docMk/>
          <pc:sldMk cId="3794939173" sldId="1381"/>
        </pc:sldMkLst>
      </pc:sldChg>
      <pc:sldChg chg="del">
        <pc:chgData name="Nguyen Binh" userId="acf7f2a7-1119-454a-99ee-b7b1d8425230" providerId="ADAL" clId="{E06EFACC-D105-4A6A-AFDD-FA046EA17A12}" dt="2024-02-06T16:50:11.636" v="345" actId="47"/>
        <pc:sldMkLst>
          <pc:docMk/>
          <pc:sldMk cId="650976073" sldId="1393"/>
        </pc:sldMkLst>
      </pc:sldChg>
      <pc:sldChg chg="del">
        <pc:chgData name="Nguyen Binh" userId="acf7f2a7-1119-454a-99ee-b7b1d8425230" providerId="ADAL" clId="{E06EFACC-D105-4A6A-AFDD-FA046EA17A12}" dt="2024-02-06T16:50:11.636" v="345" actId="47"/>
        <pc:sldMkLst>
          <pc:docMk/>
          <pc:sldMk cId="1013989969" sldId="1394"/>
        </pc:sldMkLst>
      </pc:sldChg>
      <pc:sldChg chg="del">
        <pc:chgData name="Nguyen Binh" userId="acf7f2a7-1119-454a-99ee-b7b1d8425230" providerId="ADAL" clId="{E06EFACC-D105-4A6A-AFDD-FA046EA17A12}" dt="2024-02-06T09:04:19.506" v="33" actId="47"/>
        <pc:sldMkLst>
          <pc:docMk/>
          <pc:sldMk cId="3384243323" sldId="1397"/>
        </pc:sldMkLst>
      </pc:sldChg>
      <pc:sldChg chg="modSp mod ord">
        <pc:chgData name="Nguyen Binh" userId="acf7f2a7-1119-454a-99ee-b7b1d8425230" providerId="ADAL" clId="{E06EFACC-D105-4A6A-AFDD-FA046EA17A12}" dt="2024-02-06T17:01:15.472" v="827" actId="14100"/>
        <pc:sldMkLst>
          <pc:docMk/>
          <pc:sldMk cId="2707864634" sldId="1398"/>
        </pc:sldMkLst>
        <pc:spChg chg="mod">
          <ac:chgData name="Nguyen Binh" userId="acf7f2a7-1119-454a-99ee-b7b1d8425230" providerId="ADAL" clId="{E06EFACC-D105-4A6A-AFDD-FA046EA17A12}" dt="2024-02-06T16:49:59.836" v="344" actId="20577"/>
          <ac:spMkLst>
            <pc:docMk/>
            <pc:sldMk cId="2707864634" sldId="1398"/>
            <ac:spMk id="3" creationId="{88710C8B-3B7E-F3A0-8233-54160D0DCF94}"/>
          </ac:spMkLst>
        </pc:spChg>
        <pc:graphicFrameChg chg="mod modGraphic">
          <ac:chgData name="Nguyen Binh" userId="acf7f2a7-1119-454a-99ee-b7b1d8425230" providerId="ADAL" clId="{E06EFACC-D105-4A6A-AFDD-FA046EA17A12}" dt="2024-02-06T17:01:15.472" v="827" actId="14100"/>
          <ac:graphicFrameMkLst>
            <pc:docMk/>
            <pc:sldMk cId="2707864634" sldId="1398"/>
            <ac:graphicFrameMk id="11" creationId="{4F3324DD-7D17-2029-41CC-DEF63692B41F}"/>
          </ac:graphicFrameMkLst>
        </pc:graphicFrameChg>
      </pc:sldChg>
      <pc:sldChg chg="del">
        <pc:chgData name="Nguyen Binh" userId="acf7f2a7-1119-454a-99ee-b7b1d8425230" providerId="ADAL" clId="{E06EFACC-D105-4A6A-AFDD-FA046EA17A12}" dt="2024-02-06T09:04:19.506" v="33" actId="47"/>
        <pc:sldMkLst>
          <pc:docMk/>
          <pc:sldMk cId="1328486559" sldId="1399"/>
        </pc:sldMkLst>
      </pc:sldChg>
      <pc:sldChg chg="addSp delSp modSp new mod">
        <pc:chgData name="Nguyen Binh" userId="acf7f2a7-1119-454a-99ee-b7b1d8425230" providerId="ADAL" clId="{E06EFACC-D105-4A6A-AFDD-FA046EA17A12}" dt="2024-02-06T16:57:12.814" v="536" actId="1076"/>
        <pc:sldMkLst>
          <pc:docMk/>
          <pc:sldMk cId="3591263958" sldId="1399"/>
        </pc:sldMkLst>
        <pc:spChg chg="del">
          <ac:chgData name="Nguyen Binh" userId="acf7f2a7-1119-454a-99ee-b7b1d8425230" providerId="ADAL" clId="{E06EFACC-D105-4A6A-AFDD-FA046EA17A12}" dt="2024-02-06T16:54:58.285" v="373" actId="478"/>
          <ac:spMkLst>
            <pc:docMk/>
            <pc:sldMk cId="3591263958" sldId="1399"/>
            <ac:spMk id="2" creationId="{5D7DEE04-1F69-A9E3-D385-0B3827F747B0}"/>
          </ac:spMkLst>
        </pc:spChg>
        <pc:spChg chg="mod">
          <ac:chgData name="Nguyen Binh" userId="acf7f2a7-1119-454a-99ee-b7b1d8425230" providerId="ADAL" clId="{E06EFACC-D105-4A6A-AFDD-FA046EA17A12}" dt="2024-02-06T16:54:29.115" v="372" actId="20577"/>
          <ac:spMkLst>
            <pc:docMk/>
            <pc:sldMk cId="3591263958" sldId="1399"/>
            <ac:spMk id="3" creationId="{D104A5AC-2C0C-69FC-B172-CB70B9255D0B}"/>
          </ac:spMkLst>
        </pc:spChg>
        <pc:graphicFrameChg chg="add del mod modGraphic">
          <ac:chgData name="Nguyen Binh" userId="acf7f2a7-1119-454a-99ee-b7b1d8425230" providerId="ADAL" clId="{E06EFACC-D105-4A6A-AFDD-FA046EA17A12}" dt="2024-02-06T16:55:56.585" v="434" actId="478"/>
          <ac:graphicFrameMkLst>
            <pc:docMk/>
            <pc:sldMk cId="3591263958" sldId="1399"/>
            <ac:graphicFrameMk id="4" creationId="{BA532598-778F-D30A-A20B-C99ABF76F331}"/>
          </ac:graphicFrameMkLst>
        </pc:graphicFrameChg>
        <pc:graphicFrameChg chg="add mod modGraphic">
          <ac:chgData name="Nguyen Binh" userId="acf7f2a7-1119-454a-99ee-b7b1d8425230" providerId="ADAL" clId="{E06EFACC-D105-4A6A-AFDD-FA046EA17A12}" dt="2024-02-06T16:57:12.814" v="536" actId="1076"/>
          <ac:graphicFrameMkLst>
            <pc:docMk/>
            <pc:sldMk cId="3591263958" sldId="1399"/>
            <ac:graphicFrameMk id="5" creationId="{28D47F9D-CB57-CC3B-6D61-367341C0B26A}"/>
          </ac:graphicFrameMkLst>
        </pc:graphicFrameChg>
      </pc:sldChg>
      <pc:sldChg chg="addSp modSp add mod">
        <pc:chgData name="Nguyen Binh" userId="acf7f2a7-1119-454a-99ee-b7b1d8425230" providerId="ADAL" clId="{E06EFACC-D105-4A6A-AFDD-FA046EA17A12}" dt="2024-02-06T17:12:07.672" v="875" actId="20577"/>
        <pc:sldMkLst>
          <pc:docMk/>
          <pc:sldMk cId="28574461" sldId="1400"/>
        </pc:sldMkLst>
        <pc:spChg chg="mod">
          <ac:chgData name="Nguyen Binh" userId="acf7f2a7-1119-454a-99ee-b7b1d8425230" providerId="ADAL" clId="{E06EFACC-D105-4A6A-AFDD-FA046EA17A12}" dt="2024-02-06T17:12:07.672" v="875" actId="20577"/>
          <ac:spMkLst>
            <pc:docMk/>
            <pc:sldMk cId="28574461" sldId="1400"/>
            <ac:spMk id="2" creationId="{1D87FA2B-E0DC-E7E4-9EE7-8DF9A006B9C3}"/>
          </ac:spMkLst>
        </pc:spChg>
        <pc:spChg chg="mod">
          <ac:chgData name="Nguyen Binh" userId="acf7f2a7-1119-454a-99ee-b7b1d8425230" providerId="ADAL" clId="{E06EFACC-D105-4A6A-AFDD-FA046EA17A12}" dt="2024-02-06T17:11:54.500" v="847" actId="20577"/>
          <ac:spMkLst>
            <pc:docMk/>
            <pc:sldMk cId="28574461" sldId="1400"/>
            <ac:spMk id="3" creationId="{A95C9F32-83BE-B32A-1A1D-571B0A2ED7DA}"/>
          </ac:spMkLst>
        </pc:spChg>
        <pc:spChg chg="add mod">
          <ac:chgData name="Nguyen Binh" userId="acf7f2a7-1119-454a-99ee-b7b1d8425230" providerId="ADAL" clId="{E06EFACC-D105-4A6A-AFDD-FA046EA17A12}" dt="2024-02-06T17:09:40.823" v="830" actId="1076"/>
          <ac:spMkLst>
            <pc:docMk/>
            <pc:sldMk cId="28574461" sldId="1400"/>
            <ac:spMk id="5" creationId="{ACF8CCFA-F87F-7F90-BF66-8A4E81A69C2C}"/>
          </ac:spMkLst>
        </pc:spChg>
      </pc:sldChg>
      <pc:sldChg chg="del">
        <pc:chgData name="Nguyen Binh" userId="acf7f2a7-1119-454a-99ee-b7b1d8425230" providerId="ADAL" clId="{E06EFACC-D105-4A6A-AFDD-FA046EA17A12}" dt="2024-02-06T16:50:16.892" v="347" actId="47"/>
        <pc:sldMkLst>
          <pc:docMk/>
          <pc:sldMk cId="3579923556" sldId="1400"/>
        </pc:sldMkLst>
      </pc:sldChg>
      <pc:sldChg chg="addSp delSp modSp del mod">
        <pc:chgData name="Nguyen Binh" userId="acf7f2a7-1119-454a-99ee-b7b1d8425230" providerId="ADAL" clId="{E06EFACC-D105-4A6A-AFDD-FA046EA17A12}" dt="2024-02-06T16:50:15.760" v="346" actId="47"/>
        <pc:sldMkLst>
          <pc:docMk/>
          <pc:sldMk cId="61211204" sldId="1401"/>
        </pc:sldMkLst>
        <pc:spChg chg="mod">
          <ac:chgData name="Nguyen Binh" userId="acf7f2a7-1119-454a-99ee-b7b1d8425230" providerId="ADAL" clId="{E06EFACC-D105-4A6A-AFDD-FA046EA17A12}" dt="2024-02-06T16:23:55.424" v="128" actId="14100"/>
          <ac:spMkLst>
            <pc:docMk/>
            <pc:sldMk cId="61211204" sldId="1401"/>
            <ac:spMk id="2" creationId="{D08330D0-9935-3FA6-D455-95ED95021DAA}"/>
          </ac:spMkLst>
        </pc:spChg>
        <pc:graphicFrameChg chg="add del mod">
          <ac:chgData name="Nguyen Binh" userId="acf7f2a7-1119-454a-99ee-b7b1d8425230" providerId="ADAL" clId="{E06EFACC-D105-4A6A-AFDD-FA046EA17A12}" dt="2024-02-06T16:22:46.059" v="116"/>
          <ac:graphicFrameMkLst>
            <pc:docMk/>
            <pc:sldMk cId="61211204" sldId="1401"/>
            <ac:graphicFrameMk id="4" creationId="{EE03499A-8ACC-BB44-C59F-621C9E719593}"/>
          </ac:graphicFrameMkLst>
        </pc:graphicFrameChg>
      </pc:sldChg>
      <pc:sldChg chg="addSp delSp modSp add mod">
        <pc:chgData name="Nguyen Binh" userId="acf7f2a7-1119-454a-99ee-b7b1d8425230" providerId="ADAL" clId="{E06EFACC-D105-4A6A-AFDD-FA046EA17A12}" dt="2024-02-06T18:19:57.341" v="890" actId="27636"/>
        <pc:sldMkLst>
          <pc:docMk/>
          <pc:sldMk cId="953834158" sldId="1401"/>
        </pc:sldMkLst>
        <pc:spChg chg="del">
          <ac:chgData name="Nguyen Binh" userId="acf7f2a7-1119-454a-99ee-b7b1d8425230" providerId="ADAL" clId="{E06EFACC-D105-4A6A-AFDD-FA046EA17A12}" dt="2024-02-06T18:19:24.295" v="883" actId="478"/>
          <ac:spMkLst>
            <pc:docMk/>
            <pc:sldMk cId="953834158" sldId="1401"/>
            <ac:spMk id="2" creationId="{06DE0123-6527-71ED-5D22-A1E37709F082}"/>
          </ac:spMkLst>
        </pc:spChg>
        <pc:spChg chg="add del mod">
          <ac:chgData name="Nguyen Binh" userId="acf7f2a7-1119-454a-99ee-b7b1d8425230" providerId="ADAL" clId="{E06EFACC-D105-4A6A-AFDD-FA046EA17A12}" dt="2024-02-06T18:19:56.949" v="888" actId="478"/>
          <ac:spMkLst>
            <pc:docMk/>
            <pc:sldMk cId="953834158" sldId="1401"/>
            <ac:spMk id="4" creationId="{D89069E5-7BEF-8D9F-3D2B-217B37EA374D}"/>
          </ac:spMkLst>
        </pc:spChg>
        <pc:spChg chg="add mod">
          <ac:chgData name="Nguyen Binh" userId="acf7f2a7-1119-454a-99ee-b7b1d8425230" providerId="ADAL" clId="{E06EFACC-D105-4A6A-AFDD-FA046EA17A12}" dt="2024-02-06T18:19:57.341" v="890" actId="27636"/>
          <ac:spMkLst>
            <pc:docMk/>
            <pc:sldMk cId="953834158" sldId="1401"/>
            <ac:spMk id="5" creationId="{D89069E5-7BEF-8D9F-3D2B-217B37EA374D}"/>
          </ac:spMkLst>
        </pc:spChg>
      </pc:sldChg>
      <pc:sldChg chg="addSp delSp modSp add mod">
        <pc:chgData name="Nguyen Binh" userId="acf7f2a7-1119-454a-99ee-b7b1d8425230" providerId="ADAL" clId="{E06EFACC-D105-4A6A-AFDD-FA046EA17A12}" dt="2024-02-06T18:19:32.528" v="887" actId="478"/>
        <pc:sldMkLst>
          <pc:docMk/>
          <pc:sldMk cId="2324105800" sldId="1402"/>
        </pc:sldMkLst>
        <pc:spChg chg="del mod">
          <ac:chgData name="Nguyen Binh" userId="acf7f2a7-1119-454a-99ee-b7b1d8425230" providerId="ADAL" clId="{E06EFACC-D105-4A6A-AFDD-FA046EA17A12}" dt="2024-02-06T18:19:14.639" v="882" actId="478"/>
          <ac:spMkLst>
            <pc:docMk/>
            <pc:sldMk cId="2324105800" sldId="1402"/>
            <ac:spMk id="2" creationId="{9527906D-1B27-2509-7F55-5877618EC524}"/>
          </ac:spMkLst>
        </pc:spChg>
        <pc:spChg chg="add del mod">
          <ac:chgData name="Nguyen Binh" userId="acf7f2a7-1119-454a-99ee-b7b1d8425230" providerId="ADAL" clId="{E06EFACC-D105-4A6A-AFDD-FA046EA17A12}" dt="2024-02-06T18:19:32.528" v="887" actId="478"/>
          <ac:spMkLst>
            <pc:docMk/>
            <pc:sldMk cId="2324105800" sldId="1402"/>
            <ac:spMk id="5" creationId="{2F5EDF73-C877-2A22-9C1C-366F33911A66}"/>
          </ac:spMkLst>
        </pc:spChg>
      </pc:sldChg>
      <pc:sldChg chg="addSp delSp modSp new mod">
        <pc:chgData name="Nguyen Binh" userId="acf7f2a7-1119-454a-99ee-b7b1d8425230" providerId="ADAL" clId="{E06EFACC-D105-4A6A-AFDD-FA046EA17A12}" dt="2024-02-06T16:59:14.697" v="611" actId="20577"/>
        <pc:sldMkLst>
          <pc:docMk/>
          <pc:sldMk cId="1524567053" sldId="1403"/>
        </pc:sldMkLst>
        <pc:spChg chg="mod">
          <ac:chgData name="Nguyen Binh" userId="acf7f2a7-1119-454a-99ee-b7b1d8425230" providerId="ADAL" clId="{E06EFACC-D105-4A6A-AFDD-FA046EA17A12}" dt="2024-02-06T16:59:05.379" v="607" actId="1076"/>
          <ac:spMkLst>
            <pc:docMk/>
            <pc:sldMk cId="1524567053" sldId="1403"/>
            <ac:spMk id="2" creationId="{EDBC9395-23F8-E3F4-FF63-9E65CB79FD65}"/>
          </ac:spMkLst>
        </pc:spChg>
        <pc:spChg chg="mod">
          <ac:chgData name="Nguyen Binh" userId="acf7f2a7-1119-454a-99ee-b7b1d8425230" providerId="ADAL" clId="{E06EFACC-D105-4A6A-AFDD-FA046EA17A12}" dt="2024-02-06T16:59:14.697" v="611" actId="20577"/>
          <ac:spMkLst>
            <pc:docMk/>
            <pc:sldMk cId="1524567053" sldId="1403"/>
            <ac:spMk id="3" creationId="{44CDF43B-35FF-E2C8-1294-42A8D99465AF}"/>
          </ac:spMkLst>
        </pc:spChg>
        <pc:graphicFrameChg chg="add del mod">
          <ac:chgData name="Nguyen Binh" userId="acf7f2a7-1119-454a-99ee-b7b1d8425230" providerId="ADAL" clId="{E06EFACC-D105-4A6A-AFDD-FA046EA17A12}" dt="2024-02-06T16:57:24.106" v="540"/>
          <ac:graphicFrameMkLst>
            <pc:docMk/>
            <pc:sldMk cId="1524567053" sldId="1403"/>
            <ac:graphicFrameMk id="4" creationId="{043F8CA4-1595-66DE-31FF-F0CDF66C2880}"/>
          </ac:graphicFrameMkLst>
        </pc:graphicFrameChg>
      </pc:sldChg>
      <pc:sldMasterChg chg="modSp mod">
        <pc:chgData name="Nguyen Binh" userId="acf7f2a7-1119-454a-99ee-b7b1d8425230" providerId="ADAL" clId="{E06EFACC-D105-4A6A-AFDD-FA046EA17A12}" dt="2024-02-06T09:07:41.121" v="105" actId="20577"/>
        <pc:sldMasterMkLst>
          <pc:docMk/>
          <pc:sldMasterMk cId="3038685260" sldId="2147483811"/>
        </pc:sldMasterMkLst>
        <pc:spChg chg="mod">
          <ac:chgData name="Nguyen Binh" userId="acf7f2a7-1119-454a-99ee-b7b1d8425230" providerId="ADAL" clId="{E06EFACC-D105-4A6A-AFDD-FA046EA17A12}" dt="2024-02-06T09:07:41.121" v="105" actId="20577"/>
          <ac:spMkLst>
            <pc:docMk/>
            <pc:sldMasterMk cId="3038685260" sldId="2147483811"/>
            <ac:spMk id="15" creationId="{00000000-0000-0000-0000-000000000000}"/>
          </ac:spMkLst>
        </pc:spChg>
        <pc:spChg chg="mod">
          <ac:chgData name="Nguyen Binh" userId="acf7f2a7-1119-454a-99ee-b7b1d8425230" providerId="ADAL" clId="{E06EFACC-D105-4A6A-AFDD-FA046EA17A12}" dt="2024-02-06T09:07:15.688" v="75" actId="20577"/>
          <ac:spMkLst>
            <pc:docMk/>
            <pc:sldMasterMk cId="3038685260" sldId="2147483811"/>
            <ac:spMk id="18" creationId="{00000000-0000-0000-0000-000000000000}"/>
          </ac:spMkLst>
        </pc:spChg>
      </pc:sldMasterChg>
    </pc:docChg>
  </pc:docChgLst>
  <pc:docChgLst>
    <pc:chgData name="Nguyen Binh" userId="S::binh.nguyen@aalto.fi::acf7f2a7-1119-454a-99ee-b7b1d8425230" providerId="AD" clId="Web-{F8EC9A01-8678-4919-BF28-C32BF3A31209}"/>
    <pc:docChg chg="modSld">
      <pc:chgData name="Nguyen Binh" userId="S::binh.nguyen@aalto.fi::acf7f2a7-1119-454a-99ee-b7b1d8425230" providerId="AD" clId="Web-{F8EC9A01-8678-4919-BF28-C32BF3A31209}" dt="2023-05-11T11:18:25.359" v="6" actId="1076"/>
      <pc:docMkLst>
        <pc:docMk/>
      </pc:docMkLst>
      <pc:sldChg chg="delSp modSp">
        <pc:chgData name="Nguyen Binh" userId="S::binh.nguyen@aalto.fi::acf7f2a7-1119-454a-99ee-b7b1d8425230" providerId="AD" clId="Web-{F8EC9A01-8678-4919-BF28-C32BF3A31209}" dt="2023-05-11T11:18:25.359" v="6" actId="1076"/>
        <pc:sldMkLst>
          <pc:docMk/>
          <pc:sldMk cId="3146443580" sldId="1292"/>
        </pc:sldMkLst>
        <pc:spChg chg="del">
          <ac:chgData name="Nguyen Binh" userId="S::binh.nguyen@aalto.fi::acf7f2a7-1119-454a-99ee-b7b1d8425230" providerId="AD" clId="Web-{F8EC9A01-8678-4919-BF28-C32BF3A31209}" dt="2023-05-11T11:18:08.624" v="0"/>
          <ac:spMkLst>
            <pc:docMk/>
            <pc:sldMk cId="3146443580" sldId="1292"/>
            <ac:spMk id="2" creationId="{BA10CEC9-F3CB-561B-4D8A-3022EC58FB9D}"/>
          </ac:spMkLst>
        </pc:spChg>
        <pc:spChg chg="del">
          <ac:chgData name="Nguyen Binh" userId="S::binh.nguyen@aalto.fi::acf7f2a7-1119-454a-99ee-b7b1d8425230" providerId="AD" clId="Web-{F8EC9A01-8678-4919-BF28-C32BF3A31209}" dt="2023-05-11T11:18:09.577" v="1"/>
          <ac:spMkLst>
            <pc:docMk/>
            <pc:sldMk cId="3146443580" sldId="1292"/>
            <ac:spMk id="3" creationId="{F3674232-DB0B-6D46-0ECF-EC222586B172}"/>
          </ac:spMkLst>
        </pc:spChg>
        <pc:picChg chg="del">
          <ac:chgData name="Nguyen Binh" userId="S::binh.nguyen@aalto.fi::acf7f2a7-1119-454a-99ee-b7b1d8425230" providerId="AD" clId="Web-{F8EC9A01-8678-4919-BF28-C32BF3A31209}" dt="2023-05-11T11:18:18.171" v="2"/>
          <ac:picMkLst>
            <pc:docMk/>
            <pc:sldMk cId="3146443580" sldId="1292"/>
            <ac:picMk id="7" creationId="{2D9919E3-DD6D-A269-B9B2-9A9405E36D2B}"/>
          </ac:picMkLst>
        </pc:picChg>
        <pc:picChg chg="del">
          <ac:chgData name="Nguyen Binh" userId="S::binh.nguyen@aalto.fi::acf7f2a7-1119-454a-99ee-b7b1d8425230" providerId="AD" clId="Web-{F8EC9A01-8678-4919-BF28-C32BF3A31209}" dt="2023-05-11T11:18:18.828" v="3"/>
          <ac:picMkLst>
            <pc:docMk/>
            <pc:sldMk cId="3146443580" sldId="1292"/>
            <ac:picMk id="8" creationId="{5E9D8FDF-7162-4D94-5C50-2CDF993DA712}"/>
          </ac:picMkLst>
        </pc:picChg>
        <pc:picChg chg="mod">
          <ac:chgData name="Nguyen Binh" userId="S::binh.nguyen@aalto.fi::acf7f2a7-1119-454a-99ee-b7b1d8425230" providerId="AD" clId="Web-{F8EC9A01-8678-4919-BF28-C32BF3A31209}" dt="2023-05-11T11:18:21.359" v="5" actId="1076"/>
          <ac:picMkLst>
            <pc:docMk/>
            <pc:sldMk cId="3146443580" sldId="1292"/>
            <ac:picMk id="9" creationId="{A080D080-9AB8-C4FF-78FA-C97DEFF1E148}"/>
          </ac:picMkLst>
        </pc:picChg>
        <pc:picChg chg="mod">
          <ac:chgData name="Nguyen Binh" userId="S::binh.nguyen@aalto.fi::acf7f2a7-1119-454a-99ee-b7b1d8425230" providerId="AD" clId="Web-{F8EC9A01-8678-4919-BF28-C32BF3A31209}" dt="2023-05-11T11:18:25.359" v="6" actId="1076"/>
          <ac:picMkLst>
            <pc:docMk/>
            <pc:sldMk cId="3146443580" sldId="1292"/>
            <ac:picMk id="10" creationId="{CE28D81A-FF43-488A-E05C-238FF57F3889}"/>
          </ac:picMkLst>
        </pc:picChg>
      </pc:sldChg>
    </pc:docChg>
  </pc:docChgLst>
  <pc:docChgLst>
    <pc:chgData name="Nguyen Binh" userId="acf7f2a7-1119-454a-99ee-b7b1d8425230" providerId="ADAL" clId="{E92CA6F1-A479-4FBC-812F-20B345602168}"/>
    <pc:docChg chg="undo custSel addSld delSld modSld sldOrd modSection">
      <pc:chgData name="Nguyen Binh" userId="acf7f2a7-1119-454a-99ee-b7b1d8425230" providerId="ADAL" clId="{E92CA6F1-A479-4FBC-812F-20B345602168}" dt="2023-11-08T13:21:49.085" v="3463" actId="1076"/>
      <pc:docMkLst>
        <pc:docMk/>
      </pc:docMkLst>
      <pc:sldChg chg="addSp delSp modSp mod modAnim">
        <pc:chgData name="Nguyen Binh" userId="acf7f2a7-1119-454a-99ee-b7b1d8425230" providerId="ADAL" clId="{E92CA6F1-A479-4FBC-812F-20B345602168}" dt="2023-11-07T18:41:41.161" v="774"/>
        <pc:sldMkLst>
          <pc:docMk/>
          <pc:sldMk cId="3711779218" sldId="1367"/>
        </pc:sldMkLst>
        <pc:spChg chg="add mod">
          <ac:chgData name="Nguyen Binh" userId="acf7f2a7-1119-454a-99ee-b7b1d8425230" providerId="ADAL" clId="{E92CA6F1-A479-4FBC-812F-20B345602168}" dt="2023-11-07T18:30:29.519" v="468" actId="1076"/>
          <ac:spMkLst>
            <pc:docMk/>
            <pc:sldMk cId="3711779218" sldId="1367"/>
            <ac:spMk id="6" creationId="{3AB07488-B081-40B1-10C6-B0D071FD8F6B}"/>
          </ac:spMkLst>
        </pc:spChg>
        <pc:spChg chg="mod ord">
          <ac:chgData name="Nguyen Binh" userId="acf7f2a7-1119-454a-99ee-b7b1d8425230" providerId="ADAL" clId="{E92CA6F1-A479-4FBC-812F-20B345602168}" dt="2023-11-07T18:35:31.416" v="511" actId="1076"/>
          <ac:spMkLst>
            <pc:docMk/>
            <pc:sldMk cId="3711779218" sldId="1367"/>
            <ac:spMk id="11" creationId="{245A2D18-1748-EEC0-1099-81BA358414F5}"/>
          </ac:spMkLst>
        </pc:spChg>
        <pc:spChg chg="add del mod">
          <ac:chgData name="Nguyen Binh" userId="acf7f2a7-1119-454a-99ee-b7b1d8425230" providerId="ADAL" clId="{E92CA6F1-A479-4FBC-812F-20B345602168}" dt="2023-11-07T18:35:28.079" v="510" actId="478"/>
          <ac:spMkLst>
            <pc:docMk/>
            <pc:sldMk cId="3711779218" sldId="1367"/>
            <ac:spMk id="12" creationId="{C5032880-D138-7EE9-4117-A66A106DE063}"/>
          </ac:spMkLst>
        </pc:spChg>
        <pc:spChg chg="mod">
          <ac:chgData name="Nguyen Binh" userId="acf7f2a7-1119-454a-99ee-b7b1d8425230" providerId="ADAL" clId="{E92CA6F1-A479-4FBC-812F-20B345602168}" dt="2023-11-07T18:21:04.233" v="358" actId="21"/>
          <ac:spMkLst>
            <pc:docMk/>
            <pc:sldMk cId="3711779218" sldId="1367"/>
            <ac:spMk id="13" creationId="{21C85622-DE24-8262-78CE-9048C1682335}"/>
          </ac:spMkLst>
        </pc:spChg>
        <pc:picChg chg="add mod">
          <ac:chgData name="Nguyen Binh" userId="acf7f2a7-1119-454a-99ee-b7b1d8425230" providerId="ADAL" clId="{E92CA6F1-A479-4FBC-812F-20B345602168}" dt="2023-11-07T18:35:33.840" v="512" actId="14100"/>
          <ac:picMkLst>
            <pc:docMk/>
            <pc:sldMk cId="3711779218" sldId="1367"/>
            <ac:picMk id="3" creationId="{576ECE47-0E75-1F26-CBCD-393CA1A005AA}"/>
          </ac:picMkLst>
        </pc:picChg>
        <pc:picChg chg="add del mod">
          <ac:chgData name="Nguyen Binh" userId="acf7f2a7-1119-454a-99ee-b7b1d8425230" providerId="ADAL" clId="{E92CA6F1-A479-4FBC-812F-20B345602168}" dt="2023-11-07T18:35:04.671" v="502" actId="478"/>
          <ac:picMkLst>
            <pc:docMk/>
            <pc:sldMk cId="3711779218" sldId="1367"/>
            <ac:picMk id="4" creationId="{1214BDBD-E5C8-387F-57C0-820AA1D3EF18}"/>
          </ac:picMkLst>
        </pc:picChg>
        <pc:picChg chg="add del mod">
          <ac:chgData name="Nguyen Binh" userId="acf7f2a7-1119-454a-99ee-b7b1d8425230" providerId="ADAL" clId="{E92CA6F1-A479-4FBC-812F-20B345602168}" dt="2023-11-07T18:30:35.535" v="481" actId="21"/>
          <ac:picMkLst>
            <pc:docMk/>
            <pc:sldMk cId="3711779218" sldId="1367"/>
            <ac:picMk id="7" creationId="{10486733-CF38-1FBC-3D5C-56C6F59694A8}"/>
          </ac:picMkLst>
        </pc:picChg>
        <pc:picChg chg="add del mod modCrop">
          <ac:chgData name="Nguyen Binh" userId="acf7f2a7-1119-454a-99ee-b7b1d8425230" providerId="ADAL" clId="{E92CA6F1-A479-4FBC-812F-20B345602168}" dt="2023-11-07T18:30:34.138" v="479"/>
          <ac:picMkLst>
            <pc:docMk/>
            <pc:sldMk cId="3711779218" sldId="1367"/>
            <ac:picMk id="8" creationId="{85AB7072-270A-5EEB-432B-426F14CE7625}"/>
          </ac:picMkLst>
        </pc:picChg>
        <pc:picChg chg="add mod modCrop">
          <ac:chgData name="Nguyen Binh" userId="acf7f2a7-1119-454a-99ee-b7b1d8425230" providerId="ADAL" clId="{E92CA6F1-A479-4FBC-812F-20B345602168}" dt="2023-11-07T18:40:57.202" v="766" actId="732"/>
          <ac:picMkLst>
            <pc:docMk/>
            <pc:sldMk cId="3711779218" sldId="1367"/>
            <ac:picMk id="9" creationId="{7CDE331A-7653-6908-0199-C6EDEBE8975D}"/>
          </ac:picMkLst>
        </pc:picChg>
        <pc:picChg chg="add mod ord modCrop">
          <ac:chgData name="Nguyen Binh" userId="acf7f2a7-1119-454a-99ee-b7b1d8425230" providerId="ADAL" clId="{E92CA6F1-A479-4FBC-812F-20B345602168}" dt="2023-11-07T18:41:11.999" v="769" actId="167"/>
          <ac:picMkLst>
            <pc:docMk/>
            <pc:sldMk cId="3711779218" sldId="1367"/>
            <ac:picMk id="14" creationId="{D6F3F7A1-3D1A-4795-1FAF-6F5071544DCE}"/>
          </ac:picMkLst>
        </pc:picChg>
      </pc:sldChg>
      <pc:sldChg chg="addSp delSp modSp mod delAnim modAnim">
        <pc:chgData name="Nguyen Binh" userId="acf7f2a7-1119-454a-99ee-b7b1d8425230" providerId="ADAL" clId="{E92CA6F1-A479-4FBC-812F-20B345602168}" dt="2023-11-07T18:51:04.415" v="1134"/>
        <pc:sldMkLst>
          <pc:docMk/>
          <pc:sldMk cId="417441396" sldId="1374"/>
        </pc:sldMkLst>
        <pc:spChg chg="add del mod">
          <ac:chgData name="Nguyen Binh" userId="acf7f2a7-1119-454a-99ee-b7b1d8425230" providerId="ADAL" clId="{E92CA6F1-A479-4FBC-812F-20B345602168}" dt="2023-11-07T18:41:46.369" v="775" actId="1076"/>
          <ac:spMkLst>
            <pc:docMk/>
            <pc:sldMk cId="417441396" sldId="1374"/>
            <ac:spMk id="2" creationId="{16BEF2E4-80A2-10BB-93C6-6B2D7014774F}"/>
          </ac:spMkLst>
        </pc:spChg>
        <pc:spChg chg="add mod">
          <ac:chgData name="Nguyen Binh" userId="acf7f2a7-1119-454a-99ee-b7b1d8425230" providerId="ADAL" clId="{E92CA6F1-A479-4FBC-812F-20B345602168}" dt="2023-11-07T18:42:55.302" v="799" actId="14100"/>
          <ac:spMkLst>
            <pc:docMk/>
            <pc:sldMk cId="417441396" sldId="1374"/>
            <ac:spMk id="4" creationId="{0424165D-7314-A3BE-318D-DE5E20045534}"/>
          </ac:spMkLst>
        </pc:spChg>
        <pc:spChg chg="add del mod">
          <ac:chgData name="Nguyen Binh" userId="acf7f2a7-1119-454a-99ee-b7b1d8425230" providerId="ADAL" clId="{E92CA6F1-A479-4FBC-812F-20B345602168}" dt="2023-11-07T18:34:19.631" v="496" actId="21"/>
          <ac:spMkLst>
            <pc:docMk/>
            <pc:sldMk cId="417441396" sldId="1374"/>
            <ac:spMk id="7" creationId="{4CF61B8D-FED5-492F-16E6-64BCA69CCDE6}"/>
          </ac:spMkLst>
        </pc:spChg>
        <pc:spChg chg="add del mod">
          <ac:chgData name="Nguyen Binh" userId="acf7f2a7-1119-454a-99ee-b7b1d8425230" providerId="ADAL" clId="{E92CA6F1-A479-4FBC-812F-20B345602168}" dt="2023-11-07T18:34:38.896" v="498" actId="478"/>
          <ac:spMkLst>
            <pc:docMk/>
            <pc:sldMk cId="417441396" sldId="1374"/>
            <ac:spMk id="9" creationId="{448EB06F-5624-46B3-2638-EE4C1BB997A9}"/>
          </ac:spMkLst>
        </pc:spChg>
        <pc:spChg chg="mod">
          <ac:chgData name="Nguyen Binh" userId="acf7f2a7-1119-454a-99ee-b7b1d8425230" providerId="ADAL" clId="{E92CA6F1-A479-4FBC-812F-20B345602168}" dt="2023-11-07T18:46:31.345" v="1052" actId="20577"/>
          <ac:spMkLst>
            <pc:docMk/>
            <pc:sldMk cId="417441396" sldId="1374"/>
            <ac:spMk id="11" creationId="{DB99AD54-66E4-FA77-CA66-150D6E4A2E65}"/>
          </ac:spMkLst>
        </pc:spChg>
        <pc:spChg chg="add mod">
          <ac:chgData name="Nguyen Binh" userId="acf7f2a7-1119-454a-99ee-b7b1d8425230" providerId="ADAL" clId="{E92CA6F1-A479-4FBC-812F-20B345602168}" dt="2023-11-07T18:48:08.183" v="1102" actId="20577"/>
          <ac:spMkLst>
            <pc:docMk/>
            <pc:sldMk cId="417441396" sldId="1374"/>
            <ac:spMk id="12" creationId="{869963A7-8981-94AF-1C48-1DB4F666DD77}"/>
          </ac:spMkLst>
        </pc:spChg>
        <pc:spChg chg="mod">
          <ac:chgData name="Nguyen Binh" userId="acf7f2a7-1119-454a-99ee-b7b1d8425230" providerId="ADAL" clId="{E92CA6F1-A479-4FBC-812F-20B345602168}" dt="2023-11-07T18:50:25.095" v="1124" actId="20577"/>
          <ac:spMkLst>
            <pc:docMk/>
            <pc:sldMk cId="417441396" sldId="1374"/>
            <ac:spMk id="14" creationId="{83235B47-E3E4-C12A-255E-6350EAD1C9D8}"/>
          </ac:spMkLst>
        </pc:spChg>
        <pc:spChg chg="add mod">
          <ac:chgData name="Nguyen Binh" userId="acf7f2a7-1119-454a-99ee-b7b1d8425230" providerId="ADAL" clId="{E92CA6F1-A479-4FBC-812F-20B345602168}" dt="2023-11-07T18:45:07.338" v="1015" actId="20577"/>
          <ac:spMkLst>
            <pc:docMk/>
            <pc:sldMk cId="417441396" sldId="1374"/>
            <ac:spMk id="15" creationId="{CE1D07B2-4E6D-A140-AEE5-2BCD4F1745A8}"/>
          </ac:spMkLst>
        </pc:spChg>
        <pc:spChg chg="add mod">
          <ac:chgData name="Nguyen Binh" userId="acf7f2a7-1119-454a-99ee-b7b1d8425230" providerId="ADAL" clId="{E92CA6F1-A479-4FBC-812F-20B345602168}" dt="2023-11-07T18:47:16.361" v="1058" actId="14100"/>
          <ac:spMkLst>
            <pc:docMk/>
            <pc:sldMk cId="417441396" sldId="1374"/>
            <ac:spMk id="16" creationId="{2014AFA9-FCAB-0CE2-7892-7E58D9663F07}"/>
          </ac:spMkLst>
        </pc:spChg>
        <pc:spChg chg="add del mod">
          <ac:chgData name="Nguyen Binh" userId="acf7f2a7-1119-454a-99ee-b7b1d8425230" providerId="ADAL" clId="{E92CA6F1-A479-4FBC-812F-20B345602168}" dt="2023-11-07T18:47:19.630" v="1059" actId="478"/>
          <ac:spMkLst>
            <pc:docMk/>
            <pc:sldMk cId="417441396" sldId="1374"/>
            <ac:spMk id="17" creationId="{16161075-FB89-1F8B-B697-34BB2C4F8CC2}"/>
          </ac:spMkLst>
        </pc:spChg>
        <pc:spChg chg="add mod">
          <ac:chgData name="Nguyen Binh" userId="acf7f2a7-1119-454a-99ee-b7b1d8425230" providerId="ADAL" clId="{E92CA6F1-A479-4FBC-812F-20B345602168}" dt="2023-11-07T18:49:31.345" v="1115" actId="14100"/>
          <ac:spMkLst>
            <pc:docMk/>
            <pc:sldMk cId="417441396" sldId="1374"/>
            <ac:spMk id="18" creationId="{1795136C-A856-5FDB-0580-4E408678809E}"/>
          </ac:spMkLst>
        </pc:spChg>
        <pc:spChg chg="add mod">
          <ac:chgData name="Nguyen Binh" userId="acf7f2a7-1119-454a-99ee-b7b1d8425230" providerId="ADAL" clId="{E92CA6F1-A479-4FBC-812F-20B345602168}" dt="2023-11-07T18:49:16.089" v="1111" actId="14100"/>
          <ac:spMkLst>
            <pc:docMk/>
            <pc:sldMk cId="417441396" sldId="1374"/>
            <ac:spMk id="19" creationId="{D03B58B7-E590-9C39-18B4-8D1D2AFBBD5F}"/>
          </ac:spMkLst>
        </pc:spChg>
        <pc:spChg chg="add mod">
          <ac:chgData name="Nguyen Binh" userId="acf7f2a7-1119-454a-99ee-b7b1d8425230" providerId="ADAL" clId="{E92CA6F1-A479-4FBC-812F-20B345602168}" dt="2023-11-07T18:49:09.600" v="1109" actId="1076"/>
          <ac:spMkLst>
            <pc:docMk/>
            <pc:sldMk cId="417441396" sldId="1374"/>
            <ac:spMk id="20" creationId="{7D7D6E88-B846-461C-BA6E-A0C750E993E6}"/>
          </ac:spMkLst>
        </pc:spChg>
        <pc:spChg chg="add mod">
          <ac:chgData name="Nguyen Binh" userId="acf7f2a7-1119-454a-99ee-b7b1d8425230" providerId="ADAL" clId="{E92CA6F1-A479-4FBC-812F-20B345602168}" dt="2023-11-07T18:49:44.401" v="1122" actId="1076"/>
          <ac:spMkLst>
            <pc:docMk/>
            <pc:sldMk cId="417441396" sldId="1374"/>
            <ac:spMk id="21" creationId="{F9A63197-85CC-F852-2D8F-3EADF823E522}"/>
          </ac:spMkLst>
        </pc:spChg>
        <pc:spChg chg="add mod">
          <ac:chgData name="Nguyen Binh" userId="acf7f2a7-1119-454a-99ee-b7b1d8425230" providerId="ADAL" clId="{E92CA6F1-A479-4FBC-812F-20B345602168}" dt="2023-11-07T18:50:57.833" v="1132" actId="14100"/>
          <ac:spMkLst>
            <pc:docMk/>
            <pc:sldMk cId="417441396" sldId="1374"/>
            <ac:spMk id="22" creationId="{47F5D353-0885-B61A-D860-47E86035196D}"/>
          </ac:spMkLst>
        </pc:spChg>
        <pc:picChg chg="add del mod">
          <ac:chgData name="Nguyen Binh" userId="acf7f2a7-1119-454a-99ee-b7b1d8425230" providerId="ADAL" clId="{E92CA6F1-A479-4FBC-812F-20B345602168}" dt="2023-11-07T18:35:06.890" v="503" actId="21"/>
          <ac:picMkLst>
            <pc:docMk/>
            <pc:sldMk cId="417441396" sldId="1374"/>
            <ac:picMk id="5" creationId="{ABF9F875-3318-2138-3014-E87FDC9E99EE}"/>
          </ac:picMkLst>
        </pc:picChg>
        <pc:picChg chg="mod">
          <ac:chgData name="Nguyen Binh" userId="acf7f2a7-1119-454a-99ee-b7b1d8425230" providerId="ADAL" clId="{E92CA6F1-A479-4FBC-812F-20B345602168}" dt="2023-11-07T18:45:46.865" v="1031" actId="1076"/>
          <ac:picMkLst>
            <pc:docMk/>
            <pc:sldMk cId="417441396" sldId="1374"/>
            <ac:picMk id="2056" creationId="{09212E6C-415C-2A75-8E44-28F157A9E0A1}"/>
          </ac:picMkLst>
        </pc:picChg>
        <pc:picChg chg="mod">
          <ac:chgData name="Nguyen Binh" userId="acf7f2a7-1119-454a-99ee-b7b1d8425230" providerId="ADAL" clId="{E92CA6F1-A479-4FBC-812F-20B345602168}" dt="2023-11-07T18:44:59.729" v="1004" actId="1076"/>
          <ac:picMkLst>
            <pc:docMk/>
            <pc:sldMk cId="417441396" sldId="1374"/>
            <ac:picMk id="2060" creationId="{CE0B5984-6375-9F54-F04C-34B30594CA14}"/>
          </ac:picMkLst>
        </pc:picChg>
      </pc:sldChg>
      <pc:sldChg chg="modSp mod">
        <pc:chgData name="Nguyen Binh" userId="acf7f2a7-1119-454a-99ee-b7b1d8425230" providerId="ADAL" clId="{E92CA6F1-A479-4FBC-812F-20B345602168}" dt="2023-11-07T18:39:25.989" v="741" actId="20577"/>
        <pc:sldMkLst>
          <pc:docMk/>
          <pc:sldMk cId="579081990" sldId="1375"/>
        </pc:sldMkLst>
        <pc:spChg chg="mod">
          <ac:chgData name="Nguyen Binh" userId="acf7f2a7-1119-454a-99ee-b7b1d8425230" providerId="ADAL" clId="{E92CA6F1-A479-4FBC-812F-20B345602168}" dt="2023-11-07T18:39:25.989" v="741" actId="20577"/>
          <ac:spMkLst>
            <pc:docMk/>
            <pc:sldMk cId="579081990" sldId="1375"/>
            <ac:spMk id="8" creationId="{F7470496-43F9-3D30-1AD7-31C386A1A7C7}"/>
          </ac:spMkLst>
        </pc:spChg>
      </pc:sldChg>
      <pc:sldChg chg="modSp mod">
        <pc:chgData name="Nguyen Binh" userId="acf7f2a7-1119-454a-99ee-b7b1d8425230" providerId="ADAL" clId="{E92CA6F1-A479-4FBC-812F-20B345602168}" dt="2023-11-07T18:39:32.966" v="743"/>
        <pc:sldMkLst>
          <pc:docMk/>
          <pc:sldMk cId="646956831" sldId="1376"/>
        </pc:sldMkLst>
        <pc:spChg chg="mod">
          <ac:chgData name="Nguyen Binh" userId="acf7f2a7-1119-454a-99ee-b7b1d8425230" providerId="ADAL" clId="{E92CA6F1-A479-4FBC-812F-20B345602168}" dt="2023-11-07T18:39:32.966" v="743"/>
          <ac:spMkLst>
            <pc:docMk/>
            <pc:sldMk cId="646956831" sldId="1376"/>
            <ac:spMk id="6" creationId="{C958FDEC-3C5C-13AE-EED7-C2D1D3356862}"/>
          </ac:spMkLst>
        </pc:spChg>
      </pc:sldChg>
      <pc:sldChg chg="addSp modSp mod modAnim">
        <pc:chgData name="Nguyen Binh" userId="acf7f2a7-1119-454a-99ee-b7b1d8425230" providerId="ADAL" clId="{E92CA6F1-A479-4FBC-812F-20B345602168}" dt="2023-11-07T18:54:57.190" v="1251"/>
        <pc:sldMkLst>
          <pc:docMk/>
          <pc:sldMk cId="667512896" sldId="1377"/>
        </pc:sldMkLst>
        <pc:spChg chg="mod">
          <ac:chgData name="Nguyen Binh" userId="acf7f2a7-1119-454a-99ee-b7b1d8425230" providerId="ADAL" clId="{E92CA6F1-A479-4FBC-812F-20B345602168}" dt="2023-11-07T18:54:11.570" v="1244" actId="20577"/>
          <ac:spMkLst>
            <pc:docMk/>
            <pc:sldMk cId="667512896" sldId="1377"/>
            <ac:spMk id="3" creationId="{16AC7630-0936-F649-889B-6B6C3C1B2D75}"/>
          </ac:spMkLst>
        </pc:spChg>
        <pc:spChg chg="mod">
          <ac:chgData name="Nguyen Binh" userId="acf7f2a7-1119-454a-99ee-b7b1d8425230" providerId="ADAL" clId="{E92CA6F1-A479-4FBC-812F-20B345602168}" dt="2023-11-07T18:39:37.342" v="745"/>
          <ac:spMkLst>
            <pc:docMk/>
            <pc:sldMk cId="667512896" sldId="1377"/>
            <ac:spMk id="6" creationId="{A9D7DEB9-CD5B-41CD-20E9-47C31901089A}"/>
          </ac:spMkLst>
        </pc:spChg>
        <pc:spChg chg="mod">
          <ac:chgData name="Nguyen Binh" userId="acf7f2a7-1119-454a-99ee-b7b1d8425230" providerId="ADAL" clId="{E92CA6F1-A479-4FBC-812F-20B345602168}" dt="2023-11-07T18:54:29.769" v="1246" actId="1076"/>
          <ac:spMkLst>
            <pc:docMk/>
            <pc:sldMk cId="667512896" sldId="1377"/>
            <ac:spMk id="11" creationId="{B4A924D5-B727-3BA1-707C-2DA67E776720}"/>
          </ac:spMkLst>
        </pc:spChg>
        <pc:graphicFrameChg chg="mod">
          <ac:chgData name="Nguyen Binh" userId="acf7f2a7-1119-454a-99ee-b7b1d8425230" providerId="ADAL" clId="{E92CA6F1-A479-4FBC-812F-20B345602168}" dt="2023-11-07T18:54:25.721" v="1245" actId="1076"/>
          <ac:graphicFrameMkLst>
            <pc:docMk/>
            <pc:sldMk cId="667512896" sldId="1377"/>
            <ac:graphicFrameMk id="7" creationId="{E606F601-C83A-A1C0-0122-7359C43F018E}"/>
          </ac:graphicFrameMkLst>
        </pc:graphicFrameChg>
        <pc:graphicFrameChg chg="mod">
          <ac:chgData name="Nguyen Binh" userId="acf7f2a7-1119-454a-99ee-b7b1d8425230" providerId="ADAL" clId="{E92CA6F1-A479-4FBC-812F-20B345602168}" dt="2023-11-07T18:54:25.721" v="1245" actId="1076"/>
          <ac:graphicFrameMkLst>
            <pc:docMk/>
            <pc:sldMk cId="667512896" sldId="1377"/>
            <ac:graphicFrameMk id="8" creationId="{77B514D7-67E1-4F3E-9A67-830F78F36E74}"/>
          </ac:graphicFrameMkLst>
        </pc:graphicFrameChg>
        <pc:graphicFrameChg chg="mod">
          <ac:chgData name="Nguyen Binh" userId="acf7f2a7-1119-454a-99ee-b7b1d8425230" providerId="ADAL" clId="{E92CA6F1-A479-4FBC-812F-20B345602168}" dt="2023-11-07T18:54:25.721" v="1245" actId="1076"/>
          <ac:graphicFrameMkLst>
            <pc:docMk/>
            <pc:sldMk cId="667512896" sldId="1377"/>
            <ac:graphicFrameMk id="9" creationId="{994FD505-5389-E4E4-3B52-5D815AAEF81E}"/>
          </ac:graphicFrameMkLst>
        </pc:graphicFrameChg>
        <pc:picChg chg="add mod modCrop">
          <ac:chgData name="Nguyen Binh" userId="acf7f2a7-1119-454a-99ee-b7b1d8425230" providerId="ADAL" clId="{E92CA6F1-A479-4FBC-812F-20B345602168}" dt="2023-11-07T18:54:48.025" v="1250" actId="1076"/>
          <ac:picMkLst>
            <pc:docMk/>
            <pc:sldMk cId="667512896" sldId="1377"/>
            <ac:picMk id="2" creationId="{55A3153A-3360-7CC9-F0D1-C1D2545376E7}"/>
          </ac:picMkLst>
        </pc:picChg>
      </pc:sldChg>
      <pc:sldChg chg="addSp modSp mod ord modAnim">
        <pc:chgData name="Nguyen Binh" userId="acf7f2a7-1119-454a-99ee-b7b1d8425230" providerId="ADAL" clId="{E92CA6F1-A479-4FBC-812F-20B345602168}" dt="2023-11-08T12:40:17.809" v="2336" actId="1076"/>
        <pc:sldMkLst>
          <pc:docMk/>
          <pc:sldMk cId="1593405441" sldId="1380"/>
        </pc:sldMkLst>
        <pc:spChg chg="add mod">
          <ac:chgData name="Nguyen Binh" userId="acf7f2a7-1119-454a-99ee-b7b1d8425230" providerId="ADAL" clId="{E92CA6F1-A479-4FBC-812F-20B345602168}" dt="2023-11-08T12:40:17.809" v="2336" actId="1076"/>
          <ac:spMkLst>
            <pc:docMk/>
            <pc:sldMk cId="1593405441" sldId="1380"/>
            <ac:spMk id="6" creationId="{26B4D0B0-5800-2E15-1197-14A84FC7F193}"/>
          </ac:spMkLst>
        </pc:spChg>
        <pc:spChg chg="mod">
          <ac:chgData name="Nguyen Binh" userId="acf7f2a7-1119-454a-99ee-b7b1d8425230" providerId="ADAL" clId="{E92CA6F1-A479-4FBC-812F-20B345602168}" dt="2023-11-08T11:45:45.519" v="1442" actId="20577"/>
          <ac:spMkLst>
            <pc:docMk/>
            <pc:sldMk cId="1593405441" sldId="1380"/>
            <ac:spMk id="8" creationId="{326D0FC7-9DA0-541D-69AD-F3C4FE75B4B0}"/>
          </ac:spMkLst>
        </pc:spChg>
        <pc:spChg chg="mod">
          <ac:chgData name="Nguyen Binh" userId="acf7f2a7-1119-454a-99ee-b7b1d8425230" providerId="ADAL" clId="{E92CA6F1-A479-4FBC-812F-20B345602168}" dt="2023-11-08T11:53:52.887" v="1873" actId="20577"/>
          <ac:spMkLst>
            <pc:docMk/>
            <pc:sldMk cId="1593405441" sldId="1380"/>
            <ac:spMk id="11" creationId="{38F3CA70-339C-16F0-E254-CD9724139915}"/>
          </ac:spMkLst>
        </pc:spChg>
      </pc:sldChg>
      <pc:sldChg chg="addSp delSp modSp mod delAnim modAnim">
        <pc:chgData name="Nguyen Binh" userId="acf7f2a7-1119-454a-99ee-b7b1d8425230" providerId="ADAL" clId="{E92CA6F1-A479-4FBC-812F-20B345602168}" dt="2023-11-08T13:15:54.108" v="3325" actId="123"/>
        <pc:sldMkLst>
          <pc:docMk/>
          <pc:sldMk cId="3794939173" sldId="1381"/>
        </pc:sldMkLst>
        <pc:spChg chg="mod">
          <ac:chgData name="Nguyen Binh" userId="acf7f2a7-1119-454a-99ee-b7b1d8425230" providerId="ADAL" clId="{E92CA6F1-A479-4FBC-812F-20B345602168}" dt="2023-11-08T11:47:57.640" v="1581" actId="1076"/>
          <ac:spMkLst>
            <pc:docMk/>
            <pc:sldMk cId="3794939173" sldId="1381"/>
            <ac:spMk id="3" creationId="{51F5306F-5513-9006-710A-73FC7141D998}"/>
          </ac:spMkLst>
        </pc:spChg>
        <pc:spChg chg="mod">
          <ac:chgData name="Nguyen Binh" userId="acf7f2a7-1119-454a-99ee-b7b1d8425230" providerId="ADAL" clId="{E92CA6F1-A479-4FBC-812F-20B345602168}" dt="2023-11-08T11:47:55.159" v="1580" actId="1076"/>
          <ac:spMkLst>
            <pc:docMk/>
            <pc:sldMk cId="3794939173" sldId="1381"/>
            <ac:spMk id="5" creationId="{2C0A1147-2F4A-1949-C31D-6607ABC11148}"/>
          </ac:spMkLst>
        </pc:spChg>
        <pc:spChg chg="mod">
          <ac:chgData name="Nguyen Binh" userId="acf7f2a7-1119-454a-99ee-b7b1d8425230" providerId="ADAL" clId="{E92CA6F1-A479-4FBC-812F-20B345602168}" dt="2023-11-08T11:46:42.828" v="1511" actId="404"/>
          <ac:spMkLst>
            <pc:docMk/>
            <pc:sldMk cId="3794939173" sldId="1381"/>
            <ac:spMk id="7" creationId="{9447359B-807B-4702-7EB6-148EB507BDEB}"/>
          </ac:spMkLst>
        </pc:spChg>
        <pc:spChg chg="add mod">
          <ac:chgData name="Nguyen Binh" userId="acf7f2a7-1119-454a-99ee-b7b1d8425230" providerId="ADAL" clId="{E92CA6F1-A479-4FBC-812F-20B345602168}" dt="2023-11-08T11:51:01.198" v="1864" actId="1076"/>
          <ac:spMkLst>
            <pc:docMk/>
            <pc:sldMk cId="3794939173" sldId="1381"/>
            <ac:spMk id="8" creationId="{AB65EF1C-B250-F2EC-234C-19BA6C46AC63}"/>
          </ac:spMkLst>
        </pc:spChg>
        <pc:spChg chg="add mod">
          <ac:chgData name="Nguyen Binh" userId="acf7f2a7-1119-454a-99ee-b7b1d8425230" providerId="ADAL" clId="{E92CA6F1-A479-4FBC-812F-20B345602168}" dt="2023-11-08T11:50:58.404" v="1863" actId="1076"/>
          <ac:spMkLst>
            <pc:docMk/>
            <pc:sldMk cId="3794939173" sldId="1381"/>
            <ac:spMk id="9" creationId="{9CBD450E-B825-94F1-CEBB-129E94C90FCD}"/>
          </ac:spMkLst>
        </pc:spChg>
        <pc:spChg chg="add mod">
          <ac:chgData name="Nguyen Binh" userId="acf7f2a7-1119-454a-99ee-b7b1d8425230" providerId="ADAL" clId="{E92CA6F1-A479-4FBC-812F-20B345602168}" dt="2023-11-08T11:51:03.215" v="1865" actId="1076"/>
          <ac:spMkLst>
            <pc:docMk/>
            <pc:sldMk cId="3794939173" sldId="1381"/>
            <ac:spMk id="10" creationId="{4502EA34-07B9-978B-400D-B0A8B15D73B7}"/>
          </ac:spMkLst>
        </pc:spChg>
        <pc:spChg chg="add mod">
          <ac:chgData name="Nguyen Binh" userId="acf7f2a7-1119-454a-99ee-b7b1d8425230" providerId="ADAL" clId="{E92CA6F1-A479-4FBC-812F-20B345602168}" dt="2023-11-08T13:14:57.931" v="3266" actId="1076"/>
          <ac:spMkLst>
            <pc:docMk/>
            <pc:sldMk cId="3794939173" sldId="1381"/>
            <ac:spMk id="16" creationId="{1413E4EB-1D21-DA93-EE67-4A3B73166886}"/>
          </ac:spMkLst>
        </pc:spChg>
        <pc:spChg chg="add mod">
          <ac:chgData name="Nguyen Binh" userId="acf7f2a7-1119-454a-99ee-b7b1d8425230" providerId="ADAL" clId="{E92CA6F1-A479-4FBC-812F-20B345602168}" dt="2023-11-08T13:15:54.108" v="3325" actId="123"/>
          <ac:spMkLst>
            <pc:docMk/>
            <pc:sldMk cId="3794939173" sldId="1381"/>
            <ac:spMk id="18" creationId="{92243F00-392D-299B-A3BB-F91E7505A2A5}"/>
          </ac:spMkLst>
        </pc:spChg>
        <pc:spChg chg="add mod">
          <ac:chgData name="Nguyen Binh" userId="acf7f2a7-1119-454a-99ee-b7b1d8425230" providerId="ADAL" clId="{E92CA6F1-A479-4FBC-812F-20B345602168}" dt="2023-11-08T13:15:42.402" v="3299" actId="1076"/>
          <ac:spMkLst>
            <pc:docMk/>
            <pc:sldMk cId="3794939173" sldId="1381"/>
            <ac:spMk id="20" creationId="{B335774F-F0D3-D2AB-C9FA-80D01BDFC3C8}"/>
          </ac:spMkLst>
        </pc:spChg>
        <pc:picChg chg="add del mod">
          <ac:chgData name="Nguyen Binh" userId="acf7f2a7-1119-454a-99ee-b7b1d8425230" providerId="ADAL" clId="{E92CA6F1-A479-4FBC-812F-20B345602168}" dt="2023-11-08T12:13:43.098" v="1965" actId="478"/>
          <ac:picMkLst>
            <pc:docMk/>
            <pc:sldMk cId="3794939173" sldId="1381"/>
            <ac:picMk id="2" creationId="{8F3175C1-ADD5-A33E-1FD4-4E45CCE1D7E9}"/>
          </ac:picMkLst>
        </pc:picChg>
        <pc:picChg chg="add del mod">
          <ac:chgData name="Nguyen Binh" userId="acf7f2a7-1119-454a-99ee-b7b1d8425230" providerId="ADAL" clId="{E92CA6F1-A479-4FBC-812F-20B345602168}" dt="2023-11-08T12:18:01.236" v="1968" actId="478"/>
          <ac:picMkLst>
            <pc:docMk/>
            <pc:sldMk cId="3794939173" sldId="1381"/>
            <ac:picMk id="6" creationId="{0A0B0B17-1C6A-B8E1-C81F-1875F36C5ED2}"/>
          </ac:picMkLst>
        </pc:picChg>
        <pc:picChg chg="add mod">
          <ac:chgData name="Nguyen Binh" userId="acf7f2a7-1119-454a-99ee-b7b1d8425230" providerId="ADAL" clId="{E92CA6F1-A479-4FBC-812F-20B345602168}" dt="2023-11-08T11:54:32.931" v="1878" actId="1076"/>
          <ac:picMkLst>
            <pc:docMk/>
            <pc:sldMk cId="3794939173" sldId="1381"/>
            <ac:picMk id="11" creationId="{B206D216-F332-6145-5195-A253386B1890}"/>
          </ac:picMkLst>
        </pc:picChg>
        <pc:picChg chg="add del">
          <ac:chgData name="Nguyen Binh" userId="acf7f2a7-1119-454a-99ee-b7b1d8425230" providerId="ADAL" clId="{E92CA6F1-A479-4FBC-812F-20B345602168}" dt="2023-11-08T11:56:50.009" v="1880"/>
          <ac:picMkLst>
            <pc:docMk/>
            <pc:sldMk cId="3794939173" sldId="1381"/>
            <ac:picMk id="12" creationId="{3E807ECD-F9E3-8B95-2CC8-55A43C6982B6}"/>
          </ac:picMkLst>
        </pc:picChg>
        <pc:picChg chg="add mod">
          <ac:chgData name="Nguyen Binh" userId="acf7f2a7-1119-454a-99ee-b7b1d8425230" providerId="ADAL" clId="{E92CA6F1-A479-4FBC-812F-20B345602168}" dt="2023-11-08T13:15:20.293" v="3271" actId="1076"/>
          <ac:picMkLst>
            <pc:docMk/>
            <pc:sldMk cId="3794939173" sldId="1381"/>
            <ac:picMk id="12" creationId="{DEE7C29B-EC69-EBBD-F87A-1E9026A89191}"/>
          </ac:picMkLst>
        </pc:picChg>
        <pc:picChg chg="add del mod">
          <ac:chgData name="Nguyen Binh" userId="acf7f2a7-1119-454a-99ee-b7b1d8425230" providerId="ADAL" clId="{E92CA6F1-A479-4FBC-812F-20B345602168}" dt="2023-11-08T12:11:51.248" v="1962" actId="478"/>
          <ac:picMkLst>
            <pc:docMk/>
            <pc:sldMk cId="3794939173" sldId="1381"/>
            <ac:picMk id="13" creationId="{01B1180A-F09D-1618-63D1-88A8E469D8B5}"/>
          </ac:picMkLst>
        </pc:picChg>
        <pc:picChg chg="mod">
          <ac:chgData name="Nguyen Binh" userId="acf7f2a7-1119-454a-99ee-b7b1d8425230" providerId="ADAL" clId="{E92CA6F1-A479-4FBC-812F-20B345602168}" dt="2023-11-08T12:51:48.147" v="2679" actId="1076"/>
          <ac:picMkLst>
            <pc:docMk/>
            <pc:sldMk cId="3794939173" sldId="1381"/>
            <ac:picMk id="14" creationId="{CDCFD52F-6307-6F30-DB75-86F5ACD6379B}"/>
          </ac:picMkLst>
        </pc:picChg>
      </pc:sldChg>
      <pc:sldChg chg="addSp delSp modSp mod ord delAnim modAnim">
        <pc:chgData name="Nguyen Binh" userId="acf7f2a7-1119-454a-99ee-b7b1d8425230" providerId="ADAL" clId="{E92CA6F1-A479-4FBC-812F-20B345602168}" dt="2023-11-08T13:21:49.085" v="3463" actId="1076"/>
        <pc:sldMkLst>
          <pc:docMk/>
          <pc:sldMk cId="3555240154" sldId="1382"/>
        </pc:sldMkLst>
        <pc:spChg chg="del">
          <ac:chgData name="Nguyen Binh" userId="acf7f2a7-1119-454a-99ee-b7b1d8425230" providerId="ADAL" clId="{E92CA6F1-A479-4FBC-812F-20B345602168}" dt="2023-11-07T08:15:41.198" v="106" actId="478"/>
          <ac:spMkLst>
            <pc:docMk/>
            <pc:sldMk cId="3555240154" sldId="1382"/>
            <ac:spMk id="2" creationId="{16BEF2E4-80A2-10BB-93C6-6B2D7014774F}"/>
          </ac:spMkLst>
        </pc:spChg>
        <pc:spChg chg="mod">
          <ac:chgData name="Nguyen Binh" userId="acf7f2a7-1119-454a-99ee-b7b1d8425230" providerId="ADAL" clId="{E92CA6F1-A479-4FBC-812F-20B345602168}" dt="2023-11-07T08:16:23.277" v="153" actId="20577"/>
          <ac:spMkLst>
            <pc:docMk/>
            <pc:sldMk cId="3555240154" sldId="1382"/>
            <ac:spMk id="3" creationId="{057ADFF9-08AB-559A-49BE-36063D5C1DF2}"/>
          </ac:spMkLst>
        </pc:spChg>
        <pc:spChg chg="add mod">
          <ac:chgData name="Nguyen Binh" userId="acf7f2a7-1119-454a-99ee-b7b1d8425230" providerId="ADAL" clId="{E92CA6F1-A479-4FBC-812F-20B345602168}" dt="2023-11-08T13:21:49.085" v="3463" actId="1076"/>
          <ac:spMkLst>
            <pc:docMk/>
            <pc:sldMk cId="3555240154" sldId="1382"/>
            <ac:spMk id="4" creationId="{E51CF7DE-4A1F-BFDB-2410-19327CD018C8}"/>
          </ac:spMkLst>
        </pc:spChg>
        <pc:picChg chg="add del mod">
          <ac:chgData name="Nguyen Binh" userId="acf7f2a7-1119-454a-99ee-b7b1d8425230" providerId="ADAL" clId="{E92CA6F1-A479-4FBC-812F-20B345602168}" dt="2023-11-07T08:24:13.005" v="158" actId="478"/>
          <ac:picMkLst>
            <pc:docMk/>
            <pc:sldMk cId="3555240154" sldId="1382"/>
            <ac:picMk id="4" creationId="{753CAD8D-821A-AAE7-2C6A-C6D3429E2AFD}"/>
          </ac:picMkLst>
        </pc:picChg>
        <pc:picChg chg="add del mod">
          <ac:chgData name="Nguyen Binh" userId="acf7f2a7-1119-454a-99ee-b7b1d8425230" providerId="ADAL" clId="{E92CA6F1-A479-4FBC-812F-20B345602168}" dt="2023-11-07T08:24:15.030" v="159" actId="478"/>
          <ac:picMkLst>
            <pc:docMk/>
            <pc:sldMk cId="3555240154" sldId="1382"/>
            <ac:picMk id="5" creationId="{857BD8BF-7445-5E78-9931-DEA3C8F42B6B}"/>
          </ac:picMkLst>
        </pc:picChg>
        <pc:picChg chg="add del mod">
          <ac:chgData name="Nguyen Binh" userId="acf7f2a7-1119-454a-99ee-b7b1d8425230" providerId="ADAL" clId="{E92CA6F1-A479-4FBC-812F-20B345602168}" dt="2023-11-07T08:25:09.372" v="163" actId="478"/>
          <ac:picMkLst>
            <pc:docMk/>
            <pc:sldMk cId="3555240154" sldId="1382"/>
            <ac:picMk id="7" creationId="{0FF5599A-F08B-3898-0A4B-604A141899BD}"/>
          </ac:picMkLst>
        </pc:picChg>
        <pc:picChg chg="add mod">
          <ac:chgData name="Nguyen Binh" userId="acf7f2a7-1119-454a-99ee-b7b1d8425230" providerId="ADAL" clId="{E92CA6F1-A479-4FBC-812F-20B345602168}" dt="2023-11-08T13:21:46.563" v="3462" actId="1076"/>
          <ac:picMkLst>
            <pc:docMk/>
            <pc:sldMk cId="3555240154" sldId="1382"/>
            <ac:picMk id="8" creationId="{638201A9-9080-798E-858F-2CDB6E24872B}"/>
          </ac:picMkLst>
        </pc:picChg>
        <pc:picChg chg="add mod">
          <ac:chgData name="Nguyen Binh" userId="acf7f2a7-1119-454a-99ee-b7b1d8425230" providerId="ADAL" clId="{E92CA6F1-A479-4FBC-812F-20B345602168}" dt="2023-11-08T13:21:46.563" v="3462" actId="1076"/>
          <ac:picMkLst>
            <pc:docMk/>
            <pc:sldMk cId="3555240154" sldId="1382"/>
            <ac:picMk id="9" creationId="{4141558F-8D84-DA79-2DA9-694FB1CFAF37}"/>
          </ac:picMkLst>
        </pc:picChg>
      </pc:sldChg>
      <pc:sldChg chg="del">
        <pc:chgData name="Nguyen Binh" userId="acf7f2a7-1119-454a-99ee-b7b1d8425230" providerId="ADAL" clId="{E92CA6F1-A479-4FBC-812F-20B345602168}" dt="2023-11-06T19:41:53.883" v="0" actId="47"/>
        <pc:sldMkLst>
          <pc:docMk/>
          <pc:sldMk cId="2835976740" sldId="1387"/>
        </pc:sldMkLst>
      </pc:sldChg>
      <pc:sldChg chg="ord">
        <pc:chgData name="Nguyen Binh" userId="acf7f2a7-1119-454a-99ee-b7b1d8425230" providerId="ADAL" clId="{E92CA6F1-A479-4FBC-812F-20B345602168}" dt="2023-11-06T19:44:32.896" v="10"/>
        <pc:sldMkLst>
          <pc:docMk/>
          <pc:sldMk cId="2315172112" sldId="1389"/>
        </pc:sldMkLst>
      </pc:sldChg>
      <pc:sldChg chg="delSp del mod">
        <pc:chgData name="Nguyen Binh" userId="acf7f2a7-1119-454a-99ee-b7b1d8425230" providerId="ADAL" clId="{E92CA6F1-A479-4FBC-812F-20B345602168}" dt="2023-11-07T18:26:54.086" v="444" actId="47"/>
        <pc:sldMkLst>
          <pc:docMk/>
          <pc:sldMk cId="1836041648" sldId="1390"/>
        </pc:sldMkLst>
        <pc:spChg chg="del">
          <ac:chgData name="Nguyen Binh" userId="acf7f2a7-1119-454a-99ee-b7b1d8425230" providerId="ADAL" clId="{E92CA6F1-A479-4FBC-812F-20B345602168}" dt="2023-11-07T18:26:45.153" v="441" actId="21"/>
          <ac:spMkLst>
            <pc:docMk/>
            <pc:sldMk cId="1836041648" sldId="1390"/>
            <ac:spMk id="4" creationId="{C9830959-A8B3-3234-28B3-8F1D55765786}"/>
          </ac:spMkLst>
        </pc:spChg>
      </pc:sldChg>
      <pc:sldChg chg="addSp delSp modSp mod">
        <pc:chgData name="Nguyen Binh" userId="acf7f2a7-1119-454a-99ee-b7b1d8425230" providerId="ADAL" clId="{E92CA6F1-A479-4FBC-812F-20B345602168}" dt="2023-11-06T19:42:56.474" v="7" actId="478"/>
        <pc:sldMkLst>
          <pc:docMk/>
          <pc:sldMk cId="2196727269" sldId="1394"/>
        </pc:sldMkLst>
        <pc:spChg chg="del">
          <ac:chgData name="Nguyen Binh" userId="acf7f2a7-1119-454a-99ee-b7b1d8425230" providerId="ADAL" clId="{E92CA6F1-A479-4FBC-812F-20B345602168}" dt="2023-11-06T19:42:55.169" v="6" actId="478"/>
          <ac:spMkLst>
            <pc:docMk/>
            <pc:sldMk cId="2196727269" sldId="1394"/>
            <ac:spMk id="2" creationId="{6F8622B3-E23C-8273-EBB8-1D2A752AC441}"/>
          </ac:spMkLst>
        </pc:spChg>
        <pc:spChg chg="add del mod">
          <ac:chgData name="Nguyen Binh" userId="acf7f2a7-1119-454a-99ee-b7b1d8425230" providerId="ADAL" clId="{E92CA6F1-A479-4FBC-812F-20B345602168}" dt="2023-11-06T19:42:56.474" v="7" actId="478"/>
          <ac:spMkLst>
            <pc:docMk/>
            <pc:sldMk cId="2196727269" sldId="1394"/>
            <ac:spMk id="7" creationId="{B0DAFD5A-B697-8083-67FE-9A02BD1BB40B}"/>
          </ac:spMkLst>
        </pc:spChg>
      </pc:sldChg>
      <pc:sldChg chg="addSp delSp modSp mod">
        <pc:chgData name="Nguyen Binh" userId="acf7f2a7-1119-454a-99ee-b7b1d8425230" providerId="ADAL" clId="{E92CA6F1-A479-4FBC-812F-20B345602168}" dt="2023-11-06T19:42:49.935" v="5" actId="478"/>
        <pc:sldMkLst>
          <pc:docMk/>
          <pc:sldMk cId="402207510" sldId="1395"/>
        </pc:sldMkLst>
        <pc:spChg chg="del">
          <ac:chgData name="Nguyen Binh" userId="acf7f2a7-1119-454a-99ee-b7b1d8425230" providerId="ADAL" clId="{E92CA6F1-A479-4FBC-812F-20B345602168}" dt="2023-11-06T19:42:48.572" v="4" actId="478"/>
          <ac:spMkLst>
            <pc:docMk/>
            <pc:sldMk cId="402207510" sldId="1395"/>
            <ac:spMk id="3" creationId="{F5FB84BA-3A39-5BB2-DD56-D567201EEFB7}"/>
          </ac:spMkLst>
        </pc:spChg>
        <pc:spChg chg="add del mod">
          <ac:chgData name="Nguyen Binh" userId="acf7f2a7-1119-454a-99ee-b7b1d8425230" providerId="ADAL" clId="{E92CA6F1-A479-4FBC-812F-20B345602168}" dt="2023-11-06T19:42:49.935" v="5" actId="478"/>
          <ac:spMkLst>
            <pc:docMk/>
            <pc:sldMk cId="402207510" sldId="1395"/>
            <ac:spMk id="7" creationId="{DB4DBDE1-45E1-68DB-2DB5-83740DA936AE}"/>
          </ac:spMkLst>
        </pc:spChg>
      </pc:sldChg>
      <pc:sldChg chg="add ord">
        <pc:chgData name="Nguyen Binh" userId="acf7f2a7-1119-454a-99ee-b7b1d8425230" providerId="ADAL" clId="{E92CA6F1-A479-4FBC-812F-20B345602168}" dt="2023-11-06T19:42:43.045" v="3"/>
        <pc:sldMkLst>
          <pc:docMk/>
          <pc:sldMk cId="3223905987" sldId="1399"/>
        </pc:sldMkLst>
      </pc:sldChg>
      <pc:sldChg chg="new del">
        <pc:chgData name="Nguyen Binh" userId="acf7f2a7-1119-454a-99ee-b7b1d8425230" providerId="ADAL" clId="{E92CA6F1-A479-4FBC-812F-20B345602168}" dt="2023-11-06T19:45:03.882" v="53" actId="47"/>
        <pc:sldMkLst>
          <pc:docMk/>
          <pc:sldMk cId="2984478191" sldId="1400"/>
        </pc:sldMkLst>
      </pc:sldChg>
      <pc:sldChg chg="addSp delSp modSp add del mod">
        <pc:chgData name="Nguyen Binh" userId="acf7f2a7-1119-454a-99ee-b7b1d8425230" providerId="ADAL" clId="{E92CA6F1-A479-4FBC-812F-20B345602168}" dt="2023-11-08T12:53:01.313" v="2691" actId="47"/>
        <pc:sldMkLst>
          <pc:docMk/>
          <pc:sldMk cId="1003624155" sldId="1401"/>
        </pc:sldMkLst>
        <pc:spChg chg="mod">
          <ac:chgData name="Nguyen Binh" userId="acf7f2a7-1119-454a-99ee-b7b1d8425230" providerId="ADAL" clId="{E92CA6F1-A479-4FBC-812F-20B345602168}" dt="2023-11-06T19:45:10.692" v="64" actId="20577"/>
          <ac:spMkLst>
            <pc:docMk/>
            <pc:sldMk cId="1003624155" sldId="1401"/>
            <ac:spMk id="3" creationId="{0A21DA4F-8D2D-D43D-E1C9-A129D6738D31}"/>
          </ac:spMkLst>
        </pc:spChg>
        <pc:picChg chg="add del mod">
          <ac:chgData name="Nguyen Binh" userId="acf7f2a7-1119-454a-99ee-b7b1d8425230" providerId="ADAL" clId="{E92CA6F1-A479-4FBC-812F-20B345602168}" dt="2023-11-08T12:30:54.795" v="2026" actId="478"/>
          <ac:picMkLst>
            <pc:docMk/>
            <pc:sldMk cId="1003624155" sldId="1401"/>
            <ac:picMk id="4" creationId="{E27BB8A2-CF8E-BCF6-F4F9-46C8682A2819}"/>
          </ac:picMkLst>
        </pc:picChg>
        <pc:picChg chg="del mod">
          <ac:chgData name="Nguyen Binh" userId="acf7f2a7-1119-454a-99ee-b7b1d8425230" providerId="ADAL" clId="{E92CA6F1-A479-4FBC-812F-20B345602168}" dt="2023-11-08T12:52:40.562" v="2681" actId="21"/>
          <ac:picMkLst>
            <pc:docMk/>
            <pc:sldMk cId="1003624155" sldId="1401"/>
            <ac:picMk id="5" creationId="{821895AB-B6A0-F758-97FB-1A09D08E2E7E}"/>
          </ac:picMkLst>
        </pc:picChg>
        <pc:picChg chg="mod">
          <ac:chgData name="Nguyen Binh" userId="acf7f2a7-1119-454a-99ee-b7b1d8425230" providerId="ADAL" clId="{E92CA6F1-A479-4FBC-812F-20B345602168}" dt="2023-11-07T19:48:02.330" v="1441" actId="1076"/>
          <ac:picMkLst>
            <pc:docMk/>
            <pc:sldMk cId="1003624155" sldId="1401"/>
            <ac:picMk id="6" creationId="{AA90FADC-02AE-7B58-1CC6-A6D673982958}"/>
          </ac:picMkLst>
        </pc:picChg>
        <pc:picChg chg="mod modCrop">
          <ac:chgData name="Nguyen Binh" userId="acf7f2a7-1119-454a-99ee-b7b1d8425230" providerId="ADAL" clId="{E92CA6F1-A479-4FBC-812F-20B345602168}" dt="2023-11-08T12:42:43.888" v="2633" actId="732"/>
          <ac:picMkLst>
            <pc:docMk/>
            <pc:sldMk cId="1003624155" sldId="1401"/>
            <ac:picMk id="7" creationId="{C61F3208-DD22-AA24-08EF-6D5F3A8D0972}"/>
          </ac:picMkLst>
        </pc:picChg>
      </pc:sldChg>
      <pc:sldChg chg="addSp delSp modSp add mod ord">
        <pc:chgData name="Nguyen Binh" userId="acf7f2a7-1119-454a-99ee-b7b1d8425230" providerId="ADAL" clId="{E92CA6F1-A479-4FBC-812F-20B345602168}" dt="2023-11-06T19:45:00.042" v="52" actId="478"/>
        <pc:sldMkLst>
          <pc:docMk/>
          <pc:sldMk cId="424518090" sldId="1402"/>
        </pc:sldMkLst>
        <pc:spChg chg="del">
          <ac:chgData name="Nguyen Binh" userId="acf7f2a7-1119-454a-99ee-b7b1d8425230" providerId="ADAL" clId="{E92CA6F1-A479-4FBC-812F-20B345602168}" dt="2023-11-06T19:44:58.218" v="51" actId="478"/>
          <ac:spMkLst>
            <pc:docMk/>
            <pc:sldMk cId="424518090" sldId="1402"/>
            <ac:spMk id="3" creationId="{F5FB84BA-3A39-5BB2-DD56-D567201EEFB7}"/>
          </ac:spMkLst>
        </pc:spChg>
        <pc:spChg chg="mod">
          <ac:chgData name="Nguyen Binh" userId="acf7f2a7-1119-454a-99ee-b7b1d8425230" providerId="ADAL" clId="{E92CA6F1-A479-4FBC-812F-20B345602168}" dt="2023-11-06T19:44:55.457" v="50" actId="20577"/>
          <ac:spMkLst>
            <pc:docMk/>
            <pc:sldMk cId="424518090" sldId="1402"/>
            <ac:spMk id="6" creationId="{A3893B41-578D-0DA0-B86D-393B1E11C3B0}"/>
          </ac:spMkLst>
        </pc:spChg>
        <pc:spChg chg="add del mod">
          <ac:chgData name="Nguyen Binh" userId="acf7f2a7-1119-454a-99ee-b7b1d8425230" providerId="ADAL" clId="{E92CA6F1-A479-4FBC-812F-20B345602168}" dt="2023-11-06T19:45:00.042" v="52" actId="478"/>
          <ac:spMkLst>
            <pc:docMk/>
            <pc:sldMk cId="424518090" sldId="1402"/>
            <ac:spMk id="7" creationId="{BA398B83-7ECE-11F8-CEE1-411E8EEB38B6}"/>
          </ac:spMkLst>
        </pc:spChg>
      </pc:sldChg>
      <pc:sldChg chg="addSp modSp add mod modAnim">
        <pc:chgData name="Nguyen Binh" userId="acf7f2a7-1119-454a-99ee-b7b1d8425230" providerId="ADAL" clId="{E92CA6F1-A479-4FBC-812F-20B345602168}" dt="2023-11-08T13:13:42.101" v="3248"/>
        <pc:sldMkLst>
          <pc:docMk/>
          <pc:sldMk cId="3352315056" sldId="1403"/>
        </pc:sldMkLst>
        <pc:spChg chg="mod">
          <ac:chgData name="Nguyen Binh" userId="acf7f2a7-1119-454a-99ee-b7b1d8425230" providerId="ADAL" clId="{E92CA6F1-A479-4FBC-812F-20B345602168}" dt="2023-11-06T19:45:18.773" v="85" actId="20577"/>
          <ac:spMkLst>
            <pc:docMk/>
            <pc:sldMk cId="3352315056" sldId="1403"/>
            <ac:spMk id="3" creationId="{0A21DA4F-8D2D-D43D-E1C9-A129D6738D31}"/>
          </ac:spMkLst>
        </pc:spChg>
        <pc:spChg chg="mod">
          <ac:chgData name="Nguyen Binh" userId="acf7f2a7-1119-454a-99ee-b7b1d8425230" providerId="ADAL" clId="{E92CA6F1-A479-4FBC-812F-20B345602168}" dt="2023-11-08T13:02:22.337" v="2743" actId="20577"/>
          <ac:spMkLst>
            <pc:docMk/>
            <pc:sldMk cId="3352315056" sldId="1403"/>
            <ac:spMk id="4" creationId="{DE3C1125-2A6F-44A9-E665-224886A1690F}"/>
          </ac:spMkLst>
        </pc:spChg>
        <pc:spChg chg="add mod">
          <ac:chgData name="Nguyen Binh" userId="acf7f2a7-1119-454a-99ee-b7b1d8425230" providerId="ADAL" clId="{E92CA6F1-A479-4FBC-812F-20B345602168}" dt="2023-11-08T13:13:20.701" v="3244" actId="2711"/>
          <ac:spMkLst>
            <pc:docMk/>
            <pc:sldMk cId="3352315056" sldId="1403"/>
            <ac:spMk id="6" creationId="{FFAD4453-9B94-F472-C1F3-4CC05B6648F5}"/>
          </ac:spMkLst>
        </pc:spChg>
        <pc:spChg chg="mod">
          <ac:chgData name="Nguyen Binh" userId="acf7f2a7-1119-454a-99ee-b7b1d8425230" providerId="ADAL" clId="{E92CA6F1-A479-4FBC-812F-20B345602168}" dt="2023-11-08T13:07:56.747" v="2765" actId="1076"/>
          <ac:spMkLst>
            <pc:docMk/>
            <pc:sldMk cId="3352315056" sldId="1403"/>
            <ac:spMk id="9" creationId="{E73FBE7D-F727-5F24-C6AF-F5BBE37C6082}"/>
          </ac:spMkLst>
        </pc:spChg>
        <pc:picChg chg="add mod">
          <ac:chgData name="Nguyen Binh" userId="acf7f2a7-1119-454a-99ee-b7b1d8425230" providerId="ADAL" clId="{E92CA6F1-A479-4FBC-812F-20B345602168}" dt="2023-11-08T13:07:47.104" v="2763" actId="1076"/>
          <ac:picMkLst>
            <pc:docMk/>
            <pc:sldMk cId="3352315056" sldId="1403"/>
            <ac:picMk id="2" creationId="{0C463E45-4C6B-BC01-691B-1A9469ACBB00}"/>
          </ac:picMkLst>
        </pc:picChg>
        <pc:picChg chg="add mod">
          <ac:chgData name="Nguyen Binh" userId="acf7f2a7-1119-454a-99ee-b7b1d8425230" providerId="ADAL" clId="{E92CA6F1-A479-4FBC-812F-20B345602168}" dt="2023-11-08T13:08:10.667" v="2770" actId="1076"/>
          <ac:picMkLst>
            <pc:docMk/>
            <pc:sldMk cId="3352315056" sldId="1403"/>
            <ac:picMk id="8" creationId="{3F9E4C2F-E3DB-CF7A-921E-1BC4CFE849E1}"/>
          </ac:picMkLst>
        </pc:picChg>
        <pc:picChg chg="add mod">
          <ac:chgData name="Nguyen Binh" userId="acf7f2a7-1119-454a-99ee-b7b1d8425230" providerId="ADAL" clId="{E92CA6F1-A479-4FBC-812F-20B345602168}" dt="2023-11-08T13:08:13.143" v="2771" actId="1076"/>
          <ac:picMkLst>
            <pc:docMk/>
            <pc:sldMk cId="3352315056" sldId="1403"/>
            <ac:picMk id="10" creationId="{44AC29D6-D20F-D3E4-8BA8-04D785C55A61}"/>
          </ac:picMkLst>
        </pc:picChg>
      </pc:sldChg>
      <pc:sldChg chg="addSp delSp modSp new del mod">
        <pc:chgData name="Nguyen Binh" userId="acf7f2a7-1119-454a-99ee-b7b1d8425230" providerId="ADAL" clId="{E92CA6F1-A479-4FBC-812F-20B345602168}" dt="2023-11-07T18:56:59.038" v="1265" actId="47"/>
        <pc:sldMkLst>
          <pc:docMk/>
          <pc:sldMk cId="2291204409" sldId="1404"/>
        </pc:sldMkLst>
        <pc:spChg chg="mod">
          <ac:chgData name="Nguyen Binh" userId="acf7f2a7-1119-454a-99ee-b7b1d8425230" providerId="ADAL" clId="{E92CA6F1-A479-4FBC-812F-20B345602168}" dt="2023-11-07T18:39:54.626" v="763" actId="20577"/>
          <ac:spMkLst>
            <pc:docMk/>
            <pc:sldMk cId="2291204409" sldId="1404"/>
            <ac:spMk id="2" creationId="{19EF77E9-475D-7303-F80E-19F73E912627}"/>
          </ac:spMkLst>
        </pc:spChg>
        <pc:spChg chg="del">
          <ac:chgData name="Nguyen Binh" userId="acf7f2a7-1119-454a-99ee-b7b1d8425230" providerId="ADAL" clId="{E92CA6F1-A479-4FBC-812F-20B345602168}" dt="2023-11-06T20:37:46.730" v="89" actId="478"/>
          <ac:spMkLst>
            <pc:docMk/>
            <pc:sldMk cId="2291204409" sldId="1404"/>
            <ac:spMk id="2" creationId="{1C2FB5FB-BF7F-7413-218D-D608608341E3}"/>
          </ac:spMkLst>
        </pc:spChg>
        <pc:picChg chg="add del mod">
          <ac:chgData name="Nguyen Binh" userId="acf7f2a7-1119-454a-99ee-b7b1d8425230" providerId="ADAL" clId="{E92CA6F1-A479-4FBC-812F-20B345602168}" dt="2023-11-07T18:56:24.678" v="1252" actId="21"/>
          <ac:picMkLst>
            <pc:docMk/>
            <pc:sldMk cId="2291204409" sldId="1404"/>
            <ac:picMk id="4" creationId="{FECF4F06-0583-EB54-A86D-37F91A6C086F}"/>
          </ac:picMkLst>
        </pc:picChg>
        <pc:picChg chg="add del mod">
          <ac:chgData name="Nguyen Binh" userId="acf7f2a7-1119-454a-99ee-b7b1d8425230" providerId="ADAL" clId="{E92CA6F1-A479-4FBC-812F-20B345602168}" dt="2023-11-07T18:56:24.678" v="1252" actId="21"/>
          <ac:picMkLst>
            <pc:docMk/>
            <pc:sldMk cId="2291204409" sldId="1404"/>
            <ac:picMk id="5" creationId="{5AC5A4E1-C2AE-C6AB-9ABD-86265BB7CEE2}"/>
          </ac:picMkLst>
        </pc:picChg>
      </pc:sldChg>
      <pc:sldChg chg="addSp delSp modSp new mod modAnim">
        <pc:chgData name="Nguyen Binh" userId="acf7f2a7-1119-454a-99ee-b7b1d8425230" providerId="ADAL" clId="{E92CA6F1-A479-4FBC-812F-20B345602168}" dt="2023-11-07T19:09:48.974" v="1431"/>
        <pc:sldMkLst>
          <pc:docMk/>
          <pc:sldMk cId="1687019097" sldId="1405"/>
        </pc:sldMkLst>
        <pc:spChg chg="del">
          <ac:chgData name="Nguyen Binh" userId="acf7f2a7-1119-454a-99ee-b7b1d8425230" providerId="ADAL" clId="{E92CA6F1-A479-4FBC-812F-20B345602168}" dt="2023-11-06T20:38:50.367" v="93" actId="478"/>
          <ac:spMkLst>
            <pc:docMk/>
            <pc:sldMk cId="1687019097" sldId="1405"/>
            <ac:spMk id="2" creationId="{CA943A65-D8E4-9B9C-0AEE-5B124B4EFF1D}"/>
          </ac:spMkLst>
        </pc:spChg>
        <pc:spChg chg="mod">
          <ac:chgData name="Nguyen Binh" userId="acf7f2a7-1119-454a-99ee-b7b1d8425230" providerId="ADAL" clId="{E92CA6F1-A479-4FBC-812F-20B345602168}" dt="2023-11-07T18:40:00.012" v="765"/>
          <ac:spMkLst>
            <pc:docMk/>
            <pc:sldMk cId="1687019097" sldId="1405"/>
            <ac:spMk id="2" creationId="{F33C4FA1-843D-B103-F490-F05295350A02}"/>
          </ac:spMkLst>
        </pc:spChg>
        <pc:spChg chg="add mod">
          <ac:chgData name="Nguyen Binh" userId="acf7f2a7-1119-454a-99ee-b7b1d8425230" providerId="ADAL" clId="{E92CA6F1-A479-4FBC-812F-20B345602168}" dt="2023-11-07T19:09:38.505" v="1429" actId="1076"/>
          <ac:spMkLst>
            <pc:docMk/>
            <pc:sldMk cId="1687019097" sldId="1405"/>
            <ac:spMk id="9" creationId="{C48A4570-7819-37FA-5552-59A4274C9265}"/>
          </ac:spMkLst>
        </pc:spChg>
        <pc:picChg chg="add del mod">
          <ac:chgData name="Nguyen Binh" userId="acf7f2a7-1119-454a-99ee-b7b1d8425230" providerId="ADAL" clId="{E92CA6F1-A479-4FBC-812F-20B345602168}" dt="2023-11-07T19:07:48.942" v="1286" actId="478"/>
          <ac:picMkLst>
            <pc:docMk/>
            <pc:sldMk cId="1687019097" sldId="1405"/>
            <ac:picMk id="4" creationId="{10499C03-7D34-9E8C-D9A4-3777F5CB05AE}"/>
          </ac:picMkLst>
        </pc:picChg>
        <pc:picChg chg="add del mod">
          <ac:chgData name="Nguyen Binh" userId="acf7f2a7-1119-454a-99ee-b7b1d8425230" providerId="ADAL" clId="{E92CA6F1-A479-4FBC-812F-20B345602168}" dt="2023-11-07T19:08:04.656" v="1291" actId="478"/>
          <ac:picMkLst>
            <pc:docMk/>
            <pc:sldMk cId="1687019097" sldId="1405"/>
            <ac:picMk id="5" creationId="{1C193BDC-054B-B254-AABD-1E6E2690B228}"/>
          </ac:picMkLst>
        </pc:picChg>
        <pc:picChg chg="add mod">
          <ac:chgData name="Nguyen Binh" userId="acf7f2a7-1119-454a-99ee-b7b1d8425230" providerId="ADAL" clId="{E92CA6F1-A479-4FBC-812F-20B345602168}" dt="2023-11-07T19:08:23.593" v="1299" actId="14100"/>
          <ac:picMkLst>
            <pc:docMk/>
            <pc:sldMk cId="1687019097" sldId="1405"/>
            <ac:picMk id="6" creationId="{6769C2E1-3422-3997-22F9-C9CE9D12D593}"/>
          </ac:picMkLst>
        </pc:picChg>
        <pc:picChg chg="add mod modCrop">
          <ac:chgData name="Nguyen Binh" userId="acf7f2a7-1119-454a-99ee-b7b1d8425230" providerId="ADAL" clId="{E92CA6F1-A479-4FBC-812F-20B345602168}" dt="2023-11-07T19:08:19.281" v="1296" actId="732"/>
          <ac:picMkLst>
            <pc:docMk/>
            <pc:sldMk cId="1687019097" sldId="1405"/>
            <ac:picMk id="7" creationId="{67ABF73C-F239-B5EE-9C5F-F0B6887529DF}"/>
          </ac:picMkLst>
        </pc:picChg>
        <pc:picChg chg="add mod">
          <ac:chgData name="Nguyen Binh" userId="acf7f2a7-1119-454a-99ee-b7b1d8425230" providerId="ADAL" clId="{E92CA6F1-A479-4FBC-812F-20B345602168}" dt="2023-11-07T19:09:35.353" v="1428" actId="1076"/>
          <ac:picMkLst>
            <pc:docMk/>
            <pc:sldMk cId="1687019097" sldId="1405"/>
            <ac:picMk id="8" creationId="{5F4D52A9-D30F-7489-7DAA-C99546C9D29E}"/>
          </ac:picMkLst>
        </pc:picChg>
      </pc:sldChg>
      <pc:sldChg chg="addSp delSp modSp add mod modAnim">
        <pc:chgData name="Nguyen Binh" userId="acf7f2a7-1119-454a-99ee-b7b1d8425230" providerId="ADAL" clId="{E92CA6F1-A479-4FBC-812F-20B345602168}" dt="2023-11-08T13:19:37.544" v="3367" actId="20577"/>
        <pc:sldMkLst>
          <pc:docMk/>
          <pc:sldMk cId="2455441678" sldId="1406"/>
        </pc:sldMkLst>
        <pc:spChg chg="del">
          <ac:chgData name="Nguyen Binh" userId="acf7f2a7-1119-454a-99ee-b7b1d8425230" providerId="ADAL" clId="{E92CA6F1-A479-4FBC-812F-20B345602168}" dt="2023-11-07T19:01:40.973" v="1269" actId="478"/>
          <ac:spMkLst>
            <pc:docMk/>
            <pc:sldMk cId="2455441678" sldId="1406"/>
            <ac:spMk id="2" creationId="{16BEF2E4-80A2-10BB-93C6-6B2D7014774F}"/>
          </ac:spMkLst>
        </pc:spChg>
        <pc:spChg chg="add mod">
          <ac:chgData name="Nguyen Binh" userId="acf7f2a7-1119-454a-99ee-b7b1d8425230" providerId="ADAL" clId="{E92CA6F1-A479-4FBC-812F-20B345602168}" dt="2023-11-08T12:32:58.402" v="2206" actId="14100"/>
          <ac:spMkLst>
            <pc:docMk/>
            <pc:sldMk cId="2455441678" sldId="1406"/>
            <ac:spMk id="2" creationId="{DAB80D8A-874E-2311-6158-BF866E8B6220}"/>
          </ac:spMkLst>
        </pc:spChg>
        <pc:spChg chg="add mod">
          <ac:chgData name="Nguyen Binh" userId="acf7f2a7-1119-454a-99ee-b7b1d8425230" providerId="ADAL" clId="{E92CA6F1-A479-4FBC-812F-20B345602168}" dt="2023-11-08T13:16:07.185" v="3328" actId="1076"/>
          <ac:spMkLst>
            <pc:docMk/>
            <pc:sldMk cId="2455441678" sldId="1406"/>
            <ac:spMk id="3" creationId="{C26383FE-F3A0-4009-E51F-6BDB8E5DC807}"/>
          </ac:spMkLst>
        </pc:spChg>
        <pc:spChg chg="mod">
          <ac:chgData name="Nguyen Binh" userId="acf7f2a7-1119-454a-99ee-b7b1d8425230" providerId="ADAL" clId="{E92CA6F1-A479-4FBC-812F-20B345602168}" dt="2023-11-08T12:28:57.729" v="1981" actId="20577"/>
          <ac:spMkLst>
            <pc:docMk/>
            <pc:sldMk cId="2455441678" sldId="1406"/>
            <ac:spMk id="4" creationId="{656B4AC7-223F-4CE6-F1AB-CC66C3D9B75D}"/>
          </ac:spMkLst>
        </pc:spChg>
        <pc:spChg chg="add mod">
          <ac:chgData name="Nguyen Binh" userId="acf7f2a7-1119-454a-99ee-b7b1d8425230" providerId="ADAL" clId="{E92CA6F1-A479-4FBC-812F-20B345602168}" dt="2023-11-08T13:16:04.486" v="3327" actId="1076"/>
          <ac:spMkLst>
            <pc:docMk/>
            <pc:sldMk cId="2455441678" sldId="1406"/>
            <ac:spMk id="5" creationId="{9CACD6BA-4174-663E-D551-6DF5DF8F459C}"/>
          </ac:spMkLst>
        </pc:spChg>
        <pc:spChg chg="add mod">
          <ac:chgData name="Nguyen Binh" userId="acf7f2a7-1119-454a-99ee-b7b1d8425230" providerId="ADAL" clId="{E92CA6F1-A479-4FBC-812F-20B345602168}" dt="2023-11-08T12:34:17.747" v="2288" actId="404"/>
          <ac:spMkLst>
            <pc:docMk/>
            <pc:sldMk cId="2455441678" sldId="1406"/>
            <ac:spMk id="7" creationId="{F9ED5BF8-305D-69AE-CBBE-8C93C24DE290}"/>
          </ac:spMkLst>
        </pc:spChg>
        <pc:spChg chg="mod">
          <ac:chgData name="Nguyen Binh" userId="acf7f2a7-1119-454a-99ee-b7b1d8425230" providerId="ADAL" clId="{E92CA6F1-A479-4FBC-812F-20B345602168}" dt="2023-11-08T13:19:37.544" v="3367" actId="20577"/>
          <ac:spMkLst>
            <pc:docMk/>
            <pc:sldMk cId="2455441678" sldId="1406"/>
            <ac:spMk id="10" creationId="{CDAC4067-738F-A31F-05E4-B26C91B3EECE}"/>
          </ac:spMkLst>
        </pc:spChg>
        <pc:spChg chg="add del mod">
          <ac:chgData name="Nguyen Binh" userId="acf7f2a7-1119-454a-99ee-b7b1d8425230" providerId="ADAL" clId="{E92CA6F1-A479-4FBC-812F-20B345602168}" dt="2023-11-08T13:16:57.056" v="3335"/>
          <ac:spMkLst>
            <pc:docMk/>
            <pc:sldMk cId="2455441678" sldId="1406"/>
            <ac:spMk id="11" creationId="{9B17987E-8E86-0389-DA79-9D2BC4BFDA4F}"/>
          </ac:spMkLst>
        </pc:spChg>
        <pc:picChg chg="mod">
          <ac:chgData name="Nguyen Binh" userId="acf7f2a7-1119-454a-99ee-b7b1d8425230" providerId="ADAL" clId="{E92CA6F1-A479-4FBC-812F-20B345602168}" dt="2023-11-08T13:16:02.395" v="3326" actId="1076"/>
          <ac:picMkLst>
            <pc:docMk/>
            <pc:sldMk cId="2455441678" sldId="1406"/>
            <ac:picMk id="8" creationId="{8E370BA0-4679-2856-7510-FE4887DB4CD9}"/>
          </ac:picMkLst>
        </pc:picChg>
        <pc:picChg chg="mod">
          <ac:chgData name="Nguyen Binh" userId="acf7f2a7-1119-454a-99ee-b7b1d8425230" providerId="ADAL" clId="{E92CA6F1-A479-4FBC-812F-20B345602168}" dt="2023-11-08T13:16:08.315" v="3329" actId="1076"/>
          <ac:picMkLst>
            <pc:docMk/>
            <pc:sldMk cId="2455441678" sldId="1406"/>
            <ac:picMk id="9" creationId="{B0AD5260-9C92-1FC1-F262-AACA51FD6975}"/>
          </ac:picMkLst>
        </pc:picChg>
        <pc:picChg chg="mod">
          <ac:chgData name="Nguyen Binh" userId="acf7f2a7-1119-454a-99ee-b7b1d8425230" providerId="ADAL" clId="{E92CA6F1-A479-4FBC-812F-20B345602168}" dt="2023-11-08T13:19:28.015" v="3336" actId="1076"/>
          <ac:picMkLst>
            <pc:docMk/>
            <pc:sldMk cId="2455441678" sldId="1406"/>
            <ac:picMk id="12" creationId="{76097369-2983-0FB9-9631-383F286FC3DE}"/>
          </ac:picMkLst>
        </pc:picChg>
      </pc:sldChg>
      <pc:sldChg chg="modSp add mod">
        <pc:chgData name="Nguyen Binh" userId="acf7f2a7-1119-454a-99ee-b7b1d8425230" providerId="ADAL" clId="{E92CA6F1-A479-4FBC-812F-20B345602168}" dt="2023-11-07T11:17:44.659" v="304" actId="20577"/>
        <pc:sldMkLst>
          <pc:docMk/>
          <pc:sldMk cId="1415500659" sldId="1407"/>
        </pc:sldMkLst>
        <pc:spChg chg="mod">
          <ac:chgData name="Nguyen Binh" userId="acf7f2a7-1119-454a-99ee-b7b1d8425230" providerId="ADAL" clId="{E92CA6F1-A479-4FBC-812F-20B345602168}" dt="2023-11-07T11:17:44.659" v="304" actId="20577"/>
          <ac:spMkLst>
            <pc:docMk/>
            <pc:sldMk cId="1415500659" sldId="1407"/>
            <ac:spMk id="4" creationId="{656B4AC7-223F-4CE6-F1AB-CC66C3D9B75D}"/>
          </ac:spMkLst>
        </pc:spChg>
      </pc:sldChg>
      <pc:sldChg chg="modSp add mod">
        <pc:chgData name="Nguyen Binh" userId="acf7f2a7-1119-454a-99ee-b7b1d8425230" providerId="ADAL" clId="{E92CA6F1-A479-4FBC-812F-20B345602168}" dt="2023-11-07T11:18:20.578" v="350" actId="20577"/>
        <pc:sldMkLst>
          <pc:docMk/>
          <pc:sldMk cId="4031243782" sldId="1408"/>
        </pc:sldMkLst>
        <pc:spChg chg="mod">
          <ac:chgData name="Nguyen Binh" userId="acf7f2a7-1119-454a-99ee-b7b1d8425230" providerId="ADAL" clId="{E92CA6F1-A479-4FBC-812F-20B345602168}" dt="2023-11-07T11:18:20.578" v="350" actId="20577"/>
          <ac:spMkLst>
            <pc:docMk/>
            <pc:sldMk cId="4031243782" sldId="1408"/>
            <ac:spMk id="4" creationId="{656B4AC7-223F-4CE6-F1AB-CC66C3D9B75D}"/>
          </ac:spMkLst>
        </pc:spChg>
      </pc:sldChg>
      <pc:sldChg chg="del">
        <pc:chgData name="Nguyen Binh" userId="acf7f2a7-1119-454a-99ee-b7b1d8425230" providerId="ADAL" clId="{E92CA6F1-A479-4FBC-812F-20B345602168}" dt="2023-11-07T19:00:45.294" v="1266" actId="47"/>
        <pc:sldMkLst>
          <pc:docMk/>
          <pc:sldMk cId="3571615710" sldId="1410"/>
        </pc:sldMkLst>
      </pc:sldChg>
      <pc:sldChg chg="modSp del mod">
        <pc:chgData name="Nguyen Binh" userId="acf7f2a7-1119-454a-99ee-b7b1d8425230" providerId="ADAL" clId="{E92CA6F1-A479-4FBC-812F-20B345602168}" dt="2023-11-08T12:52:30.323" v="2680" actId="47"/>
        <pc:sldMkLst>
          <pc:docMk/>
          <pc:sldMk cId="2655216545" sldId="1412"/>
        </pc:sldMkLst>
        <pc:spChg chg="mod">
          <ac:chgData name="Nguyen Binh" userId="acf7f2a7-1119-454a-99ee-b7b1d8425230" providerId="ADAL" clId="{E92CA6F1-A479-4FBC-812F-20B345602168}" dt="2023-11-08T11:49:24.682" v="1621" actId="20577"/>
          <ac:spMkLst>
            <pc:docMk/>
            <pc:sldMk cId="2655216545" sldId="1412"/>
            <ac:spMk id="4" creationId="{656B4AC7-223F-4CE6-F1AB-CC66C3D9B75D}"/>
          </ac:spMkLst>
        </pc:spChg>
      </pc:sldChg>
      <pc:sldChg chg="delSp mod">
        <pc:chgData name="Nguyen Binh" userId="acf7f2a7-1119-454a-99ee-b7b1d8425230" providerId="ADAL" clId="{E92CA6F1-A479-4FBC-812F-20B345602168}" dt="2023-11-07T19:47:52.454" v="1434" actId="21"/>
        <pc:sldMkLst>
          <pc:docMk/>
          <pc:sldMk cId="3196289580" sldId="1412"/>
        </pc:sldMkLst>
        <pc:picChg chg="del">
          <ac:chgData name="Nguyen Binh" userId="acf7f2a7-1119-454a-99ee-b7b1d8425230" providerId="ADAL" clId="{E92CA6F1-A479-4FBC-812F-20B345602168}" dt="2023-11-07T19:47:52.454" v="1434" actId="21"/>
          <ac:picMkLst>
            <pc:docMk/>
            <pc:sldMk cId="3196289580" sldId="1412"/>
            <ac:picMk id="5" creationId="{402E7552-C82B-0570-3B60-EF447EF2A72A}"/>
          </ac:picMkLst>
        </pc:picChg>
      </pc:sldChg>
      <pc:sldChg chg="new del">
        <pc:chgData name="Nguyen Binh" userId="acf7f2a7-1119-454a-99ee-b7b1d8425230" providerId="ADAL" clId="{E92CA6F1-A479-4FBC-812F-20B345602168}" dt="2023-11-08T12:28:41.611" v="1977" actId="47"/>
        <pc:sldMkLst>
          <pc:docMk/>
          <pc:sldMk cId="1839480163" sldId="1413"/>
        </pc:sldMkLst>
      </pc:sldChg>
      <pc:sldChg chg="addSp delSp modSp new mod">
        <pc:chgData name="Nguyen Binh" userId="acf7f2a7-1119-454a-99ee-b7b1d8425230" providerId="ADAL" clId="{E92CA6F1-A479-4FBC-812F-20B345602168}" dt="2023-11-08T12:43:28.118" v="2673" actId="20577"/>
        <pc:sldMkLst>
          <pc:docMk/>
          <pc:sldMk cId="2423741498" sldId="1414"/>
        </pc:sldMkLst>
        <pc:spChg chg="del">
          <ac:chgData name="Nguyen Binh" userId="acf7f2a7-1119-454a-99ee-b7b1d8425230" providerId="ADAL" clId="{E92CA6F1-A479-4FBC-812F-20B345602168}" dt="2023-11-08T11:56:59.410" v="1883" actId="478"/>
          <ac:spMkLst>
            <pc:docMk/>
            <pc:sldMk cId="2423741498" sldId="1414"/>
            <ac:spMk id="2" creationId="{01DF3184-DFAC-5C8D-2836-E2EDC1625C68}"/>
          </ac:spMkLst>
        </pc:spChg>
        <pc:spChg chg="mod">
          <ac:chgData name="Nguyen Binh" userId="acf7f2a7-1119-454a-99ee-b7b1d8425230" providerId="ADAL" clId="{E92CA6F1-A479-4FBC-812F-20B345602168}" dt="2023-11-08T12:43:28.118" v="2673" actId="20577"/>
          <ac:spMkLst>
            <pc:docMk/>
            <pc:sldMk cId="2423741498" sldId="1414"/>
            <ac:spMk id="3" creationId="{A062ECF7-C12A-8D8E-ACDF-0A32FE34D00E}"/>
          </ac:spMkLst>
        </pc:spChg>
        <pc:picChg chg="add mod">
          <ac:chgData name="Nguyen Binh" userId="acf7f2a7-1119-454a-99ee-b7b1d8425230" providerId="ADAL" clId="{E92CA6F1-A479-4FBC-812F-20B345602168}" dt="2023-11-08T11:57:06.952" v="1887" actId="1076"/>
          <ac:picMkLst>
            <pc:docMk/>
            <pc:sldMk cId="2423741498" sldId="1414"/>
            <ac:picMk id="4" creationId="{DF0C2C0E-F093-EE5E-6444-7097634FAD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387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02.03.2024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387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387" y="0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77" tIns="44188" rIns="88377" bIns="4418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92" y="4785423"/>
            <a:ext cx="5450180" cy="3914084"/>
          </a:xfrm>
          <a:prstGeom prst="rect">
            <a:avLst/>
          </a:prstGeom>
        </p:spPr>
        <p:txBody>
          <a:bodyPr vert="horz" lIns="88377" tIns="44188" rIns="88377" bIns="44188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387" y="9444385"/>
            <a:ext cx="2952054" cy="498129"/>
          </a:xfrm>
          <a:prstGeom prst="rect">
            <a:avLst/>
          </a:prstGeom>
        </p:spPr>
        <p:txBody>
          <a:bodyPr vert="horz" lIns="88377" tIns="44188" rIns="88377" bIns="4418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222" r="-29"/>
          <a:stretch/>
        </p:blipFill>
        <p:spPr>
          <a:xfrm>
            <a:off x="0" y="-3467"/>
            <a:ext cx="12193200" cy="30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eaLnBrk="1" hangingPunct="1"/>
            <a:r>
              <a:rPr lang="en-US">
                <a:latin typeface="Arial"/>
                <a:cs typeface="Arial"/>
              </a:rPr>
              <a:t>Hydrogen embrittlement and Abaqus subroutine studies</a:t>
            </a:r>
            <a:endParaRPr lang="en-US" sz="320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4497652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145309"/>
            <a:ext cx="11425767" cy="3733541"/>
          </a:xfrm>
          <a:prstGeom prst="rect">
            <a:avLst/>
          </a:prstGeom>
        </p:spPr>
        <p:txBody>
          <a:bodyPr lIns="0" tIns="0" rIns="0" bIns="0"/>
          <a:lstStyle>
            <a:lvl1pPr marL="215900" indent="-432000">
              <a:lnSpc>
                <a:spcPct val="135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defRPr baseline="0"/>
            </a:lvl1pPr>
            <a:lvl2pPr marL="792000" indent="-360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lvl2pPr>
            <a:lvl3pPr marL="1080000" indent="-288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368000" indent="-288000">
              <a:lnSpc>
                <a:spcPct val="13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/>
              <a:t>List</a:t>
            </a:r>
          </a:p>
          <a:p>
            <a:pPr lvl="1"/>
            <a:r>
              <a:rPr lang="en-US" noProof="0"/>
              <a:t>Second level </a:t>
            </a:r>
          </a:p>
          <a:p>
            <a:pPr lvl="2"/>
            <a:r>
              <a:rPr lang="en-US" noProof="0"/>
              <a:t>Third level </a:t>
            </a:r>
          </a:p>
          <a:p>
            <a:pPr lvl="3"/>
            <a:r>
              <a:rPr lang="en-US" noProof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684800"/>
            <a:ext cx="11425767" cy="3194050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Clr>
                <a:srgbClr val="C00000"/>
              </a:buClr>
              <a:buFont typeface="Arial" panose="020B0604020202020204" pitchFamily="34" charset="0"/>
              <a:buChar char="•"/>
              <a:defRPr baseline="0"/>
            </a:lvl1pPr>
            <a:lvl2pPr marL="4318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477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636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/>
              <a:t>List</a:t>
            </a:r>
          </a:p>
          <a:p>
            <a:pPr lvl="1"/>
            <a:r>
              <a:rPr lang="en-US" noProof="0"/>
              <a:t>Second level </a:t>
            </a:r>
          </a:p>
          <a:p>
            <a:pPr lvl="2"/>
            <a:r>
              <a:rPr lang="en-US" noProof="0"/>
              <a:t>Third level </a:t>
            </a:r>
          </a:p>
          <a:p>
            <a:pPr lvl="3"/>
            <a:r>
              <a:rPr lang="en-US" noProof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 baseline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383118" y="1684800"/>
            <a:ext cx="11425767" cy="36322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en-US" noProof="0"/>
              <a:t>Add diagram by clicking on the symbol</a:t>
            </a:r>
            <a:endParaRPr lang="de-DE" noProof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/>
              <a:t>Slide title</a:t>
            </a:r>
            <a:endParaRPr lang="en-US"/>
          </a:p>
        </p:txBody>
      </p:sp>
      <p:pic>
        <p:nvPicPr>
          <p:cNvPr id="6" name="Picture 2" descr="P:\Orgakram\rwth_iehk_en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184115"/>
            <a:ext cx="3169232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47100"/>
            <a:ext cx="1726229" cy="92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205740" y="3422302"/>
            <a:ext cx="2371047" cy="581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4312219"/>
            <a:ext cx="1103176" cy="57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FCDCF-DD0C-4E28-91B5-6A8074C3ECB1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30686" r="11868" b="31017"/>
          <a:stretch/>
        </p:blipFill>
        <p:spPr bwMode="auto">
          <a:xfrm>
            <a:off x="6821940" y="3362425"/>
            <a:ext cx="3200400" cy="606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2313F-E56E-4AEB-8C41-345FCE24D8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36114" y="3403636"/>
            <a:ext cx="2755631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383118" y="2487613"/>
            <a:ext cx="11425767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noProof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3988800"/>
            <a:ext cx="11425767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/>
              <a:t>Add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68289" y="814388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268289" y="6534564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268289" y="6617285"/>
            <a:ext cx="8424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9pPr>
          </a:lstStyle>
          <a:p>
            <a:pPr eaLnBrk="1" latinLnBrk="1" hangingPunct="1">
              <a:defRPr/>
            </a:pPr>
            <a:fld id="{3DDF5E21-2980-4365-AB15-B4F6486D8378}" type="slidenum">
              <a:rPr kumimoji="1" lang="ko-KR" altLang="en-US" sz="1200" smtClean="0">
                <a:solidFill>
                  <a:schemeClr val="tx1"/>
                </a:solidFill>
                <a:ea typeface="휴먼옛체"/>
                <a:cs typeface="휴먼옛체"/>
              </a:rPr>
              <a:pPr eaLnBrk="1" latinLnBrk="1" hangingPunct="1">
                <a:defRPr/>
              </a:pPr>
              <a:t>‹#›</a:t>
            </a:fld>
            <a:endParaRPr kumimoji="1" lang="en-US" altLang="ko-KR" sz="1200">
              <a:solidFill>
                <a:schemeClr val="tx1"/>
              </a:solidFill>
              <a:latin typeface="+mn-lt"/>
              <a:ea typeface="휴먼옛체"/>
              <a:cs typeface="휴먼옛체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384000" y="6563944"/>
            <a:ext cx="1142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600" b="0" i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Modelling coupling effect between hydrogen diffusion and mechanical behaviour of metals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9747682" y="6563944"/>
            <a:ext cx="217603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sz="1600">
                <a:latin typeface="+mn-lt"/>
                <a:cs typeface="Times New Roman" panose="02020603050405020304" pitchFamily="18" charset="0"/>
              </a:rPr>
              <a:t>Xuan Binh</a:t>
            </a:r>
          </a:p>
        </p:txBody>
      </p:sp>
    </p:spTree>
    <p:extLst>
      <p:ext uri="{BB962C8B-B14F-4D97-AF65-F5344CB8AC3E}">
        <p14:creationId xmlns:p14="http://schemas.microsoft.com/office/powerpoint/2010/main" val="303868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28" r:id="rId2"/>
    <p:sldLayoutId id="2147483831" r:id="rId3"/>
    <p:sldLayoutId id="2147483825" r:id="rId4"/>
    <p:sldLayoutId id="2147483819" r:id="rId5"/>
    <p:sldLayoutId id="2147483823" r:id="rId6"/>
    <p:sldLayoutId id="2147483830" r:id="rId7"/>
    <p:sldLayoutId id="2147483824" r:id="rId8"/>
  </p:sldLayoutIdLst>
  <p:hf sldNum="0"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fontAlgn="base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1" y="3353586"/>
            <a:ext cx="11491477" cy="1340961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Modelling coupling effect between hydrogen 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diffusion and mechanical behaviour of metals</a:t>
            </a:r>
            <a:endParaRPr lang="en-GB">
              <a:latin typeface="Arial"/>
              <a:cs typeface="Arial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C00042-2E4C-4458-93B1-772BE85A9514}"/>
              </a:ext>
            </a:extLst>
          </p:cNvPr>
          <p:cNvSpPr>
            <a:spLocks noGrp="1"/>
          </p:cNvSpPr>
          <p:nvPr/>
        </p:nvSpPr>
        <p:spPr>
          <a:xfrm>
            <a:off x="384000" y="4865374"/>
            <a:ext cx="11424000" cy="183966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>
                <a:latin typeface="+mn-lt"/>
                <a:ea typeface="黑体"/>
                <a:cs typeface="Times New Roman"/>
              </a:rPr>
              <a:t>Presenter: Xuan Binh</a:t>
            </a:r>
          </a:p>
          <a:p>
            <a:pPr>
              <a:lnSpc>
                <a:spcPct val="125000"/>
              </a:lnSpc>
            </a:pPr>
            <a:r>
              <a:rPr lang="en-US" altLang="zh-CN" sz="2000">
                <a:latin typeface="+mn-lt"/>
                <a:ea typeface="黑体"/>
                <a:cs typeface="Times New Roman"/>
              </a:rPr>
              <a:t>Supervisor: Junhe Lian</a:t>
            </a:r>
          </a:p>
          <a:p>
            <a:pPr>
              <a:lnSpc>
                <a:spcPct val="125000"/>
              </a:lnSpc>
            </a:pPr>
            <a:r>
              <a:rPr lang="en-US" sz="1800" b="0" i="0">
                <a:solidFill>
                  <a:srgbClr val="000000"/>
                </a:solidFill>
                <a:effectLst/>
                <a:latin typeface="+mn-lt"/>
                <a:cs typeface="Times New Roman"/>
              </a:rPr>
              <a:t>Department of Mechanical Engineering</a:t>
            </a:r>
            <a:endParaRPr lang="en-US" altLang="zh-CN" sz="2000">
              <a:latin typeface="+mn-lt"/>
              <a:cs typeface="Times New Roman"/>
            </a:endParaRPr>
          </a:p>
          <a:p>
            <a:pPr>
              <a:lnSpc>
                <a:spcPct val="125000"/>
              </a:lnSpc>
            </a:pPr>
            <a:r>
              <a:rPr lang="de-DE" altLang="zh-CN" sz="2000" i="1">
                <a:latin typeface="+mn-lt"/>
                <a:ea typeface="黑体"/>
                <a:cs typeface="Times New Roman"/>
              </a:rPr>
              <a:t>Aalto University</a:t>
            </a:r>
          </a:p>
          <a:p>
            <a:pPr>
              <a:lnSpc>
                <a:spcPct val="125000"/>
              </a:lnSpc>
            </a:pPr>
            <a:endParaRPr lang="de-DE" altLang="zh-CN" sz="300" i="1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9"/>
    </mc:Choice>
    <mc:Fallback xmlns="">
      <p:transition spd="slow" advTm="255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01CF1-6F95-393A-CA4D-756EA849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2DB24-6B79-798A-B2AB-02F083D72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50D66-6C4C-6BB7-87C6-879B39CB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/>
              <a:t>Elastic plate with a hole: </a:t>
            </a:r>
            <a:r>
              <a:rPr lang="en-US"/>
              <a:t>Reproduced figures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558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1890F-1F64-B0FF-BB6F-067B175B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ute Black Cat, Cute, Black, Cat PNG Transparent Clipart Image and PSD File  for Free Download">
            <a:extLst>
              <a:ext uri="{FF2B5EF4-FFF2-40B4-BE49-F238E27FC236}">
                <a16:creationId xmlns:a16="http://schemas.microsoft.com/office/drawing/2014/main" id="{1797BD77-9F55-49D6-F9DA-971A1E24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98" y="2966994"/>
            <a:ext cx="3460439" cy="34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white speech bubble with a black background&#10;&#10;Description automatically generated">
            <a:extLst>
              <a:ext uri="{FF2B5EF4-FFF2-40B4-BE49-F238E27FC236}">
                <a16:creationId xmlns:a16="http://schemas.microsoft.com/office/drawing/2014/main" id="{07DFD9C1-78E1-E538-55EB-05F69116B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16" y="1608599"/>
            <a:ext cx="3300861" cy="225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3C7E0-3169-0C40-004A-6EC4779DA89B}"/>
              </a:ext>
            </a:extLst>
          </p:cNvPr>
          <p:cNvSpPr txBox="1"/>
          <p:nvPr/>
        </p:nvSpPr>
        <p:spPr>
          <a:xfrm>
            <a:off x="5877016" y="2008334"/>
            <a:ext cx="3219849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/>
              <a:t>Part 2.2: Elastic–plastic plate with a deep notch</a:t>
            </a:r>
          </a:p>
        </p:txBody>
      </p:sp>
    </p:spTree>
    <p:extLst>
      <p:ext uri="{BB962C8B-B14F-4D97-AF65-F5344CB8AC3E}">
        <p14:creationId xmlns:p14="http://schemas.microsoft.com/office/powerpoint/2010/main" val="289276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9603E-A922-DE28-BAA7-5541EC4B0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BE9572-7CE4-9269-1A4C-253A9F7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Figures from the paper</a:t>
            </a:r>
            <a:endParaRPr lang="en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43402-8DC6-7448-D0F3-4ADA6A05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4" y="842139"/>
            <a:ext cx="4755534" cy="56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EB29-5374-C109-D5DF-20857505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3A4B1-8524-6888-E1B0-C43EAFFE2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62C86-42D5-5092-E18F-EB7DCB19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Reproduced figures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134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D73C4-67E2-780D-0DCE-ADC14AC1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3B887-9B0F-CE83-6343-F740A7E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Thesis plan overview</a:t>
            </a:r>
            <a:endParaRPr lang="en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A280F-5943-05C9-7716-CB2C9219F509}"/>
              </a:ext>
            </a:extLst>
          </p:cNvPr>
          <p:cNvSpPr txBox="1"/>
          <p:nvPr/>
        </p:nvSpPr>
        <p:spPr>
          <a:xfrm>
            <a:off x="274320" y="948690"/>
            <a:ext cx="121919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Overall aim: Make hydrogen </a:t>
            </a:r>
            <a:r>
              <a:rPr lang="en-US">
                <a:solidFill>
                  <a:srgbClr val="000000"/>
                </a:solidFill>
              </a:rPr>
              <a:t>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mbrittlement fracture predictable</a:t>
            </a:r>
            <a:r>
              <a:rPr lang="en-US" sz="1800" i="0" u="none" strike="noStrike">
                <a:solidFill>
                  <a:srgbClr val="000000"/>
                </a:solidFill>
                <a:latin typeface="Arial" panose="020B0604020202020204" pitchFamily="34" charset="0"/>
              </a:rPr>
              <a:t> with extension of Bai-Wierzbicki model </a:t>
            </a:r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>
                <a:solidFill>
                  <a:srgbClr val="000000"/>
                </a:solidFill>
              </a:rPr>
              <a:t>   F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irst part: macrosocpic HE level</a:t>
            </a:r>
            <a:endParaRPr 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Macroscopic: eMBW + enHill model </a:t>
            </a:r>
            <a:r>
              <a:rPr lang="en-US">
                <a:solidFill>
                  <a:srgbClr val="000000"/>
                </a:solidFill>
              </a:rPr>
              <a:t>+ HE model =&gt;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aware fracture model under different stress states.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Right now we have results of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</a:rPr>
              <a:t>1. Hydrogen charged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BCC structure of CP1000 steel </a:t>
            </a:r>
            <a:r>
              <a:rPr lang="en-US">
                <a:solidFill>
                  <a:srgbClr val="000000"/>
                </a:solidFill>
              </a:rPr>
              <a:t>given by professor Lian</a:t>
            </a:r>
            <a:endParaRPr 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Hydrogen charged FCC structure of 316L </a:t>
            </a:r>
            <a:r>
              <a:rPr lang="en-US">
                <a:solidFill>
                  <a:srgbClr val="000000"/>
                </a:solidFill>
              </a:rPr>
              <a:t>s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tainless steel</a:t>
            </a:r>
            <a:r>
              <a:rPr lang="en-US">
                <a:solidFill>
                  <a:srgbClr val="000000"/>
                </a:solidFill>
              </a:rPr>
              <a:t> given by Mr. Shengzhao</a:t>
            </a:r>
            <a:endParaRPr 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>
                <a:solidFill>
                  <a:srgbClr val="000000"/>
                </a:solidFill>
              </a:rPr>
              <a:t>   Second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part: machine learning applications </a:t>
            </a:r>
            <a:endParaRPr lang="en-US" sz="1800" i="0" u="none" strike="noStrike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Conduct inverse engineering on Hydrogen concentration in the experiment charging liquid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There are multiple options to solve this problem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=&gt; Physics-Informed Neural Networks (PINN) is one of </a:t>
            </a:r>
            <a:r>
              <a:rPr lang="en-US">
                <a:solidFill>
                  <a:srgbClr val="000000"/>
                </a:solidFill>
              </a:rPr>
              <a:t>solutions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b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Replacing the FEM simulation with ML algorithm </a:t>
            </a:r>
            <a:r>
              <a:rPr lang="en-US"/>
              <a:t>(Riddhi’s project)</a:t>
            </a:r>
            <a:b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 b="1">
                <a:solidFill>
                  <a:srgbClr val="000000"/>
                </a:solidFill>
              </a:rPr>
              <a:t>Third 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part: microsocpic HE level</a:t>
            </a:r>
            <a:endParaRPr lang="en-US" sz="1800" i="0" u="none" strike="noStrike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</a:rPr>
              <a:t>In this part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mission is to couple HE with CP model, must do this in Abaqus. This is still speculative</a:t>
            </a:r>
            <a:br>
              <a:rPr lang="en-US"/>
            </a:b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41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710C8B-3B7E-F3A0-8233-54160D0D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59" y="42581"/>
            <a:ext cx="9133840" cy="543600"/>
          </a:xfrm>
        </p:spPr>
        <p:txBody>
          <a:bodyPr/>
          <a:lstStyle/>
          <a:p>
            <a:r>
              <a:rPr lang="en-US"/>
              <a:t>Gantt Chart</a:t>
            </a:r>
            <a:endParaRPr lang="en-FI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3324DD-7D17-2029-41CC-DEF63692B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40878"/>
              </p:ext>
            </p:extLst>
          </p:nvPr>
        </p:nvGraphicFramePr>
        <p:xfrm>
          <a:off x="0" y="820132"/>
          <a:ext cx="12191992" cy="572348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66108">
                  <a:extLst>
                    <a:ext uri="{9D8B030D-6E8A-4147-A177-3AD203B41FA5}">
                      <a16:colId xmlns:a16="http://schemas.microsoft.com/office/drawing/2014/main" val="925144342"/>
                    </a:ext>
                  </a:extLst>
                </a:gridCol>
                <a:gridCol w="1486540">
                  <a:extLst>
                    <a:ext uri="{9D8B030D-6E8A-4147-A177-3AD203B41FA5}">
                      <a16:colId xmlns:a16="http://schemas.microsoft.com/office/drawing/2014/main" val="3625686288"/>
                    </a:ext>
                  </a:extLst>
                </a:gridCol>
                <a:gridCol w="395278">
                  <a:extLst>
                    <a:ext uri="{9D8B030D-6E8A-4147-A177-3AD203B41FA5}">
                      <a16:colId xmlns:a16="http://schemas.microsoft.com/office/drawing/2014/main" val="3863415078"/>
                    </a:ext>
                  </a:extLst>
                </a:gridCol>
                <a:gridCol w="395278">
                  <a:extLst>
                    <a:ext uri="{9D8B030D-6E8A-4147-A177-3AD203B41FA5}">
                      <a16:colId xmlns:a16="http://schemas.microsoft.com/office/drawing/2014/main" val="1414033871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3182137808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2780029051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3541719836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690820249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473945399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1042847689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3414626700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1085122447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3377881360"/>
                    </a:ext>
                  </a:extLst>
                </a:gridCol>
                <a:gridCol w="487388">
                  <a:extLst>
                    <a:ext uri="{9D8B030D-6E8A-4147-A177-3AD203B41FA5}">
                      <a16:colId xmlns:a16="http://schemas.microsoft.com/office/drawing/2014/main" val="731821512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505399650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225117028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2336829970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1992640565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1994573389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4274990072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3595450489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1084221519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1082734015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2752709759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3134785594"/>
                    </a:ext>
                  </a:extLst>
                </a:gridCol>
                <a:gridCol w="393400">
                  <a:extLst>
                    <a:ext uri="{9D8B030D-6E8A-4147-A177-3AD203B41FA5}">
                      <a16:colId xmlns:a16="http://schemas.microsoft.com/office/drawing/2014/main" val="719437903"/>
                    </a:ext>
                  </a:extLst>
                </a:gridCol>
              </a:tblGrid>
              <a:tr h="443782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GB" sz="1600" b="0" u="non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RESEARCH TOPICS</a:t>
                      </a:r>
                      <a:endParaRPr lang="en-FI" sz="1600" b="0" u="non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1/03 – 31/03</a:t>
                      </a:r>
                      <a:endParaRPr lang="en-FI" sz="1600" b="1" i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1/04 – 30/04</a:t>
                      </a:r>
                      <a:endParaRPr lang="en-FI" sz="1600" b="1" i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1/05 – 31/05</a:t>
                      </a:r>
                      <a:endParaRPr lang="en-FI" sz="1600" b="1" i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1/06 – 30/06</a:t>
                      </a:r>
                      <a:endParaRPr lang="en-FI" sz="1600" b="1" i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1/07 – 31/07</a:t>
                      </a:r>
                      <a:endParaRPr lang="en-FI" sz="1600" b="1" i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1/08 – 31/08</a:t>
                      </a:r>
                      <a:endParaRPr lang="en-FI" sz="1600" b="1" i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88022"/>
                  </a:ext>
                </a:extLst>
              </a:tr>
              <a:tr h="441582">
                <a:tc gridSpan="2" v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FI" sz="1600" i="0">
                        <a:solidFill>
                          <a:srgbClr val="59595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0638552"/>
                  </a:ext>
                </a:extLst>
              </a:tr>
              <a:tr h="664711">
                <a:tc row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 I  Macro</a:t>
                      </a:r>
                      <a:b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scopic   level HE 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 literatures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186"/>
                  </a:ext>
                </a:extLst>
              </a:tr>
              <a:tr h="49484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eMBW + HE model dev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2827175"/>
                  </a:ext>
                </a:extLst>
              </a:tr>
              <a:tr h="494845">
                <a:tc v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and test simulation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2114921"/>
                  </a:ext>
                </a:extLst>
              </a:tr>
              <a:tr h="494845">
                <a:tc vMerge="1"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calibration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62619"/>
                  </a:ext>
                </a:extLst>
              </a:tr>
              <a:tr h="7422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 II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ML coupled simulation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PINN for Hydro concentration 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19612"/>
                  </a:ext>
                </a:extLst>
              </a:tr>
              <a:tr h="6278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Fortran coupled ML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8985819"/>
                  </a:ext>
                </a:extLst>
              </a:tr>
              <a:tr h="131879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 III  Micro</a:t>
                      </a:r>
                      <a:b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scopic   level HE</a:t>
                      </a:r>
                      <a:b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(Optional) 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 aware crystal plasticity</a:t>
                      </a:r>
                      <a:endParaRPr lang="en-FI" sz="16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n-FI" sz="16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99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6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D8E64-AB4A-F66C-F28C-A0E576406C49}"/>
              </a:ext>
            </a:extLst>
          </p:cNvPr>
          <p:cNvSpPr txBox="1"/>
          <p:nvPr/>
        </p:nvSpPr>
        <p:spPr>
          <a:xfrm>
            <a:off x="356936" y="3468815"/>
            <a:ext cx="1159042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b="1" i="0">
              <a:effectLst/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0DF8D-B346-2096-C677-9D5F6E5F21AB}"/>
              </a:ext>
            </a:extLst>
          </p:cNvPr>
          <p:cNvSpPr/>
          <p:nvPr/>
        </p:nvSpPr>
        <p:spPr>
          <a:xfrm>
            <a:off x="356936" y="2392326"/>
            <a:ext cx="2290571" cy="59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F5732-7473-B872-ECA5-CA707910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08" y="1737267"/>
            <a:ext cx="3303835" cy="33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11E9-DDFB-4D36-9EB4-90DB9AA0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4319" y="1347497"/>
            <a:ext cx="3958315" cy="4615493"/>
          </a:xfrm>
        </p:spPr>
        <p:txBody>
          <a:bodyPr lIns="0" tIns="0" rIns="0" bIns="0" anchor="t"/>
          <a:lstStyle/>
          <a:p>
            <a:pPr indent="-431800">
              <a:lnSpc>
                <a:spcPct val="200000"/>
              </a:lnSpc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Introduction</a:t>
            </a:r>
          </a:p>
          <a:p>
            <a:pPr indent="-431800">
              <a:lnSpc>
                <a:spcPct val="200000"/>
              </a:lnSpc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Literature review</a:t>
            </a:r>
          </a:p>
          <a:p>
            <a:pPr indent="-431800">
              <a:lnSpc>
                <a:spcPct val="200000"/>
              </a:lnSpc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Studied materials</a:t>
            </a:r>
          </a:p>
          <a:p>
            <a:pPr indent="-431800">
              <a:lnSpc>
                <a:spcPct val="200000"/>
              </a:lnSpc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Modified Bai-Wierzbicki (mBW)</a:t>
            </a:r>
          </a:p>
          <a:p>
            <a:pPr indent="-431800">
              <a:lnSpc>
                <a:spcPct val="200000"/>
              </a:lnSpc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Physics-informed Neural Networks</a:t>
            </a:r>
          </a:p>
          <a:p>
            <a:pPr indent="-431800">
              <a:lnSpc>
                <a:spcPct val="200000"/>
              </a:lnSpc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Master Thesis Plan</a:t>
            </a:r>
          </a:p>
          <a:p>
            <a:pPr indent="-431800">
              <a:lnSpc>
                <a:spcPct val="200000"/>
              </a:lnSpc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Discussions on planned outcome</a:t>
            </a:r>
          </a:p>
          <a:p>
            <a:pPr indent="-431800">
              <a:lnSpc>
                <a:spcPct val="200000"/>
              </a:lnSpc>
            </a:pPr>
            <a:endParaRPr lang="en-US">
              <a:highlight>
                <a:srgbClr val="FFFF00"/>
              </a:highlight>
              <a:latin typeface="Arial"/>
              <a:cs typeface="Arial"/>
            </a:endParaRPr>
          </a:p>
        </p:txBody>
      </p:sp>
      <p:pic>
        <p:nvPicPr>
          <p:cNvPr id="5122" name="Picture 2" descr="Puumiehenkuja 3 | Aalto-yliopisto">
            <a:extLst>
              <a:ext uri="{FF2B5EF4-FFF2-40B4-BE49-F238E27FC236}">
                <a16:creationId xmlns:a16="http://schemas.microsoft.com/office/drawing/2014/main" id="{C1E515D4-EE0A-E9B8-5BDB-02F45945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29" y="1668545"/>
            <a:ext cx="7415752" cy="38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04A5AC-2C0C-69FC-B172-CB70B925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  <a:endParaRPr lang="en-FI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47F9D-CB57-CC3B-6D61-367341C0B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79553"/>
              </p:ext>
            </p:extLst>
          </p:nvPr>
        </p:nvGraphicFramePr>
        <p:xfrm>
          <a:off x="274320" y="879921"/>
          <a:ext cx="11716576" cy="48511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8694">
                  <a:extLst>
                    <a:ext uri="{9D8B030D-6E8A-4147-A177-3AD203B41FA5}">
                      <a16:colId xmlns:a16="http://schemas.microsoft.com/office/drawing/2014/main" val="2326327889"/>
                    </a:ext>
                  </a:extLst>
                </a:gridCol>
                <a:gridCol w="2526384">
                  <a:extLst>
                    <a:ext uri="{9D8B030D-6E8A-4147-A177-3AD203B41FA5}">
                      <a16:colId xmlns:a16="http://schemas.microsoft.com/office/drawing/2014/main" val="413431748"/>
                    </a:ext>
                  </a:extLst>
                </a:gridCol>
                <a:gridCol w="3751868">
                  <a:extLst>
                    <a:ext uri="{9D8B030D-6E8A-4147-A177-3AD203B41FA5}">
                      <a16:colId xmlns:a16="http://schemas.microsoft.com/office/drawing/2014/main" val="542758521"/>
                    </a:ext>
                  </a:extLst>
                </a:gridCol>
                <a:gridCol w="1979630">
                  <a:extLst>
                    <a:ext uri="{9D8B030D-6E8A-4147-A177-3AD203B41FA5}">
                      <a16:colId xmlns:a16="http://schemas.microsoft.com/office/drawing/2014/main" val="320179756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Title</a:t>
                      </a:r>
                      <a:endParaRPr lang="en-FI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Authors, Year</a:t>
                      </a:r>
                      <a:endParaRPr lang="en-FI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Summary/Results</a:t>
                      </a:r>
                      <a:endParaRPr lang="en-FI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Relevance</a:t>
                      </a:r>
                      <a:endParaRPr lang="en-FI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26604"/>
                  </a:ext>
                </a:extLst>
              </a:tr>
              <a:tr h="785310"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89673"/>
                  </a:ext>
                </a:extLst>
              </a:tr>
              <a:tr h="1027804"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98255"/>
                  </a:ext>
                </a:extLst>
              </a:tr>
              <a:tr h="837470"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24688"/>
                  </a:ext>
                </a:extLst>
              </a:tr>
              <a:tr h="1027804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64003"/>
                  </a:ext>
                </a:extLst>
              </a:tr>
              <a:tr h="837470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2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26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46D23-6FF1-AA65-8A76-FB45F34D2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ute Black Cat, Cute, Black, Cat PNG Transparent Clipart Image and PSD File  for Free Download">
            <a:extLst>
              <a:ext uri="{FF2B5EF4-FFF2-40B4-BE49-F238E27FC236}">
                <a16:creationId xmlns:a16="http://schemas.microsoft.com/office/drawing/2014/main" id="{7EFAFB7B-51DB-9CFC-12E8-9A79B681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98" y="2966994"/>
            <a:ext cx="3460439" cy="34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white speech bubble with a black background&#10;&#10;Description automatically generated">
            <a:extLst>
              <a:ext uri="{FF2B5EF4-FFF2-40B4-BE49-F238E27FC236}">
                <a16:creationId xmlns:a16="http://schemas.microsoft.com/office/drawing/2014/main" id="{E3EFABBB-FB75-BD6C-6ACE-E4F1B941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16" y="1608599"/>
            <a:ext cx="3300861" cy="225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13D30-3FC7-46B1-6DFA-788659D1EECB}"/>
              </a:ext>
            </a:extLst>
          </p:cNvPr>
          <p:cNvSpPr txBox="1"/>
          <p:nvPr/>
        </p:nvSpPr>
        <p:spPr>
          <a:xfrm>
            <a:off x="5924944" y="2238563"/>
            <a:ext cx="3219849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/>
              <a:t>Part 1: Pure diffusion</a:t>
            </a:r>
          </a:p>
        </p:txBody>
      </p:sp>
    </p:spTree>
    <p:extLst>
      <p:ext uri="{BB962C8B-B14F-4D97-AF65-F5344CB8AC3E}">
        <p14:creationId xmlns:p14="http://schemas.microsoft.com/office/powerpoint/2010/main" val="36446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F2EB25-6F22-54B4-FE4E-05D8BB9A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Figures from the paper</a:t>
            </a:r>
            <a:endParaRPr lang="en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387AA-8EEA-80D5-1147-DFE02BC4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03" y="1536672"/>
            <a:ext cx="4534533" cy="133368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A39893-DB50-E26A-8057-BA6C565EEBD8}"/>
              </a:ext>
            </a:extLst>
          </p:cNvPr>
          <p:cNvGrpSpPr/>
          <p:nvPr/>
        </p:nvGrpSpPr>
        <p:grpSpPr>
          <a:xfrm>
            <a:off x="90883" y="876692"/>
            <a:ext cx="5593479" cy="5637951"/>
            <a:chOff x="90883" y="876692"/>
            <a:chExt cx="5593479" cy="56379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7A794E-123A-9DDB-E8EB-438AFAAC9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47" b="3059"/>
            <a:stretch/>
          </p:blipFill>
          <p:spPr>
            <a:xfrm>
              <a:off x="90883" y="876692"/>
              <a:ext cx="5593479" cy="563795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CA916E-34D4-E8EC-4547-8759D47098A2}"/>
                </a:ext>
              </a:extLst>
            </p:cNvPr>
            <p:cNvSpPr/>
            <p:nvPr/>
          </p:nvSpPr>
          <p:spPr>
            <a:xfrm>
              <a:off x="1234911" y="2017336"/>
              <a:ext cx="3120273" cy="1102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sp>
        <p:nvSpPr>
          <p:cNvPr id="9" name="Arrow: Left 8">
            <a:extLst>
              <a:ext uri="{FF2B5EF4-FFF2-40B4-BE49-F238E27FC236}">
                <a16:creationId xmlns:a16="http://schemas.microsoft.com/office/drawing/2014/main" id="{4CFABD28-AD50-CE35-4DB4-C78292B4859A}"/>
              </a:ext>
            </a:extLst>
          </p:cNvPr>
          <p:cNvSpPr/>
          <p:nvPr/>
        </p:nvSpPr>
        <p:spPr>
          <a:xfrm>
            <a:off x="8585665" y="1784506"/>
            <a:ext cx="978408" cy="232830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3228491-285F-C83E-2B87-61A462A2A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67307" y="1331337"/>
            <a:ext cx="1819373" cy="32925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Diffusion direction</a:t>
            </a:r>
            <a:endParaRPr lang="en-FI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40A6FD-58CB-0FE0-9CF1-72BF3E30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61143"/>
              </p:ext>
            </p:extLst>
          </p:nvPr>
        </p:nvGraphicFramePr>
        <p:xfrm>
          <a:off x="7381188" y="3061449"/>
          <a:ext cx="3176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83">
                  <a:extLst>
                    <a:ext uri="{9D8B030D-6E8A-4147-A177-3AD203B41FA5}">
                      <a16:colId xmlns:a16="http://schemas.microsoft.com/office/drawing/2014/main" val="91589114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517890027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3746316428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1230251287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3864851731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2860211311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1740370006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4059380245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151725295"/>
                    </a:ext>
                  </a:extLst>
                </a:gridCol>
                <a:gridCol w="317683">
                  <a:extLst>
                    <a:ext uri="{9D8B030D-6E8A-4147-A177-3AD203B41FA5}">
                      <a16:colId xmlns:a16="http://schemas.microsoft.com/office/drawing/2014/main" val="2440506496"/>
                    </a:ext>
                  </a:extLst>
                </a:gridCol>
              </a:tblGrid>
              <a:tr h="194243"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5079"/>
                  </a:ext>
                </a:extLst>
              </a:tr>
            </a:tbl>
          </a:graphicData>
        </a:graphic>
      </p:graphicFrame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1AFB0F23-4217-9DBC-BB55-A44A28D9C0AA}"/>
              </a:ext>
            </a:extLst>
          </p:cNvPr>
          <p:cNvSpPr txBox="1">
            <a:spLocks/>
          </p:cNvSpPr>
          <p:nvPr/>
        </p:nvSpPr>
        <p:spPr>
          <a:xfrm>
            <a:off x="6683603" y="3148657"/>
            <a:ext cx="584462" cy="329252"/>
          </a:xfrm>
          <a:prstGeom prst="rect">
            <a:avLst/>
          </a:prstGeom>
        </p:spPr>
        <p:txBody>
          <a:bodyPr lIns="0" tIns="0" rIns="0" bIns="0"/>
          <a:lstStyle>
            <a:lvl1pPr marL="215900" indent="-432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tabLst>
                <a:tab pos="215900" algn="l"/>
              </a:tabLst>
              <a:defRPr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2000" indent="-360000" algn="l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0000" indent="-288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000" indent="-288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/>
              <a:t>x = 0</a:t>
            </a:r>
            <a:endParaRPr lang="en-FI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878E24E-BA5F-96B6-A8B7-C818B5726DF4}"/>
              </a:ext>
            </a:extLst>
          </p:cNvPr>
          <p:cNvSpPr txBox="1">
            <a:spLocks/>
          </p:cNvSpPr>
          <p:nvPr/>
        </p:nvSpPr>
        <p:spPr>
          <a:xfrm>
            <a:off x="10661713" y="3056497"/>
            <a:ext cx="584462" cy="329252"/>
          </a:xfrm>
          <a:prstGeom prst="rect">
            <a:avLst/>
          </a:prstGeom>
        </p:spPr>
        <p:txBody>
          <a:bodyPr lIns="0" tIns="0" rIns="0" bIns="0"/>
          <a:lstStyle>
            <a:lvl1pPr marL="215900" indent="-432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tabLst>
                <a:tab pos="215900" algn="l"/>
              </a:tabLst>
              <a:defRPr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2000" indent="-360000" algn="l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0000" indent="-288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000" indent="-288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/>
              <a:t>x = l</a:t>
            </a:r>
            <a:endParaRPr lang="en-FI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285046F-DEDA-FA68-490C-92907E4FD58F}"/>
              </a:ext>
            </a:extLst>
          </p:cNvPr>
          <p:cNvSpPr txBox="1">
            <a:spLocks/>
          </p:cNvSpPr>
          <p:nvPr/>
        </p:nvSpPr>
        <p:spPr>
          <a:xfrm>
            <a:off x="7301785" y="3497204"/>
            <a:ext cx="3750415" cy="329252"/>
          </a:xfrm>
          <a:prstGeom prst="rect">
            <a:avLst/>
          </a:prstGeom>
        </p:spPr>
        <p:txBody>
          <a:bodyPr lIns="0" tIns="0" rIns="0" bIns="0"/>
          <a:lstStyle>
            <a:lvl1pPr marL="215900" indent="-432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tabLst>
                <a:tab pos="215900" algn="l"/>
              </a:tabLst>
              <a:defRPr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2000" indent="-360000" algn="l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0000" indent="-288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68000" indent="-288000" algn="l" defTabSz="215900" rtl="0"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/>
              <a:t>Position coordinate on the bar is x/l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349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24640-B068-1A6F-D35A-B7B56E9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1156C-9F17-F1BB-40E0-E356DC61F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79FD3C-DB8E-3294-9175-AB317717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Reproduced figures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394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15416-30E8-790F-73ED-9DC33B09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ute Black Cat, Cute, Black, Cat PNG Transparent Clipart Image and PSD File  for Free Download">
            <a:extLst>
              <a:ext uri="{FF2B5EF4-FFF2-40B4-BE49-F238E27FC236}">
                <a16:creationId xmlns:a16="http://schemas.microsoft.com/office/drawing/2014/main" id="{9FCCE379-947A-B025-1E06-CBCAFDB5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98" y="2966994"/>
            <a:ext cx="3460439" cy="34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white speech bubble with a black background&#10;&#10;Description automatically generated">
            <a:extLst>
              <a:ext uri="{FF2B5EF4-FFF2-40B4-BE49-F238E27FC236}">
                <a16:creationId xmlns:a16="http://schemas.microsoft.com/office/drawing/2014/main" id="{1B724C01-5FD1-5BCD-3FA4-3C435782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16" y="1608599"/>
            <a:ext cx="3300861" cy="225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828E6-A00A-932C-5409-A26E17374E54}"/>
              </a:ext>
            </a:extLst>
          </p:cNvPr>
          <p:cNvSpPr txBox="1"/>
          <p:nvPr/>
        </p:nvSpPr>
        <p:spPr>
          <a:xfrm>
            <a:off x="5917521" y="2008334"/>
            <a:ext cx="3219849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/>
              <a:t>Part 2: Coupled diffusion-mechanics </a:t>
            </a:r>
          </a:p>
        </p:txBody>
      </p:sp>
    </p:spTree>
    <p:extLst>
      <p:ext uri="{BB962C8B-B14F-4D97-AF65-F5344CB8AC3E}">
        <p14:creationId xmlns:p14="http://schemas.microsoft.com/office/powerpoint/2010/main" val="188788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4651-CDA1-E67B-5E6B-345212BE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ute Black Cat, Cute, Black, Cat PNG Transparent Clipart Image and PSD File  for Free Download">
            <a:extLst>
              <a:ext uri="{FF2B5EF4-FFF2-40B4-BE49-F238E27FC236}">
                <a16:creationId xmlns:a16="http://schemas.microsoft.com/office/drawing/2014/main" id="{3F94A59F-96E7-B983-5E5A-5CF12869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98" y="2966994"/>
            <a:ext cx="3460439" cy="34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white speech bubble with a black background&#10;&#10;Description automatically generated">
            <a:extLst>
              <a:ext uri="{FF2B5EF4-FFF2-40B4-BE49-F238E27FC236}">
                <a16:creationId xmlns:a16="http://schemas.microsoft.com/office/drawing/2014/main" id="{DF6C71E6-69F3-22BE-3723-669F5A72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16" y="1608599"/>
            <a:ext cx="3300861" cy="225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D0E22-44BF-8328-C7E5-D27CEE64536A}"/>
              </a:ext>
            </a:extLst>
          </p:cNvPr>
          <p:cNvSpPr txBox="1"/>
          <p:nvPr/>
        </p:nvSpPr>
        <p:spPr>
          <a:xfrm>
            <a:off x="5877016" y="2008334"/>
            <a:ext cx="3219849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/>
              <a:t>Part 2.1: Elastic plate with a hole</a:t>
            </a:r>
          </a:p>
        </p:txBody>
      </p:sp>
    </p:spTree>
    <p:extLst>
      <p:ext uri="{BB962C8B-B14F-4D97-AF65-F5344CB8AC3E}">
        <p14:creationId xmlns:p14="http://schemas.microsoft.com/office/powerpoint/2010/main" val="410226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6251-11CF-E293-BEC5-15E25190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C8275-7684-A914-3DEA-25E82F44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Elastic plate with a hole: Figures from the paper</a:t>
            </a:r>
            <a:endParaRPr lang="en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15FC6-7044-BDED-5E0A-93D1A4AF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4" y="1018448"/>
            <a:ext cx="5350301" cy="56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60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Aalto_2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0711_Powerpointvorlage_institute" id="{6AF4898E-60FD-416D-BF3D-28671F2B1415}" vid="{09427FF8-CA38-4CCF-836C-16EF93A39D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8B3277-73D7-4B18-AA6A-ADC36185E349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BFE20F515BB4DB378F3E9E1E9C8A4" ma:contentTypeVersion="4" ma:contentTypeDescription="Create a new document." ma:contentTypeScope="" ma:versionID="dc3e8dad9f718fced459178c64b95fb4">
  <xsd:schema xmlns:xsd="http://www.w3.org/2001/XMLSchema" xmlns:xs="http://www.w3.org/2001/XMLSchema" xmlns:p="http://schemas.microsoft.com/office/2006/metadata/properties" xmlns:ns2="eb7ea2e8-4946-4f37-9641-e43889efbb70" targetNamespace="http://schemas.microsoft.com/office/2006/metadata/properties" ma:root="true" ma:fieldsID="f50be73fbf5d2d1b88bf3521d3050f33" ns2:_="">
    <xsd:import namespace="eb7ea2e8-4946-4f37-9641-e43889efb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ea2e8-4946-4f37-9641-e43889efb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26FC8D-04DA-45FE-BFD9-B99CFB8CD854}">
  <ds:schemaRefs>
    <ds:schemaRef ds:uri="eb7ea2e8-4946-4f37-9641-e43889efbb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AF618F-3629-48DF-9535-B441CDBF07BD}">
  <ds:schemaRefs>
    <ds:schemaRef ds:uri="eb7ea2e8-4946-4f37-9641-e43889efbb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6AB910-859B-4272-9056-E4203EA449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</Template>
  <TotalTime>409</TotalTime>
  <Words>416</Words>
  <Application>Microsoft Office PowerPoint</Application>
  <PresentationFormat>Widescreen</PresentationFormat>
  <Paragraphs>116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Söhne</vt:lpstr>
      <vt:lpstr>Arial</vt:lpstr>
      <vt:lpstr>Calibri</vt:lpstr>
      <vt:lpstr>Symbol</vt:lpstr>
      <vt:lpstr>Wingdings</vt:lpstr>
      <vt:lpstr>Master_Aalto_2</vt:lpstr>
      <vt:lpstr>Modelling coupling effect between hydrogen  diffusion and mechanical behaviour of metals</vt:lpstr>
      <vt:lpstr>Table of Contents</vt:lpstr>
      <vt:lpstr>Literature review</vt:lpstr>
      <vt:lpstr>PowerPoint Presentation</vt:lpstr>
      <vt:lpstr>Figures from the paper</vt:lpstr>
      <vt:lpstr>Reproduced figures</vt:lpstr>
      <vt:lpstr>PowerPoint Presentation</vt:lpstr>
      <vt:lpstr>PowerPoint Presentation</vt:lpstr>
      <vt:lpstr>Elastic plate with a hole: Figures from the paper</vt:lpstr>
      <vt:lpstr>Elastic plate with a hole: Reproduced figures</vt:lpstr>
      <vt:lpstr>PowerPoint Presentation</vt:lpstr>
      <vt:lpstr>Figures from the paper</vt:lpstr>
      <vt:lpstr>Reproduced figures</vt:lpstr>
      <vt:lpstr>Master Thesis plan overview</vt:lpstr>
      <vt:lpstr>Gantt Chart</vt:lpstr>
      <vt:lpstr>PowerPoint Presentation</vt:lpstr>
    </vt:vector>
  </TitlesOfParts>
  <Company>IEHK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Junhe Lian</dc:creator>
  <cp:lastModifiedBy>Nguyen Binh</cp:lastModifiedBy>
  <cp:revision>1</cp:revision>
  <cp:lastPrinted>2021-05-24T14:25:22Z</cp:lastPrinted>
  <dcterms:created xsi:type="dcterms:W3CDTF">2014-11-13T09:09:37Z</dcterms:created>
  <dcterms:modified xsi:type="dcterms:W3CDTF">2024-03-02T18:54:17Z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0x0101004A8BFE20F515BB4DB378F3E9E1E9C8A4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SharedWithUsers">
    <vt:lpwstr>12;#Juan Rongfei</vt:lpwstr>
  </property>
</Properties>
</file>